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6" r:id="rId2"/>
    <p:sldMasterId id="2147483672" r:id="rId3"/>
  </p:sldMasterIdLst>
  <p:sldIdLst>
    <p:sldId id="256" r:id="rId4"/>
    <p:sldId id="32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338" r:id="rId26"/>
    <p:sldId id="279" r:id="rId27"/>
    <p:sldId id="280" r:id="rId28"/>
    <p:sldId id="281" r:id="rId29"/>
    <p:sldId id="282" r:id="rId30"/>
    <p:sldId id="329" r:id="rId31"/>
    <p:sldId id="330" r:id="rId32"/>
    <p:sldId id="331" r:id="rId33"/>
    <p:sldId id="332" r:id="rId34"/>
    <p:sldId id="333" r:id="rId35"/>
    <p:sldId id="339" r:id="rId36"/>
    <p:sldId id="289" r:id="rId37"/>
    <p:sldId id="290" r:id="rId38"/>
    <p:sldId id="291" r:id="rId39"/>
    <p:sldId id="340" r:id="rId40"/>
    <p:sldId id="341" r:id="rId41"/>
    <p:sldId id="294" r:id="rId42"/>
    <p:sldId id="295" r:id="rId43"/>
    <p:sldId id="296" r:id="rId44"/>
    <p:sldId id="297" r:id="rId45"/>
    <p:sldId id="298" r:id="rId46"/>
    <p:sldId id="342" r:id="rId47"/>
    <p:sldId id="334" r:id="rId48"/>
    <p:sldId id="335" r:id="rId49"/>
    <p:sldId id="336" r:id="rId50"/>
    <p:sldId id="337" r:id="rId51"/>
    <p:sldId id="304" r:id="rId52"/>
    <p:sldId id="305" r:id="rId53"/>
    <p:sldId id="306" r:id="rId54"/>
    <p:sldId id="343" r:id="rId55"/>
    <p:sldId id="344" r:id="rId56"/>
    <p:sldId id="345" r:id="rId57"/>
    <p:sldId id="346" r:id="rId58"/>
    <p:sldId id="310" r:id="rId59"/>
    <p:sldId id="311" r:id="rId60"/>
    <p:sldId id="347" r:id="rId61"/>
    <p:sldId id="314" r:id="rId62"/>
    <p:sldId id="315" r:id="rId63"/>
    <p:sldId id="316" r:id="rId64"/>
    <p:sldId id="317" r:id="rId65"/>
  </p:sldIdLst>
  <p:sldSz cx="12192000" cy="6858000"/>
  <p:notesSz cx="12192000" cy="6858000"/>
  <p:embeddedFontLst>
    <p:embeddedFont>
      <p:font typeface="Arial Black" panose="020B0604020202020204" pitchFamily="34" charset="0"/>
      <p:bold r:id="rId66"/>
    </p:embeddedFont>
    <p:embeddedFont>
      <p:font typeface="Grammarsaurus" pitchFamily="2" charset="0"/>
      <p:regular r:id="rId67"/>
    </p:embeddedFont>
    <p:embeddedFont>
      <p:font typeface="Lucida Sans Unicode" panose="020B0602030504020204" pitchFamily="34" charset="0"/>
      <p:regular r:id="rId68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9DD"/>
    <a:srgbClr val="3767EC"/>
    <a:srgbClr val="D1E293"/>
    <a:srgbClr val="AE84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13"/>
    <p:restoredTop sz="94694"/>
  </p:normalViewPr>
  <p:slideViewPr>
    <p:cSldViewPr>
      <p:cViewPr>
        <p:scale>
          <a:sx n="119" d="100"/>
          <a:sy n="119" d="100"/>
        </p:scale>
        <p:origin x="224" y="1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font" Target="fonts/font3.fntdata"/><Relationship Id="rId7" Type="http://schemas.openxmlformats.org/officeDocument/2006/relationships/slide" Target="slides/slide4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font" Target="fonts/font1.fntdata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font" Target="fonts/font2.fnt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498076" y="924686"/>
            <a:ext cx="884554" cy="754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0"/>
                </a:moveTo>
                <a:lnTo>
                  <a:pt x="90639" y="0"/>
                </a:lnTo>
                <a:lnTo>
                  <a:pt x="55448" y="7150"/>
                </a:lnTo>
                <a:lnTo>
                  <a:pt x="26627" y="26620"/>
                </a:lnTo>
                <a:lnTo>
                  <a:pt x="7152" y="55437"/>
                </a:lnTo>
                <a:lnTo>
                  <a:pt x="0" y="90627"/>
                </a:lnTo>
                <a:lnTo>
                  <a:pt x="0" y="259511"/>
                </a:lnTo>
                <a:lnTo>
                  <a:pt x="7152" y="294703"/>
                </a:lnTo>
                <a:lnTo>
                  <a:pt x="26627" y="323524"/>
                </a:lnTo>
                <a:lnTo>
                  <a:pt x="55448" y="342999"/>
                </a:lnTo>
                <a:lnTo>
                  <a:pt x="90639" y="350151"/>
                </a:lnTo>
                <a:lnTo>
                  <a:pt x="2130666" y="350151"/>
                </a:lnTo>
                <a:lnTo>
                  <a:pt x="2165858" y="342999"/>
                </a:lnTo>
                <a:lnTo>
                  <a:pt x="2194679" y="323524"/>
                </a:lnTo>
                <a:lnTo>
                  <a:pt x="2214153" y="294703"/>
                </a:lnTo>
                <a:lnTo>
                  <a:pt x="2221306" y="259511"/>
                </a:lnTo>
                <a:lnTo>
                  <a:pt x="2221306" y="90627"/>
                </a:lnTo>
                <a:lnTo>
                  <a:pt x="2214153" y="55437"/>
                </a:lnTo>
                <a:lnTo>
                  <a:pt x="2194679" y="26620"/>
                </a:lnTo>
                <a:lnTo>
                  <a:pt x="2165858" y="7150"/>
                </a:lnTo>
                <a:lnTo>
                  <a:pt x="213066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350151"/>
                </a:moveTo>
                <a:lnTo>
                  <a:pt x="90639" y="350151"/>
                </a:lnTo>
                <a:lnTo>
                  <a:pt x="55448" y="342999"/>
                </a:lnTo>
                <a:lnTo>
                  <a:pt x="26627" y="323524"/>
                </a:lnTo>
                <a:lnTo>
                  <a:pt x="7152" y="294703"/>
                </a:lnTo>
                <a:lnTo>
                  <a:pt x="0" y="259511"/>
                </a:lnTo>
                <a:lnTo>
                  <a:pt x="0" y="90627"/>
                </a:lnTo>
                <a:lnTo>
                  <a:pt x="7152" y="55437"/>
                </a:lnTo>
                <a:lnTo>
                  <a:pt x="26627" y="26620"/>
                </a:lnTo>
                <a:lnTo>
                  <a:pt x="55448" y="7150"/>
                </a:lnTo>
                <a:lnTo>
                  <a:pt x="90639" y="0"/>
                </a:lnTo>
                <a:lnTo>
                  <a:pt x="2130666" y="0"/>
                </a:lnTo>
                <a:lnTo>
                  <a:pt x="2165858" y="7150"/>
                </a:lnTo>
                <a:lnTo>
                  <a:pt x="2194679" y="26620"/>
                </a:lnTo>
                <a:lnTo>
                  <a:pt x="2214153" y="55437"/>
                </a:lnTo>
                <a:lnTo>
                  <a:pt x="2221306" y="90627"/>
                </a:lnTo>
                <a:lnTo>
                  <a:pt x="2221306" y="259511"/>
                </a:lnTo>
                <a:lnTo>
                  <a:pt x="2214153" y="294703"/>
                </a:lnTo>
                <a:lnTo>
                  <a:pt x="2194679" y="323524"/>
                </a:lnTo>
                <a:lnTo>
                  <a:pt x="2165858" y="342999"/>
                </a:lnTo>
                <a:lnTo>
                  <a:pt x="2130666" y="3501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464070" y="1453865"/>
            <a:ext cx="2796540" cy="3721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0"/>
                </a:moveTo>
                <a:lnTo>
                  <a:pt x="90639" y="0"/>
                </a:lnTo>
                <a:lnTo>
                  <a:pt x="55448" y="7150"/>
                </a:lnTo>
                <a:lnTo>
                  <a:pt x="26627" y="26620"/>
                </a:lnTo>
                <a:lnTo>
                  <a:pt x="7152" y="55437"/>
                </a:lnTo>
                <a:lnTo>
                  <a:pt x="0" y="90627"/>
                </a:lnTo>
                <a:lnTo>
                  <a:pt x="0" y="259511"/>
                </a:lnTo>
                <a:lnTo>
                  <a:pt x="7152" y="294703"/>
                </a:lnTo>
                <a:lnTo>
                  <a:pt x="26627" y="323524"/>
                </a:lnTo>
                <a:lnTo>
                  <a:pt x="55448" y="342999"/>
                </a:lnTo>
                <a:lnTo>
                  <a:pt x="90639" y="350151"/>
                </a:lnTo>
                <a:lnTo>
                  <a:pt x="2130666" y="350151"/>
                </a:lnTo>
                <a:lnTo>
                  <a:pt x="2165858" y="342999"/>
                </a:lnTo>
                <a:lnTo>
                  <a:pt x="2194679" y="323524"/>
                </a:lnTo>
                <a:lnTo>
                  <a:pt x="2214153" y="294703"/>
                </a:lnTo>
                <a:lnTo>
                  <a:pt x="2221306" y="259511"/>
                </a:lnTo>
                <a:lnTo>
                  <a:pt x="2221306" y="90627"/>
                </a:lnTo>
                <a:lnTo>
                  <a:pt x="2214153" y="55437"/>
                </a:lnTo>
                <a:lnTo>
                  <a:pt x="2194679" y="26620"/>
                </a:lnTo>
                <a:lnTo>
                  <a:pt x="2165858" y="7150"/>
                </a:lnTo>
                <a:lnTo>
                  <a:pt x="213066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350151"/>
                </a:moveTo>
                <a:lnTo>
                  <a:pt x="90639" y="350151"/>
                </a:lnTo>
                <a:lnTo>
                  <a:pt x="55448" y="342999"/>
                </a:lnTo>
                <a:lnTo>
                  <a:pt x="26627" y="323524"/>
                </a:lnTo>
                <a:lnTo>
                  <a:pt x="7152" y="294703"/>
                </a:lnTo>
                <a:lnTo>
                  <a:pt x="0" y="259511"/>
                </a:lnTo>
                <a:lnTo>
                  <a:pt x="0" y="90627"/>
                </a:lnTo>
                <a:lnTo>
                  <a:pt x="7152" y="55437"/>
                </a:lnTo>
                <a:lnTo>
                  <a:pt x="26627" y="26620"/>
                </a:lnTo>
                <a:lnTo>
                  <a:pt x="55448" y="7150"/>
                </a:lnTo>
                <a:lnTo>
                  <a:pt x="90639" y="0"/>
                </a:lnTo>
                <a:lnTo>
                  <a:pt x="2130666" y="0"/>
                </a:lnTo>
                <a:lnTo>
                  <a:pt x="2165858" y="7150"/>
                </a:lnTo>
                <a:lnTo>
                  <a:pt x="2194679" y="26620"/>
                </a:lnTo>
                <a:lnTo>
                  <a:pt x="2214153" y="55437"/>
                </a:lnTo>
                <a:lnTo>
                  <a:pt x="2221306" y="90627"/>
                </a:lnTo>
                <a:lnTo>
                  <a:pt x="2221306" y="259511"/>
                </a:lnTo>
                <a:lnTo>
                  <a:pt x="2214153" y="294703"/>
                </a:lnTo>
                <a:lnTo>
                  <a:pt x="2194679" y="323524"/>
                </a:lnTo>
                <a:lnTo>
                  <a:pt x="2165858" y="342999"/>
                </a:lnTo>
                <a:lnTo>
                  <a:pt x="2130666" y="3501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17299" y="1302871"/>
            <a:ext cx="4909674" cy="50262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51929" y="345578"/>
            <a:ext cx="9375140" cy="8890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562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6859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464070" y="1453865"/>
            <a:ext cx="2796540" cy="3721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2030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>
              <a:alpha val="8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0"/>
                </a:moveTo>
                <a:lnTo>
                  <a:pt x="90639" y="0"/>
                </a:lnTo>
                <a:lnTo>
                  <a:pt x="55448" y="7150"/>
                </a:lnTo>
                <a:lnTo>
                  <a:pt x="26627" y="26620"/>
                </a:lnTo>
                <a:lnTo>
                  <a:pt x="7152" y="55437"/>
                </a:lnTo>
                <a:lnTo>
                  <a:pt x="0" y="90627"/>
                </a:lnTo>
                <a:lnTo>
                  <a:pt x="0" y="259511"/>
                </a:lnTo>
                <a:lnTo>
                  <a:pt x="7152" y="294703"/>
                </a:lnTo>
                <a:lnTo>
                  <a:pt x="26627" y="323524"/>
                </a:lnTo>
                <a:lnTo>
                  <a:pt x="55448" y="342999"/>
                </a:lnTo>
                <a:lnTo>
                  <a:pt x="90639" y="350151"/>
                </a:lnTo>
                <a:lnTo>
                  <a:pt x="2130666" y="350151"/>
                </a:lnTo>
                <a:lnTo>
                  <a:pt x="2165858" y="342999"/>
                </a:lnTo>
                <a:lnTo>
                  <a:pt x="2194679" y="323524"/>
                </a:lnTo>
                <a:lnTo>
                  <a:pt x="2214153" y="294703"/>
                </a:lnTo>
                <a:lnTo>
                  <a:pt x="2221306" y="259511"/>
                </a:lnTo>
                <a:lnTo>
                  <a:pt x="2221306" y="90627"/>
                </a:lnTo>
                <a:lnTo>
                  <a:pt x="2214153" y="55437"/>
                </a:lnTo>
                <a:lnTo>
                  <a:pt x="2194679" y="26620"/>
                </a:lnTo>
                <a:lnTo>
                  <a:pt x="2165858" y="7150"/>
                </a:lnTo>
                <a:lnTo>
                  <a:pt x="213066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350151"/>
                </a:moveTo>
                <a:lnTo>
                  <a:pt x="90639" y="350151"/>
                </a:lnTo>
                <a:lnTo>
                  <a:pt x="55448" y="342999"/>
                </a:lnTo>
                <a:lnTo>
                  <a:pt x="26627" y="323524"/>
                </a:lnTo>
                <a:lnTo>
                  <a:pt x="7152" y="294703"/>
                </a:lnTo>
                <a:lnTo>
                  <a:pt x="0" y="259511"/>
                </a:lnTo>
                <a:lnTo>
                  <a:pt x="0" y="90627"/>
                </a:lnTo>
                <a:lnTo>
                  <a:pt x="7152" y="55437"/>
                </a:lnTo>
                <a:lnTo>
                  <a:pt x="26627" y="26620"/>
                </a:lnTo>
                <a:lnTo>
                  <a:pt x="55448" y="7150"/>
                </a:lnTo>
                <a:lnTo>
                  <a:pt x="90639" y="0"/>
                </a:lnTo>
                <a:lnTo>
                  <a:pt x="2130666" y="0"/>
                </a:lnTo>
                <a:lnTo>
                  <a:pt x="2165858" y="7150"/>
                </a:lnTo>
                <a:lnTo>
                  <a:pt x="2194679" y="26620"/>
                </a:lnTo>
                <a:lnTo>
                  <a:pt x="2214153" y="55437"/>
                </a:lnTo>
                <a:lnTo>
                  <a:pt x="2221306" y="90627"/>
                </a:lnTo>
                <a:lnTo>
                  <a:pt x="2221306" y="259511"/>
                </a:lnTo>
                <a:lnTo>
                  <a:pt x="2214153" y="294703"/>
                </a:lnTo>
                <a:lnTo>
                  <a:pt x="2194679" y="323524"/>
                </a:lnTo>
                <a:lnTo>
                  <a:pt x="2165858" y="342999"/>
                </a:lnTo>
                <a:lnTo>
                  <a:pt x="2130666" y="3501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8" y="6262623"/>
            <a:ext cx="231465" cy="23145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0861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23887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498076" y="924686"/>
            <a:ext cx="884554" cy="754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42782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76378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0"/>
                </a:moveTo>
                <a:lnTo>
                  <a:pt x="90639" y="0"/>
                </a:lnTo>
                <a:lnTo>
                  <a:pt x="55448" y="7150"/>
                </a:lnTo>
                <a:lnTo>
                  <a:pt x="26627" y="26620"/>
                </a:lnTo>
                <a:lnTo>
                  <a:pt x="7152" y="55437"/>
                </a:lnTo>
                <a:lnTo>
                  <a:pt x="0" y="90627"/>
                </a:lnTo>
                <a:lnTo>
                  <a:pt x="0" y="259511"/>
                </a:lnTo>
                <a:lnTo>
                  <a:pt x="7152" y="294703"/>
                </a:lnTo>
                <a:lnTo>
                  <a:pt x="26627" y="323524"/>
                </a:lnTo>
                <a:lnTo>
                  <a:pt x="55448" y="342999"/>
                </a:lnTo>
                <a:lnTo>
                  <a:pt x="90639" y="350151"/>
                </a:lnTo>
                <a:lnTo>
                  <a:pt x="2130666" y="350151"/>
                </a:lnTo>
                <a:lnTo>
                  <a:pt x="2165858" y="342999"/>
                </a:lnTo>
                <a:lnTo>
                  <a:pt x="2194679" y="323524"/>
                </a:lnTo>
                <a:lnTo>
                  <a:pt x="2214153" y="294703"/>
                </a:lnTo>
                <a:lnTo>
                  <a:pt x="2221306" y="259511"/>
                </a:lnTo>
                <a:lnTo>
                  <a:pt x="2221306" y="90627"/>
                </a:lnTo>
                <a:lnTo>
                  <a:pt x="2214153" y="55437"/>
                </a:lnTo>
                <a:lnTo>
                  <a:pt x="2194679" y="26620"/>
                </a:lnTo>
                <a:lnTo>
                  <a:pt x="2165858" y="7150"/>
                </a:lnTo>
                <a:lnTo>
                  <a:pt x="213066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350151"/>
                </a:moveTo>
                <a:lnTo>
                  <a:pt x="90639" y="350151"/>
                </a:lnTo>
                <a:lnTo>
                  <a:pt x="55448" y="342999"/>
                </a:lnTo>
                <a:lnTo>
                  <a:pt x="26627" y="323524"/>
                </a:lnTo>
                <a:lnTo>
                  <a:pt x="7152" y="294703"/>
                </a:lnTo>
                <a:lnTo>
                  <a:pt x="0" y="259511"/>
                </a:lnTo>
                <a:lnTo>
                  <a:pt x="0" y="90627"/>
                </a:lnTo>
                <a:lnTo>
                  <a:pt x="7152" y="55437"/>
                </a:lnTo>
                <a:lnTo>
                  <a:pt x="26627" y="26620"/>
                </a:lnTo>
                <a:lnTo>
                  <a:pt x="55448" y="7150"/>
                </a:lnTo>
                <a:lnTo>
                  <a:pt x="90639" y="0"/>
                </a:lnTo>
                <a:lnTo>
                  <a:pt x="2130666" y="0"/>
                </a:lnTo>
                <a:lnTo>
                  <a:pt x="2165858" y="7150"/>
                </a:lnTo>
                <a:lnTo>
                  <a:pt x="2194679" y="26620"/>
                </a:lnTo>
                <a:lnTo>
                  <a:pt x="2214153" y="55437"/>
                </a:lnTo>
                <a:lnTo>
                  <a:pt x="2221306" y="90627"/>
                </a:lnTo>
                <a:lnTo>
                  <a:pt x="2221306" y="259511"/>
                </a:lnTo>
                <a:lnTo>
                  <a:pt x="2214153" y="294703"/>
                </a:lnTo>
                <a:lnTo>
                  <a:pt x="2194679" y="323524"/>
                </a:lnTo>
                <a:lnTo>
                  <a:pt x="2165858" y="342999"/>
                </a:lnTo>
                <a:lnTo>
                  <a:pt x="2130666" y="3501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7178240" y="4492805"/>
            <a:ext cx="981075" cy="934085"/>
          </a:xfrm>
          <a:custGeom>
            <a:avLst/>
            <a:gdLst/>
            <a:ahLst/>
            <a:cxnLst/>
            <a:rect l="l" t="t" r="r" b="b"/>
            <a:pathLst>
              <a:path w="981075" h="934085">
                <a:moveTo>
                  <a:pt x="653770" y="0"/>
                </a:moveTo>
                <a:lnTo>
                  <a:pt x="270852" y="0"/>
                </a:lnTo>
                <a:lnTo>
                  <a:pt x="214301" y="364"/>
                </a:lnTo>
                <a:lnTo>
                  <a:pt x="168697" y="2919"/>
                </a:lnTo>
                <a:lnTo>
                  <a:pt x="130974" y="9853"/>
                </a:lnTo>
                <a:lnTo>
                  <a:pt x="74501" y="36414"/>
                </a:lnTo>
                <a:lnTo>
                  <a:pt x="34370" y="76540"/>
                </a:lnTo>
                <a:lnTo>
                  <a:pt x="7881" y="132941"/>
                </a:lnTo>
                <a:lnTo>
                  <a:pt x="291" y="214374"/>
                </a:lnTo>
                <a:lnTo>
                  <a:pt x="0" y="270852"/>
                </a:lnTo>
                <a:lnTo>
                  <a:pt x="0" y="663105"/>
                </a:lnTo>
                <a:lnTo>
                  <a:pt x="300" y="709732"/>
                </a:lnTo>
                <a:lnTo>
                  <a:pt x="364" y="719656"/>
                </a:lnTo>
                <a:lnTo>
                  <a:pt x="2886" y="764676"/>
                </a:lnTo>
                <a:lnTo>
                  <a:pt x="2919" y="765260"/>
                </a:lnTo>
                <a:lnTo>
                  <a:pt x="9732" y="802325"/>
                </a:lnTo>
                <a:lnTo>
                  <a:pt x="36415" y="859456"/>
                </a:lnTo>
                <a:lnTo>
                  <a:pt x="76545" y="899587"/>
                </a:lnTo>
                <a:lnTo>
                  <a:pt x="132946" y="926076"/>
                </a:lnTo>
                <a:lnTo>
                  <a:pt x="214374" y="933666"/>
                </a:lnTo>
                <a:lnTo>
                  <a:pt x="270852" y="933957"/>
                </a:lnTo>
                <a:lnTo>
                  <a:pt x="663105" y="933957"/>
                </a:lnTo>
                <a:lnTo>
                  <a:pt x="718352" y="933666"/>
                </a:lnTo>
                <a:lnTo>
                  <a:pt x="765260" y="931038"/>
                </a:lnTo>
                <a:lnTo>
                  <a:pt x="802983" y="924104"/>
                </a:lnTo>
                <a:lnTo>
                  <a:pt x="859456" y="897542"/>
                </a:lnTo>
                <a:lnTo>
                  <a:pt x="899587" y="857412"/>
                </a:lnTo>
                <a:lnTo>
                  <a:pt x="909678" y="840562"/>
                </a:lnTo>
                <a:lnTo>
                  <a:pt x="270852" y="840562"/>
                </a:lnTo>
                <a:lnTo>
                  <a:pt x="224225" y="840416"/>
                </a:lnTo>
                <a:lnTo>
                  <a:pt x="162498" y="836618"/>
                </a:lnTo>
                <a:lnTo>
                  <a:pt x="120249" y="813708"/>
                </a:lnTo>
                <a:lnTo>
                  <a:pt x="97339" y="771459"/>
                </a:lnTo>
                <a:lnTo>
                  <a:pt x="93541" y="709732"/>
                </a:lnTo>
                <a:lnTo>
                  <a:pt x="93395" y="663105"/>
                </a:lnTo>
                <a:lnTo>
                  <a:pt x="93395" y="270852"/>
                </a:lnTo>
                <a:lnTo>
                  <a:pt x="93541" y="224225"/>
                </a:lnTo>
                <a:lnTo>
                  <a:pt x="97339" y="162498"/>
                </a:lnTo>
                <a:lnTo>
                  <a:pt x="120249" y="120248"/>
                </a:lnTo>
                <a:lnTo>
                  <a:pt x="162498" y="97333"/>
                </a:lnTo>
                <a:lnTo>
                  <a:pt x="224225" y="93541"/>
                </a:lnTo>
                <a:lnTo>
                  <a:pt x="653770" y="93395"/>
                </a:lnTo>
                <a:lnTo>
                  <a:pt x="672886" y="90039"/>
                </a:lnTo>
                <a:lnTo>
                  <a:pt x="687625" y="80552"/>
                </a:lnTo>
                <a:lnTo>
                  <a:pt x="697111" y="65813"/>
                </a:lnTo>
                <a:lnTo>
                  <a:pt x="700468" y="46697"/>
                </a:lnTo>
                <a:lnTo>
                  <a:pt x="697111" y="27582"/>
                </a:lnTo>
                <a:lnTo>
                  <a:pt x="687625" y="12842"/>
                </a:lnTo>
                <a:lnTo>
                  <a:pt x="672886" y="3356"/>
                </a:lnTo>
                <a:lnTo>
                  <a:pt x="653770" y="0"/>
                </a:lnTo>
                <a:close/>
              </a:path>
              <a:path w="981075" h="934085">
                <a:moveTo>
                  <a:pt x="887260" y="420281"/>
                </a:moveTo>
                <a:lnTo>
                  <a:pt x="868144" y="423637"/>
                </a:lnTo>
                <a:lnTo>
                  <a:pt x="853405" y="433123"/>
                </a:lnTo>
                <a:lnTo>
                  <a:pt x="843918" y="447863"/>
                </a:lnTo>
                <a:lnTo>
                  <a:pt x="840562" y="466978"/>
                </a:lnTo>
                <a:lnTo>
                  <a:pt x="840562" y="663105"/>
                </a:lnTo>
                <a:lnTo>
                  <a:pt x="840416" y="709732"/>
                </a:lnTo>
                <a:lnTo>
                  <a:pt x="836618" y="771459"/>
                </a:lnTo>
                <a:lnTo>
                  <a:pt x="813708" y="813708"/>
                </a:lnTo>
                <a:lnTo>
                  <a:pt x="771459" y="836618"/>
                </a:lnTo>
                <a:lnTo>
                  <a:pt x="709732" y="840416"/>
                </a:lnTo>
                <a:lnTo>
                  <a:pt x="663105" y="840562"/>
                </a:lnTo>
                <a:lnTo>
                  <a:pt x="909678" y="840562"/>
                </a:lnTo>
                <a:lnTo>
                  <a:pt x="915276" y="831214"/>
                </a:lnTo>
                <a:lnTo>
                  <a:pt x="926076" y="801011"/>
                </a:lnTo>
                <a:lnTo>
                  <a:pt x="931533" y="765260"/>
                </a:lnTo>
                <a:lnTo>
                  <a:pt x="931622" y="764676"/>
                </a:lnTo>
                <a:lnTo>
                  <a:pt x="933662" y="719656"/>
                </a:lnTo>
                <a:lnTo>
                  <a:pt x="933957" y="663105"/>
                </a:lnTo>
                <a:lnTo>
                  <a:pt x="933957" y="466978"/>
                </a:lnTo>
                <a:lnTo>
                  <a:pt x="930601" y="447863"/>
                </a:lnTo>
                <a:lnTo>
                  <a:pt x="921115" y="433123"/>
                </a:lnTo>
                <a:lnTo>
                  <a:pt x="906375" y="423637"/>
                </a:lnTo>
                <a:lnTo>
                  <a:pt x="887260" y="420281"/>
                </a:lnTo>
                <a:close/>
              </a:path>
              <a:path w="981075" h="934085">
                <a:moveTo>
                  <a:pt x="326885" y="373580"/>
                </a:moveTo>
                <a:lnTo>
                  <a:pt x="309665" y="377082"/>
                </a:lnTo>
                <a:lnTo>
                  <a:pt x="294195" y="387591"/>
                </a:lnTo>
                <a:lnTo>
                  <a:pt x="283687" y="403061"/>
                </a:lnTo>
                <a:lnTo>
                  <a:pt x="280184" y="420281"/>
                </a:lnTo>
                <a:lnTo>
                  <a:pt x="283687" y="437501"/>
                </a:lnTo>
                <a:lnTo>
                  <a:pt x="434289" y="593064"/>
                </a:lnTo>
                <a:lnTo>
                  <a:pt x="466978" y="607072"/>
                </a:lnTo>
                <a:lnTo>
                  <a:pt x="476683" y="606196"/>
                </a:lnTo>
                <a:lnTo>
                  <a:pt x="485076" y="603569"/>
                </a:lnTo>
                <a:lnTo>
                  <a:pt x="492592" y="599191"/>
                </a:lnTo>
                <a:lnTo>
                  <a:pt x="499668" y="593064"/>
                </a:lnTo>
                <a:lnTo>
                  <a:pt x="597738" y="494995"/>
                </a:lnTo>
                <a:lnTo>
                  <a:pt x="466978" y="494995"/>
                </a:lnTo>
                <a:lnTo>
                  <a:pt x="359575" y="387591"/>
                </a:lnTo>
                <a:lnTo>
                  <a:pt x="344105" y="377082"/>
                </a:lnTo>
                <a:lnTo>
                  <a:pt x="326885" y="373580"/>
                </a:lnTo>
                <a:close/>
              </a:path>
              <a:path w="981075" h="934085">
                <a:moveTo>
                  <a:pt x="933973" y="46697"/>
                </a:moveTo>
                <a:lnTo>
                  <a:pt x="916737" y="50197"/>
                </a:lnTo>
                <a:lnTo>
                  <a:pt x="901268" y="60705"/>
                </a:lnTo>
                <a:lnTo>
                  <a:pt x="466978" y="494995"/>
                </a:lnTo>
                <a:lnTo>
                  <a:pt x="597738" y="494995"/>
                </a:lnTo>
                <a:lnTo>
                  <a:pt x="966647" y="126085"/>
                </a:lnTo>
                <a:lnTo>
                  <a:pt x="977156" y="110615"/>
                </a:lnTo>
                <a:lnTo>
                  <a:pt x="980629" y="93541"/>
                </a:lnTo>
                <a:lnTo>
                  <a:pt x="980659" y="93395"/>
                </a:lnTo>
                <a:lnTo>
                  <a:pt x="977230" y="76540"/>
                </a:lnTo>
                <a:lnTo>
                  <a:pt x="977156" y="76175"/>
                </a:lnTo>
                <a:lnTo>
                  <a:pt x="966647" y="60705"/>
                </a:lnTo>
                <a:lnTo>
                  <a:pt x="951178" y="50197"/>
                </a:lnTo>
                <a:lnTo>
                  <a:pt x="933973" y="466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685767" y="5005505"/>
            <a:ext cx="1123950" cy="1075055"/>
          </a:xfrm>
          <a:custGeom>
            <a:avLst/>
            <a:gdLst/>
            <a:ahLst/>
            <a:cxnLst/>
            <a:rect l="l" t="t" r="r" b="b"/>
            <a:pathLst>
              <a:path w="1123950" h="1075054">
                <a:moveTo>
                  <a:pt x="385977" y="232928"/>
                </a:moveTo>
                <a:lnTo>
                  <a:pt x="327589" y="241481"/>
                </a:lnTo>
                <a:lnTo>
                  <a:pt x="208069" y="326373"/>
                </a:lnTo>
                <a:lnTo>
                  <a:pt x="165905" y="365465"/>
                </a:lnTo>
                <a:lnTo>
                  <a:pt x="132885" y="412530"/>
                </a:lnTo>
                <a:lnTo>
                  <a:pt x="13124" y="627833"/>
                </a:lnTo>
                <a:lnTo>
                  <a:pt x="0" y="669027"/>
                </a:lnTo>
                <a:lnTo>
                  <a:pt x="3397" y="710859"/>
                </a:lnTo>
                <a:lnTo>
                  <a:pt x="21980" y="748491"/>
                </a:lnTo>
                <a:lnTo>
                  <a:pt x="54412" y="777084"/>
                </a:lnTo>
                <a:lnTo>
                  <a:pt x="96792" y="791193"/>
                </a:lnTo>
                <a:lnTo>
                  <a:pt x="80040" y="820200"/>
                </a:lnTo>
                <a:lnTo>
                  <a:pt x="78821" y="823350"/>
                </a:lnTo>
                <a:lnTo>
                  <a:pt x="31780" y="1035033"/>
                </a:lnTo>
                <a:lnTo>
                  <a:pt x="31157" y="1045450"/>
                </a:lnTo>
                <a:lnTo>
                  <a:pt x="33731" y="1055315"/>
                </a:lnTo>
                <a:lnTo>
                  <a:pt x="39194" y="1063923"/>
                </a:lnTo>
                <a:lnTo>
                  <a:pt x="47236" y="1070568"/>
                </a:lnTo>
                <a:lnTo>
                  <a:pt x="56927" y="1074359"/>
                </a:lnTo>
                <a:lnTo>
                  <a:pt x="67102" y="1074953"/>
                </a:lnTo>
                <a:lnTo>
                  <a:pt x="76986" y="1072407"/>
                </a:lnTo>
                <a:lnTo>
                  <a:pt x="85806" y="1066783"/>
                </a:lnTo>
                <a:lnTo>
                  <a:pt x="202837" y="962783"/>
                </a:lnTo>
                <a:lnTo>
                  <a:pt x="548672" y="962783"/>
                </a:lnTo>
                <a:lnTo>
                  <a:pt x="552445" y="957583"/>
                </a:lnTo>
                <a:lnTo>
                  <a:pt x="553185" y="954680"/>
                </a:lnTo>
                <a:lnTo>
                  <a:pt x="299471" y="954680"/>
                </a:lnTo>
                <a:lnTo>
                  <a:pt x="282526" y="951276"/>
                </a:lnTo>
                <a:lnTo>
                  <a:pt x="280495" y="949918"/>
                </a:lnTo>
                <a:lnTo>
                  <a:pt x="118166" y="949918"/>
                </a:lnTo>
                <a:lnTo>
                  <a:pt x="141292" y="845854"/>
                </a:lnTo>
                <a:lnTo>
                  <a:pt x="143616" y="841815"/>
                </a:lnTo>
                <a:lnTo>
                  <a:pt x="556677" y="841815"/>
                </a:lnTo>
                <a:lnTo>
                  <a:pt x="551629" y="839317"/>
                </a:lnTo>
                <a:lnTo>
                  <a:pt x="537202" y="831790"/>
                </a:lnTo>
                <a:lnTo>
                  <a:pt x="522576" y="825266"/>
                </a:lnTo>
                <a:lnTo>
                  <a:pt x="511231" y="822956"/>
                </a:lnTo>
                <a:lnTo>
                  <a:pt x="233596" y="822956"/>
                </a:lnTo>
                <a:lnTo>
                  <a:pt x="216524" y="819502"/>
                </a:lnTo>
                <a:lnTo>
                  <a:pt x="202567" y="810086"/>
                </a:lnTo>
                <a:lnTo>
                  <a:pt x="193148" y="796129"/>
                </a:lnTo>
                <a:lnTo>
                  <a:pt x="189692" y="779052"/>
                </a:lnTo>
                <a:lnTo>
                  <a:pt x="193148" y="761980"/>
                </a:lnTo>
                <a:lnTo>
                  <a:pt x="202567" y="748023"/>
                </a:lnTo>
                <a:lnTo>
                  <a:pt x="216524" y="738604"/>
                </a:lnTo>
                <a:lnTo>
                  <a:pt x="233596" y="735148"/>
                </a:lnTo>
                <a:lnTo>
                  <a:pt x="522292" y="735148"/>
                </a:lnTo>
                <a:lnTo>
                  <a:pt x="529227" y="732837"/>
                </a:lnTo>
                <a:lnTo>
                  <a:pt x="538990" y="725515"/>
                </a:lnTo>
                <a:lnTo>
                  <a:pt x="116732" y="725515"/>
                </a:lnTo>
                <a:lnTo>
                  <a:pt x="101806" y="725362"/>
                </a:lnTo>
                <a:lnTo>
                  <a:pt x="87343" y="720048"/>
                </a:lnTo>
                <a:lnTo>
                  <a:pt x="74265" y="708515"/>
                </a:lnTo>
                <a:lnTo>
                  <a:pt x="66769" y="693335"/>
                </a:lnTo>
                <a:lnTo>
                  <a:pt x="65397" y="676462"/>
                </a:lnTo>
                <a:lnTo>
                  <a:pt x="70693" y="659850"/>
                </a:lnTo>
                <a:lnTo>
                  <a:pt x="190441" y="444547"/>
                </a:lnTo>
                <a:lnTo>
                  <a:pt x="215549" y="408771"/>
                </a:lnTo>
                <a:lnTo>
                  <a:pt x="247591" y="379053"/>
                </a:lnTo>
                <a:lnTo>
                  <a:pt x="340835" y="309139"/>
                </a:lnTo>
                <a:lnTo>
                  <a:pt x="370581" y="298277"/>
                </a:lnTo>
                <a:lnTo>
                  <a:pt x="457492" y="298277"/>
                </a:lnTo>
                <a:lnTo>
                  <a:pt x="491343" y="239658"/>
                </a:lnTo>
                <a:lnTo>
                  <a:pt x="415282" y="239658"/>
                </a:lnTo>
                <a:lnTo>
                  <a:pt x="385977" y="232928"/>
                </a:lnTo>
                <a:close/>
              </a:path>
              <a:path w="1123950" h="1075054">
                <a:moveTo>
                  <a:pt x="548672" y="962783"/>
                </a:moveTo>
                <a:lnTo>
                  <a:pt x="202837" y="962783"/>
                </a:lnTo>
                <a:lnTo>
                  <a:pt x="219904" y="986301"/>
                </a:lnTo>
                <a:lnTo>
                  <a:pt x="242478" y="1004545"/>
                </a:lnTo>
                <a:lnTo>
                  <a:pt x="269393" y="1016349"/>
                </a:lnTo>
                <a:lnTo>
                  <a:pt x="299484" y="1020543"/>
                </a:lnTo>
                <a:lnTo>
                  <a:pt x="321315" y="1018359"/>
                </a:lnTo>
                <a:lnTo>
                  <a:pt x="341684" y="1012097"/>
                </a:lnTo>
                <a:lnTo>
                  <a:pt x="360164" y="1002187"/>
                </a:lnTo>
                <a:lnTo>
                  <a:pt x="376331" y="989059"/>
                </a:lnTo>
                <a:lnTo>
                  <a:pt x="529609" y="989059"/>
                </a:lnTo>
                <a:lnTo>
                  <a:pt x="548672" y="962783"/>
                </a:lnTo>
                <a:close/>
              </a:path>
              <a:path w="1123950" h="1075054">
                <a:moveTo>
                  <a:pt x="529609" y="989059"/>
                </a:moveTo>
                <a:lnTo>
                  <a:pt x="376331" y="989059"/>
                </a:lnTo>
                <a:lnTo>
                  <a:pt x="392491" y="1002187"/>
                </a:lnTo>
                <a:lnTo>
                  <a:pt x="410967" y="1012097"/>
                </a:lnTo>
                <a:lnTo>
                  <a:pt x="431335" y="1018359"/>
                </a:lnTo>
                <a:lnTo>
                  <a:pt x="453166" y="1020543"/>
                </a:lnTo>
                <a:lnTo>
                  <a:pt x="494459" y="1012481"/>
                </a:lnTo>
                <a:lnTo>
                  <a:pt x="528615" y="990429"/>
                </a:lnTo>
                <a:lnTo>
                  <a:pt x="529609" y="989059"/>
                </a:lnTo>
                <a:close/>
              </a:path>
              <a:path w="1123950" h="1075054">
                <a:moveTo>
                  <a:pt x="1123345" y="924010"/>
                </a:moveTo>
                <a:lnTo>
                  <a:pt x="921352" y="924010"/>
                </a:lnTo>
                <a:lnTo>
                  <a:pt x="921352" y="932405"/>
                </a:lnTo>
                <a:lnTo>
                  <a:pt x="954283" y="965336"/>
                </a:lnTo>
                <a:lnTo>
                  <a:pt x="1090414" y="965336"/>
                </a:lnTo>
                <a:lnTo>
                  <a:pt x="1123345" y="932405"/>
                </a:lnTo>
                <a:lnTo>
                  <a:pt x="1123345" y="924010"/>
                </a:lnTo>
                <a:close/>
              </a:path>
              <a:path w="1123950" h="1075054">
                <a:moveTo>
                  <a:pt x="436347" y="951276"/>
                </a:moveTo>
                <a:lnTo>
                  <a:pt x="316295" y="951276"/>
                </a:lnTo>
                <a:lnTo>
                  <a:pt x="299471" y="954680"/>
                </a:lnTo>
                <a:lnTo>
                  <a:pt x="453166" y="954680"/>
                </a:lnTo>
                <a:lnTo>
                  <a:pt x="436347" y="951276"/>
                </a:lnTo>
                <a:close/>
              </a:path>
              <a:path w="1123950" h="1075054">
                <a:moveTo>
                  <a:pt x="723748" y="347849"/>
                </a:moveTo>
                <a:lnTo>
                  <a:pt x="580992" y="347849"/>
                </a:lnTo>
                <a:lnTo>
                  <a:pt x="858931" y="492388"/>
                </a:lnTo>
                <a:lnTo>
                  <a:pt x="864151" y="493658"/>
                </a:lnTo>
                <a:lnTo>
                  <a:pt x="921352" y="493658"/>
                </a:lnTo>
                <a:lnTo>
                  <a:pt x="921352" y="853106"/>
                </a:lnTo>
                <a:lnTo>
                  <a:pt x="880459" y="868426"/>
                </a:lnTo>
                <a:lnTo>
                  <a:pt x="837643" y="879620"/>
                </a:lnTo>
                <a:lnTo>
                  <a:pt x="793736" y="886485"/>
                </a:lnTo>
                <a:lnTo>
                  <a:pt x="749572" y="888818"/>
                </a:lnTo>
                <a:lnTo>
                  <a:pt x="497083" y="888818"/>
                </a:lnTo>
                <a:lnTo>
                  <a:pt x="496970" y="911335"/>
                </a:lnTo>
                <a:lnTo>
                  <a:pt x="493627" y="927848"/>
                </a:lnTo>
                <a:lnTo>
                  <a:pt x="484207" y="941806"/>
                </a:lnTo>
                <a:lnTo>
                  <a:pt x="470169" y="951276"/>
                </a:lnTo>
                <a:lnTo>
                  <a:pt x="469991" y="951276"/>
                </a:lnTo>
                <a:lnTo>
                  <a:pt x="453166" y="954680"/>
                </a:lnTo>
                <a:lnTo>
                  <a:pt x="553185" y="954680"/>
                </a:lnTo>
                <a:lnTo>
                  <a:pt x="562755" y="917139"/>
                </a:lnTo>
                <a:lnTo>
                  <a:pt x="1123345" y="917139"/>
                </a:lnTo>
                <a:lnTo>
                  <a:pt x="1123345" y="899486"/>
                </a:lnTo>
                <a:lnTo>
                  <a:pt x="987214" y="899486"/>
                </a:lnTo>
                <a:lnTo>
                  <a:pt x="987214" y="438476"/>
                </a:lnTo>
                <a:lnTo>
                  <a:pt x="1123345" y="438476"/>
                </a:lnTo>
                <a:lnTo>
                  <a:pt x="1123345" y="427795"/>
                </a:lnTo>
                <a:lnTo>
                  <a:pt x="877499" y="427795"/>
                </a:lnTo>
                <a:lnTo>
                  <a:pt x="723748" y="347849"/>
                </a:lnTo>
                <a:close/>
              </a:path>
              <a:path w="1123950" h="1075054">
                <a:moveTo>
                  <a:pt x="1123345" y="917139"/>
                </a:moveTo>
                <a:lnTo>
                  <a:pt x="562755" y="917139"/>
                </a:lnTo>
                <a:lnTo>
                  <a:pt x="607848" y="933383"/>
                </a:lnTo>
                <a:lnTo>
                  <a:pt x="654676" y="945222"/>
                </a:lnTo>
                <a:lnTo>
                  <a:pt x="654912" y="945222"/>
                </a:lnTo>
                <a:lnTo>
                  <a:pt x="701727" y="952274"/>
                </a:lnTo>
                <a:lnTo>
                  <a:pt x="749572" y="954680"/>
                </a:lnTo>
                <a:lnTo>
                  <a:pt x="793257" y="952688"/>
                </a:lnTo>
                <a:lnTo>
                  <a:pt x="836852" y="946813"/>
                </a:lnTo>
                <a:lnTo>
                  <a:pt x="879752" y="937203"/>
                </a:lnTo>
                <a:lnTo>
                  <a:pt x="921352" y="924010"/>
                </a:lnTo>
                <a:lnTo>
                  <a:pt x="1123345" y="924010"/>
                </a:lnTo>
                <a:lnTo>
                  <a:pt x="1123345" y="917139"/>
                </a:lnTo>
                <a:close/>
              </a:path>
              <a:path w="1123950" h="1075054">
                <a:moveTo>
                  <a:pt x="409250" y="888818"/>
                </a:moveTo>
                <a:lnTo>
                  <a:pt x="343387" y="888818"/>
                </a:lnTo>
                <a:lnTo>
                  <a:pt x="343274" y="911335"/>
                </a:lnTo>
                <a:lnTo>
                  <a:pt x="339931" y="927848"/>
                </a:lnTo>
                <a:lnTo>
                  <a:pt x="330511" y="941806"/>
                </a:lnTo>
                <a:lnTo>
                  <a:pt x="316474" y="951276"/>
                </a:lnTo>
                <a:lnTo>
                  <a:pt x="436169" y="951276"/>
                </a:lnTo>
                <a:lnTo>
                  <a:pt x="422131" y="941806"/>
                </a:lnTo>
                <a:lnTo>
                  <a:pt x="412708" y="927848"/>
                </a:lnTo>
                <a:lnTo>
                  <a:pt x="409363" y="911335"/>
                </a:lnTo>
                <a:lnTo>
                  <a:pt x="409250" y="888818"/>
                </a:lnTo>
                <a:close/>
              </a:path>
              <a:path w="1123950" h="1075054">
                <a:moveTo>
                  <a:pt x="556677" y="841815"/>
                </a:moveTo>
                <a:lnTo>
                  <a:pt x="143616" y="841815"/>
                </a:lnTo>
                <a:lnTo>
                  <a:pt x="154010" y="854537"/>
                </a:lnTo>
                <a:lnTo>
                  <a:pt x="166154" y="865571"/>
                </a:lnTo>
                <a:lnTo>
                  <a:pt x="179844" y="874709"/>
                </a:lnTo>
                <a:lnTo>
                  <a:pt x="194874" y="881744"/>
                </a:lnTo>
                <a:lnTo>
                  <a:pt x="118166" y="949918"/>
                </a:lnTo>
                <a:lnTo>
                  <a:pt x="280495" y="949918"/>
                </a:lnTo>
                <a:lnTo>
                  <a:pt x="268640" y="941990"/>
                </a:lnTo>
                <a:lnTo>
                  <a:pt x="259200" y="928213"/>
                </a:lnTo>
                <a:lnTo>
                  <a:pt x="255592" y="911335"/>
                </a:lnTo>
                <a:lnTo>
                  <a:pt x="268597" y="888818"/>
                </a:lnTo>
                <a:lnTo>
                  <a:pt x="749572" y="888818"/>
                </a:lnTo>
                <a:lnTo>
                  <a:pt x="701182" y="885979"/>
                </a:lnTo>
                <a:lnTo>
                  <a:pt x="653415" y="877566"/>
                </a:lnTo>
                <a:lnTo>
                  <a:pt x="606927" y="863733"/>
                </a:lnTo>
                <a:lnTo>
                  <a:pt x="562374" y="844635"/>
                </a:lnTo>
                <a:lnTo>
                  <a:pt x="556677" y="841815"/>
                </a:lnTo>
                <a:close/>
              </a:path>
              <a:path w="1123950" h="1075054">
                <a:moveTo>
                  <a:pt x="1123345" y="438476"/>
                </a:moveTo>
                <a:lnTo>
                  <a:pt x="1057470" y="438476"/>
                </a:lnTo>
                <a:lnTo>
                  <a:pt x="1057470" y="899486"/>
                </a:lnTo>
                <a:lnTo>
                  <a:pt x="1123345" y="899486"/>
                </a:lnTo>
                <a:lnTo>
                  <a:pt x="1123345" y="438476"/>
                </a:lnTo>
                <a:close/>
              </a:path>
              <a:path w="1123950" h="1075054">
                <a:moveTo>
                  <a:pt x="457492" y="298277"/>
                </a:moveTo>
                <a:lnTo>
                  <a:pt x="370581" y="298277"/>
                </a:lnTo>
                <a:lnTo>
                  <a:pt x="381195" y="298687"/>
                </a:lnTo>
                <a:lnTo>
                  <a:pt x="142931" y="711285"/>
                </a:lnTo>
                <a:lnTo>
                  <a:pt x="130861" y="720744"/>
                </a:lnTo>
                <a:lnTo>
                  <a:pt x="116732" y="725515"/>
                </a:lnTo>
                <a:lnTo>
                  <a:pt x="538990" y="725515"/>
                </a:lnTo>
                <a:lnTo>
                  <a:pt x="613976" y="669286"/>
                </a:lnTo>
                <a:lnTo>
                  <a:pt x="243248" y="669286"/>
                </a:lnTo>
                <a:lnTo>
                  <a:pt x="457492" y="298277"/>
                </a:lnTo>
                <a:close/>
              </a:path>
              <a:path w="1123950" h="1075054">
                <a:moveTo>
                  <a:pt x="669641" y="194331"/>
                </a:moveTo>
                <a:lnTo>
                  <a:pt x="517517" y="194331"/>
                </a:lnTo>
                <a:lnTo>
                  <a:pt x="574566" y="227262"/>
                </a:lnTo>
                <a:lnTo>
                  <a:pt x="319308" y="669286"/>
                </a:lnTo>
                <a:lnTo>
                  <a:pt x="395369" y="669286"/>
                </a:lnTo>
                <a:lnTo>
                  <a:pt x="580992" y="347849"/>
                </a:lnTo>
                <a:lnTo>
                  <a:pt x="723748" y="347849"/>
                </a:lnTo>
                <a:lnTo>
                  <a:pt x="613961" y="290762"/>
                </a:lnTo>
                <a:lnTo>
                  <a:pt x="669641" y="194331"/>
                </a:lnTo>
                <a:close/>
              </a:path>
              <a:path w="1123950" h="1075054">
                <a:moveTo>
                  <a:pt x="607644" y="603762"/>
                </a:moveTo>
                <a:lnTo>
                  <a:pt x="595036" y="604396"/>
                </a:lnTo>
                <a:lnTo>
                  <a:pt x="583227" y="610015"/>
                </a:lnTo>
                <a:lnTo>
                  <a:pt x="504182" y="669286"/>
                </a:lnTo>
                <a:lnTo>
                  <a:pt x="613976" y="669286"/>
                </a:lnTo>
                <a:lnTo>
                  <a:pt x="622749" y="662707"/>
                </a:lnTo>
                <a:lnTo>
                  <a:pt x="631453" y="652941"/>
                </a:lnTo>
                <a:lnTo>
                  <a:pt x="635592" y="641014"/>
                </a:lnTo>
                <a:lnTo>
                  <a:pt x="634954" y="628408"/>
                </a:lnTo>
                <a:lnTo>
                  <a:pt x="629328" y="616606"/>
                </a:lnTo>
                <a:lnTo>
                  <a:pt x="619569" y="607902"/>
                </a:lnTo>
                <a:lnTo>
                  <a:pt x="607644" y="603762"/>
                </a:lnTo>
                <a:close/>
              </a:path>
              <a:path w="1123950" h="1075054">
                <a:moveTo>
                  <a:pt x="1090414" y="372601"/>
                </a:moveTo>
                <a:lnTo>
                  <a:pt x="954283" y="372601"/>
                </a:lnTo>
                <a:lnTo>
                  <a:pt x="941465" y="375189"/>
                </a:lnTo>
                <a:lnTo>
                  <a:pt x="930997" y="382247"/>
                </a:lnTo>
                <a:lnTo>
                  <a:pt x="923940" y="392714"/>
                </a:lnTo>
                <a:lnTo>
                  <a:pt x="921352" y="405532"/>
                </a:lnTo>
                <a:lnTo>
                  <a:pt x="921352" y="427795"/>
                </a:lnTo>
                <a:lnTo>
                  <a:pt x="1123345" y="427795"/>
                </a:lnTo>
                <a:lnTo>
                  <a:pt x="1123345" y="405532"/>
                </a:lnTo>
                <a:lnTo>
                  <a:pt x="1090414" y="372601"/>
                </a:lnTo>
                <a:close/>
              </a:path>
              <a:path w="1123950" h="1075054">
                <a:moveTo>
                  <a:pt x="607895" y="0"/>
                </a:moveTo>
                <a:lnTo>
                  <a:pt x="578495" y="2066"/>
                </a:lnTo>
                <a:lnTo>
                  <a:pt x="552007" y="14982"/>
                </a:lnTo>
                <a:lnTo>
                  <a:pt x="531830" y="37829"/>
                </a:lnTo>
                <a:lnTo>
                  <a:pt x="415282" y="239658"/>
                </a:lnTo>
                <a:lnTo>
                  <a:pt x="491343" y="239658"/>
                </a:lnTo>
                <a:lnTo>
                  <a:pt x="517517" y="194331"/>
                </a:lnTo>
                <a:lnTo>
                  <a:pt x="669641" y="194331"/>
                </a:lnTo>
                <a:lnTo>
                  <a:pt x="683559" y="170227"/>
                </a:lnTo>
                <a:lnTo>
                  <a:pt x="607497" y="170227"/>
                </a:lnTo>
                <a:lnTo>
                  <a:pt x="550448" y="137296"/>
                </a:lnTo>
                <a:lnTo>
                  <a:pt x="591901" y="65515"/>
                </a:lnTo>
                <a:lnTo>
                  <a:pt x="598632" y="63712"/>
                </a:lnTo>
                <a:lnTo>
                  <a:pt x="705073" y="63712"/>
                </a:lnTo>
                <a:lnTo>
                  <a:pt x="697416" y="51394"/>
                </a:lnTo>
                <a:lnTo>
                  <a:pt x="687182" y="40487"/>
                </a:lnTo>
                <a:lnTo>
                  <a:pt x="674832" y="31657"/>
                </a:lnTo>
                <a:lnTo>
                  <a:pt x="636808" y="9699"/>
                </a:lnTo>
                <a:lnTo>
                  <a:pt x="607895" y="0"/>
                </a:lnTo>
                <a:close/>
              </a:path>
              <a:path w="1123950" h="1075054">
                <a:moveTo>
                  <a:pt x="705073" y="63712"/>
                </a:moveTo>
                <a:lnTo>
                  <a:pt x="598632" y="63712"/>
                </a:lnTo>
                <a:lnTo>
                  <a:pt x="646956" y="91614"/>
                </a:lnTo>
                <a:lnTo>
                  <a:pt x="649153" y="98205"/>
                </a:lnTo>
                <a:lnTo>
                  <a:pt x="645927" y="103679"/>
                </a:lnTo>
                <a:lnTo>
                  <a:pt x="607497" y="170227"/>
                </a:lnTo>
                <a:lnTo>
                  <a:pt x="683559" y="170227"/>
                </a:lnTo>
                <a:lnTo>
                  <a:pt x="702963" y="136623"/>
                </a:lnTo>
                <a:lnTo>
                  <a:pt x="709244" y="122797"/>
                </a:lnTo>
                <a:lnTo>
                  <a:pt x="712648" y="108230"/>
                </a:lnTo>
                <a:lnTo>
                  <a:pt x="713130" y="93280"/>
                </a:lnTo>
                <a:lnTo>
                  <a:pt x="710646" y="78304"/>
                </a:lnTo>
                <a:lnTo>
                  <a:pt x="705311" y="64095"/>
                </a:lnTo>
                <a:lnTo>
                  <a:pt x="705073" y="637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685112" y="777404"/>
            <a:ext cx="1124585" cy="1124585"/>
          </a:xfrm>
          <a:custGeom>
            <a:avLst/>
            <a:gdLst/>
            <a:ahLst/>
            <a:cxnLst/>
            <a:rect l="l" t="t" r="r" b="b"/>
            <a:pathLst>
              <a:path w="1124585" h="1124585">
                <a:moveTo>
                  <a:pt x="722236" y="428104"/>
                </a:moveTo>
                <a:lnTo>
                  <a:pt x="692632" y="374129"/>
                </a:lnTo>
                <a:lnTo>
                  <a:pt x="665797" y="339763"/>
                </a:lnTo>
                <a:lnTo>
                  <a:pt x="650024" y="322427"/>
                </a:lnTo>
                <a:lnTo>
                  <a:pt x="650024" y="428104"/>
                </a:lnTo>
                <a:lnTo>
                  <a:pt x="622376" y="465416"/>
                </a:lnTo>
                <a:lnTo>
                  <a:pt x="589495" y="502932"/>
                </a:lnTo>
                <a:lnTo>
                  <a:pt x="552386" y="537540"/>
                </a:lnTo>
                <a:lnTo>
                  <a:pt x="512076" y="566115"/>
                </a:lnTo>
                <a:lnTo>
                  <a:pt x="469569" y="585546"/>
                </a:lnTo>
                <a:lnTo>
                  <a:pt x="425881" y="592721"/>
                </a:lnTo>
                <a:lnTo>
                  <a:pt x="376021" y="583641"/>
                </a:lnTo>
                <a:lnTo>
                  <a:pt x="329311" y="560031"/>
                </a:lnTo>
                <a:lnTo>
                  <a:pt x="287134" y="527265"/>
                </a:lnTo>
                <a:lnTo>
                  <a:pt x="250875" y="490753"/>
                </a:lnTo>
                <a:lnTo>
                  <a:pt x="221945" y="455879"/>
                </a:lnTo>
                <a:lnTo>
                  <a:pt x="201752" y="428104"/>
                </a:lnTo>
                <a:lnTo>
                  <a:pt x="208140" y="419392"/>
                </a:lnTo>
                <a:lnTo>
                  <a:pt x="262255" y="353212"/>
                </a:lnTo>
                <a:lnTo>
                  <a:pt x="299364" y="318604"/>
                </a:lnTo>
                <a:lnTo>
                  <a:pt x="339661" y="290017"/>
                </a:lnTo>
                <a:lnTo>
                  <a:pt x="382168" y="270586"/>
                </a:lnTo>
                <a:lnTo>
                  <a:pt x="425881" y="263423"/>
                </a:lnTo>
                <a:lnTo>
                  <a:pt x="475716" y="272491"/>
                </a:lnTo>
                <a:lnTo>
                  <a:pt x="522427" y="296100"/>
                </a:lnTo>
                <a:lnTo>
                  <a:pt x="564603" y="328866"/>
                </a:lnTo>
                <a:lnTo>
                  <a:pt x="600862" y="365379"/>
                </a:lnTo>
                <a:lnTo>
                  <a:pt x="629793" y="400253"/>
                </a:lnTo>
                <a:lnTo>
                  <a:pt x="650024" y="428104"/>
                </a:lnTo>
                <a:lnTo>
                  <a:pt x="650024" y="322427"/>
                </a:lnTo>
                <a:lnTo>
                  <a:pt x="630643" y="301104"/>
                </a:lnTo>
                <a:lnTo>
                  <a:pt x="588746" y="263423"/>
                </a:lnTo>
                <a:lnTo>
                  <a:pt x="588137" y="262864"/>
                </a:lnTo>
                <a:lnTo>
                  <a:pt x="539203" y="229717"/>
                </a:lnTo>
                <a:lnTo>
                  <a:pt x="484797" y="206387"/>
                </a:lnTo>
                <a:lnTo>
                  <a:pt x="425881" y="197573"/>
                </a:lnTo>
                <a:lnTo>
                  <a:pt x="366953" y="206387"/>
                </a:lnTo>
                <a:lnTo>
                  <a:pt x="312547" y="229717"/>
                </a:lnTo>
                <a:lnTo>
                  <a:pt x="263613" y="262864"/>
                </a:lnTo>
                <a:lnTo>
                  <a:pt x="221107" y="301104"/>
                </a:lnTo>
                <a:lnTo>
                  <a:pt x="185953" y="339763"/>
                </a:lnTo>
                <a:lnTo>
                  <a:pt x="159118" y="374129"/>
                </a:lnTo>
                <a:lnTo>
                  <a:pt x="134175" y="411200"/>
                </a:lnTo>
                <a:lnTo>
                  <a:pt x="129514" y="428104"/>
                </a:lnTo>
                <a:lnTo>
                  <a:pt x="130670" y="436740"/>
                </a:lnTo>
                <a:lnTo>
                  <a:pt x="159118" y="482003"/>
                </a:lnTo>
                <a:lnTo>
                  <a:pt x="185953" y="516369"/>
                </a:lnTo>
                <a:lnTo>
                  <a:pt x="221107" y="555028"/>
                </a:lnTo>
                <a:lnTo>
                  <a:pt x="263613" y="593267"/>
                </a:lnTo>
                <a:lnTo>
                  <a:pt x="312547" y="626414"/>
                </a:lnTo>
                <a:lnTo>
                  <a:pt x="366953" y="649744"/>
                </a:lnTo>
                <a:lnTo>
                  <a:pt x="425881" y="658571"/>
                </a:lnTo>
                <a:lnTo>
                  <a:pt x="484797" y="649744"/>
                </a:lnTo>
                <a:lnTo>
                  <a:pt x="539203" y="626414"/>
                </a:lnTo>
                <a:lnTo>
                  <a:pt x="588137" y="593267"/>
                </a:lnTo>
                <a:lnTo>
                  <a:pt x="630643" y="555028"/>
                </a:lnTo>
                <a:lnTo>
                  <a:pt x="665797" y="516369"/>
                </a:lnTo>
                <a:lnTo>
                  <a:pt x="692632" y="482003"/>
                </a:lnTo>
                <a:lnTo>
                  <a:pt x="717588" y="444944"/>
                </a:lnTo>
                <a:lnTo>
                  <a:pt x="721080" y="436740"/>
                </a:lnTo>
                <a:lnTo>
                  <a:pt x="722236" y="428104"/>
                </a:lnTo>
                <a:close/>
              </a:path>
              <a:path w="1124585" h="1124585">
                <a:moveTo>
                  <a:pt x="1124000" y="1025296"/>
                </a:moveTo>
                <a:lnTo>
                  <a:pt x="1116761" y="988085"/>
                </a:lnTo>
                <a:lnTo>
                  <a:pt x="1094917" y="955217"/>
                </a:lnTo>
                <a:lnTo>
                  <a:pt x="1058062" y="918730"/>
                </a:lnTo>
                <a:lnTo>
                  <a:pt x="1058062" y="1025296"/>
                </a:lnTo>
                <a:lnTo>
                  <a:pt x="1055687" y="1037577"/>
                </a:lnTo>
                <a:lnTo>
                  <a:pt x="1048461" y="1048461"/>
                </a:lnTo>
                <a:lnTo>
                  <a:pt x="1037577" y="1055712"/>
                </a:lnTo>
                <a:lnTo>
                  <a:pt x="1037386" y="1055712"/>
                </a:lnTo>
                <a:lnTo>
                  <a:pt x="1025296" y="1058125"/>
                </a:lnTo>
                <a:lnTo>
                  <a:pt x="1012850" y="1055712"/>
                </a:lnTo>
                <a:lnTo>
                  <a:pt x="1001953" y="1048461"/>
                </a:lnTo>
                <a:lnTo>
                  <a:pt x="805091" y="853630"/>
                </a:lnTo>
                <a:lnTo>
                  <a:pt x="805611" y="852970"/>
                </a:lnTo>
                <a:lnTo>
                  <a:pt x="849172" y="804583"/>
                </a:lnTo>
                <a:lnTo>
                  <a:pt x="1048461" y="1001903"/>
                </a:lnTo>
                <a:lnTo>
                  <a:pt x="1055687" y="1012786"/>
                </a:lnTo>
                <a:lnTo>
                  <a:pt x="1058062" y="1025296"/>
                </a:lnTo>
                <a:lnTo>
                  <a:pt x="1058062" y="918730"/>
                </a:lnTo>
                <a:lnTo>
                  <a:pt x="942784" y="804583"/>
                </a:lnTo>
                <a:lnTo>
                  <a:pt x="895807" y="758063"/>
                </a:lnTo>
                <a:lnTo>
                  <a:pt x="870978" y="733475"/>
                </a:lnTo>
                <a:lnTo>
                  <a:pt x="859599" y="726109"/>
                </a:lnTo>
                <a:lnTo>
                  <a:pt x="846772" y="723963"/>
                </a:lnTo>
                <a:lnTo>
                  <a:pt x="834136" y="726909"/>
                </a:lnTo>
                <a:lnTo>
                  <a:pt x="823328" y="734847"/>
                </a:lnTo>
                <a:lnTo>
                  <a:pt x="802436" y="758063"/>
                </a:lnTo>
                <a:lnTo>
                  <a:pt x="797382" y="753008"/>
                </a:lnTo>
                <a:lnTo>
                  <a:pt x="750811" y="706437"/>
                </a:lnTo>
                <a:lnTo>
                  <a:pt x="780757" y="667181"/>
                </a:lnTo>
                <a:lnTo>
                  <a:pt x="806107" y="624573"/>
                </a:lnTo>
                <a:lnTo>
                  <a:pt x="826477" y="578993"/>
                </a:lnTo>
                <a:lnTo>
                  <a:pt x="841489" y="530796"/>
                </a:lnTo>
                <a:lnTo>
                  <a:pt x="850773" y="480364"/>
                </a:lnTo>
                <a:lnTo>
                  <a:pt x="853948" y="428078"/>
                </a:lnTo>
                <a:lnTo>
                  <a:pt x="851433" y="381495"/>
                </a:lnTo>
                <a:lnTo>
                  <a:pt x="844054" y="336359"/>
                </a:lnTo>
                <a:lnTo>
                  <a:pt x="832091" y="292912"/>
                </a:lnTo>
                <a:lnTo>
                  <a:pt x="815784" y="251434"/>
                </a:lnTo>
                <a:lnTo>
                  <a:pt x="795413" y="212178"/>
                </a:lnTo>
                <a:lnTo>
                  <a:pt x="788098" y="201066"/>
                </a:lnTo>
                <a:lnTo>
                  <a:pt x="788098" y="428078"/>
                </a:lnTo>
                <a:lnTo>
                  <a:pt x="784783" y="477151"/>
                </a:lnTo>
                <a:lnTo>
                  <a:pt x="775131" y="524256"/>
                </a:lnTo>
                <a:lnTo>
                  <a:pt x="759587" y="568934"/>
                </a:lnTo>
                <a:lnTo>
                  <a:pt x="738568" y="610743"/>
                </a:lnTo>
                <a:lnTo>
                  <a:pt x="712520" y="649274"/>
                </a:lnTo>
                <a:lnTo>
                  <a:pt x="681888" y="684072"/>
                </a:lnTo>
                <a:lnTo>
                  <a:pt x="647077" y="714717"/>
                </a:lnTo>
                <a:lnTo>
                  <a:pt x="608558" y="740765"/>
                </a:lnTo>
                <a:lnTo>
                  <a:pt x="566737" y="761784"/>
                </a:lnTo>
                <a:lnTo>
                  <a:pt x="522058" y="777328"/>
                </a:lnTo>
                <a:lnTo>
                  <a:pt x="474967" y="786980"/>
                </a:lnTo>
                <a:lnTo>
                  <a:pt x="425881" y="790295"/>
                </a:lnTo>
                <a:lnTo>
                  <a:pt x="377088" y="786980"/>
                </a:lnTo>
                <a:lnTo>
                  <a:pt x="330276" y="777328"/>
                </a:lnTo>
                <a:lnTo>
                  <a:pt x="285877" y="761784"/>
                </a:lnTo>
                <a:lnTo>
                  <a:pt x="244309" y="740765"/>
                </a:lnTo>
                <a:lnTo>
                  <a:pt x="206006" y="714717"/>
                </a:lnTo>
                <a:lnTo>
                  <a:pt x="171411" y="684072"/>
                </a:lnTo>
                <a:lnTo>
                  <a:pt x="140957" y="649274"/>
                </a:lnTo>
                <a:lnTo>
                  <a:pt x="115074" y="610743"/>
                </a:lnTo>
                <a:lnTo>
                  <a:pt x="94183" y="568934"/>
                </a:lnTo>
                <a:lnTo>
                  <a:pt x="78727" y="524256"/>
                </a:lnTo>
                <a:lnTo>
                  <a:pt x="69138" y="477151"/>
                </a:lnTo>
                <a:lnTo>
                  <a:pt x="65849" y="428078"/>
                </a:lnTo>
                <a:lnTo>
                  <a:pt x="69138" y="378993"/>
                </a:lnTo>
                <a:lnTo>
                  <a:pt x="78727" y="331889"/>
                </a:lnTo>
                <a:lnTo>
                  <a:pt x="94183" y="287210"/>
                </a:lnTo>
                <a:lnTo>
                  <a:pt x="115074" y="245389"/>
                </a:lnTo>
                <a:lnTo>
                  <a:pt x="140957" y="206870"/>
                </a:lnTo>
                <a:lnTo>
                  <a:pt x="171411" y="172059"/>
                </a:lnTo>
                <a:lnTo>
                  <a:pt x="206006" y="141414"/>
                </a:lnTo>
                <a:lnTo>
                  <a:pt x="244309" y="115366"/>
                </a:lnTo>
                <a:lnTo>
                  <a:pt x="285877" y="94361"/>
                </a:lnTo>
                <a:lnTo>
                  <a:pt x="330276" y="78803"/>
                </a:lnTo>
                <a:lnTo>
                  <a:pt x="377088" y="69164"/>
                </a:lnTo>
                <a:lnTo>
                  <a:pt x="425881" y="65849"/>
                </a:lnTo>
                <a:lnTo>
                  <a:pt x="474967" y="69164"/>
                </a:lnTo>
                <a:lnTo>
                  <a:pt x="522058" y="78803"/>
                </a:lnTo>
                <a:lnTo>
                  <a:pt x="566737" y="94361"/>
                </a:lnTo>
                <a:lnTo>
                  <a:pt x="608558" y="115366"/>
                </a:lnTo>
                <a:lnTo>
                  <a:pt x="647077" y="141414"/>
                </a:lnTo>
                <a:lnTo>
                  <a:pt x="681888" y="172059"/>
                </a:lnTo>
                <a:lnTo>
                  <a:pt x="712520" y="206870"/>
                </a:lnTo>
                <a:lnTo>
                  <a:pt x="738568" y="245389"/>
                </a:lnTo>
                <a:lnTo>
                  <a:pt x="759587" y="287210"/>
                </a:lnTo>
                <a:lnTo>
                  <a:pt x="775131" y="331889"/>
                </a:lnTo>
                <a:lnTo>
                  <a:pt x="784783" y="378993"/>
                </a:lnTo>
                <a:lnTo>
                  <a:pt x="788098" y="428078"/>
                </a:lnTo>
                <a:lnTo>
                  <a:pt x="788098" y="201066"/>
                </a:lnTo>
                <a:lnTo>
                  <a:pt x="743534" y="141414"/>
                </a:lnTo>
                <a:lnTo>
                  <a:pt x="712533" y="110413"/>
                </a:lnTo>
                <a:lnTo>
                  <a:pt x="678522" y="82702"/>
                </a:lnTo>
                <a:lnTo>
                  <a:pt x="652894" y="65849"/>
                </a:lnTo>
                <a:lnTo>
                  <a:pt x="641756" y="58521"/>
                </a:lnTo>
                <a:lnTo>
                  <a:pt x="602513" y="38150"/>
                </a:lnTo>
                <a:lnTo>
                  <a:pt x="561035" y="21856"/>
                </a:lnTo>
                <a:lnTo>
                  <a:pt x="517601" y="9893"/>
                </a:lnTo>
                <a:lnTo>
                  <a:pt x="472452" y="2514"/>
                </a:lnTo>
                <a:lnTo>
                  <a:pt x="425881" y="0"/>
                </a:lnTo>
                <a:lnTo>
                  <a:pt x="379209" y="2514"/>
                </a:lnTo>
                <a:lnTo>
                  <a:pt x="334035" y="9893"/>
                </a:lnTo>
                <a:lnTo>
                  <a:pt x="290626" y="21856"/>
                </a:lnTo>
                <a:lnTo>
                  <a:pt x="249250" y="38150"/>
                </a:lnTo>
                <a:lnTo>
                  <a:pt x="210400" y="58356"/>
                </a:lnTo>
                <a:lnTo>
                  <a:pt x="173850" y="82486"/>
                </a:lnTo>
                <a:lnTo>
                  <a:pt x="140068" y="110147"/>
                </a:lnTo>
                <a:lnTo>
                  <a:pt x="109308" y="141109"/>
                </a:lnTo>
                <a:lnTo>
                  <a:pt x="81826" y="175094"/>
                </a:lnTo>
                <a:lnTo>
                  <a:pt x="57886" y="211848"/>
                </a:lnTo>
                <a:lnTo>
                  <a:pt x="37719" y="251104"/>
                </a:lnTo>
                <a:lnTo>
                  <a:pt x="21602" y="292620"/>
                </a:lnTo>
                <a:lnTo>
                  <a:pt x="9766" y="336130"/>
                </a:lnTo>
                <a:lnTo>
                  <a:pt x="2489" y="381368"/>
                </a:lnTo>
                <a:lnTo>
                  <a:pt x="0" y="428078"/>
                </a:lnTo>
                <a:lnTo>
                  <a:pt x="2476" y="474700"/>
                </a:lnTo>
                <a:lnTo>
                  <a:pt x="9753" y="519887"/>
                </a:lnTo>
                <a:lnTo>
                  <a:pt x="21551" y="563346"/>
                </a:lnTo>
                <a:lnTo>
                  <a:pt x="37655" y="604837"/>
                </a:lnTo>
                <a:lnTo>
                  <a:pt x="57785" y="644093"/>
                </a:lnTo>
                <a:lnTo>
                  <a:pt x="81711" y="680847"/>
                </a:lnTo>
                <a:lnTo>
                  <a:pt x="109054" y="714717"/>
                </a:lnTo>
                <a:lnTo>
                  <a:pt x="139903" y="745832"/>
                </a:lnTo>
                <a:lnTo>
                  <a:pt x="173672" y="773531"/>
                </a:lnTo>
                <a:lnTo>
                  <a:pt x="210223" y="797674"/>
                </a:lnTo>
                <a:lnTo>
                  <a:pt x="249301" y="818032"/>
                </a:lnTo>
                <a:lnTo>
                  <a:pt x="290652" y="834313"/>
                </a:lnTo>
                <a:lnTo>
                  <a:pt x="334035" y="846264"/>
                </a:lnTo>
                <a:lnTo>
                  <a:pt x="379196" y="853630"/>
                </a:lnTo>
                <a:lnTo>
                  <a:pt x="425881" y="856145"/>
                </a:lnTo>
                <a:lnTo>
                  <a:pt x="478167" y="852970"/>
                </a:lnTo>
                <a:lnTo>
                  <a:pt x="528243" y="843749"/>
                </a:lnTo>
                <a:lnTo>
                  <a:pt x="528396" y="843749"/>
                </a:lnTo>
                <a:lnTo>
                  <a:pt x="576795" y="828675"/>
                </a:lnTo>
                <a:lnTo>
                  <a:pt x="622388" y="808304"/>
                </a:lnTo>
                <a:lnTo>
                  <a:pt x="664984" y="782955"/>
                </a:lnTo>
                <a:lnTo>
                  <a:pt x="704240" y="753008"/>
                </a:lnTo>
                <a:lnTo>
                  <a:pt x="758317" y="807085"/>
                </a:lnTo>
                <a:lnTo>
                  <a:pt x="735101" y="832878"/>
                </a:lnTo>
                <a:lnTo>
                  <a:pt x="728586" y="843749"/>
                </a:lnTo>
                <a:lnTo>
                  <a:pt x="726668" y="855853"/>
                </a:lnTo>
                <a:lnTo>
                  <a:pt x="729284" y="867829"/>
                </a:lnTo>
                <a:lnTo>
                  <a:pt x="736409" y="878306"/>
                </a:lnTo>
                <a:lnTo>
                  <a:pt x="955332" y="1095032"/>
                </a:lnTo>
                <a:lnTo>
                  <a:pt x="988034" y="1116749"/>
                </a:lnTo>
                <a:lnTo>
                  <a:pt x="1025182" y="1123988"/>
                </a:lnTo>
                <a:lnTo>
                  <a:pt x="1062342" y="1116749"/>
                </a:lnTo>
                <a:lnTo>
                  <a:pt x="1095032" y="1095032"/>
                </a:lnTo>
                <a:lnTo>
                  <a:pt x="1116711" y="1062431"/>
                </a:lnTo>
                <a:lnTo>
                  <a:pt x="1117561" y="1058125"/>
                </a:lnTo>
                <a:lnTo>
                  <a:pt x="1124000" y="10252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bg 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12200" y="1106684"/>
            <a:ext cx="197586" cy="197573"/>
          </a:xfrm>
          <a:prstGeom prst="rect">
            <a:avLst/>
          </a:prstGeom>
        </p:spPr>
      </p:pic>
      <p:sp>
        <p:nvSpPr>
          <p:cNvPr id="25" name="bg object 25"/>
          <p:cNvSpPr/>
          <p:nvPr/>
        </p:nvSpPr>
        <p:spPr>
          <a:xfrm>
            <a:off x="1685109" y="3823700"/>
            <a:ext cx="1124585" cy="960119"/>
          </a:xfrm>
          <a:custGeom>
            <a:avLst/>
            <a:gdLst/>
            <a:ahLst/>
            <a:cxnLst/>
            <a:rect l="l" t="t" r="r" b="b"/>
            <a:pathLst>
              <a:path w="1124585" h="960120">
                <a:moveTo>
                  <a:pt x="991400" y="0"/>
                </a:moveTo>
                <a:lnTo>
                  <a:pt x="134797" y="0"/>
                </a:lnTo>
                <a:lnTo>
                  <a:pt x="92454" y="6830"/>
                </a:lnTo>
                <a:lnTo>
                  <a:pt x="55483" y="25843"/>
                </a:lnTo>
                <a:lnTo>
                  <a:pt x="26205" y="54817"/>
                </a:lnTo>
                <a:lnTo>
                  <a:pt x="6937" y="91532"/>
                </a:lnTo>
                <a:lnTo>
                  <a:pt x="0" y="133769"/>
                </a:lnTo>
                <a:lnTo>
                  <a:pt x="0" y="646912"/>
                </a:lnTo>
                <a:lnTo>
                  <a:pt x="6937" y="689149"/>
                </a:lnTo>
                <a:lnTo>
                  <a:pt x="26205" y="725864"/>
                </a:lnTo>
                <a:lnTo>
                  <a:pt x="55483" y="754838"/>
                </a:lnTo>
                <a:lnTo>
                  <a:pt x="92454" y="773850"/>
                </a:lnTo>
                <a:lnTo>
                  <a:pt x="134797" y="780681"/>
                </a:lnTo>
                <a:lnTo>
                  <a:pt x="244144" y="780681"/>
                </a:lnTo>
                <a:lnTo>
                  <a:pt x="240013" y="828012"/>
                </a:lnTo>
                <a:lnTo>
                  <a:pt x="221715" y="868122"/>
                </a:lnTo>
                <a:lnTo>
                  <a:pt x="193822" y="903663"/>
                </a:lnTo>
                <a:lnTo>
                  <a:pt x="160909" y="937285"/>
                </a:lnTo>
                <a:lnTo>
                  <a:pt x="188298" y="944966"/>
                </a:lnTo>
                <a:lnTo>
                  <a:pt x="215888" y="952230"/>
                </a:lnTo>
                <a:lnTo>
                  <a:pt x="243796" y="957641"/>
                </a:lnTo>
                <a:lnTo>
                  <a:pt x="272135" y="959764"/>
                </a:lnTo>
                <a:lnTo>
                  <a:pt x="322244" y="953543"/>
                </a:lnTo>
                <a:lnTo>
                  <a:pt x="368479" y="935876"/>
                </a:lnTo>
                <a:lnTo>
                  <a:pt x="409157" y="908261"/>
                </a:lnTo>
                <a:lnTo>
                  <a:pt x="423082" y="893241"/>
                </a:lnTo>
                <a:lnTo>
                  <a:pt x="285546" y="893241"/>
                </a:lnTo>
                <a:lnTo>
                  <a:pt x="302606" y="849595"/>
                </a:lnTo>
                <a:lnTo>
                  <a:pt x="308916" y="805311"/>
                </a:lnTo>
                <a:lnTo>
                  <a:pt x="306436" y="760387"/>
                </a:lnTo>
                <a:lnTo>
                  <a:pt x="297129" y="714819"/>
                </a:lnTo>
                <a:lnTo>
                  <a:pt x="134797" y="714819"/>
                </a:lnTo>
                <a:lnTo>
                  <a:pt x="108392" y="709473"/>
                </a:lnTo>
                <a:lnTo>
                  <a:pt x="86804" y="694905"/>
                </a:lnTo>
                <a:lnTo>
                  <a:pt x="72236" y="673317"/>
                </a:lnTo>
                <a:lnTo>
                  <a:pt x="66890" y="646912"/>
                </a:lnTo>
                <a:lnTo>
                  <a:pt x="66890" y="133769"/>
                </a:lnTo>
                <a:lnTo>
                  <a:pt x="72236" y="107363"/>
                </a:lnTo>
                <a:lnTo>
                  <a:pt x="86804" y="85775"/>
                </a:lnTo>
                <a:lnTo>
                  <a:pt x="108392" y="71207"/>
                </a:lnTo>
                <a:lnTo>
                  <a:pt x="134797" y="65862"/>
                </a:lnTo>
                <a:lnTo>
                  <a:pt x="1104200" y="65862"/>
                </a:lnTo>
                <a:lnTo>
                  <a:pt x="1098568" y="54817"/>
                </a:lnTo>
                <a:lnTo>
                  <a:pt x="1069940" y="25843"/>
                </a:lnTo>
                <a:lnTo>
                  <a:pt x="1033515" y="6830"/>
                </a:lnTo>
                <a:lnTo>
                  <a:pt x="991400" y="0"/>
                </a:lnTo>
                <a:close/>
              </a:path>
              <a:path w="1124585" h="960120">
                <a:moveTo>
                  <a:pt x="1104200" y="65862"/>
                </a:moveTo>
                <a:lnTo>
                  <a:pt x="991400" y="65862"/>
                </a:lnTo>
                <a:lnTo>
                  <a:pt x="1017810" y="71207"/>
                </a:lnTo>
                <a:lnTo>
                  <a:pt x="1039398" y="85775"/>
                </a:lnTo>
                <a:lnTo>
                  <a:pt x="1053963" y="107363"/>
                </a:lnTo>
                <a:lnTo>
                  <a:pt x="1059307" y="133769"/>
                </a:lnTo>
                <a:lnTo>
                  <a:pt x="1059307" y="646912"/>
                </a:lnTo>
                <a:lnTo>
                  <a:pt x="1053963" y="673317"/>
                </a:lnTo>
                <a:lnTo>
                  <a:pt x="1039398" y="694905"/>
                </a:lnTo>
                <a:lnTo>
                  <a:pt x="1017810" y="709473"/>
                </a:lnTo>
                <a:lnTo>
                  <a:pt x="991400" y="714819"/>
                </a:lnTo>
                <a:lnTo>
                  <a:pt x="417817" y="714819"/>
                </a:lnTo>
                <a:lnTo>
                  <a:pt x="416877" y="748569"/>
                </a:lnTo>
                <a:lnTo>
                  <a:pt x="402552" y="811963"/>
                </a:lnTo>
                <a:lnTo>
                  <a:pt x="364072" y="860784"/>
                </a:lnTo>
                <a:lnTo>
                  <a:pt x="313728" y="887658"/>
                </a:lnTo>
                <a:lnTo>
                  <a:pt x="285546" y="893241"/>
                </a:lnTo>
                <a:lnTo>
                  <a:pt x="423082" y="893241"/>
                </a:lnTo>
                <a:lnTo>
                  <a:pt x="442597" y="872192"/>
                </a:lnTo>
                <a:lnTo>
                  <a:pt x="467118" y="829167"/>
                </a:lnTo>
                <a:lnTo>
                  <a:pt x="480913" y="781116"/>
                </a:lnTo>
                <a:lnTo>
                  <a:pt x="481037" y="780681"/>
                </a:lnTo>
                <a:lnTo>
                  <a:pt x="991400" y="780681"/>
                </a:lnTo>
                <a:lnTo>
                  <a:pt x="1033515" y="773850"/>
                </a:lnTo>
                <a:lnTo>
                  <a:pt x="1069940" y="754838"/>
                </a:lnTo>
                <a:lnTo>
                  <a:pt x="1098568" y="725864"/>
                </a:lnTo>
                <a:lnTo>
                  <a:pt x="1117291" y="689149"/>
                </a:lnTo>
                <a:lnTo>
                  <a:pt x="1124000" y="646912"/>
                </a:lnTo>
                <a:lnTo>
                  <a:pt x="1124000" y="133769"/>
                </a:lnTo>
                <a:lnTo>
                  <a:pt x="1117291" y="91532"/>
                </a:lnTo>
                <a:lnTo>
                  <a:pt x="1104200" y="6586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7373080" y="1463726"/>
            <a:ext cx="592455" cy="857885"/>
          </a:xfrm>
          <a:custGeom>
            <a:avLst/>
            <a:gdLst/>
            <a:ahLst/>
            <a:cxnLst/>
            <a:rect l="l" t="t" r="r" b="b"/>
            <a:pathLst>
              <a:path w="592454" h="857885">
                <a:moveTo>
                  <a:pt x="273250" y="0"/>
                </a:moveTo>
                <a:lnTo>
                  <a:pt x="225404" y="7269"/>
                </a:lnTo>
                <a:lnTo>
                  <a:pt x="181318" y="21295"/>
                </a:lnTo>
                <a:lnTo>
                  <a:pt x="140457" y="41963"/>
                </a:lnTo>
                <a:lnTo>
                  <a:pt x="103498" y="68606"/>
                </a:lnTo>
                <a:lnTo>
                  <a:pt x="71114" y="100561"/>
                </a:lnTo>
                <a:lnTo>
                  <a:pt x="43980" y="137160"/>
                </a:lnTo>
                <a:lnTo>
                  <a:pt x="22770" y="177740"/>
                </a:lnTo>
                <a:lnTo>
                  <a:pt x="8158" y="221633"/>
                </a:lnTo>
                <a:lnTo>
                  <a:pt x="0" y="273601"/>
                </a:lnTo>
                <a:lnTo>
                  <a:pt x="745" y="324971"/>
                </a:lnTo>
                <a:lnTo>
                  <a:pt x="10128" y="374783"/>
                </a:lnTo>
                <a:lnTo>
                  <a:pt x="27760" y="421757"/>
                </a:lnTo>
                <a:lnTo>
                  <a:pt x="27882" y="422083"/>
                </a:lnTo>
                <a:lnTo>
                  <a:pt x="53739" y="465911"/>
                </a:lnTo>
                <a:lnTo>
                  <a:pt x="87432" y="505312"/>
                </a:lnTo>
                <a:lnTo>
                  <a:pt x="105853" y="527979"/>
                </a:lnTo>
                <a:lnTo>
                  <a:pt x="119486" y="554676"/>
                </a:lnTo>
                <a:lnTo>
                  <a:pt x="127947" y="584428"/>
                </a:lnTo>
                <a:lnTo>
                  <a:pt x="130853" y="616349"/>
                </a:lnTo>
                <a:lnTo>
                  <a:pt x="130853" y="683354"/>
                </a:lnTo>
                <a:lnTo>
                  <a:pt x="136683" y="730918"/>
                </a:lnTo>
                <a:lnTo>
                  <a:pt x="153167" y="772884"/>
                </a:lnTo>
                <a:lnTo>
                  <a:pt x="178797" y="807890"/>
                </a:lnTo>
                <a:lnTo>
                  <a:pt x="212065" y="834578"/>
                </a:lnTo>
                <a:lnTo>
                  <a:pt x="251649" y="851668"/>
                </a:lnTo>
                <a:lnTo>
                  <a:pt x="252056" y="851668"/>
                </a:lnTo>
                <a:lnTo>
                  <a:pt x="295483" y="857560"/>
                </a:lnTo>
                <a:lnTo>
                  <a:pt x="339199" y="851668"/>
                </a:lnTo>
                <a:lnTo>
                  <a:pt x="378511" y="835047"/>
                </a:lnTo>
                <a:lnTo>
                  <a:pt x="411840" y="809279"/>
                </a:lnTo>
                <a:lnTo>
                  <a:pt x="425429" y="791697"/>
                </a:lnTo>
                <a:lnTo>
                  <a:pt x="295483" y="791697"/>
                </a:lnTo>
                <a:lnTo>
                  <a:pt x="256292" y="783454"/>
                </a:lnTo>
                <a:lnTo>
                  <a:pt x="224974" y="760684"/>
                </a:lnTo>
                <a:lnTo>
                  <a:pt x="204213" y="726332"/>
                </a:lnTo>
                <a:lnTo>
                  <a:pt x="196692" y="683354"/>
                </a:lnTo>
                <a:lnTo>
                  <a:pt x="196690" y="657789"/>
                </a:lnTo>
                <a:lnTo>
                  <a:pt x="460113" y="657789"/>
                </a:lnTo>
                <a:lnTo>
                  <a:pt x="460113" y="616349"/>
                </a:lnTo>
                <a:lnTo>
                  <a:pt x="462463" y="591926"/>
                </a:lnTo>
                <a:lnTo>
                  <a:pt x="195445" y="591926"/>
                </a:lnTo>
                <a:lnTo>
                  <a:pt x="188566" y="554676"/>
                </a:lnTo>
                <a:lnTo>
                  <a:pt x="188444" y="554017"/>
                </a:lnTo>
                <a:lnTo>
                  <a:pt x="175565" y="518516"/>
                </a:lnTo>
                <a:lnTo>
                  <a:pt x="157164" y="486322"/>
                </a:lnTo>
                <a:lnTo>
                  <a:pt x="133596" y="458335"/>
                </a:lnTo>
                <a:lnTo>
                  <a:pt x="102542" y="420919"/>
                </a:lnTo>
                <a:lnTo>
                  <a:pt x="80594" y="379113"/>
                </a:lnTo>
                <a:lnTo>
                  <a:pt x="68029" y="333911"/>
                </a:lnTo>
                <a:lnTo>
                  <a:pt x="65120" y="286302"/>
                </a:lnTo>
                <a:lnTo>
                  <a:pt x="72141" y="237279"/>
                </a:lnTo>
                <a:lnTo>
                  <a:pt x="89419" y="190432"/>
                </a:lnTo>
                <a:lnTo>
                  <a:pt x="116296" y="149011"/>
                </a:lnTo>
                <a:lnTo>
                  <a:pt x="151340" y="114429"/>
                </a:lnTo>
                <a:lnTo>
                  <a:pt x="193118" y="88102"/>
                </a:lnTo>
                <a:lnTo>
                  <a:pt x="240200" y="71442"/>
                </a:lnTo>
                <a:lnTo>
                  <a:pt x="289784" y="65141"/>
                </a:lnTo>
                <a:lnTo>
                  <a:pt x="481780" y="65141"/>
                </a:lnTo>
                <a:lnTo>
                  <a:pt x="481182" y="64584"/>
                </a:lnTo>
                <a:lnTo>
                  <a:pt x="445541" y="39941"/>
                </a:lnTo>
                <a:lnTo>
                  <a:pt x="406398" y="20642"/>
                </a:lnTo>
                <a:lnTo>
                  <a:pt x="364483" y="7269"/>
                </a:lnTo>
                <a:lnTo>
                  <a:pt x="364686" y="7269"/>
                </a:lnTo>
                <a:lnTo>
                  <a:pt x="319723" y="151"/>
                </a:lnTo>
                <a:lnTo>
                  <a:pt x="273250" y="0"/>
                </a:lnTo>
                <a:close/>
              </a:path>
              <a:path w="592454" h="857885">
                <a:moveTo>
                  <a:pt x="460113" y="657789"/>
                </a:moveTo>
                <a:lnTo>
                  <a:pt x="394276" y="657789"/>
                </a:lnTo>
                <a:lnTo>
                  <a:pt x="394276" y="692904"/>
                </a:lnTo>
                <a:lnTo>
                  <a:pt x="386581" y="730918"/>
                </a:lnTo>
                <a:lnTo>
                  <a:pt x="386500" y="731320"/>
                </a:lnTo>
                <a:lnTo>
                  <a:pt x="365306" y="762727"/>
                </a:lnTo>
                <a:lnTo>
                  <a:pt x="333899" y="783921"/>
                </a:lnTo>
                <a:lnTo>
                  <a:pt x="295483" y="791697"/>
                </a:lnTo>
                <a:lnTo>
                  <a:pt x="425429" y="791697"/>
                </a:lnTo>
                <a:lnTo>
                  <a:pt x="437605" y="775945"/>
                </a:lnTo>
                <a:lnTo>
                  <a:pt x="454222" y="736626"/>
                </a:lnTo>
                <a:lnTo>
                  <a:pt x="460113" y="692904"/>
                </a:lnTo>
                <a:lnTo>
                  <a:pt x="460113" y="657789"/>
                </a:lnTo>
                <a:close/>
              </a:path>
              <a:path w="592454" h="857885">
                <a:moveTo>
                  <a:pt x="481780" y="65141"/>
                </a:moveTo>
                <a:lnTo>
                  <a:pt x="289784" y="65141"/>
                </a:lnTo>
                <a:lnTo>
                  <a:pt x="337185" y="68828"/>
                </a:lnTo>
                <a:lnTo>
                  <a:pt x="381428" y="81566"/>
                </a:lnTo>
                <a:lnTo>
                  <a:pt x="421538" y="102417"/>
                </a:lnTo>
                <a:lnTo>
                  <a:pt x="456541" y="130444"/>
                </a:lnTo>
                <a:lnTo>
                  <a:pt x="485462" y="164709"/>
                </a:lnTo>
                <a:lnTo>
                  <a:pt x="507327" y="204275"/>
                </a:lnTo>
                <a:lnTo>
                  <a:pt x="521160" y="248204"/>
                </a:lnTo>
                <a:lnTo>
                  <a:pt x="525988" y="295559"/>
                </a:lnTo>
                <a:lnTo>
                  <a:pt x="521601" y="340219"/>
                </a:lnTo>
                <a:lnTo>
                  <a:pt x="508713" y="382615"/>
                </a:lnTo>
                <a:lnTo>
                  <a:pt x="487733" y="421757"/>
                </a:lnTo>
                <a:lnTo>
                  <a:pt x="459072" y="456659"/>
                </a:lnTo>
                <a:lnTo>
                  <a:pt x="434913" y="485624"/>
                </a:lnTo>
                <a:lnTo>
                  <a:pt x="416003" y="518516"/>
                </a:lnTo>
                <a:lnTo>
                  <a:pt x="402859" y="554017"/>
                </a:lnTo>
                <a:lnTo>
                  <a:pt x="402806" y="554160"/>
                </a:lnTo>
                <a:lnTo>
                  <a:pt x="395584" y="591926"/>
                </a:lnTo>
                <a:lnTo>
                  <a:pt x="462463" y="591926"/>
                </a:lnTo>
                <a:lnTo>
                  <a:pt x="463163" y="584648"/>
                </a:lnTo>
                <a:lnTo>
                  <a:pt x="472011" y="554676"/>
                </a:lnTo>
                <a:lnTo>
                  <a:pt x="472253" y="554160"/>
                </a:lnTo>
                <a:lnTo>
                  <a:pt x="486361" y="527066"/>
                </a:lnTo>
                <a:lnTo>
                  <a:pt x="505706" y="503166"/>
                </a:lnTo>
                <a:lnTo>
                  <a:pt x="535996" y="467690"/>
                </a:lnTo>
                <a:lnTo>
                  <a:pt x="560026" y="428538"/>
                </a:lnTo>
                <a:lnTo>
                  <a:pt x="577526" y="386363"/>
                </a:lnTo>
                <a:lnTo>
                  <a:pt x="588224" y="341820"/>
                </a:lnTo>
                <a:lnTo>
                  <a:pt x="591850" y="295559"/>
                </a:lnTo>
                <a:lnTo>
                  <a:pt x="588335" y="249766"/>
                </a:lnTo>
                <a:lnTo>
                  <a:pt x="578142" y="206199"/>
                </a:lnTo>
                <a:lnTo>
                  <a:pt x="561802" y="165378"/>
                </a:lnTo>
                <a:lnTo>
                  <a:pt x="539842" y="127822"/>
                </a:lnTo>
                <a:lnTo>
                  <a:pt x="512792" y="94051"/>
                </a:lnTo>
                <a:lnTo>
                  <a:pt x="481780" y="651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bg object 2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69775" y="1627564"/>
            <a:ext cx="197586" cy="230504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35637" y="1923930"/>
            <a:ext cx="65862" cy="65862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635638" y="1197282"/>
            <a:ext cx="65862" cy="133921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06573" y="1726351"/>
            <a:ext cx="133908" cy="65862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096660" y="1726352"/>
            <a:ext cx="133908" cy="65862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179597" y="1957106"/>
            <a:ext cx="122406" cy="98298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035134" y="1463161"/>
            <a:ext cx="122406" cy="98298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866389" y="1270311"/>
            <a:ext cx="98301" cy="122399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372444" y="1270310"/>
            <a:ext cx="98301" cy="122402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035132" y="1957104"/>
            <a:ext cx="122406" cy="98294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179596" y="1463159"/>
            <a:ext cx="122406" cy="98294"/>
          </a:xfrm>
          <a:prstGeom prst="rect">
            <a:avLst/>
          </a:prstGeom>
        </p:spPr>
      </p:pic>
      <p:sp>
        <p:nvSpPr>
          <p:cNvPr id="38" name="bg object 38"/>
          <p:cNvSpPr/>
          <p:nvPr/>
        </p:nvSpPr>
        <p:spPr>
          <a:xfrm>
            <a:off x="1685104" y="2380412"/>
            <a:ext cx="890269" cy="889635"/>
          </a:xfrm>
          <a:custGeom>
            <a:avLst/>
            <a:gdLst/>
            <a:ahLst/>
            <a:cxnLst/>
            <a:rect l="l" t="t" r="r" b="b"/>
            <a:pathLst>
              <a:path w="890269" h="889635">
                <a:moveTo>
                  <a:pt x="216128" y="561684"/>
                </a:moveTo>
                <a:lnTo>
                  <a:pt x="145186" y="561684"/>
                </a:lnTo>
                <a:lnTo>
                  <a:pt x="187705" y="859347"/>
                </a:lnTo>
                <a:lnTo>
                  <a:pt x="191729" y="871373"/>
                </a:lnTo>
                <a:lnTo>
                  <a:pt x="199464" y="880929"/>
                </a:lnTo>
                <a:lnTo>
                  <a:pt x="210007" y="887234"/>
                </a:lnTo>
                <a:lnTo>
                  <a:pt x="222453" y="889509"/>
                </a:lnTo>
                <a:lnTo>
                  <a:pt x="362953" y="889509"/>
                </a:lnTo>
                <a:lnTo>
                  <a:pt x="396454" y="865076"/>
                </a:lnTo>
                <a:lnTo>
                  <a:pt x="397942" y="857888"/>
                </a:lnTo>
                <a:lnTo>
                  <a:pt x="397890" y="850457"/>
                </a:lnTo>
                <a:lnTo>
                  <a:pt x="394384" y="819266"/>
                </a:lnTo>
                <a:lnTo>
                  <a:pt x="252895" y="819266"/>
                </a:lnTo>
                <a:lnTo>
                  <a:pt x="216128" y="561684"/>
                </a:lnTo>
                <a:close/>
              </a:path>
              <a:path w="890269" h="889635">
                <a:moveTo>
                  <a:pt x="859007" y="0"/>
                </a:moveTo>
                <a:lnTo>
                  <a:pt x="849986" y="0"/>
                </a:lnTo>
                <a:lnTo>
                  <a:pt x="841692" y="2211"/>
                </a:lnTo>
                <a:lnTo>
                  <a:pt x="262547" y="233846"/>
                </a:lnTo>
                <a:lnTo>
                  <a:pt x="105371" y="233846"/>
                </a:lnTo>
                <a:lnTo>
                  <a:pt x="64406" y="242145"/>
                </a:lnTo>
                <a:lnTo>
                  <a:pt x="30907" y="264758"/>
                </a:lnTo>
                <a:lnTo>
                  <a:pt x="8297" y="298258"/>
                </a:lnTo>
                <a:lnTo>
                  <a:pt x="0" y="339218"/>
                </a:lnTo>
                <a:lnTo>
                  <a:pt x="0" y="468009"/>
                </a:lnTo>
                <a:lnTo>
                  <a:pt x="7738" y="505920"/>
                </a:lnTo>
                <a:lnTo>
                  <a:pt x="29416" y="535535"/>
                </a:lnTo>
                <a:lnTo>
                  <a:pt x="62729" y="554806"/>
                </a:lnTo>
                <a:lnTo>
                  <a:pt x="105371" y="561684"/>
                </a:lnTo>
                <a:lnTo>
                  <a:pt x="262547" y="561684"/>
                </a:lnTo>
                <a:lnTo>
                  <a:pt x="296316" y="575172"/>
                </a:lnTo>
                <a:lnTo>
                  <a:pt x="323659" y="819266"/>
                </a:lnTo>
                <a:lnTo>
                  <a:pt x="394384" y="819266"/>
                </a:lnTo>
                <a:lnTo>
                  <a:pt x="370268" y="604763"/>
                </a:lnTo>
                <a:lnTo>
                  <a:pt x="559323" y="604763"/>
                </a:lnTo>
                <a:lnTo>
                  <a:pt x="343001" y="518225"/>
                </a:lnTo>
                <a:lnTo>
                  <a:pt x="340994" y="517285"/>
                </a:lnTo>
                <a:lnTo>
                  <a:pt x="339077" y="516294"/>
                </a:lnTo>
                <a:lnTo>
                  <a:pt x="336867" y="515736"/>
                </a:lnTo>
                <a:lnTo>
                  <a:pt x="304418" y="502769"/>
                </a:lnTo>
                <a:lnTo>
                  <a:pt x="304418" y="491428"/>
                </a:lnTo>
                <a:lnTo>
                  <a:pt x="105371" y="491428"/>
                </a:lnTo>
                <a:lnTo>
                  <a:pt x="93126" y="490489"/>
                </a:lnTo>
                <a:lnTo>
                  <a:pt x="81802" y="486972"/>
                </a:lnTo>
                <a:lnTo>
                  <a:pt x="73480" y="479828"/>
                </a:lnTo>
                <a:lnTo>
                  <a:pt x="70243" y="468009"/>
                </a:lnTo>
                <a:lnTo>
                  <a:pt x="70243" y="339218"/>
                </a:lnTo>
                <a:lnTo>
                  <a:pt x="73012" y="325572"/>
                </a:lnTo>
                <a:lnTo>
                  <a:pt x="80554" y="314407"/>
                </a:lnTo>
                <a:lnTo>
                  <a:pt x="91723" y="306870"/>
                </a:lnTo>
                <a:lnTo>
                  <a:pt x="105371" y="304103"/>
                </a:lnTo>
                <a:lnTo>
                  <a:pt x="304418" y="304103"/>
                </a:lnTo>
                <a:lnTo>
                  <a:pt x="304418" y="292762"/>
                </a:lnTo>
                <a:lnTo>
                  <a:pt x="819581" y="86691"/>
                </a:lnTo>
                <a:lnTo>
                  <a:pt x="889825" y="86691"/>
                </a:lnTo>
                <a:lnTo>
                  <a:pt x="889825" y="34812"/>
                </a:lnTo>
                <a:lnTo>
                  <a:pt x="866733" y="1791"/>
                </a:lnTo>
                <a:lnTo>
                  <a:pt x="859007" y="0"/>
                </a:lnTo>
                <a:close/>
              </a:path>
              <a:path w="890269" h="889635">
                <a:moveTo>
                  <a:pt x="559323" y="604763"/>
                </a:moveTo>
                <a:lnTo>
                  <a:pt x="370268" y="604763"/>
                </a:lnTo>
                <a:lnTo>
                  <a:pt x="845896" y="795009"/>
                </a:lnTo>
                <a:lnTo>
                  <a:pt x="850303" y="795847"/>
                </a:lnTo>
                <a:lnTo>
                  <a:pt x="861593" y="795847"/>
                </a:lnTo>
                <a:lnTo>
                  <a:pt x="889825" y="760719"/>
                </a:lnTo>
                <a:lnTo>
                  <a:pt x="889825" y="708877"/>
                </a:lnTo>
                <a:lnTo>
                  <a:pt x="819581" y="708877"/>
                </a:lnTo>
                <a:lnTo>
                  <a:pt x="559323" y="604763"/>
                </a:lnTo>
                <a:close/>
              </a:path>
              <a:path w="890269" h="889635">
                <a:moveTo>
                  <a:pt x="889825" y="86691"/>
                </a:moveTo>
                <a:lnTo>
                  <a:pt x="819581" y="86691"/>
                </a:lnTo>
                <a:lnTo>
                  <a:pt x="819581" y="708877"/>
                </a:lnTo>
                <a:lnTo>
                  <a:pt x="889825" y="708877"/>
                </a:lnTo>
                <a:lnTo>
                  <a:pt x="889825" y="86691"/>
                </a:lnTo>
                <a:close/>
              </a:path>
              <a:path w="890269" h="889635">
                <a:moveTo>
                  <a:pt x="304418" y="304103"/>
                </a:moveTo>
                <a:lnTo>
                  <a:pt x="234162" y="304103"/>
                </a:lnTo>
                <a:lnTo>
                  <a:pt x="234162" y="491428"/>
                </a:lnTo>
                <a:lnTo>
                  <a:pt x="304418" y="491428"/>
                </a:lnTo>
                <a:lnTo>
                  <a:pt x="304418" y="3041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bg object 3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21967" y="2520846"/>
            <a:ext cx="186937" cy="163666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621967" y="2918925"/>
            <a:ext cx="186937" cy="163666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621769" y="2766467"/>
            <a:ext cx="187337" cy="70243"/>
          </a:xfrm>
          <a:prstGeom prst="rect">
            <a:avLst/>
          </a:prstGeom>
        </p:spPr>
      </p:pic>
      <p:sp>
        <p:nvSpPr>
          <p:cNvPr id="42" name="bg object 42"/>
          <p:cNvSpPr/>
          <p:nvPr/>
        </p:nvSpPr>
        <p:spPr>
          <a:xfrm>
            <a:off x="7178141" y="2828391"/>
            <a:ext cx="1037590" cy="1124585"/>
          </a:xfrm>
          <a:custGeom>
            <a:avLst/>
            <a:gdLst/>
            <a:ahLst/>
            <a:cxnLst/>
            <a:rect l="l" t="t" r="r" b="b"/>
            <a:pathLst>
              <a:path w="1037590" h="1124585">
                <a:moveTo>
                  <a:pt x="921080" y="200291"/>
                </a:moveTo>
                <a:lnTo>
                  <a:pt x="915784" y="154432"/>
                </a:lnTo>
                <a:lnTo>
                  <a:pt x="900696" y="112293"/>
                </a:lnTo>
                <a:lnTo>
                  <a:pt x="877023" y="75095"/>
                </a:lnTo>
                <a:lnTo>
                  <a:pt x="853909" y="51993"/>
                </a:lnTo>
                <a:lnTo>
                  <a:pt x="853909" y="200291"/>
                </a:lnTo>
                <a:lnTo>
                  <a:pt x="847115" y="242328"/>
                </a:lnTo>
                <a:lnTo>
                  <a:pt x="828192" y="278866"/>
                </a:lnTo>
                <a:lnTo>
                  <a:pt x="799350" y="307695"/>
                </a:lnTo>
                <a:lnTo>
                  <a:pt x="762825" y="326618"/>
                </a:lnTo>
                <a:lnTo>
                  <a:pt x="720788" y="333413"/>
                </a:lnTo>
                <a:lnTo>
                  <a:pt x="707720" y="336054"/>
                </a:lnTo>
                <a:lnTo>
                  <a:pt x="697039" y="343255"/>
                </a:lnTo>
                <a:lnTo>
                  <a:pt x="689838" y="353936"/>
                </a:lnTo>
                <a:lnTo>
                  <a:pt x="687197" y="367004"/>
                </a:lnTo>
                <a:lnTo>
                  <a:pt x="687197" y="410108"/>
                </a:lnTo>
                <a:lnTo>
                  <a:pt x="598678" y="336181"/>
                </a:lnTo>
                <a:lnTo>
                  <a:pt x="591058" y="333413"/>
                </a:lnTo>
                <a:lnTo>
                  <a:pt x="481164" y="333413"/>
                </a:lnTo>
                <a:lnTo>
                  <a:pt x="481164" y="401294"/>
                </a:lnTo>
                <a:lnTo>
                  <a:pt x="474751" y="433019"/>
                </a:lnTo>
                <a:lnTo>
                  <a:pt x="457250" y="458939"/>
                </a:lnTo>
                <a:lnTo>
                  <a:pt x="431330" y="476427"/>
                </a:lnTo>
                <a:lnTo>
                  <a:pt x="399605" y="482841"/>
                </a:lnTo>
                <a:lnTo>
                  <a:pt x="235889" y="482841"/>
                </a:lnTo>
                <a:lnTo>
                  <a:pt x="228269" y="485609"/>
                </a:lnTo>
                <a:lnTo>
                  <a:pt x="182321" y="523989"/>
                </a:lnTo>
                <a:lnTo>
                  <a:pt x="182321" y="516432"/>
                </a:lnTo>
                <a:lnTo>
                  <a:pt x="179679" y="503364"/>
                </a:lnTo>
                <a:lnTo>
                  <a:pt x="172478" y="492683"/>
                </a:lnTo>
                <a:lnTo>
                  <a:pt x="161810" y="485482"/>
                </a:lnTo>
                <a:lnTo>
                  <a:pt x="117017" y="476427"/>
                </a:lnTo>
                <a:lnTo>
                  <a:pt x="91097" y="458939"/>
                </a:lnTo>
                <a:lnTo>
                  <a:pt x="73596" y="433019"/>
                </a:lnTo>
                <a:lnTo>
                  <a:pt x="67170" y="401294"/>
                </a:lnTo>
                <a:lnTo>
                  <a:pt x="73596" y="369582"/>
                </a:lnTo>
                <a:lnTo>
                  <a:pt x="91084" y="343662"/>
                </a:lnTo>
                <a:lnTo>
                  <a:pt x="117017" y="326161"/>
                </a:lnTo>
                <a:lnTo>
                  <a:pt x="148729" y="319735"/>
                </a:lnTo>
                <a:lnTo>
                  <a:pt x="196850" y="319735"/>
                </a:lnTo>
                <a:lnTo>
                  <a:pt x="228130" y="353060"/>
                </a:lnTo>
                <a:lnTo>
                  <a:pt x="266255" y="378548"/>
                </a:lnTo>
                <a:lnTo>
                  <a:pt x="309841" y="394855"/>
                </a:lnTo>
                <a:lnTo>
                  <a:pt x="357644" y="400596"/>
                </a:lnTo>
                <a:lnTo>
                  <a:pt x="481152" y="400596"/>
                </a:lnTo>
                <a:lnTo>
                  <a:pt x="481164" y="401294"/>
                </a:lnTo>
                <a:lnTo>
                  <a:pt x="481164" y="333413"/>
                </a:lnTo>
                <a:lnTo>
                  <a:pt x="357530" y="333413"/>
                </a:lnTo>
                <a:lnTo>
                  <a:pt x="315506" y="326618"/>
                </a:lnTo>
                <a:lnTo>
                  <a:pt x="302221" y="319735"/>
                </a:lnTo>
                <a:lnTo>
                  <a:pt x="278968" y="307695"/>
                </a:lnTo>
                <a:lnTo>
                  <a:pt x="250139" y="278866"/>
                </a:lnTo>
                <a:lnTo>
                  <a:pt x="231216" y="242328"/>
                </a:lnTo>
                <a:lnTo>
                  <a:pt x="224421" y="200291"/>
                </a:lnTo>
                <a:lnTo>
                  <a:pt x="231216" y="158267"/>
                </a:lnTo>
                <a:lnTo>
                  <a:pt x="250139" y="121729"/>
                </a:lnTo>
                <a:lnTo>
                  <a:pt x="278968" y="92887"/>
                </a:lnTo>
                <a:lnTo>
                  <a:pt x="315506" y="73977"/>
                </a:lnTo>
                <a:lnTo>
                  <a:pt x="357530" y="67170"/>
                </a:lnTo>
                <a:lnTo>
                  <a:pt x="720788" y="67170"/>
                </a:lnTo>
                <a:lnTo>
                  <a:pt x="762825" y="73977"/>
                </a:lnTo>
                <a:lnTo>
                  <a:pt x="799350" y="92887"/>
                </a:lnTo>
                <a:lnTo>
                  <a:pt x="828192" y="121729"/>
                </a:lnTo>
                <a:lnTo>
                  <a:pt x="847115" y="158267"/>
                </a:lnTo>
                <a:lnTo>
                  <a:pt x="853909" y="200291"/>
                </a:lnTo>
                <a:lnTo>
                  <a:pt x="853909" y="51993"/>
                </a:lnTo>
                <a:lnTo>
                  <a:pt x="845985" y="44069"/>
                </a:lnTo>
                <a:lnTo>
                  <a:pt x="808786" y="20396"/>
                </a:lnTo>
                <a:lnTo>
                  <a:pt x="766648" y="5308"/>
                </a:lnTo>
                <a:lnTo>
                  <a:pt x="720775" y="0"/>
                </a:lnTo>
                <a:lnTo>
                  <a:pt x="357530" y="0"/>
                </a:lnTo>
                <a:lnTo>
                  <a:pt x="311670" y="5308"/>
                </a:lnTo>
                <a:lnTo>
                  <a:pt x="269532" y="20396"/>
                </a:lnTo>
                <a:lnTo>
                  <a:pt x="232333" y="44069"/>
                </a:lnTo>
                <a:lnTo>
                  <a:pt x="201295" y="75095"/>
                </a:lnTo>
                <a:lnTo>
                  <a:pt x="177634" y="112293"/>
                </a:lnTo>
                <a:lnTo>
                  <a:pt x="162547" y="154432"/>
                </a:lnTo>
                <a:lnTo>
                  <a:pt x="157238" y="200291"/>
                </a:lnTo>
                <a:lnTo>
                  <a:pt x="157695" y="213753"/>
                </a:lnTo>
                <a:lnTo>
                  <a:pt x="159016" y="226961"/>
                </a:lnTo>
                <a:lnTo>
                  <a:pt x="161188" y="239915"/>
                </a:lnTo>
                <a:lnTo>
                  <a:pt x="164172" y="252564"/>
                </a:lnTo>
                <a:lnTo>
                  <a:pt x="148729" y="252564"/>
                </a:lnTo>
                <a:lnTo>
                  <a:pt x="101777" y="260159"/>
                </a:lnTo>
                <a:lnTo>
                  <a:pt x="60960" y="281305"/>
                </a:lnTo>
                <a:lnTo>
                  <a:pt x="28740" y="313524"/>
                </a:lnTo>
                <a:lnTo>
                  <a:pt x="7594" y="354342"/>
                </a:lnTo>
                <a:lnTo>
                  <a:pt x="114" y="400596"/>
                </a:lnTo>
                <a:lnTo>
                  <a:pt x="0" y="401294"/>
                </a:lnTo>
                <a:lnTo>
                  <a:pt x="8724" y="451523"/>
                </a:lnTo>
                <a:lnTo>
                  <a:pt x="32867" y="494449"/>
                </a:lnTo>
                <a:lnTo>
                  <a:pt x="69367" y="527024"/>
                </a:lnTo>
                <a:lnTo>
                  <a:pt x="115150" y="546188"/>
                </a:lnTo>
                <a:lnTo>
                  <a:pt x="115150" y="595795"/>
                </a:lnTo>
                <a:lnTo>
                  <a:pt x="139052" y="628345"/>
                </a:lnTo>
                <a:lnTo>
                  <a:pt x="143903" y="629386"/>
                </a:lnTo>
                <a:lnTo>
                  <a:pt x="156451" y="629386"/>
                </a:lnTo>
                <a:lnTo>
                  <a:pt x="164109" y="626719"/>
                </a:lnTo>
                <a:lnTo>
                  <a:pt x="255943" y="550011"/>
                </a:lnTo>
                <a:lnTo>
                  <a:pt x="399605" y="550011"/>
                </a:lnTo>
                <a:lnTo>
                  <a:pt x="446570" y="542417"/>
                </a:lnTo>
                <a:lnTo>
                  <a:pt x="482155" y="523989"/>
                </a:lnTo>
                <a:lnTo>
                  <a:pt x="487387" y="521284"/>
                </a:lnTo>
                <a:lnTo>
                  <a:pt x="519607" y="489077"/>
                </a:lnTo>
                <a:lnTo>
                  <a:pt x="540740" y="448259"/>
                </a:lnTo>
                <a:lnTo>
                  <a:pt x="548335" y="401294"/>
                </a:lnTo>
                <a:lnTo>
                  <a:pt x="548322" y="400596"/>
                </a:lnTo>
                <a:lnTo>
                  <a:pt x="571017" y="400596"/>
                </a:lnTo>
                <a:lnTo>
                  <a:pt x="705408" y="512838"/>
                </a:lnTo>
                <a:lnTo>
                  <a:pt x="713066" y="515505"/>
                </a:lnTo>
                <a:lnTo>
                  <a:pt x="725614" y="515505"/>
                </a:lnTo>
                <a:lnTo>
                  <a:pt x="754367" y="481914"/>
                </a:lnTo>
                <a:lnTo>
                  <a:pt x="754367" y="410108"/>
                </a:lnTo>
                <a:lnTo>
                  <a:pt x="754367" y="397764"/>
                </a:lnTo>
                <a:lnTo>
                  <a:pt x="799541" y="384454"/>
                </a:lnTo>
                <a:lnTo>
                  <a:pt x="839597" y="361454"/>
                </a:lnTo>
                <a:lnTo>
                  <a:pt x="873175" y="330161"/>
                </a:lnTo>
                <a:lnTo>
                  <a:pt x="898867" y="291934"/>
                </a:lnTo>
                <a:lnTo>
                  <a:pt x="915301" y="248196"/>
                </a:lnTo>
                <a:lnTo>
                  <a:pt x="921080" y="200291"/>
                </a:lnTo>
                <a:close/>
              </a:path>
              <a:path w="1037590" h="1124585">
                <a:moveTo>
                  <a:pt x="1037513" y="1010920"/>
                </a:moveTo>
                <a:lnTo>
                  <a:pt x="1033487" y="982345"/>
                </a:lnTo>
                <a:lnTo>
                  <a:pt x="1021829" y="955128"/>
                </a:lnTo>
                <a:lnTo>
                  <a:pt x="997813" y="921092"/>
                </a:lnTo>
                <a:lnTo>
                  <a:pt x="970013" y="892517"/>
                </a:lnTo>
                <a:lnTo>
                  <a:pt x="970013" y="1016520"/>
                </a:lnTo>
                <a:lnTo>
                  <a:pt x="967524" y="1026833"/>
                </a:lnTo>
                <a:lnTo>
                  <a:pt x="936802" y="1055268"/>
                </a:lnTo>
                <a:lnTo>
                  <a:pt x="924839" y="1056830"/>
                </a:lnTo>
                <a:lnTo>
                  <a:pt x="661530" y="1056830"/>
                </a:lnTo>
                <a:lnTo>
                  <a:pt x="622071" y="1033830"/>
                </a:lnTo>
                <a:lnTo>
                  <a:pt x="616343" y="1016520"/>
                </a:lnTo>
                <a:lnTo>
                  <a:pt x="616775" y="1003757"/>
                </a:lnTo>
                <a:lnTo>
                  <a:pt x="654240" y="948817"/>
                </a:lnTo>
                <a:lnTo>
                  <a:pt x="694956" y="918146"/>
                </a:lnTo>
                <a:lnTo>
                  <a:pt x="742061" y="898740"/>
                </a:lnTo>
                <a:lnTo>
                  <a:pt x="793191" y="891959"/>
                </a:lnTo>
                <a:lnTo>
                  <a:pt x="844308" y="898740"/>
                </a:lnTo>
                <a:lnTo>
                  <a:pt x="891425" y="918146"/>
                </a:lnTo>
                <a:lnTo>
                  <a:pt x="932129" y="948817"/>
                </a:lnTo>
                <a:lnTo>
                  <a:pt x="964044" y="989380"/>
                </a:lnTo>
                <a:lnTo>
                  <a:pt x="970013" y="1016520"/>
                </a:lnTo>
                <a:lnTo>
                  <a:pt x="970013" y="892517"/>
                </a:lnTo>
                <a:lnTo>
                  <a:pt x="969479" y="891959"/>
                </a:lnTo>
                <a:lnTo>
                  <a:pt x="969086" y="891552"/>
                </a:lnTo>
                <a:lnTo>
                  <a:pt x="936371" y="866914"/>
                </a:lnTo>
                <a:lnTo>
                  <a:pt x="900341" y="847559"/>
                </a:lnTo>
                <a:lnTo>
                  <a:pt x="919086" y="824750"/>
                </a:lnTo>
                <a:lnTo>
                  <a:pt x="919340" y="824445"/>
                </a:lnTo>
                <a:lnTo>
                  <a:pt x="933246" y="798449"/>
                </a:lnTo>
                <a:lnTo>
                  <a:pt x="941793" y="770229"/>
                </a:lnTo>
                <a:lnTo>
                  <a:pt x="944702" y="740435"/>
                </a:lnTo>
                <a:lnTo>
                  <a:pt x="941793" y="710653"/>
                </a:lnTo>
                <a:lnTo>
                  <a:pt x="919327" y="656424"/>
                </a:lnTo>
                <a:lnTo>
                  <a:pt x="877531" y="616864"/>
                </a:lnTo>
                <a:lnTo>
                  <a:pt x="877531" y="740435"/>
                </a:lnTo>
                <a:lnTo>
                  <a:pt x="875906" y="757034"/>
                </a:lnTo>
                <a:lnTo>
                  <a:pt x="852830" y="800074"/>
                </a:lnTo>
                <a:lnTo>
                  <a:pt x="793191" y="824750"/>
                </a:lnTo>
                <a:lnTo>
                  <a:pt x="761428" y="818578"/>
                </a:lnTo>
                <a:lnTo>
                  <a:pt x="722960" y="787209"/>
                </a:lnTo>
                <a:lnTo>
                  <a:pt x="708837" y="740435"/>
                </a:lnTo>
                <a:lnTo>
                  <a:pt x="710463" y="723861"/>
                </a:lnTo>
                <a:lnTo>
                  <a:pt x="733539" y="680796"/>
                </a:lnTo>
                <a:lnTo>
                  <a:pt x="777074" y="657682"/>
                </a:lnTo>
                <a:lnTo>
                  <a:pt x="793191" y="656132"/>
                </a:lnTo>
                <a:lnTo>
                  <a:pt x="809307" y="657682"/>
                </a:lnTo>
                <a:lnTo>
                  <a:pt x="852830" y="680796"/>
                </a:lnTo>
                <a:lnTo>
                  <a:pt x="875906" y="723861"/>
                </a:lnTo>
                <a:lnTo>
                  <a:pt x="877531" y="740435"/>
                </a:lnTo>
                <a:lnTo>
                  <a:pt x="877531" y="616864"/>
                </a:lnTo>
                <a:lnTo>
                  <a:pt x="861034" y="604951"/>
                </a:lnTo>
                <a:lnTo>
                  <a:pt x="816394" y="590765"/>
                </a:lnTo>
                <a:lnTo>
                  <a:pt x="769975" y="590765"/>
                </a:lnTo>
                <a:lnTo>
                  <a:pt x="725347" y="604951"/>
                </a:lnTo>
                <a:lnTo>
                  <a:pt x="686041" y="633298"/>
                </a:lnTo>
                <a:lnTo>
                  <a:pt x="653122" y="682434"/>
                </a:lnTo>
                <a:lnTo>
                  <a:pt x="641667" y="740435"/>
                </a:lnTo>
                <a:lnTo>
                  <a:pt x="644575" y="770229"/>
                </a:lnTo>
                <a:lnTo>
                  <a:pt x="653122" y="798449"/>
                </a:lnTo>
                <a:lnTo>
                  <a:pt x="667042" y="824445"/>
                </a:lnTo>
                <a:lnTo>
                  <a:pt x="686041" y="847559"/>
                </a:lnTo>
                <a:lnTo>
                  <a:pt x="649998" y="866914"/>
                </a:lnTo>
                <a:lnTo>
                  <a:pt x="617283" y="891552"/>
                </a:lnTo>
                <a:lnTo>
                  <a:pt x="588568" y="921092"/>
                </a:lnTo>
                <a:lnTo>
                  <a:pt x="564553" y="955128"/>
                </a:lnTo>
                <a:lnTo>
                  <a:pt x="548855" y="1010920"/>
                </a:lnTo>
                <a:lnTo>
                  <a:pt x="552462" y="1039596"/>
                </a:lnTo>
                <a:lnTo>
                  <a:pt x="581812" y="1091018"/>
                </a:lnTo>
                <a:lnTo>
                  <a:pt x="631825" y="1120127"/>
                </a:lnTo>
                <a:lnTo>
                  <a:pt x="661530" y="1124000"/>
                </a:lnTo>
                <a:lnTo>
                  <a:pt x="924839" y="1124000"/>
                </a:lnTo>
                <a:lnTo>
                  <a:pt x="981494" y="1108913"/>
                </a:lnTo>
                <a:lnTo>
                  <a:pt x="1022667" y="1067079"/>
                </a:lnTo>
                <a:lnTo>
                  <a:pt x="1026858" y="1056830"/>
                </a:lnTo>
                <a:lnTo>
                  <a:pt x="1033907" y="1039596"/>
                </a:lnTo>
                <a:lnTo>
                  <a:pt x="1037513" y="10109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7121473" y="3519970"/>
            <a:ext cx="396875" cy="432434"/>
          </a:xfrm>
          <a:custGeom>
            <a:avLst/>
            <a:gdLst/>
            <a:ahLst/>
            <a:cxnLst/>
            <a:rect l="l" t="t" r="r" b="b"/>
            <a:pathLst>
              <a:path w="396875" h="432435">
                <a:moveTo>
                  <a:pt x="198127" y="0"/>
                </a:moveTo>
                <a:lnTo>
                  <a:pt x="150823" y="9189"/>
                </a:lnTo>
                <a:lnTo>
                  <a:pt x="109283" y="36752"/>
                </a:lnTo>
                <a:lnTo>
                  <a:pt x="81968" y="77485"/>
                </a:lnTo>
                <a:lnTo>
                  <a:pt x="72466" y="125601"/>
                </a:lnTo>
                <a:lnTo>
                  <a:pt x="74398" y="147618"/>
                </a:lnTo>
                <a:lnTo>
                  <a:pt x="74466" y="147996"/>
                </a:lnTo>
                <a:lnTo>
                  <a:pt x="80148" y="169003"/>
                </a:lnTo>
                <a:lnTo>
                  <a:pt x="89498" y="188812"/>
                </a:lnTo>
                <a:lnTo>
                  <a:pt x="102298" y="206843"/>
                </a:lnTo>
                <a:lnTo>
                  <a:pt x="76019" y="222375"/>
                </a:lnTo>
                <a:lnTo>
                  <a:pt x="31075" y="263930"/>
                </a:lnTo>
                <a:lnTo>
                  <a:pt x="3418" y="312501"/>
                </a:lnTo>
                <a:lnTo>
                  <a:pt x="0" y="336702"/>
                </a:lnTo>
                <a:lnTo>
                  <a:pt x="3049" y="360981"/>
                </a:lnTo>
                <a:lnTo>
                  <a:pt x="27882" y="404506"/>
                </a:lnTo>
                <a:lnTo>
                  <a:pt x="70206" y="429135"/>
                </a:lnTo>
                <a:lnTo>
                  <a:pt x="95338" y="432420"/>
                </a:lnTo>
                <a:lnTo>
                  <a:pt x="300913" y="432420"/>
                </a:lnTo>
                <a:lnTo>
                  <a:pt x="348849" y="419647"/>
                </a:lnTo>
                <a:lnTo>
                  <a:pt x="383679" y="384262"/>
                </a:lnTo>
                <a:lnTo>
                  <a:pt x="391463" y="365250"/>
                </a:lnTo>
                <a:lnTo>
                  <a:pt x="95338" y="365250"/>
                </a:lnTo>
                <a:lnTo>
                  <a:pt x="85663" y="363627"/>
                </a:lnTo>
                <a:lnTo>
                  <a:pt x="67410" y="340372"/>
                </a:lnTo>
                <a:lnTo>
                  <a:pt x="67672" y="332534"/>
                </a:lnTo>
                <a:lnTo>
                  <a:pt x="94803" y="293541"/>
                </a:lnTo>
                <a:lnTo>
                  <a:pt x="160117" y="256302"/>
                </a:lnTo>
                <a:lnTo>
                  <a:pt x="198132" y="251267"/>
                </a:lnTo>
                <a:lnTo>
                  <a:pt x="353298" y="251267"/>
                </a:lnTo>
                <a:lnTo>
                  <a:pt x="344123" y="241487"/>
                </a:lnTo>
                <a:lnTo>
                  <a:pt x="320240" y="222375"/>
                </a:lnTo>
                <a:lnTo>
                  <a:pt x="293975" y="206843"/>
                </a:lnTo>
                <a:lnTo>
                  <a:pt x="306842" y="184059"/>
                </a:lnTo>
                <a:lnTo>
                  <a:pt x="198127" y="184059"/>
                </a:lnTo>
                <a:lnTo>
                  <a:pt x="176113" y="179782"/>
                </a:lnTo>
                <a:lnTo>
                  <a:pt x="144060" y="147996"/>
                </a:lnTo>
                <a:lnTo>
                  <a:pt x="139636" y="125601"/>
                </a:lnTo>
                <a:lnTo>
                  <a:pt x="140759" y="114096"/>
                </a:lnTo>
                <a:lnTo>
                  <a:pt x="165935" y="76760"/>
                </a:lnTo>
                <a:lnTo>
                  <a:pt x="198132" y="67143"/>
                </a:lnTo>
                <a:lnTo>
                  <a:pt x="307575" y="67143"/>
                </a:lnTo>
                <a:lnTo>
                  <a:pt x="286981" y="36752"/>
                </a:lnTo>
                <a:lnTo>
                  <a:pt x="245439" y="9189"/>
                </a:lnTo>
                <a:lnTo>
                  <a:pt x="198127" y="0"/>
                </a:lnTo>
                <a:close/>
              </a:path>
              <a:path w="396875" h="432435">
                <a:moveTo>
                  <a:pt x="353298" y="251267"/>
                </a:moveTo>
                <a:lnTo>
                  <a:pt x="198132" y="251267"/>
                </a:lnTo>
                <a:lnTo>
                  <a:pt x="236146" y="256302"/>
                </a:lnTo>
                <a:lnTo>
                  <a:pt x="271180" y="270730"/>
                </a:lnTo>
                <a:lnTo>
                  <a:pt x="325188" y="323721"/>
                </a:lnTo>
                <a:lnTo>
                  <a:pt x="328843" y="340372"/>
                </a:lnTo>
                <a:lnTo>
                  <a:pt x="327312" y="346708"/>
                </a:lnTo>
                <a:lnTo>
                  <a:pt x="300913" y="365250"/>
                </a:lnTo>
                <a:lnTo>
                  <a:pt x="391463" y="365250"/>
                </a:lnTo>
                <a:lnTo>
                  <a:pt x="393210" y="360981"/>
                </a:lnTo>
                <a:lnTo>
                  <a:pt x="396262" y="336702"/>
                </a:lnTo>
                <a:lnTo>
                  <a:pt x="392841" y="312501"/>
                </a:lnTo>
                <a:lnTo>
                  <a:pt x="382955" y="289456"/>
                </a:lnTo>
                <a:lnTo>
                  <a:pt x="365177" y="263930"/>
                </a:lnTo>
                <a:lnTo>
                  <a:pt x="353298" y="251267"/>
                </a:lnTo>
                <a:close/>
              </a:path>
              <a:path w="396875" h="432435">
                <a:moveTo>
                  <a:pt x="307575" y="67143"/>
                </a:moveTo>
                <a:lnTo>
                  <a:pt x="198132" y="67143"/>
                </a:lnTo>
                <a:lnTo>
                  <a:pt x="209306" y="68212"/>
                </a:lnTo>
                <a:lnTo>
                  <a:pt x="220146" y="71418"/>
                </a:lnTo>
                <a:lnTo>
                  <a:pt x="230317" y="76760"/>
                </a:lnTo>
                <a:lnTo>
                  <a:pt x="239483" y="84237"/>
                </a:lnTo>
                <a:lnTo>
                  <a:pt x="252314" y="103578"/>
                </a:lnTo>
                <a:lnTo>
                  <a:pt x="256590" y="125601"/>
                </a:lnTo>
                <a:lnTo>
                  <a:pt x="252314" y="147618"/>
                </a:lnTo>
                <a:lnTo>
                  <a:pt x="239483" y="166952"/>
                </a:lnTo>
                <a:lnTo>
                  <a:pt x="220144" y="179782"/>
                </a:lnTo>
                <a:lnTo>
                  <a:pt x="198127" y="184059"/>
                </a:lnTo>
                <a:lnTo>
                  <a:pt x="306842" y="184059"/>
                </a:lnTo>
                <a:lnTo>
                  <a:pt x="317067" y="165993"/>
                </a:lnTo>
                <a:lnTo>
                  <a:pt x="323615" y="120743"/>
                </a:lnTo>
                <a:lnTo>
                  <a:pt x="313588" y="76017"/>
                </a:lnTo>
                <a:lnTo>
                  <a:pt x="307575" y="671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464070" y="1453865"/>
            <a:ext cx="2796540" cy="3721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8122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0"/>
                </a:moveTo>
                <a:lnTo>
                  <a:pt x="90639" y="0"/>
                </a:lnTo>
                <a:lnTo>
                  <a:pt x="55448" y="7150"/>
                </a:lnTo>
                <a:lnTo>
                  <a:pt x="26627" y="26620"/>
                </a:lnTo>
                <a:lnTo>
                  <a:pt x="7152" y="55437"/>
                </a:lnTo>
                <a:lnTo>
                  <a:pt x="0" y="90627"/>
                </a:lnTo>
                <a:lnTo>
                  <a:pt x="0" y="259511"/>
                </a:lnTo>
                <a:lnTo>
                  <a:pt x="7152" y="294703"/>
                </a:lnTo>
                <a:lnTo>
                  <a:pt x="26627" y="323524"/>
                </a:lnTo>
                <a:lnTo>
                  <a:pt x="55448" y="342999"/>
                </a:lnTo>
                <a:lnTo>
                  <a:pt x="90639" y="350151"/>
                </a:lnTo>
                <a:lnTo>
                  <a:pt x="2130666" y="350151"/>
                </a:lnTo>
                <a:lnTo>
                  <a:pt x="2165858" y="342999"/>
                </a:lnTo>
                <a:lnTo>
                  <a:pt x="2194679" y="323524"/>
                </a:lnTo>
                <a:lnTo>
                  <a:pt x="2214153" y="294703"/>
                </a:lnTo>
                <a:lnTo>
                  <a:pt x="2221306" y="259511"/>
                </a:lnTo>
                <a:lnTo>
                  <a:pt x="2221306" y="90627"/>
                </a:lnTo>
                <a:lnTo>
                  <a:pt x="2214153" y="55437"/>
                </a:lnTo>
                <a:lnTo>
                  <a:pt x="2194679" y="26620"/>
                </a:lnTo>
                <a:lnTo>
                  <a:pt x="2165858" y="7150"/>
                </a:lnTo>
                <a:lnTo>
                  <a:pt x="213066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350151"/>
                </a:moveTo>
                <a:lnTo>
                  <a:pt x="90639" y="350151"/>
                </a:lnTo>
                <a:lnTo>
                  <a:pt x="55448" y="342999"/>
                </a:lnTo>
                <a:lnTo>
                  <a:pt x="26627" y="323524"/>
                </a:lnTo>
                <a:lnTo>
                  <a:pt x="7152" y="294703"/>
                </a:lnTo>
                <a:lnTo>
                  <a:pt x="0" y="259511"/>
                </a:lnTo>
                <a:lnTo>
                  <a:pt x="0" y="90627"/>
                </a:lnTo>
                <a:lnTo>
                  <a:pt x="7152" y="55437"/>
                </a:lnTo>
                <a:lnTo>
                  <a:pt x="26627" y="26620"/>
                </a:lnTo>
                <a:lnTo>
                  <a:pt x="55448" y="7150"/>
                </a:lnTo>
                <a:lnTo>
                  <a:pt x="90639" y="0"/>
                </a:lnTo>
                <a:lnTo>
                  <a:pt x="2130666" y="0"/>
                </a:lnTo>
                <a:lnTo>
                  <a:pt x="2165858" y="7150"/>
                </a:lnTo>
                <a:lnTo>
                  <a:pt x="2194679" y="26620"/>
                </a:lnTo>
                <a:lnTo>
                  <a:pt x="2214153" y="55437"/>
                </a:lnTo>
                <a:lnTo>
                  <a:pt x="2221306" y="90627"/>
                </a:lnTo>
                <a:lnTo>
                  <a:pt x="2221306" y="259511"/>
                </a:lnTo>
                <a:lnTo>
                  <a:pt x="2214153" y="294703"/>
                </a:lnTo>
                <a:lnTo>
                  <a:pt x="2194679" y="323524"/>
                </a:lnTo>
                <a:lnTo>
                  <a:pt x="2165858" y="342999"/>
                </a:lnTo>
                <a:lnTo>
                  <a:pt x="2130666" y="3501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8697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1028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89376" y="905221"/>
            <a:ext cx="1213484" cy="754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1603" y="2955241"/>
            <a:ext cx="10888792" cy="31686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26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0"/>
                </a:moveTo>
                <a:lnTo>
                  <a:pt x="90639" y="0"/>
                </a:lnTo>
                <a:lnTo>
                  <a:pt x="55448" y="7150"/>
                </a:lnTo>
                <a:lnTo>
                  <a:pt x="26627" y="26620"/>
                </a:lnTo>
                <a:lnTo>
                  <a:pt x="7152" y="55437"/>
                </a:lnTo>
                <a:lnTo>
                  <a:pt x="0" y="90627"/>
                </a:lnTo>
                <a:lnTo>
                  <a:pt x="0" y="259511"/>
                </a:lnTo>
                <a:lnTo>
                  <a:pt x="7152" y="294703"/>
                </a:lnTo>
                <a:lnTo>
                  <a:pt x="26627" y="323524"/>
                </a:lnTo>
                <a:lnTo>
                  <a:pt x="55448" y="342999"/>
                </a:lnTo>
                <a:lnTo>
                  <a:pt x="90639" y="350151"/>
                </a:lnTo>
                <a:lnTo>
                  <a:pt x="2130666" y="350151"/>
                </a:lnTo>
                <a:lnTo>
                  <a:pt x="2165858" y="342999"/>
                </a:lnTo>
                <a:lnTo>
                  <a:pt x="2194679" y="323524"/>
                </a:lnTo>
                <a:lnTo>
                  <a:pt x="2214153" y="294703"/>
                </a:lnTo>
                <a:lnTo>
                  <a:pt x="2221306" y="259511"/>
                </a:lnTo>
                <a:lnTo>
                  <a:pt x="2221306" y="90627"/>
                </a:lnTo>
                <a:lnTo>
                  <a:pt x="2214153" y="55437"/>
                </a:lnTo>
                <a:lnTo>
                  <a:pt x="2194679" y="26620"/>
                </a:lnTo>
                <a:lnTo>
                  <a:pt x="2165858" y="7150"/>
                </a:lnTo>
                <a:lnTo>
                  <a:pt x="213066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4985346" y="6201487"/>
            <a:ext cx="2221865" cy="350520"/>
          </a:xfrm>
          <a:custGeom>
            <a:avLst/>
            <a:gdLst/>
            <a:ahLst/>
            <a:cxnLst/>
            <a:rect l="l" t="t" r="r" b="b"/>
            <a:pathLst>
              <a:path w="2221865" h="350520">
                <a:moveTo>
                  <a:pt x="2130666" y="350151"/>
                </a:moveTo>
                <a:lnTo>
                  <a:pt x="90639" y="350151"/>
                </a:lnTo>
                <a:lnTo>
                  <a:pt x="55448" y="342999"/>
                </a:lnTo>
                <a:lnTo>
                  <a:pt x="26627" y="323524"/>
                </a:lnTo>
                <a:lnTo>
                  <a:pt x="7152" y="294703"/>
                </a:lnTo>
                <a:lnTo>
                  <a:pt x="0" y="259511"/>
                </a:lnTo>
                <a:lnTo>
                  <a:pt x="0" y="90627"/>
                </a:lnTo>
                <a:lnTo>
                  <a:pt x="7152" y="55437"/>
                </a:lnTo>
                <a:lnTo>
                  <a:pt x="26627" y="26620"/>
                </a:lnTo>
                <a:lnTo>
                  <a:pt x="55448" y="7150"/>
                </a:lnTo>
                <a:lnTo>
                  <a:pt x="90639" y="0"/>
                </a:lnTo>
                <a:lnTo>
                  <a:pt x="2130666" y="0"/>
                </a:lnTo>
                <a:lnTo>
                  <a:pt x="2165858" y="7150"/>
                </a:lnTo>
                <a:lnTo>
                  <a:pt x="2194679" y="26620"/>
                </a:lnTo>
                <a:lnTo>
                  <a:pt x="2214153" y="55437"/>
                </a:lnTo>
                <a:lnTo>
                  <a:pt x="2221306" y="90627"/>
                </a:lnTo>
                <a:lnTo>
                  <a:pt x="2221306" y="259511"/>
                </a:lnTo>
                <a:lnTo>
                  <a:pt x="2214153" y="294703"/>
                </a:lnTo>
                <a:lnTo>
                  <a:pt x="2194679" y="323524"/>
                </a:lnTo>
                <a:lnTo>
                  <a:pt x="2165858" y="342999"/>
                </a:lnTo>
                <a:lnTo>
                  <a:pt x="2130666" y="3501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1929" y="345777"/>
            <a:ext cx="9578975" cy="1320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4413" y="1861906"/>
            <a:ext cx="10343172" cy="4217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394901" y="6256888"/>
            <a:ext cx="1708150" cy="226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0826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4300"/>
            <a:ext cx="12077700" cy="6629400"/>
          </a:xfrm>
          <a:custGeom>
            <a:avLst/>
            <a:gdLst/>
            <a:ahLst/>
            <a:cxnLst/>
            <a:rect l="l" t="t" r="r" b="b"/>
            <a:pathLst>
              <a:path w="12077700" h="6629400">
                <a:moveTo>
                  <a:pt x="0" y="6629400"/>
                </a:moveTo>
                <a:lnTo>
                  <a:pt x="12077700" y="6629400"/>
                </a:lnTo>
                <a:lnTo>
                  <a:pt x="1207770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12077700" y="0"/>
                </a:lnTo>
                <a:lnTo>
                  <a:pt x="12077700" y="114300"/>
                </a:lnTo>
                <a:lnTo>
                  <a:pt x="12077700" y="6743700"/>
                </a:lnTo>
                <a:lnTo>
                  <a:pt x="114300" y="6743700"/>
                </a:lnTo>
                <a:lnTo>
                  <a:pt x="114300" y="114300"/>
                </a:lnTo>
                <a:lnTo>
                  <a:pt x="12077700" y="114300"/>
                </a:lnTo>
                <a:lnTo>
                  <a:pt x="12077700" y="0"/>
                </a:lnTo>
                <a:lnTo>
                  <a:pt x="0" y="0"/>
                </a:lnTo>
                <a:lnTo>
                  <a:pt x="0" y="114300"/>
                </a:lnTo>
                <a:lnTo>
                  <a:pt x="0" y="674370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6743700"/>
                </a:lnTo>
                <a:lnTo>
                  <a:pt x="12192000" y="1143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89376" y="905221"/>
            <a:ext cx="1213484" cy="754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1921" y="2955241"/>
            <a:ext cx="10878820" cy="31686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394895" y="6256882"/>
            <a:ext cx="1936905" cy="226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41300">
              <a:lnSpc>
                <a:spcPts val="1580"/>
              </a:lnSpc>
            </a:pPr>
            <a:r>
              <a:rPr spc="-50" dirty="0"/>
              <a:t>grammarsaurus.co.uk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30143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12" Type="http://schemas.openxmlformats.org/officeDocument/2006/relationships/image" Target="../media/image14.png"/><Relationship Id="rId2" Type="http://schemas.openxmlformats.org/officeDocument/2006/relationships/image" Target="../media/image20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29.pn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11.png"/><Relationship Id="rId14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18" Type="http://schemas.openxmlformats.org/officeDocument/2006/relationships/image" Target="../media/image74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17" Type="http://schemas.openxmlformats.org/officeDocument/2006/relationships/image" Target="../media/image73.png"/><Relationship Id="rId2" Type="http://schemas.openxmlformats.org/officeDocument/2006/relationships/image" Target="../media/image59.png"/><Relationship Id="rId16" Type="http://schemas.openxmlformats.org/officeDocument/2006/relationships/image" Target="../media/image72.png"/><Relationship Id="rId20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image" Target="../media/image71.png"/><Relationship Id="rId10" Type="http://schemas.openxmlformats.org/officeDocument/2006/relationships/image" Target="../media/image67.png"/><Relationship Id="rId19" Type="http://schemas.openxmlformats.org/officeDocument/2006/relationships/image" Target="../media/image75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7.png"/><Relationship Id="rId7" Type="http://schemas.openxmlformats.org/officeDocument/2006/relationships/image" Target="../media/image8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66.png"/><Relationship Id="rId9" Type="http://schemas.openxmlformats.org/officeDocument/2006/relationships/image" Target="../media/image8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3.png"/><Relationship Id="rId18" Type="http://schemas.openxmlformats.org/officeDocument/2006/relationships/image" Target="../media/image97.png"/><Relationship Id="rId3" Type="http://schemas.openxmlformats.org/officeDocument/2006/relationships/image" Target="../media/image85.png"/><Relationship Id="rId21" Type="http://schemas.openxmlformats.org/officeDocument/2006/relationships/image" Target="../media/image79.png"/><Relationship Id="rId7" Type="http://schemas.openxmlformats.org/officeDocument/2006/relationships/image" Target="../media/image88.png"/><Relationship Id="rId12" Type="http://schemas.openxmlformats.org/officeDocument/2006/relationships/image" Target="../media/image92.png"/><Relationship Id="rId17" Type="http://schemas.openxmlformats.org/officeDocument/2006/relationships/image" Target="../media/image96.png"/><Relationship Id="rId2" Type="http://schemas.openxmlformats.org/officeDocument/2006/relationships/image" Target="../media/image1.png"/><Relationship Id="rId16" Type="http://schemas.openxmlformats.org/officeDocument/2006/relationships/image" Target="../media/image95.png"/><Relationship Id="rId20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11" Type="http://schemas.openxmlformats.org/officeDocument/2006/relationships/image" Target="../media/image91.png"/><Relationship Id="rId5" Type="http://schemas.openxmlformats.org/officeDocument/2006/relationships/image" Target="../media/image86.png"/><Relationship Id="rId15" Type="http://schemas.openxmlformats.org/officeDocument/2006/relationships/image" Target="../media/image94.png"/><Relationship Id="rId23" Type="http://schemas.openxmlformats.org/officeDocument/2006/relationships/image" Target="../media/image100.png"/><Relationship Id="rId10" Type="http://schemas.openxmlformats.org/officeDocument/2006/relationships/image" Target="../media/image90.png"/><Relationship Id="rId19" Type="http://schemas.openxmlformats.org/officeDocument/2006/relationships/image" Target="../media/image98.png"/><Relationship Id="rId4" Type="http://schemas.openxmlformats.org/officeDocument/2006/relationships/image" Target="../media/image66.png"/><Relationship Id="rId9" Type="http://schemas.openxmlformats.org/officeDocument/2006/relationships/image" Target="../media/image77.png"/><Relationship Id="rId14" Type="http://schemas.openxmlformats.org/officeDocument/2006/relationships/image" Target="../media/image60.png"/><Relationship Id="rId22" Type="http://schemas.openxmlformats.org/officeDocument/2006/relationships/image" Target="../media/image8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1.png"/><Relationship Id="rId7" Type="http://schemas.openxmlformats.org/officeDocument/2006/relationships/image" Target="../media/image10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png"/><Relationship Id="rId10" Type="http://schemas.openxmlformats.org/officeDocument/2006/relationships/image" Target="../media/image108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1.png"/><Relationship Id="rId3" Type="http://schemas.openxmlformats.org/officeDocument/2006/relationships/image" Target="../media/image104.png"/><Relationship Id="rId7" Type="http://schemas.openxmlformats.org/officeDocument/2006/relationships/image" Target="../media/image109.png"/><Relationship Id="rId12" Type="http://schemas.openxmlformats.org/officeDocument/2006/relationships/image" Target="../media/image66.png"/><Relationship Id="rId17" Type="http://schemas.openxmlformats.org/officeDocument/2006/relationships/image" Target="../media/image1.png"/><Relationship Id="rId2" Type="http://schemas.openxmlformats.org/officeDocument/2006/relationships/image" Target="../media/image103.png"/><Relationship Id="rId16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11" Type="http://schemas.openxmlformats.org/officeDocument/2006/relationships/image" Target="../media/image59.png"/><Relationship Id="rId5" Type="http://schemas.openxmlformats.org/officeDocument/2006/relationships/image" Target="../media/image102.png"/><Relationship Id="rId15" Type="http://schemas.openxmlformats.org/officeDocument/2006/relationships/image" Target="../media/image112.png"/><Relationship Id="rId10" Type="http://schemas.openxmlformats.org/officeDocument/2006/relationships/image" Target="../media/image106.png"/><Relationship Id="rId4" Type="http://schemas.openxmlformats.org/officeDocument/2006/relationships/image" Target="../media/image101.png"/><Relationship Id="rId9" Type="http://schemas.openxmlformats.org/officeDocument/2006/relationships/image" Target="../media/image107.png"/><Relationship Id="rId1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4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15.png"/><Relationship Id="rId7" Type="http://schemas.openxmlformats.org/officeDocument/2006/relationships/image" Target="../media/image1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16.png"/><Relationship Id="rId10" Type="http://schemas.openxmlformats.org/officeDocument/2006/relationships/image" Target="../media/image102.png"/><Relationship Id="rId4" Type="http://schemas.openxmlformats.org/officeDocument/2006/relationships/image" Target="../media/image44.png"/><Relationship Id="rId9" Type="http://schemas.openxmlformats.org/officeDocument/2006/relationships/image" Target="../media/image1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7" Type="http://schemas.openxmlformats.org/officeDocument/2006/relationships/image" Target="../media/image1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138.png"/><Relationship Id="rId3" Type="http://schemas.openxmlformats.org/officeDocument/2006/relationships/image" Target="../media/image129.png"/><Relationship Id="rId7" Type="http://schemas.openxmlformats.org/officeDocument/2006/relationships/image" Target="../media/image132.png"/><Relationship Id="rId12" Type="http://schemas.openxmlformats.org/officeDocument/2006/relationships/image" Target="../media/image1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png"/><Relationship Id="rId11" Type="http://schemas.openxmlformats.org/officeDocument/2006/relationships/image" Target="../media/image136.png"/><Relationship Id="rId5" Type="http://schemas.openxmlformats.org/officeDocument/2006/relationships/image" Target="../media/image9.png"/><Relationship Id="rId10" Type="http://schemas.openxmlformats.org/officeDocument/2006/relationships/image" Target="../media/image135.png"/><Relationship Id="rId4" Type="http://schemas.openxmlformats.org/officeDocument/2006/relationships/image" Target="../media/image130.png"/><Relationship Id="rId9" Type="http://schemas.openxmlformats.org/officeDocument/2006/relationships/image" Target="../media/image13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39.png"/><Relationship Id="rId7" Type="http://schemas.openxmlformats.org/officeDocument/2006/relationships/image" Target="../media/image1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png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1.png"/><Relationship Id="rId3" Type="http://schemas.openxmlformats.org/officeDocument/2006/relationships/image" Target="../media/image66.png"/><Relationship Id="rId7" Type="http://schemas.openxmlformats.org/officeDocument/2006/relationships/image" Target="../media/image113.png"/><Relationship Id="rId12" Type="http://schemas.openxmlformats.org/officeDocument/2006/relationships/image" Target="../media/image15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11" Type="http://schemas.openxmlformats.org/officeDocument/2006/relationships/image" Target="../media/image149.png"/><Relationship Id="rId5" Type="http://schemas.openxmlformats.org/officeDocument/2006/relationships/image" Target="../media/image90.png"/><Relationship Id="rId10" Type="http://schemas.openxmlformats.org/officeDocument/2006/relationships/image" Target="../media/image79.png"/><Relationship Id="rId4" Type="http://schemas.openxmlformats.org/officeDocument/2006/relationships/image" Target="../media/image147.png"/><Relationship Id="rId9" Type="http://schemas.openxmlformats.org/officeDocument/2006/relationships/image" Target="../media/image14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77.png"/><Relationship Id="rId7" Type="http://schemas.openxmlformats.org/officeDocument/2006/relationships/image" Target="../media/image8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51.png"/><Relationship Id="rId4" Type="http://schemas.openxmlformats.org/officeDocument/2006/relationships/image" Target="../media/image6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77.png"/><Relationship Id="rId7" Type="http://schemas.openxmlformats.org/officeDocument/2006/relationships/image" Target="../media/image8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51.png"/><Relationship Id="rId4" Type="http://schemas.openxmlformats.org/officeDocument/2006/relationships/image" Target="../media/image6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13" Type="http://schemas.openxmlformats.org/officeDocument/2006/relationships/image" Target="../media/image162.png"/><Relationship Id="rId3" Type="http://schemas.openxmlformats.org/officeDocument/2006/relationships/image" Target="../media/image101.png"/><Relationship Id="rId7" Type="http://schemas.openxmlformats.org/officeDocument/2006/relationships/image" Target="../media/image156.png"/><Relationship Id="rId12" Type="http://schemas.openxmlformats.org/officeDocument/2006/relationships/image" Target="../media/image1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5.png"/><Relationship Id="rId11" Type="http://schemas.openxmlformats.org/officeDocument/2006/relationships/image" Target="../media/image160.png"/><Relationship Id="rId5" Type="http://schemas.openxmlformats.org/officeDocument/2006/relationships/image" Target="../media/image154.png"/><Relationship Id="rId10" Type="http://schemas.openxmlformats.org/officeDocument/2006/relationships/image" Target="../media/image159.png"/><Relationship Id="rId4" Type="http://schemas.openxmlformats.org/officeDocument/2006/relationships/image" Target="../media/image102.png"/><Relationship Id="rId9" Type="http://schemas.openxmlformats.org/officeDocument/2006/relationships/image" Target="../media/image15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3" Type="http://schemas.openxmlformats.org/officeDocument/2006/relationships/image" Target="../media/image163.png"/><Relationship Id="rId7" Type="http://schemas.openxmlformats.org/officeDocument/2006/relationships/image" Target="../media/image1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4.png"/><Relationship Id="rId5" Type="http://schemas.openxmlformats.org/officeDocument/2006/relationships/image" Target="../media/image165.png"/><Relationship Id="rId10" Type="http://schemas.openxmlformats.org/officeDocument/2006/relationships/image" Target="../media/image102.png"/><Relationship Id="rId4" Type="http://schemas.openxmlformats.org/officeDocument/2006/relationships/image" Target="../media/image164.png"/><Relationship Id="rId9" Type="http://schemas.openxmlformats.org/officeDocument/2006/relationships/image" Target="../media/image10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8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13" Type="http://schemas.openxmlformats.org/officeDocument/2006/relationships/image" Target="../media/image164.png"/><Relationship Id="rId3" Type="http://schemas.openxmlformats.org/officeDocument/2006/relationships/image" Target="../media/image168.png"/><Relationship Id="rId7" Type="http://schemas.openxmlformats.org/officeDocument/2006/relationships/image" Target="../media/image169.png"/><Relationship Id="rId12" Type="http://schemas.openxmlformats.org/officeDocument/2006/relationships/image" Target="../media/image16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11" Type="http://schemas.openxmlformats.org/officeDocument/2006/relationships/image" Target="../media/image172.png"/><Relationship Id="rId5" Type="http://schemas.openxmlformats.org/officeDocument/2006/relationships/image" Target="../media/image101.png"/><Relationship Id="rId10" Type="http://schemas.openxmlformats.org/officeDocument/2006/relationships/image" Target="../media/image163.png"/><Relationship Id="rId4" Type="http://schemas.openxmlformats.org/officeDocument/2006/relationships/image" Target="../media/image104.png"/><Relationship Id="rId9" Type="http://schemas.openxmlformats.org/officeDocument/2006/relationships/image" Target="../media/image171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13" Type="http://schemas.openxmlformats.org/officeDocument/2006/relationships/image" Target="../media/image183.png"/><Relationship Id="rId3" Type="http://schemas.openxmlformats.org/officeDocument/2006/relationships/image" Target="../media/image173.png"/><Relationship Id="rId7" Type="http://schemas.openxmlformats.org/officeDocument/2006/relationships/image" Target="../media/image177.png"/><Relationship Id="rId12" Type="http://schemas.openxmlformats.org/officeDocument/2006/relationships/image" Target="../media/image18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6.png"/><Relationship Id="rId11" Type="http://schemas.openxmlformats.org/officeDocument/2006/relationships/image" Target="../media/image181.png"/><Relationship Id="rId5" Type="http://schemas.openxmlformats.org/officeDocument/2006/relationships/image" Target="../media/image175.png"/><Relationship Id="rId10" Type="http://schemas.openxmlformats.org/officeDocument/2006/relationships/image" Target="../media/image180.png"/><Relationship Id="rId4" Type="http://schemas.openxmlformats.org/officeDocument/2006/relationships/image" Target="../media/image174.png"/><Relationship Id="rId9" Type="http://schemas.openxmlformats.org/officeDocument/2006/relationships/image" Target="../media/image17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2.png"/><Relationship Id="rId7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185.png"/><Relationship Id="rId4" Type="http://schemas.openxmlformats.org/officeDocument/2006/relationships/image" Target="../media/image184.png"/><Relationship Id="rId9" Type="http://schemas.openxmlformats.org/officeDocument/2006/relationships/image" Target="../media/image18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7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png"/><Relationship Id="rId5" Type="http://schemas.openxmlformats.org/officeDocument/2006/relationships/image" Target="../media/image189.png"/><Relationship Id="rId4" Type="http://schemas.openxmlformats.org/officeDocument/2006/relationships/image" Target="../media/image188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png"/><Relationship Id="rId13" Type="http://schemas.openxmlformats.org/officeDocument/2006/relationships/image" Target="../media/image1.png"/><Relationship Id="rId18" Type="http://schemas.openxmlformats.org/officeDocument/2006/relationships/image" Target="../media/image205.png"/><Relationship Id="rId3" Type="http://schemas.openxmlformats.org/officeDocument/2006/relationships/image" Target="../media/image191.png"/><Relationship Id="rId7" Type="http://schemas.openxmlformats.org/officeDocument/2006/relationships/image" Target="../media/image195.png"/><Relationship Id="rId12" Type="http://schemas.openxmlformats.org/officeDocument/2006/relationships/image" Target="../media/image200.png"/><Relationship Id="rId17" Type="http://schemas.openxmlformats.org/officeDocument/2006/relationships/image" Target="../media/image204.png"/><Relationship Id="rId2" Type="http://schemas.openxmlformats.org/officeDocument/2006/relationships/image" Target="../media/image190.png"/><Relationship Id="rId16" Type="http://schemas.openxmlformats.org/officeDocument/2006/relationships/image" Target="../media/image20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4.png"/><Relationship Id="rId11" Type="http://schemas.openxmlformats.org/officeDocument/2006/relationships/image" Target="../media/image199.png"/><Relationship Id="rId5" Type="http://schemas.openxmlformats.org/officeDocument/2006/relationships/image" Target="../media/image193.png"/><Relationship Id="rId15" Type="http://schemas.openxmlformats.org/officeDocument/2006/relationships/image" Target="../media/image202.png"/><Relationship Id="rId10" Type="http://schemas.openxmlformats.org/officeDocument/2006/relationships/image" Target="../media/image198.png"/><Relationship Id="rId19" Type="http://schemas.openxmlformats.org/officeDocument/2006/relationships/image" Target="../media/image206.png"/><Relationship Id="rId4" Type="http://schemas.openxmlformats.org/officeDocument/2006/relationships/image" Target="../media/image192.png"/><Relationship Id="rId9" Type="http://schemas.openxmlformats.org/officeDocument/2006/relationships/image" Target="../media/image197.png"/><Relationship Id="rId14" Type="http://schemas.openxmlformats.org/officeDocument/2006/relationships/image" Target="../media/image201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png"/><Relationship Id="rId13" Type="http://schemas.openxmlformats.org/officeDocument/2006/relationships/image" Target="../media/image217.png"/><Relationship Id="rId18" Type="http://schemas.openxmlformats.org/officeDocument/2006/relationships/image" Target="../media/image222.png"/><Relationship Id="rId26" Type="http://schemas.openxmlformats.org/officeDocument/2006/relationships/image" Target="../media/image202.png"/><Relationship Id="rId3" Type="http://schemas.openxmlformats.org/officeDocument/2006/relationships/image" Target="../media/image207.png"/><Relationship Id="rId21" Type="http://schemas.openxmlformats.org/officeDocument/2006/relationships/image" Target="../media/image225.png"/><Relationship Id="rId7" Type="http://schemas.openxmlformats.org/officeDocument/2006/relationships/image" Target="../media/image211.png"/><Relationship Id="rId12" Type="http://schemas.openxmlformats.org/officeDocument/2006/relationships/image" Target="../media/image216.png"/><Relationship Id="rId17" Type="http://schemas.openxmlformats.org/officeDocument/2006/relationships/image" Target="../media/image221.png"/><Relationship Id="rId25" Type="http://schemas.openxmlformats.org/officeDocument/2006/relationships/image" Target="../media/image201.png"/><Relationship Id="rId2" Type="http://schemas.openxmlformats.org/officeDocument/2006/relationships/image" Target="../media/image3.png"/><Relationship Id="rId16" Type="http://schemas.openxmlformats.org/officeDocument/2006/relationships/image" Target="../media/image220.png"/><Relationship Id="rId20" Type="http://schemas.openxmlformats.org/officeDocument/2006/relationships/image" Target="../media/image224.png"/><Relationship Id="rId29" Type="http://schemas.openxmlformats.org/officeDocument/2006/relationships/image" Target="../media/image205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0.png"/><Relationship Id="rId11" Type="http://schemas.openxmlformats.org/officeDocument/2006/relationships/image" Target="../media/image215.png"/><Relationship Id="rId24" Type="http://schemas.openxmlformats.org/officeDocument/2006/relationships/image" Target="../media/image228.png"/><Relationship Id="rId5" Type="http://schemas.openxmlformats.org/officeDocument/2006/relationships/image" Target="../media/image209.png"/><Relationship Id="rId15" Type="http://schemas.openxmlformats.org/officeDocument/2006/relationships/image" Target="../media/image219.png"/><Relationship Id="rId23" Type="http://schemas.openxmlformats.org/officeDocument/2006/relationships/image" Target="../media/image227.png"/><Relationship Id="rId28" Type="http://schemas.openxmlformats.org/officeDocument/2006/relationships/image" Target="../media/image204.png"/><Relationship Id="rId10" Type="http://schemas.openxmlformats.org/officeDocument/2006/relationships/image" Target="../media/image214.png"/><Relationship Id="rId19" Type="http://schemas.openxmlformats.org/officeDocument/2006/relationships/image" Target="../media/image223.png"/><Relationship Id="rId4" Type="http://schemas.openxmlformats.org/officeDocument/2006/relationships/image" Target="../media/image208.png"/><Relationship Id="rId9" Type="http://schemas.openxmlformats.org/officeDocument/2006/relationships/image" Target="../media/image213.png"/><Relationship Id="rId14" Type="http://schemas.openxmlformats.org/officeDocument/2006/relationships/image" Target="../media/image218.png"/><Relationship Id="rId22" Type="http://schemas.openxmlformats.org/officeDocument/2006/relationships/image" Target="../media/image226.png"/><Relationship Id="rId27" Type="http://schemas.openxmlformats.org/officeDocument/2006/relationships/image" Target="../media/image203.png"/><Relationship Id="rId30" Type="http://schemas.openxmlformats.org/officeDocument/2006/relationships/image" Target="../media/image20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3.png"/><Relationship Id="rId3" Type="http://schemas.openxmlformats.org/officeDocument/2006/relationships/image" Target="../media/image32.png"/><Relationship Id="rId7" Type="http://schemas.openxmlformats.org/officeDocument/2006/relationships/image" Target="../media/image2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31.png"/><Relationship Id="rId5" Type="http://schemas.openxmlformats.org/officeDocument/2006/relationships/image" Target="../media/image230.png"/><Relationship Id="rId10" Type="http://schemas.openxmlformats.org/officeDocument/2006/relationships/image" Target="../media/image235.png"/><Relationship Id="rId4" Type="http://schemas.openxmlformats.org/officeDocument/2006/relationships/image" Target="../media/image229.png"/><Relationship Id="rId9" Type="http://schemas.openxmlformats.org/officeDocument/2006/relationships/image" Target="../media/image234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241.png"/><Relationship Id="rId3" Type="http://schemas.openxmlformats.org/officeDocument/2006/relationships/image" Target="../media/image236.png"/><Relationship Id="rId7" Type="http://schemas.openxmlformats.org/officeDocument/2006/relationships/image" Target="../media/image103.png"/><Relationship Id="rId12" Type="http://schemas.openxmlformats.org/officeDocument/2006/relationships/image" Target="../media/image240.png"/><Relationship Id="rId2" Type="http://schemas.openxmlformats.org/officeDocument/2006/relationships/image" Target="../media/image168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6.png"/><Relationship Id="rId11" Type="http://schemas.openxmlformats.org/officeDocument/2006/relationships/image" Target="../media/image239.png"/><Relationship Id="rId5" Type="http://schemas.openxmlformats.org/officeDocument/2006/relationships/image" Target="../media/image154.png"/><Relationship Id="rId15" Type="http://schemas.openxmlformats.org/officeDocument/2006/relationships/image" Target="../media/image243.png"/><Relationship Id="rId10" Type="http://schemas.openxmlformats.org/officeDocument/2006/relationships/image" Target="../media/image238.png"/><Relationship Id="rId4" Type="http://schemas.openxmlformats.org/officeDocument/2006/relationships/image" Target="../media/image101.png"/><Relationship Id="rId9" Type="http://schemas.openxmlformats.org/officeDocument/2006/relationships/image" Target="../media/image237.png"/><Relationship Id="rId14" Type="http://schemas.openxmlformats.org/officeDocument/2006/relationships/image" Target="../media/image24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7.png"/><Relationship Id="rId13" Type="http://schemas.openxmlformats.org/officeDocument/2006/relationships/image" Target="../media/image3.png"/><Relationship Id="rId3" Type="http://schemas.openxmlformats.org/officeDocument/2006/relationships/image" Target="../media/image166.png"/><Relationship Id="rId7" Type="http://schemas.openxmlformats.org/officeDocument/2006/relationships/image" Target="../media/image246.png"/><Relationship Id="rId12" Type="http://schemas.openxmlformats.org/officeDocument/2006/relationships/image" Target="../media/image250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5.png"/><Relationship Id="rId11" Type="http://schemas.openxmlformats.org/officeDocument/2006/relationships/image" Target="../media/image249.png"/><Relationship Id="rId5" Type="http://schemas.openxmlformats.org/officeDocument/2006/relationships/image" Target="../media/image244.png"/><Relationship Id="rId10" Type="http://schemas.openxmlformats.org/officeDocument/2006/relationships/image" Target="../media/image238.png"/><Relationship Id="rId4" Type="http://schemas.openxmlformats.org/officeDocument/2006/relationships/image" Target="../media/image157.png"/><Relationship Id="rId9" Type="http://schemas.openxmlformats.org/officeDocument/2006/relationships/image" Target="../media/image248.png"/><Relationship Id="rId14" Type="http://schemas.openxmlformats.org/officeDocument/2006/relationships/image" Target="../media/image251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9.png"/><Relationship Id="rId13" Type="http://schemas.openxmlformats.org/officeDocument/2006/relationships/image" Target="../media/image249.png"/><Relationship Id="rId18" Type="http://schemas.openxmlformats.org/officeDocument/2006/relationships/image" Target="../media/image163.png"/><Relationship Id="rId3" Type="http://schemas.openxmlformats.org/officeDocument/2006/relationships/image" Target="../media/image101.png"/><Relationship Id="rId21" Type="http://schemas.openxmlformats.org/officeDocument/2006/relationships/image" Target="../media/image256.png"/><Relationship Id="rId7" Type="http://schemas.openxmlformats.org/officeDocument/2006/relationships/image" Target="../media/image237.png"/><Relationship Id="rId12" Type="http://schemas.openxmlformats.org/officeDocument/2006/relationships/image" Target="../media/image252.png"/><Relationship Id="rId17" Type="http://schemas.openxmlformats.org/officeDocument/2006/relationships/image" Target="../media/image1.png"/><Relationship Id="rId2" Type="http://schemas.openxmlformats.org/officeDocument/2006/relationships/image" Target="../media/image236.png"/><Relationship Id="rId16" Type="http://schemas.openxmlformats.org/officeDocument/2006/relationships/image" Target="../media/image254.png"/><Relationship Id="rId20" Type="http://schemas.openxmlformats.org/officeDocument/2006/relationships/image" Target="../media/image2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8.png"/><Relationship Id="rId11" Type="http://schemas.openxmlformats.org/officeDocument/2006/relationships/image" Target="../media/image242.png"/><Relationship Id="rId5" Type="http://schemas.openxmlformats.org/officeDocument/2006/relationships/image" Target="../media/image117.png"/><Relationship Id="rId15" Type="http://schemas.openxmlformats.org/officeDocument/2006/relationships/image" Target="../media/image253.png"/><Relationship Id="rId10" Type="http://schemas.openxmlformats.org/officeDocument/2006/relationships/image" Target="../media/image241.png"/><Relationship Id="rId19" Type="http://schemas.openxmlformats.org/officeDocument/2006/relationships/image" Target="../media/image159.png"/><Relationship Id="rId4" Type="http://schemas.openxmlformats.org/officeDocument/2006/relationships/image" Target="../media/image166.png"/><Relationship Id="rId9" Type="http://schemas.openxmlformats.org/officeDocument/2006/relationships/image" Target="../media/image240.png"/><Relationship Id="rId14" Type="http://schemas.openxmlformats.org/officeDocument/2006/relationships/image" Target="../media/image250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3" Type="http://schemas.openxmlformats.org/officeDocument/2006/relationships/image" Target="../media/image43.png"/><Relationship Id="rId7" Type="http://schemas.openxmlformats.org/officeDocument/2006/relationships/image" Target="../media/image25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8.png"/><Relationship Id="rId5" Type="http://schemas.openxmlformats.org/officeDocument/2006/relationships/image" Target="../media/image257.png"/><Relationship Id="rId4" Type="http://schemas.openxmlformats.org/officeDocument/2006/relationships/image" Target="../media/image4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7.png"/><Relationship Id="rId13" Type="http://schemas.openxmlformats.org/officeDocument/2006/relationships/image" Target="../media/image272.png"/><Relationship Id="rId18" Type="http://schemas.openxmlformats.org/officeDocument/2006/relationships/image" Target="../media/image277.png"/><Relationship Id="rId26" Type="http://schemas.openxmlformats.org/officeDocument/2006/relationships/image" Target="../media/image285.png"/><Relationship Id="rId3" Type="http://schemas.openxmlformats.org/officeDocument/2006/relationships/image" Target="../media/image262.png"/><Relationship Id="rId21" Type="http://schemas.openxmlformats.org/officeDocument/2006/relationships/image" Target="../media/image280.png"/><Relationship Id="rId7" Type="http://schemas.openxmlformats.org/officeDocument/2006/relationships/image" Target="../media/image266.png"/><Relationship Id="rId12" Type="http://schemas.openxmlformats.org/officeDocument/2006/relationships/image" Target="../media/image271.png"/><Relationship Id="rId17" Type="http://schemas.openxmlformats.org/officeDocument/2006/relationships/image" Target="../media/image276.png"/><Relationship Id="rId25" Type="http://schemas.openxmlformats.org/officeDocument/2006/relationships/image" Target="../media/image284.png"/><Relationship Id="rId2" Type="http://schemas.openxmlformats.org/officeDocument/2006/relationships/image" Target="../media/image261.png"/><Relationship Id="rId16" Type="http://schemas.openxmlformats.org/officeDocument/2006/relationships/image" Target="../media/image275.png"/><Relationship Id="rId20" Type="http://schemas.openxmlformats.org/officeDocument/2006/relationships/image" Target="../media/image279.png"/><Relationship Id="rId29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5.png"/><Relationship Id="rId11" Type="http://schemas.openxmlformats.org/officeDocument/2006/relationships/image" Target="../media/image270.png"/><Relationship Id="rId24" Type="http://schemas.openxmlformats.org/officeDocument/2006/relationships/image" Target="../media/image283.png"/><Relationship Id="rId5" Type="http://schemas.openxmlformats.org/officeDocument/2006/relationships/image" Target="../media/image264.png"/><Relationship Id="rId15" Type="http://schemas.openxmlformats.org/officeDocument/2006/relationships/image" Target="../media/image274.png"/><Relationship Id="rId23" Type="http://schemas.openxmlformats.org/officeDocument/2006/relationships/image" Target="../media/image282.png"/><Relationship Id="rId28" Type="http://schemas.openxmlformats.org/officeDocument/2006/relationships/image" Target="../media/image287.png"/><Relationship Id="rId10" Type="http://schemas.openxmlformats.org/officeDocument/2006/relationships/image" Target="../media/image269.png"/><Relationship Id="rId19" Type="http://schemas.openxmlformats.org/officeDocument/2006/relationships/image" Target="../media/image278.png"/><Relationship Id="rId4" Type="http://schemas.openxmlformats.org/officeDocument/2006/relationships/image" Target="../media/image263.png"/><Relationship Id="rId9" Type="http://schemas.openxmlformats.org/officeDocument/2006/relationships/image" Target="../media/image268.png"/><Relationship Id="rId14" Type="http://schemas.openxmlformats.org/officeDocument/2006/relationships/image" Target="../media/image273.png"/><Relationship Id="rId22" Type="http://schemas.openxmlformats.org/officeDocument/2006/relationships/image" Target="../media/image281.png"/><Relationship Id="rId27" Type="http://schemas.openxmlformats.org/officeDocument/2006/relationships/image" Target="../media/image286.png"/><Relationship Id="rId30" Type="http://schemas.openxmlformats.org/officeDocument/2006/relationships/image" Target="../media/image288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13" Type="http://schemas.openxmlformats.org/officeDocument/2006/relationships/image" Target="../media/image90.png"/><Relationship Id="rId3" Type="http://schemas.openxmlformats.org/officeDocument/2006/relationships/image" Target="../media/image44.png"/><Relationship Id="rId7" Type="http://schemas.openxmlformats.org/officeDocument/2006/relationships/image" Target="../media/image292.png"/><Relationship Id="rId12" Type="http://schemas.openxmlformats.org/officeDocument/2006/relationships/image" Target="../media/image147.png"/><Relationship Id="rId2" Type="http://schemas.openxmlformats.org/officeDocument/2006/relationships/image" Target="../media/image43.png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11" Type="http://schemas.openxmlformats.org/officeDocument/2006/relationships/image" Target="../media/image66.png"/><Relationship Id="rId5" Type="http://schemas.openxmlformats.org/officeDocument/2006/relationships/image" Target="../media/image290.png"/><Relationship Id="rId15" Type="http://schemas.openxmlformats.org/officeDocument/2006/relationships/image" Target="../media/image113.png"/><Relationship Id="rId10" Type="http://schemas.openxmlformats.org/officeDocument/2006/relationships/image" Target="../media/image59.png"/><Relationship Id="rId4" Type="http://schemas.openxmlformats.org/officeDocument/2006/relationships/image" Target="../media/image289.png"/><Relationship Id="rId9" Type="http://schemas.openxmlformats.org/officeDocument/2006/relationships/image" Target="../media/image294.png"/><Relationship Id="rId14" Type="http://schemas.openxmlformats.org/officeDocument/2006/relationships/image" Target="../media/image11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6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59.png"/><Relationship Id="rId18" Type="http://schemas.openxmlformats.org/officeDocument/2006/relationships/image" Target="../media/image113.png"/><Relationship Id="rId3" Type="http://schemas.openxmlformats.org/officeDocument/2006/relationships/image" Target="../media/image297.png"/><Relationship Id="rId7" Type="http://schemas.openxmlformats.org/officeDocument/2006/relationships/image" Target="../media/image134.png"/><Relationship Id="rId12" Type="http://schemas.openxmlformats.org/officeDocument/2006/relationships/image" Target="../media/image138.png"/><Relationship Id="rId17" Type="http://schemas.openxmlformats.org/officeDocument/2006/relationships/image" Target="../media/image112.png"/><Relationship Id="rId2" Type="http://schemas.openxmlformats.org/officeDocument/2006/relationships/image" Target="../media/image130.png"/><Relationship Id="rId16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11" Type="http://schemas.openxmlformats.org/officeDocument/2006/relationships/image" Target="../media/image135.png"/><Relationship Id="rId5" Type="http://schemas.openxmlformats.org/officeDocument/2006/relationships/image" Target="../media/image131.png"/><Relationship Id="rId15" Type="http://schemas.openxmlformats.org/officeDocument/2006/relationships/image" Target="../media/image147.png"/><Relationship Id="rId10" Type="http://schemas.openxmlformats.org/officeDocument/2006/relationships/image" Target="../media/image298.png"/><Relationship Id="rId19" Type="http://schemas.openxmlformats.org/officeDocument/2006/relationships/image" Target="../media/image1.png"/><Relationship Id="rId4" Type="http://schemas.openxmlformats.org/officeDocument/2006/relationships/image" Target="../media/image9.png"/><Relationship Id="rId9" Type="http://schemas.openxmlformats.org/officeDocument/2006/relationships/image" Target="../media/image136.png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4E29">
              <a:alpha val="89999"/>
            </a:srgbClr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207749" y="6195137"/>
            <a:ext cx="2234565" cy="363220"/>
            <a:chOff x="5207749" y="6195137"/>
            <a:chExt cx="2234565" cy="363220"/>
          </a:xfrm>
        </p:grpSpPr>
        <p:sp>
          <p:nvSpPr>
            <p:cNvPr id="4" name="object 4"/>
            <p:cNvSpPr/>
            <p:nvPr/>
          </p:nvSpPr>
          <p:spPr>
            <a:xfrm>
              <a:off x="5214099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214099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44190" y="6262623"/>
              <a:ext cx="231465" cy="231457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81788" y="300412"/>
            <a:ext cx="1001344" cy="99060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11217195" y="845432"/>
            <a:ext cx="142240" cy="83356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with</a:t>
            </a:r>
            <a:endParaRPr sz="450">
              <a:latin typeface="Grammarsaurus" pitchFamily="2" charset="0"/>
              <a:cs typeface="Arial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58D6D7AB-BF98-CCB1-7CE6-98DE46D3DA85}"/>
              </a:ext>
            </a:extLst>
          </p:cNvPr>
          <p:cNvSpPr txBox="1"/>
          <p:nvPr/>
        </p:nvSpPr>
        <p:spPr>
          <a:xfrm>
            <a:off x="3994261" y="2682515"/>
            <a:ext cx="4204335" cy="19284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sz="745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Base aut</a:t>
            </a:r>
            <a:endParaRPr sz="7450" dirty="0">
              <a:latin typeface="Grammarsaurus" pitchFamily="2" charset="0"/>
              <a:cs typeface="Arial Black"/>
            </a:endParaRPr>
          </a:p>
          <a:p>
            <a:pPr marR="387350" algn="ctr">
              <a:lnSpc>
                <a:spcPct val="100000"/>
              </a:lnSpc>
              <a:spcBef>
                <a:spcPts val="10"/>
              </a:spcBef>
            </a:pPr>
            <a:r>
              <a:rPr sz="50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Stem aut</a:t>
            </a:r>
            <a:r>
              <a:rPr lang="en-US" sz="5000" dirty="0">
                <a:ln>
                  <a:solidFill>
                    <a:srgbClr val="D1E293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endParaRPr sz="5000" dirty="0">
              <a:ln>
                <a:solidFill>
                  <a:srgbClr val="D1E293"/>
                </a:solidFill>
              </a:ln>
              <a:noFill/>
              <a:latin typeface="Grammarsaurus" pitchFamily="2" charset="0"/>
              <a:cs typeface="Arial Black"/>
            </a:endParaRPr>
          </a:p>
        </p:txBody>
      </p:sp>
      <p:sp>
        <p:nvSpPr>
          <p:cNvPr id="15" name="object 31">
            <a:extLst>
              <a:ext uri="{FF2B5EF4-FFF2-40B4-BE49-F238E27FC236}">
                <a16:creationId xmlns:a16="http://schemas.microsoft.com/office/drawing/2014/main" id="{351743AA-E402-A509-633D-686094740E70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607050" y="6256888"/>
            <a:ext cx="1708150" cy="20390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ea typeface="+mn-ea"/>
                <a:cs typeface="Arial"/>
              </a:rPr>
              <a:t>grammarsaurus.co.uk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78240" y="4492807"/>
            <a:ext cx="981075" cy="934085"/>
          </a:xfrm>
          <a:custGeom>
            <a:avLst/>
            <a:gdLst/>
            <a:ahLst/>
            <a:cxnLst/>
            <a:rect l="l" t="t" r="r" b="b"/>
            <a:pathLst>
              <a:path w="981075" h="934085">
                <a:moveTo>
                  <a:pt x="653770" y="0"/>
                </a:moveTo>
                <a:lnTo>
                  <a:pt x="270852" y="0"/>
                </a:lnTo>
                <a:lnTo>
                  <a:pt x="214301" y="364"/>
                </a:lnTo>
                <a:lnTo>
                  <a:pt x="168697" y="2919"/>
                </a:lnTo>
                <a:lnTo>
                  <a:pt x="130974" y="9853"/>
                </a:lnTo>
                <a:lnTo>
                  <a:pt x="74501" y="36414"/>
                </a:lnTo>
                <a:lnTo>
                  <a:pt x="34370" y="76540"/>
                </a:lnTo>
                <a:lnTo>
                  <a:pt x="7881" y="132940"/>
                </a:lnTo>
                <a:lnTo>
                  <a:pt x="291" y="214369"/>
                </a:lnTo>
                <a:lnTo>
                  <a:pt x="0" y="270840"/>
                </a:lnTo>
                <a:lnTo>
                  <a:pt x="0" y="663105"/>
                </a:lnTo>
                <a:lnTo>
                  <a:pt x="364" y="719656"/>
                </a:lnTo>
                <a:lnTo>
                  <a:pt x="2917" y="765260"/>
                </a:lnTo>
                <a:lnTo>
                  <a:pt x="9847" y="802983"/>
                </a:lnTo>
                <a:lnTo>
                  <a:pt x="36409" y="859456"/>
                </a:lnTo>
                <a:lnTo>
                  <a:pt x="76540" y="899587"/>
                </a:lnTo>
                <a:lnTo>
                  <a:pt x="132941" y="926076"/>
                </a:lnTo>
                <a:lnTo>
                  <a:pt x="214374" y="933666"/>
                </a:lnTo>
                <a:lnTo>
                  <a:pt x="270852" y="933957"/>
                </a:lnTo>
                <a:lnTo>
                  <a:pt x="663105" y="933957"/>
                </a:lnTo>
                <a:lnTo>
                  <a:pt x="719656" y="933593"/>
                </a:lnTo>
                <a:lnTo>
                  <a:pt x="765260" y="931038"/>
                </a:lnTo>
                <a:lnTo>
                  <a:pt x="802983" y="924104"/>
                </a:lnTo>
                <a:lnTo>
                  <a:pt x="859456" y="897542"/>
                </a:lnTo>
                <a:lnTo>
                  <a:pt x="899587" y="857412"/>
                </a:lnTo>
                <a:lnTo>
                  <a:pt x="909678" y="840562"/>
                </a:lnTo>
                <a:lnTo>
                  <a:pt x="270852" y="840562"/>
                </a:lnTo>
                <a:lnTo>
                  <a:pt x="224225" y="840416"/>
                </a:lnTo>
                <a:lnTo>
                  <a:pt x="162498" y="836618"/>
                </a:lnTo>
                <a:lnTo>
                  <a:pt x="120248" y="813708"/>
                </a:lnTo>
                <a:lnTo>
                  <a:pt x="97333" y="771459"/>
                </a:lnTo>
                <a:lnTo>
                  <a:pt x="93541" y="709732"/>
                </a:lnTo>
                <a:lnTo>
                  <a:pt x="93395" y="663105"/>
                </a:lnTo>
                <a:lnTo>
                  <a:pt x="93395" y="270840"/>
                </a:lnTo>
                <a:lnTo>
                  <a:pt x="93541" y="224218"/>
                </a:lnTo>
                <a:lnTo>
                  <a:pt x="97333" y="162492"/>
                </a:lnTo>
                <a:lnTo>
                  <a:pt x="120248" y="120243"/>
                </a:lnTo>
                <a:lnTo>
                  <a:pt x="162498" y="97333"/>
                </a:lnTo>
                <a:lnTo>
                  <a:pt x="224225" y="93541"/>
                </a:lnTo>
                <a:lnTo>
                  <a:pt x="653770" y="93395"/>
                </a:lnTo>
                <a:lnTo>
                  <a:pt x="672886" y="90039"/>
                </a:lnTo>
                <a:lnTo>
                  <a:pt x="687625" y="80552"/>
                </a:lnTo>
                <a:lnTo>
                  <a:pt x="697111" y="65813"/>
                </a:lnTo>
                <a:lnTo>
                  <a:pt x="700467" y="46694"/>
                </a:lnTo>
                <a:lnTo>
                  <a:pt x="697111" y="27582"/>
                </a:lnTo>
                <a:lnTo>
                  <a:pt x="687625" y="12842"/>
                </a:lnTo>
                <a:lnTo>
                  <a:pt x="672886" y="3356"/>
                </a:lnTo>
                <a:lnTo>
                  <a:pt x="653770" y="0"/>
                </a:lnTo>
                <a:close/>
              </a:path>
              <a:path w="981075" h="934085">
                <a:moveTo>
                  <a:pt x="887260" y="420281"/>
                </a:moveTo>
                <a:lnTo>
                  <a:pt x="868144" y="423637"/>
                </a:lnTo>
                <a:lnTo>
                  <a:pt x="853405" y="433123"/>
                </a:lnTo>
                <a:lnTo>
                  <a:pt x="843918" y="447863"/>
                </a:lnTo>
                <a:lnTo>
                  <a:pt x="840562" y="466978"/>
                </a:lnTo>
                <a:lnTo>
                  <a:pt x="840562" y="663105"/>
                </a:lnTo>
                <a:lnTo>
                  <a:pt x="840416" y="709732"/>
                </a:lnTo>
                <a:lnTo>
                  <a:pt x="836618" y="771459"/>
                </a:lnTo>
                <a:lnTo>
                  <a:pt x="813708" y="813708"/>
                </a:lnTo>
                <a:lnTo>
                  <a:pt x="771459" y="836618"/>
                </a:lnTo>
                <a:lnTo>
                  <a:pt x="709732" y="840416"/>
                </a:lnTo>
                <a:lnTo>
                  <a:pt x="663105" y="840562"/>
                </a:lnTo>
                <a:lnTo>
                  <a:pt x="909678" y="840562"/>
                </a:lnTo>
                <a:lnTo>
                  <a:pt x="926076" y="801011"/>
                </a:lnTo>
                <a:lnTo>
                  <a:pt x="933662" y="719656"/>
                </a:lnTo>
                <a:lnTo>
                  <a:pt x="933957" y="663105"/>
                </a:lnTo>
                <a:lnTo>
                  <a:pt x="933957" y="466978"/>
                </a:lnTo>
                <a:lnTo>
                  <a:pt x="930601" y="447863"/>
                </a:lnTo>
                <a:lnTo>
                  <a:pt x="921115" y="433123"/>
                </a:lnTo>
                <a:lnTo>
                  <a:pt x="906375" y="423637"/>
                </a:lnTo>
                <a:lnTo>
                  <a:pt x="887260" y="420281"/>
                </a:lnTo>
                <a:close/>
              </a:path>
              <a:path w="981075" h="934085">
                <a:moveTo>
                  <a:pt x="326885" y="373580"/>
                </a:moveTo>
                <a:lnTo>
                  <a:pt x="309665" y="377082"/>
                </a:lnTo>
                <a:lnTo>
                  <a:pt x="294195" y="387591"/>
                </a:lnTo>
                <a:lnTo>
                  <a:pt x="283687" y="403055"/>
                </a:lnTo>
                <a:lnTo>
                  <a:pt x="280185" y="420281"/>
                </a:lnTo>
                <a:lnTo>
                  <a:pt x="283687" y="437499"/>
                </a:lnTo>
                <a:lnTo>
                  <a:pt x="434289" y="593051"/>
                </a:lnTo>
                <a:lnTo>
                  <a:pt x="466978" y="607072"/>
                </a:lnTo>
                <a:lnTo>
                  <a:pt x="476681" y="606196"/>
                </a:lnTo>
                <a:lnTo>
                  <a:pt x="485071" y="603567"/>
                </a:lnTo>
                <a:lnTo>
                  <a:pt x="492587" y="599185"/>
                </a:lnTo>
                <a:lnTo>
                  <a:pt x="499668" y="593051"/>
                </a:lnTo>
                <a:lnTo>
                  <a:pt x="597728" y="494995"/>
                </a:lnTo>
                <a:lnTo>
                  <a:pt x="466978" y="494995"/>
                </a:lnTo>
                <a:lnTo>
                  <a:pt x="359575" y="387591"/>
                </a:lnTo>
                <a:lnTo>
                  <a:pt x="344105" y="377082"/>
                </a:lnTo>
                <a:lnTo>
                  <a:pt x="326885" y="373580"/>
                </a:lnTo>
                <a:close/>
              </a:path>
              <a:path w="981075" h="934085">
                <a:moveTo>
                  <a:pt x="933957" y="46694"/>
                </a:moveTo>
                <a:lnTo>
                  <a:pt x="916737" y="50197"/>
                </a:lnTo>
                <a:lnTo>
                  <a:pt x="901268" y="60705"/>
                </a:lnTo>
                <a:lnTo>
                  <a:pt x="466978" y="494995"/>
                </a:lnTo>
                <a:lnTo>
                  <a:pt x="597728" y="494995"/>
                </a:lnTo>
                <a:lnTo>
                  <a:pt x="966647" y="126085"/>
                </a:lnTo>
                <a:lnTo>
                  <a:pt x="977150" y="110609"/>
                </a:lnTo>
                <a:lnTo>
                  <a:pt x="980649" y="93395"/>
                </a:lnTo>
                <a:lnTo>
                  <a:pt x="977149" y="76175"/>
                </a:lnTo>
                <a:lnTo>
                  <a:pt x="966647" y="60705"/>
                </a:lnTo>
                <a:lnTo>
                  <a:pt x="951178" y="50197"/>
                </a:lnTo>
                <a:lnTo>
                  <a:pt x="933957" y="466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85767" y="5005505"/>
            <a:ext cx="1123950" cy="1075055"/>
          </a:xfrm>
          <a:custGeom>
            <a:avLst/>
            <a:gdLst/>
            <a:ahLst/>
            <a:cxnLst/>
            <a:rect l="l" t="t" r="r" b="b"/>
            <a:pathLst>
              <a:path w="1123950" h="1075054">
                <a:moveTo>
                  <a:pt x="385976" y="232928"/>
                </a:moveTo>
                <a:lnTo>
                  <a:pt x="327584" y="241481"/>
                </a:lnTo>
                <a:lnTo>
                  <a:pt x="208069" y="326373"/>
                </a:lnTo>
                <a:lnTo>
                  <a:pt x="165905" y="365470"/>
                </a:lnTo>
                <a:lnTo>
                  <a:pt x="132885" y="412530"/>
                </a:lnTo>
                <a:lnTo>
                  <a:pt x="13124" y="627833"/>
                </a:lnTo>
                <a:lnTo>
                  <a:pt x="0" y="669027"/>
                </a:lnTo>
                <a:lnTo>
                  <a:pt x="3397" y="710859"/>
                </a:lnTo>
                <a:lnTo>
                  <a:pt x="21980" y="748491"/>
                </a:lnTo>
                <a:lnTo>
                  <a:pt x="54412" y="777084"/>
                </a:lnTo>
                <a:lnTo>
                  <a:pt x="96792" y="791193"/>
                </a:lnTo>
                <a:lnTo>
                  <a:pt x="80040" y="820200"/>
                </a:lnTo>
                <a:lnTo>
                  <a:pt x="78821" y="823350"/>
                </a:lnTo>
                <a:lnTo>
                  <a:pt x="31780" y="1035033"/>
                </a:lnTo>
                <a:lnTo>
                  <a:pt x="31156" y="1045445"/>
                </a:lnTo>
                <a:lnTo>
                  <a:pt x="33727" y="1055310"/>
                </a:lnTo>
                <a:lnTo>
                  <a:pt x="39188" y="1063921"/>
                </a:lnTo>
                <a:lnTo>
                  <a:pt x="47236" y="1070568"/>
                </a:lnTo>
                <a:lnTo>
                  <a:pt x="56926" y="1074359"/>
                </a:lnTo>
                <a:lnTo>
                  <a:pt x="67097" y="1074953"/>
                </a:lnTo>
                <a:lnTo>
                  <a:pt x="76981" y="1072407"/>
                </a:lnTo>
                <a:lnTo>
                  <a:pt x="85806" y="1066783"/>
                </a:lnTo>
                <a:lnTo>
                  <a:pt x="202837" y="962783"/>
                </a:lnTo>
                <a:lnTo>
                  <a:pt x="548672" y="962783"/>
                </a:lnTo>
                <a:lnTo>
                  <a:pt x="552445" y="957583"/>
                </a:lnTo>
                <a:lnTo>
                  <a:pt x="553185" y="954680"/>
                </a:lnTo>
                <a:lnTo>
                  <a:pt x="299471" y="954680"/>
                </a:lnTo>
                <a:lnTo>
                  <a:pt x="282526" y="951276"/>
                </a:lnTo>
                <a:lnTo>
                  <a:pt x="280495" y="949918"/>
                </a:lnTo>
                <a:lnTo>
                  <a:pt x="118166" y="949918"/>
                </a:lnTo>
                <a:lnTo>
                  <a:pt x="141292" y="845854"/>
                </a:lnTo>
                <a:lnTo>
                  <a:pt x="143616" y="841815"/>
                </a:lnTo>
                <a:lnTo>
                  <a:pt x="556671" y="841815"/>
                </a:lnTo>
                <a:lnTo>
                  <a:pt x="551629" y="839322"/>
                </a:lnTo>
                <a:lnTo>
                  <a:pt x="537202" y="831797"/>
                </a:lnTo>
                <a:lnTo>
                  <a:pt x="522576" y="825273"/>
                </a:lnTo>
                <a:lnTo>
                  <a:pt x="511231" y="822969"/>
                </a:lnTo>
                <a:lnTo>
                  <a:pt x="233596" y="822969"/>
                </a:lnTo>
                <a:lnTo>
                  <a:pt x="216524" y="819513"/>
                </a:lnTo>
                <a:lnTo>
                  <a:pt x="202567" y="810094"/>
                </a:lnTo>
                <a:lnTo>
                  <a:pt x="193148" y="796137"/>
                </a:lnTo>
                <a:lnTo>
                  <a:pt x="189692" y="779065"/>
                </a:lnTo>
                <a:lnTo>
                  <a:pt x="193148" y="761985"/>
                </a:lnTo>
                <a:lnTo>
                  <a:pt x="202567" y="748024"/>
                </a:lnTo>
                <a:lnTo>
                  <a:pt x="216524" y="738604"/>
                </a:lnTo>
                <a:lnTo>
                  <a:pt x="233596" y="735148"/>
                </a:lnTo>
                <a:lnTo>
                  <a:pt x="522292" y="735148"/>
                </a:lnTo>
                <a:lnTo>
                  <a:pt x="529227" y="732837"/>
                </a:lnTo>
                <a:lnTo>
                  <a:pt x="538990" y="725515"/>
                </a:lnTo>
                <a:lnTo>
                  <a:pt x="116724" y="725515"/>
                </a:lnTo>
                <a:lnTo>
                  <a:pt x="101799" y="725362"/>
                </a:lnTo>
                <a:lnTo>
                  <a:pt x="87343" y="720048"/>
                </a:lnTo>
                <a:lnTo>
                  <a:pt x="74265" y="708509"/>
                </a:lnTo>
                <a:lnTo>
                  <a:pt x="66769" y="693330"/>
                </a:lnTo>
                <a:lnTo>
                  <a:pt x="65397" y="676460"/>
                </a:lnTo>
                <a:lnTo>
                  <a:pt x="70693" y="659850"/>
                </a:lnTo>
                <a:lnTo>
                  <a:pt x="190441" y="444547"/>
                </a:lnTo>
                <a:lnTo>
                  <a:pt x="215544" y="408771"/>
                </a:lnTo>
                <a:lnTo>
                  <a:pt x="247591" y="379053"/>
                </a:lnTo>
                <a:lnTo>
                  <a:pt x="340835" y="309139"/>
                </a:lnTo>
                <a:lnTo>
                  <a:pt x="370581" y="298272"/>
                </a:lnTo>
                <a:lnTo>
                  <a:pt x="457501" y="298272"/>
                </a:lnTo>
                <a:lnTo>
                  <a:pt x="491349" y="239658"/>
                </a:lnTo>
                <a:lnTo>
                  <a:pt x="415282" y="239658"/>
                </a:lnTo>
                <a:lnTo>
                  <a:pt x="385976" y="232928"/>
                </a:lnTo>
                <a:close/>
              </a:path>
              <a:path w="1123950" h="1075054">
                <a:moveTo>
                  <a:pt x="548672" y="962783"/>
                </a:moveTo>
                <a:lnTo>
                  <a:pt x="202837" y="962783"/>
                </a:lnTo>
                <a:lnTo>
                  <a:pt x="219904" y="986301"/>
                </a:lnTo>
                <a:lnTo>
                  <a:pt x="242476" y="1004545"/>
                </a:lnTo>
                <a:lnTo>
                  <a:pt x="269388" y="1016349"/>
                </a:lnTo>
                <a:lnTo>
                  <a:pt x="299471" y="1020543"/>
                </a:lnTo>
                <a:lnTo>
                  <a:pt x="321310" y="1018359"/>
                </a:lnTo>
                <a:lnTo>
                  <a:pt x="341682" y="1012097"/>
                </a:lnTo>
                <a:lnTo>
                  <a:pt x="360164" y="1002187"/>
                </a:lnTo>
                <a:lnTo>
                  <a:pt x="376331" y="989059"/>
                </a:lnTo>
                <a:lnTo>
                  <a:pt x="529609" y="989059"/>
                </a:lnTo>
                <a:lnTo>
                  <a:pt x="548672" y="962783"/>
                </a:lnTo>
                <a:close/>
              </a:path>
              <a:path w="1123950" h="1075054">
                <a:moveTo>
                  <a:pt x="529609" y="989059"/>
                </a:moveTo>
                <a:lnTo>
                  <a:pt x="376331" y="989059"/>
                </a:lnTo>
                <a:lnTo>
                  <a:pt x="392491" y="1002187"/>
                </a:lnTo>
                <a:lnTo>
                  <a:pt x="410967" y="1012097"/>
                </a:lnTo>
                <a:lnTo>
                  <a:pt x="431335" y="1018359"/>
                </a:lnTo>
                <a:lnTo>
                  <a:pt x="453166" y="1020543"/>
                </a:lnTo>
                <a:lnTo>
                  <a:pt x="494459" y="1012481"/>
                </a:lnTo>
                <a:lnTo>
                  <a:pt x="528615" y="990429"/>
                </a:lnTo>
                <a:lnTo>
                  <a:pt x="529609" y="989059"/>
                </a:lnTo>
                <a:close/>
              </a:path>
              <a:path w="1123950" h="1075054">
                <a:moveTo>
                  <a:pt x="1123345" y="924023"/>
                </a:moveTo>
                <a:lnTo>
                  <a:pt x="921352" y="924023"/>
                </a:lnTo>
                <a:lnTo>
                  <a:pt x="921352" y="932405"/>
                </a:lnTo>
                <a:lnTo>
                  <a:pt x="923940" y="945224"/>
                </a:lnTo>
                <a:lnTo>
                  <a:pt x="930997" y="955696"/>
                </a:lnTo>
                <a:lnTo>
                  <a:pt x="941465" y="962758"/>
                </a:lnTo>
                <a:lnTo>
                  <a:pt x="954283" y="965348"/>
                </a:lnTo>
                <a:lnTo>
                  <a:pt x="1090414" y="965348"/>
                </a:lnTo>
                <a:lnTo>
                  <a:pt x="1103232" y="962758"/>
                </a:lnTo>
                <a:lnTo>
                  <a:pt x="1113700" y="955696"/>
                </a:lnTo>
                <a:lnTo>
                  <a:pt x="1120757" y="945224"/>
                </a:lnTo>
                <a:lnTo>
                  <a:pt x="1123345" y="932405"/>
                </a:lnTo>
                <a:lnTo>
                  <a:pt x="1123345" y="924023"/>
                </a:lnTo>
                <a:close/>
              </a:path>
              <a:path w="1123950" h="1075054">
                <a:moveTo>
                  <a:pt x="409250" y="888818"/>
                </a:moveTo>
                <a:lnTo>
                  <a:pt x="343387" y="888818"/>
                </a:lnTo>
                <a:lnTo>
                  <a:pt x="343274" y="911335"/>
                </a:lnTo>
                <a:lnTo>
                  <a:pt x="339931" y="927848"/>
                </a:lnTo>
                <a:lnTo>
                  <a:pt x="330511" y="941806"/>
                </a:lnTo>
                <a:lnTo>
                  <a:pt x="316550" y="951224"/>
                </a:lnTo>
                <a:lnTo>
                  <a:pt x="299471" y="954680"/>
                </a:lnTo>
                <a:lnTo>
                  <a:pt x="453166" y="954680"/>
                </a:lnTo>
                <a:lnTo>
                  <a:pt x="436092" y="951224"/>
                </a:lnTo>
                <a:lnTo>
                  <a:pt x="422131" y="941806"/>
                </a:lnTo>
                <a:lnTo>
                  <a:pt x="412708" y="927848"/>
                </a:lnTo>
                <a:lnTo>
                  <a:pt x="409363" y="911335"/>
                </a:lnTo>
                <a:lnTo>
                  <a:pt x="409250" y="888818"/>
                </a:lnTo>
                <a:close/>
              </a:path>
              <a:path w="1123950" h="1075054">
                <a:moveTo>
                  <a:pt x="723748" y="347849"/>
                </a:moveTo>
                <a:lnTo>
                  <a:pt x="580992" y="347849"/>
                </a:lnTo>
                <a:lnTo>
                  <a:pt x="858944" y="492388"/>
                </a:lnTo>
                <a:lnTo>
                  <a:pt x="864151" y="493658"/>
                </a:lnTo>
                <a:lnTo>
                  <a:pt x="921352" y="493658"/>
                </a:lnTo>
                <a:lnTo>
                  <a:pt x="921352" y="853106"/>
                </a:lnTo>
                <a:lnTo>
                  <a:pt x="880459" y="868426"/>
                </a:lnTo>
                <a:lnTo>
                  <a:pt x="837643" y="879620"/>
                </a:lnTo>
                <a:lnTo>
                  <a:pt x="793736" y="886485"/>
                </a:lnTo>
                <a:lnTo>
                  <a:pt x="749572" y="888818"/>
                </a:lnTo>
                <a:lnTo>
                  <a:pt x="497070" y="888818"/>
                </a:lnTo>
                <a:lnTo>
                  <a:pt x="497070" y="910776"/>
                </a:lnTo>
                <a:lnTo>
                  <a:pt x="493627" y="927848"/>
                </a:lnTo>
                <a:lnTo>
                  <a:pt x="484207" y="941806"/>
                </a:lnTo>
                <a:lnTo>
                  <a:pt x="470246" y="951224"/>
                </a:lnTo>
                <a:lnTo>
                  <a:pt x="453166" y="954680"/>
                </a:lnTo>
                <a:lnTo>
                  <a:pt x="553185" y="954680"/>
                </a:lnTo>
                <a:lnTo>
                  <a:pt x="562755" y="917139"/>
                </a:lnTo>
                <a:lnTo>
                  <a:pt x="1123345" y="917139"/>
                </a:lnTo>
                <a:lnTo>
                  <a:pt x="1123345" y="899473"/>
                </a:lnTo>
                <a:lnTo>
                  <a:pt x="987214" y="899473"/>
                </a:lnTo>
                <a:lnTo>
                  <a:pt x="987214" y="438463"/>
                </a:lnTo>
                <a:lnTo>
                  <a:pt x="1123345" y="438463"/>
                </a:lnTo>
                <a:lnTo>
                  <a:pt x="1123345" y="427795"/>
                </a:lnTo>
                <a:lnTo>
                  <a:pt x="877499" y="427795"/>
                </a:lnTo>
                <a:lnTo>
                  <a:pt x="723748" y="347849"/>
                </a:lnTo>
                <a:close/>
              </a:path>
              <a:path w="1123950" h="1075054">
                <a:moveTo>
                  <a:pt x="1123345" y="917139"/>
                </a:moveTo>
                <a:lnTo>
                  <a:pt x="562755" y="917139"/>
                </a:lnTo>
                <a:lnTo>
                  <a:pt x="607843" y="933383"/>
                </a:lnTo>
                <a:lnTo>
                  <a:pt x="654325" y="945135"/>
                </a:lnTo>
                <a:lnTo>
                  <a:pt x="701725" y="952274"/>
                </a:lnTo>
                <a:lnTo>
                  <a:pt x="749572" y="954680"/>
                </a:lnTo>
                <a:lnTo>
                  <a:pt x="793257" y="952689"/>
                </a:lnTo>
                <a:lnTo>
                  <a:pt x="836852" y="946814"/>
                </a:lnTo>
                <a:lnTo>
                  <a:pt x="879752" y="937209"/>
                </a:lnTo>
                <a:lnTo>
                  <a:pt x="921352" y="924023"/>
                </a:lnTo>
                <a:lnTo>
                  <a:pt x="1123345" y="924023"/>
                </a:lnTo>
                <a:lnTo>
                  <a:pt x="1123345" y="917139"/>
                </a:lnTo>
                <a:close/>
              </a:path>
              <a:path w="1123950" h="1075054">
                <a:moveTo>
                  <a:pt x="556671" y="841815"/>
                </a:moveTo>
                <a:lnTo>
                  <a:pt x="143616" y="841815"/>
                </a:lnTo>
                <a:lnTo>
                  <a:pt x="154010" y="854537"/>
                </a:lnTo>
                <a:lnTo>
                  <a:pt x="166154" y="865571"/>
                </a:lnTo>
                <a:lnTo>
                  <a:pt x="179844" y="874709"/>
                </a:lnTo>
                <a:lnTo>
                  <a:pt x="194874" y="881744"/>
                </a:lnTo>
                <a:lnTo>
                  <a:pt x="118166" y="949918"/>
                </a:lnTo>
                <a:lnTo>
                  <a:pt x="280495" y="949918"/>
                </a:lnTo>
                <a:lnTo>
                  <a:pt x="268640" y="941990"/>
                </a:lnTo>
                <a:lnTo>
                  <a:pt x="259200" y="928213"/>
                </a:lnTo>
                <a:lnTo>
                  <a:pt x="255592" y="911335"/>
                </a:lnTo>
                <a:lnTo>
                  <a:pt x="268597" y="888818"/>
                </a:lnTo>
                <a:lnTo>
                  <a:pt x="749572" y="888818"/>
                </a:lnTo>
                <a:lnTo>
                  <a:pt x="701182" y="885979"/>
                </a:lnTo>
                <a:lnTo>
                  <a:pt x="653415" y="877566"/>
                </a:lnTo>
                <a:lnTo>
                  <a:pt x="606927" y="863733"/>
                </a:lnTo>
                <a:lnTo>
                  <a:pt x="562374" y="844635"/>
                </a:lnTo>
                <a:lnTo>
                  <a:pt x="556671" y="841815"/>
                </a:lnTo>
                <a:close/>
              </a:path>
              <a:path w="1123950" h="1075054">
                <a:moveTo>
                  <a:pt x="1123345" y="438463"/>
                </a:moveTo>
                <a:lnTo>
                  <a:pt x="1057470" y="438463"/>
                </a:lnTo>
                <a:lnTo>
                  <a:pt x="1057470" y="899473"/>
                </a:lnTo>
                <a:lnTo>
                  <a:pt x="1123345" y="899473"/>
                </a:lnTo>
                <a:lnTo>
                  <a:pt x="1123345" y="438463"/>
                </a:lnTo>
                <a:close/>
              </a:path>
              <a:path w="1123950" h="1075054">
                <a:moveTo>
                  <a:pt x="457501" y="298272"/>
                </a:moveTo>
                <a:lnTo>
                  <a:pt x="370581" y="298272"/>
                </a:lnTo>
                <a:lnTo>
                  <a:pt x="381195" y="298687"/>
                </a:lnTo>
                <a:lnTo>
                  <a:pt x="142943" y="711285"/>
                </a:lnTo>
                <a:lnTo>
                  <a:pt x="130859" y="720744"/>
                </a:lnTo>
                <a:lnTo>
                  <a:pt x="116724" y="725515"/>
                </a:lnTo>
                <a:lnTo>
                  <a:pt x="538990" y="725515"/>
                </a:lnTo>
                <a:lnTo>
                  <a:pt x="613976" y="669286"/>
                </a:lnTo>
                <a:lnTo>
                  <a:pt x="243248" y="669286"/>
                </a:lnTo>
                <a:lnTo>
                  <a:pt x="457501" y="298272"/>
                </a:lnTo>
                <a:close/>
              </a:path>
              <a:path w="1123950" h="1075054">
                <a:moveTo>
                  <a:pt x="669634" y="194344"/>
                </a:moveTo>
                <a:lnTo>
                  <a:pt x="517517" y="194344"/>
                </a:lnTo>
                <a:lnTo>
                  <a:pt x="574566" y="227262"/>
                </a:lnTo>
                <a:lnTo>
                  <a:pt x="319308" y="669286"/>
                </a:lnTo>
                <a:lnTo>
                  <a:pt x="395369" y="669286"/>
                </a:lnTo>
                <a:lnTo>
                  <a:pt x="580992" y="347849"/>
                </a:lnTo>
                <a:lnTo>
                  <a:pt x="723748" y="347849"/>
                </a:lnTo>
                <a:lnTo>
                  <a:pt x="613961" y="290762"/>
                </a:lnTo>
                <a:lnTo>
                  <a:pt x="669634" y="194344"/>
                </a:lnTo>
                <a:close/>
              </a:path>
              <a:path w="1123950" h="1075054">
                <a:moveTo>
                  <a:pt x="607646" y="603762"/>
                </a:moveTo>
                <a:lnTo>
                  <a:pt x="595036" y="604396"/>
                </a:lnTo>
                <a:lnTo>
                  <a:pt x="583227" y="610015"/>
                </a:lnTo>
                <a:lnTo>
                  <a:pt x="504182" y="669286"/>
                </a:lnTo>
                <a:lnTo>
                  <a:pt x="613976" y="669286"/>
                </a:lnTo>
                <a:lnTo>
                  <a:pt x="622749" y="662707"/>
                </a:lnTo>
                <a:lnTo>
                  <a:pt x="631448" y="652948"/>
                </a:lnTo>
                <a:lnTo>
                  <a:pt x="635589" y="641024"/>
                </a:lnTo>
                <a:lnTo>
                  <a:pt x="634958" y="628416"/>
                </a:lnTo>
                <a:lnTo>
                  <a:pt x="629341" y="616606"/>
                </a:lnTo>
                <a:lnTo>
                  <a:pt x="619574" y="607902"/>
                </a:lnTo>
                <a:lnTo>
                  <a:pt x="607646" y="603762"/>
                </a:lnTo>
                <a:close/>
              </a:path>
              <a:path w="1123950" h="1075054">
                <a:moveTo>
                  <a:pt x="1090414" y="372601"/>
                </a:moveTo>
                <a:lnTo>
                  <a:pt x="954283" y="372601"/>
                </a:lnTo>
                <a:lnTo>
                  <a:pt x="941465" y="375189"/>
                </a:lnTo>
                <a:lnTo>
                  <a:pt x="930997" y="382247"/>
                </a:lnTo>
                <a:lnTo>
                  <a:pt x="923940" y="392714"/>
                </a:lnTo>
                <a:lnTo>
                  <a:pt x="921352" y="405532"/>
                </a:lnTo>
                <a:lnTo>
                  <a:pt x="921352" y="427795"/>
                </a:lnTo>
                <a:lnTo>
                  <a:pt x="1123345" y="427795"/>
                </a:lnTo>
                <a:lnTo>
                  <a:pt x="1123345" y="405532"/>
                </a:lnTo>
                <a:lnTo>
                  <a:pt x="1120757" y="392714"/>
                </a:lnTo>
                <a:lnTo>
                  <a:pt x="1113700" y="382247"/>
                </a:lnTo>
                <a:lnTo>
                  <a:pt x="1103232" y="375189"/>
                </a:lnTo>
                <a:lnTo>
                  <a:pt x="1090414" y="372601"/>
                </a:lnTo>
                <a:close/>
              </a:path>
              <a:path w="1123950" h="1075054">
                <a:moveTo>
                  <a:pt x="607890" y="0"/>
                </a:moveTo>
                <a:lnTo>
                  <a:pt x="578493" y="2066"/>
                </a:lnTo>
                <a:lnTo>
                  <a:pt x="552006" y="14982"/>
                </a:lnTo>
                <a:lnTo>
                  <a:pt x="531830" y="37829"/>
                </a:lnTo>
                <a:lnTo>
                  <a:pt x="415282" y="239658"/>
                </a:lnTo>
                <a:lnTo>
                  <a:pt x="491349" y="239658"/>
                </a:lnTo>
                <a:lnTo>
                  <a:pt x="517517" y="194344"/>
                </a:lnTo>
                <a:lnTo>
                  <a:pt x="669634" y="194344"/>
                </a:lnTo>
                <a:lnTo>
                  <a:pt x="683559" y="170227"/>
                </a:lnTo>
                <a:lnTo>
                  <a:pt x="607497" y="170227"/>
                </a:lnTo>
                <a:lnTo>
                  <a:pt x="550448" y="137296"/>
                </a:lnTo>
                <a:lnTo>
                  <a:pt x="588866" y="70760"/>
                </a:lnTo>
                <a:lnTo>
                  <a:pt x="591914" y="65515"/>
                </a:lnTo>
                <a:lnTo>
                  <a:pt x="598645" y="63712"/>
                </a:lnTo>
                <a:lnTo>
                  <a:pt x="705067" y="63712"/>
                </a:lnTo>
                <a:lnTo>
                  <a:pt x="697411" y="51393"/>
                </a:lnTo>
                <a:lnTo>
                  <a:pt x="687181" y="40482"/>
                </a:lnTo>
                <a:lnTo>
                  <a:pt x="674832" y="31644"/>
                </a:lnTo>
                <a:lnTo>
                  <a:pt x="636796" y="9699"/>
                </a:lnTo>
                <a:lnTo>
                  <a:pt x="607890" y="0"/>
                </a:lnTo>
                <a:close/>
              </a:path>
              <a:path w="1123950" h="1075054">
                <a:moveTo>
                  <a:pt x="705067" y="63712"/>
                </a:moveTo>
                <a:lnTo>
                  <a:pt x="598645" y="63712"/>
                </a:lnTo>
                <a:lnTo>
                  <a:pt x="646956" y="91614"/>
                </a:lnTo>
                <a:lnTo>
                  <a:pt x="649165" y="98205"/>
                </a:lnTo>
                <a:lnTo>
                  <a:pt x="645927" y="103679"/>
                </a:lnTo>
                <a:lnTo>
                  <a:pt x="607497" y="170227"/>
                </a:lnTo>
                <a:lnTo>
                  <a:pt x="683559" y="170227"/>
                </a:lnTo>
                <a:lnTo>
                  <a:pt x="702963" y="136623"/>
                </a:lnTo>
                <a:lnTo>
                  <a:pt x="709239" y="122797"/>
                </a:lnTo>
                <a:lnTo>
                  <a:pt x="712643" y="108230"/>
                </a:lnTo>
                <a:lnTo>
                  <a:pt x="713128" y="93280"/>
                </a:lnTo>
                <a:lnTo>
                  <a:pt x="710646" y="78304"/>
                </a:lnTo>
                <a:lnTo>
                  <a:pt x="705306" y="64095"/>
                </a:lnTo>
                <a:lnTo>
                  <a:pt x="705067" y="637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85114" y="777393"/>
            <a:ext cx="1124585" cy="1124585"/>
            <a:chOff x="1685114" y="777393"/>
            <a:chExt cx="1124585" cy="1124585"/>
          </a:xfrm>
        </p:grpSpPr>
        <p:sp>
          <p:nvSpPr>
            <p:cNvPr id="5" name="object 5"/>
            <p:cNvSpPr/>
            <p:nvPr/>
          </p:nvSpPr>
          <p:spPr>
            <a:xfrm>
              <a:off x="1685112" y="777404"/>
              <a:ext cx="1124585" cy="1124585"/>
            </a:xfrm>
            <a:custGeom>
              <a:avLst/>
              <a:gdLst/>
              <a:ahLst/>
              <a:cxnLst/>
              <a:rect l="l" t="t" r="r" b="b"/>
              <a:pathLst>
                <a:path w="1124585" h="1124585">
                  <a:moveTo>
                    <a:pt x="722236" y="428104"/>
                  </a:moveTo>
                  <a:lnTo>
                    <a:pt x="692632" y="374142"/>
                  </a:lnTo>
                  <a:lnTo>
                    <a:pt x="665784" y="339775"/>
                  </a:lnTo>
                  <a:lnTo>
                    <a:pt x="650024" y="322440"/>
                  </a:lnTo>
                  <a:lnTo>
                    <a:pt x="650024" y="428104"/>
                  </a:lnTo>
                  <a:lnTo>
                    <a:pt x="622376" y="465404"/>
                  </a:lnTo>
                  <a:lnTo>
                    <a:pt x="589495" y="502920"/>
                  </a:lnTo>
                  <a:lnTo>
                    <a:pt x="552399" y="537527"/>
                  </a:lnTo>
                  <a:lnTo>
                    <a:pt x="512089" y="566115"/>
                  </a:lnTo>
                  <a:lnTo>
                    <a:pt x="469569" y="585546"/>
                  </a:lnTo>
                  <a:lnTo>
                    <a:pt x="425881" y="592721"/>
                  </a:lnTo>
                  <a:lnTo>
                    <a:pt x="376021" y="583641"/>
                  </a:lnTo>
                  <a:lnTo>
                    <a:pt x="329311" y="560031"/>
                  </a:lnTo>
                  <a:lnTo>
                    <a:pt x="287134" y="527265"/>
                  </a:lnTo>
                  <a:lnTo>
                    <a:pt x="250875" y="490740"/>
                  </a:lnTo>
                  <a:lnTo>
                    <a:pt x="221945" y="455866"/>
                  </a:lnTo>
                  <a:lnTo>
                    <a:pt x="201726" y="428040"/>
                  </a:lnTo>
                  <a:lnTo>
                    <a:pt x="229374" y="390728"/>
                  </a:lnTo>
                  <a:lnTo>
                    <a:pt x="262267" y="353212"/>
                  </a:lnTo>
                  <a:lnTo>
                    <a:pt x="299364" y="318604"/>
                  </a:lnTo>
                  <a:lnTo>
                    <a:pt x="339674" y="290029"/>
                  </a:lnTo>
                  <a:lnTo>
                    <a:pt x="382181" y="270586"/>
                  </a:lnTo>
                  <a:lnTo>
                    <a:pt x="425881" y="263423"/>
                  </a:lnTo>
                  <a:lnTo>
                    <a:pt x="475716" y="272491"/>
                  </a:lnTo>
                  <a:lnTo>
                    <a:pt x="522427" y="296100"/>
                  </a:lnTo>
                  <a:lnTo>
                    <a:pt x="564603" y="328866"/>
                  </a:lnTo>
                  <a:lnTo>
                    <a:pt x="600862" y="365379"/>
                  </a:lnTo>
                  <a:lnTo>
                    <a:pt x="629793" y="400253"/>
                  </a:lnTo>
                  <a:lnTo>
                    <a:pt x="650024" y="428104"/>
                  </a:lnTo>
                  <a:lnTo>
                    <a:pt x="650024" y="322440"/>
                  </a:lnTo>
                  <a:lnTo>
                    <a:pt x="588746" y="263423"/>
                  </a:lnTo>
                  <a:lnTo>
                    <a:pt x="539191" y="229717"/>
                  </a:lnTo>
                  <a:lnTo>
                    <a:pt x="484797" y="206387"/>
                  </a:lnTo>
                  <a:lnTo>
                    <a:pt x="425881" y="197573"/>
                  </a:lnTo>
                  <a:lnTo>
                    <a:pt x="366953" y="206387"/>
                  </a:lnTo>
                  <a:lnTo>
                    <a:pt x="312547" y="229717"/>
                  </a:lnTo>
                  <a:lnTo>
                    <a:pt x="263626" y="262864"/>
                  </a:lnTo>
                  <a:lnTo>
                    <a:pt x="221107" y="301117"/>
                  </a:lnTo>
                  <a:lnTo>
                    <a:pt x="185953" y="339775"/>
                  </a:lnTo>
                  <a:lnTo>
                    <a:pt x="159118" y="374142"/>
                  </a:lnTo>
                  <a:lnTo>
                    <a:pt x="134162" y="411200"/>
                  </a:lnTo>
                  <a:lnTo>
                    <a:pt x="129514" y="428040"/>
                  </a:lnTo>
                  <a:lnTo>
                    <a:pt x="130670" y="436753"/>
                  </a:lnTo>
                  <a:lnTo>
                    <a:pt x="159118" y="482003"/>
                  </a:lnTo>
                  <a:lnTo>
                    <a:pt x="185953" y="516369"/>
                  </a:lnTo>
                  <a:lnTo>
                    <a:pt x="221107" y="555028"/>
                  </a:lnTo>
                  <a:lnTo>
                    <a:pt x="263626" y="593280"/>
                  </a:lnTo>
                  <a:lnTo>
                    <a:pt x="312547" y="626414"/>
                  </a:lnTo>
                  <a:lnTo>
                    <a:pt x="366953" y="649744"/>
                  </a:lnTo>
                  <a:lnTo>
                    <a:pt x="425881" y="658571"/>
                  </a:lnTo>
                  <a:lnTo>
                    <a:pt x="484797" y="649744"/>
                  </a:lnTo>
                  <a:lnTo>
                    <a:pt x="539191" y="626414"/>
                  </a:lnTo>
                  <a:lnTo>
                    <a:pt x="588124" y="593280"/>
                  </a:lnTo>
                  <a:lnTo>
                    <a:pt x="630643" y="555028"/>
                  </a:lnTo>
                  <a:lnTo>
                    <a:pt x="665784" y="516369"/>
                  </a:lnTo>
                  <a:lnTo>
                    <a:pt x="692632" y="482003"/>
                  </a:lnTo>
                  <a:lnTo>
                    <a:pt x="717575" y="444944"/>
                  </a:lnTo>
                  <a:lnTo>
                    <a:pt x="721067" y="436753"/>
                  </a:lnTo>
                  <a:lnTo>
                    <a:pt x="722236" y="428104"/>
                  </a:lnTo>
                  <a:close/>
                </a:path>
                <a:path w="1124585" h="1124585">
                  <a:moveTo>
                    <a:pt x="1124000" y="1025296"/>
                  </a:moveTo>
                  <a:lnTo>
                    <a:pt x="1116774" y="988072"/>
                  </a:lnTo>
                  <a:lnTo>
                    <a:pt x="1094917" y="955217"/>
                  </a:lnTo>
                  <a:lnTo>
                    <a:pt x="1058087" y="918756"/>
                  </a:lnTo>
                  <a:lnTo>
                    <a:pt x="1058087" y="1025182"/>
                  </a:lnTo>
                  <a:lnTo>
                    <a:pt x="1055674" y="1037564"/>
                  </a:lnTo>
                  <a:lnTo>
                    <a:pt x="1048461" y="1048461"/>
                  </a:lnTo>
                  <a:lnTo>
                    <a:pt x="1037653" y="1055662"/>
                  </a:lnTo>
                  <a:lnTo>
                    <a:pt x="1025296" y="1058113"/>
                  </a:lnTo>
                  <a:lnTo>
                    <a:pt x="1012850" y="1055712"/>
                  </a:lnTo>
                  <a:lnTo>
                    <a:pt x="1001788" y="1048346"/>
                  </a:lnTo>
                  <a:lnTo>
                    <a:pt x="805053" y="853592"/>
                  </a:lnTo>
                  <a:lnTo>
                    <a:pt x="849185" y="804583"/>
                  </a:lnTo>
                  <a:lnTo>
                    <a:pt x="1048461" y="1001903"/>
                  </a:lnTo>
                  <a:lnTo>
                    <a:pt x="1055674" y="1012786"/>
                  </a:lnTo>
                  <a:lnTo>
                    <a:pt x="1058087" y="1025182"/>
                  </a:lnTo>
                  <a:lnTo>
                    <a:pt x="1058087" y="918756"/>
                  </a:lnTo>
                  <a:lnTo>
                    <a:pt x="942784" y="804583"/>
                  </a:lnTo>
                  <a:lnTo>
                    <a:pt x="895807" y="758063"/>
                  </a:lnTo>
                  <a:lnTo>
                    <a:pt x="870978" y="733475"/>
                  </a:lnTo>
                  <a:lnTo>
                    <a:pt x="859599" y="726109"/>
                  </a:lnTo>
                  <a:lnTo>
                    <a:pt x="846772" y="723963"/>
                  </a:lnTo>
                  <a:lnTo>
                    <a:pt x="834136" y="726909"/>
                  </a:lnTo>
                  <a:lnTo>
                    <a:pt x="823328" y="734847"/>
                  </a:lnTo>
                  <a:lnTo>
                    <a:pt x="802436" y="758063"/>
                  </a:lnTo>
                  <a:lnTo>
                    <a:pt x="797382" y="753008"/>
                  </a:lnTo>
                  <a:lnTo>
                    <a:pt x="750811" y="706437"/>
                  </a:lnTo>
                  <a:lnTo>
                    <a:pt x="780757" y="667181"/>
                  </a:lnTo>
                  <a:lnTo>
                    <a:pt x="806107" y="624573"/>
                  </a:lnTo>
                  <a:lnTo>
                    <a:pt x="826477" y="578980"/>
                  </a:lnTo>
                  <a:lnTo>
                    <a:pt x="841489" y="530783"/>
                  </a:lnTo>
                  <a:lnTo>
                    <a:pt x="850773" y="480352"/>
                  </a:lnTo>
                  <a:lnTo>
                    <a:pt x="853960" y="428066"/>
                  </a:lnTo>
                  <a:lnTo>
                    <a:pt x="851446" y="381482"/>
                  </a:lnTo>
                  <a:lnTo>
                    <a:pt x="844067" y="336346"/>
                  </a:lnTo>
                  <a:lnTo>
                    <a:pt x="832091" y="292912"/>
                  </a:lnTo>
                  <a:lnTo>
                    <a:pt x="815797" y="251434"/>
                  </a:lnTo>
                  <a:lnTo>
                    <a:pt x="795426" y="212178"/>
                  </a:lnTo>
                  <a:lnTo>
                    <a:pt x="788098" y="201041"/>
                  </a:lnTo>
                  <a:lnTo>
                    <a:pt x="788098" y="428066"/>
                  </a:lnTo>
                  <a:lnTo>
                    <a:pt x="784783" y="477151"/>
                  </a:lnTo>
                  <a:lnTo>
                    <a:pt x="775131" y="524243"/>
                  </a:lnTo>
                  <a:lnTo>
                    <a:pt x="759587" y="568921"/>
                  </a:lnTo>
                  <a:lnTo>
                    <a:pt x="738568" y="610743"/>
                  </a:lnTo>
                  <a:lnTo>
                    <a:pt x="712520" y="649274"/>
                  </a:lnTo>
                  <a:lnTo>
                    <a:pt x="681888" y="684072"/>
                  </a:lnTo>
                  <a:lnTo>
                    <a:pt x="647090" y="714717"/>
                  </a:lnTo>
                  <a:lnTo>
                    <a:pt x="608558" y="740765"/>
                  </a:lnTo>
                  <a:lnTo>
                    <a:pt x="566737" y="761784"/>
                  </a:lnTo>
                  <a:lnTo>
                    <a:pt x="522058" y="777328"/>
                  </a:lnTo>
                  <a:lnTo>
                    <a:pt x="474967" y="786980"/>
                  </a:lnTo>
                  <a:lnTo>
                    <a:pt x="425881" y="790295"/>
                  </a:lnTo>
                  <a:lnTo>
                    <a:pt x="377088" y="786980"/>
                  </a:lnTo>
                  <a:lnTo>
                    <a:pt x="330276" y="777328"/>
                  </a:lnTo>
                  <a:lnTo>
                    <a:pt x="285864" y="761784"/>
                  </a:lnTo>
                  <a:lnTo>
                    <a:pt x="244297" y="740765"/>
                  </a:lnTo>
                  <a:lnTo>
                    <a:pt x="206006" y="714717"/>
                  </a:lnTo>
                  <a:lnTo>
                    <a:pt x="171411" y="684072"/>
                  </a:lnTo>
                  <a:lnTo>
                    <a:pt x="140957" y="649274"/>
                  </a:lnTo>
                  <a:lnTo>
                    <a:pt x="115074" y="610743"/>
                  </a:lnTo>
                  <a:lnTo>
                    <a:pt x="94183" y="568921"/>
                  </a:lnTo>
                  <a:lnTo>
                    <a:pt x="78727" y="524243"/>
                  </a:lnTo>
                  <a:lnTo>
                    <a:pt x="69138" y="477151"/>
                  </a:lnTo>
                  <a:lnTo>
                    <a:pt x="65849" y="428066"/>
                  </a:lnTo>
                  <a:lnTo>
                    <a:pt x="69138" y="378980"/>
                  </a:lnTo>
                  <a:lnTo>
                    <a:pt x="78727" y="331889"/>
                  </a:lnTo>
                  <a:lnTo>
                    <a:pt x="94183" y="287210"/>
                  </a:lnTo>
                  <a:lnTo>
                    <a:pt x="115074" y="245389"/>
                  </a:lnTo>
                  <a:lnTo>
                    <a:pt x="140957" y="206857"/>
                  </a:lnTo>
                  <a:lnTo>
                    <a:pt x="171411" y="172059"/>
                  </a:lnTo>
                  <a:lnTo>
                    <a:pt x="206019" y="141401"/>
                  </a:lnTo>
                  <a:lnTo>
                    <a:pt x="244297" y="115366"/>
                  </a:lnTo>
                  <a:lnTo>
                    <a:pt x="285864" y="94361"/>
                  </a:lnTo>
                  <a:lnTo>
                    <a:pt x="330276" y="78803"/>
                  </a:lnTo>
                  <a:lnTo>
                    <a:pt x="377088" y="69151"/>
                  </a:lnTo>
                  <a:lnTo>
                    <a:pt x="425881" y="65849"/>
                  </a:lnTo>
                  <a:lnTo>
                    <a:pt x="474967" y="69151"/>
                  </a:lnTo>
                  <a:lnTo>
                    <a:pt x="522058" y="78803"/>
                  </a:lnTo>
                  <a:lnTo>
                    <a:pt x="566737" y="94361"/>
                  </a:lnTo>
                  <a:lnTo>
                    <a:pt x="608558" y="115366"/>
                  </a:lnTo>
                  <a:lnTo>
                    <a:pt x="647090" y="141414"/>
                  </a:lnTo>
                  <a:lnTo>
                    <a:pt x="681888" y="172059"/>
                  </a:lnTo>
                  <a:lnTo>
                    <a:pt x="712520" y="206857"/>
                  </a:lnTo>
                  <a:lnTo>
                    <a:pt x="738568" y="245389"/>
                  </a:lnTo>
                  <a:lnTo>
                    <a:pt x="759587" y="287210"/>
                  </a:lnTo>
                  <a:lnTo>
                    <a:pt x="775131" y="331889"/>
                  </a:lnTo>
                  <a:lnTo>
                    <a:pt x="784783" y="378980"/>
                  </a:lnTo>
                  <a:lnTo>
                    <a:pt x="788098" y="428066"/>
                  </a:lnTo>
                  <a:lnTo>
                    <a:pt x="788098" y="201041"/>
                  </a:lnTo>
                  <a:lnTo>
                    <a:pt x="743534" y="141401"/>
                  </a:lnTo>
                  <a:lnTo>
                    <a:pt x="712533" y="110413"/>
                  </a:lnTo>
                  <a:lnTo>
                    <a:pt x="678522" y="82702"/>
                  </a:lnTo>
                  <a:lnTo>
                    <a:pt x="652894" y="65849"/>
                  </a:lnTo>
                  <a:lnTo>
                    <a:pt x="641769" y="58521"/>
                  </a:lnTo>
                  <a:lnTo>
                    <a:pt x="602513" y="38150"/>
                  </a:lnTo>
                  <a:lnTo>
                    <a:pt x="561035" y="21856"/>
                  </a:lnTo>
                  <a:lnTo>
                    <a:pt x="517588" y="9880"/>
                  </a:lnTo>
                  <a:lnTo>
                    <a:pt x="472452" y="2514"/>
                  </a:lnTo>
                  <a:lnTo>
                    <a:pt x="425881" y="0"/>
                  </a:lnTo>
                  <a:lnTo>
                    <a:pt x="379209" y="2514"/>
                  </a:lnTo>
                  <a:lnTo>
                    <a:pt x="334162" y="9855"/>
                  </a:lnTo>
                  <a:lnTo>
                    <a:pt x="290817" y="21780"/>
                  </a:lnTo>
                  <a:lnTo>
                    <a:pt x="249478" y="38036"/>
                  </a:lnTo>
                  <a:lnTo>
                    <a:pt x="210413" y="58356"/>
                  </a:lnTo>
                  <a:lnTo>
                    <a:pt x="173850" y="82473"/>
                  </a:lnTo>
                  <a:lnTo>
                    <a:pt x="140068" y="110147"/>
                  </a:lnTo>
                  <a:lnTo>
                    <a:pt x="109308" y="141109"/>
                  </a:lnTo>
                  <a:lnTo>
                    <a:pt x="81826" y="175082"/>
                  </a:lnTo>
                  <a:lnTo>
                    <a:pt x="57886" y="211836"/>
                  </a:lnTo>
                  <a:lnTo>
                    <a:pt x="37719" y="251104"/>
                  </a:lnTo>
                  <a:lnTo>
                    <a:pt x="21590" y="292608"/>
                  </a:lnTo>
                  <a:lnTo>
                    <a:pt x="9766" y="336118"/>
                  </a:lnTo>
                  <a:lnTo>
                    <a:pt x="2476" y="381355"/>
                  </a:lnTo>
                  <a:lnTo>
                    <a:pt x="0" y="428066"/>
                  </a:lnTo>
                  <a:lnTo>
                    <a:pt x="2476" y="474687"/>
                  </a:lnTo>
                  <a:lnTo>
                    <a:pt x="9740" y="519874"/>
                  </a:lnTo>
                  <a:lnTo>
                    <a:pt x="21551" y="563333"/>
                  </a:lnTo>
                  <a:lnTo>
                    <a:pt x="37655" y="604824"/>
                  </a:lnTo>
                  <a:lnTo>
                    <a:pt x="57785" y="644093"/>
                  </a:lnTo>
                  <a:lnTo>
                    <a:pt x="81711" y="680847"/>
                  </a:lnTo>
                  <a:lnTo>
                    <a:pt x="109156" y="714844"/>
                  </a:lnTo>
                  <a:lnTo>
                    <a:pt x="139903" y="745832"/>
                  </a:lnTo>
                  <a:lnTo>
                    <a:pt x="173672" y="773518"/>
                  </a:lnTo>
                  <a:lnTo>
                    <a:pt x="210223" y="797674"/>
                  </a:lnTo>
                  <a:lnTo>
                    <a:pt x="249301" y="818032"/>
                  </a:lnTo>
                  <a:lnTo>
                    <a:pt x="290652" y="834313"/>
                  </a:lnTo>
                  <a:lnTo>
                    <a:pt x="334035" y="846264"/>
                  </a:lnTo>
                  <a:lnTo>
                    <a:pt x="379196" y="853630"/>
                  </a:lnTo>
                  <a:lnTo>
                    <a:pt x="425881" y="856145"/>
                  </a:lnTo>
                  <a:lnTo>
                    <a:pt x="478167" y="852957"/>
                  </a:lnTo>
                  <a:lnTo>
                    <a:pt x="528599" y="843686"/>
                  </a:lnTo>
                  <a:lnTo>
                    <a:pt x="576795" y="828675"/>
                  </a:lnTo>
                  <a:lnTo>
                    <a:pt x="622376" y="808304"/>
                  </a:lnTo>
                  <a:lnTo>
                    <a:pt x="664984" y="782955"/>
                  </a:lnTo>
                  <a:lnTo>
                    <a:pt x="704240" y="753008"/>
                  </a:lnTo>
                  <a:lnTo>
                    <a:pt x="758317" y="807085"/>
                  </a:lnTo>
                  <a:lnTo>
                    <a:pt x="735114" y="832878"/>
                  </a:lnTo>
                  <a:lnTo>
                    <a:pt x="728586" y="843749"/>
                  </a:lnTo>
                  <a:lnTo>
                    <a:pt x="726655" y="855853"/>
                  </a:lnTo>
                  <a:lnTo>
                    <a:pt x="729284" y="867816"/>
                  </a:lnTo>
                  <a:lnTo>
                    <a:pt x="736409" y="878306"/>
                  </a:lnTo>
                  <a:lnTo>
                    <a:pt x="955332" y="1095032"/>
                  </a:lnTo>
                  <a:lnTo>
                    <a:pt x="988034" y="1116749"/>
                  </a:lnTo>
                  <a:lnTo>
                    <a:pt x="1025182" y="1123988"/>
                  </a:lnTo>
                  <a:lnTo>
                    <a:pt x="1062342" y="1116749"/>
                  </a:lnTo>
                  <a:lnTo>
                    <a:pt x="1095032" y="1095032"/>
                  </a:lnTo>
                  <a:lnTo>
                    <a:pt x="1116711" y="1062431"/>
                  </a:lnTo>
                  <a:lnTo>
                    <a:pt x="1117561" y="1058113"/>
                  </a:lnTo>
                  <a:lnTo>
                    <a:pt x="1124000" y="10252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rammarsaurus" pitchFamily="2" charset="0"/>
                <a:ea typeface="+mn-ea"/>
                <a:cs typeface="+mn-cs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12203" y="1106674"/>
              <a:ext cx="197573" cy="197586"/>
            </a:xfrm>
            <a:prstGeom prst="rect">
              <a:avLst/>
            </a:prstGeom>
          </p:spPr>
        </p:pic>
      </p:grpSp>
      <p:sp>
        <p:nvSpPr>
          <p:cNvPr id="7" name="object 7"/>
          <p:cNvSpPr/>
          <p:nvPr/>
        </p:nvSpPr>
        <p:spPr>
          <a:xfrm>
            <a:off x="1685109" y="3823698"/>
            <a:ext cx="1124585" cy="960119"/>
          </a:xfrm>
          <a:custGeom>
            <a:avLst/>
            <a:gdLst/>
            <a:ahLst/>
            <a:cxnLst/>
            <a:rect l="l" t="t" r="r" b="b"/>
            <a:pathLst>
              <a:path w="1124585" h="960120">
                <a:moveTo>
                  <a:pt x="991400" y="0"/>
                </a:moveTo>
                <a:lnTo>
                  <a:pt x="134797" y="0"/>
                </a:lnTo>
                <a:lnTo>
                  <a:pt x="92454" y="6830"/>
                </a:lnTo>
                <a:lnTo>
                  <a:pt x="55483" y="25843"/>
                </a:lnTo>
                <a:lnTo>
                  <a:pt x="26205" y="54817"/>
                </a:lnTo>
                <a:lnTo>
                  <a:pt x="6937" y="91532"/>
                </a:lnTo>
                <a:lnTo>
                  <a:pt x="0" y="133769"/>
                </a:lnTo>
                <a:lnTo>
                  <a:pt x="0" y="646912"/>
                </a:lnTo>
                <a:lnTo>
                  <a:pt x="6937" y="689149"/>
                </a:lnTo>
                <a:lnTo>
                  <a:pt x="26205" y="725864"/>
                </a:lnTo>
                <a:lnTo>
                  <a:pt x="55483" y="754838"/>
                </a:lnTo>
                <a:lnTo>
                  <a:pt x="92454" y="773850"/>
                </a:lnTo>
                <a:lnTo>
                  <a:pt x="134797" y="780681"/>
                </a:lnTo>
                <a:lnTo>
                  <a:pt x="244144" y="780681"/>
                </a:lnTo>
                <a:lnTo>
                  <a:pt x="240013" y="828012"/>
                </a:lnTo>
                <a:lnTo>
                  <a:pt x="221716" y="868122"/>
                </a:lnTo>
                <a:lnTo>
                  <a:pt x="193827" y="903663"/>
                </a:lnTo>
                <a:lnTo>
                  <a:pt x="160921" y="937285"/>
                </a:lnTo>
                <a:lnTo>
                  <a:pt x="188303" y="944971"/>
                </a:lnTo>
                <a:lnTo>
                  <a:pt x="215888" y="952234"/>
                </a:lnTo>
                <a:lnTo>
                  <a:pt x="243790" y="957643"/>
                </a:lnTo>
                <a:lnTo>
                  <a:pt x="272122" y="959764"/>
                </a:lnTo>
                <a:lnTo>
                  <a:pt x="322237" y="953543"/>
                </a:lnTo>
                <a:lnTo>
                  <a:pt x="368475" y="935876"/>
                </a:lnTo>
                <a:lnTo>
                  <a:pt x="409155" y="908261"/>
                </a:lnTo>
                <a:lnTo>
                  <a:pt x="423081" y="893241"/>
                </a:lnTo>
                <a:lnTo>
                  <a:pt x="285546" y="893241"/>
                </a:lnTo>
                <a:lnTo>
                  <a:pt x="302601" y="849595"/>
                </a:lnTo>
                <a:lnTo>
                  <a:pt x="308911" y="805311"/>
                </a:lnTo>
                <a:lnTo>
                  <a:pt x="306435" y="760387"/>
                </a:lnTo>
                <a:lnTo>
                  <a:pt x="297129" y="714819"/>
                </a:lnTo>
                <a:lnTo>
                  <a:pt x="134797" y="714819"/>
                </a:lnTo>
                <a:lnTo>
                  <a:pt x="108392" y="709475"/>
                </a:lnTo>
                <a:lnTo>
                  <a:pt x="86804" y="694910"/>
                </a:lnTo>
                <a:lnTo>
                  <a:pt x="72236" y="673323"/>
                </a:lnTo>
                <a:lnTo>
                  <a:pt x="66890" y="646912"/>
                </a:lnTo>
                <a:lnTo>
                  <a:pt x="66890" y="133769"/>
                </a:lnTo>
                <a:lnTo>
                  <a:pt x="72236" y="107363"/>
                </a:lnTo>
                <a:lnTo>
                  <a:pt x="86804" y="85775"/>
                </a:lnTo>
                <a:lnTo>
                  <a:pt x="108392" y="71207"/>
                </a:lnTo>
                <a:lnTo>
                  <a:pt x="134797" y="65862"/>
                </a:lnTo>
                <a:lnTo>
                  <a:pt x="1104200" y="65862"/>
                </a:lnTo>
                <a:lnTo>
                  <a:pt x="1098568" y="54817"/>
                </a:lnTo>
                <a:lnTo>
                  <a:pt x="1069940" y="25843"/>
                </a:lnTo>
                <a:lnTo>
                  <a:pt x="1033515" y="6830"/>
                </a:lnTo>
                <a:lnTo>
                  <a:pt x="991400" y="0"/>
                </a:lnTo>
                <a:close/>
              </a:path>
              <a:path w="1124585" h="960120">
                <a:moveTo>
                  <a:pt x="1104200" y="65862"/>
                </a:moveTo>
                <a:lnTo>
                  <a:pt x="991400" y="65862"/>
                </a:lnTo>
                <a:lnTo>
                  <a:pt x="1017805" y="71207"/>
                </a:lnTo>
                <a:lnTo>
                  <a:pt x="1039393" y="85775"/>
                </a:lnTo>
                <a:lnTo>
                  <a:pt x="1053961" y="107363"/>
                </a:lnTo>
                <a:lnTo>
                  <a:pt x="1059307" y="133769"/>
                </a:lnTo>
                <a:lnTo>
                  <a:pt x="1059307" y="646912"/>
                </a:lnTo>
                <a:lnTo>
                  <a:pt x="1053961" y="673323"/>
                </a:lnTo>
                <a:lnTo>
                  <a:pt x="1039393" y="694910"/>
                </a:lnTo>
                <a:lnTo>
                  <a:pt x="1017805" y="709475"/>
                </a:lnTo>
                <a:lnTo>
                  <a:pt x="991400" y="714819"/>
                </a:lnTo>
                <a:lnTo>
                  <a:pt x="417817" y="714819"/>
                </a:lnTo>
                <a:lnTo>
                  <a:pt x="416877" y="748569"/>
                </a:lnTo>
                <a:lnTo>
                  <a:pt x="402558" y="811963"/>
                </a:lnTo>
                <a:lnTo>
                  <a:pt x="364078" y="860784"/>
                </a:lnTo>
                <a:lnTo>
                  <a:pt x="313728" y="887658"/>
                </a:lnTo>
                <a:lnTo>
                  <a:pt x="285546" y="893241"/>
                </a:lnTo>
                <a:lnTo>
                  <a:pt x="423081" y="893241"/>
                </a:lnTo>
                <a:lnTo>
                  <a:pt x="442597" y="872192"/>
                </a:lnTo>
                <a:lnTo>
                  <a:pt x="467118" y="829167"/>
                </a:lnTo>
                <a:lnTo>
                  <a:pt x="481037" y="780681"/>
                </a:lnTo>
                <a:lnTo>
                  <a:pt x="991400" y="780681"/>
                </a:lnTo>
                <a:lnTo>
                  <a:pt x="1033515" y="773850"/>
                </a:lnTo>
                <a:lnTo>
                  <a:pt x="1069940" y="754838"/>
                </a:lnTo>
                <a:lnTo>
                  <a:pt x="1098568" y="725864"/>
                </a:lnTo>
                <a:lnTo>
                  <a:pt x="1117291" y="689149"/>
                </a:lnTo>
                <a:lnTo>
                  <a:pt x="1124000" y="646912"/>
                </a:lnTo>
                <a:lnTo>
                  <a:pt x="1124000" y="133769"/>
                </a:lnTo>
                <a:lnTo>
                  <a:pt x="1117291" y="91532"/>
                </a:lnTo>
                <a:lnTo>
                  <a:pt x="1104200" y="6586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373089" y="1463725"/>
            <a:ext cx="592455" cy="857885"/>
            <a:chOff x="7373089" y="1463725"/>
            <a:chExt cx="592455" cy="857885"/>
          </a:xfrm>
        </p:grpSpPr>
        <p:sp>
          <p:nvSpPr>
            <p:cNvPr id="9" name="object 9"/>
            <p:cNvSpPr/>
            <p:nvPr/>
          </p:nvSpPr>
          <p:spPr>
            <a:xfrm>
              <a:off x="7373089" y="1463725"/>
              <a:ext cx="592455" cy="857885"/>
            </a:xfrm>
            <a:custGeom>
              <a:avLst/>
              <a:gdLst/>
              <a:ahLst/>
              <a:cxnLst/>
              <a:rect l="l" t="t" r="r" b="b"/>
              <a:pathLst>
                <a:path w="592454" h="857885">
                  <a:moveTo>
                    <a:pt x="273252" y="0"/>
                  </a:moveTo>
                  <a:lnTo>
                    <a:pt x="225397" y="7269"/>
                  </a:lnTo>
                  <a:lnTo>
                    <a:pt x="181310" y="21296"/>
                  </a:lnTo>
                  <a:lnTo>
                    <a:pt x="140450" y="41965"/>
                  </a:lnTo>
                  <a:lnTo>
                    <a:pt x="103492" y="68610"/>
                  </a:lnTo>
                  <a:lnTo>
                    <a:pt x="71109" y="100566"/>
                  </a:lnTo>
                  <a:lnTo>
                    <a:pt x="43977" y="137166"/>
                  </a:lnTo>
                  <a:lnTo>
                    <a:pt x="22770" y="177744"/>
                  </a:lnTo>
                  <a:lnTo>
                    <a:pt x="8164" y="221633"/>
                  </a:lnTo>
                  <a:lnTo>
                    <a:pt x="0" y="273601"/>
                  </a:lnTo>
                  <a:lnTo>
                    <a:pt x="742" y="324971"/>
                  </a:lnTo>
                  <a:lnTo>
                    <a:pt x="10123" y="374783"/>
                  </a:lnTo>
                  <a:lnTo>
                    <a:pt x="27875" y="422083"/>
                  </a:lnTo>
                  <a:lnTo>
                    <a:pt x="53731" y="465911"/>
                  </a:lnTo>
                  <a:lnTo>
                    <a:pt x="87424" y="505312"/>
                  </a:lnTo>
                  <a:lnTo>
                    <a:pt x="105846" y="527979"/>
                  </a:lnTo>
                  <a:lnTo>
                    <a:pt x="119479" y="554676"/>
                  </a:lnTo>
                  <a:lnTo>
                    <a:pt x="127940" y="584428"/>
                  </a:lnTo>
                  <a:lnTo>
                    <a:pt x="130846" y="616260"/>
                  </a:lnTo>
                  <a:lnTo>
                    <a:pt x="130846" y="683354"/>
                  </a:lnTo>
                  <a:lnTo>
                    <a:pt x="136675" y="730918"/>
                  </a:lnTo>
                  <a:lnTo>
                    <a:pt x="153160" y="772884"/>
                  </a:lnTo>
                  <a:lnTo>
                    <a:pt x="178790" y="807890"/>
                  </a:lnTo>
                  <a:lnTo>
                    <a:pt x="212058" y="834578"/>
                  </a:lnTo>
                  <a:lnTo>
                    <a:pt x="251456" y="851588"/>
                  </a:lnTo>
                  <a:lnTo>
                    <a:pt x="295476" y="857560"/>
                  </a:lnTo>
                  <a:lnTo>
                    <a:pt x="339196" y="851668"/>
                  </a:lnTo>
                  <a:lnTo>
                    <a:pt x="378510" y="835048"/>
                  </a:lnTo>
                  <a:lnTo>
                    <a:pt x="411838" y="809281"/>
                  </a:lnTo>
                  <a:lnTo>
                    <a:pt x="425428" y="791697"/>
                  </a:lnTo>
                  <a:lnTo>
                    <a:pt x="295476" y="791697"/>
                  </a:lnTo>
                  <a:lnTo>
                    <a:pt x="256283" y="783454"/>
                  </a:lnTo>
                  <a:lnTo>
                    <a:pt x="224962" y="760686"/>
                  </a:lnTo>
                  <a:lnTo>
                    <a:pt x="204200" y="726338"/>
                  </a:lnTo>
                  <a:lnTo>
                    <a:pt x="196682" y="683354"/>
                  </a:lnTo>
                  <a:lnTo>
                    <a:pt x="196682" y="657776"/>
                  </a:lnTo>
                  <a:lnTo>
                    <a:pt x="460106" y="657776"/>
                  </a:lnTo>
                  <a:lnTo>
                    <a:pt x="460116" y="616260"/>
                  </a:lnTo>
                  <a:lnTo>
                    <a:pt x="462456" y="591926"/>
                  </a:lnTo>
                  <a:lnTo>
                    <a:pt x="195438" y="591926"/>
                  </a:lnTo>
                  <a:lnTo>
                    <a:pt x="188437" y="554017"/>
                  </a:lnTo>
                  <a:lnTo>
                    <a:pt x="175558" y="518516"/>
                  </a:lnTo>
                  <a:lnTo>
                    <a:pt x="157156" y="486322"/>
                  </a:lnTo>
                  <a:lnTo>
                    <a:pt x="133589" y="458335"/>
                  </a:lnTo>
                  <a:lnTo>
                    <a:pt x="102534" y="420917"/>
                  </a:lnTo>
                  <a:lnTo>
                    <a:pt x="80587" y="379110"/>
                  </a:lnTo>
                  <a:lnTo>
                    <a:pt x="68022" y="333905"/>
                  </a:lnTo>
                  <a:lnTo>
                    <a:pt x="65112" y="286298"/>
                  </a:lnTo>
                  <a:lnTo>
                    <a:pt x="72134" y="237279"/>
                  </a:lnTo>
                  <a:lnTo>
                    <a:pt x="89412" y="190432"/>
                  </a:lnTo>
                  <a:lnTo>
                    <a:pt x="116289" y="149011"/>
                  </a:lnTo>
                  <a:lnTo>
                    <a:pt x="151332" y="114429"/>
                  </a:lnTo>
                  <a:lnTo>
                    <a:pt x="193111" y="88102"/>
                  </a:lnTo>
                  <a:lnTo>
                    <a:pt x="240193" y="71442"/>
                  </a:lnTo>
                  <a:lnTo>
                    <a:pt x="289777" y="65141"/>
                  </a:lnTo>
                  <a:lnTo>
                    <a:pt x="481774" y="65141"/>
                  </a:lnTo>
                  <a:lnTo>
                    <a:pt x="481177" y="64584"/>
                  </a:lnTo>
                  <a:lnTo>
                    <a:pt x="445536" y="39941"/>
                  </a:lnTo>
                  <a:lnTo>
                    <a:pt x="406395" y="20642"/>
                  </a:lnTo>
                  <a:lnTo>
                    <a:pt x="364281" y="7205"/>
                  </a:lnTo>
                  <a:lnTo>
                    <a:pt x="319723" y="151"/>
                  </a:lnTo>
                  <a:lnTo>
                    <a:pt x="273252" y="0"/>
                  </a:lnTo>
                  <a:close/>
                </a:path>
                <a:path w="592454" h="857885">
                  <a:moveTo>
                    <a:pt x="460106" y="657776"/>
                  </a:moveTo>
                  <a:lnTo>
                    <a:pt x="394269" y="657776"/>
                  </a:lnTo>
                  <a:lnTo>
                    <a:pt x="394266" y="692917"/>
                  </a:lnTo>
                  <a:lnTo>
                    <a:pt x="386492" y="731326"/>
                  </a:lnTo>
                  <a:lnTo>
                    <a:pt x="365299" y="762732"/>
                  </a:lnTo>
                  <a:lnTo>
                    <a:pt x="333892" y="783923"/>
                  </a:lnTo>
                  <a:lnTo>
                    <a:pt x="295476" y="791697"/>
                  </a:lnTo>
                  <a:lnTo>
                    <a:pt x="425428" y="791697"/>
                  </a:lnTo>
                  <a:lnTo>
                    <a:pt x="437600" y="775949"/>
                  </a:lnTo>
                  <a:lnTo>
                    <a:pt x="454216" y="736633"/>
                  </a:lnTo>
                  <a:lnTo>
                    <a:pt x="460106" y="692917"/>
                  </a:lnTo>
                  <a:lnTo>
                    <a:pt x="460106" y="657776"/>
                  </a:lnTo>
                  <a:close/>
                </a:path>
                <a:path w="592454" h="857885">
                  <a:moveTo>
                    <a:pt x="481774" y="65141"/>
                  </a:moveTo>
                  <a:lnTo>
                    <a:pt x="289777" y="65141"/>
                  </a:lnTo>
                  <a:lnTo>
                    <a:pt x="337180" y="68828"/>
                  </a:lnTo>
                  <a:lnTo>
                    <a:pt x="381424" y="81566"/>
                  </a:lnTo>
                  <a:lnTo>
                    <a:pt x="421536" y="102417"/>
                  </a:lnTo>
                  <a:lnTo>
                    <a:pt x="456541" y="130444"/>
                  </a:lnTo>
                  <a:lnTo>
                    <a:pt x="485464" y="164709"/>
                  </a:lnTo>
                  <a:lnTo>
                    <a:pt x="507331" y="204275"/>
                  </a:lnTo>
                  <a:lnTo>
                    <a:pt x="521165" y="248204"/>
                  </a:lnTo>
                  <a:lnTo>
                    <a:pt x="525993" y="295559"/>
                  </a:lnTo>
                  <a:lnTo>
                    <a:pt x="521604" y="340219"/>
                  </a:lnTo>
                  <a:lnTo>
                    <a:pt x="508712" y="382615"/>
                  </a:lnTo>
                  <a:lnTo>
                    <a:pt x="487728" y="421757"/>
                  </a:lnTo>
                  <a:lnTo>
                    <a:pt x="459064" y="456659"/>
                  </a:lnTo>
                  <a:lnTo>
                    <a:pt x="434905" y="485629"/>
                  </a:lnTo>
                  <a:lnTo>
                    <a:pt x="416029" y="518430"/>
                  </a:lnTo>
                  <a:lnTo>
                    <a:pt x="402798" y="554162"/>
                  </a:lnTo>
                  <a:lnTo>
                    <a:pt x="395577" y="591926"/>
                  </a:lnTo>
                  <a:lnTo>
                    <a:pt x="462456" y="591926"/>
                  </a:lnTo>
                  <a:lnTo>
                    <a:pt x="463156" y="584653"/>
                  </a:lnTo>
                  <a:lnTo>
                    <a:pt x="472037" y="554558"/>
                  </a:lnTo>
                  <a:lnTo>
                    <a:pt x="486348" y="527066"/>
                  </a:lnTo>
                  <a:lnTo>
                    <a:pt x="505686" y="503166"/>
                  </a:lnTo>
                  <a:lnTo>
                    <a:pt x="535982" y="467691"/>
                  </a:lnTo>
                  <a:lnTo>
                    <a:pt x="560016" y="428541"/>
                  </a:lnTo>
                  <a:lnTo>
                    <a:pt x="577518" y="386369"/>
                  </a:lnTo>
                  <a:lnTo>
                    <a:pt x="588217" y="341825"/>
                  </a:lnTo>
                  <a:lnTo>
                    <a:pt x="591843" y="295559"/>
                  </a:lnTo>
                  <a:lnTo>
                    <a:pt x="588328" y="249766"/>
                  </a:lnTo>
                  <a:lnTo>
                    <a:pt x="578135" y="206199"/>
                  </a:lnTo>
                  <a:lnTo>
                    <a:pt x="561795" y="165378"/>
                  </a:lnTo>
                  <a:lnTo>
                    <a:pt x="539835" y="127822"/>
                  </a:lnTo>
                  <a:lnTo>
                    <a:pt x="512786" y="94051"/>
                  </a:lnTo>
                  <a:lnTo>
                    <a:pt x="481774" y="6514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rammarsaurus" pitchFamily="2" charset="0"/>
                <a:ea typeface="+mn-ea"/>
                <a:cs typeface="+mn-cs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69773" y="1627565"/>
              <a:ext cx="197586" cy="23050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35635" y="1923931"/>
              <a:ext cx="65862" cy="65862"/>
            </a:xfrm>
            <a:prstGeom prst="rect">
              <a:avLst/>
            </a:prstGeom>
          </p:spPr>
        </p:pic>
      </p:grp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35638" y="1197282"/>
            <a:ext cx="65862" cy="13392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106573" y="1726354"/>
            <a:ext cx="133908" cy="65862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096648" y="1726350"/>
            <a:ext cx="133921" cy="65862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179597" y="1957106"/>
            <a:ext cx="122406" cy="98287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035136" y="1463159"/>
            <a:ext cx="122406" cy="98298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866388" y="1270307"/>
            <a:ext cx="98301" cy="12240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372446" y="1270311"/>
            <a:ext cx="98301" cy="12240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035132" y="1957104"/>
            <a:ext cx="122406" cy="98294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179595" y="1463157"/>
            <a:ext cx="122406" cy="98296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1685101" y="2380284"/>
            <a:ext cx="890269" cy="890269"/>
          </a:xfrm>
          <a:custGeom>
            <a:avLst/>
            <a:gdLst/>
            <a:ahLst/>
            <a:cxnLst/>
            <a:rect l="l" t="t" r="r" b="b"/>
            <a:pathLst>
              <a:path w="890269" h="890270">
                <a:moveTo>
                  <a:pt x="216141" y="561809"/>
                </a:moveTo>
                <a:lnTo>
                  <a:pt x="145186" y="561809"/>
                </a:lnTo>
                <a:lnTo>
                  <a:pt x="187705" y="859485"/>
                </a:lnTo>
                <a:lnTo>
                  <a:pt x="191729" y="871506"/>
                </a:lnTo>
                <a:lnTo>
                  <a:pt x="199464" y="881062"/>
                </a:lnTo>
                <a:lnTo>
                  <a:pt x="210007" y="887370"/>
                </a:lnTo>
                <a:lnTo>
                  <a:pt x="222453" y="889647"/>
                </a:lnTo>
                <a:lnTo>
                  <a:pt x="362953" y="889647"/>
                </a:lnTo>
                <a:lnTo>
                  <a:pt x="396454" y="865208"/>
                </a:lnTo>
                <a:lnTo>
                  <a:pt x="397942" y="858019"/>
                </a:lnTo>
                <a:lnTo>
                  <a:pt x="397890" y="850582"/>
                </a:lnTo>
                <a:lnTo>
                  <a:pt x="394384" y="819391"/>
                </a:lnTo>
                <a:lnTo>
                  <a:pt x="252895" y="819391"/>
                </a:lnTo>
                <a:lnTo>
                  <a:pt x="216141" y="561809"/>
                </a:lnTo>
                <a:close/>
              </a:path>
              <a:path w="890269" h="890270">
                <a:moveTo>
                  <a:pt x="858461" y="0"/>
                </a:moveTo>
                <a:lnTo>
                  <a:pt x="849986" y="125"/>
                </a:lnTo>
                <a:lnTo>
                  <a:pt x="841692" y="2336"/>
                </a:lnTo>
                <a:lnTo>
                  <a:pt x="262547" y="233972"/>
                </a:lnTo>
                <a:lnTo>
                  <a:pt x="105371" y="233972"/>
                </a:lnTo>
                <a:lnTo>
                  <a:pt x="64406" y="242271"/>
                </a:lnTo>
                <a:lnTo>
                  <a:pt x="30907" y="264885"/>
                </a:lnTo>
                <a:lnTo>
                  <a:pt x="8297" y="298389"/>
                </a:lnTo>
                <a:lnTo>
                  <a:pt x="0" y="339356"/>
                </a:lnTo>
                <a:lnTo>
                  <a:pt x="0" y="468147"/>
                </a:lnTo>
                <a:lnTo>
                  <a:pt x="7738" y="506051"/>
                </a:lnTo>
                <a:lnTo>
                  <a:pt x="29416" y="535662"/>
                </a:lnTo>
                <a:lnTo>
                  <a:pt x="62729" y="554931"/>
                </a:lnTo>
                <a:lnTo>
                  <a:pt x="105371" y="561809"/>
                </a:lnTo>
                <a:lnTo>
                  <a:pt x="262547" y="561809"/>
                </a:lnTo>
                <a:lnTo>
                  <a:pt x="296316" y="575297"/>
                </a:lnTo>
                <a:lnTo>
                  <a:pt x="323672" y="819391"/>
                </a:lnTo>
                <a:lnTo>
                  <a:pt x="394384" y="819391"/>
                </a:lnTo>
                <a:lnTo>
                  <a:pt x="370268" y="604901"/>
                </a:lnTo>
                <a:lnTo>
                  <a:pt x="559361" y="604901"/>
                </a:lnTo>
                <a:lnTo>
                  <a:pt x="343014" y="518350"/>
                </a:lnTo>
                <a:lnTo>
                  <a:pt x="340994" y="517410"/>
                </a:lnTo>
                <a:lnTo>
                  <a:pt x="339077" y="516420"/>
                </a:lnTo>
                <a:lnTo>
                  <a:pt x="336880" y="515861"/>
                </a:lnTo>
                <a:lnTo>
                  <a:pt x="304418" y="502894"/>
                </a:lnTo>
                <a:lnTo>
                  <a:pt x="304418" y="491553"/>
                </a:lnTo>
                <a:lnTo>
                  <a:pt x="105371" y="491553"/>
                </a:lnTo>
                <a:lnTo>
                  <a:pt x="93128" y="490616"/>
                </a:lnTo>
                <a:lnTo>
                  <a:pt x="81808" y="487103"/>
                </a:lnTo>
                <a:lnTo>
                  <a:pt x="73491" y="479964"/>
                </a:lnTo>
                <a:lnTo>
                  <a:pt x="70256" y="468147"/>
                </a:lnTo>
                <a:lnTo>
                  <a:pt x="70256" y="339356"/>
                </a:lnTo>
                <a:lnTo>
                  <a:pt x="73023" y="325707"/>
                </a:lnTo>
                <a:lnTo>
                  <a:pt x="80560" y="314539"/>
                </a:lnTo>
                <a:lnTo>
                  <a:pt x="91725" y="306997"/>
                </a:lnTo>
                <a:lnTo>
                  <a:pt x="105371" y="304228"/>
                </a:lnTo>
                <a:lnTo>
                  <a:pt x="304418" y="304228"/>
                </a:lnTo>
                <a:lnTo>
                  <a:pt x="304418" y="292887"/>
                </a:lnTo>
                <a:lnTo>
                  <a:pt x="819581" y="86829"/>
                </a:lnTo>
                <a:lnTo>
                  <a:pt x="889838" y="86829"/>
                </a:lnTo>
                <a:lnTo>
                  <a:pt x="889838" y="34937"/>
                </a:lnTo>
                <a:lnTo>
                  <a:pt x="866733" y="1922"/>
                </a:lnTo>
                <a:lnTo>
                  <a:pt x="858461" y="0"/>
                </a:lnTo>
                <a:close/>
              </a:path>
              <a:path w="890269" h="890270">
                <a:moveTo>
                  <a:pt x="559361" y="604901"/>
                </a:moveTo>
                <a:lnTo>
                  <a:pt x="370268" y="604901"/>
                </a:lnTo>
                <a:lnTo>
                  <a:pt x="845908" y="795134"/>
                </a:lnTo>
                <a:lnTo>
                  <a:pt x="850303" y="795972"/>
                </a:lnTo>
                <a:lnTo>
                  <a:pt x="861593" y="795972"/>
                </a:lnTo>
                <a:lnTo>
                  <a:pt x="889838" y="760857"/>
                </a:lnTo>
                <a:lnTo>
                  <a:pt x="889838" y="709002"/>
                </a:lnTo>
                <a:lnTo>
                  <a:pt x="819581" y="709002"/>
                </a:lnTo>
                <a:lnTo>
                  <a:pt x="559361" y="604901"/>
                </a:lnTo>
                <a:close/>
              </a:path>
              <a:path w="890269" h="890270">
                <a:moveTo>
                  <a:pt x="889838" y="86829"/>
                </a:moveTo>
                <a:lnTo>
                  <a:pt x="819581" y="86829"/>
                </a:lnTo>
                <a:lnTo>
                  <a:pt x="819581" y="709002"/>
                </a:lnTo>
                <a:lnTo>
                  <a:pt x="889838" y="709002"/>
                </a:lnTo>
                <a:lnTo>
                  <a:pt x="889838" y="86829"/>
                </a:lnTo>
                <a:close/>
              </a:path>
              <a:path w="890269" h="890270">
                <a:moveTo>
                  <a:pt x="304418" y="304228"/>
                </a:moveTo>
                <a:lnTo>
                  <a:pt x="234162" y="304228"/>
                </a:lnTo>
                <a:lnTo>
                  <a:pt x="234162" y="491553"/>
                </a:lnTo>
                <a:lnTo>
                  <a:pt x="304418" y="491553"/>
                </a:lnTo>
                <a:lnTo>
                  <a:pt x="304418" y="30422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pic>
        <p:nvPicPr>
          <p:cNvPr id="22" name="object 22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21970" y="2520845"/>
            <a:ext cx="186931" cy="16366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21970" y="2918928"/>
            <a:ext cx="186931" cy="163664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621766" y="2766466"/>
            <a:ext cx="187337" cy="70256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7178154" y="2828391"/>
            <a:ext cx="1037590" cy="1124585"/>
          </a:xfrm>
          <a:custGeom>
            <a:avLst/>
            <a:gdLst/>
            <a:ahLst/>
            <a:cxnLst/>
            <a:rect l="l" t="t" r="r" b="b"/>
            <a:pathLst>
              <a:path w="1037590" h="1124585">
                <a:moveTo>
                  <a:pt x="921067" y="200291"/>
                </a:moveTo>
                <a:lnTo>
                  <a:pt x="915771" y="154419"/>
                </a:lnTo>
                <a:lnTo>
                  <a:pt x="900684" y="112293"/>
                </a:lnTo>
                <a:lnTo>
                  <a:pt x="877011" y="75095"/>
                </a:lnTo>
                <a:lnTo>
                  <a:pt x="869086" y="67170"/>
                </a:lnTo>
                <a:lnTo>
                  <a:pt x="853897" y="51981"/>
                </a:lnTo>
                <a:lnTo>
                  <a:pt x="853897" y="200291"/>
                </a:lnTo>
                <a:lnTo>
                  <a:pt x="847102" y="242328"/>
                </a:lnTo>
                <a:lnTo>
                  <a:pt x="828179" y="278866"/>
                </a:lnTo>
                <a:lnTo>
                  <a:pt x="799338" y="307695"/>
                </a:lnTo>
                <a:lnTo>
                  <a:pt x="762800" y="326618"/>
                </a:lnTo>
                <a:lnTo>
                  <a:pt x="720775" y="333413"/>
                </a:lnTo>
                <a:lnTo>
                  <a:pt x="707707" y="336054"/>
                </a:lnTo>
                <a:lnTo>
                  <a:pt x="697026" y="343255"/>
                </a:lnTo>
                <a:lnTo>
                  <a:pt x="689825" y="353936"/>
                </a:lnTo>
                <a:lnTo>
                  <a:pt x="687184" y="367004"/>
                </a:lnTo>
                <a:lnTo>
                  <a:pt x="687184" y="410108"/>
                </a:lnTo>
                <a:lnTo>
                  <a:pt x="598665" y="336181"/>
                </a:lnTo>
                <a:lnTo>
                  <a:pt x="591045" y="333413"/>
                </a:lnTo>
                <a:lnTo>
                  <a:pt x="481152" y="333413"/>
                </a:lnTo>
                <a:lnTo>
                  <a:pt x="481152" y="401294"/>
                </a:lnTo>
                <a:lnTo>
                  <a:pt x="474738" y="433006"/>
                </a:lnTo>
                <a:lnTo>
                  <a:pt x="457250" y="458939"/>
                </a:lnTo>
                <a:lnTo>
                  <a:pt x="431317" y="476440"/>
                </a:lnTo>
                <a:lnTo>
                  <a:pt x="399605" y="482854"/>
                </a:lnTo>
                <a:lnTo>
                  <a:pt x="235877" y="482854"/>
                </a:lnTo>
                <a:lnTo>
                  <a:pt x="228257" y="485609"/>
                </a:lnTo>
                <a:lnTo>
                  <a:pt x="182308" y="524002"/>
                </a:lnTo>
                <a:lnTo>
                  <a:pt x="182308" y="516432"/>
                </a:lnTo>
                <a:lnTo>
                  <a:pt x="179666" y="503364"/>
                </a:lnTo>
                <a:lnTo>
                  <a:pt x="172478" y="492683"/>
                </a:lnTo>
                <a:lnTo>
                  <a:pt x="161798" y="485495"/>
                </a:lnTo>
                <a:lnTo>
                  <a:pt x="117005" y="476440"/>
                </a:lnTo>
                <a:lnTo>
                  <a:pt x="91084" y="458939"/>
                </a:lnTo>
                <a:lnTo>
                  <a:pt x="73596" y="433006"/>
                </a:lnTo>
                <a:lnTo>
                  <a:pt x="67170" y="401294"/>
                </a:lnTo>
                <a:lnTo>
                  <a:pt x="73596" y="369582"/>
                </a:lnTo>
                <a:lnTo>
                  <a:pt x="91084" y="343662"/>
                </a:lnTo>
                <a:lnTo>
                  <a:pt x="117005" y="326174"/>
                </a:lnTo>
                <a:lnTo>
                  <a:pt x="148717" y="319747"/>
                </a:lnTo>
                <a:lnTo>
                  <a:pt x="196837" y="319747"/>
                </a:lnTo>
                <a:lnTo>
                  <a:pt x="228130" y="353060"/>
                </a:lnTo>
                <a:lnTo>
                  <a:pt x="266242" y="378548"/>
                </a:lnTo>
                <a:lnTo>
                  <a:pt x="309829" y="394843"/>
                </a:lnTo>
                <a:lnTo>
                  <a:pt x="357517" y="400583"/>
                </a:lnTo>
                <a:lnTo>
                  <a:pt x="481139" y="400596"/>
                </a:lnTo>
                <a:lnTo>
                  <a:pt x="481152" y="401294"/>
                </a:lnTo>
                <a:lnTo>
                  <a:pt x="481152" y="333413"/>
                </a:lnTo>
                <a:lnTo>
                  <a:pt x="357517" y="333413"/>
                </a:lnTo>
                <a:lnTo>
                  <a:pt x="315493" y="326618"/>
                </a:lnTo>
                <a:lnTo>
                  <a:pt x="278955" y="307695"/>
                </a:lnTo>
                <a:lnTo>
                  <a:pt x="250126" y="278866"/>
                </a:lnTo>
                <a:lnTo>
                  <a:pt x="231203" y="242328"/>
                </a:lnTo>
                <a:lnTo>
                  <a:pt x="224409" y="200291"/>
                </a:lnTo>
                <a:lnTo>
                  <a:pt x="231203" y="158267"/>
                </a:lnTo>
                <a:lnTo>
                  <a:pt x="250126" y="121729"/>
                </a:lnTo>
                <a:lnTo>
                  <a:pt x="278955" y="92900"/>
                </a:lnTo>
                <a:lnTo>
                  <a:pt x="315493" y="73977"/>
                </a:lnTo>
                <a:lnTo>
                  <a:pt x="357517" y="67170"/>
                </a:lnTo>
                <a:lnTo>
                  <a:pt x="720775" y="67170"/>
                </a:lnTo>
                <a:lnTo>
                  <a:pt x="762800" y="73977"/>
                </a:lnTo>
                <a:lnTo>
                  <a:pt x="799338" y="92900"/>
                </a:lnTo>
                <a:lnTo>
                  <a:pt x="828179" y="121729"/>
                </a:lnTo>
                <a:lnTo>
                  <a:pt x="847102" y="158267"/>
                </a:lnTo>
                <a:lnTo>
                  <a:pt x="853897" y="200291"/>
                </a:lnTo>
                <a:lnTo>
                  <a:pt x="853897" y="51981"/>
                </a:lnTo>
                <a:lnTo>
                  <a:pt x="845972" y="44056"/>
                </a:lnTo>
                <a:lnTo>
                  <a:pt x="808774" y="20396"/>
                </a:lnTo>
                <a:lnTo>
                  <a:pt x="766635" y="5295"/>
                </a:lnTo>
                <a:lnTo>
                  <a:pt x="720763" y="0"/>
                </a:lnTo>
                <a:lnTo>
                  <a:pt x="357517" y="0"/>
                </a:lnTo>
                <a:lnTo>
                  <a:pt x="311658" y="5295"/>
                </a:lnTo>
                <a:lnTo>
                  <a:pt x="269519" y="20396"/>
                </a:lnTo>
                <a:lnTo>
                  <a:pt x="232333" y="44056"/>
                </a:lnTo>
                <a:lnTo>
                  <a:pt x="201295" y="75095"/>
                </a:lnTo>
                <a:lnTo>
                  <a:pt x="177622" y="112293"/>
                </a:lnTo>
                <a:lnTo>
                  <a:pt x="162534" y="154419"/>
                </a:lnTo>
                <a:lnTo>
                  <a:pt x="157238" y="200291"/>
                </a:lnTo>
                <a:lnTo>
                  <a:pt x="157683" y="213753"/>
                </a:lnTo>
                <a:lnTo>
                  <a:pt x="159016" y="226961"/>
                </a:lnTo>
                <a:lnTo>
                  <a:pt x="161175" y="239915"/>
                </a:lnTo>
                <a:lnTo>
                  <a:pt x="164160" y="252577"/>
                </a:lnTo>
                <a:lnTo>
                  <a:pt x="148717" y="252577"/>
                </a:lnTo>
                <a:lnTo>
                  <a:pt x="101765" y="260172"/>
                </a:lnTo>
                <a:lnTo>
                  <a:pt x="60947" y="281317"/>
                </a:lnTo>
                <a:lnTo>
                  <a:pt x="28740" y="313524"/>
                </a:lnTo>
                <a:lnTo>
                  <a:pt x="7594" y="354342"/>
                </a:lnTo>
                <a:lnTo>
                  <a:pt x="0" y="401294"/>
                </a:lnTo>
                <a:lnTo>
                  <a:pt x="8724" y="451510"/>
                </a:lnTo>
                <a:lnTo>
                  <a:pt x="32867" y="494449"/>
                </a:lnTo>
                <a:lnTo>
                  <a:pt x="69354" y="527024"/>
                </a:lnTo>
                <a:lnTo>
                  <a:pt x="115138" y="546201"/>
                </a:lnTo>
                <a:lnTo>
                  <a:pt x="115138" y="595807"/>
                </a:lnTo>
                <a:lnTo>
                  <a:pt x="139039" y="628345"/>
                </a:lnTo>
                <a:lnTo>
                  <a:pt x="143891" y="629386"/>
                </a:lnTo>
                <a:lnTo>
                  <a:pt x="156451" y="629386"/>
                </a:lnTo>
                <a:lnTo>
                  <a:pt x="164096" y="626719"/>
                </a:lnTo>
                <a:lnTo>
                  <a:pt x="255943" y="550024"/>
                </a:lnTo>
                <a:lnTo>
                  <a:pt x="399605" y="550024"/>
                </a:lnTo>
                <a:lnTo>
                  <a:pt x="446570" y="542429"/>
                </a:lnTo>
                <a:lnTo>
                  <a:pt x="482155" y="524002"/>
                </a:lnTo>
                <a:lnTo>
                  <a:pt x="487387" y="521296"/>
                </a:lnTo>
                <a:lnTo>
                  <a:pt x="519595" y="489077"/>
                </a:lnTo>
                <a:lnTo>
                  <a:pt x="540727" y="448259"/>
                </a:lnTo>
                <a:lnTo>
                  <a:pt x="548322" y="401294"/>
                </a:lnTo>
                <a:lnTo>
                  <a:pt x="548309" y="400596"/>
                </a:lnTo>
                <a:lnTo>
                  <a:pt x="571004" y="400596"/>
                </a:lnTo>
                <a:lnTo>
                  <a:pt x="705396" y="512851"/>
                </a:lnTo>
                <a:lnTo>
                  <a:pt x="713054" y="515505"/>
                </a:lnTo>
                <a:lnTo>
                  <a:pt x="725601" y="515505"/>
                </a:lnTo>
                <a:lnTo>
                  <a:pt x="730453" y="514464"/>
                </a:lnTo>
                <a:lnTo>
                  <a:pt x="754354" y="481926"/>
                </a:lnTo>
                <a:lnTo>
                  <a:pt x="754354" y="410108"/>
                </a:lnTo>
                <a:lnTo>
                  <a:pt x="754354" y="397776"/>
                </a:lnTo>
                <a:lnTo>
                  <a:pt x="799528" y="384467"/>
                </a:lnTo>
                <a:lnTo>
                  <a:pt x="839584" y="361454"/>
                </a:lnTo>
                <a:lnTo>
                  <a:pt x="873150" y="330149"/>
                </a:lnTo>
                <a:lnTo>
                  <a:pt x="898855" y="291934"/>
                </a:lnTo>
                <a:lnTo>
                  <a:pt x="915289" y="248183"/>
                </a:lnTo>
                <a:lnTo>
                  <a:pt x="921067" y="200291"/>
                </a:lnTo>
                <a:close/>
              </a:path>
              <a:path w="1037590" h="1124585">
                <a:moveTo>
                  <a:pt x="1037501" y="1010920"/>
                </a:moveTo>
                <a:lnTo>
                  <a:pt x="1033475" y="982345"/>
                </a:lnTo>
                <a:lnTo>
                  <a:pt x="1021816" y="955128"/>
                </a:lnTo>
                <a:lnTo>
                  <a:pt x="997800" y="921092"/>
                </a:lnTo>
                <a:lnTo>
                  <a:pt x="970000" y="892517"/>
                </a:lnTo>
                <a:lnTo>
                  <a:pt x="970000" y="1016520"/>
                </a:lnTo>
                <a:lnTo>
                  <a:pt x="967511" y="1026833"/>
                </a:lnTo>
                <a:lnTo>
                  <a:pt x="936790" y="1055268"/>
                </a:lnTo>
                <a:lnTo>
                  <a:pt x="924826" y="1056830"/>
                </a:lnTo>
                <a:lnTo>
                  <a:pt x="661517" y="1056830"/>
                </a:lnTo>
                <a:lnTo>
                  <a:pt x="622058" y="1033830"/>
                </a:lnTo>
                <a:lnTo>
                  <a:pt x="616331" y="1016520"/>
                </a:lnTo>
                <a:lnTo>
                  <a:pt x="616762" y="1003757"/>
                </a:lnTo>
                <a:lnTo>
                  <a:pt x="654227" y="948817"/>
                </a:lnTo>
                <a:lnTo>
                  <a:pt x="694944" y="918146"/>
                </a:lnTo>
                <a:lnTo>
                  <a:pt x="742048" y="898740"/>
                </a:lnTo>
                <a:lnTo>
                  <a:pt x="793178" y="891959"/>
                </a:lnTo>
                <a:lnTo>
                  <a:pt x="844296" y="898740"/>
                </a:lnTo>
                <a:lnTo>
                  <a:pt x="891413" y="918146"/>
                </a:lnTo>
                <a:lnTo>
                  <a:pt x="932116" y="948817"/>
                </a:lnTo>
                <a:lnTo>
                  <a:pt x="964031" y="989380"/>
                </a:lnTo>
                <a:lnTo>
                  <a:pt x="970000" y="1016520"/>
                </a:lnTo>
                <a:lnTo>
                  <a:pt x="970000" y="892517"/>
                </a:lnTo>
                <a:lnTo>
                  <a:pt x="969467" y="891959"/>
                </a:lnTo>
                <a:lnTo>
                  <a:pt x="969073" y="891552"/>
                </a:lnTo>
                <a:lnTo>
                  <a:pt x="936358" y="866914"/>
                </a:lnTo>
                <a:lnTo>
                  <a:pt x="900328" y="847559"/>
                </a:lnTo>
                <a:lnTo>
                  <a:pt x="919073" y="824750"/>
                </a:lnTo>
                <a:lnTo>
                  <a:pt x="919327" y="824445"/>
                </a:lnTo>
                <a:lnTo>
                  <a:pt x="933234" y="798449"/>
                </a:lnTo>
                <a:lnTo>
                  <a:pt x="941781" y="770229"/>
                </a:lnTo>
                <a:lnTo>
                  <a:pt x="944689" y="740435"/>
                </a:lnTo>
                <a:lnTo>
                  <a:pt x="941781" y="710653"/>
                </a:lnTo>
                <a:lnTo>
                  <a:pt x="919314" y="656424"/>
                </a:lnTo>
                <a:lnTo>
                  <a:pt x="877519" y="616851"/>
                </a:lnTo>
                <a:lnTo>
                  <a:pt x="877519" y="740435"/>
                </a:lnTo>
                <a:lnTo>
                  <a:pt x="875893" y="757021"/>
                </a:lnTo>
                <a:lnTo>
                  <a:pt x="852817" y="800074"/>
                </a:lnTo>
                <a:lnTo>
                  <a:pt x="793178" y="824750"/>
                </a:lnTo>
                <a:lnTo>
                  <a:pt x="761415" y="818578"/>
                </a:lnTo>
                <a:lnTo>
                  <a:pt x="722947" y="787209"/>
                </a:lnTo>
                <a:lnTo>
                  <a:pt x="708825" y="740435"/>
                </a:lnTo>
                <a:lnTo>
                  <a:pt x="710450" y="723861"/>
                </a:lnTo>
                <a:lnTo>
                  <a:pt x="733526" y="680796"/>
                </a:lnTo>
                <a:lnTo>
                  <a:pt x="777062" y="657682"/>
                </a:lnTo>
                <a:lnTo>
                  <a:pt x="793178" y="656132"/>
                </a:lnTo>
                <a:lnTo>
                  <a:pt x="809294" y="657682"/>
                </a:lnTo>
                <a:lnTo>
                  <a:pt x="852817" y="680796"/>
                </a:lnTo>
                <a:lnTo>
                  <a:pt x="875893" y="723861"/>
                </a:lnTo>
                <a:lnTo>
                  <a:pt x="877519" y="740435"/>
                </a:lnTo>
                <a:lnTo>
                  <a:pt x="877519" y="616851"/>
                </a:lnTo>
                <a:lnTo>
                  <a:pt x="861009" y="604939"/>
                </a:lnTo>
                <a:lnTo>
                  <a:pt x="816381" y="590765"/>
                </a:lnTo>
                <a:lnTo>
                  <a:pt x="769962" y="590765"/>
                </a:lnTo>
                <a:lnTo>
                  <a:pt x="725335" y="604951"/>
                </a:lnTo>
                <a:lnTo>
                  <a:pt x="686028" y="633298"/>
                </a:lnTo>
                <a:lnTo>
                  <a:pt x="653110" y="682434"/>
                </a:lnTo>
                <a:lnTo>
                  <a:pt x="641654" y="740435"/>
                </a:lnTo>
                <a:lnTo>
                  <a:pt x="644563" y="770229"/>
                </a:lnTo>
                <a:lnTo>
                  <a:pt x="653110" y="798449"/>
                </a:lnTo>
                <a:lnTo>
                  <a:pt x="667029" y="824445"/>
                </a:lnTo>
                <a:lnTo>
                  <a:pt x="686028" y="847559"/>
                </a:lnTo>
                <a:lnTo>
                  <a:pt x="649986" y="866914"/>
                </a:lnTo>
                <a:lnTo>
                  <a:pt x="617270" y="891552"/>
                </a:lnTo>
                <a:lnTo>
                  <a:pt x="588556" y="921092"/>
                </a:lnTo>
                <a:lnTo>
                  <a:pt x="564540" y="955128"/>
                </a:lnTo>
                <a:lnTo>
                  <a:pt x="548843" y="1010920"/>
                </a:lnTo>
                <a:lnTo>
                  <a:pt x="552450" y="1039596"/>
                </a:lnTo>
                <a:lnTo>
                  <a:pt x="581799" y="1091018"/>
                </a:lnTo>
                <a:lnTo>
                  <a:pt x="631812" y="1120127"/>
                </a:lnTo>
                <a:lnTo>
                  <a:pt x="661517" y="1124000"/>
                </a:lnTo>
                <a:lnTo>
                  <a:pt x="924826" y="1124000"/>
                </a:lnTo>
                <a:lnTo>
                  <a:pt x="981481" y="1108913"/>
                </a:lnTo>
                <a:lnTo>
                  <a:pt x="1022654" y="1067079"/>
                </a:lnTo>
                <a:lnTo>
                  <a:pt x="1026845" y="1056830"/>
                </a:lnTo>
                <a:lnTo>
                  <a:pt x="1033894" y="1039596"/>
                </a:lnTo>
                <a:lnTo>
                  <a:pt x="1037501" y="10109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121471" y="3519970"/>
            <a:ext cx="396875" cy="432434"/>
          </a:xfrm>
          <a:custGeom>
            <a:avLst/>
            <a:gdLst/>
            <a:ahLst/>
            <a:cxnLst/>
            <a:rect l="l" t="t" r="r" b="b"/>
            <a:pathLst>
              <a:path w="396875" h="432435">
                <a:moveTo>
                  <a:pt x="198127" y="0"/>
                </a:moveTo>
                <a:lnTo>
                  <a:pt x="150823" y="9189"/>
                </a:lnTo>
                <a:lnTo>
                  <a:pt x="109283" y="36752"/>
                </a:lnTo>
                <a:lnTo>
                  <a:pt x="81980" y="77485"/>
                </a:lnTo>
                <a:lnTo>
                  <a:pt x="72478" y="125601"/>
                </a:lnTo>
                <a:lnTo>
                  <a:pt x="74409" y="147618"/>
                </a:lnTo>
                <a:lnTo>
                  <a:pt x="74478" y="147996"/>
                </a:lnTo>
                <a:lnTo>
                  <a:pt x="80154" y="169003"/>
                </a:lnTo>
                <a:lnTo>
                  <a:pt x="89500" y="188816"/>
                </a:lnTo>
                <a:lnTo>
                  <a:pt x="102298" y="206843"/>
                </a:lnTo>
                <a:lnTo>
                  <a:pt x="76019" y="222375"/>
                </a:lnTo>
                <a:lnTo>
                  <a:pt x="31075" y="263930"/>
                </a:lnTo>
                <a:lnTo>
                  <a:pt x="3418" y="312497"/>
                </a:lnTo>
                <a:lnTo>
                  <a:pt x="0" y="336702"/>
                </a:lnTo>
                <a:lnTo>
                  <a:pt x="3049" y="360985"/>
                </a:lnTo>
                <a:lnTo>
                  <a:pt x="27884" y="404506"/>
                </a:lnTo>
                <a:lnTo>
                  <a:pt x="70217" y="429135"/>
                </a:lnTo>
                <a:lnTo>
                  <a:pt x="95351" y="432420"/>
                </a:lnTo>
                <a:lnTo>
                  <a:pt x="300913" y="432420"/>
                </a:lnTo>
                <a:lnTo>
                  <a:pt x="348849" y="419647"/>
                </a:lnTo>
                <a:lnTo>
                  <a:pt x="383679" y="384262"/>
                </a:lnTo>
                <a:lnTo>
                  <a:pt x="391469" y="365237"/>
                </a:lnTo>
                <a:lnTo>
                  <a:pt x="95351" y="365237"/>
                </a:lnTo>
                <a:lnTo>
                  <a:pt x="85670" y="363617"/>
                </a:lnTo>
                <a:lnTo>
                  <a:pt x="67410" y="340366"/>
                </a:lnTo>
                <a:lnTo>
                  <a:pt x="67672" y="332523"/>
                </a:lnTo>
                <a:lnTo>
                  <a:pt x="94801" y="293533"/>
                </a:lnTo>
                <a:lnTo>
                  <a:pt x="160112" y="256291"/>
                </a:lnTo>
                <a:lnTo>
                  <a:pt x="198132" y="251255"/>
                </a:lnTo>
                <a:lnTo>
                  <a:pt x="353290" y="251255"/>
                </a:lnTo>
                <a:lnTo>
                  <a:pt x="344123" y="241485"/>
                </a:lnTo>
                <a:lnTo>
                  <a:pt x="320233" y="222369"/>
                </a:lnTo>
                <a:lnTo>
                  <a:pt x="293954" y="206830"/>
                </a:lnTo>
                <a:lnTo>
                  <a:pt x="306842" y="184059"/>
                </a:lnTo>
                <a:lnTo>
                  <a:pt x="198127" y="184059"/>
                </a:lnTo>
                <a:lnTo>
                  <a:pt x="176113" y="179782"/>
                </a:lnTo>
                <a:lnTo>
                  <a:pt x="144060" y="147996"/>
                </a:lnTo>
                <a:lnTo>
                  <a:pt x="139636" y="125599"/>
                </a:lnTo>
                <a:lnTo>
                  <a:pt x="140759" y="114098"/>
                </a:lnTo>
                <a:lnTo>
                  <a:pt x="165935" y="76760"/>
                </a:lnTo>
                <a:lnTo>
                  <a:pt x="198132" y="67143"/>
                </a:lnTo>
                <a:lnTo>
                  <a:pt x="307575" y="67143"/>
                </a:lnTo>
                <a:lnTo>
                  <a:pt x="286981" y="36752"/>
                </a:lnTo>
                <a:lnTo>
                  <a:pt x="245434" y="9186"/>
                </a:lnTo>
                <a:lnTo>
                  <a:pt x="198127" y="0"/>
                </a:lnTo>
                <a:close/>
              </a:path>
              <a:path w="396875" h="432435">
                <a:moveTo>
                  <a:pt x="353290" y="251255"/>
                </a:moveTo>
                <a:lnTo>
                  <a:pt x="198132" y="251255"/>
                </a:lnTo>
                <a:lnTo>
                  <a:pt x="236145" y="256291"/>
                </a:lnTo>
                <a:lnTo>
                  <a:pt x="271178" y="270722"/>
                </a:lnTo>
                <a:lnTo>
                  <a:pt x="301450" y="293533"/>
                </a:lnTo>
                <a:lnTo>
                  <a:pt x="325183" y="323708"/>
                </a:lnTo>
                <a:lnTo>
                  <a:pt x="328585" y="332523"/>
                </a:lnTo>
                <a:lnTo>
                  <a:pt x="328847" y="340366"/>
                </a:lnTo>
                <a:lnTo>
                  <a:pt x="327308" y="346706"/>
                </a:lnTo>
                <a:lnTo>
                  <a:pt x="300913" y="365237"/>
                </a:lnTo>
                <a:lnTo>
                  <a:pt x="391469" y="365237"/>
                </a:lnTo>
                <a:lnTo>
                  <a:pt x="393210" y="360985"/>
                </a:lnTo>
                <a:lnTo>
                  <a:pt x="396263" y="336702"/>
                </a:lnTo>
                <a:lnTo>
                  <a:pt x="392846" y="312497"/>
                </a:lnTo>
                <a:lnTo>
                  <a:pt x="382968" y="289456"/>
                </a:lnTo>
                <a:lnTo>
                  <a:pt x="365182" y="263930"/>
                </a:lnTo>
                <a:lnTo>
                  <a:pt x="353290" y="251255"/>
                </a:lnTo>
                <a:close/>
              </a:path>
              <a:path w="396875" h="432435">
                <a:moveTo>
                  <a:pt x="307575" y="67143"/>
                </a:moveTo>
                <a:lnTo>
                  <a:pt x="198132" y="67143"/>
                </a:lnTo>
                <a:lnTo>
                  <a:pt x="209306" y="68212"/>
                </a:lnTo>
                <a:lnTo>
                  <a:pt x="220146" y="71418"/>
                </a:lnTo>
                <a:lnTo>
                  <a:pt x="230317" y="76760"/>
                </a:lnTo>
                <a:lnTo>
                  <a:pt x="239483" y="84237"/>
                </a:lnTo>
                <a:lnTo>
                  <a:pt x="252314" y="103578"/>
                </a:lnTo>
                <a:lnTo>
                  <a:pt x="256590" y="125601"/>
                </a:lnTo>
                <a:lnTo>
                  <a:pt x="252314" y="147618"/>
                </a:lnTo>
                <a:lnTo>
                  <a:pt x="239483" y="166952"/>
                </a:lnTo>
                <a:lnTo>
                  <a:pt x="220144" y="179782"/>
                </a:lnTo>
                <a:lnTo>
                  <a:pt x="198127" y="184059"/>
                </a:lnTo>
                <a:lnTo>
                  <a:pt x="306842" y="184059"/>
                </a:lnTo>
                <a:lnTo>
                  <a:pt x="317067" y="165993"/>
                </a:lnTo>
                <a:lnTo>
                  <a:pt x="323615" y="120743"/>
                </a:lnTo>
                <a:lnTo>
                  <a:pt x="313588" y="76017"/>
                </a:lnTo>
                <a:lnTo>
                  <a:pt x="307575" y="671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3129917" y="923056"/>
            <a:ext cx="15652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000000"/>
                </a:solidFill>
                <a:latin typeface="Grammarsaurus" pitchFamily="2" charset="0"/>
                <a:cs typeface="Tahoma"/>
              </a:rPr>
              <a:t>review</a:t>
            </a:r>
            <a:endParaRPr sz="3600" b="1" dirty="0">
              <a:latin typeface="Grammarsaurus" pitchFamily="2" charset="0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29917" y="2551995"/>
            <a:ext cx="2289175" cy="33983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rammarsaurus" pitchFamily="2" charset="0"/>
                <a:ea typeface="+mn-ea"/>
                <a:cs typeface="Tahoma"/>
              </a:rPr>
              <a:t>introduce</a:t>
            </a:r>
          </a:p>
          <a:p>
            <a:pPr marL="12700" marR="1103630" lvl="0" indent="0" algn="l" defTabSz="914400" rtl="0" eaLnBrk="1" fontAlgn="auto" latinLnBrk="0" hangingPunct="1">
              <a:lnSpc>
                <a:spcPct val="100000"/>
              </a:lnSpc>
              <a:spcBef>
                <a:spcPts val="6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Tahoma"/>
            </a:endParaRPr>
          </a:p>
          <a:p>
            <a:pPr marL="12700" marR="1103630" lvl="0" indent="0" algn="l" defTabSz="914400" rtl="0" eaLnBrk="1" fontAlgn="auto" latinLnBrk="0" hangingPunct="1">
              <a:lnSpc>
                <a:spcPct val="100000"/>
              </a:lnSpc>
              <a:spcBef>
                <a:spcPts val="6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rammarsaurus" pitchFamily="2" charset="0"/>
                <a:ea typeface="+mn-ea"/>
                <a:cs typeface="Tahoma"/>
              </a:rPr>
              <a:t>say 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Tahoma"/>
            </a:endParaRPr>
          </a:p>
          <a:p>
            <a:pPr marL="12700" marR="1103630" lvl="0" indent="0" algn="l" defTabSz="914400" rtl="0" eaLnBrk="1" fontAlgn="auto" latinLnBrk="0" hangingPunct="1">
              <a:lnSpc>
                <a:spcPct val="100000"/>
              </a:lnSpc>
              <a:spcBef>
                <a:spcPts val="6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PK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Tahoma"/>
            </a:endParaRPr>
          </a:p>
          <a:p>
            <a:pPr marL="12700" marR="1103630" lvl="0" indent="0" algn="l" defTabSz="914400" rtl="0" eaLnBrk="1" fontAlgn="auto" latinLnBrk="0" hangingPunct="1">
              <a:lnSpc>
                <a:spcPct val="100000"/>
              </a:lnSpc>
              <a:spcBef>
                <a:spcPts val="6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rammarsaurus" pitchFamily="2" charset="0"/>
                <a:ea typeface="+mn-ea"/>
                <a:cs typeface="Tahoma"/>
              </a:rPr>
              <a:t>write</a:t>
            </a:r>
          </a:p>
        </p:txBody>
      </p:sp>
      <p:sp>
        <p:nvSpPr>
          <p:cNvPr id="29" name="object 29"/>
          <p:cNvSpPr txBox="1">
            <a:spLocks noGrp="1"/>
          </p:cNvSpPr>
          <p:nvPr>
            <p:ph sz="half" idx="3"/>
          </p:nvPr>
        </p:nvSpPr>
        <p:spPr>
          <a:xfrm>
            <a:off x="8473309" y="1512305"/>
            <a:ext cx="2796540" cy="36343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Grammarsaurus" pitchFamily="2" charset="0"/>
              </a:rPr>
              <a:t>challenge</a:t>
            </a:r>
          </a:p>
          <a:p>
            <a:pPr marL="12700" marR="5080">
              <a:spcBef>
                <a:spcPts val="355"/>
              </a:spcBef>
            </a:pPr>
            <a:endParaRPr lang="en-US" sz="6000" b="1" dirty="0">
              <a:latin typeface="Grammarsaurus" pitchFamily="2" charset="0"/>
            </a:endParaRPr>
          </a:p>
          <a:p>
            <a:pPr marL="12700" marR="5080">
              <a:spcBef>
                <a:spcPts val="355"/>
              </a:spcBef>
            </a:pPr>
            <a:r>
              <a:rPr b="1" dirty="0">
                <a:latin typeface="Grammarsaurus" pitchFamily="2" charset="0"/>
              </a:rPr>
              <a:t>partner talk  </a:t>
            </a:r>
            <a:endParaRPr lang="en-US" b="1" dirty="0">
              <a:latin typeface="Grammarsaurus" pitchFamily="2" charset="0"/>
            </a:endParaRPr>
          </a:p>
          <a:p>
            <a:pPr marL="12700" marR="5080">
              <a:spcBef>
                <a:spcPts val="355"/>
              </a:spcBef>
            </a:pPr>
            <a:endParaRPr lang="en-PK" sz="5400" b="1" dirty="0">
              <a:latin typeface="Grammarsaurus" pitchFamily="2" charset="0"/>
            </a:endParaRPr>
          </a:p>
          <a:p>
            <a:pPr marL="12700" marR="5080">
              <a:spcBef>
                <a:spcPts val="355"/>
              </a:spcBef>
            </a:pPr>
            <a:r>
              <a:rPr b="1" dirty="0">
                <a:latin typeface="Grammarsaurus" pitchFamily="2" charset="0"/>
              </a:rPr>
              <a:t>check</a:t>
            </a:r>
          </a:p>
        </p:txBody>
      </p:sp>
      <p:sp>
        <p:nvSpPr>
          <p:cNvPr id="30" name="object 30"/>
          <p:cNvSpPr/>
          <p:nvPr/>
        </p:nvSpPr>
        <p:spPr>
          <a:xfrm>
            <a:off x="5986021" y="1659563"/>
            <a:ext cx="127000" cy="3627120"/>
          </a:xfrm>
          <a:custGeom>
            <a:avLst/>
            <a:gdLst/>
            <a:ahLst/>
            <a:cxnLst/>
            <a:rect l="l" t="t" r="r" b="b"/>
            <a:pathLst>
              <a:path w="127000" h="3627120">
                <a:moveTo>
                  <a:pt x="0" y="3626904"/>
                </a:moveTo>
                <a:lnTo>
                  <a:pt x="127000" y="3626904"/>
                </a:lnTo>
                <a:lnTo>
                  <a:pt x="127000" y="0"/>
                </a:lnTo>
                <a:lnTo>
                  <a:pt x="0" y="0"/>
                </a:lnTo>
                <a:lnTo>
                  <a:pt x="0" y="3626904"/>
                </a:lnTo>
                <a:close/>
              </a:path>
            </a:pathLst>
          </a:custGeom>
          <a:solidFill>
            <a:srgbClr val="134E29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rammarsaurus" pitchFamily="2" charset="0"/>
              <a:ea typeface="+mn-ea"/>
              <a:cs typeface="+mn-cs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708150" cy="20390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ea typeface="+mn-ea"/>
                <a:cs typeface="Arial"/>
              </a:rPr>
              <a:t>grammarsaurus.co.uk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"/>
              </a:lnSpc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with</a:t>
            </a:r>
            <a:endParaRPr sz="150">
              <a:latin typeface="Grammarsaurus" pitchFamily="2" charset="0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542249" y="266792"/>
            <a:ext cx="1974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Grammarsaurus" pitchFamily="2" charset="0"/>
                <a:cs typeface="Arial Black"/>
              </a:rPr>
              <a:t>1</a:t>
            </a:r>
            <a:endParaRPr sz="3600">
              <a:latin typeface="Grammarsaurus" pitchFamily="2" charset="0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2" name="object 12"/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2761970" y="635685"/>
                  </a:moveTo>
                  <a:lnTo>
                    <a:pt x="2755303" y="586003"/>
                  </a:lnTo>
                  <a:lnTo>
                    <a:pt x="2736456" y="541350"/>
                  </a:lnTo>
                  <a:lnTo>
                    <a:pt x="2707233" y="503516"/>
                  </a:lnTo>
                  <a:lnTo>
                    <a:pt x="2669413" y="474294"/>
                  </a:lnTo>
                  <a:lnTo>
                    <a:pt x="2624759" y="455447"/>
                  </a:lnTo>
                  <a:lnTo>
                    <a:pt x="2575064" y="448767"/>
                  </a:lnTo>
                  <a:lnTo>
                    <a:pt x="1288224" y="448767"/>
                  </a:lnTo>
                  <a:lnTo>
                    <a:pt x="1238542" y="455447"/>
                  </a:lnTo>
                  <a:lnTo>
                    <a:pt x="1193901" y="474294"/>
                  </a:lnTo>
                  <a:lnTo>
                    <a:pt x="1156068" y="503516"/>
                  </a:lnTo>
                  <a:lnTo>
                    <a:pt x="1126845" y="541350"/>
                  </a:lnTo>
                  <a:lnTo>
                    <a:pt x="1107998" y="586003"/>
                  </a:lnTo>
                  <a:lnTo>
                    <a:pt x="1101318" y="635685"/>
                  </a:lnTo>
                  <a:lnTo>
                    <a:pt x="1101318" y="1299476"/>
                  </a:lnTo>
                  <a:lnTo>
                    <a:pt x="1107998" y="1349171"/>
                  </a:lnTo>
                  <a:lnTo>
                    <a:pt x="1126845" y="1393825"/>
                  </a:lnTo>
                  <a:lnTo>
                    <a:pt x="1156068" y="1431645"/>
                  </a:lnTo>
                  <a:lnTo>
                    <a:pt x="1193901" y="1460868"/>
                  </a:lnTo>
                  <a:lnTo>
                    <a:pt x="1238542" y="1479715"/>
                  </a:lnTo>
                  <a:lnTo>
                    <a:pt x="1288224" y="1486382"/>
                  </a:lnTo>
                  <a:lnTo>
                    <a:pt x="2575064" y="1486382"/>
                  </a:lnTo>
                  <a:lnTo>
                    <a:pt x="2624759" y="1479715"/>
                  </a:lnTo>
                  <a:lnTo>
                    <a:pt x="2669413" y="1460868"/>
                  </a:lnTo>
                  <a:lnTo>
                    <a:pt x="2707233" y="1431645"/>
                  </a:lnTo>
                  <a:lnTo>
                    <a:pt x="2736456" y="1393825"/>
                  </a:lnTo>
                  <a:lnTo>
                    <a:pt x="2755303" y="1349171"/>
                  </a:lnTo>
                  <a:lnTo>
                    <a:pt x="2761970" y="1299476"/>
                  </a:lnTo>
                  <a:lnTo>
                    <a:pt x="2761970" y="635685"/>
                  </a:lnTo>
                  <a:close/>
                </a:path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5257800" y="928759"/>
            <a:ext cx="167640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83185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-ous</a:t>
            </a:r>
          </a:p>
        </p:txBody>
      </p:sp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23835" y="5593569"/>
            <a:ext cx="93217" cy="9328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5531407" y="4834720"/>
            <a:ext cx="1478993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50" b="1" dirty="0">
                <a:latin typeface="Grammarsaurus" pitchFamily="2" charset="0"/>
                <a:cs typeface="Arial"/>
              </a:rPr>
              <a:t>full of</a:t>
            </a:r>
            <a:endParaRPr sz="3550" dirty="0">
              <a:latin typeface="Grammarsaurus" pitchFamily="2" charset="0"/>
              <a:cs typeface="Arial"/>
            </a:endParaRPr>
          </a:p>
          <a:p>
            <a:pPr marL="318770">
              <a:lnSpc>
                <a:spcPct val="100000"/>
              </a:lnSpc>
              <a:spcBef>
                <a:spcPts val="1575"/>
              </a:spcBef>
            </a:pPr>
            <a:r>
              <a:rPr sz="5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17" name="object 17"/>
          <p:cNvGrpSpPr/>
          <p:nvPr/>
        </p:nvGrpSpPr>
        <p:grpSpPr>
          <a:xfrm>
            <a:off x="4403064" y="5191099"/>
            <a:ext cx="3409950" cy="505459"/>
            <a:chOff x="4403064" y="5191099"/>
            <a:chExt cx="3409950" cy="505459"/>
          </a:xfrm>
        </p:grpSpPr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>
              <a:lnSpc>
                <a:spcPct val="125099"/>
              </a:lnSpc>
              <a:spcBef>
                <a:spcPts val="100"/>
              </a:spcBef>
            </a:pPr>
            <a:r>
              <a:rPr sz="900" dirty="0">
                <a:latin typeface="Grammarsaurus" pitchFamily="2" charset="0"/>
                <a:cs typeface="Arial MT"/>
              </a:rPr>
              <a:t>Latin Greek</a:t>
            </a: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3" name="object 23"/>
          <p:cNvSpPr/>
          <p:nvPr/>
        </p:nvSpPr>
        <p:spPr>
          <a:xfrm>
            <a:off x="5099234" y="2498498"/>
            <a:ext cx="2037080" cy="1910080"/>
          </a:xfrm>
          <a:custGeom>
            <a:avLst/>
            <a:gdLst/>
            <a:ahLst/>
            <a:cxnLst/>
            <a:rect l="l" t="t" r="r" b="b"/>
            <a:pathLst>
              <a:path w="2037079" h="1910079">
                <a:moveTo>
                  <a:pt x="358051" y="358038"/>
                </a:moveTo>
                <a:lnTo>
                  <a:pt x="238696" y="358038"/>
                </a:lnTo>
                <a:lnTo>
                  <a:pt x="238696" y="483374"/>
                </a:lnTo>
                <a:lnTo>
                  <a:pt x="194683" y="495959"/>
                </a:lnTo>
                <a:lnTo>
                  <a:pt x="153713" y="514850"/>
                </a:lnTo>
                <a:lnTo>
                  <a:pt x="116354" y="539477"/>
                </a:lnTo>
                <a:lnTo>
                  <a:pt x="83178" y="569270"/>
                </a:lnTo>
                <a:lnTo>
                  <a:pt x="54755" y="603658"/>
                </a:lnTo>
                <a:lnTo>
                  <a:pt x="31655" y="642071"/>
                </a:lnTo>
                <a:lnTo>
                  <a:pt x="14449" y="683938"/>
                </a:lnTo>
                <a:lnTo>
                  <a:pt x="3707" y="728689"/>
                </a:lnTo>
                <a:lnTo>
                  <a:pt x="0" y="775754"/>
                </a:lnTo>
                <a:lnTo>
                  <a:pt x="2207" y="823485"/>
                </a:lnTo>
                <a:lnTo>
                  <a:pt x="2317" y="825856"/>
                </a:lnTo>
                <a:lnTo>
                  <a:pt x="9078" y="874287"/>
                </a:lnTo>
                <a:lnTo>
                  <a:pt x="9132" y="874671"/>
                </a:lnTo>
                <a:lnTo>
                  <a:pt x="20237" y="921994"/>
                </a:lnTo>
                <a:lnTo>
                  <a:pt x="35426" y="967618"/>
                </a:lnTo>
                <a:lnTo>
                  <a:pt x="54491" y="1011337"/>
                </a:lnTo>
                <a:lnTo>
                  <a:pt x="77225" y="1052944"/>
                </a:lnTo>
                <a:lnTo>
                  <a:pt x="103422" y="1092233"/>
                </a:lnTo>
                <a:lnTo>
                  <a:pt x="132875" y="1128998"/>
                </a:lnTo>
                <a:lnTo>
                  <a:pt x="165376" y="1163032"/>
                </a:lnTo>
                <a:lnTo>
                  <a:pt x="200719" y="1194129"/>
                </a:lnTo>
                <a:lnTo>
                  <a:pt x="238696" y="1222082"/>
                </a:lnTo>
                <a:lnTo>
                  <a:pt x="238696" y="1909546"/>
                </a:lnTo>
                <a:lnTo>
                  <a:pt x="1798180" y="1909546"/>
                </a:lnTo>
                <a:lnTo>
                  <a:pt x="1798180" y="1790204"/>
                </a:lnTo>
                <a:lnTo>
                  <a:pt x="358051" y="1790204"/>
                </a:lnTo>
                <a:lnTo>
                  <a:pt x="358051" y="1282090"/>
                </a:lnTo>
                <a:lnTo>
                  <a:pt x="720064" y="1282090"/>
                </a:lnTo>
                <a:lnTo>
                  <a:pt x="720064" y="1193457"/>
                </a:lnTo>
                <a:lnTo>
                  <a:pt x="537082" y="1193457"/>
                </a:lnTo>
                <a:lnTo>
                  <a:pt x="489726" y="1190788"/>
                </a:lnTo>
                <a:lnTo>
                  <a:pt x="443904" y="1182979"/>
                </a:lnTo>
                <a:lnTo>
                  <a:pt x="399914" y="1170322"/>
                </a:lnTo>
                <a:lnTo>
                  <a:pt x="358051" y="1153109"/>
                </a:lnTo>
                <a:lnTo>
                  <a:pt x="358051" y="1067752"/>
                </a:lnTo>
                <a:lnTo>
                  <a:pt x="238696" y="1067752"/>
                </a:lnTo>
                <a:lnTo>
                  <a:pt x="208857" y="1033806"/>
                </a:lnTo>
                <a:lnTo>
                  <a:pt x="182776" y="996767"/>
                </a:lnTo>
                <a:lnTo>
                  <a:pt x="160757" y="956936"/>
                </a:lnTo>
                <a:lnTo>
                  <a:pt x="143104" y="914617"/>
                </a:lnTo>
                <a:lnTo>
                  <a:pt x="130119" y="870112"/>
                </a:lnTo>
                <a:lnTo>
                  <a:pt x="122105" y="823723"/>
                </a:lnTo>
                <a:lnTo>
                  <a:pt x="119367" y="775754"/>
                </a:lnTo>
                <a:lnTo>
                  <a:pt x="125109" y="730693"/>
                </a:lnTo>
                <a:lnTo>
                  <a:pt x="141367" y="689835"/>
                </a:lnTo>
                <a:lnTo>
                  <a:pt x="166687" y="654630"/>
                </a:lnTo>
                <a:lnTo>
                  <a:pt x="199615" y="626526"/>
                </a:lnTo>
                <a:lnTo>
                  <a:pt x="238696" y="606971"/>
                </a:lnTo>
                <a:lnTo>
                  <a:pt x="358051" y="606971"/>
                </a:lnTo>
                <a:lnTo>
                  <a:pt x="358051" y="358038"/>
                </a:lnTo>
                <a:close/>
              </a:path>
              <a:path w="2037079" h="1910079">
                <a:moveTo>
                  <a:pt x="1798180" y="1281163"/>
                </a:moveTo>
                <a:lnTo>
                  <a:pt x="1678813" y="1281163"/>
                </a:lnTo>
                <a:lnTo>
                  <a:pt x="1678813" y="1790204"/>
                </a:lnTo>
                <a:lnTo>
                  <a:pt x="1798180" y="1790204"/>
                </a:lnTo>
                <a:lnTo>
                  <a:pt x="1798180" y="1281163"/>
                </a:lnTo>
                <a:close/>
              </a:path>
              <a:path w="2037079" h="1910079">
                <a:moveTo>
                  <a:pt x="1436154" y="1312799"/>
                </a:moveTo>
                <a:lnTo>
                  <a:pt x="600722" y="1312799"/>
                </a:lnTo>
                <a:lnTo>
                  <a:pt x="600722" y="1432166"/>
                </a:lnTo>
                <a:lnTo>
                  <a:pt x="1436154" y="1432166"/>
                </a:lnTo>
                <a:lnTo>
                  <a:pt x="1436154" y="1312799"/>
                </a:lnTo>
                <a:close/>
              </a:path>
              <a:path w="2037079" h="1910079">
                <a:moveTo>
                  <a:pt x="720064" y="1282090"/>
                </a:moveTo>
                <a:lnTo>
                  <a:pt x="358051" y="1282090"/>
                </a:lnTo>
                <a:lnTo>
                  <a:pt x="400833" y="1295284"/>
                </a:lnTo>
                <a:lnTo>
                  <a:pt x="445042" y="1304907"/>
                </a:lnTo>
                <a:lnTo>
                  <a:pt x="490514" y="1310799"/>
                </a:lnTo>
                <a:lnTo>
                  <a:pt x="537082" y="1312799"/>
                </a:lnTo>
                <a:lnTo>
                  <a:pt x="720064" y="1312799"/>
                </a:lnTo>
                <a:lnTo>
                  <a:pt x="720064" y="1282090"/>
                </a:lnTo>
                <a:close/>
              </a:path>
              <a:path w="2037079" h="1910079">
                <a:moveTo>
                  <a:pt x="1798180" y="358038"/>
                </a:moveTo>
                <a:lnTo>
                  <a:pt x="1678813" y="358038"/>
                </a:lnTo>
                <a:lnTo>
                  <a:pt x="1678813" y="1152042"/>
                </a:lnTo>
                <a:lnTo>
                  <a:pt x="1636088" y="1169705"/>
                </a:lnTo>
                <a:lnTo>
                  <a:pt x="1591140" y="1182698"/>
                </a:lnTo>
                <a:lnTo>
                  <a:pt x="1543859" y="1190788"/>
                </a:lnTo>
                <a:lnTo>
                  <a:pt x="1543006" y="1190788"/>
                </a:lnTo>
                <a:lnTo>
                  <a:pt x="1495818" y="1193457"/>
                </a:lnTo>
                <a:lnTo>
                  <a:pt x="1316824" y="1193457"/>
                </a:lnTo>
                <a:lnTo>
                  <a:pt x="1316824" y="1312799"/>
                </a:lnTo>
                <a:lnTo>
                  <a:pt x="1495818" y="1312799"/>
                </a:lnTo>
                <a:lnTo>
                  <a:pt x="1541931" y="1310799"/>
                </a:lnTo>
                <a:lnTo>
                  <a:pt x="1542953" y="1310799"/>
                </a:lnTo>
                <a:lnTo>
                  <a:pt x="1589954" y="1304653"/>
                </a:lnTo>
                <a:lnTo>
                  <a:pt x="1635128" y="1294737"/>
                </a:lnTo>
                <a:lnTo>
                  <a:pt x="1678813" y="1281163"/>
                </a:lnTo>
                <a:lnTo>
                  <a:pt x="1798180" y="1281163"/>
                </a:lnTo>
                <a:lnTo>
                  <a:pt x="1798180" y="1220914"/>
                </a:lnTo>
                <a:lnTo>
                  <a:pt x="1836177" y="1192945"/>
                </a:lnTo>
                <a:lnTo>
                  <a:pt x="1871532" y="1161863"/>
                </a:lnTo>
                <a:lnTo>
                  <a:pt x="1904039" y="1127872"/>
                </a:lnTo>
                <a:lnTo>
                  <a:pt x="1933493" y="1091176"/>
                </a:lnTo>
                <a:lnTo>
                  <a:pt x="1949911" y="1066609"/>
                </a:lnTo>
                <a:lnTo>
                  <a:pt x="1798180" y="1066609"/>
                </a:lnTo>
                <a:lnTo>
                  <a:pt x="1798180" y="606971"/>
                </a:lnTo>
                <a:lnTo>
                  <a:pt x="1984109" y="606971"/>
                </a:lnTo>
                <a:lnTo>
                  <a:pt x="1982117" y="603658"/>
                </a:lnTo>
                <a:lnTo>
                  <a:pt x="1953693" y="569270"/>
                </a:lnTo>
                <a:lnTo>
                  <a:pt x="1920516" y="539477"/>
                </a:lnTo>
                <a:lnTo>
                  <a:pt x="1883158" y="514850"/>
                </a:lnTo>
                <a:lnTo>
                  <a:pt x="1842189" y="495959"/>
                </a:lnTo>
                <a:lnTo>
                  <a:pt x="1798180" y="483374"/>
                </a:lnTo>
                <a:lnTo>
                  <a:pt x="1798180" y="358038"/>
                </a:lnTo>
                <a:close/>
              </a:path>
              <a:path w="2037079" h="1910079">
                <a:moveTo>
                  <a:pt x="1436154" y="1074102"/>
                </a:moveTo>
                <a:lnTo>
                  <a:pt x="600722" y="1074102"/>
                </a:lnTo>
                <a:lnTo>
                  <a:pt x="600722" y="1193457"/>
                </a:lnTo>
                <a:lnTo>
                  <a:pt x="1436154" y="1193457"/>
                </a:lnTo>
                <a:lnTo>
                  <a:pt x="1436154" y="1074102"/>
                </a:lnTo>
                <a:close/>
              </a:path>
              <a:path w="2037079" h="1910079">
                <a:moveTo>
                  <a:pt x="358051" y="606971"/>
                </a:moveTo>
                <a:lnTo>
                  <a:pt x="238696" y="606971"/>
                </a:lnTo>
                <a:lnTo>
                  <a:pt x="238696" y="1067752"/>
                </a:lnTo>
                <a:lnTo>
                  <a:pt x="358051" y="1067752"/>
                </a:lnTo>
                <a:lnTo>
                  <a:pt x="358051" y="606971"/>
                </a:lnTo>
                <a:close/>
              </a:path>
              <a:path w="2037079" h="1910079">
                <a:moveTo>
                  <a:pt x="1984109" y="606971"/>
                </a:moveTo>
                <a:lnTo>
                  <a:pt x="1798180" y="606971"/>
                </a:lnTo>
                <a:lnTo>
                  <a:pt x="1837264" y="626526"/>
                </a:lnTo>
                <a:lnTo>
                  <a:pt x="1870198" y="654630"/>
                </a:lnTo>
                <a:lnTo>
                  <a:pt x="1895525" y="689835"/>
                </a:lnTo>
                <a:lnTo>
                  <a:pt x="1911789" y="730693"/>
                </a:lnTo>
                <a:lnTo>
                  <a:pt x="1917534" y="775754"/>
                </a:lnTo>
                <a:lnTo>
                  <a:pt x="1914797" y="823485"/>
                </a:lnTo>
                <a:lnTo>
                  <a:pt x="1906786" y="869653"/>
                </a:lnTo>
                <a:lnTo>
                  <a:pt x="1893803" y="913959"/>
                </a:lnTo>
                <a:lnTo>
                  <a:pt x="1876150" y="956106"/>
                </a:lnTo>
                <a:lnTo>
                  <a:pt x="1854127" y="995795"/>
                </a:lnTo>
                <a:lnTo>
                  <a:pt x="1828037" y="1032729"/>
                </a:lnTo>
                <a:lnTo>
                  <a:pt x="1798180" y="1066609"/>
                </a:lnTo>
                <a:lnTo>
                  <a:pt x="1949911" y="1066609"/>
                </a:lnTo>
                <a:lnTo>
                  <a:pt x="1982415" y="1010490"/>
                </a:lnTo>
                <a:lnTo>
                  <a:pt x="2001472" y="966907"/>
                </a:lnTo>
                <a:lnTo>
                  <a:pt x="2016653" y="921438"/>
                </a:lnTo>
                <a:lnTo>
                  <a:pt x="2027660" y="874671"/>
                </a:lnTo>
                <a:lnTo>
                  <a:pt x="2034533" y="825856"/>
                </a:lnTo>
                <a:lnTo>
                  <a:pt x="2036876" y="775754"/>
                </a:lnTo>
                <a:lnTo>
                  <a:pt x="2033168" y="728689"/>
                </a:lnTo>
                <a:lnTo>
                  <a:pt x="2022425" y="683938"/>
                </a:lnTo>
                <a:lnTo>
                  <a:pt x="2005218" y="642071"/>
                </a:lnTo>
                <a:lnTo>
                  <a:pt x="1984109" y="606971"/>
                </a:lnTo>
                <a:close/>
              </a:path>
              <a:path w="2037079" h="1910079">
                <a:moveTo>
                  <a:pt x="720064" y="119341"/>
                </a:moveTo>
                <a:lnTo>
                  <a:pt x="600722" y="119341"/>
                </a:lnTo>
                <a:lnTo>
                  <a:pt x="600722" y="238683"/>
                </a:lnTo>
                <a:lnTo>
                  <a:pt x="119367" y="238683"/>
                </a:lnTo>
                <a:lnTo>
                  <a:pt x="119367" y="358038"/>
                </a:lnTo>
                <a:lnTo>
                  <a:pt x="600722" y="358038"/>
                </a:lnTo>
                <a:lnTo>
                  <a:pt x="600722" y="656399"/>
                </a:lnTo>
                <a:lnTo>
                  <a:pt x="607128" y="703933"/>
                </a:lnTo>
                <a:lnTo>
                  <a:pt x="625200" y="746683"/>
                </a:lnTo>
                <a:lnTo>
                  <a:pt x="653218" y="782929"/>
                </a:lnTo>
                <a:lnTo>
                  <a:pt x="689460" y="810950"/>
                </a:lnTo>
                <a:lnTo>
                  <a:pt x="732208" y="829024"/>
                </a:lnTo>
                <a:lnTo>
                  <a:pt x="779741" y="835431"/>
                </a:lnTo>
                <a:lnTo>
                  <a:pt x="827270" y="829024"/>
                </a:lnTo>
                <a:lnTo>
                  <a:pt x="870017" y="810950"/>
                </a:lnTo>
                <a:lnTo>
                  <a:pt x="906260" y="782929"/>
                </a:lnTo>
                <a:lnTo>
                  <a:pt x="934280" y="746683"/>
                </a:lnTo>
                <a:lnTo>
                  <a:pt x="947225" y="716064"/>
                </a:lnTo>
                <a:lnTo>
                  <a:pt x="779741" y="716064"/>
                </a:lnTo>
                <a:lnTo>
                  <a:pt x="756535" y="711368"/>
                </a:lnTo>
                <a:lnTo>
                  <a:pt x="737563" y="698571"/>
                </a:lnTo>
                <a:lnTo>
                  <a:pt x="724761" y="679604"/>
                </a:lnTo>
                <a:lnTo>
                  <a:pt x="720064" y="656399"/>
                </a:lnTo>
                <a:lnTo>
                  <a:pt x="720064" y="119341"/>
                </a:lnTo>
                <a:close/>
              </a:path>
              <a:path w="2037079" h="1910079">
                <a:moveTo>
                  <a:pt x="1018639" y="238683"/>
                </a:moveTo>
                <a:lnTo>
                  <a:pt x="1018262" y="238683"/>
                </a:lnTo>
                <a:lnTo>
                  <a:pt x="970912" y="245065"/>
                </a:lnTo>
                <a:lnTo>
                  <a:pt x="928161" y="263140"/>
                </a:lnTo>
                <a:lnTo>
                  <a:pt x="891916" y="291161"/>
                </a:lnTo>
                <a:lnTo>
                  <a:pt x="863897" y="327409"/>
                </a:lnTo>
                <a:lnTo>
                  <a:pt x="845825" y="370163"/>
                </a:lnTo>
                <a:lnTo>
                  <a:pt x="839419" y="417703"/>
                </a:lnTo>
                <a:lnTo>
                  <a:pt x="839419" y="656399"/>
                </a:lnTo>
                <a:lnTo>
                  <a:pt x="834720" y="679604"/>
                </a:lnTo>
                <a:lnTo>
                  <a:pt x="821915" y="698571"/>
                </a:lnTo>
                <a:lnTo>
                  <a:pt x="802943" y="711368"/>
                </a:lnTo>
                <a:lnTo>
                  <a:pt x="779741" y="716064"/>
                </a:lnTo>
                <a:lnTo>
                  <a:pt x="947225" y="716064"/>
                </a:lnTo>
                <a:lnTo>
                  <a:pt x="952354" y="703933"/>
                </a:lnTo>
                <a:lnTo>
                  <a:pt x="958761" y="656399"/>
                </a:lnTo>
                <a:lnTo>
                  <a:pt x="958761" y="417703"/>
                </a:lnTo>
                <a:lnTo>
                  <a:pt x="963460" y="394492"/>
                </a:lnTo>
                <a:lnTo>
                  <a:pt x="976266" y="375526"/>
                </a:lnTo>
                <a:lnTo>
                  <a:pt x="995242" y="362731"/>
                </a:lnTo>
                <a:lnTo>
                  <a:pt x="1018451" y="358038"/>
                </a:lnTo>
                <a:lnTo>
                  <a:pt x="1185926" y="358038"/>
                </a:lnTo>
                <a:lnTo>
                  <a:pt x="1172979" y="327409"/>
                </a:lnTo>
                <a:lnTo>
                  <a:pt x="1144963" y="291161"/>
                </a:lnTo>
                <a:lnTo>
                  <a:pt x="1108723" y="263140"/>
                </a:lnTo>
                <a:lnTo>
                  <a:pt x="1065978" y="245065"/>
                </a:lnTo>
                <a:lnTo>
                  <a:pt x="1018639" y="238683"/>
                </a:lnTo>
                <a:close/>
              </a:path>
              <a:path w="2037079" h="1910079">
                <a:moveTo>
                  <a:pt x="1185926" y="358038"/>
                </a:moveTo>
                <a:lnTo>
                  <a:pt x="1018451" y="358038"/>
                </a:lnTo>
                <a:lnTo>
                  <a:pt x="1041650" y="362731"/>
                </a:lnTo>
                <a:lnTo>
                  <a:pt x="1060618" y="375526"/>
                </a:lnTo>
                <a:lnTo>
                  <a:pt x="1073418" y="394492"/>
                </a:lnTo>
                <a:lnTo>
                  <a:pt x="1078115" y="417703"/>
                </a:lnTo>
                <a:lnTo>
                  <a:pt x="1080516" y="446989"/>
                </a:lnTo>
                <a:lnTo>
                  <a:pt x="1095743" y="495144"/>
                </a:lnTo>
                <a:lnTo>
                  <a:pt x="1123178" y="536354"/>
                </a:lnTo>
                <a:lnTo>
                  <a:pt x="1160663" y="568460"/>
                </a:lnTo>
                <a:lnTo>
                  <a:pt x="1206038" y="589306"/>
                </a:lnTo>
                <a:lnTo>
                  <a:pt x="1257147" y="596734"/>
                </a:lnTo>
                <a:lnTo>
                  <a:pt x="1304679" y="590327"/>
                </a:lnTo>
                <a:lnTo>
                  <a:pt x="1347425" y="572253"/>
                </a:lnTo>
                <a:lnTo>
                  <a:pt x="1383665" y="544233"/>
                </a:lnTo>
                <a:lnTo>
                  <a:pt x="1411679" y="507987"/>
                </a:lnTo>
                <a:lnTo>
                  <a:pt x="1424621" y="477367"/>
                </a:lnTo>
                <a:lnTo>
                  <a:pt x="1257147" y="477367"/>
                </a:lnTo>
                <a:lnTo>
                  <a:pt x="1233938" y="472672"/>
                </a:lnTo>
                <a:lnTo>
                  <a:pt x="1214962" y="459874"/>
                </a:lnTo>
                <a:lnTo>
                  <a:pt x="1202156" y="440907"/>
                </a:lnTo>
                <a:lnTo>
                  <a:pt x="1197457" y="417703"/>
                </a:lnTo>
                <a:lnTo>
                  <a:pt x="1191051" y="370163"/>
                </a:lnTo>
                <a:lnTo>
                  <a:pt x="1185926" y="358038"/>
                </a:lnTo>
                <a:close/>
              </a:path>
              <a:path w="2037079" h="1910079">
                <a:moveTo>
                  <a:pt x="1436128" y="119341"/>
                </a:moveTo>
                <a:lnTo>
                  <a:pt x="1316812" y="119341"/>
                </a:lnTo>
                <a:lnTo>
                  <a:pt x="1316812" y="417703"/>
                </a:lnTo>
                <a:lnTo>
                  <a:pt x="1312111" y="440907"/>
                </a:lnTo>
                <a:lnTo>
                  <a:pt x="1299305" y="459874"/>
                </a:lnTo>
                <a:lnTo>
                  <a:pt x="1280336" y="472672"/>
                </a:lnTo>
                <a:lnTo>
                  <a:pt x="1257147" y="477367"/>
                </a:lnTo>
                <a:lnTo>
                  <a:pt x="1424621" y="477367"/>
                </a:lnTo>
                <a:lnTo>
                  <a:pt x="1429748" y="465236"/>
                </a:lnTo>
                <a:lnTo>
                  <a:pt x="1436154" y="417703"/>
                </a:lnTo>
                <a:lnTo>
                  <a:pt x="1436154" y="358038"/>
                </a:lnTo>
                <a:lnTo>
                  <a:pt x="1917534" y="358038"/>
                </a:lnTo>
                <a:lnTo>
                  <a:pt x="1917534" y="238683"/>
                </a:lnTo>
                <a:lnTo>
                  <a:pt x="1436128" y="238683"/>
                </a:lnTo>
                <a:lnTo>
                  <a:pt x="1436128" y="119341"/>
                </a:lnTo>
                <a:close/>
              </a:path>
              <a:path w="2037079" h="1910079">
                <a:moveTo>
                  <a:pt x="1798180" y="0"/>
                </a:moveTo>
                <a:lnTo>
                  <a:pt x="238696" y="0"/>
                </a:lnTo>
                <a:lnTo>
                  <a:pt x="238696" y="238683"/>
                </a:lnTo>
                <a:lnTo>
                  <a:pt x="358051" y="238683"/>
                </a:lnTo>
                <a:lnTo>
                  <a:pt x="358051" y="119341"/>
                </a:lnTo>
                <a:lnTo>
                  <a:pt x="1798180" y="119341"/>
                </a:lnTo>
                <a:lnTo>
                  <a:pt x="1798180" y="0"/>
                </a:lnTo>
                <a:close/>
              </a:path>
              <a:path w="2037079" h="1910079">
                <a:moveTo>
                  <a:pt x="1798180" y="119341"/>
                </a:moveTo>
                <a:lnTo>
                  <a:pt x="1678813" y="119341"/>
                </a:lnTo>
                <a:lnTo>
                  <a:pt x="1678813" y="238683"/>
                </a:lnTo>
                <a:lnTo>
                  <a:pt x="1798180" y="238683"/>
                </a:lnTo>
                <a:lnTo>
                  <a:pt x="1798180" y="1193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wiitthh</a:t>
            </a:r>
            <a:endParaRPr sz="150">
              <a:latin typeface="Grammarsaurus" pitchFamily="2" charset="0"/>
              <a:cs typeface="Arial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"/>
              </a:lnSpc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with</a:t>
            </a:r>
            <a:endParaRPr sz="150">
              <a:latin typeface="Grammarsaurus" pitchFamily="2" charset="0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1" name="object 11"/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265645" y="876755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37" y="1030939"/>
                  </a:lnTo>
                  <a:lnTo>
                    <a:pt x="1568086" y="1012100"/>
                  </a:lnTo>
                  <a:lnTo>
                    <a:pt x="1605913" y="982876"/>
                  </a:lnTo>
                  <a:lnTo>
                    <a:pt x="1635136" y="945050"/>
                  </a:lnTo>
                  <a:lnTo>
                    <a:pt x="1653976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6" y="137230"/>
                  </a:lnTo>
                  <a:lnTo>
                    <a:pt x="1635136" y="92580"/>
                  </a:lnTo>
                  <a:lnTo>
                    <a:pt x="1605913" y="54749"/>
                  </a:lnTo>
                  <a:lnTo>
                    <a:pt x="1568086" y="25521"/>
                  </a:lnTo>
                  <a:lnTo>
                    <a:pt x="1523437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5265645" y="928759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0650" indent="-109538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per-</a:t>
            </a:r>
          </a:p>
        </p:txBody>
      </p:sp>
      <p:grpSp>
        <p:nvGrpSpPr>
          <p:cNvPr id="16" name="object 16"/>
          <p:cNvGrpSpPr/>
          <p:nvPr/>
        </p:nvGrpSpPr>
        <p:grpSpPr>
          <a:xfrm>
            <a:off x="4403064" y="5191099"/>
            <a:ext cx="118110" cy="461645"/>
            <a:chOff x="4403064" y="5191099"/>
            <a:chExt cx="118110" cy="461645"/>
          </a:xfrm>
        </p:grpSpPr>
        <p:sp>
          <p:nvSpPr>
            <p:cNvPr id="17" name="object 17"/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189752" y="4363905"/>
            <a:ext cx="2089584" cy="1316386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46990" marR="5080" indent="-34925" algn="just">
              <a:lnSpc>
                <a:spcPts val="2920"/>
              </a:lnSpc>
              <a:spcBef>
                <a:spcPts val="705"/>
              </a:spcBef>
            </a:pPr>
            <a:r>
              <a:rPr sz="2950" b="1" dirty="0">
                <a:latin typeface="Grammarsaurus" pitchFamily="2" charset="0"/>
                <a:cs typeface="Arial"/>
              </a:rPr>
              <a:t>completely, thoroughly or through</a:t>
            </a:r>
            <a:endParaRPr sz="2950" dirty="0">
              <a:latin typeface="Grammarsaurus" pitchFamily="2" charset="0"/>
              <a:cs typeface="Arial"/>
            </a:endParaRPr>
          </a:p>
          <a:p>
            <a:pPr marL="660400">
              <a:lnSpc>
                <a:spcPct val="100000"/>
              </a:lnSpc>
              <a:spcBef>
                <a:spcPts val="180"/>
              </a:spcBef>
            </a:pPr>
            <a:r>
              <a:rPr sz="5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22" name="object 22"/>
          <p:cNvGrpSpPr/>
          <p:nvPr/>
        </p:nvGrpSpPr>
        <p:grpSpPr>
          <a:xfrm>
            <a:off x="5149386" y="2125538"/>
            <a:ext cx="1725930" cy="3561715"/>
            <a:chOff x="5149386" y="2125538"/>
            <a:chExt cx="1725930" cy="3561715"/>
          </a:xfrm>
        </p:grpSpPr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23835" y="5593569"/>
              <a:ext cx="93217" cy="93281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49380" y="2125548"/>
              <a:ext cx="1725930" cy="2181860"/>
            </a:xfrm>
            <a:custGeom>
              <a:avLst/>
              <a:gdLst/>
              <a:ahLst/>
              <a:cxnLst/>
              <a:rect l="l" t="t" r="r" b="b"/>
              <a:pathLst>
                <a:path w="1725929" h="2181860">
                  <a:moveTo>
                    <a:pt x="1378254" y="1088732"/>
                  </a:moveTo>
                  <a:lnTo>
                    <a:pt x="1357998" y="1043419"/>
                  </a:lnTo>
                  <a:lnTo>
                    <a:pt x="1109408" y="794893"/>
                  </a:lnTo>
                  <a:lnTo>
                    <a:pt x="1074991" y="776211"/>
                  </a:lnTo>
                  <a:lnTo>
                    <a:pt x="1061847" y="774903"/>
                  </a:lnTo>
                  <a:lnTo>
                    <a:pt x="1048613" y="776224"/>
                  </a:lnTo>
                  <a:lnTo>
                    <a:pt x="1015047" y="795159"/>
                  </a:lnTo>
                  <a:lnTo>
                    <a:pt x="996543" y="830503"/>
                  </a:lnTo>
                  <a:lnTo>
                    <a:pt x="995476" y="843864"/>
                  </a:lnTo>
                  <a:lnTo>
                    <a:pt x="996988" y="856665"/>
                  </a:lnTo>
                  <a:lnTo>
                    <a:pt x="1000937" y="868654"/>
                  </a:lnTo>
                  <a:lnTo>
                    <a:pt x="1007198" y="879589"/>
                  </a:lnTo>
                  <a:lnTo>
                    <a:pt x="1015657" y="889177"/>
                  </a:lnTo>
                  <a:lnTo>
                    <a:pt x="1150175" y="1023772"/>
                  </a:lnTo>
                  <a:lnTo>
                    <a:pt x="819162" y="1023772"/>
                  </a:lnTo>
                  <a:lnTo>
                    <a:pt x="811149" y="1058760"/>
                  </a:lnTo>
                  <a:lnTo>
                    <a:pt x="808482" y="1084376"/>
                  </a:lnTo>
                  <a:lnTo>
                    <a:pt x="811149" y="1113167"/>
                  </a:lnTo>
                  <a:lnTo>
                    <a:pt x="819162" y="1157693"/>
                  </a:lnTo>
                  <a:lnTo>
                    <a:pt x="1150175" y="1157693"/>
                  </a:lnTo>
                  <a:lnTo>
                    <a:pt x="1015377" y="1292555"/>
                  </a:lnTo>
                  <a:lnTo>
                    <a:pt x="1006690" y="1303185"/>
                  </a:lnTo>
                  <a:lnTo>
                    <a:pt x="1000366" y="1315186"/>
                  </a:lnTo>
                  <a:lnTo>
                    <a:pt x="996569" y="1328140"/>
                  </a:lnTo>
                  <a:lnTo>
                    <a:pt x="995476" y="1341589"/>
                  </a:lnTo>
                  <a:lnTo>
                    <a:pt x="996988" y="1354391"/>
                  </a:lnTo>
                  <a:lnTo>
                    <a:pt x="1025880" y="1395183"/>
                  </a:lnTo>
                  <a:lnTo>
                    <a:pt x="1062393" y="1406563"/>
                  </a:lnTo>
                  <a:lnTo>
                    <a:pt x="1075156" y="1405204"/>
                  </a:lnTo>
                  <a:lnTo>
                    <a:pt x="1109408" y="1386636"/>
                  </a:lnTo>
                  <a:lnTo>
                    <a:pt x="1358277" y="1137767"/>
                  </a:lnTo>
                  <a:lnTo>
                    <a:pt x="1377111" y="1102182"/>
                  </a:lnTo>
                  <a:lnTo>
                    <a:pt x="1378254" y="1088732"/>
                  </a:lnTo>
                  <a:close/>
                </a:path>
                <a:path w="1725929" h="2181860">
                  <a:moveTo>
                    <a:pt x="1725879" y="1090777"/>
                  </a:moveTo>
                  <a:lnTo>
                    <a:pt x="1725218" y="1043165"/>
                  </a:lnTo>
                  <a:lnTo>
                    <a:pt x="1725180" y="1040422"/>
                  </a:lnTo>
                  <a:lnTo>
                    <a:pt x="1725091" y="1033741"/>
                  </a:lnTo>
                  <a:lnTo>
                    <a:pt x="1722513" y="968222"/>
                  </a:lnTo>
                  <a:lnTo>
                    <a:pt x="1718170" y="905586"/>
                  </a:lnTo>
                  <a:lnTo>
                    <a:pt x="1712302" y="846150"/>
                  </a:lnTo>
                  <a:lnTo>
                    <a:pt x="1704848" y="787996"/>
                  </a:lnTo>
                  <a:lnTo>
                    <a:pt x="1695856" y="731215"/>
                  </a:lnTo>
                  <a:lnTo>
                    <a:pt x="1685366" y="675881"/>
                  </a:lnTo>
                  <a:lnTo>
                    <a:pt x="1673440" y="622096"/>
                  </a:lnTo>
                  <a:lnTo>
                    <a:pt x="1660093" y="569950"/>
                  </a:lnTo>
                  <a:lnTo>
                    <a:pt x="1645399" y="519506"/>
                  </a:lnTo>
                  <a:lnTo>
                    <a:pt x="1629384" y="470865"/>
                  </a:lnTo>
                  <a:lnTo>
                    <a:pt x="1612087" y="424103"/>
                  </a:lnTo>
                  <a:lnTo>
                    <a:pt x="1610715" y="420789"/>
                  </a:lnTo>
                  <a:lnTo>
                    <a:pt x="1610715" y="1090777"/>
                  </a:lnTo>
                  <a:lnTo>
                    <a:pt x="1610080" y="1138301"/>
                  </a:lnTo>
                  <a:lnTo>
                    <a:pt x="1610042" y="1141044"/>
                  </a:lnTo>
                  <a:lnTo>
                    <a:pt x="1609953" y="1147800"/>
                  </a:lnTo>
                  <a:lnTo>
                    <a:pt x="1607667" y="1204214"/>
                  </a:lnTo>
                  <a:lnTo>
                    <a:pt x="1603883" y="1259903"/>
                  </a:lnTo>
                  <a:lnTo>
                    <a:pt x="1598625" y="1314767"/>
                  </a:lnTo>
                  <a:lnTo>
                    <a:pt x="1591906" y="1368717"/>
                  </a:lnTo>
                  <a:lnTo>
                    <a:pt x="1583753" y="1421638"/>
                  </a:lnTo>
                  <a:lnTo>
                    <a:pt x="1574190" y="1473441"/>
                  </a:lnTo>
                  <a:lnTo>
                    <a:pt x="1563230" y="1524012"/>
                  </a:lnTo>
                  <a:lnTo>
                    <a:pt x="1550885" y="1573263"/>
                  </a:lnTo>
                  <a:lnTo>
                    <a:pt x="1537195" y="1621091"/>
                  </a:lnTo>
                  <a:lnTo>
                    <a:pt x="1522171" y="1667395"/>
                  </a:lnTo>
                  <a:lnTo>
                    <a:pt x="1505826" y="1712061"/>
                  </a:lnTo>
                  <a:lnTo>
                    <a:pt x="1488198" y="1755000"/>
                  </a:lnTo>
                  <a:lnTo>
                    <a:pt x="1469288" y="1796122"/>
                  </a:lnTo>
                  <a:lnTo>
                    <a:pt x="1440484" y="1850631"/>
                  </a:lnTo>
                  <a:lnTo>
                    <a:pt x="1409903" y="1899500"/>
                  </a:lnTo>
                  <a:lnTo>
                    <a:pt x="1377784" y="1942541"/>
                  </a:lnTo>
                  <a:lnTo>
                    <a:pt x="1344358" y="1979510"/>
                  </a:lnTo>
                  <a:lnTo>
                    <a:pt x="1309852" y="2010232"/>
                  </a:lnTo>
                  <a:lnTo>
                    <a:pt x="1274508" y="2034489"/>
                  </a:lnTo>
                  <a:lnTo>
                    <a:pt x="1238554" y="2052078"/>
                  </a:lnTo>
                  <a:lnTo>
                    <a:pt x="1165758" y="2066391"/>
                  </a:lnTo>
                  <a:lnTo>
                    <a:pt x="1129271" y="2062772"/>
                  </a:lnTo>
                  <a:lnTo>
                    <a:pt x="1056957" y="2034489"/>
                  </a:lnTo>
                  <a:lnTo>
                    <a:pt x="1021600" y="2010232"/>
                  </a:lnTo>
                  <a:lnTo>
                    <a:pt x="987094" y="1979510"/>
                  </a:lnTo>
                  <a:lnTo>
                    <a:pt x="953668" y="1942541"/>
                  </a:lnTo>
                  <a:lnTo>
                    <a:pt x="921550" y="1899500"/>
                  </a:lnTo>
                  <a:lnTo>
                    <a:pt x="890968" y="1850631"/>
                  </a:lnTo>
                  <a:lnTo>
                    <a:pt x="862164" y="1796122"/>
                  </a:lnTo>
                  <a:lnTo>
                    <a:pt x="843508" y="1755571"/>
                  </a:lnTo>
                  <a:lnTo>
                    <a:pt x="826084" y="1713242"/>
                  </a:lnTo>
                  <a:lnTo>
                    <a:pt x="809917" y="1669224"/>
                  </a:lnTo>
                  <a:lnTo>
                    <a:pt x="795032" y="1623618"/>
                  </a:lnTo>
                  <a:lnTo>
                    <a:pt x="781443" y="1576527"/>
                  </a:lnTo>
                  <a:lnTo>
                    <a:pt x="769162" y="1528025"/>
                  </a:lnTo>
                  <a:lnTo>
                    <a:pt x="758240" y="1478241"/>
                  </a:lnTo>
                  <a:lnTo>
                    <a:pt x="748652" y="1427251"/>
                  </a:lnTo>
                  <a:lnTo>
                    <a:pt x="740460" y="1375168"/>
                  </a:lnTo>
                  <a:lnTo>
                    <a:pt x="733653" y="1322057"/>
                  </a:lnTo>
                  <a:lnTo>
                    <a:pt x="728256" y="1268056"/>
                  </a:lnTo>
                  <a:lnTo>
                    <a:pt x="724306" y="1213231"/>
                  </a:lnTo>
                  <a:lnTo>
                    <a:pt x="721804" y="1157693"/>
                  </a:lnTo>
                  <a:lnTo>
                    <a:pt x="720979" y="1124331"/>
                  </a:lnTo>
                  <a:lnTo>
                    <a:pt x="720979" y="1057148"/>
                  </a:lnTo>
                  <a:lnTo>
                    <a:pt x="721258" y="1043165"/>
                  </a:lnTo>
                  <a:lnTo>
                    <a:pt x="721321" y="1040422"/>
                  </a:lnTo>
                  <a:lnTo>
                    <a:pt x="721652" y="1028954"/>
                  </a:lnTo>
                  <a:lnTo>
                    <a:pt x="721677" y="1027988"/>
                  </a:lnTo>
                  <a:lnTo>
                    <a:pt x="724306" y="968222"/>
                  </a:lnTo>
                  <a:lnTo>
                    <a:pt x="728256" y="913409"/>
                  </a:lnTo>
                  <a:lnTo>
                    <a:pt x="733653" y="859396"/>
                  </a:lnTo>
                  <a:lnTo>
                    <a:pt x="740460" y="806297"/>
                  </a:lnTo>
                  <a:lnTo>
                    <a:pt x="748652" y="754202"/>
                  </a:lnTo>
                  <a:lnTo>
                    <a:pt x="758240" y="703211"/>
                  </a:lnTo>
                  <a:lnTo>
                    <a:pt x="769162" y="653427"/>
                  </a:lnTo>
                  <a:lnTo>
                    <a:pt x="781443" y="604939"/>
                  </a:lnTo>
                  <a:lnTo>
                    <a:pt x="795032" y="557847"/>
                  </a:lnTo>
                  <a:lnTo>
                    <a:pt x="809917" y="512241"/>
                  </a:lnTo>
                  <a:lnTo>
                    <a:pt x="826084" y="468223"/>
                  </a:lnTo>
                  <a:lnTo>
                    <a:pt x="843508" y="425894"/>
                  </a:lnTo>
                  <a:lnTo>
                    <a:pt x="862164" y="385343"/>
                  </a:lnTo>
                  <a:lnTo>
                    <a:pt x="890968" y="330847"/>
                  </a:lnTo>
                  <a:lnTo>
                    <a:pt x="921550" y="281990"/>
                  </a:lnTo>
                  <a:lnTo>
                    <a:pt x="953668" y="238975"/>
                  </a:lnTo>
                  <a:lnTo>
                    <a:pt x="987094" y="202006"/>
                  </a:lnTo>
                  <a:lnTo>
                    <a:pt x="1021600" y="171297"/>
                  </a:lnTo>
                  <a:lnTo>
                    <a:pt x="1056957" y="147040"/>
                  </a:lnTo>
                  <a:lnTo>
                    <a:pt x="1092923" y="129463"/>
                  </a:lnTo>
                  <a:lnTo>
                    <a:pt x="1165758" y="115150"/>
                  </a:lnTo>
                  <a:lnTo>
                    <a:pt x="1202232" y="118757"/>
                  </a:lnTo>
                  <a:lnTo>
                    <a:pt x="1274508" y="147040"/>
                  </a:lnTo>
                  <a:lnTo>
                    <a:pt x="1309852" y="171297"/>
                  </a:lnTo>
                  <a:lnTo>
                    <a:pt x="1344358" y="202006"/>
                  </a:lnTo>
                  <a:lnTo>
                    <a:pt x="1377784" y="238975"/>
                  </a:lnTo>
                  <a:lnTo>
                    <a:pt x="1409903" y="281990"/>
                  </a:lnTo>
                  <a:lnTo>
                    <a:pt x="1440484" y="330847"/>
                  </a:lnTo>
                  <a:lnTo>
                    <a:pt x="1469288" y="385343"/>
                  </a:lnTo>
                  <a:lnTo>
                    <a:pt x="1488198" y="426453"/>
                  </a:lnTo>
                  <a:lnTo>
                    <a:pt x="1505826" y="469404"/>
                  </a:lnTo>
                  <a:lnTo>
                    <a:pt x="1522171" y="514070"/>
                  </a:lnTo>
                  <a:lnTo>
                    <a:pt x="1537195" y="560374"/>
                  </a:lnTo>
                  <a:lnTo>
                    <a:pt x="1550885" y="608215"/>
                  </a:lnTo>
                  <a:lnTo>
                    <a:pt x="1563230" y="657479"/>
                  </a:lnTo>
                  <a:lnTo>
                    <a:pt x="1574190" y="708063"/>
                  </a:lnTo>
                  <a:lnTo>
                    <a:pt x="1583753" y="759866"/>
                  </a:lnTo>
                  <a:lnTo>
                    <a:pt x="1591906" y="812800"/>
                  </a:lnTo>
                  <a:lnTo>
                    <a:pt x="1598625" y="866749"/>
                  </a:lnTo>
                  <a:lnTo>
                    <a:pt x="1603883" y="921626"/>
                  </a:lnTo>
                  <a:lnTo>
                    <a:pt x="1607667" y="977328"/>
                  </a:lnTo>
                  <a:lnTo>
                    <a:pt x="1609953" y="1033741"/>
                  </a:lnTo>
                  <a:lnTo>
                    <a:pt x="1610715" y="1090777"/>
                  </a:lnTo>
                  <a:lnTo>
                    <a:pt x="1610715" y="420789"/>
                  </a:lnTo>
                  <a:lnTo>
                    <a:pt x="1593570" y="379310"/>
                  </a:lnTo>
                  <a:lnTo>
                    <a:pt x="1573860" y="336575"/>
                  </a:lnTo>
                  <a:lnTo>
                    <a:pt x="1553019" y="295986"/>
                  </a:lnTo>
                  <a:lnTo>
                    <a:pt x="1531073" y="257606"/>
                  </a:lnTo>
                  <a:lnTo>
                    <a:pt x="1508074" y="221551"/>
                  </a:lnTo>
                  <a:lnTo>
                    <a:pt x="1484058" y="187883"/>
                  </a:lnTo>
                  <a:lnTo>
                    <a:pt x="1459077" y="156692"/>
                  </a:lnTo>
                  <a:lnTo>
                    <a:pt x="1433182" y="128066"/>
                  </a:lnTo>
                  <a:lnTo>
                    <a:pt x="1419847" y="115150"/>
                  </a:lnTo>
                  <a:lnTo>
                    <a:pt x="1406398" y="102095"/>
                  </a:lnTo>
                  <a:lnTo>
                    <a:pt x="1350378" y="58458"/>
                  </a:lnTo>
                  <a:lnTo>
                    <a:pt x="1291361" y="26428"/>
                  </a:lnTo>
                  <a:lnTo>
                    <a:pt x="1229702" y="6718"/>
                  </a:lnTo>
                  <a:lnTo>
                    <a:pt x="1198740" y="1803"/>
                  </a:lnTo>
                  <a:lnTo>
                    <a:pt x="1200251" y="1803"/>
                  </a:lnTo>
                  <a:lnTo>
                    <a:pt x="1165758" y="0"/>
                  </a:lnTo>
                  <a:lnTo>
                    <a:pt x="1132408" y="1803"/>
                  </a:lnTo>
                  <a:lnTo>
                    <a:pt x="1099629" y="7188"/>
                  </a:lnTo>
                  <a:lnTo>
                    <a:pt x="1035977" y="28257"/>
                  </a:lnTo>
                  <a:lnTo>
                    <a:pt x="975169" y="62445"/>
                  </a:lnTo>
                  <a:lnTo>
                    <a:pt x="917613" y="109004"/>
                  </a:lnTo>
                  <a:lnTo>
                    <a:pt x="890155" y="136690"/>
                  </a:lnTo>
                  <a:lnTo>
                    <a:pt x="863676" y="167182"/>
                  </a:lnTo>
                  <a:lnTo>
                    <a:pt x="838187" y="200380"/>
                  </a:lnTo>
                  <a:lnTo>
                    <a:pt x="813752" y="236207"/>
                  </a:lnTo>
                  <a:lnTo>
                    <a:pt x="790422" y="274561"/>
                  </a:lnTo>
                  <a:lnTo>
                    <a:pt x="768248" y="315341"/>
                  </a:lnTo>
                  <a:lnTo>
                    <a:pt x="747268" y="358457"/>
                  </a:lnTo>
                  <a:lnTo>
                    <a:pt x="727532" y="403821"/>
                  </a:lnTo>
                  <a:lnTo>
                    <a:pt x="709091" y="451319"/>
                  </a:lnTo>
                  <a:lnTo>
                    <a:pt x="691997" y="500888"/>
                  </a:lnTo>
                  <a:lnTo>
                    <a:pt x="676300" y="552411"/>
                  </a:lnTo>
                  <a:lnTo>
                    <a:pt x="662038" y="605790"/>
                  </a:lnTo>
                  <a:lnTo>
                    <a:pt x="649262" y="660946"/>
                  </a:lnTo>
                  <a:lnTo>
                    <a:pt x="638035" y="717778"/>
                  </a:lnTo>
                  <a:lnTo>
                    <a:pt x="628383" y="776185"/>
                  </a:lnTo>
                  <a:lnTo>
                    <a:pt x="620382" y="836091"/>
                  </a:lnTo>
                  <a:lnTo>
                    <a:pt x="614057" y="897382"/>
                  </a:lnTo>
                  <a:lnTo>
                    <a:pt x="609460" y="959980"/>
                  </a:lnTo>
                  <a:lnTo>
                    <a:pt x="606653" y="1023772"/>
                  </a:lnTo>
                  <a:lnTo>
                    <a:pt x="66992" y="1023772"/>
                  </a:lnTo>
                  <a:lnTo>
                    <a:pt x="40665" y="1028954"/>
                  </a:lnTo>
                  <a:lnTo>
                    <a:pt x="19405" y="1043165"/>
                  </a:lnTo>
                  <a:lnTo>
                    <a:pt x="5181" y="1064437"/>
                  </a:lnTo>
                  <a:lnTo>
                    <a:pt x="0" y="1090777"/>
                  </a:lnTo>
                  <a:lnTo>
                    <a:pt x="5181" y="1117053"/>
                  </a:lnTo>
                  <a:lnTo>
                    <a:pt x="19405" y="1138301"/>
                  </a:lnTo>
                  <a:lnTo>
                    <a:pt x="40665" y="1152512"/>
                  </a:lnTo>
                  <a:lnTo>
                    <a:pt x="66992" y="1157693"/>
                  </a:lnTo>
                  <a:lnTo>
                    <a:pt x="606653" y="1157693"/>
                  </a:lnTo>
                  <a:lnTo>
                    <a:pt x="609460" y="1221486"/>
                  </a:lnTo>
                  <a:lnTo>
                    <a:pt x="614057" y="1284071"/>
                  </a:lnTo>
                  <a:lnTo>
                    <a:pt x="620382" y="1345374"/>
                  </a:lnTo>
                  <a:lnTo>
                    <a:pt x="628383" y="1405267"/>
                  </a:lnTo>
                  <a:lnTo>
                    <a:pt x="638035" y="1463687"/>
                  </a:lnTo>
                  <a:lnTo>
                    <a:pt x="649262" y="1520520"/>
                  </a:lnTo>
                  <a:lnTo>
                    <a:pt x="662038" y="1575676"/>
                  </a:lnTo>
                  <a:lnTo>
                    <a:pt x="676300" y="1629067"/>
                  </a:lnTo>
                  <a:lnTo>
                    <a:pt x="691997" y="1680591"/>
                  </a:lnTo>
                  <a:lnTo>
                    <a:pt x="709091" y="1730159"/>
                  </a:lnTo>
                  <a:lnTo>
                    <a:pt x="727532" y="1777669"/>
                  </a:lnTo>
                  <a:lnTo>
                    <a:pt x="747268" y="1823034"/>
                  </a:lnTo>
                  <a:lnTo>
                    <a:pt x="768248" y="1866150"/>
                  </a:lnTo>
                  <a:lnTo>
                    <a:pt x="790422" y="1906943"/>
                  </a:lnTo>
                  <a:lnTo>
                    <a:pt x="813752" y="1945297"/>
                  </a:lnTo>
                  <a:lnTo>
                    <a:pt x="838187" y="1981123"/>
                  </a:lnTo>
                  <a:lnTo>
                    <a:pt x="863676" y="2014334"/>
                  </a:lnTo>
                  <a:lnTo>
                    <a:pt x="890155" y="2044827"/>
                  </a:lnTo>
                  <a:lnTo>
                    <a:pt x="917613" y="2072513"/>
                  </a:lnTo>
                  <a:lnTo>
                    <a:pt x="975169" y="2119084"/>
                  </a:lnTo>
                  <a:lnTo>
                    <a:pt x="1035977" y="2153272"/>
                  </a:lnTo>
                  <a:lnTo>
                    <a:pt x="1099629" y="2174341"/>
                  </a:lnTo>
                  <a:lnTo>
                    <a:pt x="1133132" y="2179840"/>
                  </a:lnTo>
                  <a:lnTo>
                    <a:pt x="1134592" y="2179840"/>
                  </a:lnTo>
                  <a:lnTo>
                    <a:pt x="1165758" y="2181542"/>
                  </a:lnTo>
                  <a:lnTo>
                    <a:pt x="1229702" y="2174811"/>
                  </a:lnTo>
                  <a:lnTo>
                    <a:pt x="1291361" y="2155101"/>
                  </a:lnTo>
                  <a:lnTo>
                    <a:pt x="1350378" y="2123071"/>
                  </a:lnTo>
                  <a:lnTo>
                    <a:pt x="1406398" y="2079421"/>
                  </a:lnTo>
                  <a:lnTo>
                    <a:pt x="1419834" y="2066391"/>
                  </a:lnTo>
                  <a:lnTo>
                    <a:pt x="1433182" y="2053450"/>
                  </a:lnTo>
                  <a:lnTo>
                    <a:pt x="1459077" y="2024824"/>
                  </a:lnTo>
                  <a:lnTo>
                    <a:pt x="1484058" y="1993633"/>
                  </a:lnTo>
                  <a:lnTo>
                    <a:pt x="1508074" y="1959965"/>
                  </a:lnTo>
                  <a:lnTo>
                    <a:pt x="1531073" y="1923910"/>
                  </a:lnTo>
                  <a:lnTo>
                    <a:pt x="1553019" y="1885530"/>
                  </a:lnTo>
                  <a:lnTo>
                    <a:pt x="1573860" y="1844929"/>
                  </a:lnTo>
                  <a:lnTo>
                    <a:pt x="1593570" y="1802193"/>
                  </a:lnTo>
                  <a:lnTo>
                    <a:pt x="1612087" y="1757400"/>
                  </a:lnTo>
                  <a:lnTo>
                    <a:pt x="1629384" y="1710639"/>
                  </a:lnTo>
                  <a:lnTo>
                    <a:pt x="1645399" y="1661998"/>
                  </a:lnTo>
                  <a:lnTo>
                    <a:pt x="1660093" y="1611566"/>
                  </a:lnTo>
                  <a:lnTo>
                    <a:pt x="1673440" y="1559407"/>
                  </a:lnTo>
                  <a:lnTo>
                    <a:pt x="1685366" y="1505623"/>
                  </a:lnTo>
                  <a:lnTo>
                    <a:pt x="1695856" y="1450301"/>
                  </a:lnTo>
                  <a:lnTo>
                    <a:pt x="1704848" y="1393532"/>
                  </a:lnTo>
                  <a:lnTo>
                    <a:pt x="1712302" y="1335379"/>
                  </a:lnTo>
                  <a:lnTo>
                    <a:pt x="1718170" y="1275943"/>
                  </a:lnTo>
                  <a:lnTo>
                    <a:pt x="1722424" y="1215301"/>
                  </a:lnTo>
                  <a:lnTo>
                    <a:pt x="1725002" y="1153553"/>
                  </a:lnTo>
                  <a:lnTo>
                    <a:pt x="1725879" y="109077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wiitthh</a:t>
            </a:r>
            <a:endParaRPr sz="150">
              <a:latin typeface="Grammarsaurus" pitchFamily="2" charset="0"/>
              <a:cs typeface="Arial"/>
            </a:endParaRPr>
          </a:p>
        </p:txBody>
      </p:sp>
      <p:sp>
        <p:nvSpPr>
          <p:cNvPr id="27" name="object 22">
            <a:extLst>
              <a:ext uri="{FF2B5EF4-FFF2-40B4-BE49-F238E27FC236}">
                <a16:creationId xmlns:a16="http://schemas.microsoft.com/office/drawing/2014/main" id="{42CB49BD-1074-BC1C-EB31-C776164E5AFB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>
              <a:lnSpc>
                <a:spcPct val="125099"/>
              </a:lnSpc>
              <a:spcBef>
                <a:spcPts val="100"/>
              </a:spcBef>
            </a:pPr>
            <a:r>
              <a:rPr sz="900" dirty="0">
                <a:latin typeface="Grammarsaurus" pitchFamily="2" charset="0"/>
                <a:cs typeface="Arial MT"/>
              </a:rPr>
              <a:t>Latin Greek</a:t>
            </a: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8" name="object 25">
            <a:extLst>
              <a:ext uri="{FF2B5EF4-FFF2-40B4-BE49-F238E27FC236}">
                <a16:creationId xmlns:a16="http://schemas.microsoft.com/office/drawing/2014/main" id="{980C51D5-6888-735E-9C5B-38B45DD9DD37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"/>
              </a:lnSpc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with</a:t>
            </a:r>
            <a:endParaRPr sz="150">
              <a:latin typeface="Grammarsaurus" pitchFamily="2" charset="0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18" y="689267"/>
                  </a:lnTo>
                  <a:lnTo>
                    <a:pt x="763778" y="666343"/>
                  </a:lnTo>
                  <a:lnTo>
                    <a:pt x="738073" y="640892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92"/>
                  </a:lnTo>
                  <a:lnTo>
                    <a:pt x="657644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4164317" y="427545"/>
            <a:ext cx="3863340" cy="5464175"/>
            <a:chOff x="4164317" y="427545"/>
            <a:chExt cx="3863340" cy="5464175"/>
          </a:xfrm>
        </p:grpSpPr>
        <p:sp>
          <p:nvSpPr>
            <p:cNvPr id="11" name="object 11"/>
            <p:cNvSpPr/>
            <p:nvPr/>
          </p:nvSpPr>
          <p:spPr>
            <a:xfrm>
              <a:off x="4164317" y="427545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08" y="129984"/>
                  </a:moveTo>
                  <a:lnTo>
                    <a:pt x="0" y="129984"/>
                  </a:lnTo>
                  <a:lnTo>
                    <a:pt x="0" y="5334444"/>
                  </a:lnTo>
                  <a:lnTo>
                    <a:pt x="3733508" y="5334444"/>
                  </a:lnTo>
                  <a:lnTo>
                    <a:pt x="3733508" y="129984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44"/>
                  </a:lnTo>
                  <a:lnTo>
                    <a:pt x="3863302" y="444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794" y="5334000"/>
                  </a:lnTo>
                  <a:lnTo>
                    <a:pt x="129794" y="129540"/>
                  </a:lnTo>
                  <a:lnTo>
                    <a:pt x="3733508" y="129540"/>
                  </a:lnTo>
                  <a:lnTo>
                    <a:pt x="3733508" y="5333568"/>
                  </a:lnTo>
                  <a:lnTo>
                    <a:pt x="3863302" y="5333568"/>
                  </a:lnTo>
                  <a:lnTo>
                    <a:pt x="3863302" y="129540"/>
                  </a:lnTo>
                  <a:lnTo>
                    <a:pt x="3863302" y="129362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38" y="5382563"/>
              <a:ext cx="318109" cy="31369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4937061" y="3143072"/>
              <a:ext cx="2367915" cy="949325"/>
            </a:xfrm>
            <a:custGeom>
              <a:avLst/>
              <a:gdLst/>
              <a:ahLst/>
              <a:cxnLst/>
              <a:rect l="l" t="t" r="r" b="b"/>
              <a:pathLst>
                <a:path w="2367915" h="949325">
                  <a:moveTo>
                    <a:pt x="1447431" y="688746"/>
                  </a:moveTo>
                  <a:lnTo>
                    <a:pt x="1443202" y="643636"/>
                  </a:lnTo>
                  <a:lnTo>
                    <a:pt x="1430667" y="598766"/>
                  </a:lnTo>
                  <a:lnTo>
                    <a:pt x="1408023" y="552996"/>
                  </a:lnTo>
                  <a:lnTo>
                    <a:pt x="1394282" y="535152"/>
                  </a:lnTo>
                  <a:lnTo>
                    <a:pt x="1377340" y="513130"/>
                  </a:lnTo>
                  <a:lnTo>
                    <a:pt x="1343914" y="483984"/>
                  </a:lnTo>
                  <a:lnTo>
                    <a:pt x="1343914" y="683971"/>
                  </a:lnTo>
                  <a:lnTo>
                    <a:pt x="1338376" y="731596"/>
                  </a:lnTo>
                  <a:lnTo>
                    <a:pt x="1318869" y="774903"/>
                  </a:lnTo>
                  <a:lnTo>
                    <a:pt x="1286865" y="810602"/>
                  </a:lnTo>
                  <a:lnTo>
                    <a:pt x="1243888" y="835355"/>
                  </a:lnTo>
                  <a:lnTo>
                    <a:pt x="1184198" y="845426"/>
                  </a:lnTo>
                  <a:lnTo>
                    <a:pt x="1154264" y="841540"/>
                  </a:lnTo>
                  <a:lnTo>
                    <a:pt x="1098664" y="816483"/>
                  </a:lnTo>
                  <a:lnTo>
                    <a:pt x="1057503" y="772718"/>
                  </a:lnTo>
                  <a:lnTo>
                    <a:pt x="1035900" y="715683"/>
                  </a:lnTo>
                  <a:lnTo>
                    <a:pt x="1033843" y="685558"/>
                  </a:lnTo>
                  <a:lnTo>
                    <a:pt x="1037742" y="655624"/>
                  </a:lnTo>
                  <a:lnTo>
                    <a:pt x="1062786" y="600024"/>
                  </a:lnTo>
                  <a:lnTo>
                    <a:pt x="1106551" y="558876"/>
                  </a:lnTo>
                  <a:lnTo>
                    <a:pt x="1147533" y="540854"/>
                  </a:lnTo>
                  <a:lnTo>
                    <a:pt x="1189024" y="535152"/>
                  </a:lnTo>
                  <a:lnTo>
                    <a:pt x="1205242" y="536016"/>
                  </a:lnTo>
                  <a:lnTo>
                    <a:pt x="1252651" y="548919"/>
                  </a:lnTo>
                  <a:lnTo>
                    <a:pt x="1301978" y="583996"/>
                  </a:lnTo>
                  <a:lnTo>
                    <a:pt x="1333969" y="635381"/>
                  </a:lnTo>
                  <a:lnTo>
                    <a:pt x="1343914" y="683971"/>
                  </a:lnTo>
                  <a:lnTo>
                    <a:pt x="1343914" y="483984"/>
                  </a:lnTo>
                  <a:lnTo>
                    <a:pt x="1339418" y="480060"/>
                  </a:lnTo>
                  <a:lnTo>
                    <a:pt x="1295120" y="454660"/>
                  </a:lnTo>
                  <a:lnTo>
                    <a:pt x="1246746" y="438302"/>
                  </a:lnTo>
                  <a:lnTo>
                    <a:pt x="1196860" y="431825"/>
                  </a:lnTo>
                  <a:lnTo>
                    <a:pt x="1146670" y="435241"/>
                  </a:lnTo>
                  <a:lnTo>
                    <a:pt x="1097394" y="448602"/>
                  </a:lnTo>
                  <a:lnTo>
                    <a:pt x="1051623" y="471233"/>
                  </a:lnTo>
                  <a:lnTo>
                    <a:pt x="1011758" y="501929"/>
                  </a:lnTo>
                  <a:lnTo>
                    <a:pt x="978687" y="539838"/>
                  </a:lnTo>
                  <a:lnTo>
                    <a:pt x="953350" y="583996"/>
                  </a:lnTo>
                  <a:lnTo>
                    <a:pt x="936929" y="632510"/>
                  </a:lnTo>
                  <a:lnTo>
                    <a:pt x="930440" y="682396"/>
                  </a:lnTo>
                  <a:lnTo>
                    <a:pt x="933805" y="731596"/>
                  </a:lnTo>
                  <a:lnTo>
                    <a:pt x="933869" y="732586"/>
                  </a:lnTo>
                  <a:lnTo>
                    <a:pt x="947229" y="781875"/>
                  </a:lnTo>
                  <a:lnTo>
                    <a:pt x="969873" y="827633"/>
                  </a:lnTo>
                  <a:lnTo>
                    <a:pt x="1000569" y="867498"/>
                  </a:lnTo>
                  <a:lnTo>
                    <a:pt x="1038479" y="900582"/>
                  </a:lnTo>
                  <a:lnTo>
                    <a:pt x="1082763" y="925982"/>
                  </a:lnTo>
                  <a:lnTo>
                    <a:pt x="1134973" y="943190"/>
                  </a:lnTo>
                  <a:lnTo>
                    <a:pt x="1188847" y="948944"/>
                  </a:lnTo>
                  <a:lnTo>
                    <a:pt x="1212024" y="947889"/>
                  </a:lnTo>
                  <a:lnTo>
                    <a:pt x="1257985" y="939431"/>
                  </a:lnTo>
                  <a:lnTo>
                    <a:pt x="1322425" y="911694"/>
                  </a:lnTo>
                  <a:lnTo>
                    <a:pt x="1359027" y="884974"/>
                  </a:lnTo>
                  <a:lnTo>
                    <a:pt x="1389900" y="852805"/>
                  </a:lnTo>
                  <a:lnTo>
                    <a:pt x="1394866" y="845426"/>
                  </a:lnTo>
                  <a:lnTo>
                    <a:pt x="1414602" y="816152"/>
                  </a:lnTo>
                  <a:lnTo>
                    <a:pt x="1432699" y="775957"/>
                  </a:lnTo>
                  <a:lnTo>
                    <a:pt x="1443799" y="733183"/>
                  </a:lnTo>
                  <a:lnTo>
                    <a:pt x="1447431" y="688746"/>
                  </a:lnTo>
                  <a:close/>
                </a:path>
                <a:path w="2367915" h="949325">
                  <a:moveTo>
                    <a:pt x="2367534" y="0"/>
                  </a:moveTo>
                  <a:lnTo>
                    <a:pt x="0" y="0"/>
                  </a:lnTo>
                  <a:lnTo>
                    <a:pt x="0" y="103403"/>
                  </a:lnTo>
                  <a:lnTo>
                    <a:pt x="2367534" y="103403"/>
                  </a:lnTo>
                  <a:lnTo>
                    <a:pt x="23675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5265640" y="876761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42" y="1030939"/>
                  </a:lnTo>
                  <a:lnTo>
                    <a:pt x="1568092" y="1012100"/>
                  </a:lnTo>
                  <a:lnTo>
                    <a:pt x="1605918" y="982876"/>
                  </a:lnTo>
                  <a:lnTo>
                    <a:pt x="1635139" y="945050"/>
                  </a:lnTo>
                  <a:lnTo>
                    <a:pt x="1653977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7" y="137230"/>
                  </a:lnTo>
                  <a:lnTo>
                    <a:pt x="1635139" y="92580"/>
                  </a:lnTo>
                  <a:lnTo>
                    <a:pt x="1605918" y="54749"/>
                  </a:lnTo>
                  <a:lnTo>
                    <a:pt x="1568092" y="25521"/>
                  </a:lnTo>
                  <a:lnTo>
                    <a:pt x="1523442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5257800" y="990600"/>
            <a:ext cx="167640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41288" indent="-130175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sub-</a:t>
            </a:r>
          </a:p>
        </p:txBody>
      </p:sp>
      <p:grpSp>
        <p:nvGrpSpPr>
          <p:cNvPr id="17" name="object 17"/>
          <p:cNvGrpSpPr/>
          <p:nvPr/>
        </p:nvGrpSpPr>
        <p:grpSpPr>
          <a:xfrm>
            <a:off x="7494438" y="5382563"/>
            <a:ext cx="318135" cy="313690"/>
            <a:chOff x="7494438" y="5382563"/>
            <a:chExt cx="318135" cy="313690"/>
          </a:xfrm>
        </p:grpSpPr>
        <p:sp>
          <p:nvSpPr>
            <p:cNvPr id="18" name="object 18"/>
            <p:cNvSpPr/>
            <p:nvPr/>
          </p:nvSpPr>
          <p:spPr>
            <a:xfrm>
              <a:off x="7497800" y="5383947"/>
              <a:ext cx="313690" cy="311150"/>
            </a:xfrm>
            <a:custGeom>
              <a:avLst/>
              <a:gdLst/>
              <a:ahLst/>
              <a:cxnLst/>
              <a:rect l="l" t="t" r="r" b="b"/>
              <a:pathLst>
                <a:path w="313690" h="311150">
                  <a:moveTo>
                    <a:pt x="152824" y="0"/>
                  </a:moveTo>
                  <a:lnTo>
                    <a:pt x="110661" y="7796"/>
                  </a:lnTo>
                  <a:lnTo>
                    <a:pt x="72037" y="25360"/>
                  </a:lnTo>
                  <a:lnTo>
                    <a:pt x="38719" y="52396"/>
                  </a:lnTo>
                  <a:lnTo>
                    <a:pt x="12478" y="88610"/>
                  </a:lnTo>
                  <a:lnTo>
                    <a:pt x="0" y="135633"/>
                  </a:lnTo>
                  <a:lnTo>
                    <a:pt x="191" y="182655"/>
                  </a:lnTo>
                  <a:lnTo>
                    <a:pt x="14204" y="227365"/>
                  </a:lnTo>
                  <a:lnTo>
                    <a:pt x="43187" y="267452"/>
                  </a:lnTo>
                  <a:lnTo>
                    <a:pt x="96938" y="298430"/>
                  </a:lnTo>
                  <a:lnTo>
                    <a:pt x="159900" y="310911"/>
                  </a:lnTo>
                  <a:lnTo>
                    <a:pt x="206534" y="302539"/>
                  </a:lnTo>
                  <a:lnTo>
                    <a:pt x="248434" y="279600"/>
                  </a:lnTo>
                  <a:lnTo>
                    <a:pt x="282343" y="245357"/>
                  </a:lnTo>
                  <a:lnTo>
                    <a:pt x="305001" y="203072"/>
                  </a:lnTo>
                  <a:lnTo>
                    <a:pt x="313151" y="156009"/>
                  </a:lnTo>
                  <a:lnTo>
                    <a:pt x="312791" y="145322"/>
                  </a:lnTo>
                  <a:lnTo>
                    <a:pt x="292751" y="74765"/>
                  </a:lnTo>
                  <a:lnTo>
                    <a:pt x="268198" y="41738"/>
                  </a:lnTo>
                  <a:lnTo>
                    <a:pt x="235631" y="17031"/>
                  </a:lnTo>
                  <a:lnTo>
                    <a:pt x="196755" y="2263"/>
                  </a:lnTo>
                  <a:lnTo>
                    <a:pt x="1528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7494435" y="5382564"/>
              <a:ext cx="318135" cy="313690"/>
            </a:xfrm>
            <a:custGeom>
              <a:avLst/>
              <a:gdLst/>
              <a:ahLst/>
              <a:cxnLst/>
              <a:rect l="l" t="t" r="r" b="b"/>
              <a:pathLst>
                <a:path w="318134" h="313689">
                  <a:moveTo>
                    <a:pt x="6642" y="193357"/>
                  </a:moveTo>
                  <a:lnTo>
                    <a:pt x="6248" y="191668"/>
                  </a:lnTo>
                  <a:lnTo>
                    <a:pt x="6438" y="193141"/>
                  </a:lnTo>
                  <a:lnTo>
                    <a:pt x="6642" y="193357"/>
                  </a:lnTo>
                  <a:close/>
                </a:path>
                <a:path w="318134" h="313689">
                  <a:moveTo>
                    <a:pt x="7772" y="120650"/>
                  </a:moveTo>
                  <a:lnTo>
                    <a:pt x="7442" y="121920"/>
                  </a:lnTo>
                  <a:lnTo>
                    <a:pt x="7581" y="121920"/>
                  </a:lnTo>
                  <a:lnTo>
                    <a:pt x="7772" y="120650"/>
                  </a:lnTo>
                  <a:close/>
                </a:path>
                <a:path w="318134" h="313689">
                  <a:moveTo>
                    <a:pt x="8305" y="117843"/>
                  </a:moveTo>
                  <a:lnTo>
                    <a:pt x="8140" y="118173"/>
                  </a:lnTo>
                  <a:lnTo>
                    <a:pt x="7975" y="119253"/>
                  </a:lnTo>
                  <a:lnTo>
                    <a:pt x="7950" y="119380"/>
                  </a:lnTo>
                  <a:lnTo>
                    <a:pt x="8089" y="120650"/>
                  </a:lnTo>
                  <a:lnTo>
                    <a:pt x="8191" y="119253"/>
                  </a:lnTo>
                  <a:lnTo>
                    <a:pt x="8305" y="117843"/>
                  </a:lnTo>
                  <a:close/>
                </a:path>
                <a:path w="318134" h="313689">
                  <a:moveTo>
                    <a:pt x="16725" y="224790"/>
                  </a:moveTo>
                  <a:lnTo>
                    <a:pt x="16421" y="223520"/>
                  </a:lnTo>
                  <a:lnTo>
                    <a:pt x="16256" y="223520"/>
                  </a:lnTo>
                  <a:lnTo>
                    <a:pt x="16725" y="224790"/>
                  </a:lnTo>
                  <a:close/>
                </a:path>
                <a:path w="318134" h="313689">
                  <a:moveTo>
                    <a:pt x="16827" y="225069"/>
                  </a:moveTo>
                  <a:lnTo>
                    <a:pt x="16611" y="224790"/>
                  </a:lnTo>
                  <a:lnTo>
                    <a:pt x="16827" y="225539"/>
                  </a:lnTo>
                  <a:lnTo>
                    <a:pt x="16827" y="225069"/>
                  </a:lnTo>
                  <a:close/>
                </a:path>
                <a:path w="318134" h="313689">
                  <a:moveTo>
                    <a:pt x="25450" y="77089"/>
                  </a:moveTo>
                  <a:lnTo>
                    <a:pt x="25171" y="77470"/>
                  </a:lnTo>
                  <a:lnTo>
                    <a:pt x="25298" y="77470"/>
                  </a:lnTo>
                  <a:lnTo>
                    <a:pt x="25450" y="77089"/>
                  </a:lnTo>
                  <a:close/>
                </a:path>
                <a:path w="318134" h="313689">
                  <a:moveTo>
                    <a:pt x="31889" y="250190"/>
                  </a:moveTo>
                  <a:lnTo>
                    <a:pt x="30556" y="248920"/>
                  </a:lnTo>
                  <a:lnTo>
                    <a:pt x="31432" y="250190"/>
                  </a:lnTo>
                  <a:lnTo>
                    <a:pt x="31889" y="250190"/>
                  </a:lnTo>
                  <a:close/>
                </a:path>
                <a:path w="318134" h="313689">
                  <a:moveTo>
                    <a:pt x="55016" y="43180"/>
                  </a:moveTo>
                  <a:lnTo>
                    <a:pt x="54343" y="43484"/>
                  </a:lnTo>
                  <a:lnTo>
                    <a:pt x="53644" y="44234"/>
                  </a:lnTo>
                  <a:lnTo>
                    <a:pt x="55016" y="43180"/>
                  </a:lnTo>
                  <a:close/>
                </a:path>
                <a:path w="318134" h="313689">
                  <a:moveTo>
                    <a:pt x="58013" y="281940"/>
                  </a:moveTo>
                  <a:lnTo>
                    <a:pt x="56108" y="280670"/>
                  </a:lnTo>
                  <a:lnTo>
                    <a:pt x="55968" y="280670"/>
                  </a:lnTo>
                  <a:lnTo>
                    <a:pt x="58013" y="281940"/>
                  </a:lnTo>
                  <a:close/>
                </a:path>
                <a:path w="318134" h="313689">
                  <a:moveTo>
                    <a:pt x="68351" y="33020"/>
                  </a:moveTo>
                  <a:lnTo>
                    <a:pt x="67805" y="33020"/>
                  </a:lnTo>
                  <a:lnTo>
                    <a:pt x="65265" y="34290"/>
                  </a:lnTo>
                  <a:lnTo>
                    <a:pt x="68351" y="33020"/>
                  </a:lnTo>
                  <a:close/>
                </a:path>
                <a:path w="318134" h="313689">
                  <a:moveTo>
                    <a:pt x="202806" y="304800"/>
                  </a:moveTo>
                  <a:lnTo>
                    <a:pt x="201650" y="304800"/>
                  </a:lnTo>
                  <a:lnTo>
                    <a:pt x="200914" y="305358"/>
                  </a:lnTo>
                  <a:lnTo>
                    <a:pt x="202806" y="304800"/>
                  </a:lnTo>
                  <a:close/>
                </a:path>
                <a:path w="318134" h="313689">
                  <a:moveTo>
                    <a:pt x="206451" y="303530"/>
                  </a:moveTo>
                  <a:lnTo>
                    <a:pt x="206070" y="303530"/>
                  </a:lnTo>
                  <a:lnTo>
                    <a:pt x="205816" y="303860"/>
                  </a:lnTo>
                  <a:lnTo>
                    <a:pt x="206451" y="303530"/>
                  </a:lnTo>
                  <a:close/>
                </a:path>
                <a:path w="318134" h="313689">
                  <a:moveTo>
                    <a:pt x="221843" y="297180"/>
                  </a:moveTo>
                  <a:lnTo>
                    <a:pt x="221145" y="297180"/>
                  </a:lnTo>
                  <a:lnTo>
                    <a:pt x="219417" y="298488"/>
                  </a:lnTo>
                  <a:lnTo>
                    <a:pt x="221843" y="297180"/>
                  </a:lnTo>
                  <a:close/>
                </a:path>
                <a:path w="318134" h="313689">
                  <a:moveTo>
                    <a:pt x="230962" y="12700"/>
                  </a:moveTo>
                  <a:lnTo>
                    <a:pt x="229247" y="11430"/>
                  </a:lnTo>
                  <a:lnTo>
                    <a:pt x="228320" y="11430"/>
                  </a:lnTo>
                  <a:lnTo>
                    <a:pt x="230962" y="12700"/>
                  </a:lnTo>
                  <a:close/>
                </a:path>
                <a:path w="318134" h="313689">
                  <a:moveTo>
                    <a:pt x="236181" y="289560"/>
                  </a:moveTo>
                  <a:lnTo>
                    <a:pt x="234937" y="290347"/>
                  </a:lnTo>
                  <a:lnTo>
                    <a:pt x="234645" y="290830"/>
                  </a:lnTo>
                  <a:lnTo>
                    <a:pt x="236181" y="289560"/>
                  </a:lnTo>
                  <a:close/>
                </a:path>
                <a:path w="318134" h="313689">
                  <a:moveTo>
                    <a:pt x="237921" y="288036"/>
                  </a:moveTo>
                  <a:lnTo>
                    <a:pt x="237413" y="288112"/>
                  </a:lnTo>
                  <a:lnTo>
                    <a:pt x="236740" y="288556"/>
                  </a:lnTo>
                  <a:lnTo>
                    <a:pt x="235953" y="289204"/>
                  </a:lnTo>
                  <a:lnTo>
                    <a:pt x="236804" y="288759"/>
                  </a:lnTo>
                  <a:lnTo>
                    <a:pt x="237274" y="288391"/>
                  </a:lnTo>
                  <a:lnTo>
                    <a:pt x="237477" y="288302"/>
                  </a:lnTo>
                  <a:lnTo>
                    <a:pt x="237921" y="288036"/>
                  </a:lnTo>
                  <a:close/>
                </a:path>
                <a:path w="318134" h="313689">
                  <a:moveTo>
                    <a:pt x="243725" y="284480"/>
                  </a:moveTo>
                  <a:lnTo>
                    <a:pt x="241922" y="285902"/>
                  </a:lnTo>
                  <a:lnTo>
                    <a:pt x="241579" y="286410"/>
                  </a:lnTo>
                  <a:lnTo>
                    <a:pt x="242036" y="286181"/>
                  </a:lnTo>
                  <a:lnTo>
                    <a:pt x="243725" y="284480"/>
                  </a:lnTo>
                  <a:close/>
                </a:path>
                <a:path w="318134" h="313689">
                  <a:moveTo>
                    <a:pt x="251320" y="278155"/>
                  </a:moveTo>
                  <a:lnTo>
                    <a:pt x="249021" y="280352"/>
                  </a:lnTo>
                  <a:lnTo>
                    <a:pt x="248246" y="280771"/>
                  </a:lnTo>
                  <a:lnTo>
                    <a:pt x="248983" y="280441"/>
                  </a:lnTo>
                  <a:lnTo>
                    <a:pt x="250317" y="279247"/>
                  </a:lnTo>
                  <a:lnTo>
                    <a:pt x="250964" y="278726"/>
                  </a:lnTo>
                  <a:lnTo>
                    <a:pt x="251320" y="278155"/>
                  </a:lnTo>
                  <a:close/>
                </a:path>
                <a:path w="318134" h="313689">
                  <a:moveTo>
                    <a:pt x="260311" y="271995"/>
                  </a:moveTo>
                  <a:lnTo>
                    <a:pt x="260045" y="272161"/>
                  </a:lnTo>
                  <a:lnTo>
                    <a:pt x="258876" y="273151"/>
                  </a:lnTo>
                  <a:lnTo>
                    <a:pt x="259359" y="273151"/>
                  </a:lnTo>
                  <a:lnTo>
                    <a:pt x="260311" y="271995"/>
                  </a:lnTo>
                  <a:close/>
                </a:path>
                <a:path w="318134" h="313689">
                  <a:moveTo>
                    <a:pt x="262064" y="34747"/>
                  </a:moveTo>
                  <a:lnTo>
                    <a:pt x="261874" y="34290"/>
                  </a:lnTo>
                  <a:lnTo>
                    <a:pt x="261581" y="34290"/>
                  </a:lnTo>
                  <a:lnTo>
                    <a:pt x="262064" y="34747"/>
                  </a:lnTo>
                  <a:close/>
                </a:path>
                <a:path w="318134" h="313689">
                  <a:moveTo>
                    <a:pt x="262343" y="269265"/>
                  </a:moveTo>
                  <a:lnTo>
                    <a:pt x="259308" y="271995"/>
                  </a:lnTo>
                  <a:lnTo>
                    <a:pt x="260311" y="271995"/>
                  </a:lnTo>
                  <a:lnTo>
                    <a:pt x="262343" y="269265"/>
                  </a:lnTo>
                  <a:close/>
                </a:path>
                <a:path w="318134" h="313689">
                  <a:moveTo>
                    <a:pt x="263867" y="268935"/>
                  </a:moveTo>
                  <a:lnTo>
                    <a:pt x="263385" y="269265"/>
                  </a:lnTo>
                  <a:lnTo>
                    <a:pt x="261137" y="271233"/>
                  </a:lnTo>
                  <a:lnTo>
                    <a:pt x="262255" y="270510"/>
                  </a:lnTo>
                  <a:lnTo>
                    <a:pt x="263867" y="268935"/>
                  </a:lnTo>
                  <a:close/>
                </a:path>
                <a:path w="318134" h="313689">
                  <a:moveTo>
                    <a:pt x="265353" y="267970"/>
                  </a:moveTo>
                  <a:lnTo>
                    <a:pt x="265188" y="267970"/>
                  </a:lnTo>
                  <a:lnTo>
                    <a:pt x="264756" y="268541"/>
                  </a:lnTo>
                  <a:lnTo>
                    <a:pt x="265353" y="267970"/>
                  </a:lnTo>
                  <a:close/>
                </a:path>
                <a:path w="318134" h="313689">
                  <a:moveTo>
                    <a:pt x="269379" y="263372"/>
                  </a:moveTo>
                  <a:lnTo>
                    <a:pt x="268554" y="264160"/>
                  </a:lnTo>
                  <a:lnTo>
                    <a:pt x="268681" y="264160"/>
                  </a:lnTo>
                  <a:lnTo>
                    <a:pt x="269379" y="263372"/>
                  </a:lnTo>
                  <a:close/>
                </a:path>
                <a:path w="318134" h="313689">
                  <a:moveTo>
                    <a:pt x="276415" y="255473"/>
                  </a:moveTo>
                  <a:lnTo>
                    <a:pt x="276110" y="255473"/>
                  </a:lnTo>
                  <a:lnTo>
                    <a:pt x="275018" y="256870"/>
                  </a:lnTo>
                  <a:lnTo>
                    <a:pt x="275526" y="256451"/>
                  </a:lnTo>
                  <a:lnTo>
                    <a:pt x="276415" y="255473"/>
                  </a:lnTo>
                  <a:close/>
                </a:path>
                <a:path w="318134" h="313689">
                  <a:moveTo>
                    <a:pt x="277266" y="255663"/>
                  </a:moveTo>
                  <a:lnTo>
                    <a:pt x="275145" y="257810"/>
                  </a:lnTo>
                  <a:lnTo>
                    <a:pt x="275475" y="257810"/>
                  </a:lnTo>
                  <a:lnTo>
                    <a:pt x="276796" y="256540"/>
                  </a:lnTo>
                  <a:lnTo>
                    <a:pt x="277266" y="255663"/>
                  </a:lnTo>
                  <a:close/>
                </a:path>
                <a:path w="318134" h="313689">
                  <a:moveTo>
                    <a:pt x="277469" y="253580"/>
                  </a:moveTo>
                  <a:lnTo>
                    <a:pt x="277317" y="253631"/>
                  </a:lnTo>
                  <a:lnTo>
                    <a:pt x="276072" y="254990"/>
                  </a:lnTo>
                  <a:lnTo>
                    <a:pt x="275869" y="255320"/>
                  </a:lnTo>
                  <a:lnTo>
                    <a:pt x="276898" y="254393"/>
                  </a:lnTo>
                  <a:lnTo>
                    <a:pt x="277088" y="254063"/>
                  </a:lnTo>
                  <a:lnTo>
                    <a:pt x="277469" y="253580"/>
                  </a:lnTo>
                  <a:close/>
                </a:path>
                <a:path w="318134" h="313689">
                  <a:moveTo>
                    <a:pt x="279654" y="253530"/>
                  </a:moveTo>
                  <a:lnTo>
                    <a:pt x="279031" y="254038"/>
                  </a:lnTo>
                  <a:lnTo>
                    <a:pt x="279336" y="254038"/>
                  </a:lnTo>
                  <a:lnTo>
                    <a:pt x="279654" y="253530"/>
                  </a:lnTo>
                  <a:close/>
                </a:path>
                <a:path w="318134" h="313689">
                  <a:moveTo>
                    <a:pt x="283895" y="246405"/>
                  </a:moveTo>
                  <a:lnTo>
                    <a:pt x="282727" y="247650"/>
                  </a:lnTo>
                  <a:lnTo>
                    <a:pt x="282295" y="248361"/>
                  </a:lnTo>
                  <a:lnTo>
                    <a:pt x="282270" y="248920"/>
                  </a:lnTo>
                  <a:lnTo>
                    <a:pt x="283895" y="246405"/>
                  </a:lnTo>
                  <a:close/>
                </a:path>
                <a:path w="318134" h="313689">
                  <a:moveTo>
                    <a:pt x="289242" y="238709"/>
                  </a:moveTo>
                  <a:lnTo>
                    <a:pt x="287312" y="241985"/>
                  </a:lnTo>
                  <a:lnTo>
                    <a:pt x="288417" y="240588"/>
                  </a:lnTo>
                  <a:lnTo>
                    <a:pt x="289242" y="238709"/>
                  </a:lnTo>
                  <a:close/>
                </a:path>
                <a:path w="318134" h="313689">
                  <a:moveTo>
                    <a:pt x="293230" y="233718"/>
                  </a:moveTo>
                  <a:lnTo>
                    <a:pt x="292938" y="233718"/>
                  </a:lnTo>
                  <a:lnTo>
                    <a:pt x="292493" y="233718"/>
                  </a:lnTo>
                  <a:lnTo>
                    <a:pt x="292366" y="233718"/>
                  </a:lnTo>
                  <a:lnTo>
                    <a:pt x="291833" y="234950"/>
                  </a:lnTo>
                  <a:lnTo>
                    <a:pt x="293230" y="233718"/>
                  </a:lnTo>
                  <a:close/>
                </a:path>
                <a:path w="318134" h="313689">
                  <a:moveTo>
                    <a:pt x="294119" y="231140"/>
                  </a:moveTo>
                  <a:lnTo>
                    <a:pt x="293789" y="231140"/>
                  </a:lnTo>
                  <a:lnTo>
                    <a:pt x="293522" y="231952"/>
                  </a:lnTo>
                  <a:lnTo>
                    <a:pt x="294119" y="231140"/>
                  </a:lnTo>
                  <a:close/>
                </a:path>
                <a:path w="318134" h="313689">
                  <a:moveTo>
                    <a:pt x="294728" y="231000"/>
                  </a:moveTo>
                  <a:lnTo>
                    <a:pt x="294500" y="231140"/>
                  </a:lnTo>
                  <a:lnTo>
                    <a:pt x="293370" y="232410"/>
                  </a:lnTo>
                  <a:lnTo>
                    <a:pt x="293141" y="233070"/>
                  </a:lnTo>
                  <a:lnTo>
                    <a:pt x="293712" y="233070"/>
                  </a:lnTo>
                  <a:lnTo>
                    <a:pt x="293954" y="232410"/>
                  </a:lnTo>
                  <a:lnTo>
                    <a:pt x="294728" y="231000"/>
                  </a:lnTo>
                  <a:close/>
                </a:path>
                <a:path w="318134" h="313689">
                  <a:moveTo>
                    <a:pt x="295021" y="230809"/>
                  </a:moveTo>
                  <a:lnTo>
                    <a:pt x="294855" y="230911"/>
                  </a:lnTo>
                  <a:lnTo>
                    <a:pt x="294932" y="231140"/>
                  </a:lnTo>
                  <a:lnTo>
                    <a:pt x="295021" y="230809"/>
                  </a:lnTo>
                  <a:close/>
                </a:path>
                <a:path w="318134" h="313689">
                  <a:moveTo>
                    <a:pt x="295630" y="228600"/>
                  </a:moveTo>
                  <a:lnTo>
                    <a:pt x="294119" y="231140"/>
                  </a:lnTo>
                  <a:lnTo>
                    <a:pt x="294500" y="231140"/>
                  </a:lnTo>
                  <a:lnTo>
                    <a:pt x="295033" y="230543"/>
                  </a:lnTo>
                  <a:lnTo>
                    <a:pt x="295173" y="230238"/>
                  </a:lnTo>
                  <a:lnTo>
                    <a:pt x="295630" y="228600"/>
                  </a:lnTo>
                  <a:close/>
                </a:path>
                <a:path w="318134" h="313689">
                  <a:moveTo>
                    <a:pt x="296062" y="229870"/>
                  </a:moveTo>
                  <a:lnTo>
                    <a:pt x="295643" y="230200"/>
                  </a:lnTo>
                  <a:lnTo>
                    <a:pt x="295643" y="229870"/>
                  </a:lnTo>
                  <a:lnTo>
                    <a:pt x="295313" y="230238"/>
                  </a:lnTo>
                  <a:lnTo>
                    <a:pt x="295097" y="230543"/>
                  </a:lnTo>
                  <a:lnTo>
                    <a:pt x="295021" y="230809"/>
                  </a:lnTo>
                  <a:lnTo>
                    <a:pt x="295592" y="230301"/>
                  </a:lnTo>
                  <a:lnTo>
                    <a:pt x="295567" y="230543"/>
                  </a:lnTo>
                  <a:lnTo>
                    <a:pt x="296062" y="229870"/>
                  </a:lnTo>
                  <a:close/>
                </a:path>
                <a:path w="318134" h="313689">
                  <a:moveTo>
                    <a:pt x="296748" y="226733"/>
                  </a:moveTo>
                  <a:lnTo>
                    <a:pt x="296354" y="227266"/>
                  </a:lnTo>
                  <a:lnTo>
                    <a:pt x="296202" y="228053"/>
                  </a:lnTo>
                  <a:lnTo>
                    <a:pt x="295770" y="228765"/>
                  </a:lnTo>
                  <a:lnTo>
                    <a:pt x="295935" y="228600"/>
                  </a:lnTo>
                  <a:lnTo>
                    <a:pt x="296430" y="227888"/>
                  </a:lnTo>
                  <a:lnTo>
                    <a:pt x="296519" y="227406"/>
                  </a:lnTo>
                  <a:lnTo>
                    <a:pt x="296392" y="227469"/>
                  </a:lnTo>
                  <a:lnTo>
                    <a:pt x="296748" y="226733"/>
                  </a:lnTo>
                  <a:close/>
                </a:path>
                <a:path w="318134" h="313689">
                  <a:moveTo>
                    <a:pt x="310197" y="106680"/>
                  </a:moveTo>
                  <a:lnTo>
                    <a:pt x="299974" y="80010"/>
                  </a:lnTo>
                  <a:lnTo>
                    <a:pt x="298361" y="76200"/>
                  </a:lnTo>
                  <a:lnTo>
                    <a:pt x="296570" y="73660"/>
                  </a:lnTo>
                  <a:lnTo>
                    <a:pt x="284581" y="55880"/>
                  </a:lnTo>
                  <a:lnTo>
                    <a:pt x="270103" y="39370"/>
                  </a:lnTo>
                  <a:lnTo>
                    <a:pt x="253301" y="25400"/>
                  </a:lnTo>
                  <a:lnTo>
                    <a:pt x="233553" y="13512"/>
                  </a:lnTo>
                  <a:lnTo>
                    <a:pt x="234238" y="14071"/>
                  </a:lnTo>
                  <a:lnTo>
                    <a:pt x="234746" y="14376"/>
                  </a:lnTo>
                  <a:lnTo>
                    <a:pt x="235673" y="15240"/>
                  </a:lnTo>
                  <a:lnTo>
                    <a:pt x="234238" y="14071"/>
                  </a:lnTo>
                  <a:lnTo>
                    <a:pt x="232778" y="14071"/>
                  </a:lnTo>
                  <a:lnTo>
                    <a:pt x="232460" y="12700"/>
                  </a:lnTo>
                  <a:lnTo>
                    <a:pt x="230962" y="12700"/>
                  </a:lnTo>
                  <a:lnTo>
                    <a:pt x="230301" y="12700"/>
                  </a:lnTo>
                  <a:lnTo>
                    <a:pt x="228257" y="11430"/>
                  </a:lnTo>
                  <a:lnTo>
                    <a:pt x="225679" y="10160"/>
                  </a:lnTo>
                  <a:lnTo>
                    <a:pt x="223037" y="8890"/>
                  </a:lnTo>
                  <a:lnTo>
                    <a:pt x="207225" y="3810"/>
                  </a:lnTo>
                  <a:lnTo>
                    <a:pt x="199021" y="2540"/>
                  </a:lnTo>
                  <a:lnTo>
                    <a:pt x="198208" y="2540"/>
                  </a:lnTo>
                  <a:lnTo>
                    <a:pt x="193332" y="1333"/>
                  </a:lnTo>
                  <a:lnTo>
                    <a:pt x="185089" y="0"/>
                  </a:lnTo>
                  <a:lnTo>
                    <a:pt x="184543" y="1282"/>
                  </a:lnTo>
                  <a:lnTo>
                    <a:pt x="177393" y="0"/>
                  </a:lnTo>
                  <a:lnTo>
                    <a:pt x="154520" y="0"/>
                  </a:lnTo>
                  <a:lnTo>
                    <a:pt x="132054" y="2540"/>
                  </a:lnTo>
                  <a:lnTo>
                    <a:pt x="121069" y="5080"/>
                  </a:lnTo>
                  <a:lnTo>
                    <a:pt x="99656" y="12700"/>
                  </a:lnTo>
                  <a:lnTo>
                    <a:pt x="89281" y="17780"/>
                  </a:lnTo>
                  <a:lnTo>
                    <a:pt x="77355" y="23863"/>
                  </a:lnTo>
                  <a:lnTo>
                    <a:pt x="77355" y="26568"/>
                  </a:lnTo>
                  <a:lnTo>
                    <a:pt x="76530" y="27127"/>
                  </a:lnTo>
                  <a:lnTo>
                    <a:pt x="74930" y="27940"/>
                  </a:lnTo>
                  <a:lnTo>
                    <a:pt x="77355" y="26568"/>
                  </a:lnTo>
                  <a:lnTo>
                    <a:pt x="77355" y="23863"/>
                  </a:lnTo>
                  <a:lnTo>
                    <a:pt x="69354" y="27940"/>
                  </a:lnTo>
                  <a:lnTo>
                    <a:pt x="53276" y="41529"/>
                  </a:lnTo>
                  <a:lnTo>
                    <a:pt x="53276" y="43180"/>
                  </a:lnTo>
                  <a:lnTo>
                    <a:pt x="53098" y="43484"/>
                  </a:lnTo>
                  <a:lnTo>
                    <a:pt x="52349" y="44234"/>
                  </a:lnTo>
                  <a:lnTo>
                    <a:pt x="53276" y="43180"/>
                  </a:lnTo>
                  <a:lnTo>
                    <a:pt x="53276" y="41529"/>
                  </a:lnTo>
                  <a:lnTo>
                    <a:pt x="51320" y="43180"/>
                  </a:lnTo>
                  <a:lnTo>
                    <a:pt x="42392" y="52362"/>
                  </a:lnTo>
                  <a:lnTo>
                    <a:pt x="42392" y="54610"/>
                  </a:lnTo>
                  <a:lnTo>
                    <a:pt x="40373" y="56781"/>
                  </a:lnTo>
                  <a:lnTo>
                    <a:pt x="41046" y="55880"/>
                  </a:lnTo>
                  <a:lnTo>
                    <a:pt x="42392" y="54610"/>
                  </a:lnTo>
                  <a:lnTo>
                    <a:pt x="42392" y="52362"/>
                  </a:lnTo>
                  <a:lnTo>
                    <a:pt x="35255" y="59690"/>
                  </a:lnTo>
                  <a:lnTo>
                    <a:pt x="21272" y="77470"/>
                  </a:lnTo>
                  <a:lnTo>
                    <a:pt x="20269" y="80010"/>
                  </a:lnTo>
                  <a:lnTo>
                    <a:pt x="15227" y="88900"/>
                  </a:lnTo>
                  <a:lnTo>
                    <a:pt x="14325" y="90170"/>
                  </a:lnTo>
                  <a:lnTo>
                    <a:pt x="14135" y="91440"/>
                  </a:lnTo>
                  <a:lnTo>
                    <a:pt x="13690" y="92710"/>
                  </a:lnTo>
                  <a:lnTo>
                    <a:pt x="12293" y="97790"/>
                  </a:lnTo>
                  <a:lnTo>
                    <a:pt x="11391" y="99060"/>
                  </a:lnTo>
                  <a:lnTo>
                    <a:pt x="9385" y="104140"/>
                  </a:lnTo>
                  <a:lnTo>
                    <a:pt x="9550" y="104140"/>
                  </a:lnTo>
                  <a:lnTo>
                    <a:pt x="8978" y="105994"/>
                  </a:lnTo>
                  <a:lnTo>
                    <a:pt x="9321" y="105410"/>
                  </a:lnTo>
                  <a:lnTo>
                    <a:pt x="8978" y="107950"/>
                  </a:lnTo>
                  <a:lnTo>
                    <a:pt x="7785" y="109220"/>
                  </a:lnTo>
                  <a:lnTo>
                    <a:pt x="7048" y="111760"/>
                  </a:lnTo>
                  <a:lnTo>
                    <a:pt x="7251" y="111760"/>
                  </a:lnTo>
                  <a:lnTo>
                    <a:pt x="6972" y="113030"/>
                  </a:lnTo>
                  <a:lnTo>
                    <a:pt x="6311" y="115570"/>
                  </a:lnTo>
                  <a:lnTo>
                    <a:pt x="6146" y="116840"/>
                  </a:lnTo>
                  <a:lnTo>
                    <a:pt x="5778" y="116840"/>
                  </a:lnTo>
                  <a:lnTo>
                    <a:pt x="4508" y="120650"/>
                  </a:lnTo>
                  <a:lnTo>
                    <a:pt x="2603" y="132080"/>
                  </a:lnTo>
                  <a:lnTo>
                    <a:pt x="1295" y="142240"/>
                  </a:lnTo>
                  <a:lnTo>
                    <a:pt x="520" y="152400"/>
                  </a:lnTo>
                  <a:lnTo>
                    <a:pt x="482" y="153670"/>
                  </a:lnTo>
                  <a:lnTo>
                    <a:pt x="368" y="157480"/>
                  </a:lnTo>
                  <a:lnTo>
                    <a:pt x="266" y="161290"/>
                  </a:lnTo>
                  <a:lnTo>
                    <a:pt x="419" y="161290"/>
                  </a:lnTo>
                  <a:lnTo>
                    <a:pt x="469" y="162560"/>
                  </a:lnTo>
                  <a:lnTo>
                    <a:pt x="0" y="163830"/>
                  </a:lnTo>
                  <a:lnTo>
                    <a:pt x="800" y="167640"/>
                  </a:lnTo>
                  <a:lnTo>
                    <a:pt x="736" y="168910"/>
                  </a:lnTo>
                  <a:lnTo>
                    <a:pt x="3073" y="168910"/>
                  </a:lnTo>
                  <a:lnTo>
                    <a:pt x="3136" y="166370"/>
                  </a:lnTo>
                  <a:lnTo>
                    <a:pt x="3390" y="166370"/>
                  </a:lnTo>
                  <a:lnTo>
                    <a:pt x="3403" y="165100"/>
                  </a:lnTo>
                  <a:lnTo>
                    <a:pt x="3022" y="162560"/>
                  </a:lnTo>
                  <a:lnTo>
                    <a:pt x="2921" y="160020"/>
                  </a:lnTo>
                  <a:lnTo>
                    <a:pt x="3276" y="158750"/>
                  </a:lnTo>
                  <a:lnTo>
                    <a:pt x="3378" y="152400"/>
                  </a:lnTo>
                  <a:lnTo>
                    <a:pt x="3568" y="149860"/>
                  </a:lnTo>
                  <a:lnTo>
                    <a:pt x="3340" y="147320"/>
                  </a:lnTo>
                  <a:lnTo>
                    <a:pt x="4267" y="144780"/>
                  </a:lnTo>
                  <a:lnTo>
                    <a:pt x="3835" y="143510"/>
                  </a:lnTo>
                  <a:lnTo>
                    <a:pt x="3975" y="142240"/>
                  </a:lnTo>
                  <a:lnTo>
                    <a:pt x="3771" y="140970"/>
                  </a:lnTo>
                  <a:lnTo>
                    <a:pt x="3911" y="139700"/>
                  </a:lnTo>
                  <a:lnTo>
                    <a:pt x="4178" y="139700"/>
                  </a:lnTo>
                  <a:lnTo>
                    <a:pt x="4470" y="140970"/>
                  </a:lnTo>
                  <a:lnTo>
                    <a:pt x="4546" y="139700"/>
                  </a:lnTo>
                  <a:lnTo>
                    <a:pt x="4800" y="135890"/>
                  </a:lnTo>
                  <a:lnTo>
                    <a:pt x="4826" y="135470"/>
                  </a:lnTo>
                  <a:lnTo>
                    <a:pt x="4876" y="135343"/>
                  </a:lnTo>
                  <a:lnTo>
                    <a:pt x="5067" y="134620"/>
                  </a:lnTo>
                  <a:lnTo>
                    <a:pt x="5473" y="133350"/>
                  </a:lnTo>
                  <a:lnTo>
                    <a:pt x="5461" y="130810"/>
                  </a:lnTo>
                  <a:lnTo>
                    <a:pt x="5753" y="128270"/>
                  </a:lnTo>
                  <a:lnTo>
                    <a:pt x="6299" y="124460"/>
                  </a:lnTo>
                  <a:lnTo>
                    <a:pt x="6438" y="125730"/>
                  </a:lnTo>
                  <a:lnTo>
                    <a:pt x="6273" y="127000"/>
                  </a:lnTo>
                  <a:lnTo>
                    <a:pt x="6972" y="124460"/>
                  </a:lnTo>
                  <a:lnTo>
                    <a:pt x="7327" y="121920"/>
                  </a:lnTo>
                  <a:lnTo>
                    <a:pt x="7632" y="120650"/>
                  </a:lnTo>
                  <a:lnTo>
                    <a:pt x="7912" y="119380"/>
                  </a:lnTo>
                  <a:lnTo>
                    <a:pt x="8382" y="116840"/>
                  </a:lnTo>
                  <a:lnTo>
                    <a:pt x="8483" y="115570"/>
                  </a:lnTo>
                  <a:lnTo>
                    <a:pt x="8763" y="114744"/>
                  </a:lnTo>
                  <a:lnTo>
                    <a:pt x="9550" y="110490"/>
                  </a:lnTo>
                  <a:lnTo>
                    <a:pt x="8915" y="114300"/>
                  </a:lnTo>
                  <a:lnTo>
                    <a:pt x="8763" y="114744"/>
                  </a:lnTo>
                  <a:lnTo>
                    <a:pt x="8382" y="116840"/>
                  </a:lnTo>
                  <a:lnTo>
                    <a:pt x="8331" y="117589"/>
                  </a:lnTo>
                  <a:lnTo>
                    <a:pt x="8572" y="116840"/>
                  </a:lnTo>
                  <a:lnTo>
                    <a:pt x="8674" y="117843"/>
                  </a:lnTo>
                  <a:lnTo>
                    <a:pt x="8813" y="117589"/>
                  </a:lnTo>
                  <a:lnTo>
                    <a:pt x="8991" y="116840"/>
                  </a:lnTo>
                  <a:lnTo>
                    <a:pt x="9525" y="113030"/>
                  </a:lnTo>
                  <a:lnTo>
                    <a:pt x="10464" y="110490"/>
                  </a:lnTo>
                  <a:lnTo>
                    <a:pt x="11595" y="106680"/>
                  </a:lnTo>
                  <a:lnTo>
                    <a:pt x="11912" y="105410"/>
                  </a:lnTo>
                  <a:lnTo>
                    <a:pt x="12560" y="102870"/>
                  </a:lnTo>
                  <a:lnTo>
                    <a:pt x="14541" y="96824"/>
                  </a:lnTo>
                  <a:lnTo>
                    <a:pt x="14541" y="96520"/>
                  </a:lnTo>
                  <a:lnTo>
                    <a:pt x="15062" y="95250"/>
                  </a:lnTo>
                  <a:lnTo>
                    <a:pt x="14643" y="96520"/>
                  </a:lnTo>
                  <a:lnTo>
                    <a:pt x="14566" y="97790"/>
                  </a:lnTo>
                  <a:lnTo>
                    <a:pt x="14732" y="96824"/>
                  </a:lnTo>
                  <a:lnTo>
                    <a:pt x="14782" y="96520"/>
                  </a:lnTo>
                  <a:lnTo>
                    <a:pt x="15354" y="95250"/>
                  </a:lnTo>
                  <a:lnTo>
                    <a:pt x="15836" y="92710"/>
                  </a:lnTo>
                  <a:lnTo>
                    <a:pt x="16052" y="92710"/>
                  </a:lnTo>
                  <a:lnTo>
                    <a:pt x="16586" y="91440"/>
                  </a:lnTo>
                  <a:lnTo>
                    <a:pt x="18161" y="88900"/>
                  </a:lnTo>
                  <a:lnTo>
                    <a:pt x="17703" y="88900"/>
                  </a:lnTo>
                  <a:lnTo>
                    <a:pt x="20548" y="85090"/>
                  </a:lnTo>
                  <a:lnTo>
                    <a:pt x="22644" y="80010"/>
                  </a:lnTo>
                  <a:lnTo>
                    <a:pt x="26289" y="74930"/>
                  </a:lnTo>
                  <a:lnTo>
                    <a:pt x="25819" y="76200"/>
                  </a:lnTo>
                  <a:lnTo>
                    <a:pt x="25450" y="77089"/>
                  </a:lnTo>
                  <a:lnTo>
                    <a:pt x="27063" y="74930"/>
                  </a:lnTo>
                  <a:lnTo>
                    <a:pt x="29895" y="71120"/>
                  </a:lnTo>
                  <a:lnTo>
                    <a:pt x="30886" y="69253"/>
                  </a:lnTo>
                  <a:lnTo>
                    <a:pt x="31445" y="68364"/>
                  </a:lnTo>
                  <a:lnTo>
                    <a:pt x="31242" y="68605"/>
                  </a:lnTo>
                  <a:lnTo>
                    <a:pt x="31940" y="67310"/>
                  </a:lnTo>
                  <a:lnTo>
                    <a:pt x="31407" y="68580"/>
                  </a:lnTo>
                  <a:lnTo>
                    <a:pt x="32270" y="67310"/>
                  </a:lnTo>
                  <a:lnTo>
                    <a:pt x="33147" y="66040"/>
                  </a:lnTo>
                  <a:lnTo>
                    <a:pt x="34264" y="64770"/>
                  </a:lnTo>
                  <a:lnTo>
                    <a:pt x="35382" y="63500"/>
                  </a:lnTo>
                  <a:lnTo>
                    <a:pt x="36029" y="62230"/>
                  </a:lnTo>
                  <a:lnTo>
                    <a:pt x="35179" y="63500"/>
                  </a:lnTo>
                  <a:lnTo>
                    <a:pt x="33655" y="64770"/>
                  </a:lnTo>
                  <a:lnTo>
                    <a:pt x="35890" y="62230"/>
                  </a:lnTo>
                  <a:lnTo>
                    <a:pt x="37261" y="60960"/>
                  </a:lnTo>
                  <a:lnTo>
                    <a:pt x="40093" y="57150"/>
                  </a:lnTo>
                  <a:lnTo>
                    <a:pt x="40640" y="57150"/>
                  </a:lnTo>
                  <a:lnTo>
                    <a:pt x="41427" y="55880"/>
                  </a:lnTo>
                  <a:lnTo>
                    <a:pt x="42786" y="54610"/>
                  </a:lnTo>
                  <a:lnTo>
                    <a:pt x="45504" y="52070"/>
                  </a:lnTo>
                  <a:lnTo>
                    <a:pt x="45974" y="52070"/>
                  </a:lnTo>
                  <a:lnTo>
                    <a:pt x="46393" y="50800"/>
                  </a:lnTo>
                  <a:lnTo>
                    <a:pt x="46875" y="50800"/>
                  </a:lnTo>
                  <a:lnTo>
                    <a:pt x="48412" y="48260"/>
                  </a:lnTo>
                  <a:lnTo>
                    <a:pt x="47790" y="49530"/>
                  </a:lnTo>
                  <a:lnTo>
                    <a:pt x="48882" y="48260"/>
                  </a:lnTo>
                  <a:lnTo>
                    <a:pt x="50203" y="46990"/>
                  </a:lnTo>
                  <a:lnTo>
                    <a:pt x="51790" y="45720"/>
                  </a:lnTo>
                  <a:lnTo>
                    <a:pt x="52527" y="44450"/>
                  </a:lnTo>
                  <a:lnTo>
                    <a:pt x="52666" y="44234"/>
                  </a:lnTo>
                  <a:lnTo>
                    <a:pt x="54343" y="43484"/>
                  </a:lnTo>
                  <a:lnTo>
                    <a:pt x="54622" y="43180"/>
                  </a:lnTo>
                  <a:lnTo>
                    <a:pt x="57023" y="40640"/>
                  </a:lnTo>
                  <a:lnTo>
                    <a:pt x="58686" y="39370"/>
                  </a:lnTo>
                  <a:lnTo>
                    <a:pt x="60883" y="36830"/>
                  </a:lnTo>
                  <a:lnTo>
                    <a:pt x="62077" y="36830"/>
                  </a:lnTo>
                  <a:lnTo>
                    <a:pt x="65735" y="33020"/>
                  </a:lnTo>
                  <a:lnTo>
                    <a:pt x="65913" y="33020"/>
                  </a:lnTo>
                  <a:lnTo>
                    <a:pt x="67005" y="33020"/>
                  </a:lnTo>
                  <a:lnTo>
                    <a:pt x="69748" y="31750"/>
                  </a:lnTo>
                  <a:lnTo>
                    <a:pt x="75501" y="27940"/>
                  </a:lnTo>
                  <a:lnTo>
                    <a:pt x="78955" y="25654"/>
                  </a:lnTo>
                  <a:lnTo>
                    <a:pt x="81635" y="24130"/>
                  </a:lnTo>
                  <a:lnTo>
                    <a:pt x="81292" y="24130"/>
                  </a:lnTo>
                  <a:lnTo>
                    <a:pt x="83223" y="22860"/>
                  </a:lnTo>
                  <a:lnTo>
                    <a:pt x="84937" y="22860"/>
                  </a:lnTo>
                  <a:lnTo>
                    <a:pt x="86982" y="21590"/>
                  </a:lnTo>
                  <a:lnTo>
                    <a:pt x="89027" y="20320"/>
                  </a:lnTo>
                  <a:lnTo>
                    <a:pt x="92875" y="17780"/>
                  </a:lnTo>
                  <a:lnTo>
                    <a:pt x="96862" y="16510"/>
                  </a:lnTo>
                  <a:lnTo>
                    <a:pt x="96659" y="16510"/>
                  </a:lnTo>
                  <a:lnTo>
                    <a:pt x="100215" y="15240"/>
                  </a:lnTo>
                  <a:lnTo>
                    <a:pt x="105905" y="12700"/>
                  </a:lnTo>
                  <a:lnTo>
                    <a:pt x="109537" y="11430"/>
                  </a:lnTo>
                  <a:lnTo>
                    <a:pt x="109385" y="11430"/>
                  </a:lnTo>
                  <a:lnTo>
                    <a:pt x="108826" y="11430"/>
                  </a:lnTo>
                  <a:lnTo>
                    <a:pt x="112826" y="10160"/>
                  </a:lnTo>
                  <a:lnTo>
                    <a:pt x="109385" y="11430"/>
                  </a:lnTo>
                  <a:lnTo>
                    <a:pt x="114033" y="10160"/>
                  </a:lnTo>
                  <a:lnTo>
                    <a:pt x="113042" y="10160"/>
                  </a:lnTo>
                  <a:lnTo>
                    <a:pt x="115824" y="8890"/>
                  </a:lnTo>
                  <a:lnTo>
                    <a:pt x="118541" y="8890"/>
                  </a:lnTo>
                  <a:lnTo>
                    <a:pt x="121780" y="7620"/>
                  </a:lnTo>
                  <a:lnTo>
                    <a:pt x="123748" y="7620"/>
                  </a:lnTo>
                  <a:lnTo>
                    <a:pt x="127177" y="6350"/>
                  </a:lnTo>
                  <a:lnTo>
                    <a:pt x="129667" y="5080"/>
                  </a:lnTo>
                  <a:lnTo>
                    <a:pt x="130098" y="5080"/>
                  </a:lnTo>
                  <a:lnTo>
                    <a:pt x="129717" y="6350"/>
                  </a:lnTo>
                  <a:lnTo>
                    <a:pt x="131584" y="6350"/>
                  </a:lnTo>
                  <a:lnTo>
                    <a:pt x="131699" y="5080"/>
                  </a:lnTo>
                  <a:lnTo>
                    <a:pt x="136334" y="5080"/>
                  </a:lnTo>
                  <a:lnTo>
                    <a:pt x="137680" y="3810"/>
                  </a:lnTo>
                  <a:lnTo>
                    <a:pt x="143814" y="3810"/>
                  </a:lnTo>
                  <a:lnTo>
                    <a:pt x="144907" y="2540"/>
                  </a:lnTo>
                  <a:lnTo>
                    <a:pt x="146672" y="3810"/>
                  </a:lnTo>
                  <a:lnTo>
                    <a:pt x="158242" y="2540"/>
                  </a:lnTo>
                  <a:lnTo>
                    <a:pt x="181546" y="2540"/>
                  </a:lnTo>
                  <a:lnTo>
                    <a:pt x="190741" y="3556"/>
                  </a:lnTo>
                  <a:lnTo>
                    <a:pt x="191058" y="3810"/>
                  </a:lnTo>
                  <a:lnTo>
                    <a:pt x="193065" y="3810"/>
                  </a:lnTo>
                  <a:lnTo>
                    <a:pt x="195541" y="3810"/>
                  </a:lnTo>
                  <a:lnTo>
                    <a:pt x="198450" y="3810"/>
                  </a:lnTo>
                  <a:lnTo>
                    <a:pt x="200444" y="5080"/>
                  </a:lnTo>
                  <a:lnTo>
                    <a:pt x="203492" y="5080"/>
                  </a:lnTo>
                  <a:lnTo>
                    <a:pt x="205752" y="6350"/>
                  </a:lnTo>
                  <a:lnTo>
                    <a:pt x="208241" y="7620"/>
                  </a:lnTo>
                  <a:lnTo>
                    <a:pt x="213347" y="7620"/>
                  </a:lnTo>
                  <a:lnTo>
                    <a:pt x="214426" y="8890"/>
                  </a:lnTo>
                  <a:lnTo>
                    <a:pt x="217144" y="10160"/>
                  </a:lnTo>
                  <a:lnTo>
                    <a:pt x="216827" y="10160"/>
                  </a:lnTo>
                  <a:lnTo>
                    <a:pt x="220319" y="11430"/>
                  </a:lnTo>
                  <a:lnTo>
                    <a:pt x="224167" y="11430"/>
                  </a:lnTo>
                  <a:lnTo>
                    <a:pt x="225374" y="12700"/>
                  </a:lnTo>
                  <a:lnTo>
                    <a:pt x="228600" y="14071"/>
                  </a:lnTo>
                  <a:lnTo>
                    <a:pt x="231686" y="15240"/>
                  </a:lnTo>
                  <a:lnTo>
                    <a:pt x="231940" y="15240"/>
                  </a:lnTo>
                  <a:lnTo>
                    <a:pt x="232549" y="15633"/>
                  </a:lnTo>
                  <a:lnTo>
                    <a:pt x="232321" y="15240"/>
                  </a:lnTo>
                  <a:lnTo>
                    <a:pt x="232549" y="15633"/>
                  </a:lnTo>
                  <a:lnTo>
                    <a:pt x="240017" y="20320"/>
                  </a:lnTo>
                  <a:lnTo>
                    <a:pt x="262216" y="34886"/>
                  </a:lnTo>
                  <a:lnTo>
                    <a:pt x="264325" y="36830"/>
                  </a:lnTo>
                  <a:lnTo>
                    <a:pt x="266649" y="39370"/>
                  </a:lnTo>
                  <a:lnTo>
                    <a:pt x="268922" y="40640"/>
                  </a:lnTo>
                  <a:lnTo>
                    <a:pt x="271246" y="43180"/>
                  </a:lnTo>
                  <a:lnTo>
                    <a:pt x="273202" y="45720"/>
                  </a:lnTo>
                  <a:lnTo>
                    <a:pt x="275094" y="46990"/>
                  </a:lnTo>
                  <a:lnTo>
                    <a:pt x="276504" y="48260"/>
                  </a:lnTo>
                  <a:lnTo>
                    <a:pt x="277482" y="49530"/>
                  </a:lnTo>
                  <a:lnTo>
                    <a:pt x="277241" y="49530"/>
                  </a:lnTo>
                  <a:lnTo>
                    <a:pt x="277977" y="50800"/>
                  </a:lnTo>
                  <a:lnTo>
                    <a:pt x="279044" y="50800"/>
                  </a:lnTo>
                  <a:lnTo>
                    <a:pt x="281825" y="54610"/>
                  </a:lnTo>
                  <a:lnTo>
                    <a:pt x="282536" y="55880"/>
                  </a:lnTo>
                  <a:lnTo>
                    <a:pt x="282168" y="55880"/>
                  </a:lnTo>
                  <a:lnTo>
                    <a:pt x="284073" y="57150"/>
                  </a:lnTo>
                  <a:lnTo>
                    <a:pt x="286537" y="59690"/>
                  </a:lnTo>
                  <a:lnTo>
                    <a:pt x="288036" y="62230"/>
                  </a:lnTo>
                  <a:lnTo>
                    <a:pt x="287413" y="62230"/>
                  </a:lnTo>
                  <a:lnTo>
                    <a:pt x="293624" y="72390"/>
                  </a:lnTo>
                  <a:lnTo>
                    <a:pt x="299300" y="83820"/>
                  </a:lnTo>
                  <a:lnTo>
                    <a:pt x="304152" y="93980"/>
                  </a:lnTo>
                  <a:lnTo>
                    <a:pt x="307860" y="104140"/>
                  </a:lnTo>
                  <a:lnTo>
                    <a:pt x="308648" y="106680"/>
                  </a:lnTo>
                  <a:lnTo>
                    <a:pt x="310197" y="106680"/>
                  </a:lnTo>
                  <a:close/>
                </a:path>
                <a:path w="318134" h="313689">
                  <a:moveTo>
                    <a:pt x="315544" y="174028"/>
                  </a:moveTo>
                  <a:lnTo>
                    <a:pt x="315201" y="174028"/>
                  </a:lnTo>
                  <a:lnTo>
                    <a:pt x="314591" y="177800"/>
                  </a:lnTo>
                  <a:lnTo>
                    <a:pt x="313842" y="180340"/>
                  </a:lnTo>
                  <a:lnTo>
                    <a:pt x="313296" y="185420"/>
                  </a:lnTo>
                  <a:lnTo>
                    <a:pt x="313829" y="184150"/>
                  </a:lnTo>
                  <a:lnTo>
                    <a:pt x="313321" y="187960"/>
                  </a:lnTo>
                  <a:lnTo>
                    <a:pt x="313042" y="189230"/>
                  </a:lnTo>
                  <a:lnTo>
                    <a:pt x="312699" y="190500"/>
                  </a:lnTo>
                  <a:lnTo>
                    <a:pt x="312229" y="191770"/>
                  </a:lnTo>
                  <a:lnTo>
                    <a:pt x="312458" y="190500"/>
                  </a:lnTo>
                  <a:lnTo>
                    <a:pt x="311962" y="190500"/>
                  </a:lnTo>
                  <a:lnTo>
                    <a:pt x="311848" y="191770"/>
                  </a:lnTo>
                  <a:lnTo>
                    <a:pt x="311594" y="192709"/>
                  </a:lnTo>
                  <a:lnTo>
                    <a:pt x="311429" y="191770"/>
                  </a:lnTo>
                  <a:lnTo>
                    <a:pt x="311518" y="193040"/>
                  </a:lnTo>
                  <a:lnTo>
                    <a:pt x="311670" y="193040"/>
                  </a:lnTo>
                  <a:lnTo>
                    <a:pt x="309905" y="198704"/>
                  </a:lnTo>
                  <a:lnTo>
                    <a:pt x="309905" y="199390"/>
                  </a:lnTo>
                  <a:lnTo>
                    <a:pt x="309206" y="201930"/>
                  </a:lnTo>
                  <a:lnTo>
                    <a:pt x="308419" y="203200"/>
                  </a:lnTo>
                  <a:lnTo>
                    <a:pt x="308432" y="202806"/>
                  </a:lnTo>
                  <a:lnTo>
                    <a:pt x="308813" y="201930"/>
                  </a:lnTo>
                  <a:lnTo>
                    <a:pt x="309905" y="199390"/>
                  </a:lnTo>
                  <a:lnTo>
                    <a:pt x="309905" y="198704"/>
                  </a:lnTo>
                  <a:lnTo>
                    <a:pt x="309689" y="199390"/>
                  </a:lnTo>
                  <a:lnTo>
                    <a:pt x="309473" y="199390"/>
                  </a:lnTo>
                  <a:lnTo>
                    <a:pt x="308432" y="202666"/>
                  </a:lnTo>
                  <a:lnTo>
                    <a:pt x="308483" y="201930"/>
                  </a:lnTo>
                  <a:lnTo>
                    <a:pt x="307568" y="204470"/>
                  </a:lnTo>
                  <a:lnTo>
                    <a:pt x="306019" y="208280"/>
                  </a:lnTo>
                  <a:lnTo>
                    <a:pt x="304203" y="214630"/>
                  </a:lnTo>
                  <a:lnTo>
                    <a:pt x="301739" y="218440"/>
                  </a:lnTo>
                  <a:lnTo>
                    <a:pt x="300189" y="222250"/>
                  </a:lnTo>
                  <a:lnTo>
                    <a:pt x="298551" y="224790"/>
                  </a:lnTo>
                  <a:lnTo>
                    <a:pt x="297256" y="228600"/>
                  </a:lnTo>
                  <a:lnTo>
                    <a:pt x="295744" y="231140"/>
                  </a:lnTo>
                  <a:lnTo>
                    <a:pt x="296379" y="229870"/>
                  </a:lnTo>
                  <a:lnTo>
                    <a:pt x="296037" y="230238"/>
                  </a:lnTo>
                  <a:lnTo>
                    <a:pt x="295503" y="231140"/>
                  </a:lnTo>
                  <a:lnTo>
                    <a:pt x="295567" y="230543"/>
                  </a:lnTo>
                  <a:lnTo>
                    <a:pt x="294538" y="231952"/>
                  </a:lnTo>
                  <a:lnTo>
                    <a:pt x="290842" y="237490"/>
                  </a:lnTo>
                  <a:lnTo>
                    <a:pt x="288124" y="242570"/>
                  </a:lnTo>
                  <a:lnTo>
                    <a:pt x="287096" y="243840"/>
                  </a:lnTo>
                  <a:lnTo>
                    <a:pt x="286016" y="245110"/>
                  </a:lnTo>
                  <a:lnTo>
                    <a:pt x="285115" y="245110"/>
                  </a:lnTo>
                  <a:lnTo>
                    <a:pt x="283946" y="247650"/>
                  </a:lnTo>
                  <a:lnTo>
                    <a:pt x="281686" y="251460"/>
                  </a:lnTo>
                  <a:lnTo>
                    <a:pt x="280162" y="252945"/>
                  </a:lnTo>
                  <a:lnTo>
                    <a:pt x="280123" y="254038"/>
                  </a:lnTo>
                  <a:lnTo>
                    <a:pt x="279793" y="254038"/>
                  </a:lnTo>
                  <a:lnTo>
                    <a:pt x="279196" y="255270"/>
                  </a:lnTo>
                  <a:lnTo>
                    <a:pt x="278498" y="255270"/>
                  </a:lnTo>
                  <a:lnTo>
                    <a:pt x="277863" y="256540"/>
                  </a:lnTo>
                  <a:lnTo>
                    <a:pt x="277710" y="255663"/>
                  </a:lnTo>
                  <a:lnTo>
                    <a:pt x="278765" y="254647"/>
                  </a:lnTo>
                  <a:lnTo>
                    <a:pt x="277964" y="255270"/>
                  </a:lnTo>
                  <a:lnTo>
                    <a:pt x="278498" y="254647"/>
                  </a:lnTo>
                  <a:lnTo>
                    <a:pt x="282295" y="248361"/>
                  </a:lnTo>
                  <a:lnTo>
                    <a:pt x="282333" y="247650"/>
                  </a:lnTo>
                  <a:lnTo>
                    <a:pt x="280492" y="250190"/>
                  </a:lnTo>
                  <a:lnTo>
                    <a:pt x="280085" y="251460"/>
                  </a:lnTo>
                  <a:lnTo>
                    <a:pt x="278396" y="253530"/>
                  </a:lnTo>
                  <a:lnTo>
                    <a:pt x="277266" y="255663"/>
                  </a:lnTo>
                  <a:lnTo>
                    <a:pt x="276860" y="256540"/>
                  </a:lnTo>
                  <a:lnTo>
                    <a:pt x="274396" y="259080"/>
                  </a:lnTo>
                  <a:lnTo>
                    <a:pt x="273773" y="259080"/>
                  </a:lnTo>
                  <a:lnTo>
                    <a:pt x="273189" y="259080"/>
                  </a:lnTo>
                  <a:lnTo>
                    <a:pt x="272846" y="259702"/>
                  </a:lnTo>
                  <a:lnTo>
                    <a:pt x="272707" y="259791"/>
                  </a:lnTo>
                  <a:lnTo>
                    <a:pt x="271856" y="260350"/>
                  </a:lnTo>
                  <a:lnTo>
                    <a:pt x="272707" y="259791"/>
                  </a:lnTo>
                  <a:lnTo>
                    <a:pt x="272973" y="259080"/>
                  </a:lnTo>
                  <a:lnTo>
                    <a:pt x="271310" y="260350"/>
                  </a:lnTo>
                  <a:lnTo>
                    <a:pt x="268287" y="264160"/>
                  </a:lnTo>
                  <a:lnTo>
                    <a:pt x="270891" y="261620"/>
                  </a:lnTo>
                  <a:lnTo>
                    <a:pt x="269786" y="262890"/>
                  </a:lnTo>
                  <a:lnTo>
                    <a:pt x="271183" y="261620"/>
                  </a:lnTo>
                  <a:lnTo>
                    <a:pt x="272046" y="260794"/>
                  </a:lnTo>
                  <a:lnTo>
                    <a:pt x="269468" y="264160"/>
                  </a:lnTo>
                  <a:lnTo>
                    <a:pt x="268681" y="264160"/>
                  </a:lnTo>
                  <a:lnTo>
                    <a:pt x="267589" y="265430"/>
                  </a:lnTo>
                  <a:lnTo>
                    <a:pt x="267855" y="264160"/>
                  </a:lnTo>
                  <a:lnTo>
                    <a:pt x="265798" y="266788"/>
                  </a:lnTo>
                  <a:lnTo>
                    <a:pt x="266687" y="266788"/>
                  </a:lnTo>
                  <a:lnTo>
                    <a:pt x="268389" y="265430"/>
                  </a:lnTo>
                  <a:lnTo>
                    <a:pt x="267500" y="266788"/>
                  </a:lnTo>
                  <a:lnTo>
                    <a:pt x="266687" y="266788"/>
                  </a:lnTo>
                  <a:lnTo>
                    <a:pt x="265353" y="267970"/>
                  </a:lnTo>
                  <a:lnTo>
                    <a:pt x="265899" y="267970"/>
                  </a:lnTo>
                  <a:lnTo>
                    <a:pt x="264464" y="268935"/>
                  </a:lnTo>
                  <a:lnTo>
                    <a:pt x="264756" y="268541"/>
                  </a:lnTo>
                  <a:lnTo>
                    <a:pt x="263982" y="269265"/>
                  </a:lnTo>
                  <a:lnTo>
                    <a:pt x="263715" y="269748"/>
                  </a:lnTo>
                  <a:lnTo>
                    <a:pt x="263715" y="272161"/>
                  </a:lnTo>
                  <a:lnTo>
                    <a:pt x="263258" y="273151"/>
                  </a:lnTo>
                  <a:lnTo>
                    <a:pt x="263182" y="273278"/>
                  </a:lnTo>
                  <a:lnTo>
                    <a:pt x="262940" y="273456"/>
                  </a:lnTo>
                  <a:lnTo>
                    <a:pt x="263118" y="273278"/>
                  </a:lnTo>
                  <a:lnTo>
                    <a:pt x="263232" y="273151"/>
                  </a:lnTo>
                  <a:lnTo>
                    <a:pt x="262966" y="273278"/>
                  </a:lnTo>
                  <a:lnTo>
                    <a:pt x="263105" y="273151"/>
                  </a:lnTo>
                  <a:lnTo>
                    <a:pt x="263232" y="273151"/>
                  </a:lnTo>
                  <a:lnTo>
                    <a:pt x="263715" y="272161"/>
                  </a:lnTo>
                  <a:lnTo>
                    <a:pt x="263715" y="269748"/>
                  </a:lnTo>
                  <a:lnTo>
                    <a:pt x="263347" y="270395"/>
                  </a:lnTo>
                  <a:lnTo>
                    <a:pt x="262420" y="271995"/>
                  </a:lnTo>
                  <a:lnTo>
                    <a:pt x="262102" y="271995"/>
                  </a:lnTo>
                  <a:lnTo>
                    <a:pt x="260121" y="272999"/>
                  </a:lnTo>
                  <a:lnTo>
                    <a:pt x="260388" y="272161"/>
                  </a:lnTo>
                  <a:lnTo>
                    <a:pt x="260438" y="271995"/>
                  </a:lnTo>
                  <a:lnTo>
                    <a:pt x="260223" y="272161"/>
                  </a:lnTo>
                  <a:lnTo>
                    <a:pt x="259410" y="273151"/>
                  </a:lnTo>
                  <a:lnTo>
                    <a:pt x="259613" y="273151"/>
                  </a:lnTo>
                  <a:lnTo>
                    <a:pt x="256349" y="276860"/>
                  </a:lnTo>
                  <a:lnTo>
                    <a:pt x="256552" y="275590"/>
                  </a:lnTo>
                  <a:lnTo>
                    <a:pt x="256679" y="274853"/>
                  </a:lnTo>
                  <a:lnTo>
                    <a:pt x="256755" y="274396"/>
                  </a:lnTo>
                  <a:lnTo>
                    <a:pt x="256235" y="274853"/>
                  </a:lnTo>
                  <a:lnTo>
                    <a:pt x="252958" y="278130"/>
                  </a:lnTo>
                  <a:lnTo>
                    <a:pt x="254114" y="278130"/>
                  </a:lnTo>
                  <a:lnTo>
                    <a:pt x="251752" y="280123"/>
                  </a:lnTo>
                  <a:lnTo>
                    <a:pt x="249262" y="283210"/>
                  </a:lnTo>
                  <a:lnTo>
                    <a:pt x="248005" y="283210"/>
                  </a:lnTo>
                  <a:lnTo>
                    <a:pt x="246557" y="284480"/>
                  </a:lnTo>
                  <a:lnTo>
                    <a:pt x="246888" y="284048"/>
                  </a:lnTo>
                  <a:lnTo>
                    <a:pt x="248005" y="283210"/>
                  </a:lnTo>
                  <a:lnTo>
                    <a:pt x="248412" y="282943"/>
                  </a:lnTo>
                  <a:lnTo>
                    <a:pt x="249097" y="281940"/>
                  </a:lnTo>
                  <a:lnTo>
                    <a:pt x="247129" y="283730"/>
                  </a:lnTo>
                  <a:lnTo>
                    <a:pt x="248500" y="281940"/>
                  </a:lnTo>
                  <a:lnTo>
                    <a:pt x="246811" y="283210"/>
                  </a:lnTo>
                  <a:lnTo>
                    <a:pt x="243878" y="284480"/>
                  </a:lnTo>
                  <a:lnTo>
                    <a:pt x="242862" y="285750"/>
                  </a:lnTo>
                  <a:lnTo>
                    <a:pt x="242036" y="286181"/>
                  </a:lnTo>
                  <a:lnTo>
                    <a:pt x="241173" y="287058"/>
                  </a:lnTo>
                  <a:lnTo>
                    <a:pt x="241579" y="286410"/>
                  </a:lnTo>
                  <a:lnTo>
                    <a:pt x="241033" y="286702"/>
                  </a:lnTo>
                  <a:lnTo>
                    <a:pt x="241350" y="286410"/>
                  </a:lnTo>
                  <a:lnTo>
                    <a:pt x="240880" y="286778"/>
                  </a:lnTo>
                  <a:lnTo>
                    <a:pt x="240601" y="286931"/>
                  </a:lnTo>
                  <a:lnTo>
                    <a:pt x="241439" y="285902"/>
                  </a:lnTo>
                  <a:lnTo>
                    <a:pt x="241554" y="285750"/>
                  </a:lnTo>
                  <a:lnTo>
                    <a:pt x="239026" y="287121"/>
                  </a:lnTo>
                  <a:lnTo>
                    <a:pt x="240233" y="287121"/>
                  </a:lnTo>
                  <a:lnTo>
                    <a:pt x="240449" y="287121"/>
                  </a:lnTo>
                  <a:lnTo>
                    <a:pt x="240080" y="287578"/>
                  </a:lnTo>
                  <a:lnTo>
                    <a:pt x="239496" y="288290"/>
                  </a:lnTo>
                  <a:lnTo>
                    <a:pt x="238086" y="289560"/>
                  </a:lnTo>
                  <a:lnTo>
                    <a:pt x="235826" y="290830"/>
                  </a:lnTo>
                  <a:lnTo>
                    <a:pt x="234645" y="290830"/>
                  </a:lnTo>
                  <a:lnTo>
                    <a:pt x="234149" y="290830"/>
                  </a:lnTo>
                  <a:lnTo>
                    <a:pt x="234937" y="290347"/>
                  </a:lnTo>
                  <a:lnTo>
                    <a:pt x="235394" y="289560"/>
                  </a:lnTo>
                  <a:lnTo>
                    <a:pt x="233756" y="290830"/>
                  </a:lnTo>
                  <a:lnTo>
                    <a:pt x="233387" y="290830"/>
                  </a:lnTo>
                  <a:lnTo>
                    <a:pt x="232410" y="292100"/>
                  </a:lnTo>
                  <a:lnTo>
                    <a:pt x="231940" y="292100"/>
                  </a:lnTo>
                  <a:lnTo>
                    <a:pt x="230454" y="293370"/>
                  </a:lnTo>
                  <a:lnTo>
                    <a:pt x="229095" y="293370"/>
                  </a:lnTo>
                  <a:lnTo>
                    <a:pt x="228904" y="294271"/>
                  </a:lnTo>
                  <a:lnTo>
                    <a:pt x="227926" y="294640"/>
                  </a:lnTo>
                  <a:lnTo>
                    <a:pt x="230136" y="292100"/>
                  </a:lnTo>
                  <a:lnTo>
                    <a:pt x="226936" y="294640"/>
                  </a:lnTo>
                  <a:lnTo>
                    <a:pt x="226225" y="294640"/>
                  </a:lnTo>
                  <a:lnTo>
                    <a:pt x="225564" y="295910"/>
                  </a:lnTo>
                  <a:lnTo>
                    <a:pt x="225348" y="295910"/>
                  </a:lnTo>
                  <a:lnTo>
                    <a:pt x="225755" y="294640"/>
                  </a:lnTo>
                  <a:lnTo>
                    <a:pt x="225196" y="295910"/>
                  </a:lnTo>
                  <a:lnTo>
                    <a:pt x="223481" y="295910"/>
                  </a:lnTo>
                  <a:lnTo>
                    <a:pt x="222719" y="297180"/>
                  </a:lnTo>
                  <a:lnTo>
                    <a:pt x="223405" y="297180"/>
                  </a:lnTo>
                  <a:lnTo>
                    <a:pt x="219595" y="298437"/>
                  </a:lnTo>
                  <a:lnTo>
                    <a:pt x="219100" y="299720"/>
                  </a:lnTo>
                  <a:lnTo>
                    <a:pt x="219075" y="298780"/>
                  </a:lnTo>
                  <a:lnTo>
                    <a:pt x="217678" y="299720"/>
                  </a:lnTo>
                  <a:lnTo>
                    <a:pt x="219075" y="298551"/>
                  </a:lnTo>
                  <a:lnTo>
                    <a:pt x="219075" y="298780"/>
                  </a:lnTo>
                  <a:lnTo>
                    <a:pt x="219456" y="298513"/>
                  </a:lnTo>
                  <a:lnTo>
                    <a:pt x="219595" y="298513"/>
                  </a:lnTo>
                  <a:lnTo>
                    <a:pt x="219417" y="298488"/>
                  </a:lnTo>
                  <a:lnTo>
                    <a:pt x="219113" y="298513"/>
                  </a:lnTo>
                  <a:lnTo>
                    <a:pt x="218973" y="298513"/>
                  </a:lnTo>
                  <a:lnTo>
                    <a:pt x="215417" y="300990"/>
                  </a:lnTo>
                  <a:lnTo>
                    <a:pt x="213690" y="300990"/>
                  </a:lnTo>
                  <a:lnTo>
                    <a:pt x="211099" y="302260"/>
                  </a:lnTo>
                  <a:lnTo>
                    <a:pt x="209677" y="302260"/>
                  </a:lnTo>
                  <a:lnTo>
                    <a:pt x="207200" y="303530"/>
                  </a:lnTo>
                  <a:lnTo>
                    <a:pt x="205092" y="304800"/>
                  </a:lnTo>
                  <a:lnTo>
                    <a:pt x="205816" y="303860"/>
                  </a:lnTo>
                  <a:lnTo>
                    <a:pt x="201472" y="306070"/>
                  </a:lnTo>
                  <a:lnTo>
                    <a:pt x="199961" y="306070"/>
                  </a:lnTo>
                  <a:lnTo>
                    <a:pt x="200914" y="305358"/>
                  </a:lnTo>
                  <a:lnTo>
                    <a:pt x="198475" y="306070"/>
                  </a:lnTo>
                  <a:lnTo>
                    <a:pt x="199161" y="306070"/>
                  </a:lnTo>
                  <a:lnTo>
                    <a:pt x="196189" y="307340"/>
                  </a:lnTo>
                  <a:lnTo>
                    <a:pt x="195694" y="307340"/>
                  </a:lnTo>
                  <a:lnTo>
                    <a:pt x="193840" y="307340"/>
                  </a:lnTo>
                  <a:lnTo>
                    <a:pt x="190538" y="308635"/>
                  </a:lnTo>
                  <a:lnTo>
                    <a:pt x="189242" y="308635"/>
                  </a:lnTo>
                  <a:lnTo>
                    <a:pt x="188760" y="308635"/>
                  </a:lnTo>
                  <a:lnTo>
                    <a:pt x="188315" y="308889"/>
                  </a:lnTo>
                  <a:lnTo>
                    <a:pt x="187325" y="309168"/>
                  </a:lnTo>
                  <a:lnTo>
                    <a:pt x="187325" y="309460"/>
                  </a:lnTo>
                  <a:lnTo>
                    <a:pt x="186563" y="309880"/>
                  </a:lnTo>
                  <a:lnTo>
                    <a:pt x="185623" y="309880"/>
                  </a:lnTo>
                  <a:lnTo>
                    <a:pt x="187325" y="309460"/>
                  </a:lnTo>
                  <a:lnTo>
                    <a:pt x="187325" y="309168"/>
                  </a:lnTo>
                  <a:lnTo>
                    <a:pt x="184670" y="309880"/>
                  </a:lnTo>
                  <a:lnTo>
                    <a:pt x="182956" y="311150"/>
                  </a:lnTo>
                  <a:lnTo>
                    <a:pt x="180873" y="311150"/>
                  </a:lnTo>
                  <a:lnTo>
                    <a:pt x="176415" y="311150"/>
                  </a:lnTo>
                  <a:lnTo>
                    <a:pt x="184645" y="309892"/>
                  </a:lnTo>
                  <a:lnTo>
                    <a:pt x="176745" y="309880"/>
                  </a:lnTo>
                  <a:lnTo>
                    <a:pt x="176415" y="309880"/>
                  </a:lnTo>
                  <a:lnTo>
                    <a:pt x="175044" y="309880"/>
                  </a:lnTo>
                  <a:lnTo>
                    <a:pt x="174739" y="310845"/>
                  </a:lnTo>
                  <a:lnTo>
                    <a:pt x="174193" y="311150"/>
                  </a:lnTo>
                  <a:lnTo>
                    <a:pt x="160388" y="311150"/>
                  </a:lnTo>
                  <a:lnTo>
                    <a:pt x="153035" y="309880"/>
                  </a:lnTo>
                  <a:lnTo>
                    <a:pt x="143624" y="308635"/>
                  </a:lnTo>
                  <a:lnTo>
                    <a:pt x="139547" y="308635"/>
                  </a:lnTo>
                  <a:lnTo>
                    <a:pt x="138150" y="307340"/>
                  </a:lnTo>
                  <a:lnTo>
                    <a:pt x="135280" y="307340"/>
                  </a:lnTo>
                  <a:lnTo>
                    <a:pt x="130886" y="306070"/>
                  </a:lnTo>
                  <a:lnTo>
                    <a:pt x="127749" y="306070"/>
                  </a:lnTo>
                  <a:lnTo>
                    <a:pt x="125183" y="304800"/>
                  </a:lnTo>
                  <a:lnTo>
                    <a:pt x="121780" y="304800"/>
                  </a:lnTo>
                  <a:lnTo>
                    <a:pt x="119367" y="303530"/>
                  </a:lnTo>
                  <a:lnTo>
                    <a:pt x="115443" y="303530"/>
                  </a:lnTo>
                  <a:lnTo>
                    <a:pt x="114020" y="302260"/>
                  </a:lnTo>
                  <a:lnTo>
                    <a:pt x="111340" y="302260"/>
                  </a:lnTo>
                  <a:lnTo>
                    <a:pt x="108343" y="300990"/>
                  </a:lnTo>
                  <a:lnTo>
                    <a:pt x="105841" y="300990"/>
                  </a:lnTo>
                  <a:lnTo>
                    <a:pt x="99847" y="298513"/>
                  </a:lnTo>
                  <a:lnTo>
                    <a:pt x="95719" y="297180"/>
                  </a:lnTo>
                  <a:lnTo>
                    <a:pt x="97650" y="298513"/>
                  </a:lnTo>
                  <a:lnTo>
                    <a:pt x="96659" y="298513"/>
                  </a:lnTo>
                  <a:lnTo>
                    <a:pt x="95046" y="297180"/>
                  </a:lnTo>
                  <a:lnTo>
                    <a:pt x="92557" y="295910"/>
                  </a:lnTo>
                  <a:lnTo>
                    <a:pt x="89992" y="294640"/>
                  </a:lnTo>
                  <a:lnTo>
                    <a:pt x="82588" y="292100"/>
                  </a:lnTo>
                  <a:lnTo>
                    <a:pt x="76415" y="289560"/>
                  </a:lnTo>
                  <a:lnTo>
                    <a:pt x="75133" y="288290"/>
                  </a:lnTo>
                  <a:lnTo>
                    <a:pt x="74828" y="288290"/>
                  </a:lnTo>
                  <a:lnTo>
                    <a:pt x="71081" y="285750"/>
                  </a:lnTo>
                  <a:lnTo>
                    <a:pt x="66217" y="283210"/>
                  </a:lnTo>
                  <a:lnTo>
                    <a:pt x="64325" y="281940"/>
                  </a:lnTo>
                  <a:lnTo>
                    <a:pt x="62433" y="280670"/>
                  </a:lnTo>
                  <a:lnTo>
                    <a:pt x="63207" y="281940"/>
                  </a:lnTo>
                  <a:lnTo>
                    <a:pt x="61722" y="280670"/>
                  </a:lnTo>
                  <a:lnTo>
                    <a:pt x="59512" y="279400"/>
                  </a:lnTo>
                  <a:lnTo>
                    <a:pt x="57023" y="278130"/>
                  </a:lnTo>
                  <a:lnTo>
                    <a:pt x="58864" y="278130"/>
                  </a:lnTo>
                  <a:lnTo>
                    <a:pt x="56934" y="276860"/>
                  </a:lnTo>
                  <a:lnTo>
                    <a:pt x="55841" y="275590"/>
                  </a:lnTo>
                  <a:lnTo>
                    <a:pt x="54000" y="274396"/>
                  </a:lnTo>
                  <a:lnTo>
                    <a:pt x="53289" y="274396"/>
                  </a:lnTo>
                  <a:lnTo>
                    <a:pt x="52031" y="273151"/>
                  </a:lnTo>
                  <a:lnTo>
                    <a:pt x="50355" y="271995"/>
                  </a:lnTo>
                  <a:lnTo>
                    <a:pt x="50126" y="271995"/>
                  </a:lnTo>
                  <a:lnTo>
                    <a:pt x="49377" y="270510"/>
                  </a:lnTo>
                  <a:lnTo>
                    <a:pt x="48742" y="269265"/>
                  </a:lnTo>
                  <a:lnTo>
                    <a:pt x="48958" y="270510"/>
                  </a:lnTo>
                  <a:lnTo>
                    <a:pt x="47840" y="269265"/>
                  </a:lnTo>
                  <a:lnTo>
                    <a:pt x="45681" y="266788"/>
                  </a:lnTo>
                  <a:lnTo>
                    <a:pt x="44907" y="265430"/>
                  </a:lnTo>
                  <a:lnTo>
                    <a:pt x="42354" y="262890"/>
                  </a:lnTo>
                  <a:lnTo>
                    <a:pt x="41503" y="262890"/>
                  </a:lnTo>
                  <a:lnTo>
                    <a:pt x="41389" y="261620"/>
                  </a:lnTo>
                  <a:lnTo>
                    <a:pt x="41071" y="261620"/>
                  </a:lnTo>
                  <a:lnTo>
                    <a:pt x="40030" y="260350"/>
                  </a:lnTo>
                  <a:lnTo>
                    <a:pt x="40411" y="260350"/>
                  </a:lnTo>
                  <a:lnTo>
                    <a:pt x="39306" y="259080"/>
                  </a:lnTo>
                  <a:lnTo>
                    <a:pt x="38201" y="257810"/>
                  </a:lnTo>
                  <a:lnTo>
                    <a:pt x="39382" y="260350"/>
                  </a:lnTo>
                  <a:lnTo>
                    <a:pt x="38138" y="259080"/>
                  </a:lnTo>
                  <a:lnTo>
                    <a:pt x="37325" y="257810"/>
                  </a:lnTo>
                  <a:lnTo>
                    <a:pt x="37680" y="257810"/>
                  </a:lnTo>
                  <a:lnTo>
                    <a:pt x="36766" y="256540"/>
                  </a:lnTo>
                  <a:lnTo>
                    <a:pt x="37045" y="257390"/>
                  </a:lnTo>
                  <a:lnTo>
                    <a:pt x="36512" y="256540"/>
                  </a:lnTo>
                  <a:lnTo>
                    <a:pt x="36156" y="256540"/>
                  </a:lnTo>
                  <a:lnTo>
                    <a:pt x="34328" y="254190"/>
                  </a:lnTo>
                  <a:lnTo>
                    <a:pt x="34213" y="254038"/>
                  </a:lnTo>
                  <a:lnTo>
                    <a:pt x="32664" y="251460"/>
                  </a:lnTo>
                  <a:lnTo>
                    <a:pt x="31902" y="250190"/>
                  </a:lnTo>
                  <a:lnTo>
                    <a:pt x="31940" y="251460"/>
                  </a:lnTo>
                  <a:lnTo>
                    <a:pt x="31165" y="250190"/>
                  </a:lnTo>
                  <a:lnTo>
                    <a:pt x="29845" y="248920"/>
                  </a:lnTo>
                  <a:lnTo>
                    <a:pt x="29768" y="247650"/>
                  </a:lnTo>
                  <a:lnTo>
                    <a:pt x="28892" y="246405"/>
                  </a:lnTo>
                  <a:lnTo>
                    <a:pt x="28003" y="245110"/>
                  </a:lnTo>
                  <a:lnTo>
                    <a:pt x="28702" y="246354"/>
                  </a:lnTo>
                  <a:lnTo>
                    <a:pt x="27736" y="245110"/>
                  </a:lnTo>
                  <a:lnTo>
                    <a:pt x="27076" y="243840"/>
                  </a:lnTo>
                  <a:lnTo>
                    <a:pt x="25768" y="242570"/>
                  </a:lnTo>
                  <a:lnTo>
                    <a:pt x="24650" y="240030"/>
                  </a:lnTo>
                  <a:lnTo>
                    <a:pt x="24879" y="240030"/>
                  </a:lnTo>
                  <a:lnTo>
                    <a:pt x="25908" y="241300"/>
                  </a:lnTo>
                  <a:lnTo>
                    <a:pt x="25006" y="240030"/>
                  </a:lnTo>
                  <a:lnTo>
                    <a:pt x="24104" y="238760"/>
                  </a:lnTo>
                  <a:lnTo>
                    <a:pt x="22364" y="236220"/>
                  </a:lnTo>
                  <a:lnTo>
                    <a:pt x="21348" y="233070"/>
                  </a:lnTo>
                  <a:lnTo>
                    <a:pt x="19735" y="229870"/>
                  </a:lnTo>
                  <a:lnTo>
                    <a:pt x="19100" y="228600"/>
                  </a:lnTo>
                  <a:lnTo>
                    <a:pt x="18148" y="229870"/>
                  </a:lnTo>
                  <a:lnTo>
                    <a:pt x="16992" y="226060"/>
                  </a:lnTo>
                  <a:lnTo>
                    <a:pt x="16827" y="225539"/>
                  </a:lnTo>
                  <a:lnTo>
                    <a:pt x="16840" y="226060"/>
                  </a:lnTo>
                  <a:lnTo>
                    <a:pt x="15963" y="223520"/>
                  </a:lnTo>
                  <a:lnTo>
                    <a:pt x="15722" y="222250"/>
                  </a:lnTo>
                  <a:lnTo>
                    <a:pt x="15773" y="222973"/>
                  </a:lnTo>
                  <a:lnTo>
                    <a:pt x="15532" y="222250"/>
                  </a:lnTo>
                  <a:lnTo>
                    <a:pt x="14427" y="218440"/>
                  </a:lnTo>
                  <a:lnTo>
                    <a:pt x="10807" y="210820"/>
                  </a:lnTo>
                  <a:lnTo>
                    <a:pt x="9372" y="204470"/>
                  </a:lnTo>
                  <a:lnTo>
                    <a:pt x="9093" y="204470"/>
                  </a:lnTo>
                  <a:lnTo>
                    <a:pt x="8521" y="201930"/>
                  </a:lnTo>
                  <a:lnTo>
                    <a:pt x="8026" y="200660"/>
                  </a:lnTo>
                  <a:lnTo>
                    <a:pt x="8572" y="200660"/>
                  </a:lnTo>
                  <a:lnTo>
                    <a:pt x="6972" y="196850"/>
                  </a:lnTo>
                  <a:lnTo>
                    <a:pt x="6883" y="195605"/>
                  </a:lnTo>
                  <a:lnTo>
                    <a:pt x="6667" y="195605"/>
                  </a:lnTo>
                  <a:lnTo>
                    <a:pt x="6172" y="191770"/>
                  </a:lnTo>
                  <a:lnTo>
                    <a:pt x="4889" y="190500"/>
                  </a:lnTo>
                  <a:lnTo>
                    <a:pt x="4927" y="187960"/>
                  </a:lnTo>
                  <a:lnTo>
                    <a:pt x="4635" y="185420"/>
                  </a:lnTo>
                  <a:lnTo>
                    <a:pt x="5346" y="187960"/>
                  </a:lnTo>
                  <a:lnTo>
                    <a:pt x="5346" y="186690"/>
                  </a:lnTo>
                  <a:lnTo>
                    <a:pt x="4991" y="185420"/>
                  </a:lnTo>
                  <a:lnTo>
                    <a:pt x="3937" y="181610"/>
                  </a:lnTo>
                  <a:lnTo>
                    <a:pt x="4216" y="179070"/>
                  </a:lnTo>
                  <a:lnTo>
                    <a:pt x="3848" y="179070"/>
                  </a:lnTo>
                  <a:lnTo>
                    <a:pt x="3403" y="176530"/>
                  </a:lnTo>
                  <a:lnTo>
                    <a:pt x="3263" y="175260"/>
                  </a:lnTo>
                  <a:lnTo>
                    <a:pt x="3213" y="170180"/>
                  </a:lnTo>
                  <a:lnTo>
                    <a:pt x="685" y="170180"/>
                  </a:lnTo>
                  <a:lnTo>
                    <a:pt x="558" y="170180"/>
                  </a:lnTo>
                  <a:lnTo>
                    <a:pt x="355" y="170180"/>
                  </a:lnTo>
                  <a:lnTo>
                    <a:pt x="330" y="174345"/>
                  </a:lnTo>
                  <a:lnTo>
                    <a:pt x="1473" y="179070"/>
                  </a:lnTo>
                  <a:lnTo>
                    <a:pt x="1574" y="182880"/>
                  </a:lnTo>
                  <a:lnTo>
                    <a:pt x="2082" y="186690"/>
                  </a:lnTo>
                  <a:lnTo>
                    <a:pt x="2794" y="189230"/>
                  </a:lnTo>
                  <a:lnTo>
                    <a:pt x="3670" y="195605"/>
                  </a:lnTo>
                  <a:lnTo>
                    <a:pt x="4546" y="199390"/>
                  </a:lnTo>
                  <a:lnTo>
                    <a:pt x="5473" y="201930"/>
                  </a:lnTo>
                  <a:lnTo>
                    <a:pt x="5613" y="202806"/>
                  </a:lnTo>
                  <a:lnTo>
                    <a:pt x="5676" y="203200"/>
                  </a:lnTo>
                  <a:lnTo>
                    <a:pt x="7124" y="207010"/>
                  </a:lnTo>
                  <a:lnTo>
                    <a:pt x="8801" y="214630"/>
                  </a:lnTo>
                  <a:lnTo>
                    <a:pt x="9766" y="216446"/>
                  </a:lnTo>
                  <a:lnTo>
                    <a:pt x="15328" y="228600"/>
                  </a:lnTo>
                  <a:lnTo>
                    <a:pt x="20916" y="240030"/>
                  </a:lnTo>
                  <a:lnTo>
                    <a:pt x="27393" y="248920"/>
                  </a:lnTo>
                  <a:lnTo>
                    <a:pt x="34683" y="259080"/>
                  </a:lnTo>
                  <a:lnTo>
                    <a:pt x="55968" y="280670"/>
                  </a:lnTo>
                  <a:lnTo>
                    <a:pt x="54952" y="279400"/>
                  </a:lnTo>
                  <a:lnTo>
                    <a:pt x="56108" y="280670"/>
                  </a:lnTo>
                  <a:lnTo>
                    <a:pt x="56667" y="280670"/>
                  </a:lnTo>
                  <a:lnTo>
                    <a:pt x="60629" y="283210"/>
                  </a:lnTo>
                  <a:lnTo>
                    <a:pt x="65849" y="287121"/>
                  </a:lnTo>
                  <a:lnTo>
                    <a:pt x="70967" y="290830"/>
                  </a:lnTo>
                  <a:lnTo>
                    <a:pt x="72720" y="290830"/>
                  </a:lnTo>
                  <a:lnTo>
                    <a:pt x="78333" y="294640"/>
                  </a:lnTo>
                  <a:lnTo>
                    <a:pt x="86995" y="297180"/>
                  </a:lnTo>
                  <a:lnTo>
                    <a:pt x="93268" y="299720"/>
                  </a:lnTo>
                  <a:lnTo>
                    <a:pt x="91313" y="298513"/>
                  </a:lnTo>
                  <a:lnTo>
                    <a:pt x="97167" y="300990"/>
                  </a:lnTo>
                  <a:lnTo>
                    <a:pt x="99441" y="302260"/>
                  </a:lnTo>
                  <a:lnTo>
                    <a:pt x="98640" y="302260"/>
                  </a:lnTo>
                  <a:lnTo>
                    <a:pt x="113677" y="306070"/>
                  </a:lnTo>
                  <a:lnTo>
                    <a:pt x="117221" y="306070"/>
                  </a:lnTo>
                  <a:lnTo>
                    <a:pt x="120472" y="307340"/>
                  </a:lnTo>
                  <a:lnTo>
                    <a:pt x="122466" y="308635"/>
                  </a:lnTo>
                  <a:lnTo>
                    <a:pt x="127393" y="308635"/>
                  </a:lnTo>
                  <a:lnTo>
                    <a:pt x="130530" y="309880"/>
                  </a:lnTo>
                  <a:lnTo>
                    <a:pt x="129781" y="308635"/>
                  </a:lnTo>
                  <a:lnTo>
                    <a:pt x="133946" y="309880"/>
                  </a:lnTo>
                  <a:lnTo>
                    <a:pt x="136067" y="309880"/>
                  </a:lnTo>
                  <a:lnTo>
                    <a:pt x="154038" y="313690"/>
                  </a:lnTo>
                  <a:lnTo>
                    <a:pt x="180962" y="313690"/>
                  </a:lnTo>
                  <a:lnTo>
                    <a:pt x="187134" y="312420"/>
                  </a:lnTo>
                  <a:lnTo>
                    <a:pt x="193319" y="311150"/>
                  </a:lnTo>
                  <a:lnTo>
                    <a:pt x="196303" y="309880"/>
                  </a:lnTo>
                  <a:lnTo>
                    <a:pt x="199224" y="308635"/>
                  </a:lnTo>
                  <a:lnTo>
                    <a:pt x="208165" y="306070"/>
                  </a:lnTo>
                  <a:lnTo>
                    <a:pt x="210921" y="304800"/>
                  </a:lnTo>
                  <a:lnTo>
                    <a:pt x="214020" y="303530"/>
                  </a:lnTo>
                  <a:lnTo>
                    <a:pt x="218986" y="302260"/>
                  </a:lnTo>
                  <a:lnTo>
                    <a:pt x="221957" y="300990"/>
                  </a:lnTo>
                  <a:lnTo>
                    <a:pt x="223888" y="299720"/>
                  </a:lnTo>
                  <a:lnTo>
                    <a:pt x="225717" y="298513"/>
                  </a:lnTo>
                  <a:lnTo>
                    <a:pt x="227164" y="298513"/>
                  </a:lnTo>
                  <a:lnTo>
                    <a:pt x="229755" y="295910"/>
                  </a:lnTo>
                  <a:lnTo>
                    <a:pt x="232206" y="295910"/>
                  </a:lnTo>
                  <a:lnTo>
                    <a:pt x="232829" y="294640"/>
                  </a:lnTo>
                  <a:lnTo>
                    <a:pt x="237756" y="292100"/>
                  </a:lnTo>
                  <a:lnTo>
                    <a:pt x="242341" y="289560"/>
                  </a:lnTo>
                  <a:lnTo>
                    <a:pt x="245783" y="287121"/>
                  </a:lnTo>
                  <a:lnTo>
                    <a:pt x="246075" y="287121"/>
                  </a:lnTo>
                  <a:lnTo>
                    <a:pt x="249758" y="284480"/>
                  </a:lnTo>
                  <a:lnTo>
                    <a:pt x="254520" y="280670"/>
                  </a:lnTo>
                  <a:lnTo>
                    <a:pt x="258673" y="276860"/>
                  </a:lnTo>
                  <a:lnTo>
                    <a:pt x="259689" y="276860"/>
                  </a:lnTo>
                  <a:lnTo>
                    <a:pt x="262039" y="274396"/>
                  </a:lnTo>
                  <a:lnTo>
                    <a:pt x="262674" y="273735"/>
                  </a:lnTo>
                  <a:lnTo>
                    <a:pt x="262763" y="273456"/>
                  </a:lnTo>
                  <a:lnTo>
                    <a:pt x="261353" y="274345"/>
                  </a:lnTo>
                  <a:lnTo>
                    <a:pt x="262699" y="273151"/>
                  </a:lnTo>
                  <a:lnTo>
                    <a:pt x="262763" y="273456"/>
                  </a:lnTo>
                  <a:lnTo>
                    <a:pt x="262724" y="273735"/>
                  </a:lnTo>
                  <a:lnTo>
                    <a:pt x="262674" y="274167"/>
                  </a:lnTo>
                  <a:lnTo>
                    <a:pt x="262547" y="274396"/>
                  </a:lnTo>
                  <a:lnTo>
                    <a:pt x="262661" y="274269"/>
                  </a:lnTo>
                  <a:lnTo>
                    <a:pt x="262661" y="274396"/>
                  </a:lnTo>
                  <a:lnTo>
                    <a:pt x="262724" y="274205"/>
                  </a:lnTo>
                  <a:lnTo>
                    <a:pt x="263194" y="273735"/>
                  </a:lnTo>
                  <a:lnTo>
                    <a:pt x="266814" y="269265"/>
                  </a:lnTo>
                  <a:lnTo>
                    <a:pt x="270662" y="266788"/>
                  </a:lnTo>
                  <a:lnTo>
                    <a:pt x="271868" y="265430"/>
                  </a:lnTo>
                  <a:lnTo>
                    <a:pt x="274040" y="262890"/>
                  </a:lnTo>
                  <a:lnTo>
                    <a:pt x="277418" y="259080"/>
                  </a:lnTo>
                  <a:lnTo>
                    <a:pt x="279755" y="256540"/>
                  </a:lnTo>
                  <a:lnTo>
                    <a:pt x="280924" y="255270"/>
                  </a:lnTo>
                  <a:lnTo>
                    <a:pt x="283959" y="250190"/>
                  </a:lnTo>
                  <a:lnTo>
                    <a:pt x="295236" y="233718"/>
                  </a:lnTo>
                  <a:lnTo>
                    <a:pt x="297053" y="231140"/>
                  </a:lnTo>
                  <a:lnTo>
                    <a:pt x="298856" y="228600"/>
                  </a:lnTo>
                  <a:lnTo>
                    <a:pt x="299453" y="226060"/>
                  </a:lnTo>
                  <a:lnTo>
                    <a:pt x="299732" y="226060"/>
                  </a:lnTo>
                  <a:lnTo>
                    <a:pt x="301891" y="222250"/>
                  </a:lnTo>
                  <a:lnTo>
                    <a:pt x="305003" y="215900"/>
                  </a:lnTo>
                  <a:lnTo>
                    <a:pt x="307149" y="210820"/>
                  </a:lnTo>
                  <a:lnTo>
                    <a:pt x="308521" y="207010"/>
                  </a:lnTo>
                  <a:lnTo>
                    <a:pt x="308216" y="207010"/>
                  </a:lnTo>
                  <a:lnTo>
                    <a:pt x="309143" y="204470"/>
                  </a:lnTo>
                  <a:lnTo>
                    <a:pt x="309422" y="204470"/>
                  </a:lnTo>
                  <a:lnTo>
                    <a:pt x="309753" y="203200"/>
                  </a:lnTo>
                  <a:lnTo>
                    <a:pt x="310426" y="200660"/>
                  </a:lnTo>
                  <a:lnTo>
                    <a:pt x="310095" y="199390"/>
                  </a:lnTo>
                  <a:lnTo>
                    <a:pt x="310248" y="198120"/>
                  </a:lnTo>
                  <a:lnTo>
                    <a:pt x="311759" y="194310"/>
                  </a:lnTo>
                  <a:lnTo>
                    <a:pt x="311251" y="195605"/>
                  </a:lnTo>
                  <a:lnTo>
                    <a:pt x="310832" y="199390"/>
                  </a:lnTo>
                  <a:lnTo>
                    <a:pt x="311950" y="195605"/>
                  </a:lnTo>
                  <a:lnTo>
                    <a:pt x="312115" y="194310"/>
                  </a:lnTo>
                  <a:lnTo>
                    <a:pt x="312432" y="191770"/>
                  </a:lnTo>
                  <a:lnTo>
                    <a:pt x="313410" y="189230"/>
                  </a:lnTo>
                  <a:lnTo>
                    <a:pt x="314439" y="186690"/>
                  </a:lnTo>
                  <a:lnTo>
                    <a:pt x="314477" y="184150"/>
                  </a:lnTo>
                  <a:lnTo>
                    <a:pt x="314299" y="184150"/>
                  </a:lnTo>
                  <a:lnTo>
                    <a:pt x="315099" y="180340"/>
                  </a:lnTo>
                  <a:lnTo>
                    <a:pt x="315061" y="179070"/>
                  </a:lnTo>
                  <a:lnTo>
                    <a:pt x="315455" y="176530"/>
                  </a:lnTo>
                  <a:lnTo>
                    <a:pt x="315036" y="176530"/>
                  </a:lnTo>
                  <a:lnTo>
                    <a:pt x="314960" y="177800"/>
                  </a:lnTo>
                  <a:lnTo>
                    <a:pt x="314680" y="179070"/>
                  </a:lnTo>
                  <a:lnTo>
                    <a:pt x="314553" y="179070"/>
                  </a:lnTo>
                  <a:lnTo>
                    <a:pt x="315150" y="175260"/>
                  </a:lnTo>
                  <a:lnTo>
                    <a:pt x="315442" y="174345"/>
                  </a:lnTo>
                  <a:lnTo>
                    <a:pt x="315544" y="174028"/>
                  </a:lnTo>
                  <a:close/>
                </a:path>
                <a:path w="318134" h="313689">
                  <a:moveTo>
                    <a:pt x="315988" y="168910"/>
                  </a:moveTo>
                  <a:lnTo>
                    <a:pt x="315861" y="167640"/>
                  </a:lnTo>
                  <a:lnTo>
                    <a:pt x="315861" y="170180"/>
                  </a:lnTo>
                  <a:lnTo>
                    <a:pt x="315988" y="168910"/>
                  </a:lnTo>
                  <a:close/>
                </a:path>
                <a:path w="318134" h="313689">
                  <a:moveTo>
                    <a:pt x="316191" y="172720"/>
                  </a:moveTo>
                  <a:lnTo>
                    <a:pt x="315861" y="170180"/>
                  </a:lnTo>
                  <a:lnTo>
                    <a:pt x="315709" y="171450"/>
                  </a:lnTo>
                  <a:lnTo>
                    <a:pt x="315493" y="171450"/>
                  </a:lnTo>
                  <a:lnTo>
                    <a:pt x="315455" y="174028"/>
                  </a:lnTo>
                  <a:lnTo>
                    <a:pt x="315976" y="172720"/>
                  </a:lnTo>
                  <a:lnTo>
                    <a:pt x="315468" y="176530"/>
                  </a:lnTo>
                  <a:lnTo>
                    <a:pt x="315925" y="175260"/>
                  </a:lnTo>
                  <a:lnTo>
                    <a:pt x="316191" y="172720"/>
                  </a:lnTo>
                  <a:close/>
                </a:path>
                <a:path w="318134" h="313689">
                  <a:moveTo>
                    <a:pt x="316801" y="164134"/>
                  </a:moveTo>
                  <a:lnTo>
                    <a:pt x="316649" y="163868"/>
                  </a:lnTo>
                  <a:lnTo>
                    <a:pt x="316395" y="165150"/>
                  </a:lnTo>
                  <a:lnTo>
                    <a:pt x="316204" y="165404"/>
                  </a:lnTo>
                  <a:lnTo>
                    <a:pt x="316344" y="167436"/>
                  </a:lnTo>
                  <a:lnTo>
                    <a:pt x="316572" y="164896"/>
                  </a:lnTo>
                  <a:lnTo>
                    <a:pt x="316801" y="164134"/>
                  </a:lnTo>
                  <a:close/>
                </a:path>
                <a:path w="318134" h="313689">
                  <a:moveTo>
                    <a:pt x="317055" y="157886"/>
                  </a:moveTo>
                  <a:lnTo>
                    <a:pt x="316890" y="158584"/>
                  </a:lnTo>
                  <a:lnTo>
                    <a:pt x="316776" y="159766"/>
                  </a:lnTo>
                  <a:lnTo>
                    <a:pt x="316992" y="159766"/>
                  </a:lnTo>
                  <a:lnTo>
                    <a:pt x="317055" y="157886"/>
                  </a:lnTo>
                  <a:close/>
                </a:path>
                <a:path w="318134" h="313689">
                  <a:moveTo>
                    <a:pt x="318109" y="157480"/>
                  </a:moveTo>
                  <a:lnTo>
                    <a:pt x="317474" y="147320"/>
                  </a:lnTo>
                  <a:lnTo>
                    <a:pt x="317385" y="146050"/>
                  </a:lnTo>
                  <a:lnTo>
                    <a:pt x="317309" y="144780"/>
                  </a:lnTo>
                  <a:lnTo>
                    <a:pt x="310565" y="107950"/>
                  </a:lnTo>
                  <a:lnTo>
                    <a:pt x="309041" y="107950"/>
                  </a:lnTo>
                  <a:lnTo>
                    <a:pt x="308749" y="107950"/>
                  </a:lnTo>
                  <a:lnTo>
                    <a:pt x="310184" y="113030"/>
                  </a:lnTo>
                  <a:lnTo>
                    <a:pt x="312064" y="119253"/>
                  </a:lnTo>
                  <a:lnTo>
                    <a:pt x="312102" y="119380"/>
                  </a:lnTo>
                  <a:lnTo>
                    <a:pt x="314756" y="133350"/>
                  </a:lnTo>
                  <a:lnTo>
                    <a:pt x="316471" y="146050"/>
                  </a:lnTo>
                  <a:lnTo>
                    <a:pt x="317080" y="152400"/>
                  </a:lnTo>
                  <a:lnTo>
                    <a:pt x="317195" y="153670"/>
                  </a:lnTo>
                  <a:lnTo>
                    <a:pt x="317322" y="154940"/>
                  </a:lnTo>
                  <a:lnTo>
                    <a:pt x="318109" y="15748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7503503" y="5409806"/>
              <a:ext cx="299085" cy="205740"/>
            </a:xfrm>
            <a:custGeom>
              <a:avLst/>
              <a:gdLst/>
              <a:ahLst/>
              <a:cxnLst/>
              <a:rect l="l" t="t" r="r" b="b"/>
              <a:pathLst>
                <a:path w="299084" h="205739">
                  <a:moveTo>
                    <a:pt x="298881" y="163830"/>
                  </a:moveTo>
                  <a:lnTo>
                    <a:pt x="280974" y="163830"/>
                  </a:lnTo>
                  <a:lnTo>
                    <a:pt x="269278" y="162560"/>
                  </a:lnTo>
                  <a:lnTo>
                    <a:pt x="263182" y="162560"/>
                  </a:lnTo>
                  <a:lnTo>
                    <a:pt x="214795" y="158750"/>
                  </a:lnTo>
                  <a:lnTo>
                    <a:pt x="182930" y="158750"/>
                  </a:lnTo>
                  <a:lnTo>
                    <a:pt x="173837" y="152400"/>
                  </a:lnTo>
                  <a:lnTo>
                    <a:pt x="171488" y="149860"/>
                  </a:lnTo>
                  <a:lnTo>
                    <a:pt x="168706" y="147320"/>
                  </a:lnTo>
                  <a:lnTo>
                    <a:pt x="169354" y="144780"/>
                  </a:lnTo>
                  <a:lnTo>
                    <a:pt x="169278" y="139700"/>
                  </a:lnTo>
                  <a:lnTo>
                    <a:pt x="167220" y="139700"/>
                  </a:lnTo>
                  <a:lnTo>
                    <a:pt x="168313" y="135890"/>
                  </a:lnTo>
                  <a:lnTo>
                    <a:pt x="169672" y="133350"/>
                  </a:lnTo>
                  <a:lnTo>
                    <a:pt x="172262" y="130810"/>
                  </a:lnTo>
                  <a:lnTo>
                    <a:pt x="177444" y="125730"/>
                  </a:lnTo>
                  <a:lnTo>
                    <a:pt x="186575" y="124460"/>
                  </a:lnTo>
                  <a:lnTo>
                    <a:pt x="194741" y="124460"/>
                  </a:lnTo>
                  <a:lnTo>
                    <a:pt x="203403" y="123190"/>
                  </a:lnTo>
                  <a:lnTo>
                    <a:pt x="220306" y="118110"/>
                  </a:lnTo>
                  <a:lnTo>
                    <a:pt x="228473" y="115570"/>
                  </a:lnTo>
                  <a:lnTo>
                    <a:pt x="230936" y="114300"/>
                  </a:lnTo>
                  <a:lnTo>
                    <a:pt x="233387" y="113030"/>
                  </a:lnTo>
                  <a:lnTo>
                    <a:pt x="238963" y="110490"/>
                  </a:lnTo>
                  <a:lnTo>
                    <a:pt x="246748" y="114300"/>
                  </a:lnTo>
                  <a:lnTo>
                    <a:pt x="248754" y="116840"/>
                  </a:lnTo>
                  <a:lnTo>
                    <a:pt x="251853" y="120650"/>
                  </a:lnTo>
                  <a:lnTo>
                    <a:pt x="253136" y="121920"/>
                  </a:lnTo>
                  <a:lnTo>
                    <a:pt x="256222" y="124460"/>
                  </a:lnTo>
                  <a:lnTo>
                    <a:pt x="258038" y="125730"/>
                  </a:lnTo>
                  <a:lnTo>
                    <a:pt x="262610" y="125730"/>
                  </a:lnTo>
                  <a:lnTo>
                    <a:pt x="264795" y="124460"/>
                  </a:lnTo>
                  <a:lnTo>
                    <a:pt x="265620" y="121920"/>
                  </a:lnTo>
                  <a:lnTo>
                    <a:pt x="265430" y="120650"/>
                  </a:lnTo>
                  <a:lnTo>
                    <a:pt x="264210" y="120650"/>
                  </a:lnTo>
                  <a:lnTo>
                    <a:pt x="257835" y="119380"/>
                  </a:lnTo>
                  <a:lnTo>
                    <a:pt x="253225" y="114300"/>
                  </a:lnTo>
                  <a:lnTo>
                    <a:pt x="251828" y="110490"/>
                  </a:lnTo>
                  <a:lnTo>
                    <a:pt x="251358" y="109220"/>
                  </a:lnTo>
                  <a:lnTo>
                    <a:pt x="251320" y="107950"/>
                  </a:lnTo>
                  <a:lnTo>
                    <a:pt x="251650" y="107950"/>
                  </a:lnTo>
                  <a:lnTo>
                    <a:pt x="255117" y="106680"/>
                  </a:lnTo>
                  <a:lnTo>
                    <a:pt x="259130" y="106680"/>
                  </a:lnTo>
                  <a:lnTo>
                    <a:pt x="266496" y="105410"/>
                  </a:lnTo>
                  <a:lnTo>
                    <a:pt x="270738" y="102870"/>
                  </a:lnTo>
                  <a:lnTo>
                    <a:pt x="270421" y="100330"/>
                  </a:lnTo>
                  <a:lnTo>
                    <a:pt x="264426" y="101600"/>
                  </a:lnTo>
                  <a:lnTo>
                    <a:pt x="251714" y="101600"/>
                  </a:lnTo>
                  <a:lnTo>
                    <a:pt x="245922" y="102870"/>
                  </a:lnTo>
                  <a:lnTo>
                    <a:pt x="243001" y="104140"/>
                  </a:lnTo>
                  <a:lnTo>
                    <a:pt x="240207" y="107950"/>
                  </a:lnTo>
                  <a:lnTo>
                    <a:pt x="236943" y="106680"/>
                  </a:lnTo>
                  <a:lnTo>
                    <a:pt x="237070" y="102870"/>
                  </a:lnTo>
                  <a:lnTo>
                    <a:pt x="237185" y="99060"/>
                  </a:lnTo>
                  <a:lnTo>
                    <a:pt x="243789" y="93980"/>
                  </a:lnTo>
                  <a:lnTo>
                    <a:pt x="260946" y="62344"/>
                  </a:lnTo>
                  <a:lnTo>
                    <a:pt x="259626" y="60960"/>
                  </a:lnTo>
                  <a:lnTo>
                    <a:pt x="258940" y="60960"/>
                  </a:lnTo>
                  <a:lnTo>
                    <a:pt x="256387" y="64770"/>
                  </a:lnTo>
                  <a:lnTo>
                    <a:pt x="255511" y="68580"/>
                  </a:lnTo>
                  <a:lnTo>
                    <a:pt x="252082" y="77470"/>
                  </a:lnTo>
                  <a:lnTo>
                    <a:pt x="248881" y="81280"/>
                  </a:lnTo>
                  <a:lnTo>
                    <a:pt x="240817" y="88900"/>
                  </a:lnTo>
                  <a:lnTo>
                    <a:pt x="235902" y="91440"/>
                  </a:lnTo>
                  <a:lnTo>
                    <a:pt x="231190" y="99060"/>
                  </a:lnTo>
                  <a:lnTo>
                    <a:pt x="230365" y="102870"/>
                  </a:lnTo>
                  <a:lnTo>
                    <a:pt x="225463" y="109220"/>
                  </a:lnTo>
                  <a:lnTo>
                    <a:pt x="220408" y="111760"/>
                  </a:lnTo>
                  <a:lnTo>
                    <a:pt x="214782" y="114300"/>
                  </a:lnTo>
                  <a:lnTo>
                    <a:pt x="212534" y="114300"/>
                  </a:lnTo>
                  <a:lnTo>
                    <a:pt x="212483" y="107950"/>
                  </a:lnTo>
                  <a:lnTo>
                    <a:pt x="216585" y="102870"/>
                  </a:lnTo>
                  <a:lnTo>
                    <a:pt x="214782" y="97790"/>
                  </a:lnTo>
                  <a:lnTo>
                    <a:pt x="209943" y="100330"/>
                  </a:lnTo>
                  <a:lnTo>
                    <a:pt x="208851" y="106680"/>
                  </a:lnTo>
                  <a:lnTo>
                    <a:pt x="204012" y="114300"/>
                  </a:lnTo>
                  <a:lnTo>
                    <a:pt x="200964" y="115570"/>
                  </a:lnTo>
                  <a:lnTo>
                    <a:pt x="193014" y="118110"/>
                  </a:lnTo>
                  <a:lnTo>
                    <a:pt x="173990" y="118110"/>
                  </a:lnTo>
                  <a:lnTo>
                    <a:pt x="169862" y="120650"/>
                  </a:lnTo>
                  <a:lnTo>
                    <a:pt x="172097" y="114300"/>
                  </a:lnTo>
                  <a:lnTo>
                    <a:pt x="174701" y="110490"/>
                  </a:lnTo>
                  <a:lnTo>
                    <a:pt x="175564" y="109220"/>
                  </a:lnTo>
                  <a:lnTo>
                    <a:pt x="184048" y="102870"/>
                  </a:lnTo>
                  <a:lnTo>
                    <a:pt x="188264" y="101600"/>
                  </a:lnTo>
                  <a:lnTo>
                    <a:pt x="196545" y="96520"/>
                  </a:lnTo>
                  <a:lnTo>
                    <a:pt x="198615" y="95250"/>
                  </a:lnTo>
                  <a:lnTo>
                    <a:pt x="203784" y="90170"/>
                  </a:lnTo>
                  <a:lnTo>
                    <a:pt x="209905" y="85090"/>
                  </a:lnTo>
                  <a:lnTo>
                    <a:pt x="218236" y="80010"/>
                  </a:lnTo>
                  <a:lnTo>
                    <a:pt x="226961" y="74930"/>
                  </a:lnTo>
                  <a:lnTo>
                    <a:pt x="233299" y="71120"/>
                  </a:lnTo>
                  <a:lnTo>
                    <a:pt x="251993" y="46990"/>
                  </a:lnTo>
                  <a:lnTo>
                    <a:pt x="245465" y="54610"/>
                  </a:lnTo>
                  <a:lnTo>
                    <a:pt x="239356" y="60960"/>
                  </a:lnTo>
                  <a:lnTo>
                    <a:pt x="237959" y="62344"/>
                  </a:lnTo>
                  <a:lnTo>
                    <a:pt x="229882" y="67310"/>
                  </a:lnTo>
                  <a:lnTo>
                    <a:pt x="220637" y="71120"/>
                  </a:lnTo>
                  <a:lnTo>
                    <a:pt x="223761" y="66040"/>
                  </a:lnTo>
                  <a:lnTo>
                    <a:pt x="227368" y="60960"/>
                  </a:lnTo>
                  <a:lnTo>
                    <a:pt x="234340" y="52070"/>
                  </a:lnTo>
                  <a:lnTo>
                    <a:pt x="237553" y="48260"/>
                  </a:lnTo>
                  <a:lnTo>
                    <a:pt x="241604" y="39370"/>
                  </a:lnTo>
                  <a:lnTo>
                    <a:pt x="242265" y="34290"/>
                  </a:lnTo>
                  <a:lnTo>
                    <a:pt x="240004" y="30480"/>
                  </a:lnTo>
                  <a:lnTo>
                    <a:pt x="236855" y="38100"/>
                  </a:lnTo>
                  <a:lnTo>
                    <a:pt x="231889" y="45720"/>
                  </a:lnTo>
                  <a:lnTo>
                    <a:pt x="215646" y="67310"/>
                  </a:lnTo>
                  <a:lnTo>
                    <a:pt x="207518" y="76200"/>
                  </a:lnTo>
                  <a:lnTo>
                    <a:pt x="201041" y="80010"/>
                  </a:lnTo>
                  <a:lnTo>
                    <a:pt x="188823" y="87630"/>
                  </a:lnTo>
                  <a:lnTo>
                    <a:pt x="183019" y="92710"/>
                  </a:lnTo>
                  <a:lnTo>
                    <a:pt x="177279" y="96520"/>
                  </a:lnTo>
                  <a:lnTo>
                    <a:pt x="177647" y="93980"/>
                  </a:lnTo>
                  <a:lnTo>
                    <a:pt x="176936" y="85090"/>
                  </a:lnTo>
                  <a:lnTo>
                    <a:pt x="176834" y="83820"/>
                  </a:lnTo>
                  <a:lnTo>
                    <a:pt x="176733" y="82550"/>
                  </a:lnTo>
                  <a:lnTo>
                    <a:pt x="176631" y="81280"/>
                  </a:lnTo>
                  <a:lnTo>
                    <a:pt x="176542" y="80010"/>
                  </a:lnTo>
                  <a:lnTo>
                    <a:pt x="176453" y="78740"/>
                  </a:lnTo>
                  <a:lnTo>
                    <a:pt x="174561" y="76200"/>
                  </a:lnTo>
                  <a:lnTo>
                    <a:pt x="173443" y="76200"/>
                  </a:lnTo>
                  <a:lnTo>
                    <a:pt x="172542" y="82550"/>
                  </a:lnTo>
                  <a:lnTo>
                    <a:pt x="171170" y="88900"/>
                  </a:lnTo>
                  <a:lnTo>
                    <a:pt x="168402" y="97790"/>
                  </a:lnTo>
                  <a:lnTo>
                    <a:pt x="167322" y="101600"/>
                  </a:lnTo>
                  <a:lnTo>
                    <a:pt x="167957" y="105410"/>
                  </a:lnTo>
                  <a:lnTo>
                    <a:pt x="166052" y="106680"/>
                  </a:lnTo>
                  <a:lnTo>
                    <a:pt x="164236" y="107950"/>
                  </a:lnTo>
                  <a:lnTo>
                    <a:pt x="162636" y="110490"/>
                  </a:lnTo>
                  <a:lnTo>
                    <a:pt x="160058" y="101600"/>
                  </a:lnTo>
                  <a:lnTo>
                    <a:pt x="159042" y="92710"/>
                  </a:lnTo>
                  <a:lnTo>
                    <a:pt x="159156" y="85090"/>
                  </a:lnTo>
                  <a:lnTo>
                    <a:pt x="159194" y="82550"/>
                  </a:lnTo>
                  <a:lnTo>
                    <a:pt x="160121" y="73660"/>
                  </a:lnTo>
                  <a:lnTo>
                    <a:pt x="160528" y="72390"/>
                  </a:lnTo>
                  <a:lnTo>
                    <a:pt x="162166" y="67310"/>
                  </a:lnTo>
                  <a:lnTo>
                    <a:pt x="165620" y="62344"/>
                  </a:lnTo>
                  <a:lnTo>
                    <a:pt x="165481" y="62344"/>
                  </a:lnTo>
                  <a:lnTo>
                    <a:pt x="170967" y="59690"/>
                  </a:lnTo>
                  <a:lnTo>
                    <a:pt x="171627" y="59690"/>
                  </a:lnTo>
                  <a:lnTo>
                    <a:pt x="172745" y="60960"/>
                  </a:lnTo>
                  <a:lnTo>
                    <a:pt x="175234" y="60960"/>
                  </a:lnTo>
                  <a:lnTo>
                    <a:pt x="185788" y="62344"/>
                  </a:lnTo>
                  <a:lnTo>
                    <a:pt x="185635" y="62344"/>
                  </a:lnTo>
                  <a:lnTo>
                    <a:pt x="192900" y="63500"/>
                  </a:lnTo>
                  <a:lnTo>
                    <a:pt x="203911" y="59690"/>
                  </a:lnTo>
                  <a:lnTo>
                    <a:pt x="207784" y="57150"/>
                  </a:lnTo>
                  <a:lnTo>
                    <a:pt x="207860" y="54610"/>
                  </a:lnTo>
                  <a:lnTo>
                    <a:pt x="207886" y="53340"/>
                  </a:lnTo>
                  <a:lnTo>
                    <a:pt x="202247" y="54610"/>
                  </a:lnTo>
                  <a:lnTo>
                    <a:pt x="195910" y="54610"/>
                  </a:lnTo>
                  <a:lnTo>
                    <a:pt x="190931" y="52070"/>
                  </a:lnTo>
                  <a:lnTo>
                    <a:pt x="192214" y="52070"/>
                  </a:lnTo>
                  <a:lnTo>
                    <a:pt x="193459" y="50800"/>
                  </a:lnTo>
                  <a:lnTo>
                    <a:pt x="197751" y="48260"/>
                  </a:lnTo>
                  <a:lnTo>
                    <a:pt x="199961" y="44450"/>
                  </a:lnTo>
                  <a:lnTo>
                    <a:pt x="209194" y="36830"/>
                  </a:lnTo>
                  <a:lnTo>
                    <a:pt x="218224" y="36830"/>
                  </a:lnTo>
                  <a:lnTo>
                    <a:pt x="225894" y="26670"/>
                  </a:lnTo>
                  <a:lnTo>
                    <a:pt x="225780" y="24130"/>
                  </a:lnTo>
                  <a:lnTo>
                    <a:pt x="225653" y="21590"/>
                  </a:lnTo>
                  <a:lnTo>
                    <a:pt x="225590" y="20320"/>
                  </a:lnTo>
                  <a:lnTo>
                    <a:pt x="224866" y="15240"/>
                  </a:lnTo>
                  <a:lnTo>
                    <a:pt x="217055" y="25400"/>
                  </a:lnTo>
                  <a:lnTo>
                    <a:pt x="214045" y="25400"/>
                  </a:lnTo>
                  <a:lnTo>
                    <a:pt x="207911" y="26670"/>
                  </a:lnTo>
                  <a:lnTo>
                    <a:pt x="203593" y="30480"/>
                  </a:lnTo>
                  <a:lnTo>
                    <a:pt x="196380" y="38100"/>
                  </a:lnTo>
                  <a:lnTo>
                    <a:pt x="193344" y="43180"/>
                  </a:lnTo>
                  <a:lnTo>
                    <a:pt x="188125" y="46990"/>
                  </a:lnTo>
                  <a:lnTo>
                    <a:pt x="186918" y="48260"/>
                  </a:lnTo>
                  <a:lnTo>
                    <a:pt x="183400" y="46990"/>
                  </a:lnTo>
                  <a:lnTo>
                    <a:pt x="182803" y="45720"/>
                  </a:lnTo>
                  <a:lnTo>
                    <a:pt x="182702" y="44450"/>
                  </a:lnTo>
                  <a:lnTo>
                    <a:pt x="182613" y="43180"/>
                  </a:lnTo>
                  <a:lnTo>
                    <a:pt x="182511" y="41910"/>
                  </a:lnTo>
                  <a:lnTo>
                    <a:pt x="182410" y="40640"/>
                  </a:lnTo>
                  <a:lnTo>
                    <a:pt x="182308" y="39370"/>
                  </a:lnTo>
                  <a:lnTo>
                    <a:pt x="185166" y="34290"/>
                  </a:lnTo>
                  <a:lnTo>
                    <a:pt x="188404" y="31750"/>
                  </a:lnTo>
                  <a:lnTo>
                    <a:pt x="191655" y="27940"/>
                  </a:lnTo>
                  <a:lnTo>
                    <a:pt x="195453" y="24130"/>
                  </a:lnTo>
                  <a:lnTo>
                    <a:pt x="199872" y="16510"/>
                  </a:lnTo>
                  <a:lnTo>
                    <a:pt x="199986" y="11430"/>
                  </a:lnTo>
                  <a:lnTo>
                    <a:pt x="200012" y="10160"/>
                  </a:lnTo>
                  <a:lnTo>
                    <a:pt x="195770" y="6350"/>
                  </a:lnTo>
                  <a:lnTo>
                    <a:pt x="193243" y="6350"/>
                  </a:lnTo>
                  <a:lnTo>
                    <a:pt x="192760" y="7620"/>
                  </a:lnTo>
                  <a:lnTo>
                    <a:pt x="192646" y="8890"/>
                  </a:lnTo>
                  <a:lnTo>
                    <a:pt x="190360" y="16510"/>
                  </a:lnTo>
                  <a:lnTo>
                    <a:pt x="186169" y="24130"/>
                  </a:lnTo>
                  <a:lnTo>
                    <a:pt x="180771" y="30480"/>
                  </a:lnTo>
                  <a:lnTo>
                    <a:pt x="174828" y="36830"/>
                  </a:lnTo>
                  <a:lnTo>
                    <a:pt x="161213" y="50800"/>
                  </a:lnTo>
                  <a:lnTo>
                    <a:pt x="161086" y="49530"/>
                  </a:lnTo>
                  <a:lnTo>
                    <a:pt x="160261" y="46990"/>
                  </a:lnTo>
                  <a:lnTo>
                    <a:pt x="158851" y="44450"/>
                  </a:lnTo>
                  <a:lnTo>
                    <a:pt x="158762" y="43180"/>
                  </a:lnTo>
                  <a:lnTo>
                    <a:pt x="158673" y="41910"/>
                  </a:lnTo>
                  <a:lnTo>
                    <a:pt x="158572" y="40640"/>
                  </a:lnTo>
                  <a:lnTo>
                    <a:pt x="158483" y="39370"/>
                  </a:lnTo>
                  <a:lnTo>
                    <a:pt x="158394" y="38100"/>
                  </a:lnTo>
                  <a:lnTo>
                    <a:pt x="158292" y="36830"/>
                  </a:lnTo>
                  <a:lnTo>
                    <a:pt x="158203" y="35560"/>
                  </a:lnTo>
                  <a:lnTo>
                    <a:pt x="160883" y="30480"/>
                  </a:lnTo>
                  <a:lnTo>
                    <a:pt x="166624" y="24130"/>
                  </a:lnTo>
                  <a:lnTo>
                    <a:pt x="167767" y="22860"/>
                  </a:lnTo>
                  <a:lnTo>
                    <a:pt x="171983" y="19050"/>
                  </a:lnTo>
                  <a:lnTo>
                    <a:pt x="179057" y="11430"/>
                  </a:lnTo>
                  <a:lnTo>
                    <a:pt x="181991" y="6350"/>
                  </a:lnTo>
                  <a:lnTo>
                    <a:pt x="181991" y="1270"/>
                  </a:lnTo>
                  <a:lnTo>
                    <a:pt x="176060" y="6350"/>
                  </a:lnTo>
                  <a:lnTo>
                    <a:pt x="170751" y="11430"/>
                  </a:lnTo>
                  <a:lnTo>
                    <a:pt x="166166" y="17780"/>
                  </a:lnTo>
                  <a:lnTo>
                    <a:pt x="162344" y="24130"/>
                  </a:lnTo>
                  <a:lnTo>
                    <a:pt x="160972" y="22860"/>
                  </a:lnTo>
                  <a:lnTo>
                    <a:pt x="161404" y="20320"/>
                  </a:lnTo>
                  <a:lnTo>
                    <a:pt x="162217" y="15240"/>
                  </a:lnTo>
                  <a:lnTo>
                    <a:pt x="162306" y="11430"/>
                  </a:lnTo>
                  <a:lnTo>
                    <a:pt x="160324" y="5080"/>
                  </a:lnTo>
                  <a:lnTo>
                    <a:pt x="158140" y="2540"/>
                  </a:lnTo>
                  <a:lnTo>
                    <a:pt x="155067" y="1270"/>
                  </a:lnTo>
                  <a:lnTo>
                    <a:pt x="157810" y="6350"/>
                  </a:lnTo>
                  <a:lnTo>
                    <a:pt x="157746" y="7620"/>
                  </a:lnTo>
                  <a:lnTo>
                    <a:pt x="157683" y="8890"/>
                  </a:lnTo>
                  <a:lnTo>
                    <a:pt x="157556" y="11430"/>
                  </a:lnTo>
                  <a:lnTo>
                    <a:pt x="157492" y="12700"/>
                  </a:lnTo>
                  <a:lnTo>
                    <a:pt x="154698" y="22860"/>
                  </a:lnTo>
                  <a:lnTo>
                    <a:pt x="152755" y="26670"/>
                  </a:lnTo>
                  <a:lnTo>
                    <a:pt x="151041" y="30480"/>
                  </a:lnTo>
                  <a:lnTo>
                    <a:pt x="150342" y="29210"/>
                  </a:lnTo>
                  <a:lnTo>
                    <a:pt x="149428" y="29210"/>
                  </a:lnTo>
                  <a:lnTo>
                    <a:pt x="146037" y="25400"/>
                  </a:lnTo>
                  <a:lnTo>
                    <a:pt x="143040" y="25400"/>
                  </a:lnTo>
                  <a:lnTo>
                    <a:pt x="140830" y="22860"/>
                  </a:lnTo>
                  <a:lnTo>
                    <a:pt x="138620" y="20320"/>
                  </a:lnTo>
                  <a:lnTo>
                    <a:pt x="138734" y="19050"/>
                  </a:lnTo>
                  <a:lnTo>
                    <a:pt x="138861" y="17780"/>
                  </a:lnTo>
                  <a:lnTo>
                    <a:pt x="138976" y="16510"/>
                  </a:lnTo>
                  <a:lnTo>
                    <a:pt x="139090" y="15240"/>
                  </a:lnTo>
                  <a:lnTo>
                    <a:pt x="140500" y="7620"/>
                  </a:lnTo>
                  <a:lnTo>
                    <a:pt x="141236" y="2540"/>
                  </a:lnTo>
                  <a:lnTo>
                    <a:pt x="139014" y="0"/>
                  </a:lnTo>
                  <a:lnTo>
                    <a:pt x="139407" y="5080"/>
                  </a:lnTo>
                  <a:lnTo>
                    <a:pt x="139496" y="6350"/>
                  </a:lnTo>
                  <a:lnTo>
                    <a:pt x="133985" y="11430"/>
                  </a:lnTo>
                  <a:lnTo>
                    <a:pt x="134099" y="12700"/>
                  </a:lnTo>
                  <a:lnTo>
                    <a:pt x="134213" y="13970"/>
                  </a:lnTo>
                  <a:lnTo>
                    <a:pt x="134327" y="15240"/>
                  </a:lnTo>
                  <a:lnTo>
                    <a:pt x="134442" y="16510"/>
                  </a:lnTo>
                  <a:lnTo>
                    <a:pt x="134556" y="17780"/>
                  </a:lnTo>
                  <a:lnTo>
                    <a:pt x="134683" y="19050"/>
                  </a:lnTo>
                  <a:lnTo>
                    <a:pt x="134810" y="20320"/>
                  </a:lnTo>
                  <a:lnTo>
                    <a:pt x="134924" y="21590"/>
                  </a:lnTo>
                  <a:lnTo>
                    <a:pt x="133299" y="22860"/>
                  </a:lnTo>
                  <a:lnTo>
                    <a:pt x="127228" y="22860"/>
                  </a:lnTo>
                  <a:lnTo>
                    <a:pt x="124040" y="20320"/>
                  </a:lnTo>
                  <a:lnTo>
                    <a:pt x="123266" y="19050"/>
                  </a:lnTo>
                  <a:lnTo>
                    <a:pt x="122377" y="17780"/>
                  </a:lnTo>
                  <a:lnTo>
                    <a:pt x="117665" y="12700"/>
                  </a:lnTo>
                  <a:lnTo>
                    <a:pt x="111671" y="10160"/>
                  </a:lnTo>
                  <a:lnTo>
                    <a:pt x="105029" y="8890"/>
                  </a:lnTo>
                  <a:lnTo>
                    <a:pt x="98361" y="10160"/>
                  </a:lnTo>
                  <a:lnTo>
                    <a:pt x="103505" y="10160"/>
                  </a:lnTo>
                  <a:lnTo>
                    <a:pt x="108229" y="13970"/>
                  </a:lnTo>
                  <a:lnTo>
                    <a:pt x="113741" y="20320"/>
                  </a:lnTo>
                  <a:lnTo>
                    <a:pt x="115341" y="22860"/>
                  </a:lnTo>
                  <a:lnTo>
                    <a:pt x="117894" y="25400"/>
                  </a:lnTo>
                  <a:lnTo>
                    <a:pt x="124218" y="29210"/>
                  </a:lnTo>
                  <a:lnTo>
                    <a:pt x="131546" y="31750"/>
                  </a:lnTo>
                  <a:lnTo>
                    <a:pt x="138836" y="33020"/>
                  </a:lnTo>
                  <a:lnTo>
                    <a:pt x="145084" y="36830"/>
                  </a:lnTo>
                  <a:lnTo>
                    <a:pt x="145986" y="38100"/>
                  </a:lnTo>
                  <a:lnTo>
                    <a:pt x="147205" y="39370"/>
                  </a:lnTo>
                  <a:lnTo>
                    <a:pt x="148310" y="39370"/>
                  </a:lnTo>
                  <a:lnTo>
                    <a:pt x="147421" y="43180"/>
                  </a:lnTo>
                  <a:lnTo>
                    <a:pt x="147358" y="44450"/>
                  </a:lnTo>
                  <a:lnTo>
                    <a:pt x="147294" y="45720"/>
                  </a:lnTo>
                  <a:lnTo>
                    <a:pt x="147218" y="46990"/>
                  </a:lnTo>
                  <a:lnTo>
                    <a:pt x="148805" y="52070"/>
                  </a:lnTo>
                  <a:lnTo>
                    <a:pt x="149313" y="53340"/>
                  </a:lnTo>
                  <a:lnTo>
                    <a:pt x="149936" y="54610"/>
                  </a:lnTo>
                  <a:lnTo>
                    <a:pt x="149923" y="55880"/>
                  </a:lnTo>
                  <a:lnTo>
                    <a:pt x="149809" y="58420"/>
                  </a:lnTo>
                  <a:lnTo>
                    <a:pt x="149694" y="59690"/>
                  </a:lnTo>
                  <a:lnTo>
                    <a:pt x="149580" y="60960"/>
                  </a:lnTo>
                  <a:lnTo>
                    <a:pt x="148907" y="63500"/>
                  </a:lnTo>
                  <a:lnTo>
                    <a:pt x="148386" y="66040"/>
                  </a:lnTo>
                  <a:lnTo>
                    <a:pt x="148158" y="67310"/>
                  </a:lnTo>
                  <a:lnTo>
                    <a:pt x="148056" y="68580"/>
                  </a:lnTo>
                  <a:lnTo>
                    <a:pt x="147485" y="69850"/>
                  </a:lnTo>
                  <a:lnTo>
                    <a:pt x="147015" y="71120"/>
                  </a:lnTo>
                  <a:lnTo>
                    <a:pt x="146621" y="72390"/>
                  </a:lnTo>
                  <a:lnTo>
                    <a:pt x="141833" y="69850"/>
                  </a:lnTo>
                  <a:lnTo>
                    <a:pt x="138125" y="66040"/>
                  </a:lnTo>
                  <a:lnTo>
                    <a:pt x="137121" y="62344"/>
                  </a:lnTo>
                  <a:lnTo>
                    <a:pt x="135712" y="57150"/>
                  </a:lnTo>
                  <a:lnTo>
                    <a:pt x="135775" y="53340"/>
                  </a:lnTo>
                  <a:lnTo>
                    <a:pt x="133604" y="46990"/>
                  </a:lnTo>
                  <a:lnTo>
                    <a:pt x="130835" y="43180"/>
                  </a:lnTo>
                  <a:lnTo>
                    <a:pt x="126352" y="43180"/>
                  </a:lnTo>
                  <a:lnTo>
                    <a:pt x="128828" y="44450"/>
                  </a:lnTo>
                  <a:lnTo>
                    <a:pt x="130073" y="46990"/>
                  </a:lnTo>
                  <a:lnTo>
                    <a:pt x="130454" y="53340"/>
                  </a:lnTo>
                  <a:lnTo>
                    <a:pt x="129794" y="55880"/>
                  </a:lnTo>
                  <a:lnTo>
                    <a:pt x="129133" y="59690"/>
                  </a:lnTo>
                  <a:lnTo>
                    <a:pt x="128968" y="60960"/>
                  </a:lnTo>
                  <a:lnTo>
                    <a:pt x="128892" y="62242"/>
                  </a:lnTo>
                  <a:lnTo>
                    <a:pt x="127876" y="60960"/>
                  </a:lnTo>
                  <a:lnTo>
                    <a:pt x="126898" y="60960"/>
                  </a:lnTo>
                  <a:lnTo>
                    <a:pt x="121945" y="54610"/>
                  </a:lnTo>
                  <a:lnTo>
                    <a:pt x="119938" y="48260"/>
                  </a:lnTo>
                  <a:lnTo>
                    <a:pt x="113576" y="38100"/>
                  </a:lnTo>
                  <a:lnTo>
                    <a:pt x="109296" y="34290"/>
                  </a:lnTo>
                  <a:lnTo>
                    <a:pt x="102425" y="30480"/>
                  </a:lnTo>
                  <a:lnTo>
                    <a:pt x="100431" y="29210"/>
                  </a:lnTo>
                  <a:lnTo>
                    <a:pt x="97294" y="26670"/>
                  </a:lnTo>
                  <a:lnTo>
                    <a:pt x="96164" y="24130"/>
                  </a:lnTo>
                  <a:lnTo>
                    <a:pt x="96558" y="21590"/>
                  </a:lnTo>
                  <a:lnTo>
                    <a:pt x="95097" y="25400"/>
                  </a:lnTo>
                  <a:lnTo>
                    <a:pt x="95758" y="30480"/>
                  </a:lnTo>
                  <a:lnTo>
                    <a:pt x="100253" y="35560"/>
                  </a:lnTo>
                  <a:lnTo>
                    <a:pt x="103276" y="38100"/>
                  </a:lnTo>
                  <a:lnTo>
                    <a:pt x="111455" y="44450"/>
                  </a:lnTo>
                  <a:lnTo>
                    <a:pt x="115862" y="49530"/>
                  </a:lnTo>
                  <a:lnTo>
                    <a:pt x="120218" y="58420"/>
                  </a:lnTo>
                  <a:lnTo>
                    <a:pt x="120954" y="60960"/>
                  </a:lnTo>
                  <a:lnTo>
                    <a:pt x="121437" y="62344"/>
                  </a:lnTo>
                  <a:lnTo>
                    <a:pt x="124282" y="64770"/>
                  </a:lnTo>
                  <a:lnTo>
                    <a:pt x="125285" y="66040"/>
                  </a:lnTo>
                  <a:lnTo>
                    <a:pt x="126365" y="67310"/>
                  </a:lnTo>
                  <a:lnTo>
                    <a:pt x="142151" y="88900"/>
                  </a:lnTo>
                  <a:lnTo>
                    <a:pt x="144322" y="88900"/>
                  </a:lnTo>
                  <a:lnTo>
                    <a:pt x="144970" y="90170"/>
                  </a:lnTo>
                  <a:lnTo>
                    <a:pt x="144995" y="92710"/>
                  </a:lnTo>
                  <a:lnTo>
                    <a:pt x="145110" y="110490"/>
                  </a:lnTo>
                  <a:lnTo>
                    <a:pt x="143116" y="107950"/>
                  </a:lnTo>
                  <a:lnTo>
                    <a:pt x="141274" y="105410"/>
                  </a:lnTo>
                  <a:lnTo>
                    <a:pt x="137833" y="100330"/>
                  </a:lnTo>
                  <a:lnTo>
                    <a:pt x="136245" y="96520"/>
                  </a:lnTo>
                  <a:lnTo>
                    <a:pt x="132283" y="91440"/>
                  </a:lnTo>
                  <a:lnTo>
                    <a:pt x="119938" y="78740"/>
                  </a:lnTo>
                  <a:lnTo>
                    <a:pt x="112966" y="73660"/>
                  </a:lnTo>
                  <a:lnTo>
                    <a:pt x="110274" y="71120"/>
                  </a:lnTo>
                  <a:lnTo>
                    <a:pt x="107861" y="69850"/>
                  </a:lnTo>
                  <a:lnTo>
                    <a:pt x="105575" y="67310"/>
                  </a:lnTo>
                  <a:lnTo>
                    <a:pt x="102146" y="63500"/>
                  </a:lnTo>
                  <a:lnTo>
                    <a:pt x="97523" y="57150"/>
                  </a:lnTo>
                  <a:lnTo>
                    <a:pt x="89395" y="43180"/>
                  </a:lnTo>
                  <a:lnTo>
                    <a:pt x="87490" y="39370"/>
                  </a:lnTo>
                  <a:lnTo>
                    <a:pt x="85102" y="36830"/>
                  </a:lnTo>
                  <a:lnTo>
                    <a:pt x="82054" y="33020"/>
                  </a:lnTo>
                  <a:lnTo>
                    <a:pt x="79552" y="30480"/>
                  </a:lnTo>
                  <a:lnTo>
                    <a:pt x="76911" y="29210"/>
                  </a:lnTo>
                  <a:lnTo>
                    <a:pt x="74053" y="26670"/>
                  </a:lnTo>
                  <a:lnTo>
                    <a:pt x="73482" y="29210"/>
                  </a:lnTo>
                  <a:lnTo>
                    <a:pt x="73533" y="31750"/>
                  </a:lnTo>
                  <a:lnTo>
                    <a:pt x="76644" y="38100"/>
                  </a:lnTo>
                  <a:lnTo>
                    <a:pt x="81419" y="40640"/>
                  </a:lnTo>
                  <a:lnTo>
                    <a:pt x="85191" y="46990"/>
                  </a:lnTo>
                  <a:lnTo>
                    <a:pt x="85102" y="48260"/>
                  </a:lnTo>
                  <a:lnTo>
                    <a:pt x="85013" y="49530"/>
                  </a:lnTo>
                  <a:lnTo>
                    <a:pt x="84924" y="50800"/>
                  </a:lnTo>
                  <a:lnTo>
                    <a:pt x="87718" y="57150"/>
                  </a:lnTo>
                  <a:lnTo>
                    <a:pt x="91325" y="60960"/>
                  </a:lnTo>
                  <a:lnTo>
                    <a:pt x="95313" y="63500"/>
                  </a:lnTo>
                  <a:lnTo>
                    <a:pt x="96012" y="64770"/>
                  </a:lnTo>
                  <a:lnTo>
                    <a:pt x="96329" y="66040"/>
                  </a:lnTo>
                  <a:lnTo>
                    <a:pt x="95592" y="67310"/>
                  </a:lnTo>
                  <a:lnTo>
                    <a:pt x="94462" y="67310"/>
                  </a:lnTo>
                  <a:lnTo>
                    <a:pt x="85344" y="64770"/>
                  </a:lnTo>
                  <a:lnTo>
                    <a:pt x="76098" y="58420"/>
                  </a:lnTo>
                  <a:lnTo>
                    <a:pt x="72491" y="52070"/>
                  </a:lnTo>
                  <a:lnTo>
                    <a:pt x="65506" y="43180"/>
                  </a:lnTo>
                  <a:lnTo>
                    <a:pt x="61569" y="40640"/>
                  </a:lnTo>
                  <a:lnTo>
                    <a:pt x="57873" y="41910"/>
                  </a:lnTo>
                  <a:lnTo>
                    <a:pt x="68389" y="54610"/>
                  </a:lnTo>
                  <a:lnTo>
                    <a:pt x="74650" y="64770"/>
                  </a:lnTo>
                  <a:lnTo>
                    <a:pt x="76339" y="67310"/>
                  </a:lnTo>
                  <a:lnTo>
                    <a:pt x="83693" y="73660"/>
                  </a:lnTo>
                  <a:lnTo>
                    <a:pt x="90741" y="74930"/>
                  </a:lnTo>
                  <a:lnTo>
                    <a:pt x="101155" y="76200"/>
                  </a:lnTo>
                  <a:lnTo>
                    <a:pt x="105054" y="77470"/>
                  </a:lnTo>
                  <a:lnTo>
                    <a:pt x="111239" y="81280"/>
                  </a:lnTo>
                  <a:lnTo>
                    <a:pt x="126441" y="95250"/>
                  </a:lnTo>
                  <a:lnTo>
                    <a:pt x="128066" y="96520"/>
                  </a:lnTo>
                  <a:lnTo>
                    <a:pt x="130086" y="100330"/>
                  </a:lnTo>
                  <a:lnTo>
                    <a:pt x="130352" y="102870"/>
                  </a:lnTo>
                  <a:lnTo>
                    <a:pt x="129209" y="104140"/>
                  </a:lnTo>
                  <a:lnTo>
                    <a:pt x="110451" y="96520"/>
                  </a:lnTo>
                  <a:lnTo>
                    <a:pt x="104622" y="92710"/>
                  </a:lnTo>
                  <a:lnTo>
                    <a:pt x="100266" y="87630"/>
                  </a:lnTo>
                  <a:lnTo>
                    <a:pt x="98615" y="92710"/>
                  </a:lnTo>
                  <a:lnTo>
                    <a:pt x="102654" y="99060"/>
                  </a:lnTo>
                  <a:lnTo>
                    <a:pt x="112280" y="104140"/>
                  </a:lnTo>
                  <a:lnTo>
                    <a:pt x="117919" y="104140"/>
                  </a:lnTo>
                  <a:lnTo>
                    <a:pt x="129311" y="110490"/>
                  </a:lnTo>
                  <a:lnTo>
                    <a:pt x="134239" y="115570"/>
                  </a:lnTo>
                  <a:lnTo>
                    <a:pt x="141871" y="120650"/>
                  </a:lnTo>
                  <a:lnTo>
                    <a:pt x="144970" y="120650"/>
                  </a:lnTo>
                  <a:lnTo>
                    <a:pt x="144881" y="125730"/>
                  </a:lnTo>
                  <a:lnTo>
                    <a:pt x="144741" y="127000"/>
                  </a:lnTo>
                  <a:lnTo>
                    <a:pt x="144741" y="128270"/>
                  </a:lnTo>
                  <a:lnTo>
                    <a:pt x="142049" y="127000"/>
                  </a:lnTo>
                  <a:lnTo>
                    <a:pt x="138722" y="125730"/>
                  </a:lnTo>
                  <a:lnTo>
                    <a:pt x="131279" y="124460"/>
                  </a:lnTo>
                  <a:lnTo>
                    <a:pt x="126961" y="124460"/>
                  </a:lnTo>
                  <a:lnTo>
                    <a:pt x="117805" y="123190"/>
                  </a:lnTo>
                  <a:lnTo>
                    <a:pt x="112915" y="123190"/>
                  </a:lnTo>
                  <a:lnTo>
                    <a:pt x="103428" y="121920"/>
                  </a:lnTo>
                  <a:lnTo>
                    <a:pt x="101079" y="120650"/>
                  </a:lnTo>
                  <a:lnTo>
                    <a:pt x="98717" y="119380"/>
                  </a:lnTo>
                  <a:lnTo>
                    <a:pt x="93040" y="113030"/>
                  </a:lnTo>
                  <a:lnTo>
                    <a:pt x="92138" y="107950"/>
                  </a:lnTo>
                  <a:lnTo>
                    <a:pt x="86664" y="100330"/>
                  </a:lnTo>
                  <a:lnTo>
                    <a:pt x="81343" y="96520"/>
                  </a:lnTo>
                  <a:lnTo>
                    <a:pt x="80581" y="93980"/>
                  </a:lnTo>
                  <a:lnTo>
                    <a:pt x="78663" y="87630"/>
                  </a:lnTo>
                  <a:lnTo>
                    <a:pt x="80060" y="82550"/>
                  </a:lnTo>
                  <a:lnTo>
                    <a:pt x="78701" y="78740"/>
                  </a:lnTo>
                  <a:lnTo>
                    <a:pt x="76212" y="80010"/>
                  </a:lnTo>
                  <a:lnTo>
                    <a:pt x="74942" y="82550"/>
                  </a:lnTo>
                  <a:lnTo>
                    <a:pt x="74663" y="87630"/>
                  </a:lnTo>
                  <a:lnTo>
                    <a:pt x="75184" y="90170"/>
                  </a:lnTo>
                  <a:lnTo>
                    <a:pt x="74104" y="92710"/>
                  </a:lnTo>
                  <a:lnTo>
                    <a:pt x="73748" y="92710"/>
                  </a:lnTo>
                  <a:lnTo>
                    <a:pt x="72542" y="93980"/>
                  </a:lnTo>
                  <a:lnTo>
                    <a:pt x="71780" y="93980"/>
                  </a:lnTo>
                  <a:lnTo>
                    <a:pt x="66586" y="92710"/>
                  </a:lnTo>
                  <a:lnTo>
                    <a:pt x="62674" y="88900"/>
                  </a:lnTo>
                  <a:lnTo>
                    <a:pt x="60528" y="82550"/>
                  </a:lnTo>
                  <a:lnTo>
                    <a:pt x="60629" y="81280"/>
                  </a:lnTo>
                  <a:lnTo>
                    <a:pt x="60731" y="80010"/>
                  </a:lnTo>
                  <a:lnTo>
                    <a:pt x="60833" y="78740"/>
                  </a:lnTo>
                  <a:lnTo>
                    <a:pt x="58610" y="68580"/>
                  </a:lnTo>
                  <a:lnTo>
                    <a:pt x="52247" y="64770"/>
                  </a:lnTo>
                  <a:lnTo>
                    <a:pt x="45288" y="60960"/>
                  </a:lnTo>
                  <a:lnTo>
                    <a:pt x="44551" y="59690"/>
                  </a:lnTo>
                  <a:lnTo>
                    <a:pt x="43078" y="60960"/>
                  </a:lnTo>
                  <a:lnTo>
                    <a:pt x="42875" y="62344"/>
                  </a:lnTo>
                  <a:lnTo>
                    <a:pt x="43434" y="63500"/>
                  </a:lnTo>
                  <a:lnTo>
                    <a:pt x="44869" y="64770"/>
                  </a:lnTo>
                  <a:lnTo>
                    <a:pt x="49695" y="67310"/>
                  </a:lnTo>
                  <a:lnTo>
                    <a:pt x="52374" y="71120"/>
                  </a:lnTo>
                  <a:lnTo>
                    <a:pt x="53784" y="76200"/>
                  </a:lnTo>
                  <a:lnTo>
                    <a:pt x="53962" y="77470"/>
                  </a:lnTo>
                  <a:lnTo>
                    <a:pt x="52146" y="78740"/>
                  </a:lnTo>
                  <a:lnTo>
                    <a:pt x="48945" y="78740"/>
                  </a:lnTo>
                  <a:lnTo>
                    <a:pt x="47612" y="77470"/>
                  </a:lnTo>
                  <a:lnTo>
                    <a:pt x="43878" y="76200"/>
                  </a:lnTo>
                  <a:lnTo>
                    <a:pt x="41211" y="74930"/>
                  </a:lnTo>
                  <a:lnTo>
                    <a:pt x="38595" y="74930"/>
                  </a:lnTo>
                  <a:lnTo>
                    <a:pt x="37909" y="76200"/>
                  </a:lnTo>
                  <a:lnTo>
                    <a:pt x="39179" y="77470"/>
                  </a:lnTo>
                  <a:lnTo>
                    <a:pt x="44386" y="81280"/>
                  </a:lnTo>
                  <a:lnTo>
                    <a:pt x="49136" y="82550"/>
                  </a:lnTo>
                  <a:lnTo>
                    <a:pt x="55079" y="88900"/>
                  </a:lnTo>
                  <a:lnTo>
                    <a:pt x="56578" y="92710"/>
                  </a:lnTo>
                  <a:lnTo>
                    <a:pt x="63512" y="99060"/>
                  </a:lnTo>
                  <a:lnTo>
                    <a:pt x="69888" y="100330"/>
                  </a:lnTo>
                  <a:lnTo>
                    <a:pt x="77546" y="106680"/>
                  </a:lnTo>
                  <a:lnTo>
                    <a:pt x="79629" y="109220"/>
                  </a:lnTo>
                  <a:lnTo>
                    <a:pt x="82397" y="113030"/>
                  </a:lnTo>
                  <a:lnTo>
                    <a:pt x="83527" y="114300"/>
                  </a:lnTo>
                  <a:lnTo>
                    <a:pt x="78473" y="114300"/>
                  </a:lnTo>
                  <a:lnTo>
                    <a:pt x="70332" y="115570"/>
                  </a:lnTo>
                  <a:lnTo>
                    <a:pt x="64401" y="115570"/>
                  </a:lnTo>
                  <a:lnTo>
                    <a:pt x="54063" y="110490"/>
                  </a:lnTo>
                  <a:lnTo>
                    <a:pt x="49961" y="106680"/>
                  </a:lnTo>
                  <a:lnTo>
                    <a:pt x="40728" y="101600"/>
                  </a:lnTo>
                  <a:lnTo>
                    <a:pt x="34963" y="99060"/>
                  </a:lnTo>
                  <a:lnTo>
                    <a:pt x="29667" y="100330"/>
                  </a:lnTo>
                  <a:lnTo>
                    <a:pt x="32550" y="104140"/>
                  </a:lnTo>
                  <a:lnTo>
                    <a:pt x="39382" y="105410"/>
                  </a:lnTo>
                  <a:lnTo>
                    <a:pt x="40347" y="110490"/>
                  </a:lnTo>
                  <a:lnTo>
                    <a:pt x="36766" y="109220"/>
                  </a:lnTo>
                  <a:lnTo>
                    <a:pt x="33032" y="111760"/>
                  </a:lnTo>
                  <a:lnTo>
                    <a:pt x="30441" y="114300"/>
                  </a:lnTo>
                  <a:lnTo>
                    <a:pt x="30149" y="114300"/>
                  </a:lnTo>
                  <a:lnTo>
                    <a:pt x="30746" y="115570"/>
                  </a:lnTo>
                  <a:lnTo>
                    <a:pt x="42926" y="115570"/>
                  </a:lnTo>
                  <a:lnTo>
                    <a:pt x="52971" y="118110"/>
                  </a:lnTo>
                  <a:lnTo>
                    <a:pt x="57086" y="121920"/>
                  </a:lnTo>
                  <a:lnTo>
                    <a:pt x="66903" y="123190"/>
                  </a:lnTo>
                  <a:lnTo>
                    <a:pt x="71729" y="121920"/>
                  </a:lnTo>
                  <a:lnTo>
                    <a:pt x="81788" y="120650"/>
                  </a:lnTo>
                  <a:lnTo>
                    <a:pt x="87045" y="121920"/>
                  </a:lnTo>
                  <a:lnTo>
                    <a:pt x="91224" y="125730"/>
                  </a:lnTo>
                  <a:lnTo>
                    <a:pt x="90284" y="127000"/>
                  </a:lnTo>
                  <a:lnTo>
                    <a:pt x="89128" y="128270"/>
                  </a:lnTo>
                  <a:lnTo>
                    <a:pt x="87833" y="128270"/>
                  </a:lnTo>
                  <a:lnTo>
                    <a:pt x="85001" y="132080"/>
                  </a:lnTo>
                  <a:lnTo>
                    <a:pt x="73812" y="132080"/>
                  </a:lnTo>
                  <a:lnTo>
                    <a:pt x="78917" y="138430"/>
                  </a:lnTo>
                  <a:lnTo>
                    <a:pt x="85305" y="139700"/>
                  </a:lnTo>
                  <a:lnTo>
                    <a:pt x="92138" y="138430"/>
                  </a:lnTo>
                  <a:lnTo>
                    <a:pt x="98590" y="132080"/>
                  </a:lnTo>
                  <a:lnTo>
                    <a:pt x="99707" y="130810"/>
                  </a:lnTo>
                  <a:lnTo>
                    <a:pt x="106222" y="130810"/>
                  </a:lnTo>
                  <a:lnTo>
                    <a:pt x="122555" y="133350"/>
                  </a:lnTo>
                  <a:lnTo>
                    <a:pt x="130517" y="133350"/>
                  </a:lnTo>
                  <a:lnTo>
                    <a:pt x="137756" y="137160"/>
                  </a:lnTo>
                  <a:lnTo>
                    <a:pt x="138544" y="137160"/>
                  </a:lnTo>
                  <a:lnTo>
                    <a:pt x="139280" y="138430"/>
                  </a:lnTo>
                  <a:lnTo>
                    <a:pt x="140665" y="139700"/>
                  </a:lnTo>
                  <a:lnTo>
                    <a:pt x="141312" y="139700"/>
                  </a:lnTo>
                  <a:lnTo>
                    <a:pt x="141935" y="140970"/>
                  </a:lnTo>
                  <a:lnTo>
                    <a:pt x="141706" y="140970"/>
                  </a:lnTo>
                  <a:lnTo>
                    <a:pt x="141452" y="142240"/>
                  </a:lnTo>
                  <a:lnTo>
                    <a:pt x="140995" y="143510"/>
                  </a:lnTo>
                  <a:lnTo>
                    <a:pt x="140766" y="144780"/>
                  </a:lnTo>
                  <a:lnTo>
                    <a:pt x="140576" y="147320"/>
                  </a:lnTo>
                  <a:lnTo>
                    <a:pt x="138480" y="149860"/>
                  </a:lnTo>
                  <a:lnTo>
                    <a:pt x="136728" y="153670"/>
                  </a:lnTo>
                  <a:lnTo>
                    <a:pt x="127406" y="160020"/>
                  </a:lnTo>
                  <a:lnTo>
                    <a:pt x="120484" y="160020"/>
                  </a:lnTo>
                  <a:lnTo>
                    <a:pt x="8407" y="162560"/>
                  </a:lnTo>
                  <a:lnTo>
                    <a:pt x="5575" y="162560"/>
                  </a:lnTo>
                  <a:lnTo>
                    <a:pt x="2540" y="163830"/>
                  </a:lnTo>
                  <a:lnTo>
                    <a:pt x="0" y="165100"/>
                  </a:lnTo>
                  <a:lnTo>
                    <a:pt x="1790" y="166370"/>
                  </a:lnTo>
                  <a:lnTo>
                    <a:pt x="1714" y="168910"/>
                  </a:lnTo>
                  <a:lnTo>
                    <a:pt x="1600" y="172720"/>
                  </a:lnTo>
                  <a:lnTo>
                    <a:pt x="4521" y="177800"/>
                  </a:lnTo>
                  <a:lnTo>
                    <a:pt x="6337" y="182880"/>
                  </a:lnTo>
                  <a:lnTo>
                    <a:pt x="10274" y="194310"/>
                  </a:lnTo>
                  <a:lnTo>
                    <a:pt x="15189" y="198120"/>
                  </a:lnTo>
                  <a:lnTo>
                    <a:pt x="29133" y="205740"/>
                  </a:lnTo>
                  <a:lnTo>
                    <a:pt x="268909" y="205740"/>
                  </a:lnTo>
                  <a:lnTo>
                    <a:pt x="296430" y="172720"/>
                  </a:lnTo>
                  <a:lnTo>
                    <a:pt x="296773" y="171450"/>
                  </a:lnTo>
                  <a:lnTo>
                    <a:pt x="298500" y="168910"/>
                  </a:lnTo>
                  <a:lnTo>
                    <a:pt x="298691" y="166370"/>
                  </a:lnTo>
                  <a:lnTo>
                    <a:pt x="298792" y="165100"/>
                  </a:lnTo>
                  <a:lnTo>
                    <a:pt x="298881" y="16383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7674128" y="5566919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88" y="0"/>
                  </a:moveTo>
                  <a:lnTo>
                    <a:pt x="253" y="38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7526566" y="5408980"/>
              <a:ext cx="256540" cy="132080"/>
            </a:xfrm>
            <a:custGeom>
              <a:avLst/>
              <a:gdLst/>
              <a:ahLst/>
              <a:cxnLst/>
              <a:rect l="l" t="t" r="r" b="b"/>
              <a:pathLst>
                <a:path w="256540" h="132079">
                  <a:moveTo>
                    <a:pt x="7543" y="107746"/>
                  </a:moveTo>
                  <a:lnTo>
                    <a:pt x="7416" y="107556"/>
                  </a:lnTo>
                  <a:lnTo>
                    <a:pt x="7391" y="107429"/>
                  </a:lnTo>
                  <a:lnTo>
                    <a:pt x="7251" y="105892"/>
                  </a:lnTo>
                  <a:lnTo>
                    <a:pt x="6172" y="104533"/>
                  </a:lnTo>
                  <a:lnTo>
                    <a:pt x="3454" y="102946"/>
                  </a:lnTo>
                  <a:lnTo>
                    <a:pt x="1841" y="102666"/>
                  </a:lnTo>
                  <a:lnTo>
                    <a:pt x="254" y="102628"/>
                  </a:lnTo>
                  <a:lnTo>
                    <a:pt x="0" y="103809"/>
                  </a:lnTo>
                  <a:lnTo>
                    <a:pt x="5257" y="109131"/>
                  </a:lnTo>
                  <a:lnTo>
                    <a:pt x="6946" y="108470"/>
                  </a:lnTo>
                  <a:lnTo>
                    <a:pt x="7162" y="108369"/>
                  </a:lnTo>
                  <a:lnTo>
                    <a:pt x="7467" y="108013"/>
                  </a:lnTo>
                  <a:lnTo>
                    <a:pt x="7543" y="107746"/>
                  </a:lnTo>
                  <a:close/>
                </a:path>
                <a:path w="256540" h="132079">
                  <a:moveTo>
                    <a:pt x="14058" y="92481"/>
                  </a:moveTo>
                  <a:lnTo>
                    <a:pt x="12217" y="87337"/>
                  </a:lnTo>
                  <a:lnTo>
                    <a:pt x="10350" y="85191"/>
                  </a:lnTo>
                  <a:lnTo>
                    <a:pt x="8255" y="83388"/>
                  </a:lnTo>
                  <a:lnTo>
                    <a:pt x="6553" y="84696"/>
                  </a:lnTo>
                  <a:lnTo>
                    <a:pt x="5651" y="86753"/>
                  </a:lnTo>
                  <a:lnTo>
                    <a:pt x="4660" y="90157"/>
                  </a:lnTo>
                  <a:lnTo>
                    <a:pt x="4368" y="91592"/>
                  </a:lnTo>
                  <a:lnTo>
                    <a:pt x="5092" y="95643"/>
                  </a:lnTo>
                  <a:lnTo>
                    <a:pt x="7493" y="97688"/>
                  </a:lnTo>
                  <a:lnTo>
                    <a:pt x="10541" y="98640"/>
                  </a:lnTo>
                  <a:lnTo>
                    <a:pt x="10960" y="98742"/>
                  </a:lnTo>
                  <a:lnTo>
                    <a:pt x="11772" y="98602"/>
                  </a:lnTo>
                  <a:lnTo>
                    <a:pt x="12166" y="98323"/>
                  </a:lnTo>
                  <a:lnTo>
                    <a:pt x="12230" y="97917"/>
                  </a:lnTo>
                  <a:lnTo>
                    <a:pt x="12344" y="97726"/>
                  </a:lnTo>
                  <a:lnTo>
                    <a:pt x="13944" y="95504"/>
                  </a:lnTo>
                  <a:lnTo>
                    <a:pt x="14058" y="92481"/>
                  </a:lnTo>
                  <a:close/>
                </a:path>
                <a:path w="256540" h="132079">
                  <a:moveTo>
                    <a:pt x="18199" y="71424"/>
                  </a:moveTo>
                  <a:lnTo>
                    <a:pt x="17399" y="68440"/>
                  </a:lnTo>
                  <a:lnTo>
                    <a:pt x="16446" y="67119"/>
                  </a:lnTo>
                  <a:lnTo>
                    <a:pt x="15354" y="66014"/>
                  </a:lnTo>
                  <a:lnTo>
                    <a:pt x="14325" y="66675"/>
                  </a:lnTo>
                  <a:lnTo>
                    <a:pt x="13716" y="67792"/>
                  </a:lnTo>
                  <a:lnTo>
                    <a:pt x="12992" y="69672"/>
                  </a:lnTo>
                  <a:lnTo>
                    <a:pt x="12750" y="70459"/>
                  </a:lnTo>
                  <a:lnTo>
                    <a:pt x="12966" y="72796"/>
                  </a:lnTo>
                  <a:lnTo>
                    <a:pt x="14224" y="74066"/>
                  </a:lnTo>
                  <a:lnTo>
                    <a:pt x="15684" y="74663"/>
                  </a:lnTo>
                  <a:lnTo>
                    <a:pt x="16129" y="74815"/>
                  </a:lnTo>
                  <a:lnTo>
                    <a:pt x="16598" y="74777"/>
                  </a:lnTo>
                  <a:lnTo>
                    <a:pt x="16840" y="74637"/>
                  </a:lnTo>
                  <a:lnTo>
                    <a:pt x="16891" y="74409"/>
                  </a:lnTo>
                  <a:lnTo>
                    <a:pt x="17983" y="73113"/>
                  </a:lnTo>
                  <a:lnTo>
                    <a:pt x="18199" y="71424"/>
                  </a:lnTo>
                  <a:close/>
                </a:path>
                <a:path w="256540" h="132079">
                  <a:moveTo>
                    <a:pt x="21831" y="97497"/>
                  </a:moveTo>
                  <a:lnTo>
                    <a:pt x="21031" y="94513"/>
                  </a:lnTo>
                  <a:lnTo>
                    <a:pt x="20078" y="93192"/>
                  </a:lnTo>
                  <a:lnTo>
                    <a:pt x="18986" y="92087"/>
                  </a:lnTo>
                  <a:lnTo>
                    <a:pt x="17957" y="92748"/>
                  </a:lnTo>
                  <a:lnTo>
                    <a:pt x="17348" y="93865"/>
                  </a:lnTo>
                  <a:lnTo>
                    <a:pt x="16624" y="95745"/>
                  </a:lnTo>
                  <a:lnTo>
                    <a:pt x="16383" y="96532"/>
                  </a:lnTo>
                  <a:lnTo>
                    <a:pt x="16598" y="98869"/>
                  </a:lnTo>
                  <a:lnTo>
                    <a:pt x="17856" y="100139"/>
                  </a:lnTo>
                  <a:lnTo>
                    <a:pt x="19316" y="100736"/>
                  </a:lnTo>
                  <a:lnTo>
                    <a:pt x="19761" y="100888"/>
                  </a:lnTo>
                  <a:lnTo>
                    <a:pt x="20231" y="100850"/>
                  </a:lnTo>
                  <a:lnTo>
                    <a:pt x="20472" y="100711"/>
                  </a:lnTo>
                  <a:lnTo>
                    <a:pt x="20523" y="100482"/>
                  </a:lnTo>
                  <a:lnTo>
                    <a:pt x="21615" y="99187"/>
                  </a:lnTo>
                  <a:lnTo>
                    <a:pt x="21831" y="97497"/>
                  </a:lnTo>
                  <a:close/>
                </a:path>
                <a:path w="256540" h="132079">
                  <a:moveTo>
                    <a:pt x="27089" y="89331"/>
                  </a:moveTo>
                  <a:lnTo>
                    <a:pt x="26924" y="89065"/>
                  </a:lnTo>
                  <a:lnTo>
                    <a:pt x="26885" y="88912"/>
                  </a:lnTo>
                  <a:lnTo>
                    <a:pt x="26619" y="86893"/>
                  </a:lnTo>
                  <a:lnTo>
                    <a:pt x="25120" y="85153"/>
                  </a:lnTo>
                  <a:lnTo>
                    <a:pt x="21424" y="83197"/>
                  </a:lnTo>
                  <a:lnTo>
                    <a:pt x="19278" y="82918"/>
                  </a:lnTo>
                  <a:lnTo>
                    <a:pt x="17183" y="82943"/>
                  </a:lnTo>
                  <a:lnTo>
                    <a:pt x="16916" y="84518"/>
                  </a:lnTo>
                  <a:lnTo>
                    <a:pt x="17487" y="86106"/>
                  </a:lnTo>
                  <a:lnTo>
                    <a:pt x="18694" y="88480"/>
                  </a:lnTo>
                  <a:lnTo>
                    <a:pt x="19265" y="89420"/>
                  </a:lnTo>
                  <a:lnTo>
                    <a:pt x="21767" y="91325"/>
                  </a:lnTo>
                  <a:lnTo>
                    <a:pt x="24168" y="91274"/>
                  </a:lnTo>
                  <a:lnTo>
                    <a:pt x="26644" y="90170"/>
                  </a:lnTo>
                  <a:lnTo>
                    <a:pt x="27025" y="89674"/>
                  </a:lnTo>
                  <a:lnTo>
                    <a:pt x="27089" y="89331"/>
                  </a:lnTo>
                  <a:close/>
                </a:path>
                <a:path w="256540" h="132079">
                  <a:moveTo>
                    <a:pt x="27381" y="119418"/>
                  </a:moveTo>
                  <a:lnTo>
                    <a:pt x="18910" y="119418"/>
                  </a:lnTo>
                  <a:lnTo>
                    <a:pt x="18910" y="125425"/>
                  </a:lnTo>
                  <a:lnTo>
                    <a:pt x="27381" y="125425"/>
                  </a:lnTo>
                  <a:lnTo>
                    <a:pt x="27381" y="119418"/>
                  </a:lnTo>
                  <a:close/>
                </a:path>
                <a:path w="256540" h="132079">
                  <a:moveTo>
                    <a:pt x="28473" y="55435"/>
                  </a:moveTo>
                  <a:lnTo>
                    <a:pt x="28422" y="55003"/>
                  </a:lnTo>
                  <a:lnTo>
                    <a:pt x="28130" y="54762"/>
                  </a:lnTo>
                  <a:lnTo>
                    <a:pt x="28028" y="54597"/>
                  </a:lnTo>
                  <a:lnTo>
                    <a:pt x="26962" y="52362"/>
                  </a:lnTo>
                  <a:lnTo>
                    <a:pt x="24574" y="50888"/>
                  </a:lnTo>
                  <a:lnTo>
                    <a:pt x="19583" y="49974"/>
                  </a:lnTo>
                  <a:lnTo>
                    <a:pt x="16992" y="50406"/>
                  </a:lnTo>
                  <a:lnTo>
                    <a:pt x="14592" y="51193"/>
                  </a:lnTo>
                  <a:lnTo>
                    <a:pt x="14859" y="53086"/>
                  </a:lnTo>
                  <a:lnTo>
                    <a:pt x="16116" y="54724"/>
                  </a:lnTo>
                  <a:lnTo>
                    <a:pt x="18415" y="57023"/>
                  </a:lnTo>
                  <a:lnTo>
                    <a:pt x="19431" y="57899"/>
                  </a:lnTo>
                  <a:lnTo>
                    <a:pt x="23050" y="59207"/>
                  </a:lnTo>
                  <a:lnTo>
                    <a:pt x="25793" y="58293"/>
                  </a:lnTo>
                  <a:lnTo>
                    <a:pt x="27940" y="56400"/>
                  </a:lnTo>
                  <a:lnTo>
                    <a:pt x="28219" y="56121"/>
                  </a:lnTo>
                  <a:lnTo>
                    <a:pt x="28473" y="55435"/>
                  </a:lnTo>
                  <a:close/>
                </a:path>
                <a:path w="256540" h="132079">
                  <a:moveTo>
                    <a:pt x="33299" y="101561"/>
                  </a:moveTo>
                  <a:lnTo>
                    <a:pt x="33147" y="101295"/>
                  </a:lnTo>
                  <a:lnTo>
                    <a:pt x="33121" y="101130"/>
                  </a:lnTo>
                  <a:lnTo>
                    <a:pt x="33020" y="99098"/>
                  </a:lnTo>
                  <a:lnTo>
                    <a:pt x="31673" y="97243"/>
                  </a:lnTo>
                  <a:lnTo>
                    <a:pt x="28155" y="95008"/>
                  </a:lnTo>
                  <a:lnTo>
                    <a:pt x="26035" y="94551"/>
                  </a:lnTo>
                  <a:lnTo>
                    <a:pt x="23939" y="94424"/>
                  </a:lnTo>
                  <a:lnTo>
                    <a:pt x="23545" y="95961"/>
                  </a:lnTo>
                  <a:lnTo>
                    <a:pt x="23964" y="97586"/>
                  </a:lnTo>
                  <a:lnTo>
                    <a:pt x="24587" y="99060"/>
                  </a:lnTo>
                  <a:lnTo>
                    <a:pt x="24980" y="100050"/>
                  </a:lnTo>
                  <a:lnTo>
                    <a:pt x="25488" y="101041"/>
                  </a:lnTo>
                  <a:lnTo>
                    <a:pt x="27838" y="103136"/>
                  </a:lnTo>
                  <a:lnTo>
                    <a:pt x="30226" y="103263"/>
                  </a:lnTo>
                  <a:lnTo>
                    <a:pt x="32473" y="102476"/>
                  </a:lnTo>
                  <a:lnTo>
                    <a:pt x="32766" y="102362"/>
                  </a:lnTo>
                  <a:lnTo>
                    <a:pt x="33197" y="101904"/>
                  </a:lnTo>
                  <a:lnTo>
                    <a:pt x="33299" y="101561"/>
                  </a:lnTo>
                  <a:close/>
                </a:path>
                <a:path w="256540" h="132079">
                  <a:moveTo>
                    <a:pt x="38341" y="51638"/>
                  </a:moveTo>
                  <a:lnTo>
                    <a:pt x="37680" y="49466"/>
                  </a:lnTo>
                  <a:lnTo>
                    <a:pt x="35090" y="46266"/>
                  </a:lnTo>
                  <a:lnTo>
                    <a:pt x="33223" y="45161"/>
                  </a:lnTo>
                  <a:lnTo>
                    <a:pt x="31280" y="44386"/>
                  </a:lnTo>
                  <a:lnTo>
                    <a:pt x="30403" y="45720"/>
                  </a:lnTo>
                  <a:lnTo>
                    <a:pt x="30276" y="47396"/>
                  </a:lnTo>
                  <a:lnTo>
                    <a:pt x="30416" y="50050"/>
                  </a:lnTo>
                  <a:lnTo>
                    <a:pt x="30568" y="51130"/>
                  </a:lnTo>
                  <a:lnTo>
                    <a:pt x="32092" y="53848"/>
                  </a:lnTo>
                  <a:lnTo>
                    <a:pt x="34315" y="54724"/>
                  </a:lnTo>
                  <a:lnTo>
                    <a:pt x="36715" y="54686"/>
                  </a:lnTo>
                  <a:lnTo>
                    <a:pt x="37033" y="54660"/>
                  </a:lnTo>
                  <a:lnTo>
                    <a:pt x="37579" y="54368"/>
                  </a:lnTo>
                  <a:lnTo>
                    <a:pt x="37795" y="54063"/>
                  </a:lnTo>
                  <a:lnTo>
                    <a:pt x="37731" y="53759"/>
                  </a:lnTo>
                  <a:lnTo>
                    <a:pt x="37769" y="53606"/>
                  </a:lnTo>
                  <a:lnTo>
                    <a:pt x="38341" y="51638"/>
                  </a:lnTo>
                  <a:close/>
                </a:path>
                <a:path w="256540" h="132079">
                  <a:moveTo>
                    <a:pt x="40347" y="65519"/>
                  </a:moveTo>
                  <a:lnTo>
                    <a:pt x="39243" y="61582"/>
                  </a:lnTo>
                  <a:lnTo>
                    <a:pt x="37973" y="59867"/>
                  </a:lnTo>
                  <a:lnTo>
                    <a:pt x="36499" y="58407"/>
                  </a:lnTo>
                  <a:lnTo>
                    <a:pt x="35153" y="59296"/>
                  </a:lnTo>
                  <a:lnTo>
                    <a:pt x="34366" y="60794"/>
                  </a:lnTo>
                  <a:lnTo>
                    <a:pt x="33426" y="63284"/>
                  </a:lnTo>
                  <a:lnTo>
                    <a:pt x="33134" y="64338"/>
                  </a:lnTo>
                  <a:lnTo>
                    <a:pt x="33439" y="67424"/>
                  </a:lnTo>
                  <a:lnTo>
                    <a:pt x="35128" y="69088"/>
                  </a:lnTo>
                  <a:lnTo>
                    <a:pt x="37350" y="69964"/>
                  </a:lnTo>
                  <a:lnTo>
                    <a:pt x="37668" y="70053"/>
                  </a:lnTo>
                  <a:lnTo>
                    <a:pt x="38290" y="70002"/>
                  </a:lnTo>
                  <a:lnTo>
                    <a:pt x="38595" y="69799"/>
                  </a:lnTo>
                  <a:lnTo>
                    <a:pt x="38658" y="69507"/>
                  </a:lnTo>
                  <a:lnTo>
                    <a:pt x="38760" y="69367"/>
                  </a:lnTo>
                  <a:lnTo>
                    <a:pt x="40081" y="67779"/>
                  </a:lnTo>
                  <a:lnTo>
                    <a:pt x="40347" y="65519"/>
                  </a:lnTo>
                  <a:close/>
                </a:path>
                <a:path w="256540" h="132079">
                  <a:moveTo>
                    <a:pt x="49149" y="42354"/>
                  </a:moveTo>
                  <a:lnTo>
                    <a:pt x="48221" y="39001"/>
                  </a:lnTo>
                  <a:lnTo>
                    <a:pt x="47129" y="37541"/>
                  </a:lnTo>
                  <a:lnTo>
                    <a:pt x="45885" y="36296"/>
                  </a:lnTo>
                  <a:lnTo>
                    <a:pt x="44729" y="37058"/>
                  </a:lnTo>
                  <a:lnTo>
                    <a:pt x="44069" y="38328"/>
                  </a:lnTo>
                  <a:lnTo>
                    <a:pt x="43268" y="40449"/>
                  </a:lnTo>
                  <a:lnTo>
                    <a:pt x="43014" y="41351"/>
                  </a:lnTo>
                  <a:lnTo>
                    <a:pt x="43281" y="43967"/>
                  </a:lnTo>
                  <a:lnTo>
                    <a:pt x="44716" y="45377"/>
                  </a:lnTo>
                  <a:lnTo>
                    <a:pt x="46863" y="46202"/>
                  </a:lnTo>
                  <a:lnTo>
                    <a:pt x="47396" y="46151"/>
                  </a:lnTo>
                  <a:lnTo>
                    <a:pt x="47663" y="45986"/>
                  </a:lnTo>
                  <a:lnTo>
                    <a:pt x="47726" y="45732"/>
                  </a:lnTo>
                  <a:lnTo>
                    <a:pt x="48920" y="44272"/>
                  </a:lnTo>
                  <a:lnTo>
                    <a:pt x="49149" y="42354"/>
                  </a:lnTo>
                  <a:close/>
                </a:path>
                <a:path w="256540" h="132079">
                  <a:moveTo>
                    <a:pt x="49149" y="33223"/>
                  </a:moveTo>
                  <a:lnTo>
                    <a:pt x="49009" y="32943"/>
                  </a:lnTo>
                  <a:lnTo>
                    <a:pt x="48983" y="32778"/>
                  </a:lnTo>
                  <a:lnTo>
                    <a:pt x="48933" y="30670"/>
                  </a:lnTo>
                  <a:lnTo>
                    <a:pt x="47599" y="28714"/>
                  </a:lnTo>
                  <a:lnTo>
                    <a:pt x="44030" y="26327"/>
                  </a:lnTo>
                  <a:lnTo>
                    <a:pt x="41846" y="25793"/>
                  </a:lnTo>
                  <a:lnTo>
                    <a:pt x="39687" y="25603"/>
                  </a:lnTo>
                  <a:lnTo>
                    <a:pt x="39230" y="27178"/>
                  </a:lnTo>
                  <a:lnTo>
                    <a:pt x="45923" y="34912"/>
                  </a:lnTo>
                  <a:lnTo>
                    <a:pt x="48272" y="34163"/>
                  </a:lnTo>
                  <a:lnTo>
                    <a:pt x="48590" y="34036"/>
                  </a:lnTo>
                  <a:lnTo>
                    <a:pt x="49034" y="33578"/>
                  </a:lnTo>
                  <a:lnTo>
                    <a:pt x="49149" y="33223"/>
                  </a:lnTo>
                  <a:close/>
                </a:path>
                <a:path w="256540" h="132079">
                  <a:moveTo>
                    <a:pt x="49860" y="84378"/>
                  </a:moveTo>
                  <a:lnTo>
                    <a:pt x="48018" y="79235"/>
                  </a:lnTo>
                  <a:lnTo>
                    <a:pt x="46151" y="77089"/>
                  </a:lnTo>
                  <a:lnTo>
                    <a:pt x="44056" y="75285"/>
                  </a:lnTo>
                  <a:lnTo>
                    <a:pt x="42354" y="76593"/>
                  </a:lnTo>
                  <a:lnTo>
                    <a:pt x="41452" y="78651"/>
                  </a:lnTo>
                  <a:lnTo>
                    <a:pt x="40462" y="82054"/>
                  </a:lnTo>
                  <a:lnTo>
                    <a:pt x="40170" y="83489"/>
                  </a:lnTo>
                  <a:lnTo>
                    <a:pt x="40894" y="87541"/>
                  </a:lnTo>
                  <a:lnTo>
                    <a:pt x="43294" y="89585"/>
                  </a:lnTo>
                  <a:lnTo>
                    <a:pt x="46342" y="90538"/>
                  </a:lnTo>
                  <a:lnTo>
                    <a:pt x="46761" y="90639"/>
                  </a:lnTo>
                  <a:lnTo>
                    <a:pt x="47574" y="90500"/>
                  </a:lnTo>
                  <a:lnTo>
                    <a:pt x="47967" y="90220"/>
                  </a:lnTo>
                  <a:lnTo>
                    <a:pt x="48031" y="89814"/>
                  </a:lnTo>
                  <a:lnTo>
                    <a:pt x="48145" y="89623"/>
                  </a:lnTo>
                  <a:lnTo>
                    <a:pt x="49745" y="87401"/>
                  </a:lnTo>
                  <a:lnTo>
                    <a:pt x="49860" y="84378"/>
                  </a:lnTo>
                  <a:close/>
                </a:path>
                <a:path w="256540" h="132079">
                  <a:moveTo>
                    <a:pt x="50330" y="108623"/>
                  </a:moveTo>
                  <a:lnTo>
                    <a:pt x="48856" y="105892"/>
                  </a:lnTo>
                  <a:lnTo>
                    <a:pt x="44513" y="102285"/>
                  </a:lnTo>
                  <a:lnTo>
                    <a:pt x="41732" y="101295"/>
                  </a:lnTo>
                  <a:lnTo>
                    <a:pt x="38925" y="100749"/>
                  </a:lnTo>
                  <a:lnTo>
                    <a:pt x="38112" y="102768"/>
                  </a:lnTo>
                  <a:lnTo>
                    <a:pt x="45796" y="113779"/>
                  </a:lnTo>
                  <a:lnTo>
                    <a:pt x="48983" y="113106"/>
                  </a:lnTo>
                  <a:lnTo>
                    <a:pt x="49403" y="112991"/>
                  </a:lnTo>
                  <a:lnTo>
                    <a:pt x="50050" y="112445"/>
                  </a:lnTo>
                  <a:lnTo>
                    <a:pt x="50253" y="112001"/>
                  </a:lnTo>
                  <a:lnTo>
                    <a:pt x="50101" y="111607"/>
                  </a:lnTo>
                  <a:lnTo>
                    <a:pt x="50101" y="111391"/>
                  </a:lnTo>
                  <a:lnTo>
                    <a:pt x="50330" y="108623"/>
                  </a:lnTo>
                  <a:close/>
                </a:path>
                <a:path w="256540" h="132079">
                  <a:moveTo>
                    <a:pt x="57988" y="74409"/>
                  </a:moveTo>
                  <a:lnTo>
                    <a:pt x="57797" y="74168"/>
                  </a:lnTo>
                  <a:lnTo>
                    <a:pt x="57746" y="74015"/>
                  </a:lnTo>
                  <a:lnTo>
                    <a:pt x="57315" y="72021"/>
                  </a:lnTo>
                  <a:lnTo>
                    <a:pt x="55676" y="70396"/>
                  </a:lnTo>
                  <a:lnTo>
                    <a:pt x="51841" y="68745"/>
                  </a:lnTo>
                  <a:lnTo>
                    <a:pt x="49669" y="68618"/>
                  </a:lnTo>
                  <a:lnTo>
                    <a:pt x="47586" y="68821"/>
                  </a:lnTo>
                  <a:lnTo>
                    <a:pt x="47434" y="70396"/>
                  </a:lnTo>
                  <a:lnTo>
                    <a:pt x="48133" y="71932"/>
                  </a:lnTo>
                  <a:lnTo>
                    <a:pt x="49542" y="74206"/>
                  </a:lnTo>
                  <a:lnTo>
                    <a:pt x="50190" y="75107"/>
                  </a:lnTo>
                  <a:lnTo>
                    <a:pt x="52844" y="76809"/>
                  </a:lnTo>
                  <a:lnTo>
                    <a:pt x="55232" y="76568"/>
                  </a:lnTo>
                  <a:lnTo>
                    <a:pt x="57327" y="75450"/>
                  </a:lnTo>
                  <a:lnTo>
                    <a:pt x="57594" y="75285"/>
                  </a:lnTo>
                  <a:lnTo>
                    <a:pt x="57937" y="74777"/>
                  </a:lnTo>
                  <a:lnTo>
                    <a:pt x="57988" y="74409"/>
                  </a:lnTo>
                  <a:close/>
                </a:path>
                <a:path w="256540" h="132079">
                  <a:moveTo>
                    <a:pt x="60121" y="49453"/>
                  </a:moveTo>
                  <a:lnTo>
                    <a:pt x="58280" y="44310"/>
                  </a:lnTo>
                  <a:lnTo>
                    <a:pt x="56413" y="42164"/>
                  </a:lnTo>
                  <a:lnTo>
                    <a:pt x="54317" y="40360"/>
                  </a:lnTo>
                  <a:lnTo>
                    <a:pt x="52616" y="41668"/>
                  </a:lnTo>
                  <a:lnTo>
                    <a:pt x="51714" y="43726"/>
                  </a:lnTo>
                  <a:lnTo>
                    <a:pt x="50723" y="47129"/>
                  </a:lnTo>
                  <a:lnTo>
                    <a:pt x="50431" y="48564"/>
                  </a:lnTo>
                  <a:lnTo>
                    <a:pt x="51155" y="52616"/>
                  </a:lnTo>
                  <a:lnTo>
                    <a:pt x="53555" y="54660"/>
                  </a:lnTo>
                  <a:lnTo>
                    <a:pt x="56603" y="55613"/>
                  </a:lnTo>
                  <a:lnTo>
                    <a:pt x="57023" y="55714"/>
                  </a:lnTo>
                  <a:lnTo>
                    <a:pt x="57835" y="55575"/>
                  </a:lnTo>
                  <a:lnTo>
                    <a:pt x="58229" y="55283"/>
                  </a:lnTo>
                  <a:lnTo>
                    <a:pt x="58293" y="54889"/>
                  </a:lnTo>
                  <a:lnTo>
                    <a:pt x="58407" y="54698"/>
                  </a:lnTo>
                  <a:lnTo>
                    <a:pt x="60007" y="52476"/>
                  </a:lnTo>
                  <a:lnTo>
                    <a:pt x="60121" y="49453"/>
                  </a:lnTo>
                  <a:close/>
                </a:path>
                <a:path w="256540" h="132079">
                  <a:moveTo>
                    <a:pt x="61887" y="23583"/>
                  </a:moveTo>
                  <a:lnTo>
                    <a:pt x="60655" y="18338"/>
                  </a:lnTo>
                  <a:lnTo>
                    <a:pt x="59067" y="16014"/>
                  </a:lnTo>
                  <a:lnTo>
                    <a:pt x="57213" y="14020"/>
                  </a:lnTo>
                  <a:lnTo>
                    <a:pt x="55384" y="15125"/>
                  </a:lnTo>
                  <a:lnTo>
                    <a:pt x="54267" y="17043"/>
                  </a:lnTo>
                  <a:lnTo>
                    <a:pt x="52908" y="20281"/>
                  </a:lnTo>
                  <a:lnTo>
                    <a:pt x="52451" y="21653"/>
                  </a:lnTo>
                  <a:lnTo>
                    <a:pt x="52692" y="25730"/>
                  </a:lnTo>
                  <a:lnTo>
                    <a:pt x="54825" y="28003"/>
                  </a:lnTo>
                  <a:lnTo>
                    <a:pt x="57696" y="29260"/>
                  </a:lnTo>
                  <a:lnTo>
                    <a:pt x="58102" y="29413"/>
                  </a:lnTo>
                  <a:lnTo>
                    <a:pt x="58928" y="29362"/>
                  </a:lnTo>
                  <a:lnTo>
                    <a:pt x="59347" y="29121"/>
                  </a:lnTo>
                  <a:lnTo>
                    <a:pt x="59461" y="28740"/>
                  </a:lnTo>
                  <a:lnTo>
                    <a:pt x="59588" y="28562"/>
                  </a:lnTo>
                  <a:lnTo>
                    <a:pt x="61417" y="26543"/>
                  </a:lnTo>
                  <a:lnTo>
                    <a:pt x="61887" y="23583"/>
                  </a:lnTo>
                  <a:close/>
                </a:path>
                <a:path w="256540" h="132079">
                  <a:moveTo>
                    <a:pt x="65024" y="79921"/>
                  </a:moveTo>
                  <a:lnTo>
                    <a:pt x="64579" y="77990"/>
                  </a:lnTo>
                  <a:lnTo>
                    <a:pt x="63868" y="76187"/>
                  </a:lnTo>
                  <a:lnTo>
                    <a:pt x="62306" y="76377"/>
                  </a:lnTo>
                  <a:lnTo>
                    <a:pt x="60998" y="77304"/>
                  </a:lnTo>
                  <a:lnTo>
                    <a:pt x="59169" y="78994"/>
                  </a:lnTo>
                  <a:lnTo>
                    <a:pt x="58458" y="79756"/>
                  </a:lnTo>
                  <a:lnTo>
                    <a:pt x="57492" y="82435"/>
                  </a:lnTo>
                  <a:lnTo>
                    <a:pt x="58331" y="84493"/>
                  </a:lnTo>
                  <a:lnTo>
                    <a:pt x="59944" y="86118"/>
                  </a:lnTo>
                  <a:lnTo>
                    <a:pt x="60172" y="86321"/>
                  </a:lnTo>
                  <a:lnTo>
                    <a:pt x="60744" y="86525"/>
                  </a:lnTo>
                  <a:lnTo>
                    <a:pt x="61112" y="86487"/>
                  </a:lnTo>
                  <a:lnTo>
                    <a:pt x="61290" y="86271"/>
                  </a:lnTo>
                  <a:lnTo>
                    <a:pt x="61429" y="86194"/>
                  </a:lnTo>
                  <a:lnTo>
                    <a:pt x="63246" y="85407"/>
                  </a:lnTo>
                  <a:lnTo>
                    <a:pt x="64401" y="83642"/>
                  </a:lnTo>
                  <a:lnTo>
                    <a:pt x="65024" y="79921"/>
                  </a:lnTo>
                  <a:close/>
                </a:path>
                <a:path w="256540" h="132079">
                  <a:moveTo>
                    <a:pt x="69862" y="95872"/>
                  </a:moveTo>
                  <a:lnTo>
                    <a:pt x="68465" y="92024"/>
                  </a:lnTo>
                  <a:lnTo>
                    <a:pt x="67068" y="90411"/>
                  </a:lnTo>
                  <a:lnTo>
                    <a:pt x="65493" y="89052"/>
                  </a:lnTo>
                  <a:lnTo>
                    <a:pt x="64211" y="90043"/>
                  </a:lnTo>
                  <a:lnTo>
                    <a:pt x="63538" y="91592"/>
                  </a:lnTo>
                  <a:lnTo>
                    <a:pt x="62801" y="94132"/>
                  </a:lnTo>
                  <a:lnTo>
                    <a:pt x="62572" y="95211"/>
                  </a:lnTo>
                  <a:lnTo>
                    <a:pt x="63119" y="98259"/>
                  </a:lnTo>
                  <a:lnTo>
                    <a:pt x="64922" y="99796"/>
                  </a:lnTo>
                  <a:lnTo>
                    <a:pt x="67208" y="100507"/>
                  </a:lnTo>
                  <a:lnTo>
                    <a:pt x="67525" y="100584"/>
                  </a:lnTo>
                  <a:lnTo>
                    <a:pt x="68135" y="100482"/>
                  </a:lnTo>
                  <a:lnTo>
                    <a:pt x="68440" y="100266"/>
                  </a:lnTo>
                  <a:lnTo>
                    <a:pt x="68478" y="99961"/>
                  </a:lnTo>
                  <a:lnTo>
                    <a:pt x="68567" y="99822"/>
                  </a:lnTo>
                  <a:lnTo>
                    <a:pt x="69773" y="98145"/>
                  </a:lnTo>
                  <a:lnTo>
                    <a:pt x="69862" y="95872"/>
                  </a:lnTo>
                  <a:close/>
                </a:path>
                <a:path w="256540" h="132079">
                  <a:moveTo>
                    <a:pt x="71488" y="28232"/>
                  </a:moveTo>
                  <a:lnTo>
                    <a:pt x="70840" y="26047"/>
                  </a:lnTo>
                  <a:lnTo>
                    <a:pt x="68287" y="22821"/>
                  </a:lnTo>
                  <a:lnTo>
                    <a:pt x="66433" y="21704"/>
                  </a:lnTo>
                  <a:lnTo>
                    <a:pt x="64503" y="20916"/>
                  </a:lnTo>
                  <a:lnTo>
                    <a:pt x="63601" y="22237"/>
                  </a:lnTo>
                  <a:lnTo>
                    <a:pt x="63461" y="23901"/>
                  </a:lnTo>
                  <a:lnTo>
                    <a:pt x="63576" y="26555"/>
                  </a:lnTo>
                  <a:lnTo>
                    <a:pt x="63715" y="27647"/>
                  </a:lnTo>
                  <a:lnTo>
                    <a:pt x="65214" y="30378"/>
                  </a:lnTo>
                  <a:lnTo>
                    <a:pt x="67424" y="31280"/>
                  </a:lnTo>
                  <a:lnTo>
                    <a:pt x="69824" y="31254"/>
                  </a:lnTo>
                  <a:lnTo>
                    <a:pt x="70142" y="31229"/>
                  </a:lnTo>
                  <a:lnTo>
                    <a:pt x="70700" y="30949"/>
                  </a:lnTo>
                  <a:lnTo>
                    <a:pt x="70904" y="30645"/>
                  </a:lnTo>
                  <a:lnTo>
                    <a:pt x="70853" y="30340"/>
                  </a:lnTo>
                  <a:lnTo>
                    <a:pt x="70891" y="30187"/>
                  </a:lnTo>
                  <a:lnTo>
                    <a:pt x="71488" y="28232"/>
                  </a:lnTo>
                  <a:close/>
                </a:path>
                <a:path w="256540" h="132079">
                  <a:moveTo>
                    <a:pt x="75958" y="14033"/>
                  </a:moveTo>
                  <a:lnTo>
                    <a:pt x="70396" y="16129"/>
                  </a:lnTo>
                  <a:lnTo>
                    <a:pt x="69405" y="17322"/>
                  </a:lnTo>
                  <a:lnTo>
                    <a:pt x="69418" y="19088"/>
                  </a:lnTo>
                  <a:lnTo>
                    <a:pt x="70142" y="20701"/>
                  </a:lnTo>
                  <a:lnTo>
                    <a:pt x="70256" y="20916"/>
                  </a:lnTo>
                  <a:lnTo>
                    <a:pt x="70446" y="21056"/>
                  </a:lnTo>
                  <a:lnTo>
                    <a:pt x="70612" y="21196"/>
                  </a:lnTo>
                  <a:lnTo>
                    <a:pt x="70891" y="21247"/>
                  </a:lnTo>
                  <a:lnTo>
                    <a:pt x="71094" y="21132"/>
                  </a:lnTo>
                  <a:lnTo>
                    <a:pt x="71221" y="21107"/>
                  </a:lnTo>
                  <a:lnTo>
                    <a:pt x="72796" y="20929"/>
                  </a:lnTo>
                  <a:lnTo>
                    <a:pt x="74155" y="19850"/>
                  </a:lnTo>
                  <a:lnTo>
                    <a:pt x="75717" y="17157"/>
                  </a:lnTo>
                  <a:lnTo>
                    <a:pt x="75958" y="15582"/>
                  </a:lnTo>
                  <a:lnTo>
                    <a:pt x="75958" y="14033"/>
                  </a:lnTo>
                  <a:close/>
                </a:path>
                <a:path w="256540" h="132079">
                  <a:moveTo>
                    <a:pt x="76263" y="43649"/>
                  </a:moveTo>
                  <a:lnTo>
                    <a:pt x="75831" y="38849"/>
                  </a:lnTo>
                  <a:lnTo>
                    <a:pt x="74726" y="36614"/>
                  </a:lnTo>
                  <a:lnTo>
                    <a:pt x="73329" y="34607"/>
                  </a:lnTo>
                  <a:lnTo>
                    <a:pt x="71564" y="35369"/>
                  </a:lnTo>
                  <a:lnTo>
                    <a:pt x="67843" y="44450"/>
                  </a:lnTo>
                  <a:lnTo>
                    <a:pt x="69443" y="46723"/>
                  </a:lnTo>
                  <a:lnTo>
                    <a:pt x="71831" y="48183"/>
                  </a:lnTo>
                  <a:lnTo>
                    <a:pt x="72174" y="48361"/>
                  </a:lnTo>
                  <a:lnTo>
                    <a:pt x="72910" y="48425"/>
                  </a:lnTo>
                  <a:lnTo>
                    <a:pt x="73317" y="48260"/>
                  </a:lnTo>
                  <a:lnTo>
                    <a:pt x="73456" y="47929"/>
                  </a:lnTo>
                  <a:lnTo>
                    <a:pt x="73596" y="47790"/>
                  </a:lnTo>
                  <a:lnTo>
                    <a:pt x="75476" y="46215"/>
                  </a:lnTo>
                  <a:lnTo>
                    <a:pt x="76263" y="43649"/>
                  </a:lnTo>
                  <a:close/>
                </a:path>
                <a:path w="256540" h="132079">
                  <a:moveTo>
                    <a:pt x="77876" y="99923"/>
                  </a:moveTo>
                  <a:lnTo>
                    <a:pt x="72313" y="102019"/>
                  </a:lnTo>
                  <a:lnTo>
                    <a:pt x="71323" y="103212"/>
                  </a:lnTo>
                  <a:lnTo>
                    <a:pt x="72809" y="107137"/>
                  </a:lnTo>
                  <a:lnTo>
                    <a:pt x="73012" y="107022"/>
                  </a:lnTo>
                  <a:lnTo>
                    <a:pt x="73139" y="106997"/>
                  </a:lnTo>
                  <a:lnTo>
                    <a:pt x="74714" y="106819"/>
                  </a:lnTo>
                  <a:lnTo>
                    <a:pt x="76073" y="105740"/>
                  </a:lnTo>
                  <a:lnTo>
                    <a:pt x="77635" y="103047"/>
                  </a:lnTo>
                  <a:lnTo>
                    <a:pt x="77876" y="101473"/>
                  </a:lnTo>
                  <a:lnTo>
                    <a:pt x="77876" y="99923"/>
                  </a:lnTo>
                  <a:close/>
                </a:path>
                <a:path w="256540" h="132079">
                  <a:moveTo>
                    <a:pt x="79883" y="83566"/>
                  </a:moveTo>
                  <a:lnTo>
                    <a:pt x="79806" y="83172"/>
                  </a:lnTo>
                  <a:lnTo>
                    <a:pt x="79514" y="82969"/>
                  </a:lnTo>
                  <a:lnTo>
                    <a:pt x="79413" y="82816"/>
                  </a:lnTo>
                  <a:lnTo>
                    <a:pt x="78244" y="80797"/>
                  </a:lnTo>
                  <a:lnTo>
                    <a:pt x="75907" y="79590"/>
                  </a:lnTo>
                  <a:lnTo>
                    <a:pt x="71183" y="79057"/>
                  </a:lnTo>
                  <a:lnTo>
                    <a:pt x="68795" y="79654"/>
                  </a:lnTo>
                  <a:lnTo>
                    <a:pt x="66598" y="80556"/>
                  </a:lnTo>
                  <a:lnTo>
                    <a:pt x="66992" y="82308"/>
                  </a:lnTo>
                  <a:lnTo>
                    <a:pt x="68287" y="83743"/>
                  </a:lnTo>
                  <a:lnTo>
                    <a:pt x="70599" y="85737"/>
                  </a:lnTo>
                  <a:lnTo>
                    <a:pt x="71615" y="86487"/>
                  </a:lnTo>
                  <a:lnTo>
                    <a:pt x="75082" y="87464"/>
                  </a:lnTo>
                  <a:lnTo>
                    <a:pt x="77584" y="86423"/>
                  </a:lnTo>
                  <a:lnTo>
                    <a:pt x="79463" y="84505"/>
                  </a:lnTo>
                  <a:lnTo>
                    <a:pt x="79692" y="84226"/>
                  </a:lnTo>
                  <a:lnTo>
                    <a:pt x="79883" y="83566"/>
                  </a:lnTo>
                  <a:close/>
                </a:path>
                <a:path w="256540" h="132079">
                  <a:moveTo>
                    <a:pt x="84823" y="25285"/>
                  </a:moveTo>
                  <a:lnTo>
                    <a:pt x="83718" y="21348"/>
                  </a:lnTo>
                  <a:lnTo>
                    <a:pt x="82448" y="19634"/>
                  </a:lnTo>
                  <a:lnTo>
                    <a:pt x="80975" y="18173"/>
                  </a:lnTo>
                  <a:lnTo>
                    <a:pt x="79629" y="19062"/>
                  </a:lnTo>
                  <a:lnTo>
                    <a:pt x="78828" y="20561"/>
                  </a:lnTo>
                  <a:lnTo>
                    <a:pt x="77901" y="23050"/>
                  </a:lnTo>
                  <a:lnTo>
                    <a:pt x="77609" y="24104"/>
                  </a:lnTo>
                  <a:lnTo>
                    <a:pt x="77914" y="27190"/>
                  </a:lnTo>
                  <a:lnTo>
                    <a:pt x="79603" y="28854"/>
                  </a:lnTo>
                  <a:lnTo>
                    <a:pt x="81826" y="29730"/>
                  </a:lnTo>
                  <a:lnTo>
                    <a:pt x="82143" y="29819"/>
                  </a:lnTo>
                  <a:lnTo>
                    <a:pt x="82753" y="29768"/>
                  </a:lnTo>
                  <a:lnTo>
                    <a:pt x="83070" y="29565"/>
                  </a:lnTo>
                  <a:lnTo>
                    <a:pt x="83134" y="29273"/>
                  </a:lnTo>
                  <a:lnTo>
                    <a:pt x="83235" y="29133"/>
                  </a:lnTo>
                  <a:lnTo>
                    <a:pt x="84556" y="27546"/>
                  </a:lnTo>
                  <a:lnTo>
                    <a:pt x="84823" y="25285"/>
                  </a:lnTo>
                  <a:close/>
                </a:path>
                <a:path w="256540" h="132079">
                  <a:moveTo>
                    <a:pt x="86690" y="105956"/>
                  </a:moveTo>
                  <a:lnTo>
                    <a:pt x="76060" y="105956"/>
                  </a:lnTo>
                  <a:lnTo>
                    <a:pt x="76060" y="119087"/>
                  </a:lnTo>
                  <a:lnTo>
                    <a:pt x="86690" y="119087"/>
                  </a:lnTo>
                  <a:lnTo>
                    <a:pt x="86690" y="105956"/>
                  </a:lnTo>
                  <a:close/>
                </a:path>
                <a:path w="256540" h="132079">
                  <a:moveTo>
                    <a:pt x="90424" y="50723"/>
                  </a:moveTo>
                  <a:lnTo>
                    <a:pt x="90233" y="50482"/>
                  </a:lnTo>
                  <a:lnTo>
                    <a:pt x="90170" y="50330"/>
                  </a:lnTo>
                  <a:lnTo>
                    <a:pt x="89649" y="48361"/>
                  </a:lnTo>
                  <a:lnTo>
                    <a:pt x="87947" y="46799"/>
                  </a:lnTo>
                  <a:lnTo>
                    <a:pt x="84048" y="45300"/>
                  </a:lnTo>
                  <a:lnTo>
                    <a:pt x="81864" y="45275"/>
                  </a:lnTo>
                  <a:lnTo>
                    <a:pt x="79781" y="45554"/>
                  </a:lnTo>
                  <a:lnTo>
                    <a:pt x="79717" y="47155"/>
                  </a:lnTo>
                  <a:lnTo>
                    <a:pt x="80479" y="48653"/>
                  </a:lnTo>
                  <a:lnTo>
                    <a:pt x="81978" y="50863"/>
                  </a:lnTo>
                  <a:lnTo>
                    <a:pt x="82677" y="51727"/>
                  </a:lnTo>
                  <a:lnTo>
                    <a:pt x="83604" y="52285"/>
                  </a:lnTo>
                  <a:lnTo>
                    <a:pt x="85394" y="53327"/>
                  </a:lnTo>
                  <a:lnTo>
                    <a:pt x="87769" y="52997"/>
                  </a:lnTo>
                  <a:lnTo>
                    <a:pt x="89814" y="51777"/>
                  </a:lnTo>
                  <a:lnTo>
                    <a:pt x="90081" y="51600"/>
                  </a:lnTo>
                  <a:lnTo>
                    <a:pt x="90398" y="51079"/>
                  </a:lnTo>
                  <a:lnTo>
                    <a:pt x="90424" y="50723"/>
                  </a:lnTo>
                  <a:close/>
                </a:path>
                <a:path w="256540" h="132079">
                  <a:moveTo>
                    <a:pt x="91338" y="91046"/>
                  </a:moveTo>
                  <a:lnTo>
                    <a:pt x="91147" y="90805"/>
                  </a:lnTo>
                  <a:lnTo>
                    <a:pt x="91097" y="90652"/>
                  </a:lnTo>
                  <a:lnTo>
                    <a:pt x="90665" y="88658"/>
                  </a:lnTo>
                  <a:lnTo>
                    <a:pt x="89039" y="87033"/>
                  </a:lnTo>
                  <a:lnTo>
                    <a:pt x="85191" y="85382"/>
                  </a:lnTo>
                  <a:lnTo>
                    <a:pt x="83019" y="85255"/>
                  </a:lnTo>
                  <a:lnTo>
                    <a:pt x="80937" y="85458"/>
                  </a:lnTo>
                  <a:lnTo>
                    <a:pt x="80797" y="87033"/>
                  </a:lnTo>
                  <a:lnTo>
                    <a:pt x="81483" y="88569"/>
                  </a:lnTo>
                  <a:lnTo>
                    <a:pt x="82892" y="90843"/>
                  </a:lnTo>
                  <a:lnTo>
                    <a:pt x="83540" y="91744"/>
                  </a:lnTo>
                  <a:lnTo>
                    <a:pt x="86194" y="93446"/>
                  </a:lnTo>
                  <a:lnTo>
                    <a:pt x="88582" y="93205"/>
                  </a:lnTo>
                  <a:lnTo>
                    <a:pt x="90678" y="92087"/>
                  </a:lnTo>
                  <a:lnTo>
                    <a:pt x="90957" y="91922"/>
                  </a:lnTo>
                  <a:lnTo>
                    <a:pt x="91287" y="91414"/>
                  </a:lnTo>
                  <a:lnTo>
                    <a:pt x="91338" y="91046"/>
                  </a:lnTo>
                  <a:close/>
                </a:path>
                <a:path w="256540" h="132079">
                  <a:moveTo>
                    <a:pt x="92392" y="64185"/>
                  </a:moveTo>
                  <a:lnTo>
                    <a:pt x="90728" y="58864"/>
                  </a:lnTo>
                  <a:lnTo>
                    <a:pt x="88925" y="56578"/>
                  </a:lnTo>
                  <a:lnTo>
                    <a:pt x="86855" y="54660"/>
                  </a:lnTo>
                  <a:lnTo>
                    <a:pt x="85064" y="55918"/>
                  </a:lnTo>
                  <a:lnTo>
                    <a:pt x="84048" y="58000"/>
                  </a:lnTo>
                  <a:lnTo>
                    <a:pt x="82892" y="61417"/>
                  </a:lnTo>
                  <a:lnTo>
                    <a:pt x="82537" y="62865"/>
                  </a:lnTo>
                  <a:lnTo>
                    <a:pt x="83096" y="67043"/>
                  </a:lnTo>
                  <a:lnTo>
                    <a:pt x="85458" y="69227"/>
                  </a:lnTo>
                  <a:lnTo>
                    <a:pt x="88519" y="70319"/>
                  </a:lnTo>
                  <a:lnTo>
                    <a:pt x="88938" y="70446"/>
                  </a:lnTo>
                  <a:lnTo>
                    <a:pt x="89789" y="70332"/>
                  </a:lnTo>
                  <a:lnTo>
                    <a:pt x="90208" y="70065"/>
                  </a:lnTo>
                  <a:lnTo>
                    <a:pt x="90284" y="69659"/>
                  </a:lnTo>
                  <a:lnTo>
                    <a:pt x="90411" y="69469"/>
                  </a:lnTo>
                  <a:lnTo>
                    <a:pt x="92138" y="67259"/>
                  </a:lnTo>
                  <a:lnTo>
                    <a:pt x="92392" y="64185"/>
                  </a:lnTo>
                  <a:close/>
                </a:path>
                <a:path w="256540" h="132079">
                  <a:moveTo>
                    <a:pt x="98945" y="7708"/>
                  </a:moveTo>
                  <a:lnTo>
                    <a:pt x="98818" y="7442"/>
                  </a:lnTo>
                  <a:lnTo>
                    <a:pt x="98806" y="7277"/>
                  </a:lnTo>
                  <a:lnTo>
                    <a:pt x="98844" y="5232"/>
                  </a:lnTo>
                  <a:lnTo>
                    <a:pt x="97624" y="3302"/>
                  </a:lnTo>
                  <a:lnTo>
                    <a:pt x="94259" y="850"/>
                  </a:lnTo>
                  <a:lnTo>
                    <a:pt x="92176" y="266"/>
                  </a:lnTo>
                  <a:lnTo>
                    <a:pt x="90106" y="0"/>
                  </a:lnTo>
                  <a:lnTo>
                    <a:pt x="89598" y="1511"/>
                  </a:lnTo>
                  <a:lnTo>
                    <a:pt x="95758" y="9220"/>
                  </a:lnTo>
                  <a:lnTo>
                    <a:pt x="98069" y="8585"/>
                  </a:lnTo>
                  <a:lnTo>
                    <a:pt x="98374" y="8483"/>
                  </a:lnTo>
                  <a:lnTo>
                    <a:pt x="98831" y="8051"/>
                  </a:lnTo>
                  <a:lnTo>
                    <a:pt x="98945" y="7708"/>
                  </a:lnTo>
                  <a:close/>
                </a:path>
                <a:path w="256540" h="132079">
                  <a:moveTo>
                    <a:pt x="102603" y="38582"/>
                  </a:moveTo>
                  <a:lnTo>
                    <a:pt x="101904" y="35560"/>
                  </a:lnTo>
                  <a:lnTo>
                    <a:pt x="98704" y="30962"/>
                  </a:lnTo>
                  <a:lnTo>
                    <a:pt x="96278" y="29298"/>
                  </a:lnTo>
                  <a:lnTo>
                    <a:pt x="93726" y="28067"/>
                  </a:lnTo>
                  <a:lnTo>
                    <a:pt x="92392" y="29794"/>
                  </a:lnTo>
                  <a:lnTo>
                    <a:pt x="92062" y="32067"/>
                  </a:lnTo>
                  <a:lnTo>
                    <a:pt x="91998" y="35674"/>
                  </a:lnTo>
                  <a:lnTo>
                    <a:pt x="92087" y="37160"/>
                  </a:lnTo>
                  <a:lnTo>
                    <a:pt x="93891" y="40982"/>
                  </a:lnTo>
                  <a:lnTo>
                    <a:pt x="96824" y="42392"/>
                  </a:lnTo>
                  <a:lnTo>
                    <a:pt x="100076" y="42545"/>
                  </a:lnTo>
                  <a:lnTo>
                    <a:pt x="100533" y="42545"/>
                  </a:lnTo>
                  <a:lnTo>
                    <a:pt x="101295" y="42202"/>
                  </a:lnTo>
                  <a:lnTo>
                    <a:pt x="101600" y="41808"/>
                  </a:lnTo>
                  <a:lnTo>
                    <a:pt x="101561" y="41402"/>
                  </a:lnTo>
                  <a:lnTo>
                    <a:pt x="101625" y="41186"/>
                  </a:lnTo>
                  <a:lnTo>
                    <a:pt x="102603" y="38582"/>
                  </a:lnTo>
                  <a:close/>
                </a:path>
                <a:path w="256540" h="132079">
                  <a:moveTo>
                    <a:pt x="104216" y="73914"/>
                  </a:moveTo>
                  <a:lnTo>
                    <a:pt x="104025" y="73672"/>
                  </a:lnTo>
                  <a:lnTo>
                    <a:pt x="103962" y="73520"/>
                  </a:lnTo>
                  <a:lnTo>
                    <a:pt x="103441" y="71551"/>
                  </a:lnTo>
                  <a:lnTo>
                    <a:pt x="101739" y="69989"/>
                  </a:lnTo>
                  <a:lnTo>
                    <a:pt x="97840" y="68491"/>
                  </a:lnTo>
                  <a:lnTo>
                    <a:pt x="95656" y="68465"/>
                  </a:lnTo>
                  <a:lnTo>
                    <a:pt x="93573" y="68745"/>
                  </a:lnTo>
                  <a:lnTo>
                    <a:pt x="93510" y="70345"/>
                  </a:lnTo>
                  <a:lnTo>
                    <a:pt x="94272" y="71843"/>
                  </a:lnTo>
                  <a:lnTo>
                    <a:pt x="95770" y="74053"/>
                  </a:lnTo>
                  <a:lnTo>
                    <a:pt x="96469" y="74917"/>
                  </a:lnTo>
                  <a:lnTo>
                    <a:pt x="97396" y="75476"/>
                  </a:lnTo>
                  <a:lnTo>
                    <a:pt x="99187" y="76517"/>
                  </a:lnTo>
                  <a:lnTo>
                    <a:pt x="101561" y="76187"/>
                  </a:lnTo>
                  <a:lnTo>
                    <a:pt x="103606" y="74968"/>
                  </a:lnTo>
                  <a:lnTo>
                    <a:pt x="103873" y="74790"/>
                  </a:lnTo>
                  <a:lnTo>
                    <a:pt x="104190" y="74269"/>
                  </a:lnTo>
                  <a:lnTo>
                    <a:pt x="104216" y="73914"/>
                  </a:lnTo>
                  <a:close/>
                </a:path>
                <a:path w="256540" h="132079">
                  <a:moveTo>
                    <a:pt x="107340" y="14058"/>
                  </a:moveTo>
                  <a:lnTo>
                    <a:pt x="106235" y="10121"/>
                  </a:lnTo>
                  <a:lnTo>
                    <a:pt x="104965" y="8407"/>
                  </a:lnTo>
                  <a:lnTo>
                    <a:pt x="103492" y="6946"/>
                  </a:lnTo>
                  <a:lnTo>
                    <a:pt x="102146" y="7835"/>
                  </a:lnTo>
                  <a:lnTo>
                    <a:pt x="101358" y="9334"/>
                  </a:lnTo>
                  <a:lnTo>
                    <a:pt x="100418" y="11823"/>
                  </a:lnTo>
                  <a:lnTo>
                    <a:pt x="100126" y="12877"/>
                  </a:lnTo>
                  <a:lnTo>
                    <a:pt x="100431" y="15963"/>
                  </a:lnTo>
                  <a:lnTo>
                    <a:pt x="102120" y="17627"/>
                  </a:lnTo>
                  <a:lnTo>
                    <a:pt x="104343" y="18491"/>
                  </a:lnTo>
                  <a:lnTo>
                    <a:pt x="104660" y="18592"/>
                  </a:lnTo>
                  <a:lnTo>
                    <a:pt x="105283" y="18542"/>
                  </a:lnTo>
                  <a:lnTo>
                    <a:pt x="105587" y="18338"/>
                  </a:lnTo>
                  <a:lnTo>
                    <a:pt x="105651" y="18046"/>
                  </a:lnTo>
                  <a:lnTo>
                    <a:pt x="105752" y="17907"/>
                  </a:lnTo>
                  <a:lnTo>
                    <a:pt x="107073" y="16319"/>
                  </a:lnTo>
                  <a:lnTo>
                    <a:pt x="107340" y="14058"/>
                  </a:lnTo>
                  <a:close/>
                </a:path>
                <a:path w="256540" h="132079">
                  <a:moveTo>
                    <a:pt x="124879" y="56870"/>
                  </a:moveTo>
                  <a:lnTo>
                    <a:pt x="123037" y="51727"/>
                  </a:lnTo>
                  <a:lnTo>
                    <a:pt x="121170" y="49580"/>
                  </a:lnTo>
                  <a:lnTo>
                    <a:pt x="119075" y="47777"/>
                  </a:lnTo>
                  <a:lnTo>
                    <a:pt x="117373" y="49085"/>
                  </a:lnTo>
                  <a:lnTo>
                    <a:pt x="116471" y="51142"/>
                  </a:lnTo>
                  <a:lnTo>
                    <a:pt x="115481" y="54546"/>
                  </a:lnTo>
                  <a:lnTo>
                    <a:pt x="115189" y="55981"/>
                  </a:lnTo>
                  <a:lnTo>
                    <a:pt x="115912" y="60032"/>
                  </a:lnTo>
                  <a:lnTo>
                    <a:pt x="118313" y="62077"/>
                  </a:lnTo>
                  <a:lnTo>
                    <a:pt x="121348" y="63030"/>
                  </a:lnTo>
                  <a:lnTo>
                    <a:pt x="121780" y="63131"/>
                  </a:lnTo>
                  <a:lnTo>
                    <a:pt x="122593" y="62992"/>
                  </a:lnTo>
                  <a:lnTo>
                    <a:pt x="122986" y="62712"/>
                  </a:lnTo>
                  <a:lnTo>
                    <a:pt x="123050" y="62306"/>
                  </a:lnTo>
                  <a:lnTo>
                    <a:pt x="123164" y="62115"/>
                  </a:lnTo>
                  <a:lnTo>
                    <a:pt x="124764" y="59893"/>
                  </a:lnTo>
                  <a:lnTo>
                    <a:pt x="124879" y="56870"/>
                  </a:lnTo>
                  <a:close/>
                </a:path>
                <a:path w="256540" h="132079">
                  <a:moveTo>
                    <a:pt x="132067" y="10795"/>
                  </a:moveTo>
                  <a:lnTo>
                    <a:pt x="131953" y="10604"/>
                  </a:lnTo>
                  <a:lnTo>
                    <a:pt x="131927" y="10477"/>
                  </a:lnTo>
                  <a:lnTo>
                    <a:pt x="131775" y="8940"/>
                  </a:lnTo>
                  <a:lnTo>
                    <a:pt x="130683" y="7594"/>
                  </a:lnTo>
                  <a:lnTo>
                    <a:pt x="129324" y="6807"/>
                  </a:lnTo>
                  <a:lnTo>
                    <a:pt x="127952" y="6032"/>
                  </a:lnTo>
                  <a:lnTo>
                    <a:pt x="126326" y="5765"/>
                  </a:lnTo>
                  <a:lnTo>
                    <a:pt x="124739" y="5740"/>
                  </a:lnTo>
                  <a:lnTo>
                    <a:pt x="124498" y="6921"/>
                  </a:lnTo>
                  <a:lnTo>
                    <a:pt x="129819" y="12192"/>
                  </a:lnTo>
                  <a:lnTo>
                    <a:pt x="131495" y="11518"/>
                  </a:lnTo>
                  <a:lnTo>
                    <a:pt x="131711" y="11417"/>
                  </a:lnTo>
                  <a:lnTo>
                    <a:pt x="132016" y="11061"/>
                  </a:lnTo>
                  <a:lnTo>
                    <a:pt x="132067" y="10795"/>
                  </a:lnTo>
                  <a:close/>
                </a:path>
                <a:path w="256540" h="132079">
                  <a:moveTo>
                    <a:pt x="146850" y="36906"/>
                  </a:moveTo>
                  <a:lnTo>
                    <a:pt x="146558" y="35471"/>
                  </a:lnTo>
                  <a:lnTo>
                    <a:pt x="145567" y="32067"/>
                  </a:lnTo>
                  <a:lnTo>
                    <a:pt x="144665" y="30010"/>
                  </a:lnTo>
                  <a:lnTo>
                    <a:pt x="142963" y="28702"/>
                  </a:lnTo>
                  <a:lnTo>
                    <a:pt x="140868" y="30505"/>
                  </a:lnTo>
                  <a:lnTo>
                    <a:pt x="139001" y="32651"/>
                  </a:lnTo>
                  <a:lnTo>
                    <a:pt x="137160" y="37795"/>
                  </a:lnTo>
                  <a:lnTo>
                    <a:pt x="137274" y="40817"/>
                  </a:lnTo>
                  <a:lnTo>
                    <a:pt x="138874" y="43040"/>
                  </a:lnTo>
                  <a:lnTo>
                    <a:pt x="138988" y="43230"/>
                  </a:lnTo>
                  <a:lnTo>
                    <a:pt x="139052" y="43637"/>
                  </a:lnTo>
                  <a:lnTo>
                    <a:pt x="139446" y="43916"/>
                  </a:lnTo>
                  <a:lnTo>
                    <a:pt x="140258" y="44056"/>
                  </a:lnTo>
                  <a:lnTo>
                    <a:pt x="140690" y="43954"/>
                  </a:lnTo>
                  <a:lnTo>
                    <a:pt x="143725" y="43002"/>
                  </a:lnTo>
                  <a:lnTo>
                    <a:pt x="146126" y="40957"/>
                  </a:lnTo>
                  <a:lnTo>
                    <a:pt x="146850" y="36906"/>
                  </a:lnTo>
                  <a:close/>
                </a:path>
                <a:path w="256540" h="132079">
                  <a:moveTo>
                    <a:pt x="148971" y="81203"/>
                  </a:moveTo>
                  <a:lnTo>
                    <a:pt x="139903" y="71755"/>
                  </a:lnTo>
                  <a:lnTo>
                    <a:pt x="138938" y="74371"/>
                  </a:lnTo>
                  <a:lnTo>
                    <a:pt x="138366" y="77203"/>
                  </a:lnTo>
                  <a:lnTo>
                    <a:pt x="139319" y="82677"/>
                  </a:lnTo>
                  <a:lnTo>
                    <a:pt x="140970" y="85318"/>
                  </a:lnTo>
                  <a:lnTo>
                    <a:pt x="143535" y="86550"/>
                  </a:lnTo>
                  <a:lnTo>
                    <a:pt x="143725" y="86664"/>
                  </a:lnTo>
                  <a:lnTo>
                    <a:pt x="143992" y="86995"/>
                  </a:lnTo>
                  <a:lnTo>
                    <a:pt x="144500" y="87058"/>
                  </a:lnTo>
                  <a:lnTo>
                    <a:pt x="145300" y="86791"/>
                  </a:lnTo>
                  <a:lnTo>
                    <a:pt x="145618" y="86499"/>
                  </a:lnTo>
                  <a:lnTo>
                    <a:pt x="147853" y="84175"/>
                  </a:lnTo>
                  <a:lnTo>
                    <a:pt x="148971" y="81203"/>
                  </a:lnTo>
                  <a:close/>
                </a:path>
                <a:path w="256540" h="132079">
                  <a:moveTo>
                    <a:pt x="150075" y="68465"/>
                  </a:moveTo>
                  <a:lnTo>
                    <a:pt x="148564" y="66636"/>
                  </a:lnTo>
                  <a:lnTo>
                    <a:pt x="147828" y="66230"/>
                  </a:lnTo>
                  <a:lnTo>
                    <a:pt x="145973" y="65366"/>
                  </a:lnTo>
                  <a:lnTo>
                    <a:pt x="144729" y="64960"/>
                  </a:lnTo>
                  <a:lnTo>
                    <a:pt x="143522" y="65176"/>
                  </a:lnTo>
                  <a:lnTo>
                    <a:pt x="143522" y="66725"/>
                  </a:lnTo>
                  <a:lnTo>
                    <a:pt x="143764" y="68300"/>
                  </a:lnTo>
                  <a:lnTo>
                    <a:pt x="145313" y="70993"/>
                  </a:lnTo>
                  <a:lnTo>
                    <a:pt x="146685" y="72072"/>
                  </a:lnTo>
                  <a:lnTo>
                    <a:pt x="148259" y="72250"/>
                  </a:lnTo>
                  <a:lnTo>
                    <a:pt x="148386" y="72275"/>
                  </a:lnTo>
                  <a:lnTo>
                    <a:pt x="148590" y="72390"/>
                  </a:lnTo>
                  <a:lnTo>
                    <a:pt x="148856" y="72339"/>
                  </a:lnTo>
                  <a:lnTo>
                    <a:pt x="149225" y="72059"/>
                  </a:lnTo>
                  <a:lnTo>
                    <a:pt x="149339" y="71843"/>
                  </a:lnTo>
                  <a:lnTo>
                    <a:pt x="150063" y="70231"/>
                  </a:lnTo>
                  <a:lnTo>
                    <a:pt x="150075" y="68465"/>
                  </a:lnTo>
                  <a:close/>
                </a:path>
                <a:path w="256540" h="132079">
                  <a:moveTo>
                    <a:pt x="158343" y="26200"/>
                  </a:moveTo>
                  <a:lnTo>
                    <a:pt x="158051" y="25146"/>
                  </a:lnTo>
                  <a:lnTo>
                    <a:pt x="157111" y="22656"/>
                  </a:lnTo>
                  <a:lnTo>
                    <a:pt x="156324" y="21158"/>
                  </a:lnTo>
                  <a:lnTo>
                    <a:pt x="154978" y="20269"/>
                  </a:lnTo>
                  <a:lnTo>
                    <a:pt x="153504" y="21729"/>
                  </a:lnTo>
                  <a:lnTo>
                    <a:pt x="152234" y="23444"/>
                  </a:lnTo>
                  <a:lnTo>
                    <a:pt x="151130" y="27381"/>
                  </a:lnTo>
                  <a:lnTo>
                    <a:pt x="151396" y="29641"/>
                  </a:lnTo>
                  <a:lnTo>
                    <a:pt x="152717" y="31229"/>
                  </a:lnTo>
                  <a:lnTo>
                    <a:pt x="152819" y="31369"/>
                  </a:lnTo>
                  <a:lnTo>
                    <a:pt x="152882" y="31661"/>
                  </a:lnTo>
                  <a:lnTo>
                    <a:pt x="153200" y="31864"/>
                  </a:lnTo>
                  <a:lnTo>
                    <a:pt x="153809" y="31915"/>
                  </a:lnTo>
                  <a:lnTo>
                    <a:pt x="154127" y="31826"/>
                  </a:lnTo>
                  <a:lnTo>
                    <a:pt x="156349" y="30949"/>
                  </a:lnTo>
                  <a:lnTo>
                    <a:pt x="158038" y="29286"/>
                  </a:lnTo>
                  <a:lnTo>
                    <a:pt x="158343" y="26200"/>
                  </a:lnTo>
                  <a:close/>
                </a:path>
                <a:path w="256540" h="132079">
                  <a:moveTo>
                    <a:pt x="159067" y="67221"/>
                  </a:moveTo>
                  <a:lnTo>
                    <a:pt x="158927" y="65557"/>
                  </a:lnTo>
                  <a:lnTo>
                    <a:pt x="158026" y="64236"/>
                  </a:lnTo>
                  <a:lnTo>
                    <a:pt x="156095" y="65024"/>
                  </a:lnTo>
                  <a:lnTo>
                    <a:pt x="154241" y="66141"/>
                  </a:lnTo>
                  <a:lnTo>
                    <a:pt x="151688" y="69367"/>
                  </a:lnTo>
                  <a:lnTo>
                    <a:pt x="151041" y="71551"/>
                  </a:lnTo>
                  <a:lnTo>
                    <a:pt x="151638" y="73507"/>
                  </a:lnTo>
                  <a:lnTo>
                    <a:pt x="151676" y="73660"/>
                  </a:lnTo>
                  <a:lnTo>
                    <a:pt x="155105" y="74599"/>
                  </a:lnTo>
                  <a:lnTo>
                    <a:pt x="157314" y="73698"/>
                  </a:lnTo>
                  <a:lnTo>
                    <a:pt x="158813" y="70967"/>
                  </a:lnTo>
                  <a:lnTo>
                    <a:pt x="158953" y="69875"/>
                  </a:lnTo>
                  <a:lnTo>
                    <a:pt x="159067" y="67221"/>
                  </a:lnTo>
                  <a:close/>
                </a:path>
                <a:path w="256540" h="132079">
                  <a:moveTo>
                    <a:pt x="162839" y="110909"/>
                  </a:moveTo>
                  <a:lnTo>
                    <a:pt x="162585" y="109728"/>
                  </a:lnTo>
                  <a:lnTo>
                    <a:pt x="160997" y="109766"/>
                  </a:lnTo>
                  <a:lnTo>
                    <a:pt x="159385" y="110045"/>
                  </a:lnTo>
                  <a:lnTo>
                    <a:pt x="156667" y="111633"/>
                  </a:lnTo>
                  <a:lnTo>
                    <a:pt x="155587" y="112991"/>
                  </a:lnTo>
                  <a:lnTo>
                    <a:pt x="155448" y="114528"/>
                  </a:lnTo>
                  <a:lnTo>
                    <a:pt x="155422" y="114655"/>
                  </a:lnTo>
                  <a:lnTo>
                    <a:pt x="155308" y="114846"/>
                  </a:lnTo>
                  <a:lnTo>
                    <a:pt x="155371" y="115112"/>
                  </a:lnTo>
                  <a:lnTo>
                    <a:pt x="155676" y="115468"/>
                  </a:lnTo>
                  <a:lnTo>
                    <a:pt x="155892" y="115570"/>
                  </a:lnTo>
                  <a:lnTo>
                    <a:pt x="157581" y="116230"/>
                  </a:lnTo>
                  <a:lnTo>
                    <a:pt x="159385" y="116192"/>
                  </a:lnTo>
                  <a:lnTo>
                    <a:pt x="161213" y="114681"/>
                  </a:lnTo>
                  <a:lnTo>
                    <a:pt x="161632" y="113957"/>
                  </a:lnTo>
                  <a:lnTo>
                    <a:pt x="162458" y="112115"/>
                  </a:lnTo>
                  <a:lnTo>
                    <a:pt x="162839" y="110909"/>
                  </a:lnTo>
                  <a:close/>
                </a:path>
                <a:path w="256540" h="132079">
                  <a:moveTo>
                    <a:pt x="165354" y="82105"/>
                  </a:moveTo>
                  <a:lnTo>
                    <a:pt x="164998" y="80657"/>
                  </a:lnTo>
                  <a:lnTo>
                    <a:pt x="163842" y="77241"/>
                  </a:lnTo>
                  <a:lnTo>
                    <a:pt x="162826" y="75158"/>
                  </a:lnTo>
                  <a:lnTo>
                    <a:pt x="161023" y="73901"/>
                  </a:lnTo>
                  <a:lnTo>
                    <a:pt x="158953" y="75819"/>
                  </a:lnTo>
                  <a:lnTo>
                    <a:pt x="157162" y="78105"/>
                  </a:lnTo>
                  <a:lnTo>
                    <a:pt x="155498" y="83426"/>
                  </a:lnTo>
                  <a:lnTo>
                    <a:pt x="155752" y="86499"/>
                  </a:lnTo>
                  <a:lnTo>
                    <a:pt x="157480" y="88709"/>
                  </a:lnTo>
                  <a:lnTo>
                    <a:pt x="157607" y="88900"/>
                  </a:lnTo>
                  <a:lnTo>
                    <a:pt x="157683" y="89306"/>
                  </a:lnTo>
                  <a:lnTo>
                    <a:pt x="158102" y="89573"/>
                  </a:lnTo>
                  <a:lnTo>
                    <a:pt x="158940" y="89687"/>
                  </a:lnTo>
                  <a:lnTo>
                    <a:pt x="159372" y="89560"/>
                  </a:lnTo>
                  <a:lnTo>
                    <a:pt x="162433" y="88468"/>
                  </a:lnTo>
                  <a:lnTo>
                    <a:pt x="164795" y="86283"/>
                  </a:lnTo>
                  <a:lnTo>
                    <a:pt x="165354" y="82105"/>
                  </a:lnTo>
                  <a:close/>
                </a:path>
                <a:path w="256540" h="132079">
                  <a:moveTo>
                    <a:pt x="165595" y="14719"/>
                  </a:moveTo>
                  <a:lnTo>
                    <a:pt x="165366" y="13919"/>
                  </a:lnTo>
                  <a:lnTo>
                    <a:pt x="164680" y="12039"/>
                  </a:lnTo>
                  <a:lnTo>
                    <a:pt x="164084" y="10896"/>
                  </a:lnTo>
                  <a:lnTo>
                    <a:pt x="163068" y="10223"/>
                  </a:lnTo>
                  <a:lnTo>
                    <a:pt x="161950" y="11315"/>
                  </a:lnTo>
                  <a:lnTo>
                    <a:pt x="160985" y="12611"/>
                  </a:lnTo>
                  <a:lnTo>
                    <a:pt x="160134" y="15582"/>
                  </a:lnTo>
                  <a:lnTo>
                    <a:pt x="160324" y="17284"/>
                  </a:lnTo>
                  <a:lnTo>
                    <a:pt x="161315" y="18491"/>
                  </a:lnTo>
                  <a:lnTo>
                    <a:pt x="161442" y="18821"/>
                  </a:lnTo>
                  <a:lnTo>
                    <a:pt x="161671" y="18973"/>
                  </a:lnTo>
                  <a:lnTo>
                    <a:pt x="162140" y="19011"/>
                  </a:lnTo>
                  <a:lnTo>
                    <a:pt x="162598" y="18859"/>
                  </a:lnTo>
                  <a:lnTo>
                    <a:pt x="164058" y="18288"/>
                  </a:lnTo>
                  <a:lnTo>
                    <a:pt x="165341" y="17056"/>
                  </a:lnTo>
                  <a:lnTo>
                    <a:pt x="165595" y="14719"/>
                  </a:lnTo>
                  <a:close/>
                </a:path>
                <a:path w="256540" h="132079">
                  <a:moveTo>
                    <a:pt x="169214" y="39522"/>
                  </a:moveTo>
                  <a:lnTo>
                    <a:pt x="169176" y="37515"/>
                  </a:lnTo>
                  <a:lnTo>
                    <a:pt x="168998" y="36258"/>
                  </a:lnTo>
                  <a:lnTo>
                    <a:pt x="168249" y="35306"/>
                  </a:lnTo>
                  <a:lnTo>
                    <a:pt x="166839" y="35979"/>
                  </a:lnTo>
                  <a:lnTo>
                    <a:pt x="165493" y="36906"/>
                  </a:lnTo>
                  <a:lnTo>
                    <a:pt x="163703" y="39458"/>
                  </a:lnTo>
                  <a:lnTo>
                    <a:pt x="163322" y="41135"/>
                  </a:lnTo>
                  <a:lnTo>
                    <a:pt x="163868" y="42583"/>
                  </a:lnTo>
                  <a:lnTo>
                    <a:pt x="163880" y="42938"/>
                  </a:lnTo>
                  <a:lnTo>
                    <a:pt x="164058" y="43141"/>
                  </a:lnTo>
                  <a:lnTo>
                    <a:pt x="164477" y="43345"/>
                  </a:lnTo>
                  <a:lnTo>
                    <a:pt x="164719" y="43345"/>
                  </a:lnTo>
                  <a:lnTo>
                    <a:pt x="166535" y="43243"/>
                  </a:lnTo>
                  <a:lnTo>
                    <a:pt x="168160" y="42468"/>
                  </a:lnTo>
                  <a:lnTo>
                    <a:pt x="169151" y="40347"/>
                  </a:lnTo>
                  <a:lnTo>
                    <a:pt x="169214" y="39522"/>
                  </a:lnTo>
                  <a:close/>
                </a:path>
                <a:path w="256540" h="132079">
                  <a:moveTo>
                    <a:pt x="173507" y="69265"/>
                  </a:moveTo>
                  <a:lnTo>
                    <a:pt x="172275" y="67602"/>
                  </a:lnTo>
                  <a:lnTo>
                    <a:pt x="170751" y="66103"/>
                  </a:lnTo>
                  <a:lnTo>
                    <a:pt x="166954" y="64389"/>
                  </a:lnTo>
                  <a:lnTo>
                    <a:pt x="164617" y="64262"/>
                  </a:lnTo>
                  <a:lnTo>
                    <a:pt x="162788" y="65265"/>
                  </a:lnTo>
                  <a:lnTo>
                    <a:pt x="162636" y="65328"/>
                  </a:lnTo>
                  <a:lnTo>
                    <a:pt x="162318" y="65354"/>
                  </a:lnTo>
                  <a:lnTo>
                    <a:pt x="162077" y="65620"/>
                  </a:lnTo>
                  <a:lnTo>
                    <a:pt x="161899" y="66205"/>
                  </a:lnTo>
                  <a:lnTo>
                    <a:pt x="162471" y="68795"/>
                  </a:lnTo>
                  <a:lnTo>
                    <a:pt x="163868" y="70688"/>
                  </a:lnTo>
                  <a:lnTo>
                    <a:pt x="166941" y="71513"/>
                  </a:lnTo>
                  <a:lnTo>
                    <a:pt x="168059" y="71386"/>
                  </a:lnTo>
                  <a:lnTo>
                    <a:pt x="170738" y="70916"/>
                  </a:lnTo>
                  <a:lnTo>
                    <a:pt x="172377" y="70408"/>
                  </a:lnTo>
                  <a:lnTo>
                    <a:pt x="173507" y="69265"/>
                  </a:lnTo>
                  <a:close/>
                </a:path>
                <a:path w="256540" h="132079">
                  <a:moveTo>
                    <a:pt x="176250" y="110820"/>
                  </a:moveTo>
                  <a:lnTo>
                    <a:pt x="176212" y="107213"/>
                  </a:lnTo>
                  <a:lnTo>
                    <a:pt x="175895" y="104940"/>
                  </a:lnTo>
                  <a:lnTo>
                    <a:pt x="174574" y="103212"/>
                  </a:lnTo>
                  <a:lnTo>
                    <a:pt x="172008" y="104432"/>
                  </a:lnTo>
                  <a:lnTo>
                    <a:pt x="169583" y="106070"/>
                  </a:lnTo>
                  <a:lnTo>
                    <a:pt x="166344" y="110655"/>
                  </a:lnTo>
                  <a:lnTo>
                    <a:pt x="165620" y="113665"/>
                  </a:lnTo>
                  <a:lnTo>
                    <a:pt x="166585" y="116281"/>
                  </a:lnTo>
                  <a:lnTo>
                    <a:pt x="166649" y="116497"/>
                  </a:lnTo>
                  <a:lnTo>
                    <a:pt x="166598" y="116903"/>
                  </a:lnTo>
                  <a:lnTo>
                    <a:pt x="166903" y="117297"/>
                  </a:lnTo>
                  <a:lnTo>
                    <a:pt x="167678" y="117652"/>
                  </a:lnTo>
                  <a:lnTo>
                    <a:pt x="168122" y="117652"/>
                  </a:lnTo>
                  <a:lnTo>
                    <a:pt x="171386" y="117513"/>
                  </a:lnTo>
                  <a:lnTo>
                    <a:pt x="174320" y="116128"/>
                  </a:lnTo>
                  <a:lnTo>
                    <a:pt x="176149" y="112318"/>
                  </a:lnTo>
                  <a:lnTo>
                    <a:pt x="176250" y="110820"/>
                  </a:lnTo>
                  <a:close/>
                </a:path>
                <a:path w="256540" h="132079">
                  <a:moveTo>
                    <a:pt x="179755" y="27165"/>
                  </a:moveTo>
                  <a:lnTo>
                    <a:pt x="179463" y="26111"/>
                  </a:lnTo>
                  <a:lnTo>
                    <a:pt x="178523" y="23622"/>
                  </a:lnTo>
                  <a:lnTo>
                    <a:pt x="177736" y="22123"/>
                  </a:lnTo>
                  <a:lnTo>
                    <a:pt x="176390" y="21234"/>
                  </a:lnTo>
                  <a:lnTo>
                    <a:pt x="174917" y="22694"/>
                  </a:lnTo>
                  <a:lnTo>
                    <a:pt x="173647" y="24409"/>
                  </a:lnTo>
                  <a:lnTo>
                    <a:pt x="172542" y="28346"/>
                  </a:lnTo>
                  <a:lnTo>
                    <a:pt x="172808" y="30607"/>
                  </a:lnTo>
                  <a:lnTo>
                    <a:pt x="174129" y="32194"/>
                  </a:lnTo>
                  <a:lnTo>
                    <a:pt x="174231" y="32334"/>
                  </a:lnTo>
                  <a:lnTo>
                    <a:pt x="174294" y="32626"/>
                  </a:lnTo>
                  <a:lnTo>
                    <a:pt x="174599" y="32829"/>
                  </a:lnTo>
                  <a:lnTo>
                    <a:pt x="175221" y="32880"/>
                  </a:lnTo>
                  <a:lnTo>
                    <a:pt x="175539" y="32791"/>
                  </a:lnTo>
                  <a:lnTo>
                    <a:pt x="177761" y="31915"/>
                  </a:lnTo>
                  <a:lnTo>
                    <a:pt x="179451" y="30251"/>
                  </a:lnTo>
                  <a:lnTo>
                    <a:pt x="179755" y="27165"/>
                  </a:lnTo>
                  <a:close/>
                </a:path>
                <a:path w="256540" h="132079">
                  <a:moveTo>
                    <a:pt x="184746" y="100469"/>
                  </a:moveTo>
                  <a:lnTo>
                    <a:pt x="183235" y="98640"/>
                  </a:lnTo>
                  <a:lnTo>
                    <a:pt x="182499" y="98234"/>
                  </a:lnTo>
                  <a:lnTo>
                    <a:pt x="180644" y="97370"/>
                  </a:lnTo>
                  <a:lnTo>
                    <a:pt x="179400" y="96964"/>
                  </a:lnTo>
                  <a:lnTo>
                    <a:pt x="178193" y="97180"/>
                  </a:lnTo>
                  <a:lnTo>
                    <a:pt x="178193" y="98729"/>
                  </a:lnTo>
                  <a:lnTo>
                    <a:pt x="178435" y="100304"/>
                  </a:lnTo>
                  <a:lnTo>
                    <a:pt x="179222" y="101650"/>
                  </a:lnTo>
                  <a:lnTo>
                    <a:pt x="179984" y="102997"/>
                  </a:lnTo>
                  <a:lnTo>
                    <a:pt x="181356" y="104076"/>
                  </a:lnTo>
                  <a:lnTo>
                    <a:pt x="182930" y="104254"/>
                  </a:lnTo>
                  <a:lnTo>
                    <a:pt x="183057" y="104279"/>
                  </a:lnTo>
                  <a:lnTo>
                    <a:pt x="183261" y="104394"/>
                  </a:lnTo>
                  <a:lnTo>
                    <a:pt x="183527" y="104343"/>
                  </a:lnTo>
                  <a:lnTo>
                    <a:pt x="183896" y="104063"/>
                  </a:lnTo>
                  <a:lnTo>
                    <a:pt x="184010" y="103847"/>
                  </a:lnTo>
                  <a:lnTo>
                    <a:pt x="184734" y="102235"/>
                  </a:lnTo>
                  <a:lnTo>
                    <a:pt x="184746" y="100469"/>
                  </a:lnTo>
                  <a:close/>
                </a:path>
                <a:path w="256540" h="132079">
                  <a:moveTo>
                    <a:pt x="185115" y="10858"/>
                  </a:moveTo>
                  <a:lnTo>
                    <a:pt x="185026" y="9766"/>
                  </a:lnTo>
                  <a:lnTo>
                    <a:pt x="184581" y="7162"/>
                  </a:lnTo>
                  <a:lnTo>
                    <a:pt x="184086" y="5549"/>
                  </a:lnTo>
                  <a:lnTo>
                    <a:pt x="182930" y="4419"/>
                  </a:lnTo>
                  <a:lnTo>
                    <a:pt x="181203" y="5588"/>
                  </a:lnTo>
                  <a:lnTo>
                    <a:pt x="179628" y="7048"/>
                  </a:lnTo>
                  <a:lnTo>
                    <a:pt x="177800" y="10718"/>
                  </a:lnTo>
                  <a:lnTo>
                    <a:pt x="177622" y="12979"/>
                  </a:lnTo>
                  <a:lnTo>
                    <a:pt x="178625" y="14782"/>
                  </a:lnTo>
                  <a:lnTo>
                    <a:pt x="178689" y="14935"/>
                  </a:lnTo>
                  <a:lnTo>
                    <a:pt x="178701" y="15240"/>
                  </a:lnTo>
                  <a:lnTo>
                    <a:pt x="178981" y="15481"/>
                  </a:lnTo>
                  <a:lnTo>
                    <a:pt x="179578" y="15659"/>
                  </a:lnTo>
                  <a:lnTo>
                    <a:pt x="182245" y="15151"/>
                  </a:lnTo>
                  <a:lnTo>
                    <a:pt x="184213" y="13830"/>
                  </a:lnTo>
                  <a:lnTo>
                    <a:pt x="185115" y="10858"/>
                  </a:lnTo>
                  <a:close/>
                </a:path>
                <a:path w="256540" h="132079">
                  <a:moveTo>
                    <a:pt x="185902" y="46062"/>
                  </a:moveTo>
                  <a:lnTo>
                    <a:pt x="185661" y="44881"/>
                  </a:lnTo>
                  <a:lnTo>
                    <a:pt x="184073" y="44907"/>
                  </a:lnTo>
                  <a:lnTo>
                    <a:pt x="182448" y="45173"/>
                  </a:lnTo>
                  <a:lnTo>
                    <a:pt x="181076" y="45948"/>
                  </a:lnTo>
                  <a:lnTo>
                    <a:pt x="179717" y="46736"/>
                  </a:lnTo>
                  <a:lnTo>
                    <a:pt x="178625" y="48082"/>
                  </a:lnTo>
                  <a:lnTo>
                    <a:pt x="178473" y="49618"/>
                  </a:lnTo>
                  <a:lnTo>
                    <a:pt x="178447" y="49745"/>
                  </a:lnTo>
                  <a:lnTo>
                    <a:pt x="178333" y="49936"/>
                  </a:lnTo>
                  <a:lnTo>
                    <a:pt x="178384" y="50203"/>
                  </a:lnTo>
                  <a:lnTo>
                    <a:pt x="178689" y="50558"/>
                  </a:lnTo>
                  <a:lnTo>
                    <a:pt x="178904" y="50660"/>
                  </a:lnTo>
                  <a:lnTo>
                    <a:pt x="180581" y="51333"/>
                  </a:lnTo>
                  <a:lnTo>
                    <a:pt x="182397" y="51320"/>
                  </a:lnTo>
                  <a:lnTo>
                    <a:pt x="184238" y="49822"/>
                  </a:lnTo>
                  <a:lnTo>
                    <a:pt x="184645" y="49098"/>
                  </a:lnTo>
                  <a:lnTo>
                    <a:pt x="185508" y="47282"/>
                  </a:lnTo>
                  <a:lnTo>
                    <a:pt x="185902" y="46062"/>
                  </a:lnTo>
                  <a:close/>
                </a:path>
                <a:path w="256540" h="132079">
                  <a:moveTo>
                    <a:pt x="186524" y="69710"/>
                  </a:moveTo>
                  <a:lnTo>
                    <a:pt x="186461" y="66103"/>
                  </a:lnTo>
                  <a:lnTo>
                    <a:pt x="186131" y="63830"/>
                  </a:lnTo>
                  <a:lnTo>
                    <a:pt x="184797" y="62103"/>
                  </a:lnTo>
                  <a:lnTo>
                    <a:pt x="182245" y="63334"/>
                  </a:lnTo>
                  <a:lnTo>
                    <a:pt x="179819" y="64998"/>
                  </a:lnTo>
                  <a:lnTo>
                    <a:pt x="176606" y="69596"/>
                  </a:lnTo>
                  <a:lnTo>
                    <a:pt x="175920" y="72618"/>
                  </a:lnTo>
                  <a:lnTo>
                    <a:pt x="176898" y="75222"/>
                  </a:lnTo>
                  <a:lnTo>
                    <a:pt x="176961" y="75438"/>
                  </a:lnTo>
                  <a:lnTo>
                    <a:pt x="176923" y="75844"/>
                  </a:lnTo>
                  <a:lnTo>
                    <a:pt x="177228" y="76238"/>
                  </a:lnTo>
                  <a:lnTo>
                    <a:pt x="177990" y="76581"/>
                  </a:lnTo>
                  <a:lnTo>
                    <a:pt x="178447" y="76581"/>
                  </a:lnTo>
                  <a:lnTo>
                    <a:pt x="181698" y="76428"/>
                  </a:lnTo>
                  <a:lnTo>
                    <a:pt x="184632" y="75018"/>
                  </a:lnTo>
                  <a:lnTo>
                    <a:pt x="186436" y="71196"/>
                  </a:lnTo>
                  <a:lnTo>
                    <a:pt x="186524" y="69710"/>
                  </a:lnTo>
                  <a:close/>
                </a:path>
                <a:path w="256540" h="132079">
                  <a:moveTo>
                    <a:pt x="193497" y="92468"/>
                  </a:moveTo>
                  <a:lnTo>
                    <a:pt x="193268" y="91389"/>
                  </a:lnTo>
                  <a:lnTo>
                    <a:pt x="192532" y="88849"/>
                  </a:lnTo>
                  <a:lnTo>
                    <a:pt x="191858" y="87299"/>
                  </a:lnTo>
                  <a:lnTo>
                    <a:pt x="190576" y="86309"/>
                  </a:lnTo>
                  <a:lnTo>
                    <a:pt x="188988" y="87668"/>
                  </a:lnTo>
                  <a:lnTo>
                    <a:pt x="187604" y="89281"/>
                  </a:lnTo>
                  <a:lnTo>
                    <a:pt x="186207" y="93129"/>
                  </a:lnTo>
                  <a:lnTo>
                    <a:pt x="186296" y="95402"/>
                  </a:lnTo>
                  <a:lnTo>
                    <a:pt x="187502" y="97078"/>
                  </a:lnTo>
                  <a:lnTo>
                    <a:pt x="187591" y="97218"/>
                  </a:lnTo>
                  <a:lnTo>
                    <a:pt x="187629" y="97523"/>
                  </a:lnTo>
                  <a:lnTo>
                    <a:pt x="187934" y="97739"/>
                  </a:lnTo>
                  <a:lnTo>
                    <a:pt x="188544" y="97840"/>
                  </a:lnTo>
                  <a:lnTo>
                    <a:pt x="188861" y="97764"/>
                  </a:lnTo>
                  <a:lnTo>
                    <a:pt x="191147" y="97053"/>
                  </a:lnTo>
                  <a:lnTo>
                    <a:pt x="192951" y="95516"/>
                  </a:lnTo>
                  <a:lnTo>
                    <a:pt x="193497" y="92468"/>
                  </a:lnTo>
                  <a:close/>
                </a:path>
                <a:path w="256540" h="132079">
                  <a:moveTo>
                    <a:pt x="196151" y="16484"/>
                  </a:moveTo>
                  <a:lnTo>
                    <a:pt x="196088" y="12865"/>
                  </a:lnTo>
                  <a:lnTo>
                    <a:pt x="195757" y="10604"/>
                  </a:lnTo>
                  <a:lnTo>
                    <a:pt x="194424" y="8877"/>
                  </a:lnTo>
                  <a:lnTo>
                    <a:pt x="191871" y="10109"/>
                  </a:lnTo>
                  <a:lnTo>
                    <a:pt x="189445" y="11772"/>
                  </a:lnTo>
                  <a:lnTo>
                    <a:pt x="186245" y="16370"/>
                  </a:lnTo>
                  <a:lnTo>
                    <a:pt x="185547" y="19392"/>
                  </a:lnTo>
                  <a:lnTo>
                    <a:pt x="186524" y="21996"/>
                  </a:lnTo>
                  <a:lnTo>
                    <a:pt x="186588" y="22212"/>
                  </a:lnTo>
                  <a:lnTo>
                    <a:pt x="186550" y="22618"/>
                  </a:lnTo>
                  <a:lnTo>
                    <a:pt x="186855" y="23012"/>
                  </a:lnTo>
                  <a:lnTo>
                    <a:pt x="187617" y="23355"/>
                  </a:lnTo>
                  <a:lnTo>
                    <a:pt x="188074" y="23355"/>
                  </a:lnTo>
                  <a:lnTo>
                    <a:pt x="191325" y="23202"/>
                  </a:lnTo>
                  <a:lnTo>
                    <a:pt x="194259" y="21793"/>
                  </a:lnTo>
                  <a:lnTo>
                    <a:pt x="196062" y="17970"/>
                  </a:lnTo>
                  <a:lnTo>
                    <a:pt x="196151" y="16484"/>
                  </a:lnTo>
                  <a:close/>
                </a:path>
                <a:path w="256540" h="132079">
                  <a:moveTo>
                    <a:pt x="201904" y="49695"/>
                  </a:moveTo>
                  <a:lnTo>
                    <a:pt x="201612" y="48260"/>
                  </a:lnTo>
                  <a:lnTo>
                    <a:pt x="200621" y="44856"/>
                  </a:lnTo>
                  <a:lnTo>
                    <a:pt x="199720" y="42799"/>
                  </a:lnTo>
                  <a:lnTo>
                    <a:pt x="198018" y="41490"/>
                  </a:lnTo>
                  <a:lnTo>
                    <a:pt x="195922" y="43294"/>
                  </a:lnTo>
                  <a:lnTo>
                    <a:pt x="194056" y="45440"/>
                  </a:lnTo>
                  <a:lnTo>
                    <a:pt x="192214" y="50584"/>
                  </a:lnTo>
                  <a:lnTo>
                    <a:pt x="192328" y="53606"/>
                  </a:lnTo>
                  <a:lnTo>
                    <a:pt x="193929" y="55829"/>
                  </a:lnTo>
                  <a:lnTo>
                    <a:pt x="194043" y="56019"/>
                  </a:lnTo>
                  <a:lnTo>
                    <a:pt x="194106" y="56426"/>
                  </a:lnTo>
                  <a:lnTo>
                    <a:pt x="194500" y="56705"/>
                  </a:lnTo>
                  <a:lnTo>
                    <a:pt x="195313" y="56845"/>
                  </a:lnTo>
                  <a:lnTo>
                    <a:pt x="195732" y="56743"/>
                  </a:lnTo>
                  <a:lnTo>
                    <a:pt x="198780" y="55791"/>
                  </a:lnTo>
                  <a:lnTo>
                    <a:pt x="201180" y="53746"/>
                  </a:lnTo>
                  <a:lnTo>
                    <a:pt x="201904" y="49695"/>
                  </a:lnTo>
                  <a:close/>
                </a:path>
                <a:path w="256540" h="132079">
                  <a:moveTo>
                    <a:pt x="205447" y="97967"/>
                  </a:moveTo>
                  <a:lnTo>
                    <a:pt x="204622" y="95948"/>
                  </a:lnTo>
                  <a:lnTo>
                    <a:pt x="201828" y="96494"/>
                  </a:lnTo>
                  <a:lnTo>
                    <a:pt x="199034" y="97485"/>
                  </a:lnTo>
                  <a:lnTo>
                    <a:pt x="194703" y="101092"/>
                  </a:lnTo>
                  <a:lnTo>
                    <a:pt x="193230" y="103822"/>
                  </a:lnTo>
                  <a:lnTo>
                    <a:pt x="193459" y="106591"/>
                  </a:lnTo>
                  <a:lnTo>
                    <a:pt x="193459" y="106807"/>
                  </a:lnTo>
                  <a:lnTo>
                    <a:pt x="197764" y="108978"/>
                  </a:lnTo>
                  <a:lnTo>
                    <a:pt x="200964" y="108381"/>
                  </a:lnTo>
                  <a:lnTo>
                    <a:pt x="203746" y="105156"/>
                  </a:lnTo>
                  <a:lnTo>
                    <a:pt x="204241" y="103733"/>
                  </a:lnTo>
                  <a:lnTo>
                    <a:pt x="205155" y="100241"/>
                  </a:lnTo>
                  <a:lnTo>
                    <a:pt x="205447" y="97967"/>
                  </a:lnTo>
                  <a:close/>
                </a:path>
                <a:path w="256540" h="132079">
                  <a:moveTo>
                    <a:pt x="213931" y="57975"/>
                  </a:moveTo>
                  <a:lnTo>
                    <a:pt x="213677" y="56794"/>
                  </a:lnTo>
                  <a:lnTo>
                    <a:pt x="212090" y="56832"/>
                  </a:lnTo>
                  <a:lnTo>
                    <a:pt x="210477" y="57111"/>
                  </a:lnTo>
                  <a:lnTo>
                    <a:pt x="207759" y="58699"/>
                  </a:lnTo>
                  <a:lnTo>
                    <a:pt x="206679" y="60058"/>
                  </a:lnTo>
                  <a:lnTo>
                    <a:pt x="206540" y="61595"/>
                  </a:lnTo>
                  <a:lnTo>
                    <a:pt x="206514" y="61722"/>
                  </a:lnTo>
                  <a:lnTo>
                    <a:pt x="206400" y="61912"/>
                  </a:lnTo>
                  <a:lnTo>
                    <a:pt x="206463" y="62179"/>
                  </a:lnTo>
                  <a:lnTo>
                    <a:pt x="206768" y="62534"/>
                  </a:lnTo>
                  <a:lnTo>
                    <a:pt x="206984" y="62636"/>
                  </a:lnTo>
                  <a:lnTo>
                    <a:pt x="208673" y="63296"/>
                  </a:lnTo>
                  <a:lnTo>
                    <a:pt x="210477" y="63258"/>
                  </a:lnTo>
                  <a:lnTo>
                    <a:pt x="212305" y="61747"/>
                  </a:lnTo>
                  <a:lnTo>
                    <a:pt x="212712" y="61023"/>
                  </a:lnTo>
                  <a:lnTo>
                    <a:pt x="213550" y="59182"/>
                  </a:lnTo>
                  <a:lnTo>
                    <a:pt x="213931" y="57975"/>
                  </a:lnTo>
                  <a:close/>
                </a:path>
                <a:path w="256540" h="132079">
                  <a:moveTo>
                    <a:pt x="215811" y="84912"/>
                  </a:moveTo>
                  <a:lnTo>
                    <a:pt x="215519" y="83477"/>
                  </a:lnTo>
                  <a:lnTo>
                    <a:pt x="214528" y="80073"/>
                  </a:lnTo>
                  <a:lnTo>
                    <a:pt x="213626" y="78016"/>
                  </a:lnTo>
                  <a:lnTo>
                    <a:pt x="211924" y="76708"/>
                  </a:lnTo>
                  <a:lnTo>
                    <a:pt x="209829" y="78511"/>
                  </a:lnTo>
                  <a:lnTo>
                    <a:pt x="207962" y="80657"/>
                  </a:lnTo>
                  <a:lnTo>
                    <a:pt x="206108" y="85801"/>
                  </a:lnTo>
                  <a:lnTo>
                    <a:pt x="206235" y="88823"/>
                  </a:lnTo>
                  <a:lnTo>
                    <a:pt x="207835" y="91046"/>
                  </a:lnTo>
                  <a:lnTo>
                    <a:pt x="207949" y="91236"/>
                  </a:lnTo>
                  <a:lnTo>
                    <a:pt x="208013" y="91643"/>
                  </a:lnTo>
                  <a:lnTo>
                    <a:pt x="208407" y="91922"/>
                  </a:lnTo>
                  <a:lnTo>
                    <a:pt x="209219" y="92062"/>
                  </a:lnTo>
                  <a:lnTo>
                    <a:pt x="209638" y="91960"/>
                  </a:lnTo>
                  <a:lnTo>
                    <a:pt x="212686" y="91008"/>
                  </a:lnTo>
                  <a:lnTo>
                    <a:pt x="215087" y="88963"/>
                  </a:lnTo>
                  <a:lnTo>
                    <a:pt x="215811" y="84912"/>
                  </a:lnTo>
                  <a:close/>
                </a:path>
                <a:path w="256540" h="132079">
                  <a:moveTo>
                    <a:pt x="216090" y="24841"/>
                  </a:moveTo>
                  <a:lnTo>
                    <a:pt x="215493" y="22758"/>
                  </a:lnTo>
                  <a:lnTo>
                    <a:pt x="212648" y="23025"/>
                  </a:lnTo>
                  <a:lnTo>
                    <a:pt x="209778" y="23710"/>
                  </a:lnTo>
                  <a:lnTo>
                    <a:pt x="205079" y="26873"/>
                  </a:lnTo>
                  <a:lnTo>
                    <a:pt x="203314" y="29438"/>
                  </a:lnTo>
                  <a:lnTo>
                    <a:pt x="203250" y="32219"/>
                  </a:lnTo>
                  <a:lnTo>
                    <a:pt x="203225" y="32435"/>
                  </a:lnTo>
                  <a:lnTo>
                    <a:pt x="203034" y="32816"/>
                  </a:lnTo>
                  <a:lnTo>
                    <a:pt x="203187" y="33274"/>
                  </a:lnTo>
                  <a:lnTo>
                    <a:pt x="203771" y="33870"/>
                  </a:lnTo>
                  <a:lnTo>
                    <a:pt x="204190" y="34036"/>
                  </a:lnTo>
                  <a:lnTo>
                    <a:pt x="207276" y="35026"/>
                  </a:lnTo>
                  <a:lnTo>
                    <a:pt x="210527" y="34747"/>
                  </a:lnTo>
                  <a:lnTo>
                    <a:pt x="213639" y="31813"/>
                  </a:lnTo>
                  <a:lnTo>
                    <a:pt x="214274" y="30467"/>
                  </a:lnTo>
                  <a:lnTo>
                    <a:pt x="215557" y="27076"/>
                  </a:lnTo>
                  <a:lnTo>
                    <a:pt x="216090" y="24841"/>
                  </a:lnTo>
                  <a:close/>
                </a:path>
                <a:path w="256540" h="132079">
                  <a:moveTo>
                    <a:pt x="222707" y="118452"/>
                  </a:moveTo>
                  <a:lnTo>
                    <a:pt x="221475" y="116789"/>
                  </a:lnTo>
                  <a:lnTo>
                    <a:pt x="219951" y="115290"/>
                  </a:lnTo>
                  <a:lnTo>
                    <a:pt x="216154" y="113576"/>
                  </a:lnTo>
                  <a:lnTo>
                    <a:pt x="213817" y="113449"/>
                  </a:lnTo>
                  <a:lnTo>
                    <a:pt x="211988" y="114452"/>
                  </a:lnTo>
                  <a:lnTo>
                    <a:pt x="211836" y="114515"/>
                  </a:lnTo>
                  <a:lnTo>
                    <a:pt x="211518" y="114541"/>
                  </a:lnTo>
                  <a:lnTo>
                    <a:pt x="211277" y="114808"/>
                  </a:lnTo>
                  <a:lnTo>
                    <a:pt x="211099" y="115392"/>
                  </a:lnTo>
                  <a:lnTo>
                    <a:pt x="211670" y="117983"/>
                  </a:lnTo>
                  <a:lnTo>
                    <a:pt x="212420" y="118999"/>
                  </a:lnTo>
                  <a:lnTo>
                    <a:pt x="196951" y="118999"/>
                  </a:lnTo>
                  <a:lnTo>
                    <a:pt x="196951" y="122428"/>
                  </a:lnTo>
                  <a:lnTo>
                    <a:pt x="213309" y="122428"/>
                  </a:lnTo>
                  <a:lnTo>
                    <a:pt x="213309" y="119951"/>
                  </a:lnTo>
                  <a:lnTo>
                    <a:pt x="216141" y="120700"/>
                  </a:lnTo>
                  <a:lnTo>
                    <a:pt x="217258" y="120573"/>
                  </a:lnTo>
                  <a:lnTo>
                    <a:pt x="219938" y="120103"/>
                  </a:lnTo>
                  <a:lnTo>
                    <a:pt x="221576" y="119595"/>
                  </a:lnTo>
                  <a:lnTo>
                    <a:pt x="222707" y="118452"/>
                  </a:lnTo>
                  <a:close/>
                </a:path>
                <a:path w="256540" h="132079">
                  <a:moveTo>
                    <a:pt x="225793" y="44653"/>
                  </a:moveTo>
                  <a:lnTo>
                    <a:pt x="225666" y="42976"/>
                  </a:lnTo>
                  <a:lnTo>
                    <a:pt x="224790" y="41643"/>
                  </a:lnTo>
                  <a:lnTo>
                    <a:pt x="222846" y="42418"/>
                  </a:lnTo>
                  <a:lnTo>
                    <a:pt x="220980" y="43522"/>
                  </a:lnTo>
                  <a:lnTo>
                    <a:pt x="218389" y="46723"/>
                  </a:lnTo>
                  <a:lnTo>
                    <a:pt x="217716" y="48895"/>
                  </a:lnTo>
                  <a:lnTo>
                    <a:pt x="218300" y="50863"/>
                  </a:lnTo>
                  <a:lnTo>
                    <a:pt x="218338" y="51015"/>
                  </a:lnTo>
                  <a:lnTo>
                    <a:pt x="221754" y="51981"/>
                  </a:lnTo>
                  <a:lnTo>
                    <a:pt x="223977" y="51104"/>
                  </a:lnTo>
                  <a:lnTo>
                    <a:pt x="225501" y="48387"/>
                  </a:lnTo>
                  <a:lnTo>
                    <a:pt x="225653" y="47307"/>
                  </a:lnTo>
                  <a:lnTo>
                    <a:pt x="225793" y="44653"/>
                  </a:lnTo>
                  <a:close/>
                </a:path>
                <a:path w="256540" h="132079">
                  <a:moveTo>
                    <a:pt x="226364" y="73901"/>
                  </a:moveTo>
                  <a:lnTo>
                    <a:pt x="226072" y="72847"/>
                  </a:lnTo>
                  <a:lnTo>
                    <a:pt x="225132" y="70358"/>
                  </a:lnTo>
                  <a:lnTo>
                    <a:pt x="224345" y="68859"/>
                  </a:lnTo>
                  <a:lnTo>
                    <a:pt x="222999" y="67970"/>
                  </a:lnTo>
                  <a:lnTo>
                    <a:pt x="221526" y="69430"/>
                  </a:lnTo>
                  <a:lnTo>
                    <a:pt x="220256" y="71145"/>
                  </a:lnTo>
                  <a:lnTo>
                    <a:pt x="219151" y="75082"/>
                  </a:lnTo>
                  <a:lnTo>
                    <a:pt x="219417" y="77343"/>
                  </a:lnTo>
                  <a:lnTo>
                    <a:pt x="220738" y="78930"/>
                  </a:lnTo>
                  <a:lnTo>
                    <a:pt x="220840" y="79070"/>
                  </a:lnTo>
                  <a:lnTo>
                    <a:pt x="220903" y="79362"/>
                  </a:lnTo>
                  <a:lnTo>
                    <a:pt x="221221" y="79565"/>
                  </a:lnTo>
                  <a:lnTo>
                    <a:pt x="221830" y="79616"/>
                  </a:lnTo>
                  <a:lnTo>
                    <a:pt x="222148" y="79527"/>
                  </a:lnTo>
                  <a:lnTo>
                    <a:pt x="224370" y="78651"/>
                  </a:lnTo>
                  <a:lnTo>
                    <a:pt x="226060" y="76987"/>
                  </a:lnTo>
                  <a:lnTo>
                    <a:pt x="226364" y="73901"/>
                  </a:lnTo>
                  <a:close/>
                </a:path>
                <a:path w="256540" h="132079">
                  <a:moveTo>
                    <a:pt x="231622" y="64236"/>
                  </a:moveTo>
                  <a:lnTo>
                    <a:pt x="231381" y="63449"/>
                  </a:lnTo>
                  <a:lnTo>
                    <a:pt x="230657" y="61569"/>
                  </a:lnTo>
                  <a:lnTo>
                    <a:pt x="230047" y="60452"/>
                  </a:lnTo>
                  <a:lnTo>
                    <a:pt x="229019" y="59791"/>
                  </a:lnTo>
                  <a:lnTo>
                    <a:pt x="227926" y="60896"/>
                  </a:lnTo>
                  <a:lnTo>
                    <a:pt x="226974" y="62217"/>
                  </a:lnTo>
                  <a:lnTo>
                    <a:pt x="226174" y="65201"/>
                  </a:lnTo>
                  <a:lnTo>
                    <a:pt x="226390" y="66890"/>
                  </a:lnTo>
                  <a:lnTo>
                    <a:pt x="227406" y="68084"/>
                  </a:lnTo>
                  <a:lnTo>
                    <a:pt x="227533" y="68414"/>
                  </a:lnTo>
                  <a:lnTo>
                    <a:pt x="227774" y="68554"/>
                  </a:lnTo>
                  <a:lnTo>
                    <a:pt x="228244" y="68592"/>
                  </a:lnTo>
                  <a:lnTo>
                    <a:pt x="228688" y="68440"/>
                  </a:lnTo>
                  <a:lnTo>
                    <a:pt x="230149" y="67843"/>
                  </a:lnTo>
                  <a:lnTo>
                    <a:pt x="231406" y="66573"/>
                  </a:lnTo>
                  <a:lnTo>
                    <a:pt x="231622" y="64236"/>
                  </a:lnTo>
                  <a:close/>
                </a:path>
                <a:path w="256540" h="132079">
                  <a:moveTo>
                    <a:pt x="231673" y="129654"/>
                  </a:moveTo>
                  <a:lnTo>
                    <a:pt x="231508" y="127546"/>
                  </a:lnTo>
                  <a:lnTo>
                    <a:pt x="229743" y="123837"/>
                  </a:lnTo>
                  <a:lnTo>
                    <a:pt x="228041" y="122288"/>
                  </a:lnTo>
                  <a:lnTo>
                    <a:pt x="225983" y="121894"/>
                  </a:lnTo>
                  <a:lnTo>
                    <a:pt x="225818" y="121843"/>
                  </a:lnTo>
                  <a:lnTo>
                    <a:pt x="225577" y="121666"/>
                  </a:lnTo>
                  <a:lnTo>
                    <a:pt x="225209" y="121716"/>
                  </a:lnTo>
                  <a:lnTo>
                    <a:pt x="224688" y="122059"/>
                  </a:lnTo>
                  <a:lnTo>
                    <a:pt x="224523" y="122326"/>
                  </a:lnTo>
                  <a:lnTo>
                    <a:pt x="223393" y="124396"/>
                  </a:lnTo>
                  <a:lnTo>
                    <a:pt x="223202" y="126720"/>
                  </a:lnTo>
                  <a:lnTo>
                    <a:pt x="225005" y="129260"/>
                  </a:lnTo>
                  <a:lnTo>
                    <a:pt x="225920" y="129882"/>
                  </a:lnTo>
                  <a:lnTo>
                    <a:pt x="228282" y="131203"/>
                  </a:lnTo>
                  <a:lnTo>
                    <a:pt x="229882" y="131851"/>
                  </a:lnTo>
                  <a:lnTo>
                    <a:pt x="231508" y="131686"/>
                  </a:lnTo>
                  <a:lnTo>
                    <a:pt x="231673" y="129654"/>
                  </a:lnTo>
                  <a:close/>
                </a:path>
                <a:path w="256540" h="132079">
                  <a:moveTo>
                    <a:pt x="232524" y="93218"/>
                  </a:moveTo>
                  <a:lnTo>
                    <a:pt x="232130" y="91681"/>
                  </a:lnTo>
                  <a:lnTo>
                    <a:pt x="230035" y="91808"/>
                  </a:lnTo>
                  <a:lnTo>
                    <a:pt x="227914" y="92265"/>
                  </a:lnTo>
                  <a:lnTo>
                    <a:pt x="224396" y="94500"/>
                  </a:lnTo>
                  <a:lnTo>
                    <a:pt x="223050" y="96354"/>
                  </a:lnTo>
                  <a:lnTo>
                    <a:pt x="222948" y="98386"/>
                  </a:lnTo>
                  <a:lnTo>
                    <a:pt x="222923" y="98552"/>
                  </a:lnTo>
                  <a:lnTo>
                    <a:pt x="222770" y="98818"/>
                  </a:lnTo>
                  <a:lnTo>
                    <a:pt x="222872" y="99161"/>
                  </a:lnTo>
                  <a:lnTo>
                    <a:pt x="223304" y="99618"/>
                  </a:lnTo>
                  <a:lnTo>
                    <a:pt x="223596" y="99733"/>
                  </a:lnTo>
                  <a:lnTo>
                    <a:pt x="225844" y="100520"/>
                  </a:lnTo>
                  <a:lnTo>
                    <a:pt x="228231" y="100393"/>
                  </a:lnTo>
                  <a:lnTo>
                    <a:pt x="230581" y="98298"/>
                  </a:lnTo>
                  <a:lnTo>
                    <a:pt x="231089" y="97307"/>
                  </a:lnTo>
                  <a:lnTo>
                    <a:pt x="231482" y="96316"/>
                  </a:lnTo>
                  <a:lnTo>
                    <a:pt x="232105" y="94843"/>
                  </a:lnTo>
                  <a:lnTo>
                    <a:pt x="232524" y="93218"/>
                  </a:lnTo>
                  <a:close/>
                </a:path>
                <a:path w="256540" h="132079">
                  <a:moveTo>
                    <a:pt x="243916" y="54851"/>
                  </a:moveTo>
                  <a:lnTo>
                    <a:pt x="241731" y="53073"/>
                  </a:lnTo>
                  <a:lnTo>
                    <a:pt x="239191" y="51587"/>
                  </a:lnTo>
                  <a:lnTo>
                    <a:pt x="233565" y="50584"/>
                  </a:lnTo>
                  <a:lnTo>
                    <a:pt x="230454" y="51181"/>
                  </a:lnTo>
                  <a:lnTo>
                    <a:pt x="228396" y="53111"/>
                  </a:lnTo>
                  <a:lnTo>
                    <a:pt x="228219" y="53251"/>
                  </a:lnTo>
                  <a:lnTo>
                    <a:pt x="227812" y="53378"/>
                  </a:lnTo>
                  <a:lnTo>
                    <a:pt x="227584" y="53809"/>
                  </a:lnTo>
                  <a:lnTo>
                    <a:pt x="227558" y="54635"/>
                  </a:lnTo>
                  <a:lnTo>
                    <a:pt x="227736" y="55041"/>
                  </a:lnTo>
                  <a:lnTo>
                    <a:pt x="229209" y="57873"/>
                  </a:lnTo>
                  <a:lnTo>
                    <a:pt x="231698" y="59918"/>
                  </a:lnTo>
                  <a:lnTo>
                    <a:pt x="236029" y="59982"/>
                  </a:lnTo>
                  <a:lnTo>
                    <a:pt x="237464" y="59461"/>
                  </a:lnTo>
                  <a:lnTo>
                    <a:pt x="240842" y="57950"/>
                  </a:lnTo>
                  <a:lnTo>
                    <a:pt x="242836" y="56743"/>
                  </a:lnTo>
                  <a:lnTo>
                    <a:pt x="243916" y="54851"/>
                  </a:lnTo>
                  <a:close/>
                </a:path>
                <a:path w="256540" h="132079">
                  <a:moveTo>
                    <a:pt x="246291" y="92608"/>
                  </a:moveTo>
                  <a:lnTo>
                    <a:pt x="245999" y="91173"/>
                  </a:lnTo>
                  <a:lnTo>
                    <a:pt x="245008" y="87769"/>
                  </a:lnTo>
                  <a:lnTo>
                    <a:pt x="244106" y="85712"/>
                  </a:lnTo>
                  <a:lnTo>
                    <a:pt x="242404" y="84404"/>
                  </a:lnTo>
                  <a:lnTo>
                    <a:pt x="240309" y="86207"/>
                  </a:lnTo>
                  <a:lnTo>
                    <a:pt x="238442" y="88353"/>
                  </a:lnTo>
                  <a:lnTo>
                    <a:pt x="236601" y="93497"/>
                  </a:lnTo>
                  <a:lnTo>
                    <a:pt x="236715" y="96520"/>
                  </a:lnTo>
                  <a:lnTo>
                    <a:pt x="238315" y="98742"/>
                  </a:lnTo>
                  <a:lnTo>
                    <a:pt x="238429" y="98933"/>
                  </a:lnTo>
                  <a:lnTo>
                    <a:pt x="238493" y="99339"/>
                  </a:lnTo>
                  <a:lnTo>
                    <a:pt x="238887" y="99618"/>
                  </a:lnTo>
                  <a:lnTo>
                    <a:pt x="239699" y="99758"/>
                  </a:lnTo>
                  <a:lnTo>
                    <a:pt x="240118" y="99656"/>
                  </a:lnTo>
                  <a:lnTo>
                    <a:pt x="243166" y="98704"/>
                  </a:lnTo>
                  <a:lnTo>
                    <a:pt x="245567" y="96659"/>
                  </a:lnTo>
                  <a:lnTo>
                    <a:pt x="246291" y="92608"/>
                  </a:lnTo>
                  <a:close/>
                </a:path>
                <a:path w="256540" h="132079">
                  <a:moveTo>
                    <a:pt x="246494" y="110134"/>
                  </a:moveTo>
                  <a:lnTo>
                    <a:pt x="246100" y="108597"/>
                  </a:lnTo>
                  <a:lnTo>
                    <a:pt x="244005" y="108724"/>
                  </a:lnTo>
                  <a:lnTo>
                    <a:pt x="241884" y="109181"/>
                  </a:lnTo>
                  <a:lnTo>
                    <a:pt x="238366" y="111417"/>
                  </a:lnTo>
                  <a:lnTo>
                    <a:pt x="237020" y="113271"/>
                  </a:lnTo>
                  <a:lnTo>
                    <a:pt x="236918" y="115303"/>
                  </a:lnTo>
                  <a:lnTo>
                    <a:pt x="236893" y="115468"/>
                  </a:lnTo>
                  <a:lnTo>
                    <a:pt x="236740" y="115735"/>
                  </a:lnTo>
                  <a:lnTo>
                    <a:pt x="236842" y="116078"/>
                  </a:lnTo>
                  <a:lnTo>
                    <a:pt x="237274" y="116535"/>
                  </a:lnTo>
                  <a:lnTo>
                    <a:pt x="237566" y="116649"/>
                  </a:lnTo>
                  <a:lnTo>
                    <a:pt x="239814" y="117436"/>
                  </a:lnTo>
                  <a:lnTo>
                    <a:pt x="242201" y="117309"/>
                  </a:lnTo>
                  <a:lnTo>
                    <a:pt x="244551" y="115214"/>
                  </a:lnTo>
                  <a:lnTo>
                    <a:pt x="245059" y="114223"/>
                  </a:lnTo>
                  <a:lnTo>
                    <a:pt x="246062" y="111760"/>
                  </a:lnTo>
                  <a:lnTo>
                    <a:pt x="246494" y="110134"/>
                  </a:lnTo>
                  <a:close/>
                </a:path>
                <a:path w="256540" h="132079">
                  <a:moveTo>
                    <a:pt x="247142" y="68059"/>
                  </a:moveTo>
                  <a:lnTo>
                    <a:pt x="246875" y="66484"/>
                  </a:lnTo>
                  <a:lnTo>
                    <a:pt x="244779" y="66459"/>
                  </a:lnTo>
                  <a:lnTo>
                    <a:pt x="242633" y="66738"/>
                  </a:lnTo>
                  <a:lnTo>
                    <a:pt x="238937" y="68694"/>
                  </a:lnTo>
                  <a:lnTo>
                    <a:pt x="237439" y="70434"/>
                  </a:lnTo>
                  <a:lnTo>
                    <a:pt x="237172" y="72453"/>
                  </a:lnTo>
                  <a:lnTo>
                    <a:pt x="237134" y="72605"/>
                  </a:lnTo>
                  <a:lnTo>
                    <a:pt x="236969" y="72872"/>
                  </a:lnTo>
                  <a:lnTo>
                    <a:pt x="237032" y="73215"/>
                  </a:lnTo>
                  <a:lnTo>
                    <a:pt x="237413" y="73710"/>
                  </a:lnTo>
                  <a:lnTo>
                    <a:pt x="239890" y="74815"/>
                  </a:lnTo>
                  <a:lnTo>
                    <a:pt x="242290" y="74866"/>
                  </a:lnTo>
                  <a:lnTo>
                    <a:pt x="244792" y="72961"/>
                  </a:lnTo>
                  <a:lnTo>
                    <a:pt x="245364" y="72021"/>
                  </a:lnTo>
                  <a:lnTo>
                    <a:pt x="246570" y="69646"/>
                  </a:lnTo>
                  <a:lnTo>
                    <a:pt x="247142" y="68059"/>
                  </a:lnTo>
                  <a:close/>
                </a:path>
                <a:path w="256540" h="132079">
                  <a:moveTo>
                    <a:pt x="250774" y="121958"/>
                  </a:moveTo>
                  <a:lnTo>
                    <a:pt x="242354" y="121958"/>
                  </a:lnTo>
                  <a:lnTo>
                    <a:pt x="242354" y="125425"/>
                  </a:lnTo>
                  <a:lnTo>
                    <a:pt x="250774" y="125425"/>
                  </a:lnTo>
                  <a:lnTo>
                    <a:pt x="250774" y="121958"/>
                  </a:lnTo>
                  <a:close/>
                </a:path>
                <a:path w="256540" h="132079">
                  <a:moveTo>
                    <a:pt x="256070" y="101066"/>
                  </a:moveTo>
                  <a:lnTo>
                    <a:pt x="255816" y="99885"/>
                  </a:lnTo>
                  <a:lnTo>
                    <a:pt x="254228" y="99923"/>
                  </a:lnTo>
                  <a:lnTo>
                    <a:pt x="252615" y="100203"/>
                  </a:lnTo>
                  <a:lnTo>
                    <a:pt x="249897" y="101790"/>
                  </a:lnTo>
                  <a:lnTo>
                    <a:pt x="248818" y="103149"/>
                  </a:lnTo>
                  <a:lnTo>
                    <a:pt x="248678" y="104686"/>
                  </a:lnTo>
                  <a:lnTo>
                    <a:pt x="248653" y="104813"/>
                  </a:lnTo>
                  <a:lnTo>
                    <a:pt x="248539" y="105003"/>
                  </a:lnTo>
                  <a:lnTo>
                    <a:pt x="248602" y="105270"/>
                  </a:lnTo>
                  <a:lnTo>
                    <a:pt x="248907" y="105625"/>
                  </a:lnTo>
                  <a:lnTo>
                    <a:pt x="249123" y="105727"/>
                  </a:lnTo>
                  <a:lnTo>
                    <a:pt x="250812" y="106387"/>
                  </a:lnTo>
                  <a:lnTo>
                    <a:pt x="252615" y="106349"/>
                  </a:lnTo>
                  <a:lnTo>
                    <a:pt x="254444" y="104838"/>
                  </a:lnTo>
                  <a:lnTo>
                    <a:pt x="254850" y="104114"/>
                  </a:lnTo>
                  <a:lnTo>
                    <a:pt x="255689" y="102273"/>
                  </a:lnTo>
                  <a:lnTo>
                    <a:pt x="256070" y="101066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7533868" y="5401360"/>
              <a:ext cx="142875" cy="131445"/>
            </a:xfrm>
            <a:custGeom>
              <a:avLst/>
              <a:gdLst/>
              <a:ahLst/>
              <a:cxnLst/>
              <a:rect l="l" t="t" r="r" b="b"/>
              <a:pathLst>
                <a:path w="142875" h="131445">
                  <a:moveTo>
                    <a:pt x="7531" y="88849"/>
                  </a:moveTo>
                  <a:lnTo>
                    <a:pt x="7416" y="88658"/>
                  </a:lnTo>
                  <a:lnTo>
                    <a:pt x="7391" y="88531"/>
                  </a:lnTo>
                  <a:lnTo>
                    <a:pt x="7251" y="86995"/>
                  </a:lnTo>
                  <a:lnTo>
                    <a:pt x="6172" y="85636"/>
                  </a:lnTo>
                  <a:lnTo>
                    <a:pt x="3454" y="84048"/>
                  </a:lnTo>
                  <a:lnTo>
                    <a:pt x="1841" y="83769"/>
                  </a:lnTo>
                  <a:lnTo>
                    <a:pt x="254" y="83731"/>
                  </a:lnTo>
                  <a:lnTo>
                    <a:pt x="0" y="84899"/>
                  </a:lnTo>
                  <a:lnTo>
                    <a:pt x="5257" y="90233"/>
                  </a:lnTo>
                  <a:lnTo>
                    <a:pt x="6946" y="89573"/>
                  </a:lnTo>
                  <a:lnTo>
                    <a:pt x="7162" y="89471"/>
                  </a:lnTo>
                  <a:lnTo>
                    <a:pt x="7467" y="89115"/>
                  </a:lnTo>
                  <a:lnTo>
                    <a:pt x="7531" y="88849"/>
                  </a:lnTo>
                  <a:close/>
                </a:path>
                <a:path w="142875" h="131445">
                  <a:moveTo>
                    <a:pt x="8267" y="127800"/>
                  </a:moveTo>
                  <a:lnTo>
                    <a:pt x="8026" y="125907"/>
                  </a:lnTo>
                  <a:lnTo>
                    <a:pt x="7975" y="125653"/>
                  </a:lnTo>
                  <a:lnTo>
                    <a:pt x="7823" y="125450"/>
                  </a:lnTo>
                  <a:lnTo>
                    <a:pt x="7683" y="125234"/>
                  </a:lnTo>
                  <a:lnTo>
                    <a:pt x="7416" y="125082"/>
                  </a:lnTo>
                  <a:lnTo>
                    <a:pt x="7188" y="125158"/>
                  </a:lnTo>
                  <a:lnTo>
                    <a:pt x="7048" y="125133"/>
                  </a:lnTo>
                  <a:lnTo>
                    <a:pt x="177" y="130759"/>
                  </a:lnTo>
                  <a:lnTo>
                    <a:pt x="1333" y="131381"/>
                  </a:lnTo>
                  <a:lnTo>
                    <a:pt x="2705" y="131381"/>
                  </a:lnTo>
                  <a:lnTo>
                    <a:pt x="4838" y="131127"/>
                  </a:lnTo>
                  <a:lnTo>
                    <a:pt x="5702" y="130949"/>
                  </a:lnTo>
                  <a:lnTo>
                    <a:pt x="7759" y="129590"/>
                  </a:lnTo>
                  <a:lnTo>
                    <a:pt x="8267" y="127800"/>
                  </a:lnTo>
                  <a:close/>
                </a:path>
                <a:path w="142875" h="131445">
                  <a:moveTo>
                    <a:pt x="22123" y="83146"/>
                  </a:moveTo>
                  <a:lnTo>
                    <a:pt x="22009" y="82956"/>
                  </a:lnTo>
                  <a:lnTo>
                    <a:pt x="21983" y="82829"/>
                  </a:lnTo>
                  <a:lnTo>
                    <a:pt x="21844" y="81292"/>
                  </a:lnTo>
                  <a:lnTo>
                    <a:pt x="20764" y="79933"/>
                  </a:lnTo>
                  <a:lnTo>
                    <a:pt x="18046" y="78346"/>
                  </a:lnTo>
                  <a:lnTo>
                    <a:pt x="16433" y="78066"/>
                  </a:lnTo>
                  <a:lnTo>
                    <a:pt x="14846" y="78028"/>
                  </a:lnTo>
                  <a:lnTo>
                    <a:pt x="14592" y="79197"/>
                  </a:lnTo>
                  <a:lnTo>
                    <a:pt x="19850" y="84531"/>
                  </a:lnTo>
                  <a:lnTo>
                    <a:pt x="21539" y="83870"/>
                  </a:lnTo>
                  <a:lnTo>
                    <a:pt x="21755" y="83769"/>
                  </a:lnTo>
                  <a:lnTo>
                    <a:pt x="22059" y="83413"/>
                  </a:lnTo>
                  <a:lnTo>
                    <a:pt x="22123" y="83146"/>
                  </a:lnTo>
                  <a:close/>
                </a:path>
                <a:path w="142875" h="131445">
                  <a:moveTo>
                    <a:pt x="42379" y="72275"/>
                  </a:moveTo>
                  <a:lnTo>
                    <a:pt x="42252" y="72085"/>
                  </a:lnTo>
                  <a:lnTo>
                    <a:pt x="42227" y="71958"/>
                  </a:lnTo>
                  <a:lnTo>
                    <a:pt x="42087" y="70421"/>
                  </a:lnTo>
                  <a:lnTo>
                    <a:pt x="41008" y="69062"/>
                  </a:lnTo>
                  <a:lnTo>
                    <a:pt x="38290" y="67475"/>
                  </a:lnTo>
                  <a:lnTo>
                    <a:pt x="36677" y="67195"/>
                  </a:lnTo>
                  <a:lnTo>
                    <a:pt x="35090" y="67157"/>
                  </a:lnTo>
                  <a:lnTo>
                    <a:pt x="34836" y="68338"/>
                  </a:lnTo>
                  <a:lnTo>
                    <a:pt x="40093" y="73660"/>
                  </a:lnTo>
                  <a:lnTo>
                    <a:pt x="41783" y="72999"/>
                  </a:lnTo>
                  <a:lnTo>
                    <a:pt x="41998" y="72898"/>
                  </a:lnTo>
                  <a:lnTo>
                    <a:pt x="42303" y="72542"/>
                  </a:lnTo>
                  <a:lnTo>
                    <a:pt x="42379" y="72275"/>
                  </a:lnTo>
                  <a:close/>
                </a:path>
                <a:path w="142875" h="131445">
                  <a:moveTo>
                    <a:pt x="59918" y="69519"/>
                  </a:moveTo>
                  <a:lnTo>
                    <a:pt x="59804" y="69329"/>
                  </a:lnTo>
                  <a:lnTo>
                    <a:pt x="59778" y="69202"/>
                  </a:lnTo>
                  <a:lnTo>
                    <a:pt x="59639" y="67665"/>
                  </a:lnTo>
                  <a:lnTo>
                    <a:pt x="58559" y="66306"/>
                  </a:lnTo>
                  <a:lnTo>
                    <a:pt x="55841" y="64719"/>
                  </a:lnTo>
                  <a:lnTo>
                    <a:pt x="54229" y="64439"/>
                  </a:lnTo>
                  <a:lnTo>
                    <a:pt x="52641" y="64401"/>
                  </a:lnTo>
                  <a:lnTo>
                    <a:pt x="52387" y="65570"/>
                  </a:lnTo>
                  <a:lnTo>
                    <a:pt x="57645" y="70904"/>
                  </a:lnTo>
                  <a:lnTo>
                    <a:pt x="59334" y="70243"/>
                  </a:lnTo>
                  <a:lnTo>
                    <a:pt x="59550" y="70142"/>
                  </a:lnTo>
                  <a:lnTo>
                    <a:pt x="59855" y="69786"/>
                  </a:lnTo>
                  <a:lnTo>
                    <a:pt x="59918" y="69519"/>
                  </a:lnTo>
                  <a:close/>
                </a:path>
                <a:path w="142875" h="131445">
                  <a:moveTo>
                    <a:pt x="94361" y="106070"/>
                  </a:moveTo>
                  <a:lnTo>
                    <a:pt x="94221" y="105879"/>
                  </a:lnTo>
                  <a:lnTo>
                    <a:pt x="94208" y="105752"/>
                  </a:lnTo>
                  <a:lnTo>
                    <a:pt x="94068" y="104216"/>
                  </a:lnTo>
                  <a:lnTo>
                    <a:pt x="92989" y="102857"/>
                  </a:lnTo>
                  <a:lnTo>
                    <a:pt x="90271" y="101269"/>
                  </a:lnTo>
                  <a:lnTo>
                    <a:pt x="88658" y="100990"/>
                  </a:lnTo>
                  <a:lnTo>
                    <a:pt x="87071" y="100952"/>
                  </a:lnTo>
                  <a:lnTo>
                    <a:pt x="86817" y="102133"/>
                  </a:lnTo>
                  <a:lnTo>
                    <a:pt x="92075" y="107454"/>
                  </a:lnTo>
                  <a:lnTo>
                    <a:pt x="93764" y="106794"/>
                  </a:lnTo>
                  <a:lnTo>
                    <a:pt x="93980" y="106692"/>
                  </a:lnTo>
                  <a:lnTo>
                    <a:pt x="94284" y="106337"/>
                  </a:lnTo>
                  <a:lnTo>
                    <a:pt x="94361" y="106070"/>
                  </a:lnTo>
                  <a:close/>
                </a:path>
                <a:path w="142875" h="131445">
                  <a:moveTo>
                    <a:pt x="94399" y="128308"/>
                  </a:moveTo>
                  <a:lnTo>
                    <a:pt x="94183" y="127952"/>
                  </a:lnTo>
                  <a:lnTo>
                    <a:pt x="94145" y="127736"/>
                  </a:lnTo>
                  <a:lnTo>
                    <a:pt x="93891" y="124942"/>
                  </a:lnTo>
                  <a:lnTo>
                    <a:pt x="91948" y="122478"/>
                  </a:lnTo>
                  <a:lnTo>
                    <a:pt x="86995" y="119608"/>
                  </a:lnTo>
                  <a:lnTo>
                    <a:pt x="84061" y="119100"/>
                  </a:lnTo>
                  <a:lnTo>
                    <a:pt x="81178" y="119024"/>
                  </a:lnTo>
                  <a:lnTo>
                    <a:pt x="80721" y="121158"/>
                  </a:lnTo>
                  <a:lnTo>
                    <a:pt x="90284" y="130822"/>
                  </a:lnTo>
                  <a:lnTo>
                    <a:pt x="93332" y="129628"/>
                  </a:lnTo>
                  <a:lnTo>
                    <a:pt x="93738" y="129438"/>
                  </a:lnTo>
                  <a:lnTo>
                    <a:pt x="94284" y="128790"/>
                  </a:lnTo>
                  <a:lnTo>
                    <a:pt x="94399" y="128308"/>
                  </a:lnTo>
                  <a:close/>
                </a:path>
                <a:path w="142875" h="131445">
                  <a:moveTo>
                    <a:pt x="97866" y="58597"/>
                  </a:moveTo>
                  <a:lnTo>
                    <a:pt x="97485" y="56921"/>
                  </a:lnTo>
                  <a:lnTo>
                    <a:pt x="95694" y="54368"/>
                  </a:lnTo>
                  <a:lnTo>
                    <a:pt x="94348" y="53441"/>
                  </a:lnTo>
                  <a:lnTo>
                    <a:pt x="92938" y="52768"/>
                  </a:lnTo>
                  <a:lnTo>
                    <a:pt x="92189" y="53721"/>
                  </a:lnTo>
                  <a:lnTo>
                    <a:pt x="92011" y="54978"/>
                  </a:lnTo>
                  <a:lnTo>
                    <a:pt x="91973" y="56984"/>
                  </a:lnTo>
                  <a:lnTo>
                    <a:pt x="92024" y="57810"/>
                  </a:lnTo>
                  <a:lnTo>
                    <a:pt x="92379" y="58534"/>
                  </a:lnTo>
                  <a:lnTo>
                    <a:pt x="93027" y="59931"/>
                  </a:lnTo>
                  <a:lnTo>
                    <a:pt x="94653" y="60706"/>
                  </a:lnTo>
                  <a:lnTo>
                    <a:pt x="96456" y="60807"/>
                  </a:lnTo>
                  <a:lnTo>
                    <a:pt x="96710" y="60807"/>
                  </a:lnTo>
                  <a:lnTo>
                    <a:pt x="97129" y="60604"/>
                  </a:lnTo>
                  <a:lnTo>
                    <a:pt x="97307" y="60401"/>
                  </a:lnTo>
                  <a:lnTo>
                    <a:pt x="97282" y="60159"/>
                  </a:lnTo>
                  <a:lnTo>
                    <a:pt x="97866" y="58597"/>
                  </a:lnTo>
                  <a:close/>
                </a:path>
                <a:path w="142875" h="131445">
                  <a:moveTo>
                    <a:pt x="102146" y="123647"/>
                  </a:moveTo>
                  <a:lnTo>
                    <a:pt x="94602" y="123647"/>
                  </a:lnTo>
                  <a:lnTo>
                    <a:pt x="94602" y="124663"/>
                  </a:lnTo>
                  <a:lnTo>
                    <a:pt x="102146" y="124663"/>
                  </a:lnTo>
                  <a:lnTo>
                    <a:pt x="102146" y="123647"/>
                  </a:lnTo>
                  <a:close/>
                </a:path>
                <a:path w="142875" h="131445">
                  <a:moveTo>
                    <a:pt x="102831" y="90779"/>
                  </a:moveTo>
                  <a:lnTo>
                    <a:pt x="102450" y="89103"/>
                  </a:lnTo>
                  <a:lnTo>
                    <a:pt x="100660" y="86550"/>
                  </a:lnTo>
                  <a:lnTo>
                    <a:pt x="99314" y="85623"/>
                  </a:lnTo>
                  <a:lnTo>
                    <a:pt x="97904" y="84950"/>
                  </a:lnTo>
                  <a:lnTo>
                    <a:pt x="97155" y="85902"/>
                  </a:lnTo>
                  <a:lnTo>
                    <a:pt x="96977" y="87160"/>
                  </a:lnTo>
                  <a:lnTo>
                    <a:pt x="96939" y="89166"/>
                  </a:lnTo>
                  <a:lnTo>
                    <a:pt x="96989" y="89992"/>
                  </a:lnTo>
                  <a:lnTo>
                    <a:pt x="97993" y="92113"/>
                  </a:lnTo>
                  <a:lnTo>
                    <a:pt x="99618" y="92887"/>
                  </a:lnTo>
                  <a:lnTo>
                    <a:pt x="101434" y="92989"/>
                  </a:lnTo>
                  <a:lnTo>
                    <a:pt x="101676" y="92989"/>
                  </a:lnTo>
                  <a:lnTo>
                    <a:pt x="102095" y="92786"/>
                  </a:lnTo>
                  <a:lnTo>
                    <a:pt x="102273" y="92583"/>
                  </a:lnTo>
                  <a:lnTo>
                    <a:pt x="102247" y="92341"/>
                  </a:lnTo>
                  <a:lnTo>
                    <a:pt x="102831" y="90779"/>
                  </a:lnTo>
                  <a:close/>
                </a:path>
                <a:path w="142875" h="131445">
                  <a:moveTo>
                    <a:pt x="107226" y="5448"/>
                  </a:moveTo>
                  <a:lnTo>
                    <a:pt x="106654" y="2616"/>
                  </a:lnTo>
                  <a:lnTo>
                    <a:pt x="105689" y="0"/>
                  </a:lnTo>
                  <a:lnTo>
                    <a:pt x="103492" y="342"/>
                  </a:lnTo>
                  <a:lnTo>
                    <a:pt x="101638" y="1765"/>
                  </a:lnTo>
                  <a:lnTo>
                    <a:pt x="99034" y="4318"/>
                  </a:lnTo>
                  <a:lnTo>
                    <a:pt x="98044" y="5461"/>
                  </a:lnTo>
                  <a:lnTo>
                    <a:pt x="96621" y="9448"/>
                  </a:lnTo>
                  <a:lnTo>
                    <a:pt x="97739" y="12420"/>
                  </a:lnTo>
                  <a:lnTo>
                    <a:pt x="99974" y="14744"/>
                  </a:lnTo>
                  <a:lnTo>
                    <a:pt x="100291" y="15036"/>
                  </a:lnTo>
                  <a:lnTo>
                    <a:pt x="101092" y="15303"/>
                  </a:lnTo>
                  <a:lnTo>
                    <a:pt x="101600" y="15240"/>
                  </a:lnTo>
                  <a:lnTo>
                    <a:pt x="101866" y="14909"/>
                  </a:lnTo>
                  <a:lnTo>
                    <a:pt x="102057" y="14795"/>
                  </a:lnTo>
                  <a:lnTo>
                    <a:pt x="104622" y="13563"/>
                  </a:lnTo>
                  <a:lnTo>
                    <a:pt x="106273" y="10922"/>
                  </a:lnTo>
                  <a:lnTo>
                    <a:pt x="107226" y="5448"/>
                  </a:lnTo>
                  <a:close/>
                </a:path>
                <a:path w="142875" h="131445">
                  <a:moveTo>
                    <a:pt x="109499" y="51689"/>
                  </a:moveTo>
                  <a:lnTo>
                    <a:pt x="109372" y="47294"/>
                  </a:lnTo>
                  <a:lnTo>
                    <a:pt x="108483" y="45186"/>
                  </a:lnTo>
                  <a:lnTo>
                    <a:pt x="107327" y="43307"/>
                  </a:lnTo>
                  <a:lnTo>
                    <a:pt x="105676" y="43903"/>
                  </a:lnTo>
                  <a:lnTo>
                    <a:pt x="104470" y="45275"/>
                  </a:lnTo>
                  <a:lnTo>
                    <a:pt x="102857" y="47663"/>
                  </a:lnTo>
                  <a:lnTo>
                    <a:pt x="102260" y="48691"/>
                  </a:lnTo>
                  <a:lnTo>
                    <a:pt x="101790" y="51981"/>
                  </a:lnTo>
                  <a:lnTo>
                    <a:pt x="103136" y="54127"/>
                  </a:lnTo>
                  <a:lnTo>
                    <a:pt x="105524" y="55778"/>
                  </a:lnTo>
                  <a:lnTo>
                    <a:pt x="106197" y="55854"/>
                  </a:lnTo>
                  <a:lnTo>
                    <a:pt x="106578" y="55727"/>
                  </a:lnTo>
                  <a:lnTo>
                    <a:pt x="106718" y="55435"/>
                  </a:lnTo>
                  <a:lnTo>
                    <a:pt x="106857" y="55321"/>
                  </a:lnTo>
                  <a:lnTo>
                    <a:pt x="108648" y="53987"/>
                  </a:lnTo>
                  <a:lnTo>
                    <a:pt x="109499" y="51689"/>
                  </a:lnTo>
                  <a:close/>
                </a:path>
                <a:path w="142875" h="131445">
                  <a:moveTo>
                    <a:pt x="113030" y="102857"/>
                  </a:moveTo>
                  <a:lnTo>
                    <a:pt x="112204" y="100850"/>
                  </a:lnTo>
                  <a:lnTo>
                    <a:pt x="109461" y="98031"/>
                  </a:lnTo>
                  <a:lnTo>
                    <a:pt x="107594" y="97155"/>
                  </a:lnTo>
                  <a:lnTo>
                    <a:pt x="105689" y="96583"/>
                  </a:lnTo>
                  <a:lnTo>
                    <a:pt x="104965" y="97917"/>
                  </a:lnTo>
                  <a:lnTo>
                    <a:pt x="109486" y="106108"/>
                  </a:lnTo>
                  <a:lnTo>
                    <a:pt x="111760" y="105867"/>
                  </a:lnTo>
                  <a:lnTo>
                    <a:pt x="112052" y="105816"/>
                  </a:lnTo>
                  <a:lnTo>
                    <a:pt x="112560" y="105498"/>
                  </a:lnTo>
                  <a:lnTo>
                    <a:pt x="112725" y="105194"/>
                  </a:lnTo>
                  <a:lnTo>
                    <a:pt x="112636" y="104914"/>
                  </a:lnTo>
                  <a:lnTo>
                    <a:pt x="112661" y="104762"/>
                  </a:lnTo>
                  <a:lnTo>
                    <a:pt x="113030" y="102857"/>
                  </a:lnTo>
                  <a:close/>
                </a:path>
                <a:path w="142875" h="131445">
                  <a:moveTo>
                    <a:pt x="115443" y="26949"/>
                  </a:moveTo>
                  <a:lnTo>
                    <a:pt x="114592" y="23977"/>
                  </a:lnTo>
                  <a:lnTo>
                    <a:pt x="113626" y="22682"/>
                  </a:lnTo>
                  <a:lnTo>
                    <a:pt x="112509" y="21590"/>
                  </a:lnTo>
                  <a:lnTo>
                    <a:pt x="111493" y="22263"/>
                  </a:lnTo>
                  <a:lnTo>
                    <a:pt x="110896" y="23406"/>
                  </a:lnTo>
                  <a:lnTo>
                    <a:pt x="110210" y="25285"/>
                  </a:lnTo>
                  <a:lnTo>
                    <a:pt x="109982" y="26085"/>
                  </a:lnTo>
                  <a:lnTo>
                    <a:pt x="110236" y="28422"/>
                  </a:lnTo>
                  <a:lnTo>
                    <a:pt x="111518" y="29654"/>
                  </a:lnTo>
                  <a:lnTo>
                    <a:pt x="112979" y="30226"/>
                  </a:lnTo>
                  <a:lnTo>
                    <a:pt x="113436" y="30378"/>
                  </a:lnTo>
                  <a:lnTo>
                    <a:pt x="113906" y="30340"/>
                  </a:lnTo>
                  <a:lnTo>
                    <a:pt x="114134" y="30187"/>
                  </a:lnTo>
                  <a:lnTo>
                    <a:pt x="114198" y="29959"/>
                  </a:lnTo>
                  <a:lnTo>
                    <a:pt x="115252" y="28651"/>
                  </a:lnTo>
                  <a:lnTo>
                    <a:pt x="115443" y="26949"/>
                  </a:lnTo>
                  <a:close/>
                </a:path>
                <a:path w="142875" h="131445">
                  <a:moveTo>
                    <a:pt x="119087" y="6756"/>
                  </a:moveTo>
                  <a:lnTo>
                    <a:pt x="118668" y="4737"/>
                  </a:lnTo>
                  <a:lnTo>
                    <a:pt x="117919" y="2781"/>
                  </a:lnTo>
                  <a:lnTo>
                    <a:pt x="116128" y="2667"/>
                  </a:lnTo>
                  <a:lnTo>
                    <a:pt x="114604" y="3340"/>
                  </a:lnTo>
                  <a:lnTo>
                    <a:pt x="112458" y="4673"/>
                  </a:lnTo>
                  <a:lnTo>
                    <a:pt x="111633" y="5295"/>
                  </a:lnTo>
                  <a:lnTo>
                    <a:pt x="110426" y="7785"/>
                  </a:lnTo>
                  <a:lnTo>
                    <a:pt x="111290" y="10007"/>
                  </a:lnTo>
                  <a:lnTo>
                    <a:pt x="113080" y="11950"/>
                  </a:lnTo>
                  <a:lnTo>
                    <a:pt x="113334" y="12204"/>
                  </a:lnTo>
                  <a:lnTo>
                    <a:pt x="113982" y="12509"/>
                  </a:lnTo>
                  <a:lnTo>
                    <a:pt x="114388" y="12547"/>
                  </a:lnTo>
                  <a:lnTo>
                    <a:pt x="114617" y="12369"/>
                  </a:lnTo>
                  <a:lnTo>
                    <a:pt x="114769" y="12319"/>
                  </a:lnTo>
                  <a:lnTo>
                    <a:pt x="116865" y="11887"/>
                  </a:lnTo>
                  <a:lnTo>
                    <a:pt x="118237" y="10350"/>
                  </a:lnTo>
                  <a:lnTo>
                    <a:pt x="119087" y="6756"/>
                  </a:lnTo>
                  <a:close/>
                </a:path>
                <a:path w="142875" h="131445">
                  <a:moveTo>
                    <a:pt x="122770" y="28435"/>
                  </a:moveTo>
                  <a:lnTo>
                    <a:pt x="122389" y="26758"/>
                  </a:lnTo>
                  <a:lnTo>
                    <a:pt x="120599" y="24206"/>
                  </a:lnTo>
                  <a:lnTo>
                    <a:pt x="119253" y="23279"/>
                  </a:lnTo>
                  <a:lnTo>
                    <a:pt x="117843" y="22606"/>
                  </a:lnTo>
                  <a:lnTo>
                    <a:pt x="117094" y="23558"/>
                  </a:lnTo>
                  <a:lnTo>
                    <a:pt x="116916" y="24815"/>
                  </a:lnTo>
                  <a:lnTo>
                    <a:pt x="116878" y="26822"/>
                  </a:lnTo>
                  <a:lnTo>
                    <a:pt x="116928" y="27647"/>
                  </a:lnTo>
                  <a:lnTo>
                    <a:pt x="117932" y="29768"/>
                  </a:lnTo>
                  <a:lnTo>
                    <a:pt x="119557" y="30543"/>
                  </a:lnTo>
                  <a:lnTo>
                    <a:pt x="121361" y="30645"/>
                  </a:lnTo>
                  <a:lnTo>
                    <a:pt x="121615" y="30645"/>
                  </a:lnTo>
                  <a:lnTo>
                    <a:pt x="122034" y="30441"/>
                  </a:lnTo>
                  <a:lnTo>
                    <a:pt x="122212" y="30238"/>
                  </a:lnTo>
                  <a:lnTo>
                    <a:pt x="122186" y="29997"/>
                  </a:lnTo>
                  <a:lnTo>
                    <a:pt x="122770" y="28435"/>
                  </a:lnTo>
                  <a:close/>
                </a:path>
                <a:path w="142875" h="131445">
                  <a:moveTo>
                    <a:pt x="124764" y="18415"/>
                  </a:moveTo>
                  <a:lnTo>
                    <a:pt x="124650" y="18224"/>
                  </a:lnTo>
                  <a:lnTo>
                    <a:pt x="124625" y="18097"/>
                  </a:lnTo>
                  <a:lnTo>
                    <a:pt x="124472" y="16560"/>
                  </a:lnTo>
                  <a:lnTo>
                    <a:pt x="123380" y="15214"/>
                  </a:lnTo>
                  <a:lnTo>
                    <a:pt x="122021" y="14427"/>
                  </a:lnTo>
                  <a:lnTo>
                    <a:pt x="120650" y="13652"/>
                  </a:lnTo>
                  <a:lnTo>
                    <a:pt x="119024" y="13385"/>
                  </a:lnTo>
                  <a:lnTo>
                    <a:pt x="117436" y="13360"/>
                  </a:lnTo>
                  <a:lnTo>
                    <a:pt x="117195" y="14541"/>
                  </a:lnTo>
                  <a:lnTo>
                    <a:pt x="122516" y="19812"/>
                  </a:lnTo>
                  <a:lnTo>
                    <a:pt x="124193" y="19138"/>
                  </a:lnTo>
                  <a:lnTo>
                    <a:pt x="124409" y="19037"/>
                  </a:lnTo>
                  <a:lnTo>
                    <a:pt x="124714" y="18681"/>
                  </a:lnTo>
                  <a:lnTo>
                    <a:pt x="124764" y="18415"/>
                  </a:lnTo>
                  <a:close/>
                </a:path>
                <a:path w="142875" h="131445">
                  <a:moveTo>
                    <a:pt x="142875" y="9867"/>
                  </a:moveTo>
                  <a:lnTo>
                    <a:pt x="142303" y="7035"/>
                  </a:lnTo>
                  <a:lnTo>
                    <a:pt x="141338" y="4419"/>
                  </a:lnTo>
                  <a:lnTo>
                    <a:pt x="139141" y="4762"/>
                  </a:lnTo>
                  <a:lnTo>
                    <a:pt x="137287" y="6184"/>
                  </a:lnTo>
                  <a:lnTo>
                    <a:pt x="134683" y="8737"/>
                  </a:lnTo>
                  <a:lnTo>
                    <a:pt x="133692" y="9880"/>
                  </a:lnTo>
                  <a:lnTo>
                    <a:pt x="132270" y="13868"/>
                  </a:lnTo>
                  <a:lnTo>
                    <a:pt x="133388" y="16840"/>
                  </a:lnTo>
                  <a:lnTo>
                    <a:pt x="135623" y="19164"/>
                  </a:lnTo>
                  <a:lnTo>
                    <a:pt x="135940" y="19456"/>
                  </a:lnTo>
                  <a:lnTo>
                    <a:pt x="136740" y="19723"/>
                  </a:lnTo>
                  <a:lnTo>
                    <a:pt x="137248" y="19659"/>
                  </a:lnTo>
                  <a:lnTo>
                    <a:pt x="137515" y="19329"/>
                  </a:lnTo>
                  <a:lnTo>
                    <a:pt x="137706" y="19215"/>
                  </a:lnTo>
                  <a:lnTo>
                    <a:pt x="140271" y="17983"/>
                  </a:lnTo>
                  <a:lnTo>
                    <a:pt x="141922" y="15341"/>
                  </a:lnTo>
                  <a:lnTo>
                    <a:pt x="142875" y="9867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7519601" y="5534406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50"/>
                  </a:lnTo>
                  <a:lnTo>
                    <a:pt x="3136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7524913" y="5536246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7532738" y="5541657"/>
              <a:ext cx="16510" cy="17780"/>
            </a:xfrm>
            <a:custGeom>
              <a:avLst/>
              <a:gdLst/>
              <a:ahLst/>
              <a:cxnLst/>
              <a:rect l="l" t="t" r="r" b="b"/>
              <a:pathLst>
                <a:path w="16509" h="17779">
                  <a:moveTo>
                    <a:pt x="11912" y="9728"/>
                  </a:moveTo>
                  <a:lnTo>
                    <a:pt x="6337" y="5854"/>
                  </a:lnTo>
                  <a:lnTo>
                    <a:pt x="4889" y="5486"/>
                  </a:lnTo>
                  <a:lnTo>
                    <a:pt x="3086" y="4102"/>
                  </a:lnTo>
                  <a:lnTo>
                    <a:pt x="3086" y="3340"/>
                  </a:lnTo>
                  <a:lnTo>
                    <a:pt x="3340" y="2946"/>
                  </a:lnTo>
                  <a:lnTo>
                    <a:pt x="4305" y="2273"/>
                  </a:lnTo>
                  <a:lnTo>
                    <a:pt x="4927" y="2095"/>
                  </a:lnTo>
                  <a:lnTo>
                    <a:pt x="6553" y="2095"/>
                  </a:lnTo>
                  <a:lnTo>
                    <a:pt x="7175" y="2260"/>
                  </a:lnTo>
                  <a:lnTo>
                    <a:pt x="7937" y="2882"/>
                  </a:lnTo>
                  <a:lnTo>
                    <a:pt x="8267" y="3302"/>
                  </a:lnTo>
                  <a:lnTo>
                    <a:pt x="8750" y="4241"/>
                  </a:lnTo>
                  <a:lnTo>
                    <a:pt x="8940" y="4508"/>
                  </a:lnTo>
                  <a:lnTo>
                    <a:pt x="11252" y="3924"/>
                  </a:lnTo>
                  <a:lnTo>
                    <a:pt x="11252" y="3187"/>
                  </a:lnTo>
                  <a:lnTo>
                    <a:pt x="6832" y="0"/>
                  </a:lnTo>
                  <a:lnTo>
                    <a:pt x="4762" y="0"/>
                  </a:lnTo>
                  <a:lnTo>
                    <a:pt x="279" y="3276"/>
                  </a:lnTo>
                  <a:lnTo>
                    <a:pt x="279" y="4927"/>
                  </a:lnTo>
                  <a:lnTo>
                    <a:pt x="6807" y="8750"/>
                  </a:lnTo>
                  <a:lnTo>
                    <a:pt x="7759" y="9080"/>
                  </a:lnTo>
                  <a:lnTo>
                    <a:pt x="8166" y="9309"/>
                  </a:lnTo>
                  <a:lnTo>
                    <a:pt x="8763" y="9906"/>
                  </a:lnTo>
                  <a:lnTo>
                    <a:pt x="8915" y="10299"/>
                  </a:lnTo>
                  <a:lnTo>
                    <a:pt x="8915" y="11404"/>
                  </a:lnTo>
                  <a:lnTo>
                    <a:pt x="8636" y="11899"/>
                  </a:lnTo>
                  <a:lnTo>
                    <a:pt x="7505" y="12725"/>
                  </a:lnTo>
                  <a:lnTo>
                    <a:pt x="6781" y="12928"/>
                  </a:lnTo>
                  <a:lnTo>
                    <a:pt x="5219" y="12928"/>
                  </a:lnTo>
                  <a:lnTo>
                    <a:pt x="2590" y="10287"/>
                  </a:lnTo>
                  <a:lnTo>
                    <a:pt x="2387" y="9994"/>
                  </a:lnTo>
                  <a:lnTo>
                    <a:pt x="1955" y="9601"/>
                  </a:lnTo>
                  <a:lnTo>
                    <a:pt x="1689" y="9499"/>
                  </a:lnTo>
                  <a:lnTo>
                    <a:pt x="965" y="9499"/>
                  </a:lnTo>
                  <a:lnTo>
                    <a:pt x="635" y="9626"/>
                  </a:lnTo>
                  <a:lnTo>
                    <a:pt x="127" y="10134"/>
                  </a:lnTo>
                  <a:lnTo>
                    <a:pt x="0" y="10439"/>
                  </a:lnTo>
                  <a:lnTo>
                    <a:pt x="0" y="11417"/>
                  </a:lnTo>
                  <a:lnTo>
                    <a:pt x="4483" y="15087"/>
                  </a:lnTo>
                  <a:lnTo>
                    <a:pt x="7188" y="15087"/>
                  </a:lnTo>
                  <a:lnTo>
                    <a:pt x="11912" y="11353"/>
                  </a:lnTo>
                  <a:lnTo>
                    <a:pt x="11912" y="10464"/>
                  </a:lnTo>
                  <a:lnTo>
                    <a:pt x="11912" y="9728"/>
                  </a:lnTo>
                  <a:close/>
                </a:path>
                <a:path w="16509" h="17779">
                  <a:moveTo>
                    <a:pt x="16179" y="13589"/>
                  </a:moveTo>
                  <a:lnTo>
                    <a:pt x="16103" y="13423"/>
                  </a:lnTo>
                  <a:lnTo>
                    <a:pt x="15963" y="13309"/>
                  </a:lnTo>
                  <a:lnTo>
                    <a:pt x="15773" y="13309"/>
                  </a:lnTo>
                  <a:lnTo>
                    <a:pt x="15392" y="13754"/>
                  </a:lnTo>
                  <a:lnTo>
                    <a:pt x="15278" y="13881"/>
                  </a:lnTo>
                  <a:lnTo>
                    <a:pt x="15138" y="13995"/>
                  </a:lnTo>
                  <a:lnTo>
                    <a:pt x="15011" y="14109"/>
                  </a:lnTo>
                  <a:lnTo>
                    <a:pt x="14833" y="14211"/>
                  </a:lnTo>
                  <a:lnTo>
                    <a:pt x="14617" y="14312"/>
                  </a:lnTo>
                  <a:lnTo>
                    <a:pt x="14465" y="14376"/>
                  </a:lnTo>
                  <a:lnTo>
                    <a:pt x="14249" y="14516"/>
                  </a:lnTo>
                  <a:lnTo>
                    <a:pt x="14224" y="14744"/>
                  </a:lnTo>
                  <a:lnTo>
                    <a:pt x="14363" y="14935"/>
                  </a:lnTo>
                  <a:lnTo>
                    <a:pt x="14668" y="14973"/>
                  </a:lnTo>
                  <a:lnTo>
                    <a:pt x="14986" y="14795"/>
                  </a:lnTo>
                  <a:lnTo>
                    <a:pt x="15443" y="14452"/>
                  </a:lnTo>
                  <a:lnTo>
                    <a:pt x="15443" y="16865"/>
                  </a:lnTo>
                  <a:lnTo>
                    <a:pt x="15443" y="17005"/>
                  </a:lnTo>
                  <a:lnTo>
                    <a:pt x="15608" y="17259"/>
                  </a:lnTo>
                  <a:lnTo>
                    <a:pt x="16052" y="17297"/>
                  </a:lnTo>
                  <a:lnTo>
                    <a:pt x="16179" y="17119"/>
                  </a:lnTo>
                  <a:lnTo>
                    <a:pt x="16179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7586263" y="5528068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26" y="34797"/>
                  </a:lnTo>
                  <a:lnTo>
                    <a:pt x="35750" y="31749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7591579" y="5529911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7"/>
                  </a:lnTo>
                  <a:lnTo>
                    <a:pt x="24866" y="27177"/>
                  </a:lnTo>
                  <a:lnTo>
                    <a:pt x="26555" y="27177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7599642" y="5535574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11557" y="13055"/>
                  </a:moveTo>
                  <a:lnTo>
                    <a:pt x="11442" y="12776"/>
                  </a:lnTo>
                  <a:lnTo>
                    <a:pt x="10947" y="12344"/>
                  </a:lnTo>
                  <a:lnTo>
                    <a:pt x="10591" y="12230"/>
                  </a:lnTo>
                  <a:lnTo>
                    <a:pt x="3035" y="12230"/>
                  </a:lnTo>
                  <a:lnTo>
                    <a:pt x="3035" y="8089"/>
                  </a:lnTo>
                  <a:lnTo>
                    <a:pt x="9804" y="8089"/>
                  </a:lnTo>
                  <a:lnTo>
                    <a:pt x="10147" y="7975"/>
                  </a:lnTo>
                  <a:lnTo>
                    <a:pt x="10604" y="7556"/>
                  </a:lnTo>
                  <a:lnTo>
                    <a:pt x="10718" y="7289"/>
                  </a:lnTo>
                  <a:lnTo>
                    <a:pt x="10718" y="6629"/>
                  </a:lnTo>
                  <a:lnTo>
                    <a:pt x="10604" y="6362"/>
                  </a:lnTo>
                  <a:lnTo>
                    <a:pt x="10147" y="5956"/>
                  </a:lnTo>
                  <a:lnTo>
                    <a:pt x="9804" y="5854"/>
                  </a:lnTo>
                  <a:lnTo>
                    <a:pt x="3035" y="5854"/>
                  </a:lnTo>
                  <a:lnTo>
                    <a:pt x="3035" y="2273"/>
                  </a:lnTo>
                  <a:lnTo>
                    <a:pt x="9880" y="2273"/>
                  </a:lnTo>
                  <a:lnTo>
                    <a:pt x="10363" y="2273"/>
                  </a:lnTo>
                  <a:lnTo>
                    <a:pt x="10718" y="2171"/>
                  </a:lnTo>
                  <a:lnTo>
                    <a:pt x="10363" y="0"/>
                  </a:lnTo>
                  <a:lnTo>
                    <a:pt x="1435" y="0"/>
                  </a:lnTo>
                  <a:lnTo>
                    <a:pt x="0" y="1384"/>
                  </a:lnTo>
                  <a:lnTo>
                    <a:pt x="0" y="13411"/>
                  </a:lnTo>
                  <a:lnTo>
                    <a:pt x="139" y="13868"/>
                  </a:lnTo>
                  <a:lnTo>
                    <a:pt x="723" y="14439"/>
                  </a:lnTo>
                  <a:lnTo>
                    <a:pt x="1206" y="14579"/>
                  </a:lnTo>
                  <a:lnTo>
                    <a:pt x="10591" y="14579"/>
                  </a:lnTo>
                  <a:lnTo>
                    <a:pt x="10947" y="14478"/>
                  </a:lnTo>
                  <a:lnTo>
                    <a:pt x="11442" y="14046"/>
                  </a:lnTo>
                  <a:lnTo>
                    <a:pt x="11557" y="13766"/>
                  </a:lnTo>
                  <a:lnTo>
                    <a:pt x="11557" y="13055"/>
                  </a:lnTo>
                  <a:close/>
                </a:path>
                <a:path w="16509" h="17145">
                  <a:moveTo>
                    <a:pt x="15938" y="13335"/>
                  </a:moveTo>
                  <a:lnTo>
                    <a:pt x="15862" y="13169"/>
                  </a:lnTo>
                  <a:lnTo>
                    <a:pt x="15722" y="13055"/>
                  </a:lnTo>
                  <a:lnTo>
                    <a:pt x="15544" y="13055"/>
                  </a:lnTo>
                  <a:lnTo>
                    <a:pt x="15151" y="13500"/>
                  </a:lnTo>
                  <a:lnTo>
                    <a:pt x="15036" y="13627"/>
                  </a:lnTo>
                  <a:lnTo>
                    <a:pt x="14897" y="13741"/>
                  </a:lnTo>
                  <a:lnTo>
                    <a:pt x="14770" y="13855"/>
                  </a:lnTo>
                  <a:lnTo>
                    <a:pt x="14592" y="13957"/>
                  </a:lnTo>
                  <a:lnTo>
                    <a:pt x="14376" y="14058"/>
                  </a:lnTo>
                  <a:lnTo>
                    <a:pt x="14224" y="14122"/>
                  </a:lnTo>
                  <a:lnTo>
                    <a:pt x="14008" y="14262"/>
                  </a:lnTo>
                  <a:lnTo>
                    <a:pt x="13982" y="14490"/>
                  </a:lnTo>
                  <a:lnTo>
                    <a:pt x="14122" y="14681"/>
                  </a:lnTo>
                  <a:lnTo>
                    <a:pt x="14427" y="14719"/>
                  </a:lnTo>
                  <a:lnTo>
                    <a:pt x="14744" y="14541"/>
                  </a:lnTo>
                  <a:lnTo>
                    <a:pt x="15201" y="14198"/>
                  </a:lnTo>
                  <a:lnTo>
                    <a:pt x="15201" y="16611"/>
                  </a:lnTo>
                  <a:lnTo>
                    <a:pt x="15201" y="16751"/>
                  </a:lnTo>
                  <a:lnTo>
                    <a:pt x="15367" y="17005"/>
                  </a:lnTo>
                  <a:lnTo>
                    <a:pt x="15824" y="17043"/>
                  </a:lnTo>
                  <a:lnTo>
                    <a:pt x="15938" y="16865"/>
                  </a:lnTo>
                  <a:lnTo>
                    <a:pt x="15938" y="1333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7752926" y="5534406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50"/>
                  </a:lnTo>
                  <a:lnTo>
                    <a:pt x="3136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7758243" y="5536246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7764856" y="5541657"/>
              <a:ext cx="18415" cy="17780"/>
            </a:xfrm>
            <a:custGeom>
              <a:avLst/>
              <a:gdLst/>
              <a:ahLst/>
              <a:cxnLst/>
              <a:rect l="l" t="t" r="r" b="b"/>
              <a:pathLst>
                <a:path w="18415" h="17779">
                  <a:moveTo>
                    <a:pt x="14300" y="8394"/>
                  </a:moveTo>
                  <a:lnTo>
                    <a:pt x="12661" y="7175"/>
                  </a:lnTo>
                  <a:lnTo>
                    <a:pt x="8382" y="7175"/>
                  </a:lnTo>
                  <a:lnTo>
                    <a:pt x="8051" y="7277"/>
                  </a:lnTo>
                  <a:lnTo>
                    <a:pt x="7569" y="7696"/>
                  </a:lnTo>
                  <a:lnTo>
                    <a:pt x="7442" y="7962"/>
                  </a:lnTo>
                  <a:lnTo>
                    <a:pt x="7442" y="8699"/>
                  </a:lnTo>
                  <a:lnTo>
                    <a:pt x="7594" y="8978"/>
                  </a:lnTo>
                  <a:lnTo>
                    <a:pt x="8178" y="9309"/>
                  </a:lnTo>
                  <a:lnTo>
                    <a:pt x="8597" y="9385"/>
                  </a:lnTo>
                  <a:lnTo>
                    <a:pt x="11518" y="9385"/>
                  </a:lnTo>
                  <a:lnTo>
                    <a:pt x="11518" y="11760"/>
                  </a:lnTo>
                  <a:lnTo>
                    <a:pt x="10883" y="12090"/>
                  </a:lnTo>
                  <a:lnTo>
                    <a:pt x="10261" y="12344"/>
                  </a:lnTo>
                  <a:lnTo>
                    <a:pt x="9029" y="12700"/>
                  </a:lnTo>
                  <a:lnTo>
                    <a:pt x="8369" y="12788"/>
                  </a:lnTo>
                  <a:lnTo>
                    <a:pt x="6223" y="12788"/>
                  </a:lnTo>
                  <a:lnTo>
                    <a:pt x="5092" y="12331"/>
                  </a:lnTo>
                  <a:lnTo>
                    <a:pt x="3479" y="10490"/>
                  </a:lnTo>
                  <a:lnTo>
                    <a:pt x="3073" y="9169"/>
                  </a:lnTo>
                  <a:lnTo>
                    <a:pt x="3073" y="6667"/>
                  </a:lnTo>
                  <a:lnTo>
                    <a:pt x="6883" y="2273"/>
                  </a:lnTo>
                  <a:lnTo>
                    <a:pt x="8255" y="2273"/>
                  </a:lnTo>
                  <a:lnTo>
                    <a:pt x="11404" y="4787"/>
                  </a:lnTo>
                  <a:lnTo>
                    <a:pt x="11569" y="4927"/>
                  </a:lnTo>
                  <a:lnTo>
                    <a:pt x="8813" y="0"/>
                  </a:lnTo>
                  <a:lnTo>
                    <a:pt x="6578" y="0"/>
                  </a:lnTo>
                  <a:lnTo>
                    <a:pt x="0" y="6400"/>
                  </a:lnTo>
                  <a:lnTo>
                    <a:pt x="0" y="8699"/>
                  </a:lnTo>
                  <a:lnTo>
                    <a:pt x="6489" y="15074"/>
                  </a:lnTo>
                  <a:lnTo>
                    <a:pt x="8636" y="15074"/>
                  </a:lnTo>
                  <a:lnTo>
                    <a:pt x="14300" y="12077"/>
                  </a:lnTo>
                  <a:lnTo>
                    <a:pt x="14300" y="8902"/>
                  </a:lnTo>
                  <a:lnTo>
                    <a:pt x="14300" y="8394"/>
                  </a:lnTo>
                  <a:close/>
                </a:path>
                <a:path w="18415" h="17779">
                  <a:moveTo>
                    <a:pt x="18186" y="16814"/>
                  </a:moveTo>
                  <a:lnTo>
                    <a:pt x="18072" y="16687"/>
                  </a:lnTo>
                  <a:lnTo>
                    <a:pt x="17894" y="16598"/>
                  </a:lnTo>
                  <a:lnTo>
                    <a:pt x="16332" y="16598"/>
                  </a:lnTo>
                  <a:lnTo>
                    <a:pt x="16421" y="16471"/>
                  </a:lnTo>
                  <a:lnTo>
                    <a:pt x="16560" y="16306"/>
                  </a:lnTo>
                  <a:lnTo>
                    <a:pt x="16751" y="16141"/>
                  </a:lnTo>
                  <a:lnTo>
                    <a:pt x="17030" y="15913"/>
                  </a:lnTo>
                  <a:lnTo>
                    <a:pt x="17500" y="15544"/>
                  </a:lnTo>
                  <a:lnTo>
                    <a:pt x="17729" y="15328"/>
                  </a:lnTo>
                  <a:lnTo>
                    <a:pt x="17843" y="15201"/>
                  </a:lnTo>
                  <a:lnTo>
                    <a:pt x="18059" y="14833"/>
                  </a:lnTo>
                  <a:lnTo>
                    <a:pt x="18122" y="14643"/>
                  </a:lnTo>
                  <a:lnTo>
                    <a:pt x="18122" y="14287"/>
                  </a:lnTo>
                  <a:lnTo>
                    <a:pt x="18097" y="14147"/>
                  </a:lnTo>
                  <a:lnTo>
                    <a:pt x="17983" y="13881"/>
                  </a:lnTo>
                  <a:lnTo>
                    <a:pt x="17818" y="13677"/>
                  </a:lnTo>
                  <a:lnTo>
                    <a:pt x="17614" y="13500"/>
                  </a:lnTo>
                  <a:lnTo>
                    <a:pt x="17284" y="13347"/>
                  </a:lnTo>
                  <a:lnTo>
                    <a:pt x="17056" y="13309"/>
                  </a:lnTo>
                  <a:lnTo>
                    <a:pt x="16535" y="13309"/>
                  </a:lnTo>
                  <a:lnTo>
                    <a:pt x="16332" y="13335"/>
                  </a:lnTo>
                  <a:lnTo>
                    <a:pt x="16167" y="13411"/>
                  </a:lnTo>
                  <a:lnTo>
                    <a:pt x="15989" y="13474"/>
                  </a:lnTo>
                  <a:lnTo>
                    <a:pt x="15405" y="14300"/>
                  </a:lnTo>
                  <a:lnTo>
                    <a:pt x="15405" y="14516"/>
                  </a:lnTo>
                  <a:lnTo>
                    <a:pt x="15494" y="14655"/>
                  </a:lnTo>
                  <a:lnTo>
                    <a:pt x="15633" y="14744"/>
                  </a:lnTo>
                  <a:lnTo>
                    <a:pt x="15824" y="14744"/>
                  </a:lnTo>
                  <a:lnTo>
                    <a:pt x="15951" y="14643"/>
                  </a:lnTo>
                  <a:lnTo>
                    <a:pt x="16065" y="14490"/>
                  </a:lnTo>
                  <a:lnTo>
                    <a:pt x="16141" y="14262"/>
                  </a:lnTo>
                  <a:lnTo>
                    <a:pt x="16332" y="13957"/>
                  </a:lnTo>
                  <a:lnTo>
                    <a:pt x="16522" y="13843"/>
                  </a:lnTo>
                  <a:lnTo>
                    <a:pt x="16865" y="13843"/>
                  </a:lnTo>
                  <a:lnTo>
                    <a:pt x="17373" y="14325"/>
                  </a:lnTo>
                  <a:lnTo>
                    <a:pt x="17373" y="14541"/>
                  </a:lnTo>
                  <a:lnTo>
                    <a:pt x="17246" y="14871"/>
                  </a:lnTo>
                  <a:lnTo>
                    <a:pt x="17068" y="15074"/>
                  </a:lnTo>
                  <a:lnTo>
                    <a:pt x="16852" y="15278"/>
                  </a:lnTo>
                  <a:lnTo>
                    <a:pt x="16611" y="15443"/>
                  </a:lnTo>
                  <a:lnTo>
                    <a:pt x="16471" y="15557"/>
                  </a:lnTo>
                  <a:lnTo>
                    <a:pt x="16281" y="15735"/>
                  </a:lnTo>
                  <a:lnTo>
                    <a:pt x="16090" y="15900"/>
                  </a:lnTo>
                  <a:lnTo>
                    <a:pt x="15633" y="16357"/>
                  </a:lnTo>
                  <a:lnTo>
                    <a:pt x="15519" y="16497"/>
                  </a:lnTo>
                  <a:lnTo>
                    <a:pt x="15417" y="16700"/>
                  </a:lnTo>
                  <a:lnTo>
                    <a:pt x="15392" y="16954"/>
                  </a:lnTo>
                  <a:lnTo>
                    <a:pt x="15506" y="17119"/>
                  </a:lnTo>
                  <a:lnTo>
                    <a:pt x="15684" y="17233"/>
                  </a:lnTo>
                  <a:lnTo>
                    <a:pt x="17957" y="17233"/>
                  </a:lnTo>
                  <a:lnTo>
                    <a:pt x="18097" y="17132"/>
                  </a:lnTo>
                  <a:lnTo>
                    <a:pt x="18186" y="17005"/>
                  </a:lnTo>
                  <a:lnTo>
                    <a:pt x="18186" y="16814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7686260" y="5528068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38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38" y="34797"/>
                  </a:lnTo>
                  <a:lnTo>
                    <a:pt x="35763" y="31749"/>
                  </a:lnTo>
                  <a:lnTo>
                    <a:pt x="35763" y="3035"/>
                  </a:lnTo>
                  <a:lnTo>
                    <a:pt x="3263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7691576" y="5529911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7"/>
                  </a:lnTo>
                  <a:lnTo>
                    <a:pt x="24866" y="27177"/>
                  </a:lnTo>
                  <a:lnTo>
                    <a:pt x="26555" y="27177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7703807" y="5535320"/>
              <a:ext cx="12065" cy="17780"/>
            </a:xfrm>
            <a:custGeom>
              <a:avLst/>
              <a:gdLst/>
              <a:ahLst/>
              <a:cxnLst/>
              <a:rect l="l" t="t" r="r" b="b"/>
              <a:pathLst>
                <a:path w="12065" h="17779">
                  <a:moveTo>
                    <a:pt x="3035" y="1181"/>
                  </a:move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181"/>
                  </a:lnTo>
                  <a:lnTo>
                    <a:pt x="0" y="13284"/>
                  </a:lnTo>
                  <a:lnTo>
                    <a:pt x="0" y="13881"/>
                  </a:lnTo>
                  <a:lnTo>
                    <a:pt x="139" y="14338"/>
                  </a:lnTo>
                  <a:lnTo>
                    <a:pt x="711" y="14935"/>
                  </a:lnTo>
                  <a:lnTo>
                    <a:pt x="1066" y="15087"/>
                  </a:lnTo>
                  <a:lnTo>
                    <a:pt x="1955" y="15087"/>
                  </a:lnTo>
                  <a:lnTo>
                    <a:pt x="2324" y="14935"/>
                  </a:lnTo>
                  <a:lnTo>
                    <a:pt x="2895" y="14338"/>
                  </a:lnTo>
                  <a:lnTo>
                    <a:pt x="3035" y="13893"/>
                  </a:lnTo>
                  <a:lnTo>
                    <a:pt x="3035" y="1181"/>
                  </a:lnTo>
                  <a:close/>
                </a:path>
                <a:path w="12065" h="17779">
                  <a:moveTo>
                    <a:pt x="11772" y="13589"/>
                  </a:moveTo>
                  <a:lnTo>
                    <a:pt x="11696" y="13423"/>
                  </a:lnTo>
                  <a:lnTo>
                    <a:pt x="11557" y="13309"/>
                  </a:lnTo>
                  <a:lnTo>
                    <a:pt x="11379" y="13309"/>
                  </a:lnTo>
                  <a:lnTo>
                    <a:pt x="10985" y="13754"/>
                  </a:lnTo>
                  <a:lnTo>
                    <a:pt x="10871" y="13881"/>
                  </a:lnTo>
                  <a:lnTo>
                    <a:pt x="10731" y="13995"/>
                  </a:lnTo>
                  <a:lnTo>
                    <a:pt x="10604" y="14109"/>
                  </a:lnTo>
                  <a:lnTo>
                    <a:pt x="10426" y="14211"/>
                  </a:lnTo>
                  <a:lnTo>
                    <a:pt x="10210" y="14312"/>
                  </a:lnTo>
                  <a:lnTo>
                    <a:pt x="10058" y="14376"/>
                  </a:lnTo>
                  <a:lnTo>
                    <a:pt x="9842" y="14516"/>
                  </a:lnTo>
                  <a:lnTo>
                    <a:pt x="9817" y="14744"/>
                  </a:lnTo>
                  <a:lnTo>
                    <a:pt x="9956" y="14935"/>
                  </a:lnTo>
                  <a:lnTo>
                    <a:pt x="10261" y="14973"/>
                  </a:lnTo>
                  <a:lnTo>
                    <a:pt x="10579" y="14795"/>
                  </a:lnTo>
                  <a:lnTo>
                    <a:pt x="11036" y="14452"/>
                  </a:lnTo>
                  <a:lnTo>
                    <a:pt x="11036" y="16865"/>
                  </a:lnTo>
                  <a:lnTo>
                    <a:pt x="11036" y="17005"/>
                  </a:lnTo>
                  <a:lnTo>
                    <a:pt x="11201" y="17259"/>
                  </a:lnTo>
                  <a:lnTo>
                    <a:pt x="11658" y="17297"/>
                  </a:lnTo>
                  <a:lnTo>
                    <a:pt x="11772" y="17119"/>
                  </a:lnTo>
                  <a:lnTo>
                    <a:pt x="11772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7619597" y="552602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24" y="0"/>
                  </a:lnTo>
                  <a:lnTo>
                    <a:pt x="0" y="3048"/>
                  </a:lnTo>
                  <a:lnTo>
                    <a:pt x="0" y="31750"/>
                  </a:lnTo>
                  <a:lnTo>
                    <a:pt x="3124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48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7624912" y="5527865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7634262" y="5533275"/>
              <a:ext cx="15240" cy="17780"/>
            </a:xfrm>
            <a:custGeom>
              <a:avLst/>
              <a:gdLst/>
              <a:ahLst/>
              <a:cxnLst/>
              <a:rect l="l" t="t" r="r" b="b"/>
              <a:pathLst>
                <a:path w="15240" h="17779">
                  <a:moveTo>
                    <a:pt x="9791" y="13182"/>
                  </a:moveTo>
                  <a:lnTo>
                    <a:pt x="9626" y="12827"/>
                  </a:lnTo>
                  <a:lnTo>
                    <a:pt x="9321" y="12560"/>
                  </a:lnTo>
                  <a:lnTo>
                    <a:pt x="9004" y="12293"/>
                  </a:lnTo>
                  <a:lnTo>
                    <a:pt x="8547" y="12141"/>
                  </a:lnTo>
                  <a:lnTo>
                    <a:pt x="3035" y="12141"/>
                  </a:lnTo>
                  <a:lnTo>
                    <a:pt x="3035" y="1193"/>
                  </a:ln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206"/>
                  </a:lnTo>
                  <a:lnTo>
                    <a:pt x="0" y="13385"/>
                  </a:lnTo>
                  <a:lnTo>
                    <a:pt x="63" y="13550"/>
                  </a:lnTo>
                  <a:lnTo>
                    <a:pt x="25" y="13881"/>
                  </a:lnTo>
                  <a:lnTo>
                    <a:pt x="190" y="14071"/>
                  </a:lnTo>
                  <a:lnTo>
                    <a:pt x="368" y="14389"/>
                  </a:lnTo>
                  <a:lnTo>
                    <a:pt x="342" y="14554"/>
                  </a:lnTo>
                  <a:lnTo>
                    <a:pt x="520" y="14732"/>
                  </a:lnTo>
                  <a:lnTo>
                    <a:pt x="1168" y="15087"/>
                  </a:lnTo>
                  <a:lnTo>
                    <a:pt x="1562" y="15087"/>
                  </a:lnTo>
                  <a:lnTo>
                    <a:pt x="1739" y="15036"/>
                  </a:lnTo>
                  <a:lnTo>
                    <a:pt x="8559" y="15100"/>
                  </a:lnTo>
                  <a:lnTo>
                    <a:pt x="9017" y="14973"/>
                  </a:lnTo>
                  <a:lnTo>
                    <a:pt x="9626" y="14414"/>
                  </a:lnTo>
                  <a:lnTo>
                    <a:pt x="9791" y="14058"/>
                  </a:lnTo>
                  <a:lnTo>
                    <a:pt x="9791" y="13182"/>
                  </a:lnTo>
                  <a:close/>
                </a:path>
                <a:path w="15240" h="17779">
                  <a:moveTo>
                    <a:pt x="14655" y="13589"/>
                  </a:moveTo>
                  <a:lnTo>
                    <a:pt x="14579" y="13423"/>
                  </a:lnTo>
                  <a:lnTo>
                    <a:pt x="14439" y="13309"/>
                  </a:lnTo>
                  <a:lnTo>
                    <a:pt x="14262" y="13309"/>
                  </a:lnTo>
                  <a:lnTo>
                    <a:pt x="13868" y="13754"/>
                  </a:lnTo>
                  <a:lnTo>
                    <a:pt x="13754" y="13881"/>
                  </a:lnTo>
                  <a:lnTo>
                    <a:pt x="13614" y="13995"/>
                  </a:lnTo>
                  <a:lnTo>
                    <a:pt x="13487" y="14109"/>
                  </a:lnTo>
                  <a:lnTo>
                    <a:pt x="13309" y="14211"/>
                  </a:lnTo>
                  <a:lnTo>
                    <a:pt x="13093" y="14312"/>
                  </a:lnTo>
                  <a:lnTo>
                    <a:pt x="12941" y="14376"/>
                  </a:lnTo>
                  <a:lnTo>
                    <a:pt x="12725" y="14516"/>
                  </a:lnTo>
                  <a:lnTo>
                    <a:pt x="12700" y="14744"/>
                  </a:lnTo>
                  <a:lnTo>
                    <a:pt x="12839" y="14935"/>
                  </a:lnTo>
                  <a:lnTo>
                    <a:pt x="13144" y="14973"/>
                  </a:lnTo>
                  <a:lnTo>
                    <a:pt x="13462" y="14795"/>
                  </a:lnTo>
                  <a:lnTo>
                    <a:pt x="13919" y="14452"/>
                  </a:lnTo>
                  <a:lnTo>
                    <a:pt x="13919" y="16865"/>
                  </a:lnTo>
                  <a:lnTo>
                    <a:pt x="13919" y="17005"/>
                  </a:lnTo>
                  <a:lnTo>
                    <a:pt x="14084" y="17259"/>
                  </a:lnTo>
                  <a:lnTo>
                    <a:pt x="14541" y="17297"/>
                  </a:lnTo>
                  <a:lnTo>
                    <a:pt x="14655" y="17119"/>
                  </a:lnTo>
                  <a:lnTo>
                    <a:pt x="14655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7652930" y="552602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24" y="0"/>
                  </a:lnTo>
                  <a:lnTo>
                    <a:pt x="0" y="3048"/>
                  </a:lnTo>
                  <a:lnTo>
                    <a:pt x="0" y="31750"/>
                  </a:lnTo>
                  <a:lnTo>
                    <a:pt x="3124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48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7658245" y="5527865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7667599" y="5533275"/>
              <a:ext cx="15240" cy="17780"/>
            </a:xfrm>
            <a:custGeom>
              <a:avLst/>
              <a:gdLst/>
              <a:ahLst/>
              <a:cxnLst/>
              <a:rect l="l" t="t" r="r" b="b"/>
              <a:pathLst>
                <a:path w="15240" h="17779">
                  <a:moveTo>
                    <a:pt x="9791" y="13182"/>
                  </a:moveTo>
                  <a:lnTo>
                    <a:pt x="9639" y="12827"/>
                  </a:lnTo>
                  <a:lnTo>
                    <a:pt x="9321" y="12560"/>
                  </a:lnTo>
                  <a:lnTo>
                    <a:pt x="9004" y="12293"/>
                  </a:lnTo>
                  <a:lnTo>
                    <a:pt x="8547" y="12141"/>
                  </a:lnTo>
                  <a:lnTo>
                    <a:pt x="3035" y="12141"/>
                  </a:lnTo>
                  <a:lnTo>
                    <a:pt x="3035" y="1193"/>
                  </a:ln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206"/>
                  </a:lnTo>
                  <a:lnTo>
                    <a:pt x="0" y="13385"/>
                  </a:lnTo>
                  <a:lnTo>
                    <a:pt x="63" y="13550"/>
                  </a:lnTo>
                  <a:lnTo>
                    <a:pt x="25" y="13881"/>
                  </a:lnTo>
                  <a:lnTo>
                    <a:pt x="190" y="14071"/>
                  </a:lnTo>
                  <a:lnTo>
                    <a:pt x="368" y="14389"/>
                  </a:lnTo>
                  <a:lnTo>
                    <a:pt x="342" y="14554"/>
                  </a:lnTo>
                  <a:lnTo>
                    <a:pt x="520" y="14732"/>
                  </a:lnTo>
                  <a:lnTo>
                    <a:pt x="1168" y="15087"/>
                  </a:lnTo>
                  <a:lnTo>
                    <a:pt x="1562" y="15087"/>
                  </a:lnTo>
                  <a:lnTo>
                    <a:pt x="1739" y="15036"/>
                  </a:lnTo>
                  <a:lnTo>
                    <a:pt x="8559" y="15100"/>
                  </a:lnTo>
                  <a:lnTo>
                    <a:pt x="9017" y="14973"/>
                  </a:lnTo>
                  <a:lnTo>
                    <a:pt x="9639" y="14414"/>
                  </a:lnTo>
                  <a:lnTo>
                    <a:pt x="9791" y="14058"/>
                  </a:lnTo>
                  <a:lnTo>
                    <a:pt x="9791" y="13182"/>
                  </a:lnTo>
                  <a:close/>
                </a:path>
                <a:path w="15240" h="17779">
                  <a:moveTo>
                    <a:pt x="14655" y="13589"/>
                  </a:moveTo>
                  <a:lnTo>
                    <a:pt x="14579" y="13423"/>
                  </a:lnTo>
                  <a:lnTo>
                    <a:pt x="14439" y="13309"/>
                  </a:lnTo>
                  <a:lnTo>
                    <a:pt x="14249" y="13309"/>
                  </a:lnTo>
                  <a:lnTo>
                    <a:pt x="13868" y="13754"/>
                  </a:lnTo>
                  <a:lnTo>
                    <a:pt x="13754" y="13881"/>
                  </a:lnTo>
                  <a:lnTo>
                    <a:pt x="13614" y="13995"/>
                  </a:lnTo>
                  <a:lnTo>
                    <a:pt x="13487" y="14109"/>
                  </a:lnTo>
                  <a:lnTo>
                    <a:pt x="13309" y="14211"/>
                  </a:lnTo>
                  <a:lnTo>
                    <a:pt x="13093" y="14312"/>
                  </a:lnTo>
                  <a:lnTo>
                    <a:pt x="12941" y="14376"/>
                  </a:lnTo>
                  <a:lnTo>
                    <a:pt x="12725" y="14516"/>
                  </a:lnTo>
                  <a:lnTo>
                    <a:pt x="12687" y="14744"/>
                  </a:lnTo>
                  <a:lnTo>
                    <a:pt x="12839" y="14935"/>
                  </a:lnTo>
                  <a:lnTo>
                    <a:pt x="13144" y="14973"/>
                  </a:lnTo>
                  <a:lnTo>
                    <a:pt x="13462" y="14795"/>
                  </a:lnTo>
                  <a:lnTo>
                    <a:pt x="13919" y="14452"/>
                  </a:lnTo>
                  <a:lnTo>
                    <a:pt x="13919" y="16865"/>
                  </a:lnTo>
                  <a:lnTo>
                    <a:pt x="13919" y="17005"/>
                  </a:lnTo>
                  <a:lnTo>
                    <a:pt x="14084" y="17259"/>
                  </a:lnTo>
                  <a:lnTo>
                    <a:pt x="14528" y="17297"/>
                  </a:lnTo>
                  <a:lnTo>
                    <a:pt x="14655" y="17119"/>
                  </a:lnTo>
                  <a:lnTo>
                    <a:pt x="14655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2" name="object 42"/>
            <p:cNvSpPr/>
            <p:nvPr/>
          </p:nvSpPr>
          <p:spPr>
            <a:xfrm>
              <a:off x="7719593" y="553140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47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26" y="34797"/>
                  </a:lnTo>
                  <a:lnTo>
                    <a:pt x="35750" y="31749"/>
                  </a:lnTo>
                  <a:lnTo>
                    <a:pt x="35750" y="3047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7724909" y="5533242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7732306" y="5538660"/>
              <a:ext cx="17145" cy="17780"/>
            </a:xfrm>
            <a:custGeom>
              <a:avLst/>
              <a:gdLst/>
              <a:ahLst/>
              <a:cxnLst/>
              <a:rect l="l" t="t" r="r" b="b"/>
              <a:pathLst>
                <a:path w="17145" h="17779">
                  <a:moveTo>
                    <a:pt x="12560" y="1117"/>
                  </a:moveTo>
                  <a:lnTo>
                    <a:pt x="12420" y="698"/>
                  </a:lnTo>
                  <a:lnTo>
                    <a:pt x="11925" y="127"/>
                  </a:lnTo>
                  <a:lnTo>
                    <a:pt x="11582" y="0"/>
                  </a:lnTo>
                  <a:lnTo>
                    <a:pt x="10718" y="0"/>
                  </a:lnTo>
                  <a:lnTo>
                    <a:pt x="10375" y="127"/>
                  </a:lnTo>
                  <a:lnTo>
                    <a:pt x="9893" y="698"/>
                  </a:lnTo>
                  <a:lnTo>
                    <a:pt x="9753" y="1117"/>
                  </a:lnTo>
                  <a:lnTo>
                    <a:pt x="9753" y="10363"/>
                  </a:lnTo>
                  <a:lnTo>
                    <a:pt x="3924" y="1765"/>
                  </a:lnTo>
                  <a:lnTo>
                    <a:pt x="2057" y="0"/>
                  </a:lnTo>
                  <a:lnTo>
                    <a:pt x="1435" y="0"/>
                  </a:lnTo>
                  <a:lnTo>
                    <a:pt x="0" y="1651"/>
                  </a:lnTo>
                  <a:lnTo>
                    <a:pt x="0" y="13944"/>
                  </a:lnTo>
                  <a:lnTo>
                    <a:pt x="139" y="14363"/>
                  </a:lnTo>
                  <a:lnTo>
                    <a:pt x="660" y="14935"/>
                  </a:lnTo>
                  <a:lnTo>
                    <a:pt x="1003" y="15087"/>
                  </a:lnTo>
                  <a:lnTo>
                    <a:pt x="1841" y="15087"/>
                  </a:lnTo>
                  <a:lnTo>
                    <a:pt x="2184" y="14935"/>
                  </a:lnTo>
                  <a:lnTo>
                    <a:pt x="2717" y="14363"/>
                  </a:lnTo>
                  <a:lnTo>
                    <a:pt x="2857" y="13944"/>
                  </a:lnTo>
                  <a:lnTo>
                    <a:pt x="2857" y="4838"/>
                  </a:lnTo>
                  <a:lnTo>
                    <a:pt x="8547" y="13335"/>
                  </a:lnTo>
                  <a:lnTo>
                    <a:pt x="10642" y="15087"/>
                  </a:lnTo>
                  <a:lnTo>
                    <a:pt x="12014" y="15087"/>
                  </a:lnTo>
                  <a:lnTo>
                    <a:pt x="12560" y="14452"/>
                  </a:lnTo>
                  <a:lnTo>
                    <a:pt x="12560" y="1117"/>
                  </a:lnTo>
                  <a:close/>
                </a:path>
                <a:path w="17145" h="17779">
                  <a:moveTo>
                    <a:pt x="16611" y="13576"/>
                  </a:moveTo>
                  <a:lnTo>
                    <a:pt x="16535" y="13411"/>
                  </a:lnTo>
                  <a:lnTo>
                    <a:pt x="16395" y="13296"/>
                  </a:lnTo>
                  <a:lnTo>
                    <a:pt x="16217" y="13296"/>
                  </a:lnTo>
                  <a:lnTo>
                    <a:pt x="15824" y="13741"/>
                  </a:lnTo>
                  <a:lnTo>
                    <a:pt x="15709" y="13868"/>
                  </a:lnTo>
                  <a:lnTo>
                    <a:pt x="15570" y="13982"/>
                  </a:lnTo>
                  <a:lnTo>
                    <a:pt x="15443" y="14097"/>
                  </a:lnTo>
                  <a:lnTo>
                    <a:pt x="15265" y="14198"/>
                  </a:lnTo>
                  <a:lnTo>
                    <a:pt x="15049" y="14300"/>
                  </a:lnTo>
                  <a:lnTo>
                    <a:pt x="14897" y="14363"/>
                  </a:lnTo>
                  <a:lnTo>
                    <a:pt x="14681" y="14503"/>
                  </a:lnTo>
                  <a:lnTo>
                    <a:pt x="14655" y="14732"/>
                  </a:lnTo>
                  <a:lnTo>
                    <a:pt x="14795" y="14922"/>
                  </a:lnTo>
                  <a:lnTo>
                    <a:pt x="15100" y="14960"/>
                  </a:lnTo>
                  <a:lnTo>
                    <a:pt x="15417" y="14782"/>
                  </a:lnTo>
                  <a:lnTo>
                    <a:pt x="15875" y="14439"/>
                  </a:lnTo>
                  <a:lnTo>
                    <a:pt x="15875" y="16852"/>
                  </a:lnTo>
                  <a:lnTo>
                    <a:pt x="15875" y="16992"/>
                  </a:lnTo>
                  <a:lnTo>
                    <a:pt x="16040" y="17246"/>
                  </a:lnTo>
                  <a:lnTo>
                    <a:pt x="16497" y="17284"/>
                  </a:lnTo>
                  <a:lnTo>
                    <a:pt x="16611" y="17106"/>
                  </a:lnTo>
                  <a:lnTo>
                    <a:pt x="16611" y="1357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5" name="object 45"/>
            <p:cNvSpPr/>
            <p:nvPr/>
          </p:nvSpPr>
          <p:spPr>
            <a:xfrm>
              <a:off x="7552929" y="553140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38" y="0"/>
                  </a:moveTo>
                  <a:lnTo>
                    <a:pt x="3136" y="0"/>
                  </a:lnTo>
                  <a:lnTo>
                    <a:pt x="0" y="3047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38" y="34797"/>
                  </a:lnTo>
                  <a:lnTo>
                    <a:pt x="35763" y="31749"/>
                  </a:lnTo>
                  <a:lnTo>
                    <a:pt x="35763" y="3047"/>
                  </a:lnTo>
                  <a:lnTo>
                    <a:pt x="3263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6" name="object 46"/>
            <p:cNvSpPr/>
            <p:nvPr/>
          </p:nvSpPr>
          <p:spPr>
            <a:xfrm>
              <a:off x="7558247" y="5533242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7" name="object 47"/>
            <p:cNvSpPr/>
            <p:nvPr/>
          </p:nvSpPr>
          <p:spPr>
            <a:xfrm>
              <a:off x="7567701" y="5539041"/>
              <a:ext cx="15875" cy="17145"/>
            </a:xfrm>
            <a:custGeom>
              <a:avLst/>
              <a:gdLst/>
              <a:ahLst/>
              <a:cxnLst/>
              <a:rect l="l" t="t" r="r" b="b"/>
              <a:pathLst>
                <a:path w="15875" h="17145">
                  <a:moveTo>
                    <a:pt x="11315" y="2921"/>
                  </a:moveTo>
                  <a:lnTo>
                    <a:pt x="8356" y="88"/>
                  </a:lnTo>
                  <a:lnTo>
                    <a:pt x="8356" y="3657"/>
                  </a:lnTo>
                  <a:lnTo>
                    <a:pt x="8356" y="4838"/>
                  </a:lnTo>
                  <a:lnTo>
                    <a:pt x="8229" y="5270"/>
                  </a:lnTo>
                  <a:lnTo>
                    <a:pt x="7721" y="5943"/>
                  </a:lnTo>
                  <a:lnTo>
                    <a:pt x="7353" y="6172"/>
                  </a:lnTo>
                  <a:lnTo>
                    <a:pt x="6134" y="6540"/>
                  </a:lnTo>
                  <a:lnTo>
                    <a:pt x="3035" y="6540"/>
                  </a:lnTo>
                  <a:lnTo>
                    <a:pt x="3035" y="2082"/>
                  </a:lnTo>
                  <a:lnTo>
                    <a:pt x="6438" y="2082"/>
                  </a:lnTo>
                  <a:lnTo>
                    <a:pt x="7327" y="2298"/>
                  </a:lnTo>
                  <a:lnTo>
                    <a:pt x="8153" y="3136"/>
                  </a:lnTo>
                  <a:lnTo>
                    <a:pt x="8356" y="3657"/>
                  </a:lnTo>
                  <a:lnTo>
                    <a:pt x="8356" y="88"/>
                  </a:lnTo>
                  <a:lnTo>
                    <a:pt x="8039" y="0"/>
                  </a:lnTo>
                  <a:lnTo>
                    <a:pt x="762" y="0"/>
                  </a:lnTo>
                  <a:lnTo>
                    <a:pt x="152" y="558"/>
                  </a:lnTo>
                  <a:lnTo>
                    <a:pt x="0" y="1028"/>
                  </a:lnTo>
                  <a:lnTo>
                    <a:pt x="0" y="13500"/>
                  </a:lnTo>
                  <a:lnTo>
                    <a:pt x="139" y="13944"/>
                  </a:lnTo>
                  <a:lnTo>
                    <a:pt x="698" y="14554"/>
                  </a:lnTo>
                  <a:lnTo>
                    <a:pt x="1066" y="14706"/>
                  </a:lnTo>
                  <a:lnTo>
                    <a:pt x="1955" y="14706"/>
                  </a:lnTo>
                  <a:lnTo>
                    <a:pt x="2324" y="14554"/>
                  </a:lnTo>
                  <a:lnTo>
                    <a:pt x="2895" y="13944"/>
                  </a:lnTo>
                  <a:lnTo>
                    <a:pt x="3035" y="13500"/>
                  </a:lnTo>
                  <a:lnTo>
                    <a:pt x="3035" y="8775"/>
                  </a:lnTo>
                  <a:lnTo>
                    <a:pt x="7670" y="8775"/>
                  </a:lnTo>
                  <a:lnTo>
                    <a:pt x="9080" y="8382"/>
                  </a:lnTo>
                  <a:lnTo>
                    <a:pt x="10960" y="6858"/>
                  </a:lnTo>
                  <a:lnTo>
                    <a:pt x="11099" y="6540"/>
                  </a:lnTo>
                  <a:lnTo>
                    <a:pt x="11252" y="6172"/>
                  </a:lnTo>
                  <a:lnTo>
                    <a:pt x="11315" y="2921"/>
                  </a:lnTo>
                  <a:close/>
                </a:path>
                <a:path w="15875" h="17145">
                  <a:moveTo>
                    <a:pt x="15303" y="15532"/>
                  </a:moveTo>
                  <a:lnTo>
                    <a:pt x="15278" y="15405"/>
                  </a:lnTo>
                  <a:lnTo>
                    <a:pt x="15176" y="15176"/>
                  </a:lnTo>
                  <a:lnTo>
                    <a:pt x="15011" y="14973"/>
                  </a:lnTo>
                  <a:lnTo>
                    <a:pt x="14795" y="14795"/>
                  </a:lnTo>
                  <a:lnTo>
                    <a:pt x="14655" y="14719"/>
                  </a:lnTo>
                  <a:lnTo>
                    <a:pt x="14795" y="14592"/>
                  </a:lnTo>
                  <a:lnTo>
                    <a:pt x="14909" y="14465"/>
                  </a:lnTo>
                  <a:lnTo>
                    <a:pt x="15074" y="14224"/>
                  </a:lnTo>
                  <a:lnTo>
                    <a:pt x="15113" y="14058"/>
                  </a:lnTo>
                  <a:lnTo>
                    <a:pt x="15113" y="13754"/>
                  </a:lnTo>
                  <a:lnTo>
                    <a:pt x="15074" y="13627"/>
                  </a:lnTo>
                  <a:lnTo>
                    <a:pt x="14973" y="13398"/>
                  </a:lnTo>
                  <a:lnTo>
                    <a:pt x="14782" y="13208"/>
                  </a:lnTo>
                  <a:lnTo>
                    <a:pt x="14414" y="12992"/>
                  </a:lnTo>
                  <a:lnTo>
                    <a:pt x="14262" y="12954"/>
                  </a:lnTo>
                  <a:lnTo>
                    <a:pt x="14097" y="12928"/>
                  </a:lnTo>
                  <a:lnTo>
                    <a:pt x="13716" y="12928"/>
                  </a:lnTo>
                  <a:lnTo>
                    <a:pt x="13538" y="12954"/>
                  </a:lnTo>
                  <a:lnTo>
                    <a:pt x="13373" y="13017"/>
                  </a:lnTo>
                  <a:lnTo>
                    <a:pt x="13208" y="13068"/>
                  </a:lnTo>
                  <a:lnTo>
                    <a:pt x="12623" y="13728"/>
                  </a:lnTo>
                  <a:lnTo>
                    <a:pt x="12623" y="13919"/>
                  </a:lnTo>
                  <a:lnTo>
                    <a:pt x="12712" y="14046"/>
                  </a:lnTo>
                  <a:lnTo>
                    <a:pt x="12839" y="14135"/>
                  </a:lnTo>
                  <a:lnTo>
                    <a:pt x="12979" y="14135"/>
                  </a:lnTo>
                  <a:lnTo>
                    <a:pt x="13169" y="14058"/>
                  </a:lnTo>
                  <a:lnTo>
                    <a:pt x="13728" y="13436"/>
                  </a:lnTo>
                  <a:lnTo>
                    <a:pt x="14008" y="13436"/>
                  </a:lnTo>
                  <a:lnTo>
                    <a:pt x="14135" y="13487"/>
                  </a:lnTo>
                  <a:lnTo>
                    <a:pt x="14325" y="13677"/>
                  </a:lnTo>
                  <a:lnTo>
                    <a:pt x="14376" y="13804"/>
                  </a:lnTo>
                  <a:lnTo>
                    <a:pt x="14376" y="14109"/>
                  </a:lnTo>
                  <a:lnTo>
                    <a:pt x="14325" y="14249"/>
                  </a:lnTo>
                  <a:lnTo>
                    <a:pt x="14084" y="14439"/>
                  </a:lnTo>
                  <a:lnTo>
                    <a:pt x="13931" y="14490"/>
                  </a:lnTo>
                  <a:lnTo>
                    <a:pt x="13766" y="14490"/>
                  </a:lnTo>
                  <a:lnTo>
                    <a:pt x="13525" y="14490"/>
                  </a:lnTo>
                  <a:lnTo>
                    <a:pt x="13296" y="14617"/>
                  </a:lnTo>
                  <a:lnTo>
                    <a:pt x="13271" y="14859"/>
                  </a:lnTo>
                  <a:lnTo>
                    <a:pt x="13398" y="15024"/>
                  </a:lnTo>
                  <a:lnTo>
                    <a:pt x="13652" y="15049"/>
                  </a:lnTo>
                  <a:lnTo>
                    <a:pt x="13804" y="15036"/>
                  </a:lnTo>
                  <a:lnTo>
                    <a:pt x="14109" y="15024"/>
                  </a:lnTo>
                  <a:lnTo>
                    <a:pt x="14262" y="15087"/>
                  </a:lnTo>
                  <a:lnTo>
                    <a:pt x="14490" y="15316"/>
                  </a:lnTo>
                  <a:lnTo>
                    <a:pt x="14554" y="15481"/>
                  </a:lnTo>
                  <a:lnTo>
                    <a:pt x="14554" y="15836"/>
                  </a:lnTo>
                  <a:lnTo>
                    <a:pt x="13982" y="16383"/>
                  </a:lnTo>
                  <a:lnTo>
                    <a:pt x="13665" y="16383"/>
                  </a:lnTo>
                  <a:lnTo>
                    <a:pt x="13525" y="16332"/>
                  </a:lnTo>
                  <a:lnTo>
                    <a:pt x="13411" y="16205"/>
                  </a:lnTo>
                  <a:lnTo>
                    <a:pt x="13208" y="15900"/>
                  </a:lnTo>
                  <a:lnTo>
                    <a:pt x="13106" y="15659"/>
                  </a:lnTo>
                  <a:lnTo>
                    <a:pt x="12966" y="15519"/>
                  </a:lnTo>
                  <a:lnTo>
                    <a:pt x="12763" y="15506"/>
                  </a:lnTo>
                  <a:lnTo>
                    <a:pt x="12534" y="15659"/>
                  </a:lnTo>
                  <a:lnTo>
                    <a:pt x="12509" y="15925"/>
                  </a:lnTo>
                  <a:lnTo>
                    <a:pt x="12661" y="16281"/>
                  </a:lnTo>
                  <a:lnTo>
                    <a:pt x="12852" y="16497"/>
                  </a:lnTo>
                  <a:lnTo>
                    <a:pt x="12954" y="16624"/>
                  </a:lnTo>
                  <a:lnTo>
                    <a:pt x="13106" y="16713"/>
                  </a:lnTo>
                  <a:lnTo>
                    <a:pt x="13284" y="16789"/>
                  </a:lnTo>
                  <a:lnTo>
                    <a:pt x="13449" y="16878"/>
                  </a:lnTo>
                  <a:lnTo>
                    <a:pt x="13639" y="16903"/>
                  </a:lnTo>
                  <a:lnTo>
                    <a:pt x="14084" y="16903"/>
                  </a:lnTo>
                  <a:lnTo>
                    <a:pt x="14274" y="16878"/>
                  </a:lnTo>
                  <a:lnTo>
                    <a:pt x="14452" y="16802"/>
                  </a:lnTo>
                  <a:lnTo>
                    <a:pt x="14630" y="16738"/>
                  </a:lnTo>
                  <a:lnTo>
                    <a:pt x="14782" y="16649"/>
                  </a:lnTo>
                  <a:lnTo>
                    <a:pt x="14909" y="16522"/>
                  </a:lnTo>
                  <a:lnTo>
                    <a:pt x="15036" y="16408"/>
                  </a:lnTo>
                  <a:lnTo>
                    <a:pt x="15138" y="16281"/>
                  </a:lnTo>
                  <a:lnTo>
                    <a:pt x="15201" y="16129"/>
                  </a:lnTo>
                  <a:lnTo>
                    <a:pt x="15278" y="15976"/>
                  </a:lnTo>
                  <a:lnTo>
                    <a:pt x="15303" y="15824"/>
                  </a:lnTo>
                  <a:lnTo>
                    <a:pt x="15303" y="15532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7624094" y="5546167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wiitthh</a:t>
            </a:r>
            <a:endParaRPr sz="150">
              <a:latin typeface="Grammarsaurus" pitchFamily="2" charset="0"/>
              <a:cs typeface="Arial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4403064" y="5191099"/>
            <a:ext cx="3372485" cy="487680"/>
            <a:chOff x="4403064" y="5191099"/>
            <a:chExt cx="3372485" cy="487680"/>
          </a:xfrm>
        </p:grpSpPr>
        <p:sp>
          <p:nvSpPr>
            <p:cNvPr id="50" name="object 50"/>
            <p:cNvSpPr/>
            <p:nvPr/>
          </p:nvSpPr>
          <p:spPr>
            <a:xfrm>
              <a:off x="7527023" y="5597867"/>
              <a:ext cx="240665" cy="80645"/>
            </a:xfrm>
            <a:custGeom>
              <a:avLst/>
              <a:gdLst/>
              <a:ahLst/>
              <a:cxnLst/>
              <a:rect l="l" t="t" r="r" b="b"/>
              <a:pathLst>
                <a:path w="240665" h="80645">
                  <a:moveTo>
                    <a:pt x="19240" y="28524"/>
                  </a:moveTo>
                  <a:lnTo>
                    <a:pt x="18529" y="29400"/>
                  </a:lnTo>
                  <a:lnTo>
                    <a:pt x="18249" y="31394"/>
                  </a:lnTo>
                  <a:lnTo>
                    <a:pt x="19240" y="28524"/>
                  </a:lnTo>
                  <a:close/>
                </a:path>
                <a:path w="240665" h="80645">
                  <a:moveTo>
                    <a:pt x="19888" y="27711"/>
                  </a:moveTo>
                  <a:lnTo>
                    <a:pt x="19659" y="27292"/>
                  </a:lnTo>
                  <a:lnTo>
                    <a:pt x="19240" y="28524"/>
                  </a:lnTo>
                  <a:lnTo>
                    <a:pt x="19888" y="27711"/>
                  </a:lnTo>
                  <a:close/>
                </a:path>
                <a:path w="240665" h="80645">
                  <a:moveTo>
                    <a:pt x="30353" y="1435"/>
                  </a:moveTo>
                  <a:lnTo>
                    <a:pt x="26466" y="901"/>
                  </a:lnTo>
                  <a:lnTo>
                    <a:pt x="26035" y="3378"/>
                  </a:lnTo>
                  <a:lnTo>
                    <a:pt x="21882" y="8636"/>
                  </a:lnTo>
                  <a:lnTo>
                    <a:pt x="17576" y="13538"/>
                  </a:lnTo>
                  <a:lnTo>
                    <a:pt x="13220" y="19138"/>
                  </a:lnTo>
                  <a:lnTo>
                    <a:pt x="3937" y="22758"/>
                  </a:lnTo>
                  <a:lnTo>
                    <a:pt x="469" y="24955"/>
                  </a:lnTo>
                  <a:lnTo>
                    <a:pt x="0" y="28498"/>
                  </a:lnTo>
                  <a:lnTo>
                    <a:pt x="850" y="25044"/>
                  </a:lnTo>
                  <a:lnTo>
                    <a:pt x="4229" y="23393"/>
                  </a:lnTo>
                  <a:lnTo>
                    <a:pt x="14071" y="20561"/>
                  </a:lnTo>
                  <a:lnTo>
                    <a:pt x="19113" y="15265"/>
                  </a:lnTo>
                  <a:lnTo>
                    <a:pt x="21005" y="13500"/>
                  </a:lnTo>
                  <a:lnTo>
                    <a:pt x="25933" y="17564"/>
                  </a:lnTo>
                  <a:lnTo>
                    <a:pt x="26555" y="21844"/>
                  </a:lnTo>
                  <a:lnTo>
                    <a:pt x="21259" y="26314"/>
                  </a:lnTo>
                  <a:lnTo>
                    <a:pt x="20434" y="27165"/>
                  </a:lnTo>
                  <a:lnTo>
                    <a:pt x="24168" y="26543"/>
                  </a:lnTo>
                  <a:lnTo>
                    <a:pt x="26416" y="22872"/>
                  </a:lnTo>
                  <a:lnTo>
                    <a:pt x="29044" y="18859"/>
                  </a:lnTo>
                  <a:lnTo>
                    <a:pt x="26289" y="13716"/>
                  </a:lnTo>
                  <a:lnTo>
                    <a:pt x="23825" y="10833"/>
                  </a:lnTo>
                  <a:lnTo>
                    <a:pt x="24079" y="10604"/>
                  </a:lnTo>
                  <a:lnTo>
                    <a:pt x="26682" y="7721"/>
                  </a:lnTo>
                  <a:lnTo>
                    <a:pt x="29171" y="5600"/>
                  </a:lnTo>
                  <a:lnTo>
                    <a:pt x="30353" y="1435"/>
                  </a:lnTo>
                  <a:close/>
                </a:path>
                <a:path w="240665" h="80645">
                  <a:moveTo>
                    <a:pt x="49339" y="38722"/>
                  </a:moveTo>
                  <a:lnTo>
                    <a:pt x="48920" y="37261"/>
                  </a:lnTo>
                  <a:lnTo>
                    <a:pt x="44945" y="32981"/>
                  </a:lnTo>
                  <a:lnTo>
                    <a:pt x="39458" y="30048"/>
                  </a:lnTo>
                  <a:lnTo>
                    <a:pt x="38328" y="33070"/>
                  </a:lnTo>
                  <a:lnTo>
                    <a:pt x="38404" y="28409"/>
                  </a:lnTo>
                  <a:lnTo>
                    <a:pt x="37033" y="34683"/>
                  </a:lnTo>
                  <a:lnTo>
                    <a:pt x="36969" y="37172"/>
                  </a:lnTo>
                  <a:lnTo>
                    <a:pt x="31711" y="36601"/>
                  </a:lnTo>
                  <a:lnTo>
                    <a:pt x="26339" y="40246"/>
                  </a:lnTo>
                  <a:lnTo>
                    <a:pt x="23888" y="44754"/>
                  </a:lnTo>
                  <a:lnTo>
                    <a:pt x="27432" y="40944"/>
                  </a:lnTo>
                  <a:lnTo>
                    <a:pt x="32943" y="39497"/>
                  </a:lnTo>
                  <a:lnTo>
                    <a:pt x="36880" y="41186"/>
                  </a:lnTo>
                  <a:lnTo>
                    <a:pt x="36880" y="41338"/>
                  </a:lnTo>
                  <a:lnTo>
                    <a:pt x="36639" y="45923"/>
                  </a:lnTo>
                  <a:lnTo>
                    <a:pt x="36537" y="47891"/>
                  </a:lnTo>
                  <a:lnTo>
                    <a:pt x="34518" y="54114"/>
                  </a:lnTo>
                  <a:lnTo>
                    <a:pt x="33096" y="56489"/>
                  </a:lnTo>
                  <a:lnTo>
                    <a:pt x="30276" y="58559"/>
                  </a:lnTo>
                  <a:lnTo>
                    <a:pt x="33299" y="56807"/>
                  </a:lnTo>
                  <a:lnTo>
                    <a:pt x="34925" y="54394"/>
                  </a:lnTo>
                  <a:lnTo>
                    <a:pt x="36652" y="51892"/>
                  </a:lnTo>
                  <a:lnTo>
                    <a:pt x="37350" y="48869"/>
                  </a:lnTo>
                  <a:lnTo>
                    <a:pt x="37731" y="45923"/>
                  </a:lnTo>
                  <a:lnTo>
                    <a:pt x="38277" y="37172"/>
                  </a:lnTo>
                  <a:lnTo>
                    <a:pt x="38315" y="33794"/>
                  </a:lnTo>
                  <a:lnTo>
                    <a:pt x="45300" y="35344"/>
                  </a:lnTo>
                  <a:lnTo>
                    <a:pt x="49339" y="38722"/>
                  </a:lnTo>
                  <a:close/>
                </a:path>
                <a:path w="240665" h="80645">
                  <a:moveTo>
                    <a:pt x="50444" y="42557"/>
                  </a:moveTo>
                  <a:lnTo>
                    <a:pt x="50368" y="42252"/>
                  </a:lnTo>
                  <a:lnTo>
                    <a:pt x="47701" y="48234"/>
                  </a:lnTo>
                  <a:lnTo>
                    <a:pt x="46901" y="50685"/>
                  </a:lnTo>
                  <a:lnTo>
                    <a:pt x="47790" y="53543"/>
                  </a:lnTo>
                  <a:lnTo>
                    <a:pt x="47904" y="53924"/>
                  </a:lnTo>
                  <a:lnTo>
                    <a:pt x="50393" y="54698"/>
                  </a:lnTo>
                  <a:lnTo>
                    <a:pt x="48082" y="53543"/>
                  </a:lnTo>
                  <a:lnTo>
                    <a:pt x="47663" y="50685"/>
                  </a:lnTo>
                  <a:lnTo>
                    <a:pt x="48628" y="48526"/>
                  </a:lnTo>
                  <a:lnTo>
                    <a:pt x="50444" y="42557"/>
                  </a:lnTo>
                  <a:close/>
                </a:path>
                <a:path w="240665" h="80645">
                  <a:moveTo>
                    <a:pt x="51231" y="40309"/>
                  </a:moveTo>
                  <a:lnTo>
                    <a:pt x="49339" y="38722"/>
                  </a:lnTo>
                  <a:lnTo>
                    <a:pt x="50368" y="42252"/>
                  </a:lnTo>
                  <a:lnTo>
                    <a:pt x="51231" y="40309"/>
                  </a:lnTo>
                  <a:close/>
                </a:path>
                <a:path w="240665" h="80645">
                  <a:moveTo>
                    <a:pt x="60960" y="660"/>
                  </a:moveTo>
                  <a:lnTo>
                    <a:pt x="57124" y="1524"/>
                  </a:lnTo>
                  <a:lnTo>
                    <a:pt x="57721" y="3733"/>
                  </a:lnTo>
                  <a:lnTo>
                    <a:pt x="57111" y="6350"/>
                  </a:lnTo>
                  <a:lnTo>
                    <a:pt x="55778" y="8572"/>
                  </a:lnTo>
                  <a:lnTo>
                    <a:pt x="52971" y="13347"/>
                  </a:lnTo>
                  <a:lnTo>
                    <a:pt x="52882" y="13487"/>
                  </a:lnTo>
                  <a:lnTo>
                    <a:pt x="46621" y="15468"/>
                  </a:lnTo>
                  <a:lnTo>
                    <a:pt x="42964" y="20078"/>
                  </a:lnTo>
                  <a:lnTo>
                    <a:pt x="40957" y="22479"/>
                  </a:lnTo>
                  <a:lnTo>
                    <a:pt x="40106" y="24041"/>
                  </a:lnTo>
                  <a:lnTo>
                    <a:pt x="35267" y="23812"/>
                  </a:lnTo>
                  <a:lnTo>
                    <a:pt x="30695" y="25679"/>
                  </a:lnTo>
                  <a:lnTo>
                    <a:pt x="27609" y="28702"/>
                  </a:lnTo>
                  <a:lnTo>
                    <a:pt x="31457" y="26733"/>
                  </a:lnTo>
                  <a:lnTo>
                    <a:pt x="35877" y="26581"/>
                  </a:lnTo>
                  <a:lnTo>
                    <a:pt x="38595" y="27597"/>
                  </a:lnTo>
                  <a:lnTo>
                    <a:pt x="38417" y="28219"/>
                  </a:lnTo>
                  <a:lnTo>
                    <a:pt x="38912" y="27724"/>
                  </a:lnTo>
                  <a:lnTo>
                    <a:pt x="39420" y="27901"/>
                  </a:lnTo>
                  <a:lnTo>
                    <a:pt x="39573" y="27038"/>
                  </a:lnTo>
                  <a:lnTo>
                    <a:pt x="44792" y="21717"/>
                  </a:lnTo>
                  <a:lnTo>
                    <a:pt x="50253" y="17538"/>
                  </a:lnTo>
                  <a:lnTo>
                    <a:pt x="55943" y="13347"/>
                  </a:lnTo>
                  <a:lnTo>
                    <a:pt x="60083" y="8077"/>
                  </a:lnTo>
                  <a:lnTo>
                    <a:pt x="60858" y="1524"/>
                  </a:lnTo>
                  <a:lnTo>
                    <a:pt x="60960" y="660"/>
                  </a:lnTo>
                  <a:close/>
                </a:path>
                <a:path w="240665" h="80645">
                  <a:moveTo>
                    <a:pt x="76530" y="69443"/>
                  </a:moveTo>
                  <a:lnTo>
                    <a:pt x="76009" y="68770"/>
                  </a:lnTo>
                  <a:lnTo>
                    <a:pt x="75768" y="68148"/>
                  </a:lnTo>
                  <a:lnTo>
                    <a:pt x="75590" y="68770"/>
                  </a:lnTo>
                  <a:lnTo>
                    <a:pt x="75539" y="68986"/>
                  </a:lnTo>
                  <a:lnTo>
                    <a:pt x="76530" y="69443"/>
                  </a:lnTo>
                  <a:close/>
                </a:path>
                <a:path w="240665" h="80645">
                  <a:moveTo>
                    <a:pt x="78765" y="70459"/>
                  </a:moveTo>
                  <a:lnTo>
                    <a:pt x="76530" y="69443"/>
                  </a:lnTo>
                  <a:lnTo>
                    <a:pt x="77177" y="70269"/>
                  </a:lnTo>
                  <a:lnTo>
                    <a:pt x="78765" y="70459"/>
                  </a:lnTo>
                  <a:close/>
                </a:path>
                <a:path w="240665" h="80645">
                  <a:moveTo>
                    <a:pt x="94119" y="30873"/>
                  </a:moveTo>
                  <a:lnTo>
                    <a:pt x="93383" y="31648"/>
                  </a:lnTo>
                  <a:lnTo>
                    <a:pt x="94081" y="33413"/>
                  </a:lnTo>
                  <a:lnTo>
                    <a:pt x="94119" y="30873"/>
                  </a:lnTo>
                  <a:close/>
                </a:path>
                <a:path w="240665" h="80645">
                  <a:moveTo>
                    <a:pt x="96266" y="38950"/>
                  </a:moveTo>
                  <a:lnTo>
                    <a:pt x="94081" y="33413"/>
                  </a:lnTo>
                  <a:lnTo>
                    <a:pt x="94056" y="34899"/>
                  </a:lnTo>
                  <a:lnTo>
                    <a:pt x="96266" y="38950"/>
                  </a:lnTo>
                  <a:close/>
                </a:path>
                <a:path w="240665" h="80645">
                  <a:moveTo>
                    <a:pt x="97548" y="77508"/>
                  </a:moveTo>
                  <a:lnTo>
                    <a:pt x="89992" y="72212"/>
                  </a:lnTo>
                  <a:lnTo>
                    <a:pt x="87617" y="63703"/>
                  </a:lnTo>
                  <a:lnTo>
                    <a:pt x="87680" y="53835"/>
                  </a:lnTo>
                  <a:lnTo>
                    <a:pt x="87388" y="44488"/>
                  </a:lnTo>
                  <a:lnTo>
                    <a:pt x="86233" y="37820"/>
                  </a:lnTo>
                  <a:lnTo>
                    <a:pt x="81699" y="32613"/>
                  </a:lnTo>
                  <a:lnTo>
                    <a:pt x="73812" y="23063"/>
                  </a:lnTo>
                  <a:lnTo>
                    <a:pt x="69913" y="18021"/>
                  </a:lnTo>
                  <a:lnTo>
                    <a:pt x="69799" y="12496"/>
                  </a:lnTo>
                  <a:lnTo>
                    <a:pt x="73050" y="0"/>
                  </a:lnTo>
                  <a:lnTo>
                    <a:pt x="69126" y="152"/>
                  </a:lnTo>
                  <a:lnTo>
                    <a:pt x="66497" y="12611"/>
                  </a:lnTo>
                  <a:lnTo>
                    <a:pt x="65874" y="12636"/>
                  </a:lnTo>
                  <a:lnTo>
                    <a:pt x="66154" y="13462"/>
                  </a:lnTo>
                  <a:lnTo>
                    <a:pt x="60350" y="25514"/>
                  </a:lnTo>
                  <a:lnTo>
                    <a:pt x="56502" y="38061"/>
                  </a:lnTo>
                  <a:lnTo>
                    <a:pt x="60591" y="50533"/>
                  </a:lnTo>
                  <a:lnTo>
                    <a:pt x="57569" y="37566"/>
                  </a:lnTo>
                  <a:lnTo>
                    <a:pt x="62560" y="25273"/>
                  </a:lnTo>
                  <a:lnTo>
                    <a:pt x="67386" y="16929"/>
                  </a:lnTo>
                  <a:lnTo>
                    <a:pt x="69113" y="21818"/>
                  </a:lnTo>
                  <a:lnTo>
                    <a:pt x="75069" y="29260"/>
                  </a:lnTo>
                  <a:lnTo>
                    <a:pt x="81330" y="36449"/>
                  </a:lnTo>
                  <a:lnTo>
                    <a:pt x="83210" y="40309"/>
                  </a:lnTo>
                  <a:lnTo>
                    <a:pt x="78054" y="41402"/>
                  </a:lnTo>
                  <a:lnTo>
                    <a:pt x="74726" y="43357"/>
                  </a:lnTo>
                  <a:lnTo>
                    <a:pt x="71462" y="45199"/>
                  </a:lnTo>
                  <a:lnTo>
                    <a:pt x="68605" y="48564"/>
                  </a:lnTo>
                  <a:lnTo>
                    <a:pt x="67818" y="56121"/>
                  </a:lnTo>
                  <a:lnTo>
                    <a:pt x="68364" y="59550"/>
                  </a:lnTo>
                  <a:lnTo>
                    <a:pt x="66294" y="62357"/>
                  </a:lnTo>
                  <a:lnTo>
                    <a:pt x="64439" y="65112"/>
                  </a:lnTo>
                  <a:lnTo>
                    <a:pt x="61112" y="67056"/>
                  </a:lnTo>
                  <a:lnTo>
                    <a:pt x="57581" y="66954"/>
                  </a:lnTo>
                  <a:lnTo>
                    <a:pt x="61087" y="67386"/>
                  </a:lnTo>
                  <a:lnTo>
                    <a:pt x="64757" y="65773"/>
                  </a:lnTo>
                  <a:lnTo>
                    <a:pt x="67081" y="62953"/>
                  </a:lnTo>
                  <a:lnTo>
                    <a:pt x="69659" y="60083"/>
                  </a:lnTo>
                  <a:lnTo>
                    <a:pt x="69608" y="59080"/>
                  </a:lnTo>
                  <a:lnTo>
                    <a:pt x="73748" y="58661"/>
                  </a:lnTo>
                  <a:lnTo>
                    <a:pt x="74485" y="63258"/>
                  </a:lnTo>
                  <a:lnTo>
                    <a:pt x="75450" y="67271"/>
                  </a:lnTo>
                  <a:lnTo>
                    <a:pt x="75768" y="68148"/>
                  </a:lnTo>
                  <a:lnTo>
                    <a:pt x="76530" y="65392"/>
                  </a:lnTo>
                  <a:lnTo>
                    <a:pt x="76314" y="63258"/>
                  </a:lnTo>
                  <a:lnTo>
                    <a:pt x="76238" y="62420"/>
                  </a:lnTo>
                  <a:lnTo>
                    <a:pt x="75996" y="59156"/>
                  </a:lnTo>
                  <a:lnTo>
                    <a:pt x="75984" y="58877"/>
                  </a:lnTo>
                  <a:lnTo>
                    <a:pt x="75780" y="58661"/>
                  </a:lnTo>
                  <a:lnTo>
                    <a:pt x="72859" y="55549"/>
                  </a:lnTo>
                  <a:lnTo>
                    <a:pt x="69621" y="55308"/>
                  </a:lnTo>
                  <a:lnTo>
                    <a:pt x="70167" y="52793"/>
                  </a:lnTo>
                  <a:lnTo>
                    <a:pt x="71780" y="45834"/>
                  </a:lnTo>
                  <a:lnTo>
                    <a:pt x="79514" y="44411"/>
                  </a:lnTo>
                  <a:lnTo>
                    <a:pt x="84950" y="43853"/>
                  </a:lnTo>
                  <a:lnTo>
                    <a:pt x="85471" y="44894"/>
                  </a:lnTo>
                  <a:lnTo>
                    <a:pt x="86207" y="51752"/>
                  </a:lnTo>
                  <a:lnTo>
                    <a:pt x="86233" y="58953"/>
                  </a:lnTo>
                  <a:lnTo>
                    <a:pt x="86944" y="66027"/>
                  </a:lnTo>
                  <a:lnTo>
                    <a:pt x="89738" y="72529"/>
                  </a:lnTo>
                  <a:lnTo>
                    <a:pt x="91592" y="75107"/>
                  </a:lnTo>
                  <a:lnTo>
                    <a:pt x="94386" y="77165"/>
                  </a:lnTo>
                  <a:lnTo>
                    <a:pt x="97548" y="77508"/>
                  </a:lnTo>
                  <a:close/>
                </a:path>
                <a:path w="240665" h="80645">
                  <a:moveTo>
                    <a:pt x="102539" y="13462"/>
                  </a:moveTo>
                  <a:lnTo>
                    <a:pt x="98628" y="13462"/>
                  </a:lnTo>
                  <a:lnTo>
                    <a:pt x="99390" y="18072"/>
                  </a:lnTo>
                  <a:lnTo>
                    <a:pt x="99428" y="18249"/>
                  </a:lnTo>
                  <a:lnTo>
                    <a:pt x="98412" y="21348"/>
                  </a:lnTo>
                  <a:lnTo>
                    <a:pt x="96151" y="25590"/>
                  </a:lnTo>
                  <a:lnTo>
                    <a:pt x="94145" y="29730"/>
                  </a:lnTo>
                  <a:lnTo>
                    <a:pt x="94119" y="30873"/>
                  </a:lnTo>
                  <a:lnTo>
                    <a:pt x="98259" y="26555"/>
                  </a:lnTo>
                  <a:lnTo>
                    <a:pt x="101473" y="20523"/>
                  </a:lnTo>
                  <a:lnTo>
                    <a:pt x="102298" y="18249"/>
                  </a:lnTo>
                  <a:lnTo>
                    <a:pt x="102400" y="15595"/>
                  </a:lnTo>
                  <a:lnTo>
                    <a:pt x="102539" y="13462"/>
                  </a:lnTo>
                  <a:close/>
                </a:path>
                <a:path w="240665" h="80645">
                  <a:moveTo>
                    <a:pt x="169379" y="29184"/>
                  </a:moveTo>
                  <a:lnTo>
                    <a:pt x="169367" y="28054"/>
                  </a:lnTo>
                  <a:lnTo>
                    <a:pt x="167347" y="23914"/>
                  </a:lnTo>
                  <a:lnTo>
                    <a:pt x="165100" y="19672"/>
                  </a:lnTo>
                  <a:lnTo>
                    <a:pt x="164071" y="16573"/>
                  </a:lnTo>
                  <a:lnTo>
                    <a:pt x="164884" y="11785"/>
                  </a:lnTo>
                  <a:lnTo>
                    <a:pt x="160959" y="11785"/>
                  </a:lnTo>
                  <a:lnTo>
                    <a:pt x="161112" y="13931"/>
                  </a:lnTo>
                  <a:lnTo>
                    <a:pt x="161188" y="16573"/>
                  </a:lnTo>
                  <a:lnTo>
                    <a:pt x="162039" y="18834"/>
                  </a:lnTo>
                  <a:lnTo>
                    <a:pt x="165252" y="24892"/>
                  </a:lnTo>
                  <a:lnTo>
                    <a:pt x="169379" y="29184"/>
                  </a:lnTo>
                  <a:close/>
                </a:path>
                <a:path w="240665" h="80645">
                  <a:moveTo>
                    <a:pt x="169456" y="33223"/>
                  </a:moveTo>
                  <a:lnTo>
                    <a:pt x="169418" y="31724"/>
                  </a:lnTo>
                  <a:lnTo>
                    <a:pt x="167246" y="37274"/>
                  </a:lnTo>
                  <a:lnTo>
                    <a:pt x="169456" y="33223"/>
                  </a:lnTo>
                  <a:close/>
                </a:path>
                <a:path w="240665" h="80645">
                  <a:moveTo>
                    <a:pt x="170129" y="29959"/>
                  </a:moveTo>
                  <a:lnTo>
                    <a:pt x="169379" y="29184"/>
                  </a:lnTo>
                  <a:lnTo>
                    <a:pt x="169418" y="31724"/>
                  </a:lnTo>
                  <a:lnTo>
                    <a:pt x="170129" y="29959"/>
                  </a:lnTo>
                  <a:close/>
                </a:path>
                <a:path w="240665" h="80645">
                  <a:moveTo>
                    <a:pt x="180619" y="40068"/>
                  </a:moveTo>
                  <a:lnTo>
                    <a:pt x="176669" y="39344"/>
                  </a:lnTo>
                  <a:lnTo>
                    <a:pt x="172529" y="39751"/>
                  </a:lnTo>
                  <a:lnTo>
                    <a:pt x="169049" y="41109"/>
                  </a:lnTo>
                  <a:lnTo>
                    <a:pt x="165633" y="42278"/>
                  </a:lnTo>
                  <a:lnTo>
                    <a:pt x="162153" y="44310"/>
                  </a:lnTo>
                  <a:lnTo>
                    <a:pt x="158623" y="42748"/>
                  </a:lnTo>
                  <a:lnTo>
                    <a:pt x="164909" y="46202"/>
                  </a:lnTo>
                  <a:lnTo>
                    <a:pt x="172720" y="40335"/>
                  </a:lnTo>
                  <a:lnTo>
                    <a:pt x="179603" y="43865"/>
                  </a:lnTo>
                  <a:lnTo>
                    <a:pt x="180619" y="40068"/>
                  </a:lnTo>
                  <a:close/>
                </a:path>
                <a:path w="240665" h="80645">
                  <a:moveTo>
                    <a:pt x="187363" y="77546"/>
                  </a:moveTo>
                  <a:lnTo>
                    <a:pt x="186982" y="75399"/>
                  </a:lnTo>
                  <a:lnTo>
                    <a:pt x="186880" y="74815"/>
                  </a:lnTo>
                  <a:lnTo>
                    <a:pt x="187261" y="72428"/>
                  </a:lnTo>
                  <a:lnTo>
                    <a:pt x="184912" y="75399"/>
                  </a:lnTo>
                  <a:lnTo>
                    <a:pt x="187363" y="77546"/>
                  </a:lnTo>
                  <a:close/>
                </a:path>
                <a:path w="240665" h="80645">
                  <a:moveTo>
                    <a:pt x="190360" y="80162"/>
                  </a:moveTo>
                  <a:lnTo>
                    <a:pt x="187363" y="77546"/>
                  </a:lnTo>
                  <a:lnTo>
                    <a:pt x="187553" y="78574"/>
                  </a:lnTo>
                  <a:lnTo>
                    <a:pt x="190360" y="80162"/>
                  </a:lnTo>
                  <a:close/>
                </a:path>
                <a:path w="240665" h="80645">
                  <a:moveTo>
                    <a:pt x="200888" y="34264"/>
                  </a:moveTo>
                  <a:lnTo>
                    <a:pt x="200228" y="34264"/>
                  </a:lnTo>
                  <a:lnTo>
                    <a:pt x="200888" y="34480"/>
                  </a:lnTo>
                  <a:lnTo>
                    <a:pt x="200888" y="34264"/>
                  </a:lnTo>
                  <a:close/>
                </a:path>
                <a:path w="240665" h="80645">
                  <a:moveTo>
                    <a:pt x="203123" y="35242"/>
                  </a:moveTo>
                  <a:lnTo>
                    <a:pt x="200888" y="34480"/>
                  </a:lnTo>
                  <a:lnTo>
                    <a:pt x="201091" y="40868"/>
                  </a:lnTo>
                  <a:lnTo>
                    <a:pt x="202996" y="35585"/>
                  </a:lnTo>
                  <a:lnTo>
                    <a:pt x="203123" y="35242"/>
                  </a:lnTo>
                  <a:close/>
                </a:path>
                <a:path w="240665" h="80645">
                  <a:moveTo>
                    <a:pt x="211048" y="39370"/>
                  </a:moveTo>
                  <a:lnTo>
                    <a:pt x="210083" y="32778"/>
                  </a:lnTo>
                  <a:lnTo>
                    <a:pt x="207264" y="27178"/>
                  </a:lnTo>
                  <a:lnTo>
                    <a:pt x="204127" y="21958"/>
                  </a:lnTo>
                  <a:lnTo>
                    <a:pt x="202653" y="16624"/>
                  </a:lnTo>
                  <a:lnTo>
                    <a:pt x="204800" y="10693"/>
                  </a:lnTo>
                  <a:lnTo>
                    <a:pt x="201383" y="8763"/>
                  </a:lnTo>
                  <a:lnTo>
                    <a:pt x="200291" y="10858"/>
                  </a:lnTo>
                  <a:lnTo>
                    <a:pt x="199478" y="13182"/>
                  </a:lnTo>
                  <a:lnTo>
                    <a:pt x="199313" y="15671"/>
                  </a:lnTo>
                  <a:lnTo>
                    <a:pt x="198704" y="22263"/>
                  </a:lnTo>
                  <a:lnTo>
                    <a:pt x="178447" y="50279"/>
                  </a:lnTo>
                  <a:lnTo>
                    <a:pt x="176466" y="56324"/>
                  </a:lnTo>
                  <a:lnTo>
                    <a:pt x="172961" y="61772"/>
                  </a:lnTo>
                  <a:lnTo>
                    <a:pt x="169392" y="66167"/>
                  </a:lnTo>
                  <a:lnTo>
                    <a:pt x="164363" y="69519"/>
                  </a:lnTo>
                  <a:lnTo>
                    <a:pt x="158673" y="70650"/>
                  </a:lnTo>
                  <a:lnTo>
                    <a:pt x="164414" y="69850"/>
                  </a:lnTo>
                  <a:lnTo>
                    <a:pt x="169760" y="66751"/>
                  </a:lnTo>
                  <a:lnTo>
                    <a:pt x="173710" y="62407"/>
                  </a:lnTo>
                  <a:lnTo>
                    <a:pt x="177749" y="58127"/>
                  </a:lnTo>
                  <a:lnTo>
                    <a:pt x="180136" y="52349"/>
                  </a:lnTo>
                  <a:lnTo>
                    <a:pt x="180213" y="51892"/>
                  </a:lnTo>
                  <a:lnTo>
                    <a:pt x="185826" y="54825"/>
                  </a:lnTo>
                  <a:lnTo>
                    <a:pt x="188772" y="59169"/>
                  </a:lnTo>
                  <a:lnTo>
                    <a:pt x="188912" y="63157"/>
                  </a:lnTo>
                  <a:lnTo>
                    <a:pt x="188937" y="64084"/>
                  </a:lnTo>
                  <a:lnTo>
                    <a:pt x="185801" y="63906"/>
                  </a:lnTo>
                  <a:lnTo>
                    <a:pt x="181940" y="66255"/>
                  </a:lnTo>
                  <a:lnTo>
                    <a:pt x="179959" y="69329"/>
                  </a:lnTo>
                  <a:lnTo>
                    <a:pt x="182918" y="67119"/>
                  </a:lnTo>
                  <a:lnTo>
                    <a:pt x="186753" y="66725"/>
                  </a:lnTo>
                  <a:lnTo>
                    <a:pt x="188341" y="67487"/>
                  </a:lnTo>
                  <a:lnTo>
                    <a:pt x="187363" y="71793"/>
                  </a:lnTo>
                  <a:lnTo>
                    <a:pt x="187261" y="72428"/>
                  </a:lnTo>
                  <a:lnTo>
                    <a:pt x="190119" y="68821"/>
                  </a:lnTo>
                  <a:lnTo>
                    <a:pt x="191211" y="63157"/>
                  </a:lnTo>
                  <a:lnTo>
                    <a:pt x="193052" y="56159"/>
                  </a:lnTo>
                  <a:lnTo>
                    <a:pt x="186448" y="50279"/>
                  </a:lnTo>
                  <a:lnTo>
                    <a:pt x="181000" y="47866"/>
                  </a:lnTo>
                  <a:lnTo>
                    <a:pt x="181241" y="46659"/>
                  </a:lnTo>
                  <a:lnTo>
                    <a:pt x="183654" y="38379"/>
                  </a:lnTo>
                  <a:lnTo>
                    <a:pt x="188429" y="32156"/>
                  </a:lnTo>
                  <a:lnTo>
                    <a:pt x="189928" y="31153"/>
                  </a:lnTo>
                  <a:lnTo>
                    <a:pt x="193255" y="35585"/>
                  </a:lnTo>
                  <a:lnTo>
                    <a:pt x="200228" y="34264"/>
                  </a:lnTo>
                  <a:lnTo>
                    <a:pt x="194525" y="32321"/>
                  </a:lnTo>
                  <a:lnTo>
                    <a:pt x="193090" y="29006"/>
                  </a:lnTo>
                  <a:lnTo>
                    <a:pt x="195072" y="27673"/>
                  </a:lnTo>
                  <a:lnTo>
                    <a:pt x="201968" y="25057"/>
                  </a:lnTo>
                  <a:lnTo>
                    <a:pt x="206095" y="27622"/>
                  </a:lnTo>
                  <a:lnTo>
                    <a:pt x="208241" y="33439"/>
                  </a:lnTo>
                  <a:lnTo>
                    <a:pt x="209588" y="39560"/>
                  </a:lnTo>
                  <a:lnTo>
                    <a:pt x="208826" y="45808"/>
                  </a:lnTo>
                  <a:lnTo>
                    <a:pt x="206044" y="51447"/>
                  </a:lnTo>
                  <a:lnTo>
                    <a:pt x="201371" y="55714"/>
                  </a:lnTo>
                  <a:lnTo>
                    <a:pt x="206540" y="51612"/>
                  </a:lnTo>
                  <a:lnTo>
                    <a:pt x="209816" y="45897"/>
                  </a:lnTo>
                  <a:lnTo>
                    <a:pt x="211048" y="39370"/>
                  </a:lnTo>
                  <a:close/>
                </a:path>
                <a:path w="240665" h="80645">
                  <a:moveTo>
                    <a:pt x="240360" y="24688"/>
                  </a:moveTo>
                  <a:lnTo>
                    <a:pt x="234035" y="20548"/>
                  </a:lnTo>
                  <a:lnTo>
                    <a:pt x="231787" y="19939"/>
                  </a:lnTo>
                  <a:lnTo>
                    <a:pt x="233959" y="15811"/>
                  </a:lnTo>
                  <a:lnTo>
                    <a:pt x="233527" y="11938"/>
                  </a:lnTo>
                  <a:lnTo>
                    <a:pt x="233235" y="8597"/>
                  </a:lnTo>
                  <a:lnTo>
                    <a:pt x="229349" y="9182"/>
                  </a:lnTo>
                  <a:lnTo>
                    <a:pt x="229984" y="12369"/>
                  </a:lnTo>
                  <a:lnTo>
                    <a:pt x="230492" y="15557"/>
                  </a:lnTo>
                  <a:lnTo>
                    <a:pt x="229438" y="18135"/>
                  </a:lnTo>
                  <a:lnTo>
                    <a:pt x="228523" y="20764"/>
                  </a:lnTo>
                  <a:lnTo>
                    <a:pt x="225285" y="22059"/>
                  </a:lnTo>
                  <a:lnTo>
                    <a:pt x="217195" y="29159"/>
                  </a:lnTo>
                  <a:lnTo>
                    <a:pt x="215392" y="37236"/>
                  </a:lnTo>
                  <a:lnTo>
                    <a:pt x="218338" y="43357"/>
                  </a:lnTo>
                  <a:lnTo>
                    <a:pt x="216001" y="36969"/>
                  </a:lnTo>
                  <a:lnTo>
                    <a:pt x="218681" y="29616"/>
                  </a:lnTo>
                  <a:lnTo>
                    <a:pt x="219773" y="28841"/>
                  </a:lnTo>
                  <a:lnTo>
                    <a:pt x="219354" y="30975"/>
                  </a:lnTo>
                  <a:lnTo>
                    <a:pt x="225526" y="31407"/>
                  </a:lnTo>
                  <a:lnTo>
                    <a:pt x="233489" y="33934"/>
                  </a:lnTo>
                  <a:lnTo>
                    <a:pt x="233502" y="41376"/>
                  </a:lnTo>
                  <a:lnTo>
                    <a:pt x="235140" y="33705"/>
                  </a:lnTo>
                  <a:lnTo>
                    <a:pt x="226441" y="28689"/>
                  </a:lnTo>
                  <a:lnTo>
                    <a:pt x="221640" y="27495"/>
                  </a:lnTo>
                  <a:lnTo>
                    <a:pt x="223786" y="25958"/>
                  </a:lnTo>
                  <a:lnTo>
                    <a:pt x="226161" y="24117"/>
                  </a:lnTo>
                  <a:lnTo>
                    <a:pt x="229908" y="23253"/>
                  </a:lnTo>
                  <a:lnTo>
                    <a:pt x="233083" y="23329"/>
                  </a:lnTo>
                  <a:lnTo>
                    <a:pt x="238594" y="24701"/>
                  </a:lnTo>
                  <a:lnTo>
                    <a:pt x="238188" y="29845"/>
                  </a:lnTo>
                  <a:lnTo>
                    <a:pt x="240360" y="246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1" name="object 51"/>
            <p:cNvSpPr/>
            <p:nvPr/>
          </p:nvSpPr>
          <p:spPr>
            <a:xfrm>
              <a:off x="7528938" y="5579357"/>
              <a:ext cx="22225" cy="22860"/>
            </a:xfrm>
            <a:custGeom>
              <a:avLst/>
              <a:gdLst/>
              <a:ahLst/>
              <a:cxnLst/>
              <a:rect l="l" t="t" r="r" b="b"/>
              <a:pathLst>
                <a:path w="22225" h="22860">
                  <a:moveTo>
                    <a:pt x="13944" y="0"/>
                  </a:moveTo>
                  <a:lnTo>
                    <a:pt x="11036" y="0"/>
                  </a:lnTo>
                  <a:lnTo>
                    <a:pt x="10540" y="50"/>
                  </a:lnTo>
                  <a:lnTo>
                    <a:pt x="1244" y="7696"/>
                  </a:lnTo>
                  <a:lnTo>
                    <a:pt x="419" y="9309"/>
                  </a:lnTo>
                  <a:lnTo>
                    <a:pt x="0" y="10960"/>
                  </a:lnTo>
                  <a:lnTo>
                    <a:pt x="0" y="15557"/>
                  </a:lnTo>
                  <a:lnTo>
                    <a:pt x="1257" y="18084"/>
                  </a:lnTo>
                  <a:lnTo>
                    <a:pt x="3759" y="20205"/>
                  </a:lnTo>
                  <a:lnTo>
                    <a:pt x="5600" y="21691"/>
                  </a:lnTo>
                  <a:lnTo>
                    <a:pt x="8407" y="22428"/>
                  </a:lnTo>
                  <a:lnTo>
                    <a:pt x="12166" y="22428"/>
                  </a:lnTo>
                  <a:lnTo>
                    <a:pt x="16687" y="22428"/>
                  </a:lnTo>
                  <a:lnTo>
                    <a:pt x="19646" y="21094"/>
                  </a:lnTo>
                  <a:lnTo>
                    <a:pt x="21551" y="17398"/>
                  </a:lnTo>
                  <a:lnTo>
                    <a:pt x="21805" y="16509"/>
                  </a:lnTo>
                  <a:lnTo>
                    <a:pt x="21805" y="14363"/>
                  </a:lnTo>
                  <a:lnTo>
                    <a:pt x="21221" y="13284"/>
                  </a:lnTo>
                  <a:lnTo>
                    <a:pt x="18656" y="11607"/>
                  </a:lnTo>
                  <a:lnTo>
                    <a:pt x="16535" y="11150"/>
                  </a:lnTo>
                  <a:lnTo>
                    <a:pt x="11569" y="11150"/>
                  </a:lnTo>
                  <a:lnTo>
                    <a:pt x="10248" y="11328"/>
                  </a:lnTo>
                  <a:lnTo>
                    <a:pt x="9372" y="11950"/>
                  </a:lnTo>
                  <a:lnTo>
                    <a:pt x="9194" y="12204"/>
                  </a:lnTo>
                  <a:lnTo>
                    <a:pt x="9131" y="13182"/>
                  </a:lnTo>
                  <a:lnTo>
                    <a:pt x="9220" y="13487"/>
                  </a:lnTo>
                  <a:lnTo>
                    <a:pt x="9740" y="14236"/>
                  </a:lnTo>
                  <a:lnTo>
                    <a:pt x="10198" y="14465"/>
                  </a:lnTo>
                  <a:lnTo>
                    <a:pt x="10756" y="14465"/>
                  </a:lnTo>
                  <a:lnTo>
                    <a:pt x="12649" y="14325"/>
                  </a:lnTo>
                  <a:lnTo>
                    <a:pt x="16230" y="14300"/>
                  </a:lnTo>
                  <a:lnTo>
                    <a:pt x="17805" y="14617"/>
                  </a:lnTo>
                  <a:lnTo>
                    <a:pt x="18402" y="15303"/>
                  </a:lnTo>
                  <a:lnTo>
                    <a:pt x="18516" y="15557"/>
                  </a:lnTo>
                  <a:lnTo>
                    <a:pt x="18491" y="16128"/>
                  </a:lnTo>
                  <a:lnTo>
                    <a:pt x="18351" y="16586"/>
                  </a:lnTo>
                  <a:lnTo>
                    <a:pt x="18059" y="17017"/>
                  </a:lnTo>
                  <a:lnTo>
                    <a:pt x="18046" y="17144"/>
                  </a:lnTo>
                  <a:lnTo>
                    <a:pt x="17703" y="17691"/>
                  </a:lnTo>
                  <a:lnTo>
                    <a:pt x="17576" y="17805"/>
                  </a:lnTo>
                  <a:lnTo>
                    <a:pt x="17411" y="18059"/>
                  </a:lnTo>
                  <a:lnTo>
                    <a:pt x="17195" y="18135"/>
                  </a:lnTo>
                  <a:lnTo>
                    <a:pt x="16433" y="18605"/>
                  </a:lnTo>
                  <a:lnTo>
                    <a:pt x="16294" y="18630"/>
                  </a:lnTo>
                  <a:lnTo>
                    <a:pt x="15100" y="19075"/>
                  </a:lnTo>
                  <a:lnTo>
                    <a:pt x="13665" y="19303"/>
                  </a:lnTo>
                  <a:lnTo>
                    <a:pt x="9347" y="19303"/>
                  </a:lnTo>
                  <a:lnTo>
                    <a:pt x="3289" y="13639"/>
                  </a:lnTo>
                  <a:lnTo>
                    <a:pt x="3289" y="12242"/>
                  </a:lnTo>
                  <a:lnTo>
                    <a:pt x="3352" y="11633"/>
                  </a:lnTo>
                  <a:lnTo>
                    <a:pt x="12026" y="3149"/>
                  </a:lnTo>
                  <a:lnTo>
                    <a:pt x="12763" y="3352"/>
                  </a:lnTo>
                  <a:lnTo>
                    <a:pt x="13271" y="3670"/>
                  </a:lnTo>
                  <a:lnTo>
                    <a:pt x="13436" y="3797"/>
                  </a:lnTo>
                  <a:lnTo>
                    <a:pt x="13995" y="4546"/>
                  </a:lnTo>
                  <a:lnTo>
                    <a:pt x="14465" y="5511"/>
                  </a:lnTo>
                  <a:lnTo>
                    <a:pt x="14985" y="5829"/>
                  </a:lnTo>
                  <a:lnTo>
                    <a:pt x="16205" y="5829"/>
                  </a:lnTo>
                  <a:lnTo>
                    <a:pt x="16598" y="5651"/>
                  </a:lnTo>
                  <a:lnTo>
                    <a:pt x="17183" y="4978"/>
                  </a:lnTo>
                  <a:lnTo>
                    <a:pt x="17310" y="4660"/>
                  </a:lnTo>
                  <a:lnTo>
                    <a:pt x="17310" y="3936"/>
                  </a:lnTo>
                  <a:lnTo>
                    <a:pt x="17157" y="3505"/>
                  </a:lnTo>
                  <a:lnTo>
                    <a:pt x="16865" y="3060"/>
                  </a:lnTo>
                  <a:lnTo>
                    <a:pt x="15722" y="1028"/>
                  </a:lnTo>
                  <a:lnTo>
                    <a:pt x="139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7528938" y="5579357"/>
              <a:ext cx="22225" cy="22860"/>
            </a:xfrm>
            <a:custGeom>
              <a:avLst/>
              <a:gdLst/>
              <a:ahLst/>
              <a:cxnLst/>
              <a:rect l="l" t="t" r="r" b="b"/>
              <a:pathLst>
                <a:path w="22225" h="22860">
                  <a:moveTo>
                    <a:pt x="12166" y="22428"/>
                  </a:moveTo>
                  <a:lnTo>
                    <a:pt x="8407" y="22428"/>
                  </a:lnTo>
                  <a:lnTo>
                    <a:pt x="5600" y="21691"/>
                  </a:lnTo>
                  <a:lnTo>
                    <a:pt x="3759" y="20205"/>
                  </a:lnTo>
                  <a:lnTo>
                    <a:pt x="1257" y="18084"/>
                  </a:lnTo>
                  <a:lnTo>
                    <a:pt x="0" y="15557"/>
                  </a:lnTo>
                  <a:lnTo>
                    <a:pt x="0" y="12623"/>
                  </a:lnTo>
                  <a:lnTo>
                    <a:pt x="0" y="10960"/>
                  </a:lnTo>
                  <a:lnTo>
                    <a:pt x="419" y="9309"/>
                  </a:lnTo>
                  <a:lnTo>
                    <a:pt x="1244" y="7696"/>
                  </a:lnTo>
                  <a:lnTo>
                    <a:pt x="2095" y="5918"/>
                  </a:lnTo>
                  <a:lnTo>
                    <a:pt x="3263" y="4343"/>
                  </a:lnTo>
                  <a:lnTo>
                    <a:pt x="4787" y="2984"/>
                  </a:lnTo>
                  <a:lnTo>
                    <a:pt x="6286" y="1612"/>
                  </a:lnTo>
                  <a:lnTo>
                    <a:pt x="8051" y="673"/>
                  </a:lnTo>
                  <a:lnTo>
                    <a:pt x="10045" y="165"/>
                  </a:lnTo>
                  <a:lnTo>
                    <a:pt x="10540" y="50"/>
                  </a:lnTo>
                  <a:lnTo>
                    <a:pt x="11036" y="0"/>
                  </a:lnTo>
                  <a:lnTo>
                    <a:pt x="11518" y="0"/>
                  </a:lnTo>
                  <a:lnTo>
                    <a:pt x="13944" y="0"/>
                  </a:lnTo>
                  <a:lnTo>
                    <a:pt x="15722" y="1028"/>
                  </a:lnTo>
                  <a:lnTo>
                    <a:pt x="16865" y="3060"/>
                  </a:lnTo>
                  <a:lnTo>
                    <a:pt x="17157" y="3505"/>
                  </a:lnTo>
                  <a:lnTo>
                    <a:pt x="17310" y="3936"/>
                  </a:lnTo>
                  <a:lnTo>
                    <a:pt x="17310" y="4305"/>
                  </a:lnTo>
                  <a:lnTo>
                    <a:pt x="17310" y="4660"/>
                  </a:lnTo>
                  <a:lnTo>
                    <a:pt x="17183" y="4978"/>
                  </a:lnTo>
                  <a:lnTo>
                    <a:pt x="16941" y="5283"/>
                  </a:lnTo>
                  <a:lnTo>
                    <a:pt x="16598" y="5651"/>
                  </a:lnTo>
                  <a:lnTo>
                    <a:pt x="16205" y="5829"/>
                  </a:lnTo>
                  <a:lnTo>
                    <a:pt x="15722" y="5829"/>
                  </a:lnTo>
                  <a:lnTo>
                    <a:pt x="14985" y="5829"/>
                  </a:lnTo>
                  <a:lnTo>
                    <a:pt x="14465" y="5511"/>
                  </a:lnTo>
                  <a:lnTo>
                    <a:pt x="14173" y="4889"/>
                  </a:lnTo>
                  <a:lnTo>
                    <a:pt x="13995" y="4546"/>
                  </a:lnTo>
                  <a:lnTo>
                    <a:pt x="13741" y="4152"/>
                  </a:lnTo>
                  <a:lnTo>
                    <a:pt x="13563" y="3936"/>
                  </a:lnTo>
                  <a:lnTo>
                    <a:pt x="13436" y="3797"/>
                  </a:lnTo>
                  <a:lnTo>
                    <a:pt x="13271" y="3670"/>
                  </a:lnTo>
                  <a:lnTo>
                    <a:pt x="13144" y="3619"/>
                  </a:lnTo>
                  <a:lnTo>
                    <a:pt x="13017" y="3517"/>
                  </a:lnTo>
                  <a:lnTo>
                    <a:pt x="12814" y="3365"/>
                  </a:lnTo>
                  <a:lnTo>
                    <a:pt x="12344" y="3238"/>
                  </a:lnTo>
                  <a:lnTo>
                    <a:pt x="12128" y="3174"/>
                  </a:lnTo>
                  <a:lnTo>
                    <a:pt x="11607" y="3149"/>
                  </a:lnTo>
                  <a:lnTo>
                    <a:pt x="11315" y="3162"/>
                  </a:lnTo>
                  <a:lnTo>
                    <a:pt x="11188" y="3187"/>
                  </a:lnTo>
                  <a:lnTo>
                    <a:pt x="10515" y="3187"/>
                  </a:lnTo>
                  <a:lnTo>
                    <a:pt x="9613" y="3543"/>
                  </a:lnTo>
                  <a:lnTo>
                    <a:pt x="8470" y="4254"/>
                  </a:lnTo>
                  <a:lnTo>
                    <a:pt x="7594" y="4775"/>
                  </a:lnTo>
                  <a:lnTo>
                    <a:pt x="6667" y="5587"/>
                  </a:lnTo>
                  <a:lnTo>
                    <a:pt x="5676" y="6730"/>
                  </a:lnTo>
                  <a:lnTo>
                    <a:pt x="5562" y="6883"/>
                  </a:lnTo>
                  <a:lnTo>
                    <a:pt x="5384" y="7086"/>
                  </a:lnTo>
                  <a:lnTo>
                    <a:pt x="5206" y="7340"/>
                  </a:lnTo>
                  <a:lnTo>
                    <a:pt x="4216" y="8674"/>
                  </a:lnTo>
                  <a:lnTo>
                    <a:pt x="3606" y="10032"/>
                  </a:lnTo>
                  <a:lnTo>
                    <a:pt x="3390" y="11442"/>
                  </a:lnTo>
                  <a:lnTo>
                    <a:pt x="3327" y="11696"/>
                  </a:lnTo>
                  <a:lnTo>
                    <a:pt x="3314" y="11823"/>
                  </a:lnTo>
                  <a:lnTo>
                    <a:pt x="3289" y="12242"/>
                  </a:lnTo>
                  <a:lnTo>
                    <a:pt x="3289" y="12890"/>
                  </a:lnTo>
                  <a:lnTo>
                    <a:pt x="3289" y="13639"/>
                  </a:lnTo>
                  <a:lnTo>
                    <a:pt x="3454" y="14389"/>
                  </a:lnTo>
                  <a:lnTo>
                    <a:pt x="3759" y="15151"/>
                  </a:lnTo>
                  <a:lnTo>
                    <a:pt x="4470" y="16509"/>
                  </a:lnTo>
                  <a:lnTo>
                    <a:pt x="5473" y="17614"/>
                  </a:lnTo>
                  <a:lnTo>
                    <a:pt x="6819" y="18491"/>
                  </a:lnTo>
                  <a:lnTo>
                    <a:pt x="7632" y="19037"/>
                  </a:lnTo>
                  <a:lnTo>
                    <a:pt x="9347" y="19303"/>
                  </a:lnTo>
                  <a:lnTo>
                    <a:pt x="11963" y="19303"/>
                  </a:lnTo>
                  <a:lnTo>
                    <a:pt x="13665" y="19303"/>
                  </a:lnTo>
                  <a:lnTo>
                    <a:pt x="15100" y="19075"/>
                  </a:lnTo>
                  <a:lnTo>
                    <a:pt x="16294" y="18630"/>
                  </a:lnTo>
                  <a:lnTo>
                    <a:pt x="16433" y="18605"/>
                  </a:lnTo>
                  <a:lnTo>
                    <a:pt x="16852" y="18389"/>
                  </a:lnTo>
                  <a:lnTo>
                    <a:pt x="17094" y="18249"/>
                  </a:lnTo>
                  <a:lnTo>
                    <a:pt x="17297" y="18135"/>
                  </a:lnTo>
                  <a:lnTo>
                    <a:pt x="17538" y="17881"/>
                  </a:lnTo>
                  <a:lnTo>
                    <a:pt x="17652" y="17741"/>
                  </a:lnTo>
                  <a:lnTo>
                    <a:pt x="18046" y="17144"/>
                  </a:lnTo>
                  <a:lnTo>
                    <a:pt x="18059" y="17017"/>
                  </a:lnTo>
                  <a:lnTo>
                    <a:pt x="18351" y="16586"/>
                  </a:lnTo>
                  <a:lnTo>
                    <a:pt x="18491" y="16128"/>
                  </a:lnTo>
                  <a:lnTo>
                    <a:pt x="18516" y="15557"/>
                  </a:lnTo>
                  <a:lnTo>
                    <a:pt x="18478" y="15417"/>
                  </a:lnTo>
                  <a:lnTo>
                    <a:pt x="18338" y="15239"/>
                  </a:lnTo>
                  <a:lnTo>
                    <a:pt x="17805" y="14617"/>
                  </a:lnTo>
                  <a:lnTo>
                    <a:pt x="16230" y="14300"/>
                  </a:lnTo>
                  <a:lnTo>
                    <a:pt x="13601" y="14300"/>
                  </a:lnTo>
                  <a:lnTo>
                    <a:pt x="12649" y="14325"/>
                  </a:lnTo>
                  <a:lnTo>
                    <a:pt x="11683" y="14376"/>
                  </a:lnTo>
                  <a:lnTo>
                    <a:pt x="10756" y="14465"/>
                  </a:lnTo>
                  <a:lnTo>
                    <a:pt x="10198" y="14465"/>
                  </a:lnTo>
                  <a:lnTo>
                    <a:pt x="9740" y="14236"/>
                  </a:lnTo>
                  <a:lnTo>
                    <a:pt x="9410" y="13792"/>
                  </a:lnTo>
                  <a:lnTo>
                    <a:pt x="9220" y="13487"/>
                  </a:lnTo>
                  <a:lnTo>
                    <a:pt x="9131" y="13182"/>
                  </a:lnTo>
                  <a:lnTo>
                    <a:pt x="9131" y="12852"/>
                  </a:lnTo>
                  <a:lnTo>
                    <a:pt x="11569" y="11150"/>
                  </a:lnTo>
                  <a:lnTo>
                    <a:pt x="13715" y="11150"/>
                  </a:lnTo>
                  <a:lnTo>
                    <a:pt x="16535" y="11150"/>
                  </a:lnTo>
                  <a:lnTo>
                    <a:pt x="18656" y="11607"/>
                  </a:lnTo>
                  <a:lnTo>
                    <a:pt x="20065" y="12534"/>
                  </a:lnTo>
                  <a:lnTo>
                    <a:pt x="21221" y="13284"/>
                  </a:lnTo>
                  <a:lnTo>
                    <a:pt x="21805" y="14363"/>
                  </a:lnTo>
                  <a:lnTo>
                    <a:pt x="21805" y="15760"/>
                  </a:lnTo>
                  <a:lnTo>
                    <a:pt x="21805" y="16509"/>
                  </a:lnTo>
                  <a:lnTo>
                    <a:pt x="21551" y="17398"/>
                  </a:lnTo>
                  <a:lnTo>
                    <a:pt x="21031" y="18427"/>
                  </a:lnTo>
                  <a:lnTo>
                    <a:pt x="19646" y="21094"/>
                  </a:lnTo>
                  <a:lnTo>
                    <a:pt x="16687" y="22428"/>
                  </a:lnTo>
                  <a:lnTo>
                    <a:pt x="12166" y="2242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7553759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7553759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6934" y="4025"/>
                  </a:lnTo>
                  <a:lnTo>
                    <a:pt x="5969" y="4648"/>
                  </a:lnTo>
                  <a:lnTo>
                    <a:pt x="5778" y="4800"/>
                  </a:lnTo>
                  <a:lnTo>
                    <a:pt x="5143" y="5295"/>
                  </a:lnTo>
                  <a:lnTo>
                    <a:pt x="4572" y="5854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7563709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47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6" name="object 56"/>
            <p:cNvSpPr/>
            <p:nvPr/>
          </p:nvSpPr>
          <p:spPr>
            <a:xfrm>
              <a:off x="7563695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20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403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61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7" name="object 57"/>
            <p:cNvSpPr/>
            <p:nvPr/>
          </p:nvSpPr>
          <p:spPr>
            <a:xfrm>
              <a:off x="7584332" y="5583928"/>
              <a:ext cx="25400" cy="18415"/>
            </a:xfrm>
            <a:custGeom>
              <a:avLst/>
              <a:gdLst/>
              <a:ahLst/>
              <a:cxnLst/>
              <a:rect l="l" t="t" r="r" b="b"/>
              <a:pathLst>
                <a:path w="25400" h="18414">
                  <a:moveTo>
                    <a:pt x="2471" y="698"/>
                  </a:moveTo>
                  <a:lnTo>
                    <a:pt x="727" y="698"/>
                  </a:lnTo>
                  <a:lnTo>
                    <a:pt x="105" y="1320"/>
                  </a:lnTo>
                  <a:lnTo>
                    <a:pt x="0" y="17373"/>
                  </a:lnTo>
                  <a:lnTo>
                    <a:pt x="181" y="17703"/>
                  </a:lnTo>
                  <a:lnTo>
                    <a:pt x="879" y="18402"/>
                  </a:lnTo>
                  <a:lnTo>
                    <a:pt x="2248" y="18402"/>
                  </a:lnTo>
                  <a:lnTo>
                    <a:pt x="2961" y="17703"/>
                  </a:lnTo>
                  <a:lnTo>
                    <a:pt x="3161" y="17373"/>
                  </a:lnTo>
                  <a:lnTo>
                    <a:pt x="3286" y="8483"/>
                  </a:lnTo>
                  <a:lnTo>
                    <a:pt x="3304" y="6197"/>
                  </a:lnTo>
                  <a:lnTo>
                    <a:pt x="3579" y="5676"/>
                  </a:lnTo>
                  <a:lnTo>
                    <a:pt x="3686" y="5499"/>
                  </a:lnTo>
                  <a:lnTo>
                    <a:pt x="3919" y="5245"/>
                  </a:lnTo>
                  <a:lnTo>
                    <a:pt x="4027" y="4991"/>
                  </a:lnTo>
                  <a:lnTo>
                    <a:pt x="4186" y="4775"/>
                  </a:lnTo>
                  <a:lnTo>
                    <a:pt x="4356" y="4610"/>
                  </a:lnTo>
                  <a:lnTo>
                    <a:pt x="5299" y="3873"/>
                  </a:lnTo>
                  <a:lnTo>
                    <a:pt x="5839" y="3505"/>
                  </a:lnTo>
                  <a:lnTo>
                    <a:pt x="24178" y="3505"/>
                  </a:lnTo>
                  <a:lnTo>
                    <a:pt x="23663" y="2641"/>
                  </a:lnTo>
                  <a:lnTo>
                    <a:pt x="23012" y="2032"/>
                  </a:lnTo>
                  <a:lnTo>
                    <a:pt x="11712" y="2032"/>
                  </a:lnTo>
                  <a:lnTo>
                    <a:pt x="11234" y="1549"/>
                  </a:lnTo>
                  <a:lnTo>
                    <a:pt x="3115" y="1549"/>
                  </a:lnTo>
                  <a:lnTo>
                    <a:pt x="2844" y="1028"/>
                  </a:lnTo>
                  <a:lnTo>
                    <a:pt x="2772" y="889"/>
                  </a:lnTo>
                  <a:lnTo>
                    <a:pt x="2471" y="698"/>
                  </a:lnTo>
                  <a:close/>
                </a:path>
                <a:path w="25400" h="18414">
                  <a:moveTo>
                    <a:pt x="14926" y="3505"/>
                  </a:moveTo>
                  <a:lnTo>
                    <a:pt x="8437" y="3505"/>
                  </a:lnTo>
                  <a:lnTo>
                    <a:pt x="9085" y="3873"/>
                  </a:lnTo>
                  <a:lnTo>
                    <a:pt x="9455" y="4241"/>
                  </a:lnTo>
                  <a:lnTo>
                    <a:pt x="10069" y="4991"/>
                  </a:lnTo>
                  <a:lnTo>
                    <a:pt x="10240" y="5245"/>
                  </a:lnTo>
                  <a:lnTo>
                    <a:pt x="10976" y="6197"/>
                  </a:lnTo>
                  <a:lnTo>
                    <a:pt x="11484" y="7302"/>
                  </a:lnTo>
                  <a:lnTo>
                    <a:pt x="11712" y="8483"/>
                  </a:lnTo>
                  <a:lnTo>
                    <a:pt x="11875" y="8978"/>
                  </a:lnTo>
                  <a:lnTo>
                    <a:pt x="11941" y="9182"/>
                  </a:lnTo>
                  <a:lnTo>
                    <a:pt x="12029" y="10096"/>
                  </a:lnTo>
                  <a:lnTo>
                    <a:pt x="12071" y="14859"/>
                  </a:lnTo>
                  <a:lnTo>
                    <a:pt x="12197" y="17703"/>
                  </a:lnTo>
                  <a:lnTo>
                    <a:pt x="12910" y="18402"/>
                  </a:lnTo>
                  <a:lnTo>
                    <a:pt x="14159" y="18402"/>
                  </a:lnTo>
                  <a:lnTo>
                    <a:pt x="14872" y="17703"/>
                  </a:lnTo>
                  <a:lnTo>
                    <a:pt x="15083" y="17373"/>
                  </a:lnTo>
                  <a:lnTo>
                    <a:pt x="15201" y="8483"/>
                  </a:lnTo>
                  <a:lnTo>
                    <a:pt x="14820" y="6705"/>
                  </a:lnTo>
                  <a:lnTo>
                    <a:pt x="14760" y="6426"/>
                  </a:lnTo>
                  <a:lnTo>
                    <a:pt x="13756" y="4775"/>
                  </a:lnTo>
                  <a:lnTo>
                    <a:pt x="13656" y="4610"/>
                  </a:lnTo>
                  <a:lnTo>
                    <a:pt x="14227" y="4025"/>
                  </a:lnTo>
                  <a:lnTo>
                    <a:pt x="14926" y="3505"/>
                  </a:lnTo>
                  <a:close/>
                </a:path>
                <a:path w="25400" h="18414">
                  <a:moveTo>
                    <a:pt x="24178" y="3505"/>
                  </a:moveTo>
                  <a:lnTo>
                    <a:pt x="19296" y="3505"/>
                  </a:lnTo>
                  <a:lnTo>
                    <a:pt x="20223" y="3873"/>
                  </a:lnTo>
                  <a:lnTo>
                    <a:pt x="20080" y="3873"/>
                  </a:lnTo>
                  <a:lnTo>
                    <a:pt x="21898" y="6197"/>
                  </a:lnTo>
                  <a:lnTo>
                    <a:pt x="21988" y="6426"/>
                  </a:lnTo>
                  <a:lnTo>
                    <a:pt x="22114" y="10833"/>
                  </a:lnTo>
                  <a:lnTo>
                    <a:pt x="21358" y="14859"/>
                  </a:lnTo>
                  <a:lnTo>
                    <a:pt x="21143" y="16129"/>
                  </a:lnTo>
                  <a:lnTo>
                    <a:pt x="21085" y="17373"/>
                  </a:lnTo>
                  <a:lnTo>
                    <a:pt x="21263" y="17703"/>
                  </a:lnTo>
                  <a:lnTo>
                    <a:pt x="22088" y="18402"/>
                  </a:lnTo>
                  <a:lnTo>
                    <a:pt x="23397" y="18402"/>
                  </a:lnTo>
                  <a:lnTo>
                    <a:pt x="23879" y="17957"/>
                  </a:lnTo>
                  <a:lnTo>
                    <a:pt x="24113" y="17703"/>
                  </a:lnTo>
                  <a:lnTo>
                    <a:pt x="24278" y="17373"/>
                  </a:lnTo>
                  <a:lnTo>
                    <a:pt x="24649" y="15125"/>
                  </a:lnTo>
                  <a:lnTo>
                    <a:pt x="25200" y="12306"/>
                  </a:lnTo>
                  <a:lnTo>
                    <a:pt x="25369" y="10833"/>
                  </a:lnTo>
                  <a:lnTo>
                    <a:pt x="25331" y="6197"/>
                  </a:lnTo>
                  <a:lnTo>
                    <a:pt x="25205" y="5676"/>
                  </a:lnTo>
                  <a:lnTo>
                    <a:pt x="25101" y="5245"/>
                  </a:lnTo>
                  <a:lnTo>
                    <a:pt x="24585" y="4241"/>
                  </a:lnTo>
                  <a:lnTo>
                    <a:pt x="24178" y="3505"/>
                  </a:lnTo>
                  <a:close/>
                </a:path>
                <a:path w="25400" h="18414">
                  <a:moveTo>
                    <a:pt x="18539" y="0"/>
                  </a:moveTo>
                  <a:lnTo>
                    <a:pt x="14697" y="0"/>
                  </a:lnTo>
                  <a:lnTo>
                    <a:pt x="13021" y="698"/>
                  </a:lnTo>
                  <a:lnTo>
                    <a:pt x="11712" y="2032"/>
                  </a:lnTo>
                  <a:lnTo>
                    <a:pt x="23012" y="2032"/>
                  </a:lnTo>
                  <a:lnTo>
                    <a:pt x="22660" y="1701"/>
                  </a:lnTo>
                  <a:lnTo>
                    <a:pt x="21364" y="1028"/>
                  </a:lnTo>
                  <a:lnTo>
                    <a:pt x="19942" y="330"/>
                  </a:lnTo>
                  <a:lnTo>
                    <a:pt x="18539" y="0"/>
                  </a:lnTo>
                  <a:close/>
                </a:path>
                <a:path w="25400" h="18414">
                  <a:moveTo>
                    <a:pt x="8842" y="0"/>
                  </a:moveTo>
                  <a:lnTo>
                    <a:pt x="5756" y="0"/>
                  </a:lnTo>
                  <a:lnTo>
                    <a:pt x="3950" y="698"/>
                  </a:lnTo>
                  <a:lnTo>
                    <a:pt x="4186" y="698"/>
                  </a:lnTo>
                  <a:lnTo>
                    <a:pt x="3115" y="1549"/>
                  </a:lnTo>
                  <a:lnTo>
                    <a:pt x="11234" y="1549"/>
                  </a:lnTo>
                  <a:lnTo>
                    <a:pt x="10391" y="698"/>
                  </a:lnTo>
                  <a:lnTo>
                    <a:pt x="88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8" name="object 58"/>
            <p:cNvSpPr/>
            <p:nvPr/>
          </p:nvSpPr>
          <p:spPr>
            <a:xfrm>
              <a:off x="7584285" y="5583902"/>
              <a:ext cx="26034" cy="19050"/>
            </a:xfrm>
            <a:custGeom>
              <a:avLst/>
              <a:gdLst/>
              <a:ahLst/>
              <a:cxnLst/>
              <a:rect l="l" t="t" r="r" b="b"/>
              <a:pathLst>
                <a:path w="26034" h="19050">
                  <a:moveTo>
                    <a:pt x="24396" y="16979"/>
                  </a:moveTo>
                  <a:lnTo>
                    <a:pt x="24409" y="16814"/>
                  </a:lnTo>
                  <a:lnTo>
                    <a:pt x="24396" y="16979"/>
                  </a:lnTo>
                  <a:close/>
                </a:path>
                <a:path w="26034" h="19050">
                  <a:moveTo>
                    <a:pt x="22758" y="18427"/>
                  </a:moveTo>
                  <a:lnTo>
                    <a:pt x="22339" y="18427"/>
                  </a:lnTo>
                  <a:lnTo>
                    <a:pt x="21971" y="18288"/>
                  </a:lnTo>
                  <a:lnTo>
                    <a:pt x="21640" y="18008"/>
                  </a:lnTo>
                  <a:lnTo>
                    <a:pt x="21310" y="17729"/>
                  </a:lnTo>
                  <a:lnTo>
                    <a:pt x="21132" y="17399"/>
                  </a:lnTo>
                  <a:lnTo>
                    <a:pt x="21132" y="17018"/>
                  </a:lnTo>
                  <a:lnTo>
                    <a:pt x="21132" y="16497"/>
                  </a:lnTo>
                  <a:lnTo>
                    <a:pt x="21424" y="14770"/>
                  </a:lnTo>
                  <a:lnTo>
                    <a:pt x="21971" y="11823"/>
                  </a:lnTo>
                  <a:lnTo>
                    <a:pt x="22161" y="10858"/>
                  </a:lnTo>
                  <a:lnTo>
                    <a:pt x="22250" y="9753"/>
                  </a:lnTo>
                  <a:lnTo>
                    <a:pt x="22250" y="8509"/>
                  </a:lnTo>
                  <a:lnTo>
                    <a:pt x="22250" y="7518"/>
                  </a:lnTo>
                  <a:lnTo>
                    <a:pt x="22085" y="6578"/>
                  </a:lnTo>
                  <a:lnTo>
                    <a:pt x="20561" y="4279"/>
                  </a:lnTo>
                  <a:lnTo>
                    <a:pt x="20015" y="3797"/>
                  </a:lnTo>
                  <a:lnTo>
                    <a:pt x="19024" y="3403"/>
                  </a:lnTo>
                  <a:lnTo>
                    <a:pt x="17576" y="3124"/>
                  </a:lnTo>
                  <a:lnTo>
                    <a:pt x="16764" y="3124"/>
                  </a:lnTo>
                  <a:lnTo>
                    <a:pt x="16319" y="3136"/>
                  </a:lnTo>
                  <a:lnTo>
                    <a:pt x="16116" y="3187"/>
                  </a:lnTo>
                  <a:lnTo>
                    <a:pt x="15557" y="3314"/>
                  </a:lnTo>
                  <a:lnTo>
                    <a:pt x="15328" y="3390"/>
                  </a:lnTo>
                  <a:lnTo>
                    <a:pt x="15201" y="3416"/>
                  </a:lnTo>
                  <a:lnTo>
                    <a:pt x="14973" y="3530"/>
                  </a:lnTo>
                  <a:lnTo>
                    <a:pt x="14617" y="3771"/>
                  </a:lnTo>
                  <a:lnTo>
                    <a:pt x="14274" y="4051"/>
                  </a:lnTo>
                  <a:lnTo>
                    <a:pt x="14046" y="4267"/>
                  </a:lnTo>
                  <a:lnTo>
                    <a:pt x="13843" y="4508"/>
                  </a:lnTo>
                  <a:lnTo>
                    <a:pt x="13703" y="4635"/>
                  </a:lnTo>
                  <a:lnTo>
                    <a:pt x="14808" y="6451"/>
                  </a:lnTo>
                  <a:lnTo>
                    <a:pt x="15354" y="9004"/>
                  </a:lnTo>
                  <a:lnTo>
                    <a:pt x="15354" y="12344"/>
                  </a:lnTo>
                  <a:lnTo>
                    <a:pt x="15354" y="13004"/>
                  </a:lnTo>
                  <a:lnTo>
                    <a:pt x="15328" y="13677"/>
                  </a:lnTo>
                  <a:lnTo>
                    <a:pt x="15290" y="14338"/>
                  </a:lnTo>
                  <a:lnTo>
                    <a:pt x="15240" y="15151"/>
                  </a:lnTo>
                  <a:lnTo>
                    <a:pt x="15214" y="15963"/>
                  </a:lnTo>
                  <a:lnTo>
                    <a:pt x="15214" y="16789"/>
                  </a:lnTo>
                  <a:lnTo>
                    <a:pt x="15201" y="17233"/>
                  </a:lnTo>
                  <a:lnTo>
                    <a:pt x="15036" y="17614"/>
                  </a:lnTo>
                  <a:lnTo>
                    <a:pt x="14719" y="17919"/>
                  </a:lnTo>
                  <a:lnTo>
                    <a:pt x="14414" y="18224"/>
                  </a:lnTo>
                  <a:lnTo>
                    <a:pt x="14020" y="18364"/>
                  </a:lnTo>
                  <a:lnTo>
                    <a:pt x="13576" y="18364"/>
                  </a:lnTo>
                  <a:lnTo>
                    <a:pt x="13119" y="18364"/>
                  </a:lnTo>
                  <a:lnTo>
                    <a:pt x="11925" y="16789"/>
                  </a:lnTo>
                  <a:lnTo>
                    <a:pt x="11950" y="15951"/>
                  </a:lnTo>
                  <a:lnTo>
                    <a:pt x="11988" y="15138"/>
                  </a:lnTo>
                  <a:lnTo>
                    <a:pt x="12026" y="14351"/>
                  </a:lnTo>
                  <a:lnTo>
                    <a:pt x="12077" y="13563"/>
                  </a:lnTo>
                  <a:lnTo>
                    <a:pt x="12103" y="12801"/>
                  </a:lnTo>
                  <a:lnTo>
                    <a:pt x="12103" y="12052"/>
                  </a:lnTo>
                  <a:lnTo>
                    <a:pt x="12103" y="10388"/>
                  </a:lnTo>
                  <a:lnTo>
                    <a:pt x="11988" y="9207"/>
                  </a:lnTo>
                  <a:lnTo>
                    <a:pt x="11760" y="8509"/>
                  </a:lnTo>
                  <a:lnTo>
                    <a:pt x="11531" y="7327"/>
                  </a:lnTo>
                  <a:lnTo>
                    <a:pt x="11023" y="6223"/>
                  </a:lnTo>
                  <a:lnTo>
                    <a:pt x="10248" y="5219"/>
                  </a:lnTo>
                  <a:lnTo>
                    <a:pt x="10058" y="4927"/>
                  </a:lnTo>
                  <a:lnTo>
                    <a:pt x="9931" y="4800"/>
                  </a:lnTo>
                  <a:lnTo>
                    <a:pt x="9461" y="4216"/>
                  </a:lnTo>
                  <a:lnTo>
                    <a:pt x="9080" y="3848"/>
                  </a:lnTo>
                  <a:lnTo>
                    <a:pt x="8763" y="3670"/>
                  </a:lnTo>
                  <a:lnTo>
                    <a:pt x="8128" y="3340"/>
                  </a:lnTo>
                  <a:lnTo>
                    <a:pt x="7848" y="3225"/>
                  </a:lnTo>
                  <a:lnTo>
                    <a:pt x="7543" y="3162"/>
                  </a:lnTo>
                  <a:lnTo>
                    <a:pt x="7251" y="3162"/>
                  </a:lnTo>
                  <a:lnTo>
                    <a:pt x="6819" y="3187"/>
                  </a:lnTo>
                  <a:lnTo>
                    <a:pt x="6388" y="3276"/>
                  </a:lnTo>
                  <a:lnTo>
                    <a:pt x="5905" y="3517"/>
                  </a:lnTo>
                  <a:lnTo>
                    <a:pt x="5346" y="3898"/>
                  </a:lnTo>
                  <a:lnTo>
                    <a:pt x="4495" y="4546"/>
                  </a:lnTo>
                  <a:lnTo>
                    <a:pt x="4102" y="4927"/>
                  </a:lnTo>
                  <a:lnTo>
                    <a:pt x="4064" y="5092"/>
                  </a:lnTo>
                  <a:lnTo>
                    <a:pt x="4013" y="5219"/>
                  </a:lnTo>
                  <a:lnTo>
                    <a:pt x="3733" y="5524"/>
                  </a:lnTo>
                  <a:lnTo>
                    <a:pt x="3543" y="5842"/>
                  </a:lnTo>
                  <a:lnTo>
                    <a:pt x="3352" y="6159"/>
                  </a:lnTo>
                  <a:lnTo>
                    <a:pt x="3263" y="16852"/>
                  </a:lnTo>
                  <a:lnTo>
                    <a:pt x="3263" y="17284"/>
                  </a:lnTo>
                  <a:lnTo>
                    <a:pt x="3086" y="17653"/>
                  </a:lnTo>
                  <a:lnTo>
                    <a:pt x="2768" y="17970"/>
                  </a:lnTo>
                  <a:lnTo>
                    <a:pt x="2451" y="18275"/>
                  </a:lnTo>
                  <a:lnTo>
                    <a:pt x="2057" y="18427"/>
                  </a:lnTo>
                  <a:lnTo>
                    <a:pt x="1612" y="18427"/>
                  </a:lnTo>
                  <a:lnTo>
                    <a:pt x="1168" y="18427"/>
                  </a:lnTo>
                  <a:lnTo>
                    <a:pt x="774" y="18275"/>
                  </a:lnTo>
                  <a:lnTo>
                    <a:pt x="469" y="17970"/>
                  </a:lnTo>
                  <a:lnTo>
                    <a:pt x="152" y="17653"/>
                  </a:lnTo>
                  <a:lnTo>
                    <a:pt x="0" y="17284"/>
                  </a:lnTo>
                  <a:lnTo>
                    <a:pt x="0" y="16852"/>
                  </a:lnTo>
                  <a:lnTo>
                    <a:pt x="0" y="2159"/>
                  </a:lnTo>
                  <a:lnTo>
                    <a:pt x="0" y="1727"/>
                  </a:lnTo>
                  <a:lnTo>
                    <a:pt x="152" y="1346"/>
                  </a:lnTo>
                  <a:lnTo>
                    <a:pt x="469" y="1041"/>
                  </a:lnTo>
                  <a:lnTo>
                    <a:pt x="774" y="723"/>
                  </a:lnTo>
                  <a:lnTo>
                    <a:pt x="1168" y="584"/>
                  </a:lnTo>
                  <a:lnTo>
                    <a:pt x="1612" y="584"/>
                  </a:lnTo>
                  <a:lnTo>
                    <a:pt x="2298" y="584"/>
                  </a:lnTo>
                  <a:lnTo>
                    <a:pt x="2819" y="914"/>
                  </a:lnTo>
                  <a:lnTo>
                    <a:pt x="3162" y="1574"/>
                  </a:lnTo>
                  <a:lnTo>
                    <a:pt x="4457" y="546"/>
                  </a:lnTo>
                  <a:lnTo>
                    <a:pt x="5803" y="25"/>
                  </a:lnTo>
                  <a:lnTo>
                    <a:pt x="7188" y="25"/>
                  </a:lnTo>
                  <a:lnTo>
                    <a:pt x="8890" y="25"/>
                  </a:lnTo>
                  <a:lnTo>
                    <a:pt x="10426" y="711"/>
                  </a:lnTo>
                  <a:lnTo>
                    <a:pt x="11760" y="2057"/>
                  </a:lnTo>
                  <a:lnTo>
                    <a:pt x="13106" y="685"/>
                  </a:lnTo>
                  <a:lnTo>
                    <a:pt x="14808" y="0"/>
                  </a:lnTo>
                  <a:lnTo>
                    <a:pt x="16865" y="0"/>
                  </a:lnTo>
                  <a:lnTo>
                    <a:pt x="18478" y="0"/>
                  </a:lnTo>
                  <a:lnTo>
                    <a:pt x="25501" y="6731"/>
                  </a:lnTo>
                  <a:lnTo>
                    <a:pt x="25501" y="8280"/>
                  </a:lnTo>
                  <a:lnTo>
                    <a:pt x="25501" y="10121"/>
                  </a:lnTo>
                  <a:lnTo>
                    <a:pt x="25247" y="12331"/>
                  </a:lnTo>
                  <a:lnTo>
                    <a:pt x="24739" y="14884"/>
                  </a:lnTo>
                  <a:lnTo>
                    <a:pt x="24536" y="16154"/>
                  </a:lnTo>
                  <a:lnTo>
                    <a:pt x="24409" y="16814"/>
                  </a:lnTo>
                  <a:lnTo>
                    <a:pt x="24371" y="17284"/>
                  </a:lnTo>
                  <a:lnTo>
                    <a:pt x="24218" y="17665"/>
                  </a:lnTo>
                  <a:lnTo>
                    <a:pt x="23926" y="17983"/>
                  </a:lnTo>
                  <a:lnTo>
                    <a:pt x="23596" y="18288"/>
                  </a:lnTo>
                  <a:lnTo>
                    <a:pt x="23202" y="18427"/>
                  </a:lnTo>
                  <a:lnTo>
                    <a:pt x="22758" y="1842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7613850" y="5583928"/>
              <a:ext cx="25400" cy="18415"/>
            </a:xfrm>
            <a:custGeom>
              <a:avLst/>
              <a:gdLst/>
              <a:ahLst/>
              <a:cxnLst/>
              <a:rect l="l" t="t" r="r" b="b"/>
              <a:pathLst>
                <a:path w="25400" h="18414">
                  <a:moveTo>
                    <a:pt x="2471" y="698"/>
                  </a:moveTo>
                  <a:lnTo>
                    <a:pt x="727" y="698"/>
                  </a:lnTo>
                  <a:lnTo>
                    <a:pt x="105" y="1320"/>
                  </a:lnTo>
                  <a:lnTo>
                    <a:pt x="0" y="17373"/>
                  </a:lnTo>
                  <a:lnTo>
                    <a:pt x="181" y="17703"/>
                  </a:lnTo>
                  <a:lnTo>
                    <a:pt x="879" y="18402"/>
                  </a:lnTo>
                  <a:lnTo>
                    <a:pt x="2248" y="18402"/>
                  </a:lnTo>
                  <a:lnTo>
                    <a:pt x="2961" y="17703"/>
                  </a:lnTo>
                  <a:lnTo>
                    <a:pt x="3161" y="17373"/>
                  </a:lnTo>
                  <a:lnTo>
                    <a:pt x="3286" y="8483"/>
                  </a:lnTo>
                  <a:lnTo>
                    <a:pt x="3304" y="6197"/>
                  </a:lnTo>
                  <a:lnTo>
                    <a:pt x="3579" y="5676"/>
                  </a:lnTo>
                  <a:lnTo>
                    <a:pt x="3686" y="5499"/>
                  </a:lnTo>
                  <a:lnTo>
                    <a:pt x="3919" y="5245"/>
                  </a:lnTo>
                  <a:lnTo>
                    <a:pt x="4036" y="4991"/>
                  </a:lnTo>
                  <a:lnTo>
                    <a:pt x="4194" y="4775"/>
                  </a:lnTo>
                  <a:lnTo>
                    <a:pt x="4359" y="4610"/>
                  </a:lnTo>
                  <a:lnTo>
                    <a:pt x="5299" y="3873"/>
                  </a:lnTo>
                  <a:lnTo>
                    <a:pt x="5839" y="3505"/>
                  </a:lnTo>
                  <a:lnTo>
                    <a:pt x="24187" y="3505"/>
                  </a:lnTo>
                  <a:lnTo>
                    <a:pt x="23663" y="2641"/>
                  </a:lnTo>
                  <a:lnTo>
                    <a:pt x="23012" y="2032"/>
                  </a:lnTo>
                  <a:lnTo>
                    <a:pt x="11712" y="2032"/>
                  </a:lnTo>
                  <a:lnTo>
                    <a:pt x="11234" y="1549"/>
                  </a:lnTo>
                  <a:lnTo>
                    <a:pt x="3115" y="1549"/>
                  </a:lnTo>
                  <a:lnTo>
                    <a:pt x="2844" y="1028"/>
                  </a:lnTo>
                  <a:lnTo>
                    <a:pt x="2772" y="889"/>
                  </a:lnTo>
                  <a:lnTo>
                    <a:pt x="2471" y="698"/>
                  </a:lnTo>
                  <a:close/>
                </a:path>
                <a:path w="25400" h="18414">
                  <a:moveTo>
                    <a:pt x="14926" y="3505"/>
                  </a:moveTo>
                  <a:lnTo>
                    <a:pt x="8437" y="3505"/>
                  </a:lnTo>
                  <a:lnTo>
                    <a:pt x="9085" y="3873"/>
                  </a:lnTo>
                  <a:lnTo>
                    <a:pt x="9455" y="4241"/>
                  </a:lnTo>
                  <a:lnTo>
                    <a:pt x="10069" y="4991"/>
                  </a:lnTo>
                  <a:lnTo>
                    <a:pt x="10240" y="5245"/>
                  </a:lnTo>
                  <a:lnTo>
                    <a:pt x="10976" y="6197"/>
                  </a:lnTo>
                  <a:lnTo>
                    <a:pt x="11484" y="7302"/>
                  </a:lnTo>
                  <a:lnTo>
                    <a:pt x="11712" y="8483"/>
                  </a:lnTo>
                  <a:lnTo>
                    <a:pt x="11875" y="8978"/>
                  </a:lnTo>
                  <a:lnTo>
                    <a:pt x="11941" y="9182"/>
                  </a:lnTo>
                  <a:lnTo>
                    <a:pt x="12029" y="10096"/>
                  </a:lnTo>
                  <a:lnTo>
                    <a:pt x="12071" y="14859"/>
                  </a:lnTo>
                  <a:lnTo>
                    <a:pt x="12197" y="17703"/>
                  </a:lnTo>
                  <a:lnTo>
                    <a:pt x="12910" y="18402"/>
                  </a:lnTo>
                  <a:lnTo>
                    <a:pt x="14159" y="18402"/>
                  </a:lnTo>
                  <a:lnTo>
                    <a:pt x="14872" y="17703"/>
                  </a:lnTo>
                  <a:lnTo>
                    <a:pt x="15083" y="17373"/>
                  </a:lnTo>
                  <a:lnTo>
                    <a:pt x="15201" y="8483"/>
                  </a:lnTo>
                  <a:lnTo>
                    <a:pt x="14820" y="6705"/>
                  </a:lnTo>
                  <a:lnTo>
                    <a:pt x="14760" y="6426"/>
                  </a:lnTo>
                  <a:lnTo>
                    <a:pt x="13767" y="4775"/>
                  </a:lnTo>
                  <a:lnTo>
                    <a:pt x="13668" y="4610"/>
                  </a:lnTo>
                  <a:lnTo>
                    <a:pt x="13998" y="4241"/>
                  </a:lnTo>
                  <a:lnTo>
                    <a:pt x="14414" y="3873"/>
                  </a:lnTo>
                  <a:lnTo>
                    <a:pt x="14926" y="3505"/>
                  </a:lnTo>
                  <a:close/>
                </a:path>
                <a:path w="25400" h="18414">
                  <a:moveTo>
                    <a:pt x="24187" y="3505"/>
                  </a:moveTo>
                  <a:lnTo>
                    <a:pt x="19300" y="3505"/>
                  </a:lnTo>
                  <a:lnTo>
                    <a:pt x="20239" y="3873"/>
                  </a:lnTo>
                  <a:lnTo>
                    <a:pt x="20091" y="3873"/>
                  </a:lnTo>
                  <a:lnTo>
                    <a:pt x="21898" y="6197"/>
                  </a:lnTo>
                  <a:lnTo>
                    <a:pt x="21988" y="6426"/>
                  </a:lnTo>
                  <a:lnTo>
                    <a:pt x="22114" y="10833"/>
                  </a:lnTo>
                  <a:lnTo>
                    <a:pt x="21359" y="14859"/>
                  </a:lnTo>
                  <a:lnTo>
                    <a:pt x="21153" y="16129"/>
                  </a:lnTo>
                  <a:lnTo>
                    <a:pt x="21098" y="17373"/>
                  </a:lnTo>
                  <a:lnTo>
                    <a:pt x="21263" y="17703"/>
                  </a:lnTo>
                  <a:lnTo>
                    <a:pt x="22088" y="18402"/>
                  </a:lnTo>
                  <a:lnTo>
                    <a:pt x="23397" y="18402"/>
                  </a:lnTo>
                  <a:lnTo>
                    <a:pt x="23879" y="17957"/>
                  </a:lnTo>
                  <a:lnTo>
                    <a:pt x="24113" y="17703"/>
                  </a:lnTo>
                  <a:lnTo>
                    <a:pt x="24278" y="17373"/>
                  </a:lnTo>
                  <a:lnTo>
                    <a:pt x="24649" y="15125"/>
                  </a:lnTo>
                  <a:lnTo>
                    <a:pt x="25200" y="12306"/>
                  </a:lnTo>
                  <a:lnTo>
                    <a:pt x="25369" y="10833"/>
                  </a:lnTo>
                  <a:lnTo>
                    <a:pt x="25331" y="6197"/>
                  </a:lnTo>
                  <a:lnTo>
                    <a:pt x="25205" y="5676"/>
                  </a:lnTo>
                  <a:lnTo>
                    <a:pt x="25101" y="5245"/>
                  </a:lnTo>
                  <a:lnTo>
                    <a:pt x="24594" y="4241"/>
                  </a:lnTo>
                  <a:lnTo>
                    <a:pt x="24187" y="3505"/>
                  </a:lnTo>
                  <a:close/>
                </a:path>
                <a:path w="25400" h="18414">
                  <a:moveTo>
                    <a:pt x="18540" y="0"/>
                  </a:moveTo>
                  <a:lnTo>
                    <a:pt x="14697" y="0"/>
                  </a:lnTo>
                  <a:lnTo>
                    <a:pt x="13021" y="698"/>
                  </a:lnTo>
                  <a:lnTo>
                    <a:pt x="11712" y="2032"/>
                  </a:lnTo>
                  <a:lnTo>
                    <a:pt x="23012" y="2032"/>
                  </a:lnTo>
                  <a:lnTo>
                    <a:pt x="22660" y="1701"/>
                  </a:lnTo>
                  <a:lnTo>
                    <a:pt x="21364" y="1028"/>
                  </a:lnTo>
                  <a:lnTo>
                    <a:pt x="19955" y="330"/>
                  </a:lnTo>
                  <a:lnTo>
                    <a:pt x="18540" y="0"/>
                  </a:lnTo>
                  <a:close/>
                </a:path>
                <a:path w="25400" h="18414">
                  <a:moveTo>
                    <a:pt x="8855" y="0"/>
                  </a:moveTo>
                  <a:lnTo>
                    <a:pt x="5756" y="0"/>
                  </a:lnTo>
                  <a:lnTo>
                    <a:pt x="3950" y="698"/>
                  </a:lnTo>
                  <a:lnTo>
                    <a:pt x="4186" y="698"/>
                  </a:lnTo>
                  <a:lnTo>
                    <a:pt x="3115" y="1549"/>
                  </a:lnTo>
                  <a:lnTo>
                    <a:pt x="11234" y="1549"/>
                  </a:lnTo>
                  <a:lnTo>
                    <a:pt x="10391" y="698"/>
                  </a:lnTo>
                  <a:lnTo>
                    <a:pt x="8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0" name="object 60"/>
            <p:cNvSpPr/>
            <p:nvPr/>
          </p:nvSpPr>
          <p:spPr>
            <a:xfrm>
              <a:off x="7613803" y="5583902"/>
              <a:ext cx="26034" cy="19050"/>
            </a:xfrm>
            <a:custGeom>
              <a:avLst/>
              <a:gdLst/>
              <a:ahLst/>
              <a:cxnLst/>
              <a:rect l="l" t="t" r="r" b="b"/>
              <a:pathLst>
                <a:path w="26034" h="19050">
                  <a:moveTo>
                    <a:pt x="24396" y="16979"/>
                  </a:moveTo>
                  <a:lnTo>
                    <a:pt x="24409" y="16814"/>
                  </a:lnTo>
                  <a:lnTo>
                    <a:pt x="24396" y="16979"/>
                  </a:lnTo>
                  <a:close/>
                </a:path>
                <a:path w="26034" h="19050">
                  <a:moveTo>
                    <a:pt x="22758" y="18427"/>
                  </a:moveTo>
                  <a:lnTo>
                    <a:pt x="22352" y="18427"/>
                  </a:lnTo>
                  <a:lnTo>
                    <a:pt x="21971" y="18288"/>
                  </a:lnTo>
                  <a:lnTo>
                    <a:pt x="21640" y="18008"/>
                  </a:lnTo>
                  <a:lnTo>
                    <a:pt x="21310" y="17729"/>
                  </a:lnTo>
                  <a:lnTo>
                    <a:pt x="21145" y="17399"/>
                  </a:lnTo>
                  <a:lnTo>
                    <a:pt x="21145" y="17018"/>
                  </a:lnTo>
                  <a:lnTo>
                    <a:pt x="21145" y="16497"/>
                  </a:lnTo>
                  <a:lnTo>
                    <a:pt x="21424" y="14770"/>
                  </a:lnTo>
                  <a:lnTo>
                    <a:pt x="21971" y="11823"/>
                  </a:lnTo>
                  <a:lnTo>
                    <a:pt x="22161" y="10858"/>
                  </a:lnTo>
                  <a:lnTo>
                    <a:pt x="22250" y="9753"/>
                  </a:lnTo>
                  <a:lnTo>
                    <a:pt x="22250" y="8509"/>
                  </a:lnTo>
                  <a:lnTo>
                    <a:pt x="22250" y="7518"/>
                  </a:lnTo>
                  <a:lnTo>
                    <a:pt x="22085" y="6578"/>
                  </a:lnTo>
                  <a:lnTo>
                    <a:pt x="20561" y="4279"/>
                  </a:lnTo>
                  <a:lnTo>
                    <a:pt x="20027" y="3797"/>
                  </a:lnTo>
                  <a:lnTo>
                    <a:pt x="19024" y="3403"/>
                  </a:lnTo>
                  <a:lnTo>
                    <a:pt x="17576" y="3124"/>
                  </a:lnTo>
                  <a:lnTo>
                    <a:pt x="16776" y="3124"/>
                  </a:lnTo>
                  <a:lnTo>
                    <a:pt x="16319" y="3136"/>
                  </a:lnTo>
                  <a:lnTo>
                    <a:pt x="16116" y="3187"/>
                  </a:lnTo>
                  <a:lnTo>
                    <a:pt x="15570" y="3314"/>
                  </a:lnTo>
                  <a:lnTo>
                    <a:pt x="15328" y="3390"/>
                  </a:lnTo>
                  <a:lnTo>
                    <a:pt x="15201" y="3416"/>
                  </a:lnTo>
                  <a:lnTo>
                    <a:pt x="14973" y="3530"/>
                  </a:lnTo>
                  <a:lnTo>
                    <a:pt x="14617" y="3771"/>
                  </a:lnTo>
                  <a:lnTo>
                    <a:pt x="14274" y="4051"/>
                  </a:lnTo>
                  <a:lnTo>
                    <a:pt x="14046" y="4267"/>
                  </a:lnTo>
                  <a:lnTo>
                    <a:pt x="13843" y="4508"/>
                  </a:lnTo>
                  <a:lnTo>
                    <a:pt x="13716" y="4635"/>
                  </a:lnTo>
                  <a:lnTo>
                    <a:pt x="14808" y="6451"/>
                  </a:lnTo>
                  <a:lnTo>
                    <a:pt x="15354" y="9004"/>
                  </a:lnTo>
                  <a:lnTo>
                    <a:pt x="15354" y="12344"/>
                  </a:lnTo>
                  <a:lnTo>
                    <a:pt x="15354" y="13004"/>
                  </a:lnTo>
                  <a:lnTo>
                    <a:pt x="15328" y="13677"/>
                  </a:lnTo>
                  <a:lnTo>
                    <a:pt x="15290" y="14338"/>
                  </a:lnTo>
                  <a:lnTo>
                    <a:pt x="15240" y="15151"/>
                  </a:lnTo>
                  <a:lnTo>
                    <a:pt x="15214" y="15963"/>
                  </a:lnTo>
                  <a:lnTo>
                    <a:pt x="15214" y="16789"/>
                  </a:lnTo>
                  <a:lnTo>
                    <a:pt x="15201" y="17233"/>
                  </a:lnTo>
                  <a:lnTo>
                    <a:pt x="15036" y="17614"/>
                  </a:lnTo>
                  <a:lnTo>
                    <a:pt x="14719" y="17919"/>
                  </a:lnTo>
                  <a:lnTo>
                    <a:pt x="14414" y="18224"/>
                  </a:lnTo>
                  <a:lnTo>
                    <a:pt x="14020" y="18364"/>
                  </a:lnTo>
                  <a:lnTo>
                    <a:pt x="13576" y="18364"/>
                  </a:lnTo>
                  <a:lnTo>
                    <a:pt x="13131" y="18364"/>
                  </a:lnTo>
                  <a:lnTo>
                    <a:pt x="11925" y="16789"/>
                  </a:lnTo>
                  <a:lnTo>
                    <a:pt x="11950" y="15951"/>
                  </a:lnTo>
                  <a:lnTo>
                    <a:pt x="11988" y="15138"/>
                  </a:lnTo>
                  <a:lnTo>
                    <a:pt x="12026" y="14351"/>
                  </a:lnTo>
                  <a:lnTo>
                    <a:pt x="12077" y="13563"/>
                  </a:lnTo>
                  <a:lnTo>
                    <a:pt x="12103" y="12801"/>
                  </a:lnTo>
                  <a:lnTo>
                    <a:pt x="12103" y="12052"/>
                  </a:lnTo>
                  <a:lnTo>
                    <a:pt x="12103" y="10388"/>
                  </a:lnTo>
                  <a:lnTo>
                    <a:pt x="11988" y="9207"/>
                  </a:lnTo>
                  <a:lnTo>
                    <a:pt x="11760" y="8509"/>
                  </a:lnTo>
                  <a:lnTo>
                    <a:pt x="11531" y="7327"/>
                  </a:lnTo>
                  <a:lnTo>
                    <a:pt x="11023" y="6223"/>
                  </a:lnTo>
                  <a:lnTo>
                    <a:pt x="10248" y="5219"/>
                  </a:lnTo>
                  <a:lnTo>
                    <a:pt x="10058" y="4927"/>
                  </a:lnTo>
                  <a:lnTo>
                    <a:pt x="9931" y="4800"/>
                  </a:lnTo>
                  <a:lnTo>
                    <a:pt x="9461" y="4216"/>
                  </a:lnTo>
                  <a:lnTo>
                    <a:pt x="7543" y="3162"/>
                  </a:lnTo>
                  <a:lnTo>
                    <a:pt x="7251" y="3162"/>
                  </a:lnTo>
                  <a:lnTo>
                    <a:pt x="6819" y="3187"/>
                  </a:lnTo>
                  <a:lnTo>
                    <a:pt x="6388" y="3276"/>
                  </a:lnTo>
                  <a:lnTo>
                    <a:pt x="5905" y="3517"/>
                  </a:lnTo>
                  <a:lnTo>
                    <a:pt x="5346" y="3898"/>
                  </a:lnTo>
                  <a:lnTo>
                    <a:pt x="4495" y="4546"/>
                  </a:lnTo>
                  <a:lnTo>
                    <a:pt x="4114" y="4927"/>
                  </a:lnTo>
                  <a:lnTo>
                    <a:pt x="4064" y="5092"/>
                  </a:lnTo>
                  <a:lnTo>
                    <a:pt x="4013" y="5219"/>
                  </a:lnTo>
                  <a:lnTo>
                    <a:pt x="3733" y="5524"/>
                  </a:lnTo>
                  <a:lnTo>
                    <a:pt x="3543" y="5842"/>
                  </a:lnTo>
                  <a:lnTo>
                    <a:pt x="3352" y="6159"/>
                  </a:lnTo>
                  <a:lnTo>
                    <a:pt x="3263" y="16852"/>
                  </a:lnTo>
                  <a:lnTo>
                    <a:pt x="3263" y="17284"/>
                  </a:lnTo>
                  <a:lnTo>
                    <a:pt x="3086" y="17653"/>
                  </a:lnTo>
                  <a:lnTo>
                    <a:pt x="2768" y="17970"/>
                  </a:lnTo>
                  <a:lnTo>
                    <a:pt x="2451" y="18275"/>
                  </a:lnTo>
                  <a:lnTo>
                    <a:pt x="2057" y="18427"/>
                  </a:lnTo>
                  <a:lnTo>
                    <a:pt x="1612" y="18427"/>
                  </a:lnTo>
                  <a:lnTo>
                    <a:pt x="1168" y="18427"/>
                  </a:lnTo>
                  <a:lnTo>
                    <a:pt x="774" y="18275"/>
                  </a:lnTo>
                  <a:lnTo>
                    <a:pt x="469" y="17970"/>
                  </a:lnTo>
                  <a:lnTo>
                    <a:pt x="152" y="17653"/>
                  </a:lnTo>
                  <a:lnTo>
                    <a:pt x="0" y="17284"/>
                  </a:lnTo>
                  <a:lnTo>
                    <a:pt x="0" y="16852"/>
                  </a:lnTo>
                  <a:lnTo>
                    <a:pt x="0" y="2159"/>
                  </a:lnTo>
                  <a:lnTo>
                    <a:pt x="0" y="1727"/>
                  </a:lnTo>
                  <a:lnTo>
                    <a:pt x="152" y="1346"/>
                  </a:lnTo>
                  <a:lnTo>
                    <a:pt x="469" y="1041"/>
                  </a:lnTo>
                  <a:lnTo>
                    <a:pt x="774" y="723"/>
                  </a:lnTo>
                  <a:lnTo>
                    <a:pt x="1168" y="584"/>
                  </a:lnTo>
                  <a:lnTo>
                    <a:pt x="1612" y="584"/>
                  </a:lnTo>
                  <a:lnTo>
                    <a:pt x="2298" y="584"/>
                  </a:lnTo>
                  <a:lnTo>
                    <a:pt x="2819" y="914"/>
                  </a:lnTo>
                  <a:lnTo>
                    <a:pt x="3162" y="1574"/>
                  </a:lnTo>
                  <a:lnTo>
                    <a:pt x="4457" y="546"/>
                  </a:lnTo>
                  <a:lnTo>
                    <a:pt x="5803" y="25"/>
                  </a:lnTo>
                  <a:lnTo>
                    <a:pt x="7188" y="25"/>
                  </a:lnTo>
                  <a:lnTo>
                    <a:pt x="8902" y="25"/>
                  </a:lnTo>
                  <a:lnTo>
                    <a:pt x="10426" y="711"/>
                  </a:lnTo>
                  <a:lnTo>
                    <a:pt x="11760" y="2057"/>
                  </a:lnTo>
                  <a:lnTo>
                    <a:pt x="13106" y="685"/>
                  </a:lnTo>
                  <a:lnTo>
                    <a:pt x="14808" y="0"/>
                  </a:lnTo>
                  <a:lnTo>
                    <a:pt x="16865" y="0"/>
                  </a:lnTo>
                  <a:lnTo>
                    <a:pt x="18478" y="0"/>
                  </a:lnTo>
                  <a:lnTo>
                    <a:pt x="25501" y="6731"/>
                  </a:lnTo>
                  <a:lnTo>
                    <a:pt x="25501" y="8280"/>
                  </a:lnTo>
                  <a:lnTo>
                    <a:pt x="25501" y="10121"/>
                  </a:lnTo>
                  <a:lnTo>
                    <a:pt x="25247" y="12331"/>
                  </a:lnTo>
                  <a:lnTo>
                    <a:pt x="24739" y="14884"/>
                  </a:lnTo>
                  <a:lnTo>
                    <a:pt x="24536" y="16154"/>
                  </a:lnTo>
                  <a:lnTo>
                    <a:pt x="24422" y="16814"/>
                  </a:lnTo>
                  <a:lnTo>
                    <a:pt x="24371" y="17284"/>
                  </a:lnTo>
                  <a:lnTo>
                    <a:pt x="24218" y="17665"/>
                  </a:lnTo>
                  <a:lnTo>
                    <a:pt x="23926" y="17983"/>
                  </a:lnTo>
                  <a:lnTo>
                    <a:pt x="23596" y="18288"/>
                  </a:lnTo>
                  <a:lnTo>
                    <a:pt x="23202" y="18427"/>
                  </a:lnTo>
                  <a:lnTo>
                    <a:pt x="22758" y="1842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1" name="object 61"/>
            <p:cNvSpPr/>
            <p:nvPr/>
          </p:nvSpPr>
          <p:spPr>
            <a:xfrm>
              <a:off x="7641828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34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2" name="object 62"/>
            <p:cNvSpPr/>
            <p:nvPr/>
          </p:nvSpPr>
          <p:spPr>
            <a:xfrm>
              <a:off x="7641814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07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390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48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3" name="object 63"/>
            <p:cNvSpPr/>
            <p:nvPr/>
          </p:nvSpPr>
          <p:spPr>
            <a:xfrm>
              <a:off x="7661861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7661861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5" name="object 65"/>
            <p:cNvSpPr/>
            <p:nvPr/>
          </p:nvSpPr>
          <p:spPr>
            <a:xfrm>
              <a:off x="7673283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2298" y="12318"/>
                  </a:moveTo>
                  <a:lnTo>
                    <a:pt x="965" y="12318"/>
                  </a:lnTo>
                  <a:lnTo>
                    <a:pt x="508" y="12560"/>
                  </a:lnTo>
                  <a:lnTo>
                    <a:pt x="0" y="13334"/>
                  </a:lnTo>
                  <a:lnTo>
                    <a:pt x="73" y="14604"/>
                  </a:lnTo>
                  <a:lnTo>
                    <a:pt x="5054" y="18567"/>
                  </a:lnTo>
                  <a:lnTo>
                    <a:pt x="8890" y="18567"/>
                  </a:lnTo>
                  <a:lnTo>
                    <a:pt x="10629" y="17932"/>
                  </a:lnTo>
                  <a:lnTo>
                    <a:pt x="11925" y="16675"/>
                  </a:lnTo>
                  <a:lnTo>
                    <a:pt x="12966" y="15620"/>
                  </a:lnTo>
                  <a:lnTo>
                    <a:pt x="13083" y="15328"/>
                  </a:lnTo>
                  <a:lnTo>
                    <a:pt x="5448" y="15328"/>
                  </a:lnTo>
                  <a:lnTo>
                    <a:pt x="4965" y="15125"/>
                  </a:lnTo>
                  <a:lnTo>
                    <a:pt x="4783" y="15125"/>
                  </a:lnTo>
                  <a:lnTo>
                    <a:pt x="4013" y="14604"/>
                  </a:lnTo>
                  <a:lnTo>
                    <a:pt x="3378" y="13919"/>
                  </a:lnTo>
                  <a:lnTo>
                    <a:pt x="3251" y="13728"/>
                  </a:lnTo>
                  <a:lnTo>
                    <a:pt x="3150" y="13538"/>
                  </a:lnTo>
                  <a:lnTo>
                    <a:pt x="2832" y="12712"/>
                  </a:lnTo>
                  <a:lnTo>
                    <a:pt x="2298" y="12318"/>
                  </a:lnTo>
                  <a:close/>
                </a:path>
                <a:path w="13970" h="19050">
                  <a:moveTo>
                    <a:pt x="8064" y="0"/>
                  </a:moveTo>
                  <a:lnTo>
                    <a:pt x="5549" y="0"/>
                  </a:lnTo>
                  <a:lnTo>
                    <a:pt x="4305" y="368"/>
                  </a:lnTo>
                  <a:lnTo>
                    <a:pt x="2044" y="1777"/>
                  </a:lnTo>
                  <a:lnTo>
                    <a:pt x="1231" y="2717"/>
                  </a:lnTo>
                  <a:lnTo>
                    <a:pt x="1014" y="3225"/>
                  </a:lnTo>
                  <a:lnTo>
                    <a:pt x="910" y="3467"/>
                  </a:lnTo>
                  <a:lnTo>
                    <a:pt x="829" y="3657"/>
                  </a:lnTo>
                  <a:lnTo>
                    <a:pt x="4025" y="9651"/>
                  </a:lnTo>
                  <a:lnTo>
                    <a:pt x="4775" y="9905"/>
                  </a:lnTo>
                  <a:lnTo>
                    <a:pt x="5511" y="10121"/>
                  </a:lnTo>
                  <a:lnTo>
                    <a:pt x="6286" y="10286"/>
                  </a:lnTo>
                  <a:lnTo>
                    <a:pt x="8255" y="10833"/>
                  </a:lnTo>
                  <a:lnTo>
                    <a:pt x="9959" y="13919"/>
                  </a:lnTo>
                  <a:lnTo>
                    <a:pt x="9639" y="14452"/>
                  </a:lnTo>
                  <a:lnTo>
                    <a:pt x="8711" y="15125"/>
                  </a:lnTo>
                  <a:lnTo>
                    <a:pt x="8534" y="15125"/>
                  </a:lnTo>
                  <a:lnTo>
                    <a:pt x="8033" y="15328"/>
                  </a:lnTo>
                  <a:lnTo>
                    <a:pt x="13083" y="15328"/>
                  </a:lnTo>
                  <a:lnTo>
                    <a:pt x="13373" y="14604"/>
                  </a:lnTo>
                  <a:lnTo>
                    <a:pt x="13401" y="11455"/>
                  </a:lnTo>
                  <a:lnTo>
                    <a:pt x="13240" y="11036"/>
                  </a:lnTo>
                  <a:lnTo>
                    <a:pt x="13162" y="10833"/>
                  </a:lnTo>
                  <a:lnTo>
                    <a:pt x="9029" y="7785"/>
                  </a:lnTo>
                  <a:lnTo>
                    <a:pt x="8394" y="7581"/>
                  </a:lnTo>
                  <a:lnTo>
                    <a:pt x="6413" y="7111"/>
                  </a:lnTo>
                  <a:lnTo>
                    <a:pt x="5740" y="6921"/>
                  </a:lnTo>
                  <a:lnTo>
                    <a:pt x="4864" y="6616"/>
                  </a:lnTo>
                  <a:lnTo>
                    <a:pt x="4730" y="6616"/>
                  </a:lnTo>
                  <a:lnTo>
                    <a:pt x="3663" y="5905"/>
                  </a:lnTo>
                  <a:lnTo>
                    <a:pt x="3782" y="5587"/>
                  </a:lnTo>
                  <a:lnTo>
                    <a:pt x="3860" y="4813"/>
                  </a:lnTo>
                  <a:lnTo>
                    <a:pt x="4014" y="4571"/>
                  </a:lnTo>
                  <a:lnTo>
                    <a:pt x="4112" y="4419"/>
                  </a:lnTo>
                  <a:lnTo>
                    <a:pt x="4364" y="4114"/>
                  </a:lnTo>
                  <a:lnTo>
                    <a:pt x="4678" y="3873"/>
                  </a:lnTo>
                  <a:lnTo>
                    <a:pt x="5270" y="3467"/>
                  </a:lnTo>
                  <a:lnTo>
                    <a:pt x="5854" y="3225"/>
                  </a:lnTo>
                  <a:lnTo>
                    <a:pt x="12413" y="3225"/>
                  </a:lnTo>
                  <a:lnTo>
                    <a:pt x="12280" y="2857"/>
                  </a:lnTo>
                  <a:lnTo>
                    <a:pt x="11429" y="1777"/>
                  </a:lnTo>
                  <a:lnTo>
                    <a:pt x="10083" y="850"/>
                  </a:lnTo>
                  <a:lnTo>
                    <a:pt x="9268" y="368"/>
                  </a:lnTo>
                  <a:lnTo>
                    <a:pt x="9453" y="368"/>
                  </a:lnTo>
                  <a:lnTo>
                    <a:pt x="8064" y="0"/>
                  </a:lnTo>
                  <a:close/>
                </a:path>
                <a:path w="13970" h="19050">
                  <a:moveTo>
                    <a:pt x="12413" y="3225"/>
                  </a:moveTo>
                  <a:lnTo>
                    <a:pt x="7634" y="3225"/>
                  </a:lnTo>
                  <a:lnTo>
                    <a:pt x="8548" y="3467"/>
                  </a:lnTo>
                  <a:lnTo>
                    <a:pt x="8286" y="3467"/>
                  </a:lnTo>
                  <a:lnTo>
                    <a:pt x="9518" y="4813"/>
                  </a:lnTo>
                  <a:lnTo>
                    <a:pt x="9613" y="5003"/>
                  </a:lnTo>
                  <a:lnTo>
                    <a:pt x="9696" y="5283"/>
                  </a:lnTo>
                  <a:lnTo>
                    <a:pt x="9811" y="5587"/>
                  </a:lnTo>
                  <a:lnTo>
                    <a:pt x="9931" y="5905"/>
                  </a:lnTo>
                  <a:lnTo>
                    <a:pt x="10894" y="6616"/>
                  </a:lnTo>
                  <a:lnTo>
                    <a:pt x="11251" y="6616"/>
                  </a:lnTo>
                  <a:lnTo>
                    <a:pt x="12561" y="5905"/>
                  </a:lnTo>
                  <a:lnTo>
                    <a:pt x="12383" y="5905"/>
                  </a:lnTo>
                  <a:lnTo>
                    <a:pt x="12776" y="5283"/>
                  </a:lnTo>
                  <a:lnTo>
                    <a:pt x="12733" y="4114"/>
                  </a:lnTo>
                  <a:lnTo>
                    <a:pt x="12646" y="3873"/>
                  </a:lnTo>
                  <a:lnTo>
                    <a:pt x="12568" y="3657"/>
                  </a:lnTo>
                  <a:lnTo>
                    <a:pt x="12500" y="3467"/>
                  </a:lnTo>
                  <a:lnTo>
                    <a:pt x="12413" y="3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6" name="object 66"/>
            <p:cNvSpPr/>
            <p:nvPr/>
          </p:nvSpPr>
          <p:spPr>
            <a:xfrm>
              <a:off x="7673169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4178" y="4457"/>
                  </a:moveTo>
                  <a:close/>
                </a:path>
                <a:path w="13970" h="19050">
                  <a:moveTo>
                    <a:pt x="4038" y="6032"/>
                  </a:moveTo>
                  <a:close/>
                </a:path>
                <a:path w="13970" h="19050">
                  <a:moveTo>
                    <a:pt x="6807" y="18567"/>
                  </a:moveTo>
                  <a:lnTo>
                    <a:pt x="5168" y="18567"/>
                  </a:lnTo>
                  <a:lnTo>
                    <a:pt x="3721" y="18148"/>
                  </a:lnTo>
                  <a:lnTo>
                    <a:pt x="38" y="14160"/>
                  </a:lnTo>
                  <a:lnTo>
                    <a:pt x="0" y="14020"/>
                  </a:lnTo>
                  <a:lnTo>
                    <a:pt x="0" y="13868"/>
                  </a:lnTo>
                  <a:lnTo>
                    <a:pt x="0" y="13614"/>
                  </a:lnTo>
                  <a:lnTo>
                    <a:pt x="114" y="13334"/>
                  </a:lnTo>
                  <a:lnTo>
                    <a:pt x="317" y="13030"/>
                  </a:lnTo>
                  <a:lnTo>
                    <a:pt x="622" y="12560"/>
                  </a:lnTo>
                  <a:lnTo>
                    <a:pt x="1079" y="12318"/>
                  </a:lnTo>
                  <a:lnTo>
                    <a:pt x="1663" y="12318"/>
                  </a:lnTo>
                  <a:lnTo>
                    <a:pt x="2412" y="12318"/>
                  </a:lnTo>
                  <a:lnTo>
                    <a:pt x="2946" y="12712"/>
                  </a:lnTo>
                  <a:lnTo>
                    <a:pt x="3238" y="13487"/>
                  </a:lnTo>
                  <a:lnTo>
                    <a:pt x="3365" y="13728"/>
                  </a:lnTo>
                  <a:lnTo>
                    <a:pt x="3492" y="13919"/>
                  </a:lnTo>
                  <a:lnTo>
                    <a:pt x="3644" y="14096"/>
                  </a:lnTo>
                  <a:lnTo>
                    <a:pt x="6184" y="15443"/>
                  </a:lnTo>
                  <a:lnTo>
                    <a:pt x="6896" y="15443"/>
                  </a:lnTo>
                  <a:lnTo>
                    <a:pt x="7594" y="15430"/>
                  </a:lnTo>
                  <a:lnTo>
                    <a:pt x="8178" y="15316"/>
                  </a:lnTo>
                  <a:lnTo>
                    <a:pt x="8648" y="15125"/>
                  </a:lnTo>
                  <a:lnTo>
                    <a:pt x="8966" y="15024"/>
                  </a:lnTo>
                  <a:lnTo>
                    <a:pt x="9220" y="14858"/>
                  </a:lnTo>
                  <a:lnTo>
                    <a:pt x="9486" y="14655"/>
                  </a:lnTo>
                  <a:lnTo>
                    <a:pt x="9753" y="14452"/>
                  </a:lnTo>
                  <a:lnTo>
                    <a:pt x="9893" y="14312"/>
                  </a:lnTo>
                  <a:lnTo>
                    <a:pt x="9956" y="14160"/>
                  </a:lnTo>
                  <a:lnTo>
                    <a:pt x="10058" y="13969"/>
                  </a:lnTo>
                  <a:lnTo>
                    <a:pt x="10248" y="13538"/>
                  </a:lnTo>
                  <a:lnTo>
                    <a:pt x="10299" y="13030"/>
                  </a:lnTo>
                  <a:lnTo>
                    <a:pt x="10198" y="12204"/>
                  </a:lnTo>
                  <a:lnTo>
                    <a:pt x="10058" y="11912"/>
                  </a:lnTo>
                  <a:lnTo>
                    <a:pt x="9880" y="11658"/>
                  </a:lnTo>
                  <a:lnTo>
                    <a:pt x="9651" y="11455"/>
                  </a:lnTo>
                  <a:lnTo>
                    <a:pt x="8889" y="11036"/>
                  </a:lnTo>
                  <a:lnTo>
                    <a:pt x="8762" y="11010"/>
                  </a:lnTo>
                  <a:lnTo>
                    <a:pt x="5626" y="10121"/>
                  </a:lnTo>
                  <a:lnTo>
                    <a:pt x="4889" y="9905"/>
                  </a:lnTo>
                  <a:lnTo>
                    <a:pt x="4140" y="9651"/>
                  </a:lnTo>
                  <a:lnTo>
                    <a:pt x="2870" y="9258"/>
                  </a:lnTo>
                  <a:lnTo>
                    <a:pt x="1854" y="8547"/>
                  </a:lnTo>
                  <a:lnTo>
                    <a:pt x="1092" y="7518"/>
                  </a:lnTo>
                  <a:lnTo>
                    <a:pt x="723" y="6857"/>
                  </a:lnTo>
                  <a:lnTo>
                    <a:pt x="546" y="6159"/>
                  </a:lnTo>
                  <a:lnTo>
                    <a:pt x="546" y="5460"/>
                  </a:lnTo>
                  <a:lnTo>
                    <a:pt x="546" y="4940"/>
                  </a:lnTo>
                  <a:lnTo>
                    <a:pt x="3289" y="1079"/>
                  </a:lnTo>
                  <a:lnTo>
                    <a:pt x="4419" y="368"/>
                  </a:lnTo>
                  <a:lnTo>
                    <a:pt x="5664" y="0"/>
                  </a:lnTo>
                  <a:lnTo>
                    <a:pt x="7035" y="0"/>
                  </a:lnTo>
                  <a:lnTo>
                    <a:pt x="8178" y="0"/>
                  </a:lnTo>
                  <a:lnTo>
                    <a:pt x="12979" y="4597"/>
                  </a:lnTo>
                  <a:lnTo>
                    <a:pt x="12979" y="4737"/>
                  </a:lnTo>
                  <a:lnTo>
                    <a:pt x="12979" y="5003"/>
                  </a:lnTo>
                  <a:lnTo>
                    <a:pt x="12890" y="5283"/>
                  </a:lnTo>
                  <a:lnTo>
                    <a:pt x="12712" y="5587"/>
                  </a:lnTo>
                  <a:lnTo>
                    <a:pt x="12395" y="6057"/>
                  </a:lnTo>
                  <a:lnTo>
                    <a:pt x="11950" y="6299"/>
                  </a:lnTo>
                  <a:lnTo>
                    <a:pt x="11341" y="6299"/>
                  </a:lnTo>
                  <a:lnTo>
                    <a:pt x="10579" y="6299"/>
                  </a:lnTo>
                  <a:lnTo>
                    <a:pt x="10045" y="5905"/>
                  </a:lnTo>
                  <a:lnTo>
                    <a:pt x="9753" y="5130"/>
                  </a:lnTo>
                  <a:lnTo>
                    <a:pt x="9728" y="5003"/>
                  </a:lnTo>
                  <a:lnTo>
                    <a:pt x="9512" y="4571"/>
                  </a:lnTo>
                  <a:lnTo>
                    <a:pt x="9169" y="4114"/>
                  </a:lnTo>
                  <a:lnTo>
                    <a:pt x="8686" y="3657"/>
                  </a:lnTo>
                  <a:lnTo>
                    <a:pt x="8229" y="3352"/>
                  </a:lnTo>
                  <a:lnTo>
                    <a:pt x="7556" y="3174"/>
                  </a:lnTo>
                  <a:lnTo>
                    <a:pt x="6667" y="3136"/>
                  </a:lnTo>
                  <a:lnTo>
                    <a:pt x="6489" y="3162"/>
                  </a:lnTo>
                  <a:lnTo>
                    <a:pt x="5968" y="3225"/>
                  </a:lnTo>
                  <a:lnTo>
                    <a:pt x="3873" y="5435"/>
                  </a:lnTo>
                  <a:lnTo>
                    <a:pt x="3873" y="5816"/>
                  </a:lnTo>
                  <a:lnTo>
                    <a:pt x="4076" y="6134"/>
                  </a:lnTo>
                  <a:lnTo>
                    <a:pt x="4216" y="6197"/>
                  </a:lnTo>
                  <a:lnTo>
                    <a:pt x="4406" y="6324"/>
                  </a:lnTo>
                  <a:lnTo>
                    <a:pt x="4610" y="6426"/>
                  </a:lnTo>
                  <a:lnTo>
                    <a:pt x="4825" y="6515"/>
                  </a:lnTo>
                  <a:lnTo>
                    <a:pt x="4978" y="6616"/>
                  </a:lnTo>
                  <a:lnTo>
                    <a:pt x="5118" y="6654"/>
                  </a:lnTo>
                  <a:lnTo>
                    <a:pt x="5854" y="6921"/>
                  </a:lnTo>
                  <a:lnTo>
                    <a:pt x="6527" y="7111"/>
                  </a:lnTo>
                  <a:lnTo>
                    <a:pt x="7188" y="7264"/>
                  </a:lnTo>
                  <a:lnTo>
                    <a:pt x="7848" y="7416"/>
                  </a:lnTo>
                  <a:lnTo>
                    <a:pt x="8508" y="7581"/>
                  </a:lnTo>
                  <a:lnTo>
                    <a:pt x="9143" y="7785"/>
                  </a:lnTo>
                  <a:lnTo>
                    <a:pt x="10388" y="8127"/>
                  </a:lnTo>
                  <a:lnTo>
                    <a:pt x="11455" y="8724"/>
                  </a:lnTo>
                  <a:lnTo>
                    <a:pt x="12344" y="9588"/>
                  </a:lnTo>
                  <a:lnTo>
                    <a:pt x="13169" y="10553"/>
                  </a:lnTo>
                  <a:lnTo>
                    <a:pt x="13588" y="11645"/>
                  </a:lnTo>
                  <a:lnTo>
                    <a:pt x="13588" y="12865"/>
                  </a:lnTo>
                  <a:lnTo>
                    <a:pt x="13588" y="14350"/>
                  </a:lnTo>
                  <a:lnTo>
                    <a:pt x="13080" y="15620"/>
                  </a:lnTo>
                  <a:lnTo>
                    <a:pt x="12039" y="16675"/>
                  </a:lnTo>
                  <a:lnTo>
                    <a:pt x="10744" y="17932"/>
                  </a:lnTo>
                  <a:lnTo>
                    <a:pt x="9004" y="18567"/>
                  </a:lnTo>
                  <a:lnTo>
                    <a:pt x="6807" y="1856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7" name="object 67"/>
            <p:cNvSpPr/>
            <p:nvPr/>
          </p:nvSpPr>
          <p:spPr>
            <a:xfrm>
              <a:off x="7688472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34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8" name="object 68"/>
            <p:cNvSpPr/>
            <p:nvPr/>
          </p:nvSpPr>
          <p:spPr>
            <a:xfrm>
              <a:off x="7688458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07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390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48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7708385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5049" y="0"/>
                  </a:moveTo>
                  <a:lnTo>
                    <a:pt x="14160" y="0"/>
                  </a:lnTo>
                  <a:lnTo>
                    <a:pt x="13766" y="139"/>
                  </a:lnTo>
                  <a:lnTo>
                    <a:pt x="13157" y="749"/>
                  </a:lnTo>
                  <a:lnTo>
                    <a:pt x="13004" y="1130"/>
                  </a:lnTo>
                  <a:lnTo>
                    <a:pt x="12674" y="5118"/>
                  </a:lnTo>
                  <a:lnTo>
                    <a:pt x="9118" y="14147"/>
                  </a:lnTo>
                  <a:lnTo>
                    <a:pt x="8432" y="14617"/>
                  </a:lnTo>
                  <a:lnTo>
                    <a:pt x="8089" y="14770"/>
                  </a:lnTo>
                  <a:lnTo>
                    <a:pt x="7353" y="14935"/>
                  </a:lnTo>
                  <a:lnTo>
                    <a:pt x="6413" y="14922"/>
                  </a:lnTo>
                  <a:lnTo>
                    <a:pt x="3276" y="10223"/>
                  </a:lnTo>
                  <a:lnTo>
                    <a:pt x="3276" y="6858"/>
                  </a:lnTo>
                  <a:lnTo>
                    <a:pt x="3340" y="5511"/>
                  </a:lnTo>
                  <a:lnTo>
                    <a:pt x="3505" y="4191"/>
                  </a:lnTo>
                  <a:lnTo>
                    <a:pt x="3670" y="2095"/>
                  </a:lnTo>
                  <a:lnTo>
                    <a:pt x="3670" y="1638"/>
                  </a:lnTo>
                  <a:lnTo>
                    <a:pt x="3505" y="1257"/>
                  </a:lnTo>
                  <a:lnTo>
                    <a:pt x="2819" y="660"/>
                  </a:lnTo>
                  <a:lnTo>
                    <a:pt x="2451" y="508"/>
                  </a:lnTo>
                  <a:lnTo>
                    <a:pt x="1549" y="508"/>
                  </a:lnTo>
                  <a:lnTo>
                    <a:pt x="1168" y="660"/>
                  </a:lnTo>
                  <a:lnTo>
                    <a:pt x="558" y="1257"/>
                  </a:lnTo>
                  <a:lnTo>
                    <a:pt x="393" y="1638"/>
                  </a:lnTo>
                  <a:lnTo>
                    <a:pt x="380" y="2095"/>
                  </a:lnTo>
                  <a:lnTo>
                    <a:pt x="126" y="5245"/>
                  </a:lnTo>
                  <a:lnTo>
                    <a:pt x="0" y="7366"/>
                  </a:lnTo>
                  <a:lnTo>
                    <a:pt x="0" y="12661"/>
                  </a:lnTo>
                  <a:lnTo>
                    <a:pt x="1079" y="15557"/>
                  </a:lnTo>
                  <a:lnTo>
                    <a:pt x="3238" y="17081"/>
                  </a:lnTo>
                  <a:lnTo>
                    <a:pt x="4279" y="17741"/>
                  </a:lnTo>
                  <a:lnTo>
                    <a:pt x="5524" y="18072"/>
                  </a:lnTo>
                  <a:lnTo>
                    <a:pt x="8191" y="18072"/>
                  </a:lnTo>
                  <a:lnTo>
                    <a:pt x="9347" y="17754"/>
                  </a:lnTo>
                  <a:lnTo>
                    <a:pt x="11747" y="16268"/>
                  </a:lnTo>
                  <a:lnTo>
                    <a:pt x="12776" y="15138"/>
                  </a:lnTo>
                  <a:lnTo>
                    <a:pt x="13525" y="13728"/>
                  </a:lnTo>
                  <a:lnTo>
                    <a:pt x="13525" y="14795"/>
                  </a:lnTo>
                  <a:lnTo>
                    <a:pt x="13449" y="15875"/>
                  </a:lnTo>
                  <a:lnTo>
                    <a:pt x="13322" y="16941"/>
                  </a:lnTo>
                  <a:lnTo>
                    <a:pt x="13322" y="17373"/>
                  </a:lnTo>
                  <a:lnTo>
                    <a:pt x="13487" y="17741"/>
                  </a:lnTo>
                  <a:lnTo>
                    <a:pt x="14185" y="18351"/>
                  </a:lnTo>
                  <a:lnTo>
                    <a:pt x="14554" y="18491"/>
                  </a:lnTo>
                  <a:lnTo>
                    <a:pt x="14960" y="18491"/>
                  </a:lnTo>
                  <a:lnTo>
                    <a:pt x="15392" y="18491"/>
                  </a:lnTo>
                  <a:lnTo>
                    <a:pt x="15773" y="18338"/>
                  </a:lnTo>
                  <a:lnTo>
                    <a:pt x="16141" y="18008"/>
                  </a:lnTo>
                  <a:lnTo>
                    <a:pt x="16560" y="17551"/>
                  </a:lnTo>
                  <a:lnTo>
                    <a:pt x="16776" y="15925"/>
                  </a:lnTo>
                  <a:lnTo>
                    <a:pt x="16776" y="11518"/>
                  </a:lnTo>
                  <a:lnTo>
                    <a:pt x="16687" y="9918"/>
                  </a:lnTo>
                  <a:lnTo>
                    <a:pt x="16332" y="6692"/>
                  </a:lnTo>
                  <a:lnTo>
                    <a:pt x="16243" y="5054"/>
                  </a:lnTo>
                  <a:lnTo>
                    <a:pt x="16268" y="1130"/>
                  </a:lnTo>
                  <a:lnTo>
                    <a:pt x="16103" y="749"/>
                  </a:lnTo>
                  <a:lnTo>
                    <a:pt x="15430" y="139"/>
                  </a:lnTo>
                  <a:lnTo>
                    <a:pt x="15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7708385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4960" y="18491"/>
                  </a:moveTo>
                  <a:lnTo>
                    <a:pt x="14554" y="18491"/>
                  </a:lnTo>
                  <a:lnTo>
                    <a:pt x="14185" y="18351"/>
                  </a:lnTo>
                  <a:lnTo>
                    <a:pt x="13830" y="18034"/>
                  </a:lnTo>
                  <a:lnTo>
                    <a:pt x="13487" y="17741"/>
                  </a:lnTo>
                  <a:lnTo>
                    <a:pt x="13322" y="17373"/>
                  </a:lnTo>
                  <a:lnTo>
                    <a:pt x="13322" y="16941"/>
                  </a:lnTo>
                  <a:lnTo>
                    <a:pt x="13449" y="15875"/>
                  </a:lnTo>
                  <a:lnTo>
                    <a:pt x="13525" y="14795"/>
                  </a:lnTo>
                  <a:lnTo>
                    <a:pt x="13525" y="13728"/>
                  </a:lnTo>
                  <a:lnTo>
                    <a:pt x="12776" y="15138"/>
                  </a:lnTo>
                  <a:lnTo>
                    <a:pt x="11747" y="16268"/>
                  </a:lnTo>
                  <a:lnTo>
                    <a:pt x="10413" y="17106"/>
                  </a:lnTo>
                  <a:lnTo>
                    <a:pt x="9347" y="17754"/>
                  </a:lnTo>
                  <a:lnTo>
                    <a:pt x="8191" y="18072"/>
                  </a:lnTo>
                  <a:lnTo>
                    <a:pt x="6959" y="18072"/>
                  </a:lnTo>
                  <a:lnTo>
                    <a:pt x="5524" y="18072"/>
                  </a:lnTo>
                  <a:lnTo>
                    <a:pt x="4279" y="17741"/>
                  </a:lnTo>
                  <a:lnTo>
                    <a:pt x="3238" y="17081"/>
                  </a:lnTo>
                  <a:lnTo>
                    <a:pt x="1079" y="15557"/>
                  </a:lnTo>
                  <a:lnTo>
                    <a:pt x="0" y="12661"/>
                  </a:lnTo>
                  <a:lnTo>
                    <a:pt x="0" y="8432"/>
                  </a:lnTo>
                  <a:lnTo>
                    <a:pt x="0" y="7366"/>
                  </a:lnTo>
                  <a:lnTo>
                    <a:pt x="126" y="5245"/>
                  </a:lnTo>
                  <a:lnTo>
                    <a:pt x="380" y="2095"/>
                  </a:lnTo>
                  <a:lnTo>
                    <a:pt x="393" y="1638"/>
                  </a:lnTo>
                  <a:lnTo>
                    <a:pt x="558" y="1257"/>
                  </a:lnTo>
                  <a:lnTo>
                    <a:pt x="863" y="965"/>
                  </a:lnTo>
                  <a:lnTo>
                    <a:pt x="1168" y="660"/>
                  </a:lnTo>
                  <a:lnTo>
                    <a:pt x="1549" y="508"/>
                  </a:lnTo>
                  <a:lnTo>
                    <a:pt x="2031" y="508"/>
                  </a:lnTo>
                  <a:lnTo>
                    <a:pt x="2451" y="508"/>
                  </a:lnTo>
                  <a:lnTo>
                    <a:pt x="2819" y="660"/>
                  </a:lnTo>
                  <a:lnTo>
                    <a:pt x="3162" y="965"/>
                  </a:lnTo>
                  <a:lnTo>
                    <a:pt x="3505" y="1257"/>
                  </a:lnTo>
                  <a:lnTo>
                    <a:pt x="3670" y="1638"/>
                  </a:lnTo>
                  <a:lnTo>
                    <a:pt x="3670" y="2095"/>
                  </a:lnTo>
                  <a:lnTo>
                    <a:pt x="3505" y="4191"/>
                  </a:lnTo>
                  <a:lnTo>
                    <a:pt x="3340" y="5511"/>
                  </a:lnTo>
                  <a:lnTo>
                    <a:pt x="3276" y="6858"/>
                  </a:lnTo>
                  <a:lnTo>
                    <a:pt x="3276" y="8216"/>
                  </a:lnTo>
                  <a:lnTo>
                    <a:pt x="3276" y="10223"/>
                  </a:lnTo>
                  <a:lnTo>
                    <a:pt x="3530" y="11861"/>
                  </a:lnTo>
                  <a:lnTo>
                    <a:pt x="4038" y="13106"/>
                  </a:lnTo>
                  <a:lnTo>
                    <a:pt x="4127" y="13284"/>
                  </a:lnTo>
                  <a:lnTo>
                    <a:pt x="4203" y="13423"/>
                  </a:lnTo>
                  <a:lnTo>
                    <a:pt x="4267" y="13563"/>
                  </a:lnTo>
                  <a:lnTo>
                    <a:pt x="4432" y="13817"/>
                  </a:lnTo>
                  <a:lnTo>
                    <a:pt x="4559" y="13982"/>
                  </a:lnTo>
                  <a:lnTo>
                    <a:pt x="4724" y="14160"/>
                  </a:lnTo>
                  <a:lnTo>
                    <a:pt x="5016" y="14427"/>
                  </a:lnTo>
                  <a:lnTo>
                    <a:pt x="5219" y="14541"/>
                  </a:lnTo>
                  <a:lnTo>
                    <a:pt x="5435" y="14643"/>
                  </a:lnTo>
                  <a:lnTo>
                    <a:pt x="5664" y="14757"/>
                  </a:lnTo>
                  <a:lnTo>
                    <a:pt x="5905" y="14859"/>
                  </a:lnTo>
                  <a:lnTo>
                    <a:pt x="6413" y="14922"/>
                  </a:lnTo>
                  <a:lnTo>
                    <a:pt x="7200" y="14935"/>
                  </a:lnTo>
                  <a:lnTo>
                    <a:pt x="7353" y="14935"/>
                  </a:lnTo>
                  <a:lnTo>
                    <a:pt x="7505" y="14909"/>
                  </a:lnTo>
                  <a:lnTo>
                    <a:pt x="7670" y="14859"/>
                  </a:lnTo>
                  <a:lnTo>
                    <a:pt x="8089" y="14770"/>
                  </a:lnTo>
                  <a:lnTo>
                    <a:pt x="8432" y="14617"/>
                  </a:lnTo>
                  <a:lnTo>
                    <a:pt x="8712" y="14427"/>
                  </a:lnTo>
                  <a:lnTo>
                    <a:pt x="9156" y="14147"/>
                  </a:lnTo>
                  <a:lnTo>
                    <a:pt x="9855" y="13423"/>
                  </a:lnTo>
                  <a:lnTo>
                    <a:pt x="12572" y="5638"/>
                  </a:lnTo>
                  <a:lnTo>
                    <a:pt x="12611" y="5499"/>
                  </a:lnTo>
                  <a:lnTo>
                    <a:pt x="12611" y="5308"/>
                  </a:lnTo>
                  <a:lnTo>
                    <a:pt x="12636" y="5181"/>
                  </a:lnTo>
                  <a:lnTo>
                    <a:pt x="12979" y="1574"/>
                  </a:lnTo>
                  <a:lnTo>
                    <a:pt x="13004" y="1130"/>
                  </a:lnTo>
                  <a:lnTo>
                    <a:pt x="13157" y="749"/>
                  </a:lnTo>
                  <a:lnTo>
                    <a:pt x="13461" y="444"/>
                  </a:lnTo>
                  <a:lnTo>
                    <a:pt x="13766" y="139"/>
                  </a:lnTo>
                  <a:lnTo>
                    <a:pt x="14160" y="0"/>
                  </a:lnTo>
                  <a:lnTo>
                    <a:pt x="14617" y="0"/>
                  </a:lnTo>
                  <a:lnTo>
                    <a:pt x="15049" y="0"/>
                  </a:lnTo>
                  <a:lnTo>
                    <a:pt x="15430" y="139"/>
                  </a:lnTo>
                  <a:lnTo>
                    <a:pt x="15773" y="444"/>
                  </a:lnTo>
                  <a:lnTo>
                    <a:pt x="16103" y="749"/>
                  </a:lnTo>
                  <a:lnTo>
                    <a:pt x="16268" y="1130"/>
                  </a:lnTo>
                  <a:lnTo>
                    <a:pt x="16268" y="1574"/>
                  </a:lnTo>
                  <a:lnTo>
                    <a:pt x="16243" y="3378"/>
                  </a:lnTo>
                  <a:lnTo>
                    <a:pt x="16243" y="5054"/>
                  </a:lnTo>
                  <a:lnTo>
                    <a:pt x="16332" y="6692"/>
                  </a:lnTo>
                  <a:lnTo>
                    <a:pt x="16509" y="8305"/>
                  </a:lnTo>
                  <a:lnTo>
                    <a:pt x="16687" y="9918"/>
                  </a:lnTo>
                  <a:lnTo>
                    <a:pt x="16776" y="11518"/>
                  </a:lnTo>
                  <a:lnTo>
                    <a:pt x="16776" y="13106"/>
                  </a:lnTo>
                  <a:lnTo>
                    <a:pt x="16776" y="15925"/>
                  </a:lnTo>
                  <a:lnTo>
                    <a:pt x="16560" y="17551"/>
                  </a:lnTo>
                  <a:lnTo>
                    <a:pt x="16141" y="18008"/>
                  </a:lnTo>
                  <a:lnTo>
                    <a:pt x="15773" y="18338"/>
                  </a:lnTo>
                  <a:lnTo>
                    <a:pt x="15392" y="18491"/>
                  </a:lnTo>
                  <a:lnTo>
                    <a:pt x="14960" y="184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7728768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7728768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7740657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5049" y="0"/>
                  </a:moveTo>
                  <a:lnTo>
                    <a:pt x="14160" y="0"/>
                  </a:lnTo>
                  <a:lnTo>
                    <a:pt x="13766" y="139"/>
                  </a:lnTo>
                  <a:lnTo>
                    <a:pt x="13157" y="749"/>
                  </a:lnTo>
                  <a:lnTo>
                    <a:pt x="13004" y="1130"/>
                  </a:lnTo>
                  <a:lnTo>
                    <a:pt x="12674" y="5118"/>
                  </a:lnTo>
                  <a:lnTo>
                    <a:pt x="12611" y="5575"/>
                  </a:lnTo>
                  <a:lnTo>
                    <a:pt x="12280" y="7594"/>
                  </a:lnTo>
                  <a:lnTo>
                    <a:pt x="9118" y="14147"/>
                  </a:lnTo>
                  <a:lnTo>
                    <a:pt x="8432" y="14617"/>
                  </a:lnTo>
                  <a:lnTo>
                    <a:pt x="8089" y="14770"/>
                  </a:lnTo>
                  <a:lnTo>
                    <a:pt x="7353" y="14935"/>
                  </a:lnTo>
                  <a:lnTo>
                    <a:pt x="6413" y="14922"/>
                  </a:lnTo>
                  <a:lnTo>
                    <a:pt x="3276" y="10223"/>
                  </a:lnTo>
                  <a:lnTo>
                    <a:pt x="3276" y="6858"/>
                  </a:lnTo>
                  <a:lnTo>
                    <a:pt x="3340" y="5511"/>
                  </a:lnTo>
                  <a:lnTo>
                    <a:pt x="3505" y="4191"/>
                  </a:lnTo>
                  <a:lnTo>
                    <a:pt x="3670" y="2095"/>
                  </a:lnTo>
                  <a:lnTo>
                    <a:pt x="3670" y="1638"/>
                  </a:lnTo>
                  <a:lnTo>
                    <a:pt x="3505" y="1257"/>
                  </a:lnTo>
                  <a:lnTo>
                    <a:pt x="2819" y="660"/>
                  </a:lnTo>
                  <a:lnTo>
                    <a:pt x="2451" y="508"/>
                  </a:lnTo>
                  <a:lnTo>
                    <a:pt x="1549" y="508"/>
                  </a:lnTo>
                  <a:lnTo>
                    <a:pt x="0" y="7366"/>
                  </a:lnTo>
                  <a:lnTo>
                    <a:pt x="0" y="12661"/>
                  </a:lnTo>
                  <a:lnTo>
                    <a:pt x="1079" y="15557"/>
                  </a:lnTo>
                  <a:lnTo>
                    <a:pt x="3238" y="17081"/>
                  </a:lnTo>
                  <a:lnTo>
                    <a:pt x="4279" y="17741"/>
                  </a:lnTo>
                  <a:lnTo>
                    <a:pt x="5524" y="18072"/>
                  </a:lnTo>
                  <a:lnTo>
                    <a:pt x="8191" y="18072"/>
                  </a:lnTo>
                  <a:lnTo>
                    <a:pt x="9347" y="17754"/>
                  </a:lnTo>
                  <a:lnTo>
                    <a:pt x="11747" y="16268"/>
                  </a:lnTo>
                  <a:lnTo>
                    <a:pt x="12776" y="15138"/>
                  </a:lnTo>
                  <a:lnTo>
                    <a:pt x="13525" y="13728"/>
                  </a:lnTo>
                  <a:lnTo>
                    <a:pt x="13525" y="14795"/>
                  </a:lnTo>
                  <a:lnTo>
                    <a:pt x="13449" y="15875"/>
                  </a:lnTo>
                  <a:lnTo>
                    <a:pt x="13322" y="16941"/>
                  </a:lnTo>
                  <a:lnTo>
                    <a:pt x="13322" y="17373"/>
                  </a:lnTo>
                  <a:lnTo>
                    <a:pt x="13487" y="17741"/>
                  </a:lnTo>
                  <a:lnTo>
                    <a:pt x="14185" y="18351"/>
                  </a:lnTo>
                  <a:lnTo>
                    <a:pt x="14554" y="18491"/>
                  </a:lnTo>
                  <a:lnTo>
                    <a:pt x="14960" y="18491"/>
                  </a:lnTo>
                  <a:lnTo>
                    <a:pt x="15392" y="18491"/>
                  </a:lnTo>
                  <a:lnTo>
                    <a:pt x="15773" y="18338"/>
                  </a:lnTo>
                  <a:lnTo>
                    <a:pt x="16141" y="18008"/>
                  </a:lnTo>
                  <a:lnTo>
                    <a:pt x="16560" y="17551"/>
                  </a:lnTo>
                  <a:lnTo>
                    <a:pt x="16776" y="15925"/>
                  </a:lnTo>
                  <a:lnTo>
                    <a:pt x="16776" y="11518"/>
                  </a:lnTo>
                  <a:lnTo>
                    <a:pt x="16687" y="9918"/>
                  </a:lnTo>
                  <a:lnTo>
                    <a:pt x="16332" y="6692"/>
                  </a:lnTo>
                  <a:lnTo>
                    <a:pt x="16243" y="5054"/>
                  </a:lnTo>
                  <a:lnTo>
                    <a:pt x="16268" y="1130"/>
                  </a:lnTo>
                  <a:lnTo>
                    <a:pt x="16103" y="749"/>
                  </a:lnTo>
                  <a:lnTo>
                    <a:pt x="15430" y="139"/>
                  </a:lnTo>
                  <a:lnTo>
                    <a:pt x="15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7740657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4960" y="18491"/>
                  </a:moveTo>
                  <a:lnTo>
                    <a:pt x="14554" y="18491"/>
                  </a:lnTo>
                  <a:lnTo>
                    <a:pt x="14185" y="18351"/>
                  </a:lnTo>
                  <a:lnTo>
                    <a:pt x="13830" y="18034"/>
                  </a:lnTo>
                  <a:lnTo>
                    <a:pt x="13487" y="17741"/>
                  </a:lnTo>
                  <a:lnTo>
                    <a:pt x="13322" y="17373"/>
                  </a:lnTo>
                  <a:lnTo>
                    <a:pt x="13322" y="16941"/>
                  </a:lnTo>
                  <a:lnTo>
                    <a:pt x="13449" y="15875"/>
                  </a:lnTo>
                  <a:lnTo>
                    <a:pt x="13525" y="14795"/>
                  </a:lnTo>
                  <a:lnTo>
                    <a:pt x="13525" y="13728"/>
                  </a:lnTo>
                  <a:lnTo>
                    <a:pt x="12776" y="15138"/>
                  </a:lnTo>
                  <a:lnTo>
                    <a:pt x="11747" y="16268"/>
                  </a:lnTo>
                  <a:lnTo>
                    <a:pt x="10426" y="17106"/>
                  </a:lnTo>
                  <a:lnTo>
                    <a:pt x="9347" y="17754"/>
                  </a:lnTo>
                  <a:lnTo>
                    <a:pt x="8191" y="18072"/>
                  </a:lnTo>
                  <a:lnTo>
                    <a:pt x="6959" y="18072"/>
                  </a:lnTo>
                  <a:lnTo>
                    <a:pt x="5524" y="18072"/>
                  </a:lnTo>
                  <a:lnTo>
                    <a:pt x="4279" y="17741"/>
                  </a:lnTo>
                  <a:lnTo>
                    <a:pt x="3238" y="17081"/>
                  </a:lnTo>
                  <a:lnTo>
                    <a:pt x="1079" y="15557"/>
                  </a:lnTo>
                  <a:lnTo>
                    <a:pt x="0" y="12661"/>
                  </a:lnTo>
                  <a:lnTo>
                    <a:pt x="0" y="8432"/>
                  </a:lnTo>
                  <a:lnTo>
                    <a:pt x="0" y="7366"/>
                  </a:lnTo>
                  <a:lnTo>
                    <a:pt x="126" y="5245"/>
                  </a:lnTo>
                  <a:lnTo>
                    <a:pt x="368" y="2095"/>
                  </a:lnTo>
                  <a:lnTo>
                    <a:pt x="393" y="1638"/>
                  </a:lnTo>
                  <a:lnTo>
                    <a:pt x="558" y="1257"/>
                  </a:lnTo>
                  <a:lnTo>
                    <a:pt x="863" y="965"/>
                  </a:lnTo>
                  <a:lnTo>
                    <a:pt x="1168" y="660"/>
                  </a:lnTo>
                  <a:lnTo>
                    <a:pt x="1549" y="508"/>
                  </a:lnTo>
                  <a:lnTo>
                    <a:pt x="2031" y="508"/>
                  </a:lnTo>
                  <a:lnTo>
                    <a:pt x="2451" y="508"/>
                  </a:lnTo>
                  <a:lnTo>
                    <a:pt x="2819" y="660"/>
                  </a:lnTo>
                  <a:lnTo>
                    <a:pt x="3162" y="965"/>
                  </a:lnTo>
                  <a:lnTo>
                    <a:pt x="3505" y="1257"/>
                  </a:lnTo>
                  <a:lnTo>
                    <a:pt x="3670" y="1638"/>
                  </a:lnTo>
                  <a:lnTo>
                    <a:pt x="3670" y="2095"/>
                  </a:lnTo>
                  <a:lnTo>
                    <a:pt x="3505" y="4191"/>
                  </a:lnTo>
                  <a:lnTo>
                    <a:pt x="3340" y="5511"/>
                  </a:lnTo>
                  <a:lnTo>
                    <a:pt x="3276" y="6858"/>
                  </a:lnTo>
                  <a:lnTo>
                    <a:pt x="3276" y="8216"/>
                  </a:lnTo>
                  <a:lnTo>
                    <a:pt x="3276" y="10223"/>
                  </a:lnTo>
                  <a:lnTo>
                    <a:pt x="3530" y="11861"/>
                  </a:lnTo>
                  <a:lnTo>
                    <a:pt x="4038" y="13106"/>
                  </a:lnTo>
                  <a:lnTo>
                    <a:pt x="4127" y="13284"/>
                  </a:lnTo>
                  <a:lnTo>
                    <a:pt x="4203" y="13423"/>
                  </a:lnTo>
                  <a:lnTo>
                    <a:pt x="4267" y="13563"/>
                  </a:lnTo>
                  <a:lnTo>
                    <a:pt x="4432" y="13817"/>
                  </a:lnTo>
                  <a:lnTo>
                    <a:pt x="4559" y="13982"/>
                  </a:lnTo>
                  <a:lnTo>
                    <a:pt x="4724" y="14160"/>
                  </a:lnTo>
                  <a:lnTo>
                    <a:pt x="5016" y="14427"/>
                  </a:lnTo>
                  <a:lnTo>
                    <a:pt x="5219" y="14541"/>
                  </a:lnTo>
                  <a:lnTo>
                    <a:pt x="5435" y="14643"/>
                  </a:lnTo>
                  <a:lnTo>
                    <a:pt x="5664" y="14757"/>
                  </a:lnTo>
                  <a:lnTo>
                    <a:pt x="5905" y="14859"/>
                  </a:lnTo>
                  <a:lnTo>
                    <a:pt x="6413" y="14922"/>
                  </a:lnTo>
                  <a:lnTo>
                    <a:pt x="7200" y="14935"/>
                  </a:lnTo>
                  <a:lnTo>
                    <a:pt x="7353" y="14935"/>
                  </a:lnTo>
                  <a:lnTo>
                    <a:pt x="7505" y="14909"/>
                  </a:lnTo>
                  <a:lnTo>
                    <a:pt x="7670" y="14859"/>
                  </a:lnTo>
                  <a:lnTo>
                    <a:pt x="8089" y="14770"/>
                  </a:lnTo>
                  <a:lnTo>
                    <a:pt x="8432" y="14617"/>
                  </a:lnTo>
                  <a:lnTo>
                    <a:pt x="8712" y="14427"/>
                  </a:lnTo>
                  <a:lnTo>
                    <a:pt x="9156" y="14147"/>
                  </a:lnTo>
                  <a:lnTo>
                    <a:pt x="9855" y="13423"/>
                  </a:lnTo>
                  <a:lnTo>
                    <a:pt x="12572" y="5638"/>
                  </a:lnTo>
                  <a:lnTo>
                    <a:pt x="12611" y="5499"/>
                  </a:lnTo>
                  <a:lnTo>
                    <a:pt x="12611" y="5308"/>
                  </a:lnTo>
                  <a:lnTo>
                    <a:pt x="12636" y="5181"/>
                  </a:lnTo>
                  <a:lnTo>
                    <a:pt x="12979" y="1574"/>
                  </a:lnTo>
                  <a:lnTo>
                    <a:pt x="13004" y="1130"/>
                  </a:lnTo>
                  <a:lnTo>
                    <a:pt x="13157" y="749"/>
                  </a:lnTo>
                  <a:lnTo>
                    <a:pt x="13461" y="444"/>
                  </a:lnTo>
                  <a:lnTo>
                    <a:pt x="13766" y="139"/>
                  </a:lnTo>
                  <a:lnTo>
                    <a:pt x="14160" y="0"/>
                  </a:lnTo>
                  <a:lnTo>
                    <a:pt x="14630" y="0"/>
                  </a:lnTo>
                  <a:lnTo>
                    <a:pt x="15049" y="0"/>
                  </a:lnTo>
                  <a:lnTo>
                    <a:pt x="15430" y="139"/>
                  </a:lnTo>
                  <a:lnTo>
                    <a:pt x="15773" y="444"/>
                  </a:lnTo>
                  <a:lnTo>
                    <a:pt x="16103" y="749"/>
                  </a:lnTo>
                  <a:lnTo>
                    <a:pt x="16268" y="1130"/>
                  </a:lnTo>
                  <a:lnTo>
                    <a:pt x="16268" y="1574"/>
                  </a:lnTo>
                  <a:lnTo>
                    <a:pt x="16243" y="3378"/>
                  </a:lnTo>
                  <a:lnTo>
                    <a:pt x="16243" y="5054"/>
                  </a:lnTo>
                  <a:lnTo>
                    <a:pt x="16332" y="6692"/>
                  </a:lnTo>
                  <a:lnTo>
                    <a:pt x="16509" y="8305"/>
                  </a:lnTo>
                  <a:lnTo>
                    <a:pt x="16687" y="9918"/>
                  </a:lnTo>
                  <a:lnTo>
                    <a:pt x="16776" y="11518"/>
                  </a:lnTo>
                  <a:lnTo>
                    <a:pt x="16776" y="13106"/>
                  </a:lnTo>
                  <a:lnTo>
                    <a:pt x="16776" y="15925"/>
                  </a:lnTo>
                  <a:lnTo>
                    <a:pt x="16560" y="17551"/>
                  </a:lnTo>
                  <a:lnTo>
                    <a:pt x="16141" y="18008"/>
                  </a:lnTo>
                  <a:lnTo>
                    <a:pt x="15773" y="18338"/>
                  </a:lnTo>
                  <a:lnTo>
                    <a:pt x="15392" y="18491"/>
                  </a:lnTo>
                  <a:lnTo>
                    <a:pt x="14960" y="184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5" name="object 75"/>
            <p:cNvSpPr/>
            <p:nvPr/>
          </p:nvSpPr>
          <p:spPr>
            <a:xfrm>
              <a:off x="7760817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2298" y="12318"/>
                  </a:moveTo>
                  <a:lnTo>
                    <a:pt x="965" y="12318"/>
                  </a:lnTo>
                  <a:lnTo>
                    <a:pt x="508" y="12560"/>
                  </a:lnTo>
                  <a:lnTo>
                    <a:pt x="0" y="13334"/>
                  </a:lnTo>
                  <a:lnTo>
                    <a:pt x="101" y="14655"/>
                  </a:lnTo>
                  <a:lnTo>
                    <a:pt x="5054" y="18567"/>
                  </a:lnTo>
                  <a:lnTo>
                    <a:pt x="8890" y="18567"/>
                  </a:lnTo>
                  <a:lnTo>
                    <a:pt x="10629" y="17932"/>
                  </a:lnTo>
                  <a:lnTo>
                    <a:pt x="11925" y="16675"/>
                  </a:lnTo>
                  <a:lnTo>
                    <a:pt x="12966" y="15620"/>
                  </a:lnTo>
                  <a:lnTo>
                    <a:pt x="13083" y="15328"/>
                  </a:lnTo>
                  <a:lnTo>
                    <a:pt x="5448" y="15328"/>
                  </a:lnTo>
                  <a:lnTo>
                    <a:pt x="4965" y="15125"/>
                  </a:lnTo>
                  <a:lnTo>
                    <a:pt x="4783" y="15125"/>
                  </a:lnTo>
                  <a:lnTo>
                    <a:pt x="4088" y="14655"/>
                  </a:lnTo>
                  <a:lnTo>
                    <a:pt x="2832" y="12712"/>
                  </a:lnTo>
                  <a:lnTo>
                    <a:pt x="2298" y="12318"/>
                  </a:lnTo>
                  <a:close/>
                </a:path>
                <a:path w="13970" h="19050">
                  <a:moveTo>
                    <a:pt x="8064" y="0"/>
                  </a:moveTo>
                  <a:lnTo>
                    <a:pt x="5549" y="0"/>
                  </a:lnTo>
                  <a:lnTo>
                    <a:pt x="4305" y="368"/>
                  </a:lnTo>
                  <a:lnTo>
                    <a:pt x="2044" y="1777"/>
                  </a:lnTo>
                  <a:lnTo>
                    <a:pt x="1231" y="2717"/>
                  </a:lnTo>
                  <a:lnTo>
                    <a:pt x="1014" y="3225"/>
                  </a:lnTo>
                  <a:lnTo>
                    <a:pt x="910" y="3467"/>
                  </a:lnTo>
                  <a:lnTo>
                    <a:pt x="829" y="3657"/>
                  </a:lnTo>
                  <a:lnTo>
                    <a:pt x="746" y="7111"/>
                  </a:lnTo>
                  <a:lnTo>
                    <a:pt x="1013" y="7581"/>
                  </a:lnTo>
                  <a:lnTo>
                    <a:pt x="1739" y="8547"/>
                  </a:lnTo>
                  <a:lnTo>
                    <a:pt x="2755" y="9258"/>
                  </a:lnTo>
                  <a:lnTo>
                    <a:pt x="4025" y="9651"/>
                  </a:lnTo>
                  <a:lnTo>
                    <a:pt x="4775" y="9905"/>
                  </a:lnTo>
                  <a:lnTo>
                    <a:pt x="5511" y="10121"/>
                  </a:lnTo>
                  <a:lnTo>
                    <a:pt x="6286" y="10286"/>
                  </a:lnTo>
                  <a:lnTo>
                    <a:pt x="8255" y="10833"/>
                  </a:lnTo>
                  <a:lnTo>
                    <a:pt x="9959" y="13919"/>
                  </a:lnTo>
                  <a:lnTo>
                    <a:pt x="9639" y="14452"/>
                  </a:lnTo>
                  <a:lnTo>
                    <a:pt x="9385" y="14655"/>
                  </a:lnTo>
                  <a:lnTo>
                    <a:pt x="8704" y="15125"/>
                  </a:lnTo>
                  <a:lnTo>
                    <a:pt x="8534" y="15125"/>
                  </a:lnTo>
                  <a:lnTo>
                    <a:pt x="8033" y="15328"/>
                  </a:lnTo>
                  <a:lnTo>
                    <a:pt x="13083" y="15328"/>
                  </a:lnTo>
                  <a:lnTo>
                    <a:pt x="13352" y="14655"/>
                  </a:lnTo>
                  <a:lnTo>
                    <a:pt x="13401" y="11455"/>
                  </a:lnTo>
                  <a:lnTo>
                    <a:pt x="13240" y="11036"/>
                  </a:lnTo>
                  <a:lnTo>
                    <a:pt x="13162" y="10833"/>
                  </a:lnTo>
                  <a:lnTo>
                    <a:pt x="9029" y="7785"/>
                  </a:lnTo>
                  <a:lnTo>
                    <a:pt x="8394" y="7581"/>
                  </a:lnTo>
                  <a:lnTo>
                    <a:pt x="6400" y="7111"/>
                  </a:lnTo>
                  <a:lnTo>
                    <a:pt x="5740" y="6921"/>
                  </a:lnTo>
                  <a:lnTo>
                    <a:pt x="4864" y="6616"/>
                  </a:lnTo>
                  <a:lnTo>
                    <a:pt x="4730" y="6616"/>
                  </a:lnTo>
                  <a:lnTo>
                    <a:pt x="3663" y="5905"/>
                  </a:lnTo>
                  <a:lnTo>
                    <a:pt x="3792" y="5587"/>
                  </a:lnTo>
                  <a:lnTo>
                    <a:pt x="3860" y="4813"/>
                  </a:lnTo>
                  <a:lnTo>
                    <a:pt x="4014" y="4571"/>
                  </a:lnTo>
                  <a:lnTo>
                    <a:pt x="4112" y="4419"/>
                  </a:lnTo>
                  <a:lnTo>
                    <a:pt x="4364" y="4114"/>
                  </a:lnTo>
                  <a:lnTo>
                    <a:pt x="4678" y="3873"/>
                  </a:lnTo>
                  <a:lnTo>
                    <a:pt x="5270" y="3467"/>
                  </a:lnTo>
                  <a:lnTo>
                    <a:pt x="5854" y="3225"/>
                  </a:lnTo>
                  <a:lnTo>
                    <a:pt x="12413" y="3225"/>
                  </a:lnTo>
                  <a:lnTo>
                    <a:pt x="12280" y="2857"/>
                  </a:lnTo>
                  <a:lnTo>
                    <a:pt x="11429" y="1777"/>
                  </a:lnTo>
                  <a:lnTo>
                    <a:pt x="10083" y="850"/>
                  </a:lnTo>
                  <a:lnTo>
                    <a:pt x="9268" y="368"/>
                  </a:lnTo>
                  <a:lnTo>
                    <a:pt x="9453" y="368"/>
                  </a:lnTo>
                  <a:lnTo>
                    <a:pt x="8064" y="0"/>
                  </a:lnTo>
                  <a:close/>
                </a:path>
                <a:path w="13970" h="19050">
                  <a:moveTo>
                    <a:pt x="12780" y="5130"/>
                  </a:moveTo>
                  <a:lnTo>
                    <a:pt x="9639" y="5130"/>
                  </a:lnTo>
                  <a:lnTo>
                    <a:pt x="9696" y="5283"/>
                  </a:lnTo>
                  <a:lnTo>
                    <a:pt x="9811" y="5587"/>
                  </a:lnTo>
                  <a:lnTo>
                    <a:pt x="9931" y="5905"/>
                  </a:lnTo>
                  <a:lnTo>
                    <a:pt x="10894" y="6616"/>
                  </a:lnTo>
                  <a:lnTo>
                    <a:pt x="11251" y="6616"/>
                  </a:lnTo>
                  <a:lnTo>
                    <a:pt x="12561" y="5905"/>
                  </a:lnTo>
                  <a:lnTo>
                    <a:pt x="12383" y="5905"/>
                  </a:lnTo>
                  <a:lnTo>
                    <a:pt x="12776" y="5283"/>
                  </a:lnTo>
                  <a:lnTo>
                    <a:pt x="12780" y="5130"/>
                  </a:lnTo>
                  <a:close/>
                </a:path>
                <a:path w="13970" h="19050">
                  <a:moveTo>
                    <a:pt x="12413" y="3225"/>
                  </a:moveTo>
                  <a:lnTo>
                    <a:pt x="7634" y="3225"/>
                  </a:lnTo>
                  <a:lnTo>
                    <a:pt x="8548" y="3467"/>
                  </a:lnTo>
                  <a:lnTo>
                    <a:pt x="8286" y="3467"/>
                  </a:lnTo>
                  <a:lnTo>
                    <a:pt x="9518" y="4813"/>
                  </a:lnTo>
                  <a:lnTo>
                    <a:pt x="9613" y="5003"/>
                  </a:lnTo>
                  <a:lnTo>
                    <a:pt x="12783" y="5003"/>
                  </a:lnTo>
                  <a:lnTo>
                    <a:pt x="12733" y="4114"/>
                  </a:lnTo>
                  <a:lnTo>
                    <a:pt x="12646" y="3873"/>
                  </a:lnTo>
                  <a:lnTo>
                    <a:pt x="12568" y="3657"/>
                  </a:lnTo>
                  <a:lnTo>
                    <a:pt x="12500" y="3467"/>
                  </a:lnTo>
                  <a:lnTo>
                    <a:pt x="12413" y="3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6" name="object 76"/>
            <p:cNvSpPr/>
            <p:nvPr/>
          </p:nvSpPr>
          <p:spPr>
            <a:xfrm>
              <a:off x="7760703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4178" y="4457"/>
                  </a:moveTo>
                  <a:close/>
                </a:path>
                <a:path w="13970" h="19050">
                  <a:moveTo>
                    <a:pt x="4038" y="6032"/>
                  </a:moveTo>
                  <a:close/>
                </a:path>
                <a:path w="13970" h="19050">
                  <a:moveTo>
                    <a:pt x="6807" y="18567"/>
                  </a:moveTo>
                  <a:lnTo>
                    <a:pt x="5168" y="18567"/>
                  </a:lnTo>
                  <a:lnTo>
                    <a:pt x="3721" y="18148"/>
                  </a:lnTo>
                  <a:lnTo>
                    <a:pt x="0" y="14020"/>
                  </a:lnTo>
                  <a:lnTo>
                    <a:pt x="0" y="13868"/>
                  </a:lnTo>
                  <a:lnTo>
                    <a:pt x="0" y="13614"/>
                  </a:lnTo>
                  <a:lnTo>
                    <a:pt x="114" y="13334"/>
                  </a:lnTo>
                  <a:lnTo>
                    <a:pt x="317" y="13030"/>
                  </a:lnTo>
                  <a:lnTo>
                    <a:pt x="622" y="12560"/>
                  </a:lnTo>
                  <a:lnTo>
                    <a:pt x="1079" y="12318"/>
                  </a:lnTo>
                  <a:lnTo>
                    <a:pt x="1663" y="12318"/>
                  </a:lnTo>
                  <a:lnTo>
                    <a:pt x="2412" y="12318"/>
                  </a:lnTo>
                  <a:lnTo>
                    <a:pt x="2946" y="12712"/>
                  </a:lnTo>
                  <a:lnTo>
                    <a:pt x="3238" y="13487"/>
                  </a:lnTo>
                  <a:lnTo>
                    <a:pt x="3365" y="13728"/>
                  </a:lnTo>
                  <a:lnTo>
                    <a:pt x="3492" y="13919"/>
                  </a:lnTo>
                  <a:lnTo>
                    <a:pt x="3644" y="14096"/>
                  </a:lnTo>
                  <a:lnTo>
                    <a:pt x="6184" y="15443"/>
                  </a:lnTo>
                  <a:lnTo>
                    <a:pt x="6896" y="15443"/>
                  </a:lnTo>
                  <a:lnTo>
                    <a:pt x="7594" y="15430"/>
                  </a:lnTo>
                  <a:lnTo>
                    <a:pt x="8178" y="15316"/>
                  </a:lnTo>
                  <a:lnTo>
                    <a:pt x="8648" y="15125"/>
                  </a:lnTo>
                  <a:lnTo>
                    <a:pt x="9893" y="14312"/>
                  </a:lnTo>
                  <a:lnTo>
                    <a:pt x="9956" y="14160"/>
                  </a:lnTo>
                  <a:lnTo>
                    <a:pt x="10058" y="13969"/>
                  </a:lnTo>
                  <a:lnTo>
                    <a:pt x="10248" y="13538"/>
                  </a:lnTo>
                  <a:lnTo>
                    <a:pt x="10299" y="13030"/>
                  </a:lnTo>
                  <a:lnTo>
                    <a:pt x="10198" y="12204"/>
                  </a:lnTo>
                  <a:lnTo>
                    <a:pt x="10058" y="11912"/>
                  </a:lnTo>
                  <a:lnTo>
                    <a:pt x="9880" y="11658"/>
                  </a:lnTo>
                  <a:lnTo>
                    <a:pt x="9651" y="11455"/>
                  </a:lnTo>
                  <a:lnTo>
                    <a:pt x="8889" y="11036"/>
                  </a:lnTo>
                  <a:lnTo>
                    <a:pt x="8762" y="11010"/>
                  </a:lnTo>
                  <a:lnTo>
                    <a:pt x="5626" y="10121"/>
                  </a:lnTo>
                  <a:lnTo>
                    <a:pt x="4889" y="9905"/>
                  </a:lnTo>
                  <a:lnTo>
                    <a:pt x="4140" y="9651"/>
                  </a:lnTo>
                  <a:lnTo>
                    <a:pt x="2870" y="9258"/>
                  </a:lnTo>
                  <a:lnTo>
                    <a:pt x="1854" y="8547"/>
                  </a:lnTo>
                  <a:lnTo>
                    <a:pt x="1079" y="7518"/>
                  </a:lnTo>
                  <a:lnTo>
                    <a:pt x="723" y="6857"/>
                  </a:lnTo>
                  <a:lnTo>
                    <a:pt x="546" y="6159"/>
                  </a:lnTo>
                  <a:lnTo>
                    <a:pt x="546" y="5460"/>
                  </a:lnTo>
                  <a:lnTo>
                    <a:pt x="546" y="4940"/>
                  </a:lnTo>
                  <a:lnTo>
                    <a:pt x="3289" y="1079"/>
                  </a:lnTo>
                  <a:lnTo>
                    <a:pt x="4419" y="368"/>
                  </a:lnTo>
                  <a:lnTo>
                    <a:pt x="5664" y="0"/>
                  </a:lnTo>
                  <a:lnTo>
                    <a:pt x="7035" y="0"/>
                  </a:lnTo>
                  <a:lnTo>
                    <a:pt x="8178" y="0"/>
                  </a:lnTo>
                  <a:lnTo>
                    <a:pt x="12979" y="4597"/>
                  </a:lnTo>
                  <a:lnTo>
                    <a:pt x="12979" y="4737"/>
                  </a:lnTo>
                  <a:lnTo>
                    <a:pt x="12979" y="5003"/>
                  </a:lnTo>
                  <a:lnTo>
                    <a:pt x="12890" y="5283"/>
                  </a:lnTo>
                  <a:lnTo>
                    <a:pt x="12712" y="5587"/>
                  </a:lnTo>
                  <a:lnTo>
                    <a:pt x="12395" y="6057"/>
                  </a:lnTo>
                  <a:lnTo>
                    <a:pt x="11950" y="6299"/>
                  </a:lnTo>
                  <a:lnTo>
                    <a:pt x="11341" y="6299"/>
                  </a:lnTo>
                  <a:lnTo>
                    <a:pt x="10579" y="6299"/>
                  </a:lnTo>
                  <a:lnTo>
                    <a:pt x="10045" y="5905"/>
                  </a:lnTo>
                  <a:lnTo>
                    <a:pt x="9753" y="5130"/>
                  </a:lnTo>
                  <a:lnTo>
                    <a:pt x="9728" y="5003"/>
                  </a:lnTo>
                  <a:lnTo>
                    <a:pt x="9512" y="4571"/>
                  </a:lnTo>
                  <a:lnTo>
                    <a:pt x="9169" y="4114"/>
                  </a:lnTo>
                  <a:lnTo>
                    <a:pt x="8686" y="3657"/>
                  </a:lnTo>
                  <a:lnTo>
                    <a:pt x="8229" y="3352"/>
                  </a:lnTo>
                  <a:lnTo>
                    <a:pt x="7556" y="3174"/>
                  </a:lnTo>
                  <a:lnTo>
                    <a:pt x="6667" y="3136"/>
                  </a:lnTo>
                  <a:lnTo>
                    <a:pt x="6489" y="3162"/>
                  </a:lnTo>
                  <a:lnTo>
                    <a:pt x="5968" y="3225"/>
                  </a:lnTo>
                  <a:lnTo>
                    <a:pt x="3886" y="5435"/>
                  </a:lnTo>
                  <a:lnTo>
                    <a:pt x="3886" y="5816"/>
                  </a:lnTo>
                  <a:lnTo>
                    <a:pt x="4076" y="6134"/>
                  </a:lnTo>
                  <a:lnTo>
                    <a:pt x="4216" y="6197"/>
                  </a:lnTo>
                  <a:lnTo>
                    <a:pt x="4406" y="6324"/>
                  </a:lnTo>
                  <a:lnTo>
                    <a:pt x="4610" y="6426"/>
                  </a:lnTo>
                  <a:lnTo>
                    <a:pt x="4825" y="6515"/>
                  </a:lnTo>
                  <a:lnTo>
                    <a:pt x="4978" y="6616"/>
                  </a:lnTo>
                  <a:lnTo>
                    <a:pt x="5118" y="6654"/>
                  </a:lnTo>
                  <a:lnTo>
                    <a:pt x="5854" y="6921"/>
                  </a:lnTo>
                  <a:lnTo>
                    <a:pt x="6515" y="7111"/>
                  </a:lnTo>
                  <a:lnTo>
                    <a:pt x="7188" y="7264"/>
                  </a:lnTo>
                  <a:lnTo>
                    <a:pt x="7848" y="7416"/>
                  </a:lnTo>
                  <a:lnTo>
                    <a:pt x="8508" y="7581"/>
                  </a:lnTo>
                  <a:lnTo>
                    <a:pt x="9143" y="7785"/>
                  </a:lnTo>
                  <a:lnTo>
                    <a:pt x="10388" y="8127"/>
                  </a:lnTo>
                  <a:lnTo>
                    <a:pt x="11455" y="8724"/>
                  </a:lnTo>
                  <a:lnTo>
                    <a:pt x="12344" y="9588"/>
                  </a:lnTo>
                  <a:lnTo>
                    <a:pt x="13169" y="10553"/>
                  </a:lnTo>
                  <a:lnTo>
                    <a:pt x="13588" y="11645"/>
                  </a:lnTo>
                  <a:lnTo>
                    <a:pt x="13588" y="12865"/>
                  </a:lnTo>
                  <a:lnTo>
                    <a:pt x="13588" y="14350"/>
                  </a:lnTo>
                  <a:lnTo>
                    <a:pt x="13080" y="15620"/>
                  </a:lnTo>
                  <a:lnTo>
                    <a:pt x="12039" y="16675"/>
                  </a:lnTo>
                  <a:lnTo>
                    <a:pt x="10744" y="17932"/>
                  </a:lnTo>
                  <a:lnTo>
                    <a:pt x="9004" y="18567"/>
                  </a:lnTo>
                  <a:lnTo>
                    <a:pt x="6807" y="1856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7" name="object 77"/>
            <p:cNvSpPr/>
            <p:nvPr/>
          </p:nvSpPr>
          <p:spPr>
            <a:xfrm>
              <a:off x="7622672" y="5610396"/>
              <a:ext cx="68580" cy="68580"/>
            </a:xfrm>
            <a:custGeom>
              <a:avLst/>
              <a:gdLst/>
              <a:ahLst/>
              <a:cxnLst/>
              <a:rect l="l" t="t" r="r" b="b"/>
              <a:pathLst>
                <a:path w="68579" h="68579">
                  <a:moveTo>
                    <a:pt x="40479" y="0"/>
                  </a:moveTo>
                  <a:lnTo>
                    <a:pt x="28790" y="0"/>
                  </a:lnTo>
                  <a:lnTo>
                    <a:pt x="25996" y="495"/>
                  </a:lnTo>
                  <a:lnTo>
                    <a:pt x="118" y="29946"/>
                  </a:lnTo>
                  <a:lnTo>
                    <a:pt x="0" y="37160"/>
                  </a:lnTo>
                  <a:lnTo>
                    <a:pt x="141" y="38366"/>
                  </a:lnTo>
                  <a:lnTo>
                    <a:pt x="24942" y="67957"/>
                  </a:lnTo>
                  <a:lnTo>
                    <a:pt x="33070" y="68224"/>
                  </a:lnTo>
                  <a:lnTo>
                    <a:pt x="37004" y="68224"/>
                  </a:lnTo>
                  <a:lnTo>
                    <a:pt x="39973" y="67805"/>
                  </a:lnTo>
                  <a:lnTo>
                    <a:pt x="34213" y="67805"/>
                  </a:lnTo>
                  <a:lnTo>
                    <a:pt x="21570" y="65252"/>
                  </a:lnTo>
                  <a:lnTo>
                    <a:pt x="21177" y="65252"/>
                  </a:lnTo>
                  <a:lnTo>
                    <a:pt x="10245" y="57872"/>
                  </a:lnTo>
                  <a:lnTo>
                    <a:pt x="9448" y="56718"/>
                  </a:lnTo>
                  <a:lnTo>
                    <a:pt x="3040" y="47154"/>
                  </a:lnTo>
                  <a:lnTo>
                    <a:pt x="2931" y="46991"/>
                  </a:lnTo>
                  <a:lnTo>
                    <a:pt x="426" y="34099"/>
                  </a:lnTo>
                  <a:lnTo>
                    <a:pt x="342" y="33667"/>
                  </a:lnTo>
                  <a:lnTo>
                    <a:pt x="2929" y="21335"/>
                  </a:lnTo>
                  <a:lnTo>
                    <a:pt x="34074" y="126"/>
                  </a:lnTo>
                  <a:lnTo>
                    <a:pt x="41035" y="126"/>
                  </a:lnTo>
                  <a:lnTo>
                    <a:pt x="40479" y="0"/>
                  </a:lnTo>
                  <a:close/>
                </a:path>
                <a:path w="68579" h="68579">
                  <a:moveTo>
                    <a:pt x="41035" y="126"/>
                  </a:moveTo>
                  <a:lnTo>
                    <a:pt x="34074" y="126"/>
                  </a:lnTo>
                  <a:lnTo>
                    <a:pt x="47339" y="2781"/>
                  </a:lnTo>
                  <a:lnTo>
                    <a:pt x="58132" y="10064"/>
                  </a:lnTo>
                  <a:lnTo>
                    <a:pt x="65379" y="20872"/>
                  </a:lnTo>
                  <a:lnTo>
                    <a:pt x="67922" y="33667"/>
                  </a:lnTo>
                  <a:lnTo>
                    <a:pt x="68008" y="34099"/>
                  </a:lnTo>
                  <a:lnTo>
                    <a:pt x="65395" y="46991"/>
                  </a:lnTo>
                  <a:lnTo>
                    <a:pt x="65362" y="47154"/>
                  </a:lnTo>
                  <a:lnTo>
                    <a:pt x="58116" y="57872"/>
                  </a:lnTo>
                  <a:lnTo>
                    <a:pt x="47187" y="65252"/>
                  </a:lnTo>
                  <a:lnTo>
                    <a:pt x="46766" y="65252"/>
                  </a:lnTo>
                  <a:lnTo>
                    <a:pt x="34213" y="67805"/>
                  </a:lnTo>
                  <a:lnTo>
                    <a:pt x="39973" y="67805"/>
                  </a:lnTo>
                  <a:lnTo>
                    <a:pt x="42672" y="67424"/>
                  </a:lnTo>
                  <a:lnTo>
                    <a:pt x="68402" y="38366"/>
                  </a:lnTo>
                  <a:lnTo>
                    <a:pt x="68364" y="29946"/>
                  </a:lnTo>
                  <a:lnTo>
                    <a:pt x="44259" y="863"/>
                  </a:lnTo>
                  <a:lnTo>
                    <a:pt x="41035" y="126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8" name="object 78"/>
            <p:cNvSpPr/>
            <p:nvPr/>
          </p:nvSpPr>
          <p:spPr>
            <a:xfrm>
              <a:off x="7623077" y="5610523"/>
              <a:ext cx="67945" cy="67945"/>
            </a:xfrm>
            <a:custGeom>
              <a:avLst/>
              <a:gdLst/>
              <a:ahLst/>
              <a:cxnLst/>
              <a:rect l="l" t="t" r="r" b="b"/>
              <a:pathLst>
                <a:path w="67945" h="67945">
                  <a:moveTo>
                    <a:pt x="33669" y="0"/>
                  </a:moveTo>
                  <a:lnTo>
                    <a:pt x="0" y="33248"/>
                  </a:lnTo>
                  <a:lnTo>
                    <a:pt x="22" y="33972"/>
                  </a:lnTo>
                  <a:lnTo>
                    <a:pt x="33809" y="67678"/>
                  </a:lnTo>
                  <a:lnTo>
                    <a:pt x="46907" y="65014"/>
                  </a:lnTo>
                  <a:lnTo>
                    <a:pt x="48642" y="63868"/>
                  </a:lnTo>
                  <a:lnTo>
                    <a:pt x="33720" y="63868"/>
                  </a:lnTo>
                  <a:lnTo>
                    <a:pt x="22856" y="61660"/>
                  </a:lnTo>
                  <a:lnTo>
                    <a:pt x="22486" y="61660"/>
                  </a:lnTo>
                  <a:lnTo>
                    <a:pt x="12756" y="55206"/>
                  </a:lnTo>
                  <a:lnTo>
                    <a:pt x="6185" y="45537"/>
                  </a:lnTo>
                  <a:lnTo>
                    <a:pt x="3916" y="33972"/>
                  </a:lnTo>
                  <a:lnTo>
                    <a:pt x="3831" y="33540"/>
                  </a:lnTo>
                  <a:lnTo>
                    <a:pt x="33784" y="3873"/>
                  </a:lnTo>
                  <a:lnTo>
                    <a:pt x="48750" y="3873"/>
                  </a:lnTo>
                  <a:lnTo>
                    <a:pt x="46941" y="2652"/>
                  </a:lnTo>
                  <a:lnTo>
                    <a:pt x="33669" y="0"/>
                  </a:lnTo>
                  <a:close/>
                </a:path>
                <a:path w="67945" h="67945">
                  <a:moveTo>
                    <a:pt x="48750" y="3873"/>
                  </a:moveTo>
                  <a:lnTo>
                    <a:pt x="33784" y="3873"/>
                  </a:lnTo>
                  <a:lnTo>
                    <a:pt x="45284" y="6102"/>
                  </a:lnTo>
                  <a:lnTo>
                    <a:pt x="54849" y="12493"/>
                  </a:lnTo>
                  <a:lnTo>
                    <a:pt x="61360" y="22022"/>
                  </a:lnTo>
                  <a:lnTo>
                    <a:pt x="63637" y="33248"/>
                  </a:lnTo>
                  <a:lnTo>
                    <a:pt x="63752" y="33972"/>
                  </a:lnTo>
                  <a:lnTo>
                    <a:pt x="61330" y="45537"/>
                  </a:lnTo>
                  <a:lnTo>
                    <a:pt x="61256" y="45891"/>
                  </a:lnTo>
                  <a:lnTo>
                    <a:pt x="54583" y="55406"/>
                  </a:lnTo>
                  <a:lnTo>
                    <a:pt x="44991" y="61660"/>
                  </a:lnTo>
                  <a:lnTo>
                    <a:pt x="33720" y="63868"/>
                  </a:lnTo>
                  <a:lnTo>
                    <a:pt x="48642" y="63868"/>
                  </a:lnTo>
                  <a:lnTo>
                    <a:pt x="57707" y="57745"/>
                  </a:lnTo>
                  <a:lnTo>
                    <a:pt x="64952" y="47027"/>
                  </a:lnTo>
                  <a:lnTo>
                    <a:pt x="67604" y="33972"/>
                  </a:lnTo>
                  <a:lnTo>
                    <a:pt x="64975" y="20743"/>
                  </a:lnTo>
                  <a:lnTo>
                    <a:pt x="57728" y="9932"/>
                  </a:lnTo>
                  <a:lnTo>
                    <a:pt x="48750" y="3873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9" name="object 79"/>
            <p:cNvSpPr/>
            <p:nvPr/>
          </p:nvSpPr>
          <p:spPr>
            <a:xfrm>
              <a:off x="7626850" y="5614404"/>
              <a:ext cx="60325" cy="60325"/>
            </a:xfrm>
            <a:custGeom>
              <a:avLst/>
              <a:gdLst/>
              <a:ahLst/>
              <a:cxnLst/>
              <a:rect l="l" t="t" r="r" b="b"/>
              <a:pathLst>
                <a:path w="60325" h="60325">
                  <a:moveTo>
                    <a:pt x="30010" y="0"/>
                  </a:moveTo>
                  <a:lnTo>
                    <a:pt x="18473" y="2227"/>
                  </a:lnTo>
                  <a:lnTo>
                    <a:pt x="8924" y="8634"/>
                  </a:lnTo>
                  <a:lnTo>
                    <a:pt x="2414" y="18136"/>
                  </a:lnTo>
                  <a:lnTo>
                    <a:pt x="0" y="29375"/>
                  </a:lnTo>
                  <a:lnTo>
                    <a:pt x="2382" y="41505"/>
                  </a:lnTo>
                  <a:lnTo>
                    <a:pt x="2412" y="41656"/>
                  </a:lnTo>
                  <a:lnTo>
                    <a:pt x="8985" y="51322"/>
                  </a:lnTo>
                  <a:lnTo>
                    <a:pt x="18711" y="57774"/>
                  </a:lnTo>
                  <a:lnTo>
                    <a:pt x="19080" y="57774"/>
                  </a:lnTo>
                  <a:lnTo>
                    <a:pt x="29933" y="59982"/>
                  </a:lnTo>
                  <a:lnTo>
                    <a:pt x="32658" y="59448"/>
                  </a:lnTo>
                  <a:lnTo>
                    <a:pt x="29654" y="59448"/>
                  </a:lnTo>
                  <a:lnTo>
                    <a:pt x="18470" y="57177"/>
                  </a:lnTo>
                  <a:lnTo>
                    <a:pt x="9161" y="50900"/>
                  </a:lnTo>
                  <a:lnTo>
                    <a:pt x="2905" y="41656"/>
                  </a:lnTo>
                  <a:lnTo>
                    <a:pt x="2802" y="41505"/>
                  </a:lnTo>
                  <a:lnTo>
                    <a:pt x="495" y="30010"/>
                  </a:lnTo>
                  <a:lnTo>
                    <a:pt x="577" y="29375"/>
                  </a:lnTo>
                  <a:lnTo>
                    <a:pt x="2957" y="18136"/>
                  </a:lnTo>
                  <a:lnTo>
                    <a:pt x="9599" y="8634"/>
                  </a:lnTo>
                  <a:lnTo>
                    <a:pt x="19163" y="2488"/>
                  </a:lnTo>
                  <a:lnTo>
                    <a:pt x="30492" y="444"/>
                  </a:lnTo>
                  <a:lnTo>
                    <a:pt x="32331" y="444"/>
                  </a:lnTo>
                  <a:lnTo>
                    <a:pt x="30010" y="0"/>
                  </a:lnTo>
                  <a:close/>
                </a:path>
                <a:path w="60325" h="60325">
                  <a:moveTo>
                    <a:pt x="32331" y="444"/>
                  </a:moveTo>
                  <a:lnTo>
                    <a:pt x="30492" y="444"/>
                  </a:lnTo>
                  <a:lnTo>
                    <a:pt x="41890" y="2971"/>
                  </a:lnTo>
                  <a:lnTo>
                    <a:pt x="51122" y="9418"/>
                  </a:lnTo>
                  <a:lnTo>
                    <a:pt x="57294" y="18945"/>
                  </a:lnTo>
                  <a:lnTo>
                    <a:pt x="59512" y="30708"/>
                  </a:lnTo>
                  <a:lnTo>
                    <a:pt x="57158" y="41505"/>
                  </a:lnTo>
                  <a:lnTo>
                    <a:pt x="29654" y="59448"/>
                  </a:lnTo>
                  <a:lnTo>
                    <a:pt x="32658" y="59448"/>
                  </a:lnTo>
                  <a:lnTo>
                    <a:pt x="41212" y="57774"/>
                  </a:lnTo>
                  <a:lnTo>
                    <a:pt x="50809" y="51520"/>
                  </a:lnTo>
                  <a:lnTo>
                    <a:pt x="57487" y="42004"/>
                  </a:lnTo>
                  <a:lnTo>
                    <a:pt x="60007" y="30010"/>
                  </a:lnTo>
                  <a:lnTo>
                    <a:pt x="57592" y="18136"/>
                  </a:lnTo>
                  <a:lnTo>
                    <a:pt x="51094" y="8634"/>
                  </a:lnTo>
                  <a:lnTo>
                    <a:pt x="41519" y="2227"/>
                  </a:lnTo>
                  <a:lnTo>
                    <a:pt x="32331" y="444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0" name="object 80"/>
            <p:cNvSpPr/>
            <p:nvPr/>
          </p:nvSpPr>
          <p:spPr>
            <a:xfrm>
              <a:off x="7627336" y="5614833"/>
              <a:ext cx="59055" cy="59055"/>
            </a:xfrm>
            <a:custGeom>
              <a:avLst/>
              <a:gdLst/>
              <a:ahLst/>
              <a:cxnLst/>
              <a:rect l="l" t="t" r="r" b="b"/>
              <a:pathLst>
                <a:path w="59054" h="59054">
                  <a:moveTo>
                    <a:pt x="30010" y="0"/>
                  </a:moveTo>
                  <a:lnTo>
                    <a:pt x="18679" y="2051"/>
                  </a:lnTo>
                  <a:lnTo>
                    <a:pt x="9113" y="8201"/>
                  </a:lnTo>
                  <a:lnTo>
                    <a:pt x="2494" y="17612"/>
                  </a:lnTo>
                  <a:lnTo>
                    <a:pt x="0" y="29451"/>
                  </a:lnTo>
                  <a:lnTo>
                    <a:pt x="2323" y="41073"/>
                  </a:lnTo>
                  <a:lnTo>
                    <a:pt x="8675" y="50468"/>
                  </a:lnTo>
                  <a:lnTo>
                    <a:pt x="17982" y="56745"/>
                  </a:lnTo>
                  <a:lnTo>
                    <a:pt x="29171" y="59016"/>
                  </a:lnTo>
                  <a:lnTo>
                    <a:pt x="40628" y="56924"/>
                  </a:lnTo>
                  <a:lnTo>
                    <a:pt x="44465" y="54406"/>
                  </a:lnTo>
                  <a:lnTo>
                    <a:pt x="27927" y="54406"/>
                  </a:lnTo>
                  <a:lnTo>
                    <a:pt x="23520" y="52920"/>
                  </a:lnTo>
                  <a:lnTo>
                    <a:pt x="15201" y="39446"/>
                  </a:lnTo>
                  <a:lnTo>
                    <a:pt x="14477" y="37820"/>
                  </a:lnTo>
                  <a:lnTo>
                    <a:pt x="13258" y="35445"/>
                  </a:lnTo>
                  <a:lnTo>
                    <a:pt x="12725" y="34747"/>
                  </a:lnTo>
                  <a:lnTo>
                    <a:pt x="10045" y="33058"/>
                  </a:lnTo>
                  <a:lnTo>
                    <a:pt x="8902" y="31318"/>
                  </a:lnTo>
                  <a:lnTo>
                    <a:pt x="8343" y="28600"/>
                  </a:lnTo>
                  <a:lnTo>
                    <a:pt x="8446" y="21412"/>
                  </a:lnTo>
                  <a:lnTo>
                    <a:pt x="8142" y="20510"/>
                  </a:lnTo>
                  <a:lnTo>
                    <a:pt x="8025" y="19596"/>
                  </a:lnTo>
                  <a:lnTo>
                    <a:pt x="8648" y="16776"/>
                  </a:lnTo>
                  <a:lnTo>
                    <a:pt x="8681" y="16624"/>
                  </a:lnTo>
                  <a:lnTo>
                    <a:pt x="8788" y="16141"/>
                  </a:lnTo>
                  <a:lnTo>
                    <a:pt x="11007" y="14224"/>
                  </a:lnTo>
                  <a:lnTo>
                    <a:pt x="22717" y="14224"/>
                  </a:lnTo>
                  <a:lnTo>
                    <a:pt x="23406" y="12560"/>
                  </a:lnTo>
                  <a:lnTo>
                    <a:pt x="24307" y="10998"/>
                  </a:lnTo>
                  <a:lnTo>
                    <a:pt x="26243" y="9753"/>
                  </a:lnTo>
                  <a:lnTo>
                    <a:pt x="26441" y="9385"/>
                  </a:lnTo>
                  <a:lnTo>
                    <a:pt x="27254" y="7416"/>
                  </a:lnTo>
                  <a:lnTo>
                    <a:pt x="28016" y="5727"/>
                  </a:lnTo>
                  <a:lnTo>
                    <a:pt x="28498" y="4864"/>
                  </a:lnTo>
                  <a:lnTo>
                    <a:pt x="29529" y="3683"/>
                  </a:lnTo>
                  <a:lnTo>
                    <a:pt x="43049" y="3683"/>
                  </a:lnTo>
                  <a:lnTo>
                    <a:pt x="41405" y="2534"/>
                  </a:lnTo>
                  <a:lnTo>
                    <a:pt x="30010" y="0"/>
                  </a:lnTo>
                  <a:close/>
                </a:path>
                <a:path w="59054" h="59054">
                  <a:moveTo>
                    <a:pt x="43049" y="3683"/>
                  </a:moveTo>
                  <a:lnTo>
                    <a:pt x="29730" y="3683"/>
                  </a:lnTo>
                  <a:lnTo>
                    <a:pt x="30937" y="5143"/>
                  </a:lnTo>
                  <a:lnTo>
                    <a:pt x="31534" y="6299"/>
                  </a:lnTo>
                  <a:lnTo>
                    <a:pt x="32599" y="8985"/>
                  </a:lnTo>
                  <a:lnTo>
                    <a:pt x="32677" y="9182"/>
                  </a:lnTo>
                  <a:lnTo>
                    <a:pt x="33121" y="9753"/>
                  </a:lnTo>
                  <a:lnTo>
                    <a:pt x="35674" y="11912"/>
                  </a:lnTo>
                  <a:lnTo>
                    <a:pt x="37122" y="14224"/>
                  </a:lnTo>
                  <a:lnTo>
                    <a:pt x="48250" y="14224"/>
                  </a:lnTo>
                  <a:lnTo>
                    <a:pt x="49479" y="15303"/>
                  </a:lnTo>
                  <a:lnTo>
                    <a:pt x="50216" y="16624"/>
                  </a:lnTo>
                  <a:lnTo>
                    <a:pt x="50861" y="19596"/>
                  </a:lnTo>
                  <a:lnTo>
                    <a:pt x="50881" y="23825"/>
                  </a:lnTo>
                  <a:lnTo>
                    <a:pt x="51004" y="24422"/>
                  </a:lnTo>
                  <a:lnTo>
                    <a:pt x="51078" y="24777"/>
                  </a:lnTo>
                  <a:lnTo>
                    <a:pt x="51171" y="28600"/>
                  </a:lnTo>
                  <a:lnTo>
                    <a:pt x="49656" y="32258"/>
                  </a:lnTo>
                  <a:lnTo>
                    <a:pt x="48691" y="33337"/>
                  </a:lnTo>
                  <a:lnTo>
                    <a:pt x="46569" y="34747"/>
                  </a:lnTo>
                  <a:lnTo>
                    <a:pt x="46001" y="35445"/>
                  </a:lnTo>
                  <a:lnTo>
                    <a:pt x="44564" y="38138"/>
                  </a:lnTo>
                  <a:lnTo>
                    <a:pt x="43840" y="40271"/>
                  </a:lnTo>
                  <a:lnTo>
                    <a:pt x="42125" y="45847"/>
                  </a:lnTo>
                  <a:lnTo>
                    <a:pt x="40335" y="48818"/>
                  </a:lnTo>
                  <a:lnTo>
                    <a:pt x="36131" y="52501"/>
                  </a:lnTo>
                  <a:lnTo>
                    <a:pt x="34467" y="53606"/>
                  </a:lnTo>
                  <a:lnTo>
                    <a:pt x="29818" y="54406"/>
                  </a:lnTo>
                  <a:lnTo>
                    <a:pt x="44465" y="54406"/>
                  </a:lnTo>
                  <a:lnTo>
                    <a:pt x="50114" y="50699"/>
                  </a:lnTo>
                  <a:lnTo>
                    <a:pt x="56589" y="41448"/>
                  </a:lnTo>
                  <a:lnTo>
                    <a:pt x="59016" y="30276"/>
                  </a:lnTo>
                  <a:lnTo>
                    <a:pt x="56847" y="18757"/>
                  </a:lnTo>
                  <a:lnTo>
                    <a:pt x="56800" y="18513"/>
                  </a:lnTo>
                  <a:lnTo>
                    <a:pt x="50633" y="8985"/>
                  </a:lnTo>
                  <a:lnTo>
                    <a:pt x="43049" y="3683"/>
                  </a:lnTo>
                  <a:close/>
                </a:path>
                <a:path w="59054" h="59054">
                  <a:moveTo>
                    <a:pt x="47282" y="14224"/>
                  </a:moveTo>
                  <a:lnTo>
                    <a:pt x="36918" y="14224"/>
                  </a:lnTo>
                  <a:lnTo>
                    <a:pt x="36854" y="15709"/>
                  </a:lnTo>
                  <a:lnTo>
                    <a:pt x="36744" y="17612"/>
                  </a:lnTo>
                  <a:lnTo>
                    <a:pt x="36345" y="18513"/>
                  </a:lnTo>
                  <a:lnTo>
                    <a:pt x="36015" y="19596"/>
                  </a:lnTo>
                  <a:lnTo>
                    <a:pt x="35902" y="19964"/>
                  </a:lnTo>
                  <a:lnTo>
                    <a:pt x="35348" y="21412"/>
                  </a:lnTo>
                  <a:lnTo>
                    <a:pt x="35372" y="23825"/>
                  </a:lnTo>
                  <a:lnTo>
                    <a:pt x="35483" y="24422"/>
                  </a:lnTo>
                  <a:lnTo>
                    <a:pt x="36969" y="25082"/>
                  </a:lnTo>
                  <a:lnTo>
                    <a:pt x="39090" y="23825"/>
                  </a:lnTo>
                  <a:lnTo>
                    <a:pt x="39430" y="23164"/>
                  </a:lnTo>
                  <a:lnTo>
                    <a:pt x="39547" y="22936"/>
                  </a:lnTo>
                  <a:lnTo>
                    <a:pt x="39644" y="22123"/>
                  </a:lnTo>
                  <a:lnTo>
                    <a:pt x="39723" y="20345"/>
                  </a:lnTo>
                  <a:lnTo>
                    <a:pt x="39935" y="19964"/>
                  </a:lnTo>
                  <a:lnTo>
                    <a:pt x="40170" y="19596"/>
                  </a:lnTo>
                  <a:lnTo>
                    <a:pt x="41492" y="18513"/>
                  </a:lnTo>
                  <a:lnTo>
                    <a:pt x="42361" y="18008"/>
                  </a:lnTo>
                  <a:lnTo>
                    <a:pt x="46412" y="18008"/>
                  </a:lnTo>
                  <a:lnTo>
                    <a:pt x="46869" y="16776"/>
                  </a:lnTo>
                  <a:lnTo>
                    <a:pt x="46926" y="16624"/>
                  </a:lnTo>
                  <a:lnTo>
                    <a:pt x="47020" y="16141"/>
                  </a:lnTo>
                  <a:lnTo>
                    <a:pt x="47143" y="14986"/>
                  </a:lnTo>
                  <a:lnTo>
                    <a:pt x="47196" y="14592"/>
                  </a:lnTo>
                  <a:lnTo>
                    <a:pt x="47282" y="14224"/>
                  </a:lnTo>
                  <a:close/>
                </a:path>
                <a:path w="59054" h="59054">
                  <a:moveTo>
                    <a:pt x="22717" y="14224"/>
                  </a:moveTo>
                  <a:lnTo>
                    <a:pt x="11922" y="14224"/>
                  </a:lnTo>
                  <a:lnTo>
                    <a:pt x="12026" y="14592"/>
                  </a:lnTo>
                  <a:lnTo>
                    <a:pt x="12103" y="14795"/>
                  </a:lnTo>
                  <a:lnTo>
                    <a:pt x="12196" y="16141"/>
                  </a:lnTo>
                  <a:lnTo>
                    <a:pt x="12376" y="16624"/>
                  </a:lnTo>
                  <a:lnTo>
                    <a:pt x="12683" y="17612"/>
                  </a:lnTo>
                  <a:lnTo>
                    <a:pt x="12801" y="18008"/>
                  </a:lnTo>
                  <a:lnTo>
                    <a:pt x="17273" y="18008"/>
                  </a:lnTo>
                  <a:lnTo>
                    <a:pt x="18300" y="18757"/>
                  </a:lnTo>
                  <a:lnTo>
                    <a:pt x="19494" y="20345"/>
                  </a:lnTo>
                  <a:lnTo>
                    <a:pt x="19536" y="21412"/>
                  </a:lnTo>
                  <a:lnTo>
                    <a:pt x="19649" y="22758"/>
                  </a:lnTo>
                  <a:lnTo>
                    <a:pt x="19964" y="23545"/>
                  </a:lnTo>
                  <a:lnTo>
                    <a:pt x="21589" y="24777"/>
                  </a:lnTo>
                  <a:lnTo>
                    <a:pt x="22199" y="24777"/>
                  </a:lnTo>
                  <a:lnTo>
                    <a:pt x="23774" y="24079"/>
                  </a:lnTo>
                  <a:lnTo>
                    <a:pt x="24206" y="23164"/>
                  </a:lnTo>
                  <a:lnTo>
                    <a:pt x="24102" y="22593"/>
                  </a:lnTo>
                  <a:lnTo>
                    <a:pt x="24017" y="22123"/>
                  </a:lnTo>
                  <a:lnTo>
                    <a:pt x="23941" y="21704"/>
                  </a:lnTo>
                  <a:lnTo>
                    <a:pt x="23888" y="21412"/>
                  </a:lnTo>
                  <a:lnTo>
                    <a:pt x="22502" y="17612"/>
                  </a:lnTo>
                  <a:lnTo>
                    <a:pt x="22565" y="14592"/>
                  </a:lnTo>
                  <a:lnTo>
                    <a:pt x="22717" y="142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1" name="object 81"/>
            <p:cNvSpPr/>
            <p:nvPr/>
          </p:nvSpPr>
          <p:spPr>
            <a:xfrm>
              <a:off x="7634717" y="5618510"/>
              <a:ext cx="43815" cy="50800"/>
            </a:xfrm>
            <a:custGeom>
              <a:avLst/>
              <a:gdLst/>
              <a:ahLst/>
              <a:cxnLst/>
              <a:rect l="l" t="t" r="r" b="b"/>
              <a:pathLst>
                <a:path w="43815" h="50800">
                  <a:moveTo>
                    <a:pt x="4551" y="10553"/>
                  </a:moveTo>
                  <a:lnTo>
                    <a:pt x="3623" y="10553"/>
                  </a:lnTo>
                  <a:lnTo>
                    <a:pt x="1408" y="12458"/>
                  </a:lnTo>
                  <a:lnTo>
                    <a:pt x="1095" y="13881"/>
                  </a:lnTo>
                  <a:lnTo>
                    <a:pt x="994" y="14338"/>
                  </a:lnTo>
                  <a:lnTo>
                    <a:pt x="894" y="14795"/>
                  </a:lnTo>
                  <a:lnTo>
                    <a:pt x="796" y="15240"/>
                  </a:lnTo>
                  <a:lnTo>
                    <a:pt x="684" y="15748"/>
                  </a:lnTo>
                  <a:lnTo>
                    <a:pt x="578" y="16294"/>
                  </a:lnTo>
                  <a:lnTo>
                    <a:pt x="1069" y="17741"/>
                  </a:lnTo>
                  <a:lnTo>
                    <a:pt x="1168" y="18034"/>
                  </a:lnTo>
                  <a:lnTo>
                    <a:pt x="1237" y="18237"/>
                  </a:lnTo>
                  <a:lnTo>
                    <a:pt x="1344" y="18757"/>
                  </a:lnTo>
                  <a:lnTo>
                    <a:pt x="1211" y="19126"/>
                  </a:lnTo>
                  <a:lnTo>
                    <a:pt x="1161" y="19265"/>
                  </a:lnTo>
                  <a:lnTo>
                    <a:pt x="1042" y="19596"/>
                  </a:lnTo>
                  <a:lnTo>
                    <a:pt x="891" y="19900"/>
                  </a:lnTo>
                  <a:lnTo>
                    <a:pt x="836" y="24422"/>
                  </a:lnTo>
                  <a:lnTo>
                    <a:pt x="963" y="24917"/>
                  </a:lnTo>
                  <a:lnTo>
                    <a:pt x="1317" y="26644"/>
                  </a:lnTo>
                  <a:lnTo>
                    <a:pt x="1564" y="27698"/>
                  </a:lnTo>
                  <a:lnTo>
                    <a:pt x="2148" y="28587"/>
                  </a:lnTo>
                  <a:lnTo>
                    <a:pt x="2765" y="29438"/>
                  </a:lnTo>
                  <a:lnTo>
                    <a:pt x="5345" y="31076"/>
                  </a:lnTo>
                  <a:lnTo>
                    <a:pt x="5878" y="31775"/>
                  </a:lnTo>
                  <a:lnTo>
                    <a:pt x="7097" y="34137"/>
                  </a:lnTo>
                  <a:lnTo>
                    <a:pt x="7821" y="35763"/>
                  </a:lnTo>
                  <a:lnTo>
                    <a:pt x="9180" y="40690"/>
                  </a:lnTo>
                  <a:lnTo>
                    <a:pt x="10480" y="43408"/>
                  </a:lnTo>
                  <a:lnTo>
                    <a:pt x="10577" y="43611"/>
                  </a:lnTo>
                  <a:lnTo>
                    <a:pt x="14224" y="47688"/>
                  </a:lnTo>
                  <a:lnTo>
                    <a:pt x="14349" y="47828"/>
                  </a:lnTo>
                  <a:lnTo>
                    <a:pt x="16140" y="49237"/>
                  </a:lnTo>
                  <a:lnTo>
                    <a:pt x="20547" y="50736"/>
                  </a:lnTo>
                  <a:lnTo>
                    <a:pt x="22445" y="50736"/>
                  </a:lnTo>
                  <a:lnTo>
                    <a:pt x="27074" y="49923"/>
                  </a:lnTo>
                  <a:lnTo>
                    <a:pt x="28751" y="48831"/>
                  </a:lnTo>
                  <a:lnTo>
                    <a:pt x="29212" y="48425"/>
                  </a:lnTo>
                  <a:lnTo>
                    <a:pt x="20363" y="48425"/>
                  </a:lnTo>
                  <a:lnTo>
                    <a:pt x="17321" y="47688"/>
                  </a:lnTo>
                  <a:lnTo>
                    <a:pt x="8230" y="34467"/>
                  </a:lnTo>
                  <a:lnTo>
                    <a:pt x="7405" y="31076"/>
                  </a:lnTo>
                  <a:lnTo>
                    <a:pt x="7288" y="30607"/>
                  </a:lnTo>
                  <a:lnTo>
                    <a:pt x="6602" y="29438"/>
                  </a:lnTo>
                  <a:lnTo>
                    <a:pt x="2589" y="25819"/>
                  </a:lnTo>
                  <a:lnTo>
                    <a:pt x="2046" y="24422"/>
                  </a:lnTo>
                  <a:lnTo>
                    <a:pt x="1992" y="24282"/>
                  </a:lnTo>
                  <a:lnTo>
                    <a:pt x="1819" y="23431"/>
                  </a:lnTo>
                  <a:lnTo>
                    <a:pt x="1734" y="23012"/>
                  </a:lnTo>
                  <a:lnTo>
                    <a:pt x="1611" y="22402"/>
                  </a:lnTo>
                  <a:lnTo>
                    <a:pt x="1549" y="20510"/>
                  </a:lnTo>
                  <a:lnTo>
                    <a:pt x="1715" y="19900"/>
                  </a:lnTo>
                  <a:lnTo>
                    <a:pt x="1960" y="19265"/>
                  </a:lnTo>
                  <a:lnTo>
                    <a:pt x="1897" y="17741"/>
                  </a:lnTo>
                  <a:lnTo>
                    <a:pt x="1723" y="17195"/>
                  </a:lnTo>
                  <a:lnTo>
                    <a:pt x="1704" y="16294"/>
                  </a:lnTo>
                  <a:lnTo>
                    <a:pt x="1842" y="15748"/>
                  </a:lnTo>
                  <a:lnTo>
                    <a:pt x="1928" y="15405"/>
                  </a:lnTo>
                  <a:lnTo>
                    <a:pt x="2788" y="13881"/>
                  </a:lnTo>
                  <a:lnTo>
                    <a:pt x="3465" y="13106"/>
                  </a:lnTo>
                  <a:lnTo>
                    <a:pt x="5053" y="13106"/>
                  </a:lnTo>
                  <a:lnTo>
                    <a:pt x="4993" y="12954"/>
                  </a:lnTo>
                  <a:lnTo>
                    <a:pt x="4909" y="12738"/>
                  </a:lnTo>
                  <a:lnTo>
                    <a:pt x="4800" y="12458"/>
                  </a:lnTo>
                  <a:lnTo>
                    <a:pt x="4687" y="11315"/>
                  </a:lnTo>
                  <a:lnTo>
                    <a:pt x="4659" y="10909"/>
                  </a:lnTo>
                  <a:lnTo>
                    <a:pt x="4551" y="10553"/>
                  </a:lnTo>
                  <a:close/>
                </a:path>
                <a:path w="43815" h="50800">
                  <a:moveTo>
                    <a:pt x="43570" y="20510"/>
                  </a:moveTo>
                  <a:lnTo>
                    <a:pt x="42978" y="20510"/>
                  </a:lnTo>
                  <a:lnTo>
                    <a:pt x="43038" y="22682"/>
                  </a:lnTo>
                  <a:lnTo>
                    <a:pt x="41883" y="25425"/>
                  </a:lnTo>
                  <a:lnTo>
                    <a:pt x="41781" y="25666"/>
                  </a:lnTo>
                  <a:lnTo>
                    <a:pt x="41032" y="26644"/>
                  </a:lnTo>
                  <a:lnTo>
                    <a:pt x="39762" y="27698"/>
                  </a:lnTo>
                  <a:lnTo>
                    <a:pt x="39495" y="27978"/>
                  </a:lnTo>
                  <a:lnTo>
                    <a:pt x="35820" y="36461"/>
                  </a:lnTo>
                  <a:lnTo>
                    <a:pt x="34415" y="40182"/>
                  </a:lnTo>
                  <a:lnTo>
                    <a:pt x="33437" y="42037"/>
                  </a:lnTo>
                  <a:lnTo>
                    <a:pt x="30376" y="46012"/>
                  </a:lnTo>
                  <a:lnTo>
                    <a:pt x="28027" y="47371"/>
                  </a:lnTo>
                  <a:lnTo>
                    <a:pt x="25195" y="47967"/>
                  </a:lnTo>
                  <a:lnTo>
                    <a:pt x="23277" y="48425"/>
                  </a:lnTo>
                  <a:lnTo>
                    <a:pt x="29212" y="48425"/>
                  </a:lnTo>
                  <a:lnTo>
                    <a:pt x="32942" y="45135"/>
                  </a:lnTo>
                  <a:lnTo>
                    <a:pt x="34745" y="42164"/>
                  </a:lnTo>
                  <a:lnTo>
                    <a:pt x="36447" y="36601"/>
                  </a:lnTo>
                  <a:lnTo>
                    <a:pt x="37171" y="34467"/>
                  </a:lnTo>
                  <a:lnTo>
                    <a:pt x="38621" y="31775"/>
                  </a:lnTo>
                  <a:lnTo>
                    <a:pt x="39189" y="31076"/>
                  </a:lnTo>
                  <a:lnTo>
                    <a:pt x="39579" y="30784"/>
                  </a:lnTo>
                  <a:lnTo>
                    <a:pt x="41298" y="29667"/>
                  </a:lnTo>
                  <a:lnTo>
                    <a:pt x="42276" y="28587"/>
                  </a:lnTo>
                  <a:lnTo>
                    <a:pt x="43796" y="24917"/>
                  </a:lnTo>
                  <a:lnTo>
                    <a:pt x="43752" y="21412"/>
                  </a:lnTo>
                  <a:lnTo>
                    <a:pt x="43652" y="20916"/>
                  </a:lnTo>
                  <a:lnTo>
                    <a:pt x="43570" y="20510"/>
                  </a:lnTo>
                  <a:close/>
                </a:path>
                <a:path w="43815" h="50800">
                  <a:moveTo>
                    <a:pt x="28060" y="20510"/>
                  </a:moveTo>
                  <a:lnTo>
                    <a:pt x="26868" y="20510"/>
                  </a:lnTo>
                  <a:lnTo>
                    <a:pt x="28713" y="23431"/>
                  </a:lnTo>
                  <a:lnTo>
                    <a:pt x="30897" y="23431"/>
                  </a:lnTo>
                  <a:lnTo>
                    <a:pt x="32453" y="21412"/>
                  </a:lnTo>
                  <a:lnTo>
                    <a:pt x="29589" y="21412"/>
                  </a:lnTo>
                  <a:lnTo>
                    <a:pt x="28103" y="20739"/>
                  </a:lnTo>
                  <a:lnTo>
                    <a:pt x="28060" y="20510"/>
                  </a:lnTo>
                  <a:close/>
                </a:path>
                <a:path w="43815" h="50800">
                  <a:moveTo>
                    <a:pt x="17629" y="20510"/>
                  </a:moveTo>
                  <a:lnTo>
                    <a:pt x="16175" y="20510"/>
                  </a:lnTo>
                  <a:lnTo>
                    <a:pt x="14444" y="21272"/>
                  </a:lnTo>
                  <a:lnTo>
                    <a:pt x="11745" y="21272"/>
                  </a:lnTo>
                  <a:lnTo>
                    <a:pt x="12355" y="21983"/>
                  </a:lnTo>
                  <a:lnTo>
                    <a:pt x="14247" y="23177"/>
                  </a:lnTo>
                  <a:lnTo>
                    <a:pt x="15517" y="23012"/>
                  </a:lnTo>
                  <a:lnTo>
                    <a:pt x="17340" y="21272"/>
                  </a:lnTo>
                  <a:lnTo>
                    <a:pt x="17529" y="20916"/>
                  </a:lnTo>
                  <a:lnTo>
                    <a:pt x="17629" y="20510"/>
                  </a:lnTo>
                  <a:close/>
                </a:path>
                <a:path w="43815" h="50800">
                  <a:moveTo>
                    <a:pt x="32840" y="20510"/>
                  </a:moveTo>
                  <a:lnTo>
                    <a:pt x="31110" y="20510"/>
                  </a:lnTo>
                  <a:lnTo>
                    <a:pt x="29589" y="21412"/>
                  </a:lnTo>
                  <a:lnTo>
                    <a:pt x="32453" y="21412"/>
                  </a:lnTo>
                  <a:lnTo>
                    <a:pt x="32561" y="21272"/>
                  </a:lnTo>
                  <a:lnTo>
                    <a:pt x="32736" y="20916"/>
                  </a:lnTo>
                  <a:lnTo>
                    <a:pt x="32840" y="20510"/>
                  </a:lnTo>
                  <a:close/>
                </a:path>
                <a:path w="43815" h="50800">
                  <a:moveTo>
                    <a:pt x="11698" y="20916"/>
                  </a:moveTo>
                  <a:lnTo>
                    <a:pt x="11453" y="20916"/>
                  </a:lnTo>
                  <a:lnTo>
                    <a:pt x="17736" y="21272"/>
                  </a:lnTo>
                  <a:lnTo>
                    <a:pt x="11745" y="21272"/>
                  </a:lnTo>
                  <a:lnTo>
                    <a:pt x="11698" y="20916"/>
                  </a:lnTo>
                  <a:close/>
                </a:path>
                <a:path w="43815" h="50800">
                  <a:moveTo>
                    <a:pt x="13415" y="20510"/>
                  </a:moveTo>
                  <a:lnTo>
                    <a:pt x="11643" y="20510"/>
                  </a:lnTo>
                  <a:lnTo>
                    <a:pt x="11698" y="20916"/>
                  </a:lnTo>
                  <a:lnTo>
                    <a:pt x="13946" y="20916"/>
                  </a:lnTo>
                  <a:lnTo>
                    <a:pt x="13415" y="20510"/>
                  </a:lnTo>
                  <a:close/>
                </a:path>
                <a:path w="43815" h="50800">
                  <a:moveTo>
                    <a:pt x="11553" y="19900"/>
                  </a:moveTo>
                  <a:lnTo>
                    <a:pt x="1647" y="19900"/>
                  </a:lnTo>
                  <a:lnTo>
                    <a:pt x="1549" y="20510"/>
                  </a:lnTo>
                  <a:lnTo>
                    <a:pt x="11650" y="20510"/>
                  </a:lnTo>
                  <a:lnTo>
                    <a:pt x="11553" y="19900"/>
                  </a:lnTo>
                  <a:close/>
                </a:path>
                <a:path w="43815" h="50800">
                  <a:moveTo>
                    <a:pt x="16629" y="19900"/>
                  </a:moveTo>
                  <a:lnTo>
                    <a:pt x="12617" y="19900"/>
                  </a:lnTo>
                  <a:lnTo>
                    <a:pt x="13415" y="20510"/>
                  </a:lnTo>
                  <a:lnTo>
                    <a:pt x="16362" y="20510"/>
                  </a:lnTo>
                  <a:lnTo>
                    <a:pt x="16629" y="19900"/>
                  </a:lnTo>
                  <a:close/>
                </a:path>
                <a:path w="43815" h="50800">
                  <a:moveTo>
                    <a:pt x="26727" y="19900"/>
                  </a:moveTo>
                  <a:lnTo>
                    <a:pt x="17778" y="19900"/>
                  </a:lnTo>
                  <a:lnTo>
                    <a:pt x="17629" y="20510"/>
                  </a:lnTo>
                  <a:lnTo>
                    <a:pt x="26734" y="20510"/>
                  </a:lnTo>
                  <a:lnTo>
                    <a:pt x="26727" y="19900"/>
                  </a:lnTo>
                  <a:close/>
                </a:path>
                <a:path w="43815" h="50800">
                  <a:moveTo>
                    <a:pt x="32138" y="19900"/>
                  </a:moveTo>
                  <a:lnTo>
                    <a:pt x="27946" y="19900"/>
                  </a:lnTo>
                  <a:lnTo>
                    <a:pt x="28060" y="20510"/>
                  </a:lnTo>
                  <a:lnTo>
                    <a:pt x="31110" y="20510"/>
                  </a:lnTo>
                  <a:lnTo>
                    <a:pt x="32138" y="19900"/>
                  </a:lnTo>
                  <a:close/>
                </a:path>
                <a:path w="43815" h="50800">
                  <a:moveTo>
                    <a:pt x="42755" y="19900"/>
                  </a:moveTo>
                  <a:lnTo>
                    <a:pt x="32925" y="19900"/>
                  </a:lnTo>
                  <a:lnTo>
                    <a:pt x="32840" y="20510"/>
                  </a:lnTo>
                  <a:lnTo>
                    <a:pt x="42978" y="20510"/>
                  </a:lnTo>
                  <a:lnTo>
                    <a:pt x="42755" y="19900"/>
                  </a:lnTo>
                  <a:close/>
                </a:path>
                <a:path w="43815" h="50800">
                  <a:moveTo>
                    <a:pt x="5053" y="13106"/>
                  </a:moveTo>
                  <a:lnTo>
                    <a:pt x="4093" y="13106"/>
                  </a:lnTo>
                  <a:lnTo>
                    <a:pt x="4401" y="13881"/>
                  </a:lnTo>
                  <a:lnTo>
                    <a:pt x="4607" y="14338"/>
                  </a:lnTo>
                  <a:lnTo>
                    <a:pt x="5446" y="15748"/>
                  </a:lnTo>
                  <a:lnTo>
                    <a:pt x="1842" y="15748"/>
                  </a:lnTo>
                  <a:lnTo>
                    <a:pt x="1704" y="16294"/>
                  </a:lnTo>
                  <a:lnTo>
                    <a:pt x="9533" y="16294"/>
                  </a:lnTo>
                  <a:lnTo>
                    <a:pt x="10467" y="16827"/>
                  </a:lnTo>
                  <a:lnTo>
                    <a:pt x="11141" y="18034"/>
                  </a:lnTo>
                  <a:lnTo>
                    <a:pt x="11254" y="18237"/>
                  </a:lnTo>
                  <a:lnTo>
                    <a:pt x="11342" y="18440"/>
                  </a:lnTo>
                  <a:lnTo>
                    <a:pt x="11434" y="19265"/>
                  </a:lnTo>
                  <a:lnTo>
                    <a:pt x="11553" y="19900"/>
                  </a:lnTo>
                  <a:lnTo>
                    <a:pt x="12594" y="19900"/>
                  </a:lnTo>
                  <a:lnTo>
                    <a:pt x="12340" y="19265"/>
                  </a:lnTo>
                  <a:lnTo>
                    <a:pt x="12284" y="19126"/>
                  </a:lnTo>
                  <a:lnTo>
                    <a:pt x="12168" y="18034"/>
                  </a:lnTo>
                  <a:lnTo>
                    <a:pt x="12120" y="16827"/>
                  </a:lnTo>
                  <a:lnTo>
                    <a:pt x="11835" y="16294"/>
                  </a:lnTo>
                  <a:lnTo>
                    <a:pt x="11161" y="15405"/>
                  </a:lnTo>
                  <a:lnTo>
                    <a:pt x="11035" y="15240"/>
                  </a:lnTo>
                  <a:lnTo>
                    <a:pt x="10920" y="15087"/>
                  </a:lnTo>
                  <a:lnTo>
                    <a:pt x="9893" y="14338"/>
                  </a:lnTo>
                  <a:lnTo>
                    <a:pt x="5420" y="14338"/>
                  </a:lnTo>
                  <a:lnTo>
                    <a:pt x="5053" y="13106"/>
                  </a:lnTo>
                  <a:close/>
                </a:path>
                <a:path w="43815" h="50800">
                  <a:moveTo>
                    <a:pt x="22337" y="0"/>
                  </a:moveTo>
                  <a:lnTo>
                    <a:pt x="22159" y="0"/>
                  </a:lnTo>
                  <a:lnTo>
                    <a:pt x="21131" y="1193"/>
                  </a:lnTo>
                  <a:lnTo>
                    <a:pt x="20635" y="2044"/>
                  </a:lnTo>
                  <a:lnTo>
                    <a:pt x="19873" y="3733"/>
                  </a:lnTo>
                  <a:lnTo>
                    <a:pt x="19393" y="4914"/>
                  </a:lnTo>
                  <a:lnTo>
                    <a:pt x="19130" y="5511"/>
                  </a:lnTo>
                  <a:lnTo>
                    <a:pt x="18743" y="6159"/>
                  </a:lnTo>
                  <a:lnTo>
                    <a:pt x="16927" y="7315"/>
                  </a:lnTo>
                  <a:lnTo>
                    <a:pt x="16025" y="8877"/>
                  </a:lnTo>
                  <a:lnTo>
                    <a:pt x="15022" y="11315"/>
                  </a:lnTo>
                  <a:lnTo>
                    <a:pt x="15027" y="11633"/>
                  </a:lnTo>
                  <a:lnTo>
                    <a:pt x="15150" y="13881"/>
                  </a:lnTo>
                  <a:lnTo>
                    <a:pt x="15254" y="14338"/>
                  </a:lnTo>
                  <a:lnTo>
                    <a:pt x="16508" y="17741"/>
                  </a:lnTo>
                  <a:lnTo>
                    <a:pt x="16558" y="18034"/>
                  </a:lnTo>
                  <a:lnTo>
                    <a:pt x="16685" y="18757"/>
                  </a:lnTo>
                  <a:lnTo>
                    <a:pt x="16763" y="19596"/>
                  </a:lnTo>
                  <a:lnTo>
                    <a:pt x="16629" y="19900"/>
                  </a:lnTo>
                  <a:lnTo>
                    <a:pt x="17778" y="19900"/>
                  </a:lnTo>
                  <a:lnTo>
                    <a:pt x="17683" y="19126"/>
                  </a:lnTo>
                  <a:lnTo>
                    <a:pt x="17575" y="18237"/>
                  </a:lnTo>
                  <a:lnTo>
                    <a:pt x="17514" y="17741"/>
                  </a:lnTo>
                  <a:lnTo>
                    <a:pt x="17448" y="17195"/>
                  </a:lnTo>
                  <a:lnTo>
                    <a:pt x="15873" y="13881"/>
                  </a:lnTo>
                  <a:lnTo>
                    <a:pt x="15997" y="10909"/>
                  </a:lnTo>
                  <a:lnTo>
                    <a:pt x="16267" y="9982"/>
                  </a:lnTo>
                  <a:lnTo>
                    <a:pt x="16864" y="9105"/>
                  </a:lnTo>
                  <a:lnTo>
                    <a:pt x="19150" y="8369"/>
                  </a:lnTo>
                  <a:lnTo>
                    <a:pt x="19800" y="7670"/>
                  </a:lnTo>
                  <a:lnTo>
                    <a:pt x="19891" y="7315"/>
                  </a:lnTo>
                  <a:lnTo>
                    <a:pt x="20004" y="6680"/>
                  </a:lnTo>
                  <a:lnTo>
                    <a:pt x="20096" y="6159"/>
                  </a:lnTo>
                  <a:lnTo>
                    <a:pt x="20210" y="5511"/>
                  </a:lnTo>
                  <a:lnTo>
                    <a:pt x="20280" y="5118"/>
                  </a:lnTo>
                  <a:lnTo>
                    <a:pt x="20877" y="3949"/>
                  </a:lnTo>
                  <a:lnTo>
                    <a:pt x="22024" y="2628"/>
                  </a:lnTo>
                  <a:lnTo>
                    <a:pt x="24153" y="2628"/>
                  </a:lnTo>
                  <a:lnTo>
                    <a:pt x="23556" y="1460"/>
                  </a:lnTo>
                  <a:lnTo>
                    <a:pt x="22337" y="0"/>
                  </a:lnTo>
                  <a:close/>
                </a:path>
                <a:path w="43815" h="50800">
                  <a:moveTo>
                    <a:pt x="24153" y="2628"/>
                  </a:moveTo>
                  <a:lnTo>
                    <a:pt x="22479" y="2628"/>
                  </a:lnTo>
                  <a:lnTo>
                    <a:pt x="23563" y="3949"/>
                  </a:lnTo>
                  <a:lnTo>
                    <a:pt x="24128" y="4914"/>
                  </a:lnTo>
                  <a:lnTo>
                    <a:pt x="24244" y="5511"/>
                  </a:lnTo>
                  <a:lnTo>
                    <a:pt x="24369" y="6159"/>
                  </a:lnTo>
                  <a:lnTo>
                    <a:pt x="24635" y="7315"/>
                  </a:lnTo>
                  <a:lnTo>
                    <a:pt x="24712" y="7670"/>
                  </a:lnTo>
                  <a:lnTo>
                    <a:pt x="25375" y="8369"/>
                  </a:lnTo>
                  <a:lnTo>
                    <a:pt x="27722" y="9105"/>
                  </a:lnTo>
                  <a:lnTo>
                    <a:pt x="28311" y="9982"/>
                  </a:lnTo>
                  <a:lnTo>
                    <a:pt x="28433" y="10553"/>
                  </a:lnTo>
                  <a:lnTo>
                    <a:pt x="28510" y="10909"/>
                  </a:lnTo>
                  <a:lnTo>
                    <a:pt x="28597" y="11315"/>
                  </a:lnTo>
                  <a:lnTo>
                    <a:pt x="28666" y="11633"/>
                  </a:lnTo>
                  <a:lnTo>
                    <a:pt x="28753" y="12039"/>
                  </a:lnTo>
                  <a:lnTo>
                    <a:pt x="28802" y="13106"/>
                  </a:lnTo>
                  <a:lnTo>
                    <a:pt x="28581" y="13881"/>
                  </a:lnTo>
                  <a:lnTo>
                    <a:pt x="27753" y="15748"/>
                  </a:lnTo>
                  <a:lnTo>
                    <a:pt x="27181" y="16827"/>
                  </a:lnTo>
                  <a:lnTo>
                    <a:pt x="27105" y="17195"/>
                  </a:lnTo>
                  <a:lnTo>
                    <a:pt x="26993" y="17741"/>
                  </a:lnTo>
                  <a:lnTo>
                    <a:pt x="26933" y="18034"/>
                  </a:lnTo>
                  <a:lnTo>
                    <a:pt x="26849" y="18440"/>
                  </a:lnTo>
                  <a:lnTo>
                    <a:pt x="26727" y="19900"/>
                  </a:lnTo>
                  <a:lnTo>
                    <a:pt x="27946" y="19900"/>
                  </a:lnTo>
                  <a:lnTo>
                    <a:pt x="27966" y="17741"/>
                  </a:lnTo>
                  <a:lnTo>
                    <a:pt x="28294" y="16827"/>
                  </a:lnTo>
                  <a:lnTo>
                    <a:pt x="28522" y="16294"/>
                  </a:lnTo>
                  <a:lnTo>
                    <a:pt x="28689" y="15748"/>
                  </a:lnTo>
                  <a:lnTo>
                    <a:pt x="28793" y="15405"/>
                  </a:lnTo>
                  <a:lnTo>
                    <a:pt x="28890" y="15087"/>
                  </a:lnTo>
                  <a:lnTo>
                    <a:pt x="28979" y="14795"/>
                  </a:lnTo>
                  <a:lnTo>
                    <a:pt x="29398" y="13881"/>
                  </a:lnTo>
                  <a:lnTo>
                    <a:pt x="29522" y="10909"/>
                  </a:lnTo>
                  <a:lnTo>
                    <a:pt x="29562" y="9982"/>
                  </a:lnTo>
                  <a:lnTo>
                    <a:pt x="29392" y="9982"/>
                  </a:lnTo>
                  <a:lnTo>
                    <a:pt x="28381" y="8369"/>
                  </a:lnTo>
                  <a:lnTo>
                    <a:pt x="27629" y="7670"/>
                  </a:lnTo>
                  <a:lnTo>
                    <a:pt x="25831" y="6159"/>
                  </a:lnTo>
                  <a:lnTo>
                    <a:pt x="25296" y="5511"/>
                  </a:lnTo>
                  <a:lnTo>
                    <a:pt x="24153" y="2628"/>
                  </a:lnTo>
                  <a:close/>
                </a:path>
                <a:path w="43815" h="50800">
                  <a:moveTo>
                    <a:pt x="40870" y="10553"/>
                  </a:moveTo>
                  <a:lnTo>
                    <a:pt x="39901" y="10553"/>
                  </a:lnTo>
                  <a:lnTo>
                    <a:pt x="39793" y="10909"/>
                  </a:lnTo>
                  <a:lnTo>
                    <a:pt x="39768" y="11315"/>
                  </a:lnTo>
                  <a:lnTo>
                    <a:pt x="39642" y="12458"/>
                  </a:lnTo>
                  <a:lnTo>
                    <a:pt x="39588" y="12738"/>
                  </a:lnTo>
                  <a:lnTo>
                    <a:pt x="39487" y="13106"/>
                  </a:lnTo>
                  <a:lnTo>
                    <a:pt x="39012" y="14338"/>
                  </a:lnTo>
                  <a:lnTo>
                    <a:pt x="34981" y="14338"/>
                  </a:lnTo>
                  <a:lnTo>
                    <a:pt x="34169" y="14795"/>
                  </a:lnTo>
                  <a:lnTo>
                    <a:pt x="33425" y="15405"/>
                  </a:lnTo>
                  <a:lnTo>
                    <a:pt x="32902" y="15748"/>
                  </a:lnTo>
                  <a:lnTo>
                    <a:pt x="32555" y="16294"/>
                  </a:lnTo>
                  <a:lnTo>
                    <a:pt x="32337" y="16827"/>
                  </a:lnTo>
                  <a:lnTo>
                    <a:pt x="32288" y="18034"/>
                  </a:lnTo>
                  <a:lnTo>
                    <a:pt x="32167" y="19265"/>
                  </a:lnTo>
                  <a:lnTo>
                    <a:pt x="31840" y="19900"/>
                  </a:lnTo>
                  <a:lnTo>
                    <a:pt x="32926" y="19900"/>
                  </a:lnTo>
                  <a:lnTo>
                    <a:pt x="33044" y="19265"/>
                  </a:lnTo>
                  <a:lnTo>
                    <a:pt x="33132" y="18757"/>
                  </a:lnTo>
                  <a:lnTo>
                    <a:pt x="33243" y="18034"/>
                  </a:lnTo>
                  <a:lnTo>
                    <a:pt x="33288" y="17741"/>
                  </a:lnTo>
                  <a:lnTo>
                    <a:pt x="33372" y="17195"/>
                  </a:lnTo>
                  <a:lnTo>
                    <a:pt x="34753" y="16294"/>
                  </a:lnTo>
                  <a:lnTo>
                    <a:pt x="42810" y="16294"/>
                  </a:lnTo>
                  <a:lnTo>
                    <a:pt x="42665" y="15748"/>
                  </a:lnTo>
                  <a:lnTo>
                    <a:pt x="39043" y="15748"/>
                  </a:lnTo>
                  <a:lnTo>
                    <a:pt x="39870" y="14338"/>
                  </a:lnTo>
                  <a:lnTo>
                    <a:pt x="40091" y="13881"/>
                  </a:lnTo>
                  <a:lnTo>
                    <a:pt x="40383" y="13106"/>
                  </a:lnTo>
                  <a:lnTo>
                    <a:pt x="42859" y="13106"/>
                  </a:lnTo>
                  <a:lnTo>
                    <a:pt x="42826" y="12954"/>
                  </a:lnTo>
                  <a:lnTo>
                    <a:pt x="42730" y="12738"/>
                  </a:lnTo>
                  <a:lnTo>
                    <a:pt x="42098" y="11633"/>
                  </a:lnTo>
                  <a:lnTo>
                    <a:pt x="40870" y="10553"/>
                  </a:lnTo>
                  <a:close/>
                </a:path>
                <a:path w="43815" h="50800">
                  <a:moveTo>
                    <a:pt x="42859" y="13106"/>
                  </a:moveTo>
                  <a:lnTo>
                    <a:pt x="40790" y="13106"/>
                  </a:lnTo>
                  <a:lnTo>
                    <a:pt x="41975" y="13881"/>
                  </a:lnTo>
                  <a:lnTo>
                    <a:pt x="41668" y="13881"/>
                  </a:lnTo>
                  <a:lnTo>
                    <a:pt x="42434" y="15087"/>
                  </a:lnTo>
                  <a:lnTo>
                    <a:pt x="42530" y="15240"/>
                  </a:lnTo>
                  <a:lnTo>
                    <a:pt x="42643" y="19596"/>
                  </a:lnTo>
                  <a:lnTo>
                    <a:pt x="42755" y="19900"/>
                  </a:lnTo>
                  <a:lnTo>
                    <a:pt x="43447" y="19900"/>
                  </a:lnTo>
                  <a:lnTo>
                    <a:pt x="43526" y="16827"/>
                  </a:lnTo>
                  <a:lnTo>
                    <a:pt x="43645" y="16294"/>
                  </a:lnTo>
                  <a:lnTo>
                    <a:pt x="32805" y="16294"/>
                  </a:lnTo>
                  <a:lnTo>
                    <a:pt x="43484" y="15748"/>
                  </a:lnTo>
                  <a:lnTo>
                    <a:pt x="43357" y="15405"/>
                  </a:lnTo>
                  <a:lnTo>
                    <a:pt x="42859" y="13106"/>
                  </a:lnTo>
                  <a:close/>
                </a:path>
                <a:path w="43815" h="50800">
                  <a:moveTo>
                    <a:pt x="684" y="15748"/>
                  </a:moveTo>
                  <a:lnTo>
                    <a:pt x="0" y="15748"/>
                  </a:lnTo>
                  <a:lnTo>
                    <a:pt x="12218" y="16294"/>
                  </a:lnTo>
                  <a:lnTo>
                    <a:pt x="564" y="16294"/>
                  </a:lnTo>
                  <a:lnTo>
                    <a:pt x="684" y="15748"/>
                  </a:lnTo>
                  <a:close/>
                </a:path>
                <a:path w="43815" h="50800">
                  <a:moveTo>
                    <a:pt x="43432" y="15748"/>
                  </a:moveTo>
                  <a:lnTo>
                    <a:pt x="32805" y="16294"/>
                  </a:lnTo>
                  <a:lnTo>
                    <a:pt x="43550" y="16294"/>
                  </a:lnTo>
                  <a:lnTo>
                    <a:pt x="43432" y="15748"/>
                  </a:lnTo>
                  <a:close/>
                </a:path>
                <a:path w="43815" h="50800">
                  <a:moveTo>
                    <a:pt x="4288" y="9982"/>
                  </a:moveTo>
                  <a:lnTo>
                    <a:pt x="3281" y="9982"/>
                  </a:lnTo>
                  <a:lnTo>
                    <a:pt x="5281" y="10553"/>
                  </a:lnTo>
                  <a:lnTo>
                    <a:pt x="3623" y="10553"/>
                  </a:lnTo>
                  <a:lnTo>
                    <a:pt x="4288" y="9982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2" name="object 82"/>
            <p:cNvSpPr/>
            <p:nvPr/>
          </p:nvSpPr>
          <p:spPr>
            <a:xfrm>
              <a:off x="7636242" y="5621019"/>
              <a:ext cx="41910" cy="46355"/>
            </a:xfrm>
            <a:custGeom>
              <a:avLst/>
              <a:gdLst/>
              <a:ahLst/>
              <a:cxnLst/>
              <a:rect l="l" t="t" r="r" b="b"/>
              <a:pathLst>
                <a:path w="41909" h="46354">
                  <a:moveTo>
                    <a:pt x="2854" y="11328"/>
                  </a:moveTo>
                  <a:lnTo>
                    <a:pt x="1283" y="11328"/>
                  </a:lnTo>
                  <a:lnTo>
                    <a:pt x="503" y="12738"/>
                  </a:lnTo>
                  <a:lnTo>
                    <a:pt x="419" y="12890"/>
                  </a:lnTo>
                  <a:lnTo>
                    <a:pt x="297" y="13360"/>
                  </a:lnTo>
                  <a:lnTo>
                    <a:pt x="194" y="14681"/>
                  </a:lnTo>
                  <a:lnTo>
                    <a:pt x="521" y="15735"/>
                  </a:lnTo>
                  <a:lnTo>
                    <a:pt x="475" y="16624"/>
                  </a:lnTo>
                  <a:lnTo>
                    <a:pt x="147" y="17500"/>
                  </a:lnTo>
                  <a:lnTo>
                    <a:pt x="62" y="17779"/>
                  </a:lnTo>
                  <a:lnTo>
                    <a:pt x="0" y="19469"/>
                  </a:lnTo>
                  <a:lnTo>
                    <a:pt x="139" y="20167"/>
                  </a:lnTo>
                  <a:lnTo>
                    <a:pt x="207" y="20510"/>
                  </a:lnTo>
                  <a:lnTo>
                    <a:pt x="298" y="20967"/>
                  </a:lnTo>
                  <a:lnTo>
                    <a:pt x="354" y="21247"/>
                  </a:lnTo>
                  <a:lnTo>
                    <a:pt x="457" y="21767"/>
                  </a:lnTo>
                  <a:lnTo>
                    <a:pt x="995" y="23152"/>
                  </a:lnTo>
                  <a:lnTo>
                    <a:pt x="1068" y="23317"/>
                  </a:lnTo>
                  <a:lnTo>
                    <a:pt x="2934" y="24968"/>
                  </a:lnTo>
                  <a:lnTo>
                    <a:pt x="3480" y="25488"/>
                  </a:lnTo>
                  <a:lnTo>
                    <a:pt x="5093" y="26923"/>
                  </a:lnTo>
                  <a:lnTo>
                    <a:pt x="5766" y="28092"/>
                  </a:lnTo>
                  <a:lnTo>
                    <a:pt x="6414" y="30657"/>
                  </a:lnTo>
                  <a:lnTo>
                    <a:pt x="7122" y="33832"/>
                  </a:lnTo>
                  <a:lnTo>
                    <a:pt x="7751" y="35915"/>
                  </a:lnTo>
                  <a:lnTo>
                    <a:pt x="18913" y="45923"/>
                  </a:lnTo>
                  <a:lnTo>
                    <a:pt x="21506" y="45923"/>
                  </a:lnTo>
                  <a:lnTo>
                    <a:pt x="26492" y="44869"/>
                  </a:lnTo>
                  <a:lnTo>
                    <a:pt x="28854" y="43497"/>
                  </a:lnTo>
                  <a:lnTo>
                    <a:pt x="28992" y="43319"/>
                  </a:lnTo>
                  <a:lnTo>
                    <a:pt x="20005" y="43319"/>
                  </a:lnTo>
                  <a:lnTo>
                    <a:pt x="14923" y="41681"/>
                  </a:lnTo>
                  <a:lnTo>
                    <a:pt x="12751" y="38836"/>
                  </a:lnTo>
                  <a:lnTo>
                    <a:pt x="12662" y="25819"/>
                  </a:lnTo>
                  <a:lnTo>
                    <a:pt x="14046" y="23317"/>
                  </a:lnTo>
                  <a:lnTo>
                    <a:pt x="17894" y="21247"/>
                  </a:lnTo>
                  <a:lnTo>
                    <a:pt x="18923" y="20967"/>
                  </a:lnTo>
                  <a:lnTo>
                    <a:pt x="28631" y="20967"/>
                  </a:lnTo>
                  <a:lnTo>
                    <a:pt x="17109" y="20510"/>
                  </a:lnTo>
                  <a:lnTo>
                    <a:pt x="12473" y="20510"/>
                  </a:lnTo>
                  <a:lnTo>
                    <a:pt x="10833" y="19469"/>
                  </a:lnTo>
                  <a:lnTo>
                    <a:pt x="10333" y="18897"/>
                  </a:lnTo>
                  <a:lnTo>
                    <a:pt x="10211" y="18757"/>
                  </a:lnTo>
                  <a:lnTo>
                    <a:pt x="10103" y="17779"/>
                  </a:lnTo>
                  <a:lnTo>
                    <a:pt x="10058" y="17500"/>
                  </a:lnTo>
                  <a:lnTo>
                    <a:pt x="9970" y="17081"/>
                  </a:lnTo>
                  <a:lnTo>
                    <a:pt x="9880" y="16624"/>
                  </a:lnTo>
                  <a:lnTo>
                    <a:pt x="9817" y="15874"/>
                  </a:lnTo>
                  <a:lnTo>
                    <a:pt x="8904" y="14274"/>
                  </a:lnTo>
                  <a:lnTo>
                    <a:pt x="7912" y="13728"/>
                  </a:lnTo>
                  <a:lnTo>
                    <a:pt x="9560" y="13728"/>
                  </a:lnTo>
                  <a:lnTo>
                    <a:pt x="1319" y="13360"/>
                  </a:lnTo>
                  <a:lnTo>
                    <a:pt x="4179" y="13360"/>
                  </a:lnTo>
                  <a:lnTo>
                    <a:pt x="3937" y="13233"/>
                  </a:lnTo>
                  <a:lnTo>
                    <a:pt x="2997" y="11696"/>
                  </a:lnTo>
                  <a:lnTo>
                    <a:pt x="2854" y="11328"/>
                  </a:lnTo>
                  <a:close/>
                </a:path>
                <a:path w="41909" h="46354">
                  <a:moveTo>
                    <a:pt x="34280" y="33959"/>
                  </a:moveTo>
                  <a:lnTo>
                    <a:pt x="29110" y="33959"/>
                  </a:lnTo>
                  <a:lnTo>
                    <a:pt x="29020" y="39573"/>
                  </a:lnTo>
                  <a:lnTo>
                    <a:pt x="27626" y="41681"/>
                  </a:lnTo>
                  <a:lnTo>
                    <a:pt x="27534" y="41821"/>
                  </a:lnTo>
                  <a:lnTo>
                    <a:pt x="25692" y="42811"/>
                  </a:lnTo>
                  <a:lnTo>
                    <a:pt x="21666" y="43319"/>
                  </a:lnTo>
                  <a:lnTo>
                    <a:pt x="28992" y="43319"/>
                  </a:lnTo>
                  <a:lnTo>
                    <a:pt x="31898" y="39573"/>
                  </a:lnTo>
                  <a:lnTo>
                    <a:pt x="32822" y="37782"/>
                  </a:lnTo>
                  <a:lnTo>
                    <a:pt x="32938" y="37515"/>
                  </a:lnTo>
                  <a:lnTo>
                    <a:pt x="34280" y="33959"/>
                  </a:lnTo>
                  <a:close/>
                </a:path>
                <a:path w="41909" h="46354">
                  <a:moveTo>
                    <a:pt x="21184" y="25946"/>
                  </a:moveTo>
                  <a:lnTo>
                    <a:pt x="18910" y="26923"/>
                  </a:lnTo>
                  <a:lnTo>
                    <a:pt x="18716" y="27241"/>
                  </a:lnTo>
                  <a:lnTo>
                    <a:pt x="18607" y="27419"/>
                  </a:lnTo>
                  <a:lnTo>
                    <a:pt x="18529" y="27546"/>
                  </a:lnTo>
                  <a:lnTo>
                    <a:pt x="18459" y="28092"/>
                  </a:lnTo>
                  <a:lnTo>
                    <a:pt x="18352" y="36677"/>
                  </a:lnTo>
                  <a:lnTo>
                    <a:pt x="19388" y="37782"/>
                  </a:lnTo>
                  <a:lnTo>
                    <a:pt x="22339" y="37782"/>
                  </a:lnTo>
                  <a:lnTo>
                    <a:pt x="23203" y="37515"/>
                  </a:lnTo>
                  <a:lnTo>
                    <a:pt x="23289" y="35915"/>
                  </a:lnTo>
                  <a:lnTo>
                    <a:pt x="21088" y="35915"/>
                  </a:lnTo>
                  <a:lnTo>
                    <a:pt x="19533" y="34645"/>
                  </a:lnTo>
                  <a:lnTo>
                    <a:pt x="19905" y="31902"/>
                  </a:lnTo>
                  <a:lnTo>
                    <a:pt x="19990" y="31280"/>
                  </a:lnTo>
                  <a:lnTo>
                    <a:pt x="20758" y="30657"/>
                  </a:lnTo>
                  <a:lnTo>
                    <a:pt x="35031" y="30657"/>
                  </a:lnTo>
                  <a:lnTo>
                    <a:pt x="35538" y="28435"/>
                  </a:lnTo>
                  <a:lnTo>
                    <a:pt x="35573" y="28282"/>
                  </a:lnTo>
                  <a:lnTo>
                    <a:pt x="35970" y="27546"/>
                  </a:lnTo>
                  <a:lnTo>
                    <a:pt x="36039" y="27419"/>
                  </a:lnTo>
                  <a:lnTo>
                    <a:pt x="25311" y="27419"/>
                  </a:lnTo>
                  <a:lnTo>
                    <a:pt x="24562" y="27241"/>
                  </a:lnTo>
                  <a:lnTo>
                    <a:pt x="22543" y="26123"/>
                  </a:lnTo>
                  <a:lnTo>
                    <a:pt x="21184" y="25946"/>
                  </a:lnTo>
                  <a:close/>
                </a:path>
                <a:path w="41909" h="46354">
                  <a:moveTo>
                    <a:pt x="35031" y="30657"/>
                  </a:moveTo>
                  <a:lnTo>
                    <a:pt x="28249" y="30657"/>
                  </a:lnTo>
                  <a:lnTo>
                    <a:pt x="29096" y="31572"/>
                  </a:lnTo>
                  <a:lnTo>
                    <a:pt x="29109" y="33832"/>
                  </a:lnTo>
                  <a:lnTo>
                    <a:pt x="34328" y="33832"/>
                  </a:lnTo>
                  <a:lnTo>
                    <a:pt x="35031" y="30657"/>
                  </a:lnTo>
                  <a:close/>
                </a:path>
                <a:path w="41909" h="46354">
                  <a:moveTo>
                    <a:pt x="40121" y="11328"/>
                  </a:moveTo>
                  <a:lnTo>
                    <a:pt x="38577" y="11328"/>
                  </a:lnTo>
                  <a:lnTo>
                    <a:pt x="38428" y="11696"/>
                  </a:lnTo>
                  <a:lnTo>
                    <a:pt x="37503" y="13233"/>
                  </a:lnTo>
                  <a:lnTo>
                    <a:pt x="37242" y="13360"/>
                  </a:lnTo>
                  <a:lnTo>
                    <a:pt x="38972" y="13360"/>
                  </a:lnTo>
                  <a:lnTo>
                    <a:pt x="33297" y="13728"/>
                  </a:lnTo>
                  <a:lnTo>
                    <a:pt x="31837" y="14681"/>
                  </a:lnTo>
                  <a:lnTo>
                    <a:pt x="31680" y="15735"/>
                  </a:lnTo>
                  <a:lnTo>
                    <a:pt x="31659" y="15874"/>
                  </a:lnTo>
                  <a:lnTo>
                    <a:pt x="31547" y="16624"/>
                  </a:lnTo>
                  <a:lnTo>
                    <a:pt x="31446" y="17081"/>
                  </a:lnTo>
                  <a:lnTo>
                    <a:pt x="31389" y="17500"/>
                  </a:lnTo>
                  <a:lnTo>
                    <a:pt x="31318" y="18008"/>
                  </a:lnTo>
                  <a:lnTo>
                    <a:pt x="31212" y="18414"/>
                  </a:lnTo>
                  <a:lnTo>
                    <a:pt x="31136" y="18630"/>
                  </a:lnTo>
                  <a:lnTo>
                    <a:pt x="29336" y="20967"/>
                  </a:lnTo>
                  <a:lnTo>
                    <a:pt x="23853" y="20967"/>
                  </a:lnTo>
                  <a:lnTo>
                    <a:pt x="25921" y="21640"/>
                  </a:lnTo>
                  <a:lnTo>
                    <a:pt x="26975" y="22224"/>
                  </a:lnTo>
                  <a:lnTo>
                    <a:pt x="28880" y="24803"/>
                  </a:lnTo>
                  <a:lnTo>
                    <a:pt x="28021" y="26923"/>
                  </a:lnTo>
                  <a:lnTo>
                    <a:pt x="27788" y="26923"/>
                  </a:lnTo>
                  <a:lnTo>
                    <a:pt x="25311" y="27419"/>
                  </a:lnTo>
                  <a:lnTo>
                    <a:pt x="36039" y="27419"/>
                  </a:lnTo>
                  <a:lnTo>
                    <a:pt x="36306" y="26923"/>
                  </a:lnTo>
                  <a:lnTo>
                    <a:pt x="37205" y="26123"/>
                  </a:lnTo>
                  <a:lnTo>
                    <a:pt x="37958" y="25488"/>
                  </a:lnTo>
                  <a:lnTo>
                    <a:pt x="38227" y="25184"/>
                  </a:lnTo>
                  <a:lnTo>
                    <a:pt x="39510" y="24129"/>
                  </a:lnTo>
                  <a:lnTo>
                    <a:pt x="40133" y="23317"/>
                  </a:lnTo>
                  <a:lnTo>
                    <a:pt x="40259" y="23152"/>
                  </a:lnTo>
                  <a:lnTo>
                    <a:pt x="41504" y="20167"/>
                  </a:lnTo>
                  <a:lnTo>
                    <a:pt x="41605" y="18414"/>
                  </a:lnTo>
                  <a:lnTo>
                    <a:pt x="40954" y="16624"/>
                  </a:lnTo>
                  <a:lnTo>
                    <a:pt x="40907" y="15735"/>
                  </a:lnTo>
                  <a:lnTo>
                    <a:pt x="41221" y="14681"/>
                  </a:lnTo>
                  <a:lnTo>
                    <a:pt x="41137" y="13233"/>
                  </a:lnTo>
                  <a:lnTo>
                    <a:pt x="41048" y="12890"/>
                  </a:lnTo>
                  <a:lnTo>
                    <a:pt x="41008" y="12738"/>
                  </a:lnTo>
                  <a:lnTo>
                    <a:pt x="40121" y="11328"/>
                  </a:lnTo>
                  <a:close/>
                </a:path>
                <a:path w="41909" h="46354">
                  <a:moveTo>
                    <a:pt x="23327" y="20510"/>
                  </a:moveTo>
                  <a:lnTo>
                    <a:pt x="17109" y="20510"/>
                  </a:lnTo>
                  <a:lnTo>
                    <a:pt x="28631" y="20967"/>
                  </a:lnTo>
                  <a:lnTo>
                    <a:pt x="18860" y="20967"/>
                  </a:lnTo>
                  <a:lnTo>
                    <a:pt x="23327" y="20510"/>
                  </a:lnTo>
                  <a:close/>
                </a:path>
                <a:path w="41909" h="46354">
                  <a:moveTo>
                    <a:pt x="20849" y="0"/>
                  </a:moveTo>
                  <a:lnTo>
                    <a:pt x="20599" y="0"/>
                  </a:lnTo>
                  <a:lnTo>
                    <a:pt x="19342" y="1435"/>
                  </a:lnTo>
                  <a:lnTo>
                    <a:pt x="18853" y="2412"/>
                  </a:lnTo>
                  <a:lnTo>
                    <a:pt x="18758" y="2603"/>
                  </a:lnTo>
                  <a:lnTo>
                    <a:pt x="18574" y="3644"/>
                  </a:lnTo>
                  <a:lnTo>
                    <a:pt x="18265" y="5168"/>
                  </a:lnTo>
                  <a:lnTo>
                    <a:pt x="17615" y="5854"/>
                  </a:lnTo>
                  <a:lnTo>
                    <a:pt x="15333" y="6603"/>
                  </a:lnTo>
                  <a:lnTo>
                    <a:pt x="14745" y="7480"/>
                  </a:lnTo>
                  <a:lnTo>
                    <a:pt x="14046" y="9867"/>
                  </a:lnTo>
                  <a:lnTo>
                    <a:pt x="14100" y="10223"/>
                  </a:lnTo>
                  <a:lnTo>
                    <a:pt x="14333" y="11328"/>
                  </a:lnTo>
                  <a:lnTo>
                    <a:pt x="15926" y="14681"/>
                  </a:lnTo>
                  <a:lnTo>
                    <a:pt x="15951" y="18630"/>
                  </a:lnTo>
                  <a:lnTo>
                    <a:pt x="13995" y="20510"/>
                  </a:lnTo>
                  <a:lnTo>
                    <a:pt x="23327" y="20510"/>
                  </a:lnTo>
                  <a:lnTo>
                    <a:pt x="18860" y="20967"/>
                  </a:lnTo>
                  <a:lnTo>
                    <a:pt x="27223" y="20967"/>
                  </a:lnTo>
                  <a:lnTo>
                    <a:pt x="25210" y="17779"/>
                  </a:lnTo>
                  <a:lnTo>
                    <a:pt x="25197" y="16624"/>
                  </a:lnTo>
                  <a:lnTo>
                    <a:pt x="25584" y="14681"/>
                  </a:lnTo>
                  <a:lnTo>
                    <a:pt x="25667" y="14274"/>
                  </a:lnTo>
                  <a:lnTo>
                    <a:pt x="26149" y="13360"/>
                  </a:lnTo>
                  <a:lnTo>
                    <a:pt x="27076" y="11328"/>
                  </a:lnTo>
                  <a:lnTo>
                    <a:pt x="27381" y="10223"/>
                  </a:lnTo>
                  <a:lnTo>
                    <a:pt x="26822" y="7683"/>
                  </a:lnTo>
                  <a:lnTo>
                    <a:pt x="26187" y="6603"/>
                  </a:lnTo>
                  <a:lnTo>
                    <a:pt x="23840" y="5854"/>
                  </a:lnTo>
                  <a:lnTo>
                    <a:pt x="23178" y="5168"/>
                  </a:lnTo>
                  <a:lnTo>
                    <a:pt x="22835" y="3644"/>
                  </a:lnTo>
                  <a:lnTo>
                    <a:pt x="22641" y="2603"/>
                  </a:lnTo>
                  <a:lnTo>
                    <a:pt x="22606" y="2412"/>
                  </a:lnTo>
                  <a:lnTo>
                    <a:pt x="22040" y="1435"/>
                  </a:lnTo>
                  <a:lnTo>
                    <a:pt x="20849" y="0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3" name="object 83"/>
            <p:cNvSpPr/>
            <p:nvPr/>
          </p:nvSpPr>
          <p:spPr>
            <a:xfrm>
              <a:off x="7648879" y="5641760"/>
              <a:ext cx="16510" cy="22860"/>
            </a:xfrm>
            <a:custGeom>
              <a:avLst/>
              <a:gdLst/>
              <a:ahLst/>
              <a:cxnLst/>
              <a:rect l="l" t="t" r="r" b="b"/>
              <a:pathLst>
                <a:path w="16509" h="22860">
                  <a:moveTo>
                    <a:pt x="10555" y="0"/>
                  </a:moveTo>
                  <a:lnTo>
                    <a:pt x="8445" y="0"/>
                  </a:lnTo>
                  <a:lnTo>
                    <a:pt x="6275" y="215"/>
                  </a:lnTo>
                  <a:lnTo>
                    <a:pt x="5259" y="508"/>
                  </a:lnTo>
                  <a:lnTo>
                    <a:pt x="1424" y="2578"/>
                  </a:lnTo>
                  <a:lnTo>
                    <a:pt x="408" y="4381"/>
                  </a:lnTo>
                  <a:lnTo>
                    <a:pt x="13" y="4914"/>
                  </a:lnTo>
                  <a:lnTo>
                    <a:pt x="0" y="17945"/>
                  </a:lnTo>
                  <a:lnTo>
                    <a:pt x="2288" y="20942"/>
                  </a:lnTo>
                  <a:lnTo>
                    <a:pt x="7370" y="22580"/>
                  </a:lnTo>
                  <a:lnTo>
                    <a:pt x="9031" y="22580"/>
                  </a:lnTo>
                  <a:lnTo>
                    <a:pt x="13044" y="22072"/>
                  </a:lnTo>
                  <a:lnTo>
                    <a:pt x="13995" y="21564"/>
                  </a:lnTo>
                  <a:lnTo>
                    <a:pt x="7617" y="21564"/>
                  </a:lnTo>
                  <a:lnTo>
                    <a:pt x="3011" y="19875"/>
                  </a:lnTo>
                  <a:lnTo>
                    <a:pt x="1551" y="17945"/>
                  </a:lnTo>
                  <a:lnTo>
                    <a:pt x="1457" y="17335"/>
                  </a:lnTo>
                  <a:lnTo>
                    <a:pt x="1346" y="16611"/>
                  </a:lnTo>
                  <a:lnTo>
                    <a:pt x="1243" y="15938"/>
                  </a:lnTo>
                  <a:lnTo>
                    <a:pt x="1126" y="15176"/>
                  </a:lnTo>
                  <a:lnTo>
                    <a:pt x="1009" y="10541"/>
                  </a:lnTo>
                  <a:lnTo>
                    <a:pt x="954" y="8686"/>
                  </a:lnTo>
                  <a:lnTo>
                    <a:pt x="1083" y="7696"/>
                  </a:lnTo>
                  <a:lnTo>
                    <a:pt x="1199" y="6807"/>
                  </a:lnTo>
                  <a:lnTo>
                    <a:pt x="1287" y="6134"/>
                  </a:lnTo>
                  <a:lnTo>
                    <a:pt x="1360" y="5575"/>
                  </a:lnTo>
                  <a:lnTo>
                    <a:pt x="1446" y="4914"/>
                  </a:lnTo>
                  <a:lnTo>
                    <a:pt x="1516" y="4381"/>
                  </a:lnTo>
                  <a:lnTo>
                    <a:pt x="2155" y="3594"/>
                  </a:lnTo>
                  <a:lnTo>
                    <a:pt x="3346" y="2247"/>
                  </a:lnTo>
                  <a:lnTo>
                    <a:pt x="8370" y="901"/>
                  </a:lnTo>
                  <a:lnTo>
                    <a:pt x="13273" y="901"/>
                  </a:lnTo>
                  <a:lnTo>
                    <a:pt x="10555" y="0"/>
                  </a:lnTo>
                  <a:close/>
                </a:path>
                <a:path w="16509" h="22860">
                  <a:moveTo>
                    <a:pt x="16461" y="10833"/>
                  </a:moveTo>
                  <a:lnTo>
                    <a:pt x="14933" y="10833"/>
                  </a:lnTo>
                  <a:lnTo>
                    <a:pt x="15382" y="11468"/>
                  </a:lnTo>
                  <a:lnTo>
                    <a:pt x="15374" y="18326"/>
                  </a:lnTo>
                  <a:lnTo>
                    <a:pt x="15203" y="18694"/>
                  </a:lnTo>
                  <a:lnTo>
                    <a:pt x="13806" y="20320"/>
                  </a:lnTo>
                  <a:lnTo>
                    <a:pt x="12465" y="20942"/>
                  </a:lnTo>
                  <a:lnTo>
                    <a:pt x="12326" y="20942"/>
                  </a:lnTo>
                  <a:lnTo>
                    <a:pt x="9285" y="21564"/>
                  </a:lnTo>
                  <a:lnTo>
                    <a:pt x="13995" y="21564"/>
                  </a:lnTo>
                  <a:lnTo>
                    <a:pt x="14899" y="21082"/>
                  </a:lnTo>
                  <a:lnTo>
                    <a:pt x="16385" y="18834"/>
                  </a:lnTo>
                  <a:lnTo>
                    <a:pt x="16461" y="10833"/>
                  </a:lnTo>
                  <a:close/>
                </a:path>
                <a:path w="16509" h="22860">
                  <a:moveTo>
                    <a:pt x="5894" y="6807"/>
                  </a:moveTo>
                  <a:lnTo>
                    <a:pt x="4687" y="6807"/>
                  </a:lnTo>
                  <a:lnTo>
                    <a:pt x="4675" y="16268"/>
                  </a:lnTo>
                  <a:lnTo>
                    <a:pt x="5666" y="17513"/>
                  </a:lnTo>
                  <a:lnTo>
                    <a:pt x="8739" y="18326"/>
                  </a:lnTo>
                  <a:lnTo>
                    <a:pt x="10024" y="18326"/>
                  </a:lnTo>
                  <a:lnTo>
                    <a:pt x="11711" y="17335"/>
                  </a:lnTo>
                  <a:lnTo>
                    <a:pt x="11838" y="17106"/>
                  </a:lnTo>
                  <a:lnTo>
                    <a:pt x="6815" y="17106"/>
                  </a:lnTo>
                  <a:lnTo>
                    <a:pt x="5704" y="15938"/>
                  </a:lnTo>
                  <a:lnTo>
                    <a:pt x="5780" y="7696"/>
                  </a:lnTo>
                  <a:lnTo>
                    <a:pt x="5894" y="6807"/>
                  </a:lnTo>
                  <a:close/>
                </a:path>
                <a:path w="16509" h="22860">
                  <a:moveTo>
                    <a:pt x="15521" y="9804"/>
                  </a:moveTo>
                  <a:lnTo>
                    <a:pt x="8250" y="9804"/>
                  </a:lnTo>
                  <a:lnTo>
                    <a:pt x="7355" y="10541"/>
                  </a:lnTo>
                  <a:lnTo>
                    <a:pt x="7081" y="12560"/>
                  </a:lnTo>
                  <a:lnTo>
                    <a:pt x="6982" y="13284"/>
                  </a:lnTo>
                  <a:lnTo>
                    <a:pt x="6928" y="13931"/>
                  </a:lnTo>
                  <a:lnTo>
                    <a:pt x="8437" y="15176"/>
                  </a:lnTo>
                  <a:lnTo>
                    <a:pt x="10720" y="15176"/>
                  </a:lnTo>
                  <a:lnTo>
                    <a:pt x="10720" y="16611"/>
                  </a:lnTo>
                  <a:lnTo>
                    <a:pt x="11063" y="16611"/>
                  </a:lnTo>
                  <a:lnTo>
                    <a:pt x="9577" y="17106"/>
                  </a:lnTo>
                  <a:lnTo>
                    <a:pt x="11838" y="17106"/>
                  </a:lnTo>
                  <a:lnTo>
                    <a:pt x="11736" y="13931"/>
                  </a:lnTo>
                  <a:lnTo>
                    <a:pt x="8878" y="13931"/>
                  </a:lnTo>
                  <a:lnTo>
                    <a:pt x="8257" y="13284"/>
                  </a:lnTo>
                  <a:lnTo>
                    <a:pt x="8231" y="11468"/>
                  </a:lnTo>
                  <a:lnTo>
                    <a:pt x="8768" y="10833"/>
                  </a:lnTo>
                  <a:lnTo>
                    <a:pt x="16461" y="10833"/>
                  </a:lnTo>
                  <a:lnTo>
                    <a:pt x="15521" y="9804"/>
                  </a:lnTo>
                  <a:close/>
                </a:path>
                <a:path w="16509" h="22860">
                  <a:moveTo>
                    <a:pt x="10352" y="4381"/>
                  </a:moveTo>
                  <a:lnTo>
                    <a:pt x="7997" y="4381"/>
                  </a:lnTo>
                  <a:lnTo>
                    <a:pt x="5704" y="4914"/>
                  </a:lnTo>
                  <a:lnTo>
                    <a:pt x="5136" y="5575"/>
                  </a:lnTo>
                  <a:lnTo>
                    <a:pt x="4688" y="6134"/>
                  </a:lnTo>
                  <a:lnTo>
                    <a:pt x="4687" y="6680"/>
                  </a:lnTo>
                  <a:lnTo>
                    <a:pt x="5972" y="6680"/>
                  </a:lnTo>
                  <a:lnTo>
                    <a:pt x="6306" y="6134"/>
                  </a:lnTo>
                  <a:lnTo>
                    <a:pt x="7638" y="5575"/>
                  </a:lnTo>
                  <a:lnTo>
                    <a:pt x="11228" y="5575"/>
                  </a:lnTo>
                  <a:lnTo>
                    <a:pt x="6606" y="4914"/>
                  </a:lnTo>
                  <a:lnTo>
                    <a:pt x="11327" y="4914"/>
                  </a:lnTo>
                  <a:lnTo>
                    <a:pt x="10352" y="4381"/>
                  </a:lnTo>
                  <a:close/>
                </a:path>
                <a:path w="16509" h="22860">
                  <a:moveTo>
                    <a:pt x="13273" y="901"/>
                  </a:moveTo>
                  <a:lnTo>
                    <a:pt x="9275" y="901"/>
                  </a:lnTo>
                  <a:lnTo>
                    <a:pt x="10733" y="1041"/>
                  </a:lnTo>
                  <a:lnTo>
                    <a:pt x="13298" y="2247"/>
                  </a:lnTo>
                  <a:lnTo>
                    <a:pt x="13756" y="2578"/>
                  </a:lnTo>
                  <a:lnTo>
                    <a:pt x="14581" y="3594"/>
                  </a:lnTo>
                  <a:lnTo>
                    <a:pt x="14555" y="4381"/>
                  </a:lnTo>
                  <a:lnTo>
                    <a:pt x="13867" y="5575"/>
                  </a:lnTo>
                  <a:lnTo>
                    <a:pt x="10239" y="5575"/>
                  </a:lnTo>
                  <a:lnTo>
                    <a:pt x="11914" y="6502"/>
                  </a:lnTo>
                  <a:lnTo>
                    <a:pt x="12676" y="6680"/>
                  </a:lnTo>
                  <a:lnTo>
                    <a:pt x="15407" y="6134"/>
                  </a:lnTo>
                  <a:lnTo>
                    <a:pt x="16116" y="4381"/>
                  </a:lnTo>
                  <a:lnTo>
                    <a:pt x="16479" y="4381"/>
                  </a:lnTo>
                  <a:lnTo>
                    <a:pt x="14340" y="1485"/>
                  </a:lnTo>
                  <a:lnTo>
                    <a:pt x="13273" y="901"/>
                  </a:lnTo>
                  <a:close/>
                </a:path>
                <a:path w="16509" h="22860">
                  <a:moveTo>
                    <a:pt x="9239" y="4914"/>
                  </a:moveTo>
                  <a:lnTo>
                    <a:pt x="6606" y="4914"/>
                  </a:lnTo>
                  <a:lnTo>
                    <a:pt x="11228" y="5575"/>
                  </a:lnTo>
                  <a:lnTo>
                    <a:pt x="7638" y="5575"/>
                  </a:lnTo>
                  <a:lnTo>
                    <a:pt x="9239" y="4914"/>
                  </a:lnTo>
                  <a:close/>
                </a:path>
                <a:path w="16509" h="22860">
                  <a:moveTo>
                    <a:pt x="11327" y="4914"/>
                  </a:moveTo>
                  <a:lnTo>
                    <a:pt x="9239" y="4914"/>
                  </a:lnTo>
                  <a:lnTo>
                    <a:pt x="7638" y="5575"/>
                  </a:lnTo>
                  <a:lnTo>
                    <a:pt x="12535" y="5575"/>
                  </a:lnTo>
                  <a:lnTo>
                    <a:pt x="11327" y="4914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4" name="object 84"/>
            <p:cNvSpPr/>
            <p:nvPr/>
          </p:nvSpPr>
          <p:spPr>
            <a:xfrm>
              <a:off x="7649808" y="5642598"/>
              <a:ext cx="14604" cy="20955"/>
            </a:xfrm>
            <a:custGeom>
              <a:avLst/>
              <a:gdLst/>
              <a:ahLst/>
              <a:cxnLst/>
              <a:rect l="l" t="t" r="r" b="b"/>
              <a:pathLst>
                <a:path w="14604" h="20954">
                  <a:moveTo>
                    <a:pt x="7683" y="0"/>
                  </a:moveTo>
                  <a:lnTo>
                    <a:pt x="2451" y="1371"/>
                  </a:lnTo>
                  <a:lnTo>
                    <a:pt x="596" y="3467"/>
                  </a:lnTo>
                  <a:lnTo>
                    <a:pt x="25" y="7848"/>
                  </a:lnTo>
                  <a:lnTo>
                    <a:pt x="152" y="9118"/>
                  </a:lnTo>
                  <a:lnTo>
                    <a:pt x="101" y="10439"/>
                  </a:lnTo>
                  <a:lnTo>
                    <a:pt x="165" y="11722"/>
                  </a:lnTo>
                  <a:lnTo>
                    <a:pt x="0" y="13055"/>
                  </a:lnTo>
                  <a:lnTo>
                    <a:pt x="622" y="17106"/>
                  </a:lnTo>
                  <a:lnTo>
                    <a:pt x="2082" y="19037"/>
                  </a:lnTo>
                  <a:lnTo>
                    <a:pt x="6515" y="20662"/>
                  </a:lnTo>
                  <a:lnTo>
                    <a:pt x="8356" y="20726"/>
                  </a:lnTo>
                  <a:lnTo>
                    <a:pt x="11645" y="20053"/>
                  </a:lnTo>
                  <a:lnTo>
                    <a:pt x="12877" y="19481"/>
                  </a:lnTo>
                  <a:lnTo>
                    <a:pt x="14274" y="17856"/>
                  </a:lnTo>
                  <a:lnTo>
                    <a:pt x="14516" y="17335"/>
                  </a:lnTo>
                  <a:lnTo>
                    <a:pt x="14427" y="15989"/>
                  </a:lnTo>
                  <a:lnTo>
                    <a:pt x="14465" y="15341"/>
                  </a:lnTo>
                  <a:lnTo>
                    <a:pt x="14452" y="10515"/>
                  </a:lnTo>
                  <a:lnTo>
                    <a:pt x="13982" y="9969"/>
                  </a:lnTo>
                  <a:lnTo>
                    <a:pt x="11645" y="9918"/>
                  </a:lnTo>
                  <a:lnTo>
                    <a:pt x="7861" y="9969"/>
                  </a:lnTo>
                  <a:lnTo>
                    <a:pt x="7302" y="10629"/>
                  </a:lnTo>
                  <a:lnTo>
                    <a:pt x="7327" y="12445"/>
                  </a:lnTo>
                  <a:lnTo>
                    <a:pt x="7924" y="13068"/>
                  </a:lnTo>
                  <a:lnTo>
                    <a:pt x="8801" y="13106"/>
                  </a:lnTo>
                  <a:lnTo>
                    <a:pt x="10807" y="13093"/>
                  </a:lnTo>
                  <a:lnTo>
                    <a:pt x="10871" y="15087"/>
                  </a:lnTo>
                  <a:lnTo>
                    <a:pt x="10909" y="16268"/>
                  </a:lnTo>
                  <a:lnTo>
                    <a:pt x="10782" y="16497"/>
                  </a:lnTo>
                  <a:lnTo>
                    <a:pt x="9182" y="17437"/>
                  </a:lnTo>
                  <a:lnTo>
                    <a:pt x="7810" y="17487"/>
                  </a:lnTo>
                  <a:lnTo>
                    <a:pt x="4737" y="16675"/>
                  </a:lnTo>
                  <a:lnTo>
                    <a:pt x="3746" y="15430"/>
                  </a:lnTo>
                  <a:lnTo>
                    <a:pt x="3683" y="9321"/>
                  </a:lnTo>
                  <a:lnTo>
                    <a:pt x="3759" y="5257"/>
                  </a:lnTo>
                  <a:lnTo>
                    <a:pt x="4775" y="4076"/>
                  </a:lnTo>
                  <a:lnTo>
                    <a:pt x="8051" y="3314"/>
                  </a:lnTo>
                  <a:lnTo>
                    <a:pt x="9423" y="3543"/>
                  </a:lnTo>
                  <a:lnTo>
                    <a:pt x="11366" y="4584"/>
                  </a:lnTo>
                  <a:lnTo>
                    <a:pt x="12382" y="4737"/>
                  </a:lnTo>
                  <a:lnTo>
                    <a:pt x="13106" y="4444"/>
                  </a:lnTo>
                  <a:lnTo>
                    <a:pt x="13728" y="3365"/>
                  </a:lnTo>
                  <a:lnTo>
                    <a:pt x="13652" y="2755"/>
                  </a:lnTo>
                  <a:lnTo>
                    <a:pt x="12827" y="1739"/>
                  </a:lnTo>
                  <a:lnTo>
                    <a:pt x="12369" y="1409"/>
                  </a:lnTo>
                  <a:lnTo>
                    <a:pt x="9804" y="203"/>
                  </a:lnTo>
                  <a:lnTo>
                    <a:pt x="76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5" name="object 85"/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6" name="object 86"/>
            <p:cNvSpPr/>
            <p:nvPr/>
          </p:nvSpPr>
          <p:spPr>
            <a:xfrm>
              <a:off x="4403064" y="5362701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7" name="object 87"/>
            <p:cNvSpPr/>
            <p:nvPr/>
          </p:nvSpPr>
          <p:spPr>
            <a:xfrm>
              <a:off x="4403064" y="5534291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89" name="object 89"/>
          <p:cNvSpPr txBox="1"/>
          <p:nvPr/>
        </p:nvSpPr>
        <p:spPr>
          <a:xfrm>
            <a:off x="5544769" y="4834707"/>
            <a:ext cx="1564264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50" b="1" dirty="0">
                <a:latin typeface="Grammarsaurus" pitchFamily="2" charset="0"/>
                <a:cs typeface="Arial"/>
              </a:rPr>
              <a:t>under</a:t>
            </a:r>
            <a:endParaRPr sz="3550" dirty="0">
              <a:latin typeface="Grammarsaurus" pitchFamily="2" charset="0"/>
              <a:cs typeface="Arial"/>
            </a:endParaRPr>
          </a:p>
          <a:p>
            <a:pPr marL="305435">
              <a:lnSpc>
                <a:spcPct val="100000"/>
              </a:lnSpc>
              <a:spcBef>
                <a:spcPts val="1575"/>
              </a:spcBef>
            </a:pPr>
            <a:r>
              <a:rPr sz="5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pic>
        <p:nvPicPr>
          <p:cNvPr id="90" name="object 9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23832" y="5593575"/>
            <a:ext cx="93217" cy="93281"/>
          </a:xfrm>
          <a:prstGeom prst="rect">
            <a:avLst/>
          </a:prstGeom>
        </p:spPr>
      </p:pic>
      <p:sp>
        <p:nvSpPr>
          <p:cNvPr id="92" name="object 22">
            <a:extLst>
              <a:ext uri="{FF2B5EF4-FFF2-40B4-BE49-F238E27FC236}">
                <a16:creationId xmlns:a16="http://schemas.microsoft.com/office/drawing/2014/main" id="{F335029E-C025-BDED-3900-964D0585F49B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>
              <a:lnSpc>
                <a:spcPct val="125099"/>
              </a:lnSpc>
              <a:spcBef>
                <a:spcPts val="100"/>
              </a:spcBef>
            </a:pPr>
            <a:r>
              <a:rPr sz="900" dirty="0">
                <a:latin typeface="Grammarsaurus" pitchFamily="2" charset="0"/>
                <a:cs typeface="Arial MT"/>
              </a:rPr>
              <a:t>Latin Greek</a:t>
            </a: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93" name="object 25">
            <a:extLst>
              <a:ext uri="{FF2B5EF4-FFF2-40B4-BE49-F238E27FC236}">
                <a16:creationId xmlns:a16="http://schemas.microsoft.com/office/drawing/2014/main" id="{1158F9B7-BE9F-38B8-3740-4C8DA9CA9F7B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"/>
              </a:lnSpc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with</a:t>
            </a:r>
            <a:endParaRPr sz="150">
              <a:latin typeface="Grammarsaurus" pitchFamily="2" charset="0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1" name="object 11"/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980563" y="4834720"/>
            <a:ext cx="2656265" cy="5597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50" b="1" dirty="0">
                <a:latin typeface="Grammarsaurus" pitchFamily="2" charset="0"/>
                <a:cs typeface="Arial"/>
              </a:rPr>
              <a:t>pull or drag</a:t>
            </a:r>
            <a:endParaRPr sz="3550" dirty="0">
              <a:latin typeface="Grammarsaurus" pitchFamily="2" charset="0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265644" y="876754"/>
            <a:ext cx="2546985" cy="4819650"/>
            <a:chOff x="5265644" y="876754"/>
            <a:chExt cx="2546985" cy="481965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265644" y="876754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42" y="1030939"/>
                  </a:lnTo>
                  <a:lnTo>
                    <a:pt x="1568092" y="1012100"/>
                  </a:lnTo>
                  <a:lnTo>
                    <a:pt x="1605918" y="982876"/>
                  </a:lnTo>
                  <a:lnTo>
                    <a:pt x="1635139" y="945050"/>
                  </a:lnTo>
                  <a:lnTo>
                    <a:pt x="1653977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7" y="137230"/>
                  </a:lnTo>
                  <a:lnTo>
                    <a:pt x="1635139" y="92580"/>
                  </a:lnTo>
                  <a:lnTo>
                    <a:pt x="1605918" y="54749"/>
                  </a:lnTo>
                  <a:lnTo>
                    <a:pt x="1568092" y="25521"/>
                  </a:lnTo>
                  <a:lnTo>
                    <a:pt x="1523442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5265644" y="990600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tract</a:t>
            </a:r>
          </a:p>
        </p:txBody>
      </p:sp>
      <p:grpSp>
        <p:nvGrpSpPr>
          <p:cNvPr id="18" name="object 18"/>
          <p:cNvGrpSpPr/>
          <p:nvPr/>
        </p:nvGrpSpPr>
        <p:grpSpPr>
          <a:xfrm>
            <a:off x="4403064" y="5191099"/>
            <a:ext cx="118110" cy="461645"/>
            <a:chOff x="4403064" y="5191099"/>
            <a:chExt cx="118110" cy="461645"/>
          </a:xfrm>
        </p:grpSpPr>
        <p:sp>
          <p:nvSpPr>
            <p:cNvPr id="19" name="object 19"/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5837666" y="5574784"/>
            <a:ext cx="922696" cy="98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5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25" name="object 25"/>
          <p:cNvGrpSpPr/>
          <p:nvPr/>
        </p:nvGrpSpPr>
        <p:grpSpPr>
          <a:xfrm>
            <a:off x="4860677" y="2354333"/>
            <a:ext cx="2192020" cy="3333115"/>
            <a:chOff x="4860677" y="2354333"/>
            <a:chExt cx="2192020" cy="3333115"/>
          </a:xfrm>
        </p:grpSpPr>
        <p:pic>
          <p:nvPicPr>
            <p:cNvPr id="26" name="object 2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23835" y="5593569"/>
              <a:ext cx="93217" cy="9328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860677" y="2354333"/>
              <a:ext cx="2192020" cy="2226945"/>
            </a:xfrm>
            <a:custGeom>
              <a:avLst/>
              <a:gdLst/>
              <a:ahLst/>
              <a:cxnLst/>
              <a:rect l="l" t="t" r="r" b="b"/>
              <a:pathLst>
                <a:path w="2192020" h="2226945">
                  <a:moveTo>
                    <a:pt x="1000274" y="1830997"/>
                  </a:moveTo>
                  <a:lnTo>
                    <a:pt x="869794" y="1830997"/>
                  </a:lnTo>
                  <a:lnTo>
                    <a:pt x="869794" y="2161527"/>
                  </a:lnTo>
                  <a:lnTo>
                    <a:pt x="874921" y="2186921"/>
                  </a:lnTo>
                  <a:lnTo>
                    <a:pt x="888903" y="2207658"/>
                  </a:lnTo>
                  <a:lnTo>
                    <a:pt x="909640" y="2221640"/>
                  </a:lnTo>
                  <a:lnTo>
                    <a:pt x="935034" y="2226767"/>
                  </a:lnTo>
                  <a:lnTo>
                    <a:pt x="1201061" y="2226767"/>
                  </a:lnTo>
                  <a:lnTo>
                    <a:pt x="1205989" y="2226132"/>
                  </a:lnTo>
                  <a:lnTo>
                    <a:pt x="1210751" y="2225027"/>
                  </a:lnTo>
                  <a:lnTo>
                    <a:pt x="2191890" y="2225027"/>
                  </a:lnTo>
                  <a:lnTo>
                    <a:pt x="2191890" y="2096287"/>
                  </a:lnTo>
                  <a:lnTo>
                    <a:pt x="1000274" y="2096287"/>
                  </a:lnTo>
                  <a:lnTo>
                    <a:pt x="1000274" y="1830997"/>
                  </a:lnTo>
                  <a:close/>
                </a:path>
                <a:path w="2192020" h="2226945">
                  <a:moveTo>
                    <a:pt x="2191890" y="0"/>
                  </a:moveTo>
                  <a:lnTo>
                    <a:pt x="935034" y="0"/>
                  </a:lnTo>
                  <a:lnTo>
                    <a:pt x="909640" y="5127"/>
                  </a:lnTo>
                  <a:lnTo>
                    <a:pt x="888903" y="19108"/>
                  </a:lnTo>
                  <a:lnTo>
                    <a:pt x="874921" y="39846"/>
                  </a:lnTo>
                  <a:lnTo>
                    <a:pt x="869794" y="65239"/>
                  </a:lnTo>
                  <a:lnTo>
                    <a:pt x="869794" y="395770"/>
                  </a:lnTo>
                  <a:lnTo>
                    <a:pt x="517649" y="395770"/>
                  </a:lnTo>
                  <a:lnTo>
                    <a:pt x="468727" y="397594"/>
                  </a:lnTo>
                  <a:lnTo>
                    <a:pt x="420529" y="403014"/>
                  </a:lnTo>
                  <a:lnTo>
                    <a:pt x="373218" y="411952"/>
                  </a:lnTo>
                  <a:lnTo>
                    <a:pt x="326956" y="424328"/>
                  </a:lnTo>
                  <a:lnTo>
                    <a:pt x="281907" y="440065"/>
                  </a:lnTo>
                  <a:lnTo>
                    <a:pt x="238234" y="459084"/>
                  </a:lnTo>
                  <a:lnTo>
                    <a:pt x="196101" y="481306"/>
                  </a:lnTo>
                  <a:lnTo>
                    <a:pt x="155671" y="506653"/>
                  </a:lnTo>
                  <a:lnTo>
                    <a:pt x="117108" y="535046"/>
                  </a:lnTo>
                  <a:lnTo>
                    <a:pt x="80573" y="566407"/>
                  </a:lnTo>
                  <a:lnTo>
                    <a:pt x="46232" y="600657"/>
                  </a:lnTo>
                  <a:lnTo>
                    <a:pt x="14246" y="637717"/>
                  </a:lnTo>
                  <a:lnTo>
                    <a:pt x="183" y="675825"/>
                  </a:lnTo>
                  <a:lnTo>
                    <a:pt x="0" y="1548790"/>
                  </a:lnTo>
                  <a:lnTo>
                    <a:pt x="891" y="1559295"/>
                  </a:lnTo>
                  <a:lnTo>
                    <a:pt x="46232" y="1626119"/>
                  </a:lnTo>
                  <a:lnTo>
                    <a:pt x="80573" y="1660367"/>
                  </a:lnTo>
                  <a:lnTo>
                    <a:pt x="117108" y="1691726"/>
                  </a:lnTo>
                  <a:lnTo>
                    <a:pt x="155671" y="1720117"/>
                  </a:lnTo>
                  <a:lnTo>
                    <a:pt x="196101" y="1745463"/>
                  </a:lnTo>
                  <a:lnTo>
                    <a:pt x="238253" y="1767692"/>
                  </a:lnTo>
                  <a:lnTo>
                    <a:pt x="281907" y="1786702"/>
                  </a:lnTo>
                  <a:lnTo>
                    <a:pt x="326956" y="1802439"/>
                  </a:lnTo>
                  <a:lnTo>
                    <a:pt x="373218" y="1814815"/>
                  </a:lnTo>
                  <a:lnTo>
                    <a:pt x="420529" y="1823752"/>
                  </a:lnTo>
                  <a:lnTo>
                    <a:pt x="468727" y="1829172"/>
                  </a:lnTo>
                  <a:lnTo>
                    <a:pt x="517649" y="1830997"/>
                  </a:lnTo>
                  <a:lnTo>
                    <a:pt x="1130741" y="1830997"/>
                  </a:lnTo>
                  <a:lnTo>
                    <a:pt x="1130741" y="1972817"/>
                  </a:lnTo>
                  <a:lnTo>
                    <a:pt x="2062502" y="1972817"/>
                  </a:lnTo>
                  <a:lnTo>
                    <a:pt x="2062502" y="2095652"/>
                  </a:lnTo>
                  <a:lnTo>
                    <a:pt x="1130741" y="2095652"/>
                  </a:lnTo>
                  <a:lnTo>
                    <a:pt x="1130741" y="2096287"/>
                  </a:lnTo>
                  <a:lnTo>
                    <a:pt x="2191890" y="2096287"/>
                  </a:lnTo>
                  <a:lnTo>
                    <a:pt x="2191890" y="1843443"/>
                  </a:lnTo>
                  <a:lnTo>
                    <a:pt x="1261221" y="1843443"/>
                  </a:lnTo>
                  <a:lnTo>
                    <a:pt x="1261221" y="1819770"/>
                  </a:lnTo>
                  <a:lnTo>
                    <a:pt x="1303943" y="1798409"/>
                  </a:lnTo>
                  <a:lnTo>
                    <a:pt x="1339943" y="1767692"/>
                  </a:lnTo>
                  <a:lnTo>
                    <a:pt x="1367629" y="1729207"/>
                  </a:lnTo>
                  <a:lnTo>
                    <a:pt x="1379048" y="1700517"/>
                  </a:lnTo>
                  <a:lnTo>
                    <a:pt x="517649" y="1700517"/>
                  </a:lnTo>
                  <a:lnTo>
                    <a:pt x="468188" y="1698175"/>
                  </a:lnTo>
                  <a:lnTo>
                    <a:pt x="419713" y="1691234"/>
                  </a:lnTo>
                  <a:lnTo>
                    <a:pt x="372492" y="1679822"/>
                  </a:lnTo>
                  <a:lnTo>
                    <a:pt x="326791" y="1664068"/>
                  </a:lnTo>
                  <a:lnTo>
                    <a:pt x="282877" y="1644101"/>
                  </a:lnTo>
                  <a:lnTo>
                    <a:pt x="241017" y="1620048"/>
                  </a:lnTo>
                  <a:lnTo>
                    <a:pt x="201480" y="1592038"/>
                  </a:lnTo>
                  <a:lnTo>
                    <a:pt x="164531" y="1560199"/>
                  </a:lnTo>
                  <a:lnTo>
                    <a:pt x="130438" y="1524660"/>
                  </a:lnTo>
                  <a:lnTo>
                    <a:pt x="130438" y="702119"/>
                  </a:lnTo>
                  <a:lnTo>
                    <a:pt x="164531" y="666576"/>
                  </a:lnTo>
                  <a:lnTo>
                    <a:pt x="201480" y="634734"/>
                  </a:lnTo>
                  <a:lnTo>
                    <a:pt x="241017" y="606722"/>
                  </a:lnTo>
                  <a:lnTo>
                    <a:pt x="282877" y="582668"/>
                  </a:lnTo>
                  <a:lnTo>
                    <a:pt x="326791" y="562699"/>
                  </a:lnTo>
                  <a:lnTo>
                    <a:pt x="372492" y="546945"/>
                  </a:lnTo>
                  <a:lnTo>
                    <a:pt x="419713" y="535533"/>
                  </a:lnTo>
                  <a:lnTo>
                    <a:pt x="468188" y="528592"/>
                  </a:lnTo>
                  <a:lnTo>
                    <a:pt x="517649" y="526249"/>
                  </a:lnTo>
                  <a:lnTo>
                    <a:pt x="1000274" y="526249"/>
                  </a:lnTo>
                  <a:lnTo>
                    <a:pt x="1000274" y="130467"/>
                  </a:lnTo>
                  <a:lnTo>
                    <a:pt x="1109418" y="130467"/>
                  </a:lnTo>
                  <a:lnTo>
                    <a:pt x="1109418" y="129362"/>
                  </a:lnTo>
                  <a:lnTo>
                    <a:pt x="2191890" y="129362"/>
                  </a:lnTo>
                  <a:lnTo>
                    <a:pt x="2191890" y="0"/>
                  </a:lnTo>
                  <a:close/>
                </a:path>
                <a:path w="2192020" h="2226945">
                  <a:moveTo>
                    <a:pt x="1282951" y="656716"/>
                  </a:moveTo>
                  <a:lnTo>
                    <a:pt x="761057" y="656716"/>
                  </a:lnTo>
                  <a:lnTo>
                    <a:pt x="735418" y="661894"/>
                  </a:lnTo>
                  <a:lnTo>
                    <a:pt x="735595" y="661894"/>
                  </a:lnTo>
                  <a:lnTo>
                    <a:pt x="714937" y="675825"/>
                  </a:lnTo>
                  <a:lnTo>
                    <a:pt x="700956" y="696563"/>
                  </a:lnTo>
                  <a:lnTo>
                    <a:pt x="695830" y="721956"/>
                  </a:lnTo>
                  <a:lnTo>
                    <a:pt x="700956" y="747350"/>
                  </a:lnTo>
                  <a:lnTo>
                    <a:pt x="714937" y="768088"/>
                  </a:lnTo>
                  <a:lnTo>
                    <a:pt x="735670" y="782069"/>
                  </a:lnTo>
                  <a:lnTo>
                    <a:pt x="761057" y="787196"/>
                  </a:lnTo>
                  <a:lnTo>
                    <a:pt x="1282951" y="787196"/>
                  </a:lnTo>
                  <a:lnTo>
                    <a:pt x="1308323" y="792332"/>
                  </a:lnTo>
                  <a:lnTo>
                    <a:pt x="1329063" y="806329"/>
                  </a:lnTo>
                  <a:lnTo>
                    <a:pt x="1343056" y="827069"/>
                  </a:lnTo>
                  <a:lnTo>
                    <a:pt x="1348191" y="852436"/>
                  </a:lnTo>
                  <a:lnTo>
                    <a:pt x="1343056" y="877801"/>
                  </a:lnTo>
                  <a:lnTo>
                    <a:pt x="1329063" y="898537"/>
                  </a:lnTo>
                  <a:lnTo>
                    <a:pt x="1308323" y="912529"/>
                  </a:lnTo>
                  <a:lnTo>
                    <a:pt x="1282951" y="917663"/>
                  </a:lnTo>
                  <a:lnTo>
                    <a:pt x="1022004" y="917663"/>
                  </a:lnTo>
                  <a:lnTo>
                    <a:pt x="996617" y="922790"/>
                  </a:lnTo>
                  <a:lnTo>
                    <a:pt x="975884" y="936772"/>
                  </a:lnTo>
                  <a:lnTo>
                    <a:pt x="961903" y="957509"/>
                  </a:lnTo>
                  <a:lnTo>
                    <a:pt x="956777" y="982903"/>
                  </a:lnTo>
                  <a:lnTo>
                    <a:pt x="961903" y="1008297"/>
                  </a:lnTo>
                  <a:lnTo>
                    <a:pt x="975884" y="1029034"/>
                  </a:lnTo>
                  <a:lnTo>
                    <a:pt x="996617" y="1043016"/>
                  </a:lnTo>
                  <a:lnTo>
                    <a:pt x="1022004" y="1048143"/>
                  </a:lnTo>
                  <a:lnTo>
                    <a:pt x="1369946" y="1048143"/>
                  </a:lnTo>
                  <a:lnTo>
                    <a:pt x="1395311" y="1053279"/>
                  </a:lnTo>
                  <a:lnTo>
                    <a:pt x="1416047" y="1067276"/>
                  </a:lnTo>
                  <a:lnTo>
                    <a:pt x="1430039" y="1088016"/>
                  </a:lnTo>
                  <a:lnTo>
                    <a:pt x="1435173" y="1113383"/>
                  </a:lnTo>
                  <a:lnTo>
                    <a:pt x="1430039" y="1138750"/>
                  </a:lnTo>
                  <a:lnTo>
                    <a:pt x="1416047" y="1159490"/>
                  </a:lnTo>
                  <a:lnTo>
                    <a:pt x="1395311" y="1173487"/>
                  </a:lnTo>
                  <a:lnTo>
                    <a:pt x="1369946" y="1178623"/>
                  </a:lnTo>
                  <a:lnTo>
                    <a:pt x="1022004" y="1178623"/>
                  </a:lnTo>
                  <a:lnTo>
                    <a:pt x="996617" y="1183750"/>
                  </a:lnTo>
                  <a:lnTo>
                    <a:pt x="975884" y="1197732"/>
                  </a:lnTo>
                  <a:lnTo>
                    <a:pt x="961903" y="1218469"/>
                  </a:lnTo>
                  <a:lnTo>
                    <a:pt x="956777" y="1243863"/>
                  </a:lnTo>
                  <a:lnTo>
                    <a:pt x="961903" y="1269249"/>
                  </a:lnTo>
                  <a:lnTo>
                    <a:pt x="975884" y="1289983"/>
                  </a:lnTo>
                  <a:lnTo>
                    <a:pt x="996617" y="1303963"/>
                  </a:lnTo>
                  <a:lnTo>
                    <a:pt x="1022004" y="1309090"/>
                  </a:lnTo>
                  <a:lnTo>
                    <a:pt x="1282951" y="1309090"/>
                  </a:lnTo>
                  <a:lnTo>
                    <a:pt x="1308323" y="1314226"/>
                  </a:lnTo>
                  <a:lnTo>
                    <a:pt x="1329063" y="1328223"/>
                  </a:lnTo>
                  <a:lnTo>
                    <a:pt x="1343056" y="1348963"/>
                  </a:lnTo>
                  <a:lnTo>
                    <a:pt x="1348191" y="1374330"/>
                  </a:lnTo>
                  <a:lnTo>
                    <a:pt x="1343056" y="1399702"/>
                  </a:lnTo>
                  <a:lnTo>
                    <a:pt x="1329063" y="1420442"/>
                  </a:lnTo>
                  <a:lnTo>
                    <a:pt x="1308323" y="1434436"/>
                  </a:lnTo>
                  <a:lnTo>
                    <a:pt x="1282951" y="1439570"/>
                  </a:lnTo>
                  <a:lnTo>
                    <a:pt x="1022004" y="1439570"/>
                  </a:lnTo>
                  <a:lnTo>
                    <a:pt x="996617" y="1444697"/>
                  </a:lnTo>
                  <a:lnTo>
                    <a:pt x="975884" y="1458679"/>
                  </a:lnTo>
                  <a:lnTo>
                    <a:pt x="961903" y="1479416"/>
                  </a:lnTo>
                  <a:lnTo>
                    <a:pt x="956777" y="1504810"/>
                  </a:lnTo>
                  <a:lnTo>
                    <a:pt x="961903" y="1530202"/>
                  </a:lnTo>
                  <a:lnTo>
                    <a:pt x="975884" y="1550935"/>
                  </a:lnTo>
                  <a:lnTo>
                    <a:pt x="996617" y="1564912"/>
                  </a:lnTo>
                  <a:lnTo>
                    <a:pt x="1022004" y="1570037"/>
                  </a:lnTo>
                  <a:lnTo>
                    <a:pt x="1195981" y="1570037"/>
                  </a:lnTo>
                  <a:lnTo>
                    <a:pt x="1221348" y="1575173"/>
                  </a:lnTo>
                  <a:lnTo>
                    <a:pt x="1242088" y="1589170"/>
                  </a:lnTo>
                  <a:lnTo>
                    <a:pt x="1256085" y="1609910"/>
                  </a:lnTo>
                  <a:lnTo>
                    <a:pt x="1261221" y="1635277"/>
                  </a:lnTo>
                  <a:lnTo>
                    <a:pt x="1256142" y="1660367"/>
                  </a:lnTo>
                  <a:lnTo>
                    <a:pt x="1256085" y="1660649"/>
                  </a:lnTo>
                  <a:lnTo>
                    <a:pt x="1242088" y="1681389"/>
                  </a:lnTo>
                  <a:lnTo>
                    <a:pt x="1221348" y="1695383"/>
                  </a:lnTo>
                  <a:lnTo>
                    <a:pt x="1195981" y="1700517"/>
                  </a:lnTo>
                  <a:lnTo>
                    <a:pt x="1379048" y="1700517"/>
                  </a:lnTo>
                  <a:lnTo>
                    <a:pt x="1385408" y="1684539"/>
                  </a:lnTo>
                  <a:lnTo>
                    <a:pt x="1391688" y="1635277"/>
                  </a:lnTo>
                  <a:lnTo>
                    <a:pt x="1390347" y="1612344"/>
                  </a:lnTo>
                  <a:lnTo>
                    <a:pt x="1386429" y="1590186"/>
                  </a:lnTo>
                  <a:lnTo>
                    <a:pt x="1380088" y="1568951"/>
                  </a:lnTo>
                  <a:lnTo>
                    <a:pt x="1371482" y="1548790"/>
                  </a:lnTo>
                  <a:lnTo>
                    <a:pt x="1415041" y="1518571"/>
                  </a:lnTo>
                  <a:lnTo>
                    <a:pt x="1448908" y="1477948"/>
                  </a:lnTo>
                  <a:lnTo>
                    <a:pt x="1470859" y="1429130"/>
                  </a:lnTo>
                  <a:lnTo>
                    <a:pt x="1478670" y="1374330"/>
                  </a:lnTo>
                  <a:lnTo>
                    <a:pt x="1477330" y="1351392"/>
                  </a:lnTo>
                  <a:lnTo>
                    <a:pt x="1473411" y="1329234"/>
                  </a:lnTo>
                  <a:lnTo>
                    <a:pt x="1467071" y="1308002"/>
                  </a:lnTo>
                  <a:lnTo>
                    <a:pt x="1458465" y="1287843"/>
                  </a:lnTo>
                  <a:lnTo>
                    <a:pt x="1502018" y="1257623"/>
                  </a:lnTo>
                  <a:lnTo>
                    <a:pt x="1535885" y="1216996"/>
                  </a:lnTo>
                  <a:lnTo>
                    <a:pt x="1557840" y="1168178"/>
                  </a:lnTo>
                  <a:lnTo>
                    <a:pt x="1565653" y="1113383"/>
                  </a:lnTo>
                  <a:lnTo>
                    <a:pt x="1557840" y="1058583"/>
                  </a:lnTo>
                  <a:lnTo>
                    <a:pt x="1535885" y="1009765"/>
                  </a:lnTo>
                  <a:lnTo>
                    <a:pt x="1502018" y="969142"/>
                  </a:lnTo>
                  <a:lnTo>
                    <a:pt x="1458465" y="938923"/>
                  </a:lnTo>
                  <a:lnTo>
                    <a:pt x="1467071" y="918764"/>
                  </a:lnTo>
                  <a:lnTo>
                    <a:pt x="1473411" y="897532"/>
                  </a:lnTo>
                  <a:lnTo>
                    <a:pt x="1477330" y="875374"/>
                  </a:lnTo>
                  <a:lnTo>
                    <a:pt x="1478670" y="852436"/>
                  </a:lnTo>
                  <a:lnTo>
                    <a:pt x="1473492" y="807612"/>
                  </a:lnTo>
                  <a:lnTo>
                    <a:pt x="1458748" y="766437"/>
                  </a:lnTo>
                  <a:lnTo>
                    <a:pt x="1435620" y="730094"/>
                  </a:lnTo>
                  <a:lnTo>
                    <a:pt x="1405293" y="699767"/>
                  </a:lnTo>
                  <a:lnTo>
                    <a:pt x="1368950" y="676639"/>
                  </a:lnTo>
                  <a:lnTo>
                    <a:pt x="1327774" y="661894"/>
                  </a:lnTo>
                  <a:lnTo>
                    <a:pt x="1282951" y="656716"/>
                  </a:lnTo>
                  <a:close/>
                </a:path>
                <a:path w="2192020" h="2226945">
                  <a:moveTo>
                    <a:pt x="1000274" y="526249"/>
                  </a:moveTo>
                  <a:lnTo>
                    <a:pt x="869794" y="526249"/>
                  </a:lnTo>
                  <a:lnTo>
                    <a:pt x="869794" y="656716"/>
                  </a:lnTo>
                  <a:lnTo>
                    <a:pt x="1000274" y="656716"/>
                  </a:lnTo>
                  <a:lnTo>
                    <a:pt x="1000274" y="526249"/>
                  </a:lnTo>
                  <a:close/>
                </a:path>
                <a:path w="2192020" h="2226945">
                  <a:moveTo>
                    <a:pt x="2191890" y="129362"/>
                  </a:moveTo>
                  <a:lnTo>
                    <a:pt x="2062502" y="129362"/>
                  </a:lnTo>
                  <a:lnTo>
                    <a:pt x="2062502" y="252209"/>
                  </a:lnTo>
                  <a:lnTo>
                    <a:pt x="1130741" y="252209"/>
                  </a:lnTo>
                  <a:lnTo>
                    <a:pt x="1130741" y="656716"/>
                  </a:lnTo>
                  <a:lnTo>
                    <a:pt x="1261221" y="656716"/>
                  </a:lnTo>
                  <a:lnTo>
                    <a:pt x="1261221" y="381584"/>
                  </a:lnTo>
                  <a:lnTo>
                    <a:pt x="2191890" y="381584"/>
                  </a:lnTo>
                  <a:lnTo>
                    <a:pt x="2191890" y="1293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wiitthh</a:t>
            </a:r>
            <a:endParaRPr sz="150">
              <a:latin typeface="Grammarsaurus" pitchFamily="2" charset="0"/>
              <a:cs typeface="Arial"/>
            </a:endParaRPr>
          </a:p>
        </p:txBody>
      </p:sp>
      <p:sp>
        <p:nvSpPr>
          <p:cNvPr id="30" name="object 22">
            <a:extLst>
              <a:ext uri="{FF2B5EF4-FFF2-40B4-BE49-F238E27FC236}">
                <a16:creationId xmlns:a16="http://schemas.microsoft.com/office/drawing/2014/main" id="{82974867-1C14-E805-A3AB-9CBB6D468D7C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>
              <a:lnSpc>
                <a:spcPct val="125099"/>
              </a:lnSpc>
              <a:spcBef>
                <a:spcPts val="100"/>
              </a:spcBef>
            </a:pPr>
            <a:r>
              <a:rPr sz="900" dirty="0">
                <a:latin typeface="Grammarsaurus" pitchFamily="2" charset="0"/>
                <a:cs typeface="Arial MT"/>
              </a:rPr>
              <a:t>Latin Greek</a:t>
            </a: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31" name="object 25">
            <a:extLst>
              <a:ext uri="{FF2B5EF4-FFF2-40B4-BE49-F238E27FC236}">
                <a16:creationId xmlns:a16="http://schemas.microsoft.com/office/drawing/2014/main" id="{268FC72A-5E8D-1F9D-5D34-3215F88CE83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7" name="object 7"/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495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495" y="5334457"/>
                  </a:lnTo>
                  <a:lnTo>
                    <a:pt x="3733495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794" y="5334000"/>
                  </a:lnTo>
                  <a:lnTo>
                    <a:pt x="129794" y="129540"/>
                  </a:lnTo>
                  <a:lnTo>
                    <a:pt x="3733495" y="129540"/>
                  </a:lnTo>
                  <a:lnTo>
                    <a:pt x="3733495" y="5333568"/>
                  </a:lnTo>
                  <a:lnTo>
                    <a:pt x="3863302" y="5333568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23816" y="5593564"/>
              <a:ext cx="93307" cy="9328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22" y="5381401"/>
              <a:ext cx="318129" cy="314959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763611" y="4834720"/>
            <a:ext cx="996662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50" b="1" dirty="0">
                <a:latin typeface="Grammarsaurus" pitchFamily="2" charset="0"/>
                <a:cs typeface="Arial"/>
              </a:rPr>
              <a:t>self</a:t>
            </a:r>
            <a:endParaRPr sz="3550" dirty="0">
              <a:latin typeface="Grammarsaurus" pitchFamily="2" charset="0"/>
              <a:cs typeface="Arial"/>
            </a:endParaRPr>
          </a:p>
          <a:p>
            <a:pPr marL="86360">
              <a:lnSpc>
                <a:spcPct val="100000"/>
              </a:lnSpc>
              <a:spcBef>
                <a:spcPts val="1575"/>
              </a:spcBef>
            </a:pPr>
            <a:r>
              <a:rPr sz="5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sp>
        <p:nvSpPr>
          <p:cNvPr id="12" name="object 12"/>
          <p:cNvSpPr/>
          <p:nvPr/>
        </p:nvSpPr>
        <p:spPr>
          <a:xfrm>
            <a:off x="5265647" y="876755"/>
            <a:ext cx="1661160" cy="1038225"/>
          </a:xfrm>
          <a:custGeom>
            <a:avLst/>
            <a:gdLst/>
            <a:ahLst/>
            <a:cxnLst/>
            <a:rect l="l" t="t" r="r" b="b"/>
            <a:pathLst>
              <a:path w="1661159" h="1038225">
                <a:moveTo>
                  <a:pt x="1473746" y="0"/>
                </a:moveTo>
                <a:lnTo>
                  <a:pt x="186905" y="0"/>
                </a:lnTo>
                <a:lnTo>
                  <a:pt x="137223" y="6677"/>
                </a:lnTo>
                <a:lnTo>
                  <a:pt x="92576" y="25521"/>
                </a:lnTo>
                <a:lnTo>
                  <a:pt x="54748" y="54749"/>
                </a:lnTo>
                <a:lnTo>
                  <a:pt x="25520" y="92580"/>
                </a:lnTo>
                <a:lnTo>
                  <a:pt x="6677" y="137230"/>
                </a:lnTo>
                <a:lnTo>
                  <a:pt x="0" y="186918"/>
                </a:lnTo>
                <a:lnTo>
                  <a:pt x="0" y="850709"/>
                </a:lnTo>
                <a:lnTo>
                  <a:pt x="6677" y="900401"/>
                </a:lnTo>
                <a:lnTo>
                  <a:pt x="25520" y="945050"/>
                </a:lnTo>
                <a:lnTo>
                  <a:pt x="54748" y="982876"/>
                </a:lnTo>
                <a:lnTo>
                  <a:pt x="92576" y="1012100"/>
                </a:lnTo>
                <a:lnTo>
                  <a:pt x="137223" y="1030939"/>
                </a:lnTo>
                <a:lnTo>
                  <a:pt x="186905" y="1037615"/>
                </a:lnTo>
                <a:lnTo>
                  <a:pt x="1473746" y="1037615"/>
                </a:lnTo>
                <a:lnTo>
                  <a:pt x="1523437" y="1030939"/>
                </a:lnTo>
                <a:lnTo>
                  <a:pt x="1568086" y="1012100"/>
                </a:lnTo>
                <a:lnTo>
                  <a:pt x="1605913" y="982876"/>
                </a:lnTo>
                <a:lnTo>
                  <a:pt x="1635136" y="945050"/>
                </a:lnTo>
                <a:lnTo>
                  <a:pt x="1653976" y="900401"/>
                </a:lnTo>
                <a:lnTo>
                  <a:pt x="1660652" y="850709"/>
                </a:lnTo>
                <a:lnTo>
                  <a:pt x="1660652" y="186918"/>
                </a:lnTo>
                <a:lnTo>
                  <a:pt x="1653976" y="137230"/>
                </a:lnTo>
                <a:lnTo>
                  <a:pt x="1635136" y="92580"/>
                </a:lnTo>
                <a:lnTo>
                  <a:pt x="1605913" y="54749"/>
                </a:lnTo>
                <a:lnTo>
                  <a:pt x="1568086" y="25521"/>
                </a:lnTo>
                <a:lnTo>
                  <a:pt x="1523437" y="6677"/>
                </a:lnTo>
                <a:lnTo>
                  <a:pt x="1473746" y="0"/>
                </a:lnTo>
                <a:close/>
              </a:path>
            </a:pathLst>
          </a:custGeom>
          <a:solidFill>
            <a:srgbClr val="AD84A4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403064" y="2307819"/>
            <a:ext cx="2813037" cy="3344570"/>
            <a:chOff x="4403064" y="2307819"/>
            <a:chExt cx="2813037" cy="3344570"/>
          </a:xfrm>
        </p:grpSpPr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42495" y="4083664"/>
              <a:ext cx="192836" cy="192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5527" y="4326229"/>
              <a:ext cx="210768" cy="16625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976081" y="4234640"/>
              <a:ext cx="789305" cy="323850"/>
            </a:xfrm>
            <a:custGeom>
              <a:avLst/>
              <a:gdLst/>
              <a:ahLst/>
              <a:cxnLst/>
              <a:rect l="l" t="t" r="r" b="b"/>
              <a:pathLst>
                <a:path w="789304" h="323850">
                  <a:moveTo>
                    <a:pt x="734829" y="0"/>
                  </a:moveTo>
                  <a:lnTo>
                    <a:pt x="709077" y="413"/>
                  </a:lnTo>
                  <a:lnTo>
                    <a:pt x="684631" y="11041"/>
                  </a:lnTo>
                  <a:lnTo>
                    <a:pt x="642264" y="39069"/>
                  </a:lnTo>
                  <a:lnTo>
                    <a:pt x="598746" y="64781"/>
                  </a:lnTo>
                  <a:lnTo>
                    <a:pt x="554152" y="88155"/>
                  </a:lnTo>
                  <a:lnTo>
                    <a:pt x="508554" y="109167"/>
                  </a:lnTo>
                  <a:lnTo>
                    <a:pt x="462027" y="127794"/>
                  </a:lnTo>
                  <a:lnTo>
                    <a:pt x="414645" y="144013"/>
                  </a:lnTo>
                  <a:lnTo>
                    <a:pt x="366481" y="157800"/>
                  </a:lnTo>
                  <a:lnTo>
                    <a:pt x="317610" y="169132"/>
                  </a:lnTo>
                  <a:lnTo>
                    <a:pt x="268104" y="177986"/>
                  </a:lnTo>
                  <a:lnTo>
                    <a:pt x="218038" y="184340"/>
                  </a:lnTo>
                  <a:lnTo>
                    <a:pt x="167486" y="188169"/>
                  </a:lnTo>
                  <a:lnTo>
                    <a:pt x="111772" y="189450"/>
                  </a:lnTo>
                  <a:lnTo>
                    <a:pt x="80529" y="188947"/>
                  </a:lnTo>
                  <a:lnTo>
                    <a:pt x="67030" y="188510"/>
                  </a:lnTo>
                  <a:lnTo>
                    <a:pt x="54599" y="189664"/>
                  </a:lnTo>
                  <a:lnTo>
                    <a:pt x="12814" y="216153"/>
                  </a:lnTo>
                  <a:lnTo>
                    <a:pt x="0" y="252887"/>
                  </a:lnTo>
                  <a:lnTo>
                    <a:pt x="744" y="266124"/>
                  </a:lnTo>
                  <a:lnTo>
                    <a:pt x="17691" y="301134"/>
                  </a:lnTo>
                  <a:lnTo>
                    <a:pt x="51181" y="320911"/>
                  </a:lnTo>
                  <a:lnTo>
                    <a:pt x="100294" y="323689"/>
                  </a:lnTo>
                  <a:lnTo>
                    <a:pt x="116776" y="323740"/>
                  </a:lnTo>
                  <a:lnTo>
                    <a:pt x="166343" y="322673"/>
                  </a:lnTo>
                  <a:lnTo>
                    <a:pt x="215582" y="319477"/>
                  </a:lnTo>
                  <a:lnTo>
                    <a:pt x="264442" y="314169"/>
                  </a:lnTo>
                  <a:lnTo>
                    <a:pt x="312867" y="306766"/>
                  </a:lnTo>
                  <a:lnTo>
                    <a:pt x="360806" y="297284"/>
                  </a:lnTo>
                  <a:lnTo>
                    <a:pt x="408205" y="285739"/>
                  </a:lnTo>
                  <a:lnTo>
                    <a:pt x="455010" y="272149"/>
                  </a:lnTo>
                  <a:lnTo>
                    <a:pt x="501169" y="256530"/>
                  </a:lnTo>
                  <a:lnTo>
                    <a:pt x="546628" y="238899"/>
                  </a:lnTo>
                  <a:lnTo>
                    <a:pt x="591333" y="219272"/>
                  </a:lnTo>
                  <a:lnTo>
                    <a:pt x="635231" y="197665"/>
                  </a:lnTo>
                  <a:lnTo>
                    <a:pt x="678270" y="174096"/>
                  </a:lnTo>
                  <a:lnTo>
                    <a:pt x="720396" y="148581"/>
                  </a:lnTo>
                  <a:lnTo>
                    <a:pt x="761555" y="121137"/>
                  </a:lnTo>
                  <a:lnTo>
                    <a:pt x="789184" y="77808"/>
                  </a:lnTo>
                  <a:lnTo>
                    <a:pt x="788766" y="52064"/>
                  </a:lnTo>
                  <a:lnTo>
                    <a:pt x="778141" y="27639"/>
                  </a:lnTo>
                  <a:lnTo>
                    <a:pt x="758860" y="9256"/>
                  </a:lnTo>
                  <a:lnTo>
                    <a:pt x="73482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60586" y="3363707"/>
              <a:ext cx="135166" cy="179158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960581" y="2307819"/>
              <a:ext cx="2255520" cy="1760855"/>
            </a:xfrm>
            <a:custGeom>
              <a:avLst/>
              <a:gdLst/>
              <a:ahLst/>
              <a:cxnLst/>
              <a:rect l="l" t="t" r="r" b="b"/>
              <a:pathLst>
                <a:path w="2255520" h="1760854">
                  <a:moveTo>
                    <a:pt x="1132027" y="0"/>
                  </a:moveTo>
                  <a:lnTo>
                    <a:pt x="1081738" y="1107"/>
                  </a:lnTo>
                  <a:lnTo>
                    <a:pt x="1031743" y="4419"/>
                  </a:lnTo>
                  <a:lnTo>
                    <a:pt x="982106" y="9915"/>
                  </a:lnTo>
                  <a:lnTo>
                    <a:pt x="932888" y="17578"/>
                  </a:lnTo>
                  <a:lnTo>
                    <a:pt x="884152" y="27388"/>
                  </a:lnTo>
                  <a:lnTo>
                    <a:pt x="835962" y="39328"/>
                  </a:lnTo>
                  <a:lnTo>
                    <a:pt x="788378" y="53379"/>
                  </a:lnTo>
                  <a:lnTo>
                    <a:pt x="741464" y="69522"/>
                  </a:lnTo>
                  <a:lnTo>
                    <a:pt x="695283" y="87739"/>
                  </a:lnTo>
                  <a:lnTo>
                    <a:pt x="649898" y="108011"/>
                  </a:lnTo>
                  <a:lnTo>
                    <a:pt x="605370" y="130320"/>
                  </a:lnTo>
                  <a:lnTo>
                    <a:pt x="561762" y="154648"/>
                  </a:lnTo>
                  <a:lnTo>
                    <a:pt x="519137" y="180975"/>
                  </a:lnTo>
                  <a:lnTo>
                    <a:pt x="478019" y="208916"/>
                  </a:lnTo>
                  <a:lnTo>
                    <a:pt x="438367" y="238434"/>
                  </a:lnTo>
                  <a:lnTo>
                    <a:pt x="400200" y="269509"/>
                  </a:lnTo>
                  <a:lnTo>
                    <a:pt x="363538" y="302123"/>
                  </a:lnTo>
                  <a:lnTo>
                    <a:pt x="328401" y="336254"/>
                  </a:lnTo>
                  <a:lnTo>
                    <a:pt x="294807" y="371885"/>
                  </a:lnTo>
                  <a:lnTo>
                    <a:pt x="262775" y="408995"/>
                  </a:lnTo>
                  <a:lnTo>
                    <a:pt x="232326" y="447564"/>
                  </a:lnTo>
                  <a:lnTo>
                    <a:pt x="203478" y="487574"/>
                  </a:lnTo>
                  <a:lnTo>
                    <a:pt x="176250" y="529005"/>
                  </a:lnTo>
                  <a:lnTo>
                    <a:pt x="134302" y="595947"/>
                  </a:lnTo>
                  <a:lnTo>
                    <a:pt x="134302" y="273824"/>
                  </a:lnTo>
                  <a:lnTo>
                    <a:pt x="129016" y="247717"/>
                  </a:lnTo>
                  <a:lnTo>
                    <a:pt x="114611" y="226375"/>
                  </a:lnTo>
                  <a:lnTo>
                    <a:pt x="93261" y="211975"/>
                  </a:lnTo>
                  <a:lnTo>
                    <a:pt x="67144" y="206692"/>
                  </a:lnTo>
                  <a:lnTo>
                    <a:pt x="41035" y="211975"/>
                  </a:lnTo>
                  <a:lnTo>
                    <a:pt x="19689" y="226375"/>
                  </a:lnTo>
                  <a:lnTo>
                    <a:pt x="5285" y="247717"/>
                  </a:lnTo>
                  <a:lnTo>
                    <a:pt x="0" y="273824"/>
                  </a:lnTo>
                  <a:lnTo>
                    <a:pt x="0" y="533273"/>
                  </a:lnTo>
                  <a:lnTo>
                    <a:pt x="4574" y="582773"/>
                  </a:lnTo>
                  <a:lnTo>
                    <a:pt x="18405" y="629480"/>
                  </a:lnTo>
                  <a:lnTo>
                    <a:pt x="41051" y="672317"/>
                  </a:lnTo>
                  <a:lnTo>
                    <a:pt x="72072" y="710209"/>
                  </a:lnTo>
                  <a:lnTo>
                    <a:pt x="108985" y="740496"/>
                  </a:lnTo>
                  <a:lnTo>
                    <a:pt x="150612" y="762661"/>
                  </a:lnTo>
                  <a:lnTo>
                    <a:pt x="195902" y="776276"/>
                  </a:lnTo>
                  <a:lnTo>
                    <a:pt x="244373" y="780910"/>
                  </a:lnTo>
                  <a:lnTo>
                    <a:pt x="507365" y="781316"/>
                  </a:lnTo>
                  <a:lnTo>
                    <a:pt x="533511" y="776040"/>
                  </a:lnTo>
                  <a:lnTo>
                    <a:pt x="554882" y="761658"/>
                  </a:lnTo>
                  <a:lnTo>
                    <a:pt x="569308" y="740345"/>
                  </a:lnTo>
                  <a:lnTo>
                    <a:pt x="574624" y="714273"/>
                  </a:lnTo>
                  <a:lnTo>
                    <a:pt x="569376" y="688147"/>
                  </a:lnTo>
                  <a:lnTo>
                    <a:pt x="555004" y="666775"/>
                  </a:lnTo>
                  <a:lnTo>
                    <a:pt x="533681" y="652337"/>
                  </a:lnTo>
                  <a:lnTo>
                    <a:pt x="507580" y="647014"/>
                  </a:lnTo>
                  <a:lnTo>
                    <a:pt x="261823" y="646633"/>
                  </a:lnTo>
                  <a:lnTo>
                    <a:pt x="282816" y="612165"/>
                  </a:lnTo>
                  <a:lnTo>
                    <a:pt x="309443" y="570823"/>
                  </a:lnTo>
                  <a:lnTo>
                    <a:pt x="337972" y="531046"/>
                  </a:lnTo>
                  <a:lnTo>
                    <a:pt x="368321" y="492881"/>
                  </a:lnTo>
                  <a:lnTo>
                    <a:pt x="400407" y="456375"/>
                  </a:lnTo>
                  <a:lnTo>
                    <a:pt x="434149" y="421573"/>
                  </a:lnTo>
                  <a:lnTo>
                    <a:pt x="469464" y="388521"/>
                  </a:lnTo>
                  <a:lnTo>
                    <a:pt x="506269" y="357267"/>
                  </a:lnTo>
                  <a:lnTo>
                    <a:pt x="544484" y="327856"/>
                  </a:lnTo>
                  <a:lnTo>
                    <a:pt x="584024" y="300334"/>
                  </a:lnTo>
                  <a:lnTo>
                    <a:pt x="624809" y="274748"/>
                  </a:lnTo>
                  <a:lnTo>
                    <a:pt x="666755" y="251145"/>
                  </a:lnTo>
                  <a:lnTo>
                    <a:pt x="709782" y="229569"/>
                  </a:lnTo>
                  <a:lnTo>
                    <a:pt x="753805" y="210068"/>
                  </a:lnTo>
                  <a:lnTo>
                    <a:pt x="798743" y="192689"/>
                  </a:lnTo>
                  <a:lnTo>
                    <a:pt x="844515" y="177476"/>
                  </a:lnTo>
                  <a:lnTo>
                    <a:pt x="891037" y="164477"/>
                  </a:lnTo>
                  <a:lnTo>
                    <a:pt x="938227" y="153737"/>
                  </a:lnTo>
                  <a:lnTo>
                    <a:pt x="986003" y="145304"/>
                  </a:lnTo>
                  <a:lnTo>
                    <a:pt x="1034284" y="139223"/>
                  </a:lnTo>
                  <a:lnTo>
                    <a:pt x="1082985" y="135540"/>
                  </a:lnTo>
                  <a:lnTo>
                    <a:pt x="1132027" y="134302"/>
                  </a:lnTo>
                  <a:lnTo>
                    <a:pt x="1179753" y="135447"/>
                  </a:lnTo>
                  <a:lnTo>
                    <a:pt x="1226907" y="138847"/>
                  </a:lnTo>
                  <a:lnTo>
                    <a:pt x="1273434" y="144449"/>
                  </a:lnTo>
                  <a:lnTo>
                    <a:pt x="1319285" y="152202"/>
                  </a:lnTo>
                  <a:lnTo>
                    <a:pt x="1364405" y="162053"/>
                  </a:lnTo>
                  <a:lnTo>
                    <a:pt x="1408743" y="173949"/>
                  </a:lnTo>
                  <a:lnTo>
                    <a:pt x="1452247" y="187839"/>
                  </a:lnTo>
                  <a:lnTo>
                    <a:pt x="1494864" y="203670"/>
                  </a:lnTo>
                  <a:lnTo>
                    <a:pt x="1536542" y="221390"/>
                  </a:lnTo>
                  <a:lnTo>
                    <a:pt x="1577230" y="240946"/>
                  </a:lnTo>
                  <a:lnTo>
                    <a:pt x="1616875" y="262286"/>
                  </a:lnTo>
                  <a:lnTo>
                    <a:pt x="1655424" y="285358"/>
                  </a:lnTo>
                  <a:lnTo>
                    <a:pt x="1692826" y="310110"/>
                  </a:lnTo>
                  <a:lnTo>
                    <a:pt x="1729028" y="336489"/>
                  </a:lnTo>
                  <a:lnTo>
                    <a:pt x="1763979" y="364443"/>
                  </a:lnTo>
                  <a:lnTo>
                    <a:pt x="1797625" y="393920"/>
                  </a:lnTo>
                  <a:lnTo>
                    <a:pt x="1829916" y="424867"/>
                  </a:lnTo>
                  <a:lnTo>
                    <a:pt x="1860797" y="457232"/>
                  </a:lnTo>
                  <a:lnTo>
                    <a:pt x="1890219" y="490963"/>
                  </a:lnTo>
                  <a:lnTo>
                    <a:pt x="1918127" y="526007"/>
                  </a:lnTo>
                  <a:lnTo>
                    <a:pt x="1944470" y="562312"/>
                  </a:lnTo>
                  <a:lnTo>
                    <a:pt x="1969197" y="599826"/>
                  </a:lnTo>
                  <a:lnTo>
                    <a:pt x="1992253" y="638497"/>
                  </a:lnTo>
                  <a:lnTo>
                    <a:pt x="2013589" y="678272"/>
                  </a:lnTo>
                  <a:lnTo>
                    <a:pt x="2033150" y="719099"/>
                  </a:lnTo>
                  <a:lnTo>
                    <a:pt x="2050886" y="760925"/>
                  </a:lnTo>
                  <a:lnTo>
                    <a:pt x="2066743" y="803699"/>
                  </a:lnTo>
                  <a:lnTo>
                    <a:pt x="2080670" y="847367"/>
                  </a:lnTo>
                  <a:lnTo>
                    <a:pt x="2092615" y="891879"/>
                  </a:lnTo>
                  <a:lnTo>
                    <a:pt x="2102524" y="937180"/>
                  </a:lnTo>
                  <a:lnTo>
                    <a:pt x="2110347" y="983220"/>
                  </a:lnTo>
                  <a:lnTo>
                    <a:pt x="2116031" y="1029946"/>
                  </a:lnTo>
                  <a:lnTo>
                    <a:pt x="2119524" y="1077305"/>
                  </a:lnTo>
                  <a:lnTo>
                    <a:pt x="2120773" y="1125245"/>
                  </a:lnTo>
                  <a:lnTo>
                    <a:pt x="2119333" y="1176769"/>
                  </a:lnTo>
                  <a:lnTo>
                    <a:pt x="2115268" y="1227932"/>
                  </a:lnTo>
                  <a:lnTo>
                    <a:pt x="2108604" y="1278647"/>
                  </a:lnTo>
                  <a:lnTo>
                    <a:pt x="2099367" y="1328823"/>
                  </a:lnTo>
                  <a:lnTo>
                    <a:pt x="2087584" y="1378372"/>
                  </a:lnTo>
                  <a:lnTo>
                    <a:pt x="2073280" y="1427204"/>
                  </a:lnTo>
                  <a:lnTo>
                    <a:pt x="2056482" y="1475229"/>
                  </a:lnTo>
                  <a:lnTo>
                    <a:pt x="2037217" y="1522360"/>
                  </a:lnTo>
                  <a:lnTo>
                    <a:pt x="2015511" y="1568506"/>
                  </a:lnTo>
                  <a:lnTo>
                    <a:pt x="1991390" y="1613579"/>
                  </a:lnTo>
                  <a:lnTo>
                    <a:pt x="1964880" y="1657489"/>
                  </a:lnTo>
                  <a:lnTo>
                    <a:pt x="1958851" y="1669301"/>
                  </a:lnTo>
                  <a:lnTo>
                    <a:pt x="1955850" y="1708073"/>
                  </a:lnTo>
                  <a:lnTo>
                    <a:pt x="1974833" y="1742031"/>
                  </a:lnTo>
                  <a:lnTo>
                    <a:pt x="2011847" y="1760147"/>
                  </a:lnTo>
                  <a:lnTo>
                    <a:pt x="2021344" y="1760829"/>
                  </a:lnTo>
                  <a:lnTo>
                    <a:pt x="2038189" y="1758716"/>
                  </a:lnTo>
                  <a:lnTo>
                    <a:pt x="2078012" y="1729854"/>
                  </a:lnTo>
                  <a:lnTo>
                    <a:pt x="2103589" y="1687867"/>
                  </a:lnTo>
                  <a:lnTo>
                    <a:pt x="2127241" y="1644929"/>
                  </a:lnTo>
                  <a:lnTo>
                    <a:pt x="2148947" y="1601103"/>
                  </a:lnTo>
                  <a:lnTo>
                    <a:pt x="2168690" y="1556448"/>
                  </a:lnTo>
                  <a:lnTo>
                    <a:pt x="2186452" y="1511027"/>
                  </a:lnTo>
                  <a:lnTo>
                    <a:pt x="2202215" y="1464901"/>
                  </a:lnTo>
                  <a:lnTo>
                    <a:pt x="2215960" y="1418131"/>
                  </a:lnTo>
                  <a:lnTo>
                    <a:pt x="2227670" y="1370779"/>
                  </a:lnTo>
                  <a:lnTo>
                    <a:pt x="2237326" y="1322907"/>
                  </a:lnTo>
                  <a:lnTo>
                    <a:pt x="2244910" y="1274576"/>
                  </a:lnTo>
                  <a:lnTo>
                    <a:pt x="2250404" y="1225847"/>
                  </a:lnTo>
                  <a:lnTo>
                    <a:pt x="2253790" y="1176782"/>
                  </a:lnTo>
                  <a:lnTo>
                    <a:pt x="2255062" y="1123035"/>
                  </a:lnTo>
                  <a:lnTo>
                    <a:pt x="2253804" y="1073273"/>
                  </a:lnTo>
                  <a:lnTo>
                    <a:pt x="2250434" y="1023900"/>
                  </a:lnTo>
                  <a:lnTo>
                    <a:pt x="2244973" y="974970"/>
                  </a:lnTo>
                  <a:lnTo>
                    <a:pt x="2237444" y="926535"/>
                  </a:lnTo>
                  <a:lnTo>
                    <a:pt x="2227869" y="878650"/>
                  </a:lnTo>
                  <a:lnTo>
                    <a:pt x="2216269" y="831366"/>
                  </a:lnTo>
                  <a:lnTo>
                    <a:pt x="2202668" y="784739"/>
                  </a:lnTo>
                  <a:lnTo>
                    <a:pt x="2187086" y="738821"/>
                  </a:lnTo>
                  <a:lnTo>
                    <a:pt x="2169547" y="693666"/>
                  </a:lnTo>
                  <a:lnTo>
                    <a:pt x="2150071" y="649326"/>
                  </a:lnTo>
                  <a:lnTo>
                    <a:pt x="2128682" y="605856"/>
                  </a:lnTo>
                  <a:lnTo>
                    <a:pt x="2105400" y="563308"/>
                  </a:lnTo>
                  <a:lnTo>
                    <a:pt x="2080248" y="521737"/>
                  </a:lnTo>
                  <a:lnTo>
                    <a:pt x="2053249" y="481195"/>
                  </a:lnTo>
                  <a:lnTo>
                    <a:pt x="2024423" y="441736"/>
                  </a:lnTo>
                  <a:lnTo>
                    <a:pt x="1993794" y="403413"/>
                  </a:lnTo>
                  <a:lnTo>
                    <a:pt x="1961383" y="366280"/>
                  </a:lnTo>
                  <a:lnTo>
                    <a:pt x="1927212" y="330390"/>
                  </a:lnTo>
                  <a:lnTo>
                    <a:pt x="1891263" y="295771"/>
                  </a:lnTo>
                  <a:lnTo>
                    <a:pt x="1854061" y="262946"/>
                  </a:lnTo>
                  <a:lnTo>
                    <a:pt x="1815659" y="231939"/>
                  </a:lnTo>
                  <a:lnTo>
                    <a:pt x="1776110" y="202771"/>
                  </a:lnTo>
                  <a:lnTo>
                    <a:pt x="1735468" y="175465"/>
                  </a:lnTo>
                  <a:lnTo>
                    <a:pt x="1693787" y="150042"/>
                  </a:lnTo>
                  <a:lnTo>
                    <a:pt x="1651120" y="126525"/>
                  </a:lnTo>
                  <a:lnTo>
                    <a:pt x="1607521" y="104937"/>
                  </a:lnTo>
                  <a:lnTo>
                    <a:pt x="1563042" y="85299"/>
                  </a:lnTo>
                  <a:lnTo>
                    <a:pt x="1517739" y="67634"/>
                  </a:lnTo>
                  <a:lnTo>
                    <a:pt x="1471664" y="51964"/>
                  </a:lnTo>
                  <a:lnTo>
                    <a:pt x="1424870" y="38311"/>
                  </a:lnTo>
                  <a:lnTo>
                    <a:pt x="1377412" y="26697"/>
                  </a:lnTo>
                  <a:lnTo>
                    <a:pt x="1329343" y="17145"/>
                  </a:lnTo>
                  <a:lnTo>
                    <a:pt x="1280717" y="9677"/>
                  </a:lnTo>
                  <a:lnTo>
                    <a:pt x="1231586" y="4316"/>
                  </a:lnTo>
                  <a:lnTo>
                    <a:pt x="1182005" y="1082"/>
                  </a:lnTo>
                  <a:lnTo>
                    <a:pt x="113202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26645" y="3732739"/>
              <a:ext cx="166086" cy="21085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576155" y="2878449"/>
              <a:ext cx="1033144" cy="1087120"/>
            </a:xfrm>
            <a:custGeom>
              <a:avLst/>
              <a:gdLst/>
              <a:ahLst/>
              <a:cxnLst/>
              <a:rect l="l" t="t" r="r" b="b"/>
              <a:pathLst>
                <a:path w="1033145" h="1087120">
                  <a:moveTo>
                    <a:pt x="516454" y="0"/>
                  </a:moveTo>
                  <a:lnTo>
                    <a:pt x="469413" y="3462"/>
                  </a:lnTo>
                  <a:lnTo>
                    <a:pt x="424493" y="13519"/>
                  </a:lnTo>
                  <a:lnTo>
                    <a:pt x="382192" y="29673"/>
                  </a:lnTo>
                  <a:lnTo>
                    <a:pt x="343006" y="51427"/>
                  </a:lnTo>
                  <a:lnTo>
                    <a:pt x="307433" y="78284"/>
                  </a:lnTo>
                  <a:lnTo>
                    <a:pt x="275969" y="109748"/>
                  </a:lnTo>
                  <a:lnTo>
                    <a:pt x="249112" y="145321"/>
                  </a:lnTo>
                  <a:lnTo>
                    <a:pt x="227358" y="184507"/>
                  </a:lnTo>
                  <a:lnTo>
                    <a:pt x="211204" y="226808"/>
                  </a:lnTo>
                  <a:lnTo>
                    <a:pt x="201147" y="271728"/>
                  </a:lnTo>
                  <a:lnTo>
                    <a:pt x="197684" y="318769"/>
                  </a:lnTo>
                  <a:lnTo>
                    <a:pt x="200999" y="364483"/>
                  </a:lnTo>
                  <a:lnTo>
                    <a:pt x="210778" y="408937"/>
                  </a:lnTo>
                  <a:lnTo>
                    <a:pt x="226772" y="451471"/>
                  </a:lnTo>
                  <a:lnTo>
                    <a:pt x="248732" y="491427"/>
                  </a:lnTo>
                  <a:lnTo>
                    <a:pt x="276412" y="528154"/>
                  </a:lnTo>
                  <a:lnTo>
                    <a:pt x="295373" y="549871"/>
                  </a:lnTo>
                  <a:lnTo>
                    <a:pt x="269810" y="563232"/>
                  </a:lnTo>
                  <a:lnTo>
                    <a:pt x="224548" y="589821"/>
                  </a:lnTo>
                  <a:lnTo>
                    <a:pt x="182711" y="620433"/>
                  </a:lnTo>
                  <a:lnTo>
                    <a:pt x="145139" y="654174"/>
                  </a:lnTo>
                  <a:lnTo>
                    <a:pt x="111196" y="691198"/>
                  </a:lnTo>
                  <a:lnTo>
                    <a:pt x="81086" y="731170"/>
                  </a:lnTo>
                  <a:lnTo>
                    <a:pt x="55015" y="773755"/>
                  </a:lnTo>
                  <a:lnTo>
                    <a:pt x="33186" y="818616"/>
                  </a:lnTo>
                  <a:lnTo>
                    <a:pt x="15806" y="865419"/>
                  </a:lnTo>
                  <a:lnTo>
                    <a:pt x="3081" y="913828"/>
                  </a:lnTo>
                  <a:lnTo>
                    <a:pt x="0" y="945699"/>
                  </a:lnTo>
                  <a:lnTo>
                    <a:pt x="3970" y="976985"/>
                  </a:lnTo>
                  <a:lnTo>
                    <a:pt x="32051" y="1033589"/>
                  </a:lnTo>
                  <a:lnTo>
                    <a:pt x="81959" y="1072907"/>
                  </a:lnTo>
                  <a:lnTo>
                    <a:pt x="144078" y="1086840"/>
                  </a:lnTo>
                  <a:lnTo>
                    <a:pt x="888818" y="1086840"/>
                  </a:lnTo>
                  <a:lnTo>
                    <a:pt x="950947" y="1072907"/>
                  </a:lnTo>
                  <a:lnTo>
                    <a:pt x="1000845" y="1033589"/>
                  </a:lnTo>
                  <a:lnTo>
                    <a:pt x="1028930" y="976985"/>
                  </a:lnTo>
                  <a:lnTo>
                    <a:pt x="1032026" y="952550"/>
                  </a:lnTo>
                  <a:lnTo>
                    <a:pt x="131175" y="952550"/>
                  </a:lnTo>
                  <a:lnTo>
                    <a:pt x="138604" y="924102"/>
                  </a:lnTo>
                  <a:lnTo>
                    <a:pt x="153264" y="879396"/>
                  </a:lnTo>
                  <a:lnTo>
                    <a:pt x="172990" y="837516"/>
                  </a:lnTo>
                  <a:lnTo>
                    <a:pt x="197389" y="798762"/>
                  </a:lnTo>
                  <a:lnTo>
                    <a:pt x="226065" y="763438"/>
                  </a:lnTo>
                  <a:lnTo>
                    <a:pt x="258624" y="731844"/>
                  </a:lnTo>
                  <a:lnTo>
                    <a:pt x="294670" y="704282"/>
                  </a:lnTo>
                  <a:lnTo>
                    <a:pt x="333809" y="681055"/>
                  </a:lnTo>
                  <a:lnTo>
                    <a:pt x="375645" y="662464"/>
                  </a:lnTo>
                  <a:lnTo>
                    <a:pt x="419785" y="648811"/>
                  </a:lnTo>
                  <a:lnTo>
                    <a:pt x="465833" y="640398"/>
                  </a:lnTo>
                  <a:lnTo>
                    <a:pt x="513394" y="637527"/>
                  </a:lnTo>
                  <a:lnTo>
                    <a:pt x="869226" y="637527"/>
                  </a:lnTo>
                  <a:lnTo>
                    <a:pt x="850198" y="620433"/>
                  </a:lnTo>
                  <a:lnTo>
                    <a:pt x="808344" y="589821"/>
                  </a:lnTo>
                  <a:lnTo>
                    <a:pt x="763063" y="563232"/>
                  </a:lnTo>
                  <a:lnTo>
                    <a:pt x="737498" y="549871"/>
                  </a:lnTo>
                  <a:lnTo>
                    <a:pt x="756461" y="528154"/>
                  </a:lnTo>
                  <a:lnTo>
                    <a:pt x="775261" y="503224"/>
                  </a:lnTo>
                  <a:lnTo>
                    <a:pt x="516454" y="503224"/>
                  </a:lnTo>
                  <a:lnTo>
                    <a:pt x="467473" y="496624"/>
                  </a:lnTo>
                  <a:lnTo>
                    <a:pt x="423423" y="478003"/>
                  </a:lnTo>
                  <a:lnTo>
                    <a:pt x="386078" y="449135"/>
                  </a:lnTo>
                  <a:lnTo>
                    <a:pt x="357209" y="411792"/>
                  </a:lnTo>
                  <a:lnTo>
                    <a:pt x="338588" y="367746"/>
                  </a:lnTo>
                  <a:lnTo>
                    <a:pt x="331987" y="318769"/>
                  </a:lnTo>
                  <a:lnTo>
                    <a:pt x="338588" y="269788"/>
                  </a:lnTo>
                  <a:lnTo>
                    <a:pt x="357209" y="225738"/>
                  </a:lnTo>
                  <a:lnTo>
                    <a:pt x="386078" y="188393"/>
                  </a:lnTo>
                  <a:lnTo>
                    <a:pt x="423423" y="159524"/>
                  </a:lnTo>
                  <a:lnTo>
                    <a:pt x="467473" y="140903"/>
                  </a:lnTo>
                  <a:lnTo>
                    <a:pt x="516454" y="134302"/>
                  </a:lnTo>
                  <a:lnTo>
                    <a:pt x="775469" y="134302"/>
                  </a:lnTo>
                  <a:lnTo>
                    <a:pt x="756932" y="109748"/>
                  </a:lnTo>
                  <a:lnTo>
                    <a:pt x="725470" y="78284"/>
                  </a:lnTo>
                  <a:lnTo>
                    <a:pt x="689899" y="51427"/>
                  </a:lnTo>
                  <a:lnTo>
                    <a:pt x="650715" y="29673"/>
                  </a:lnTo>
                  <a:lnTo>
                    <a:pt x="608415" y="13519"/>
                  </a:lnTo>
                  <a:lnTo>
                    <a:pt x="563496" y="3462"/>
                  </a:lnTo>
                  <a:lnTo>
                    <a:pt x="516454" y="0"/>
                  </a:lnTo>
                  <a:close/>
                </a:path>
                <a:path w="1033145" h="1087120">
                  <a:moveTo>
                    <a:pt x="869226" y="637527"/>
                  </a:moveTo>
                  <a:lnTo>
                    <a:pt x="519502" y="637527"/>
                  </a:lnTo>
                  <a:lnTo>
                    <a:pt x="567064" y="640398"/>
                  </a:lnTo>
                  <a:lnTo>
                    <a:pt x="613111" y="648811"/>
                  </a:lnTo>
                  <a:lnTo>
                    <a:pt x="657251" y="662464"/>
                  </a:lnTo>
                  <a:lnTo>
                    <a:pt x="699088" y="681055"/>
                  </a:lnTo>
                  <a:lnTo>
                    <a:pt x="738228" y="704282"/>
                  </a:lnTo>
                  <a:lnTo>
                    <a:pt x="774274" y="731844"/>
                  </a:lnTo>
                  <a:lnTo>
                    <a:pt x="806834" y="763438"/>
                  </a:lnTo>
                  <a:lnTo>
                    <a:pt x="835512" y="798762"/>
                  </a:lnTo>
                  <a:lnTo>
                    <a:pt x="859913" y="837516"/>
                  </a:lnTo>
                  <a:lnTo>
                    <a:pt x="879642" y="879396"/>
                  </a:lnTo>
                  <a:lnTo>
                    <a:pt x="894305" y="924102"/>
                  </a:lnTo>
                  <a:lnTo>
                    <a:pt x="901722" y="952550"/>
                  </a:lnTo>
                  <a:lnTo>
                    <a:pt x="1032026" y="952550"/>
                  </a:lnTo>
                  <a:lnTo>
                    <a:pt x="1029801" y="913828"/>
                  </a:lnTo>
                  <a:lnTo>
                    <a:pt x="1017075" y="865419"/>
                  </a:lnTo>
                  <a:lnTo>
                    <a:pt x="999695" y="818616"/>
                  </a:lnTo>
                  <a:lnTo>
                    <a:pt x="977868" y="773755"/>
                  </a:lnTo>
                  <a:lnTo>
                    <a:pt x="951798" y="731170"/>
                  </a:lnTo>
                  <a:lnTo>
                    <a:pt x="921693" y="691198"/>
                  </a:lnTo>
                  <a:lnTo>
                    <a:pt x="887757" y="654174"/>
                  </a:lnTo>
                  <a:lnTo>
                    <a:pt x="869226" y="637527"/>
                  </a:lnTo>
                  <a:close/>
                </a:path>
                <a:path w="1033145" h="1087120">
                  <a:moveTo>
                    <a:pt x="775469" y="134302"/>
                  </a:moveTo>
                  <a:lnTo>
                    <a:pt x="516454" y="134302"/>
                  </a:lnTo>
                  <a:lnTo>
                    <a:pt x="565436" y="140903"/>
                  </a:lnTo>
                  <a:lnTo>
                    <a:pt x="609486" y="159524"/>
                  </a:lnTo>
                  <a:lnTo>
                    <a:pt x="646831" y="188393"/>
                  </a:lnTo>
                  <a:lnTo>
                    <a:pt x="675700" y="225738"/>
                  </a:lnTo>
                  <a:lnTo>
                    <a:pt x="694321" y="269788"/>
                  </a:lnTo>
                  <a:lnTo>
                    <a:pt x="700922" y="318769"/>
                  </a:lnTo>
                  <a:lnTo>
                    <a:pt x="694321" y="367746"/>
                  </a:lnTo>
                  <a:lnTo>
                    <a:pt x="675700" y="411792"/>
                  </a:lnTo>
                  <a:lnTo>
                    <a:pt x="646831" y="449135"/>
                  </a:lnTo>
                  <a:lnTo>
                    <a:pt x="609486" y="478003"/>
                  </a:lnTo>
                  <a:lnTo>
                    <a:pt x="565436" y="496624"/>
                  </a:lnTo>
                  <a:lnTo>
                    <a:pt x="516454" y="503224"/>
                  </a:lnTo>
                  <a:lnTo>
                    <a:pt x="775261" y="503224"/>
                  </a:lnTo>
                  <a:lnTo>
                    <a:pt x="806123" y="451471"/>
                  </a:lnTo>
                  <a:lnTo>
                    <a:pt x="822118" y="408937"/>
                  </a:lnTo>
                  <a:lnTo>
                    <a:pt x="831897" y="364483"/>
                  </a:lnTo>
                  <a:lnTo>
                    <a:pt x="835212" y="318769"/>
                  </a:lnTo>
                  <a:lnTo>
                    <a:pt x="831749" y="271728"/>
                  </a:lnTo>
                  <a:lnTo>
                    <a:pt x="821693" y="226808"/>
                  </a:lnTo>
                  <a:lnTo>
                    <a:pt x="805541" y="184507"/>
                  </a:lnTo>
                  <a:lnTo>
                    <a:pt x="783788" y="145321"/>
                  </a:lnTo>
                  <a:lnTo>
                    <a:pt x="775469" y="13430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4403064" y="553427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wiitthh</a:t>
            </a:r>
            <a:endParaRPr sz="150">
              <a:latin typeface="Grammarsaurus" pitchFamily="2" charset="0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30" name="object 30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35" name="object 22">
            <a:extLst>
              <a:ext uri="{FF2B5EF4-FFF2-40B4-BE49-F238E27FC236}">
                <a16:creationId xmlns:a16="http://schemas.microsoft.com/office/drawing/2014/main" id="{5F426BE0-8D42-A13C-2C92-6FC3A5312176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>
              <a:lnSpc>
                <a:spcPct val="125099"/>
              </a:lnSpc>
              <a:spcBef>
                <a:spcPts val="100"/>
              </a:spcBef>
            </a:pPr>
            <a:r>
              <a:rPr sz="900" dirty="0">
                <a:latin typeface="Grammarsaurus" pitchFamily="2" charset="0"/>
                <a:cs typeface="Arial MT"/>
              </a:rPr>
              <a:t>Latin Greek</a:t>
            </a: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36" name="object 25">
            <a:extLst>
              <a:ext uri="{FF2B5EF4-FFF2-40B4-BE49-F238E27FC236}">
                <a16:creationId xmlns:a16="http://schemas.microsoft.com/office/drawing/2014/main" id="{E50094A8-3AF0-D7FF-CCAB-86051FCCEBC8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39" name="object 13">
            <a:extLst>
              <a:ext uri="{FF2B5EF4-FFF2-40B4-BE49-F238E27FC236}">
                <a16:creationId xmlns:a16="http://schemas.microsoft.com/office/drawing/2014/main" id="{ABCC8271-4D5D-A5C1-6FB2-B84918399B0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265646" y="966471"/>
            <a:ext cx="1661159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aut</a:t>
            </a:r>
            <a:r>
              <a:rPr lang="en-US" dirty="0">
                <a:ln>
                  <a:solidFill>
                    <a:schemeClr val="bg1"/>
                  </a:solidFill>
                </a:ln>
                <a:noFill/>
                <a:latin typeface="Grammarsaurus" pitchFamily="2" charset="0"/>
              </a:rPr>
              <a:t>o</a:t>
            </a:r>
            <a:endParaRPr dirty="0">
              <a:ln>
                <a:solidFill>
                  <a:schemeClr val="bg1"/>
                </a:solidFill>
              </a:ln>
              <a:noFill/>
              <a:latin typeface="Grammarsaurus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1611" y="346533"/>
            <a:ext cx="10358120" cy="889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The base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comes from the </a:t>
            </a:r>
            <a:r>
              <a:rPr sz="2500" b="1" dirty="0">
                <a:latin typeface="Grammarsaurus" pitchFamily="2" charset="0"/>
                <a:cs typeface="Arial Black"/>
              </a:rPr>
              <a:t>Greek root </a:t>
            </a:r>
            <a:r>
              <a:rPr sz="2500" b="1" i="1" dirty="0">
                <a:latin typeface="Grammarsaurus" pitchFamily="2" charset="0"/>
                <a:cs typeface="Verdana"/>
              </a:rPr>
              <a:t>autós </a:t>
            </a:r>
            <a:r>
              <a:rPr sz="2500" dirty="0">
                <a:latin typeface="Grammarsaurus" pitchFamily="2" charset="0"/>
                <a:cs typeface="Lucida Sans Unicode"/>
              </a:rPr>
              <a:t>meaning “</a:t>
            </a:r>
            <a:r>
              <a:rPr sz="2500" b="1" dirty="0">
                <a:latin typeface="Grammarsaurus" pitchFamily="2" charset="0"/>
                <a:cs typeface="Arial Black"/>
              </a:rPr>
              <a:t>self</a:t>
            </a:r>
            <a:r>
              <a:rPr sz="2500" dirty="0">
                <a:latin typeface="Grammarsaurus" pitchFamily="2" charset="0"/>
                <a:cs typeface="Lucida Sans Unicode"/>
              </a:rPr>
              <a:t>”.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The base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usually combines with other bases to form compounds.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51929" y="1508589"/>
            <a:ext cx="8030845" cy="965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</a:pPr>
            <a:r>
              <a:rPr sz="2000" dirty="0">
                <a:latin typeface="Grammarsaurus" pitchFamily="2" charset="0"/>
                <a:cs typeface="Lucida Sans Unicode"/>
              </a:rPr>
              <a:t>In words of Greek origin, the </a:t>
            </a:r>
            <a:r>
              <a:rPr sz="2000" b="1" dirty="0">
                <a:latin typeface="Grammarsaurus" pitchFamily="2" charset="0"/>
                <a:cs typeface="Arial Black"/>
              </a:rPr>
              <a:t>connecting vowel letter (CVL) o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is often needed to smooth pronunciation between the bases of a compound when the word is spoken aloud.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11" name="object 11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8989923" y="1558289"/>
            <a:ext cx="2537460" cy="3589020"/>
            <a:chOff x="8989923" y="1558289"/>
            <a:chExt cx="2537460" cy="3589020"/>
          </a:xfrm>
        </p:grpSpPr>
        <p:sp>
          <p:nvSpPr>
            <p:cNvPr id="16" name="object 16"/>
            <p:cNvSpPr/>
            <p:nvPr/>
          </p:nvSpPr>
          <p:spPr>
            <a:xfrm>
              <a:off x="8989923" y="1644649"/>
              <a:ext cx="2452370" cy="3417570"/>
            </a:xfrm>
            <a:custGeom>
              <a:avLst/>
              <a:gdLst/>
              <a:ahLst/>
              <a:cxnLst/>
              <a:rect l="l" t="t" r="r" b="b"/>
              <a:pathLst>
                <a:path w="2452370" h="3417570">
                  <a:moveTo>
                    <a:pt x="0" y="3417570"/>
                  </a:moveTo>
                  <a:lnTo>
                    <a:pt x="2452141" y="3417570"/>
                  </a:lnTo>
                  <a:lnTo>
                    <a:pt x="2452141" y="0"/>
                  </a:lnTo>
                  <a:lnTo>
                    <a:pt x="0" y="0"/>
                  </a:lnTo>
                  <a:lnTo>
                    <a:pt x="0" y="34175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8989923" y="1558289"/>
              <a:ext cx="2537460" cy="3589020"/>
            </a:xfrm>
            <a:custGeom>
              <a:avLst/>
              <a:gdLst/>
              <a:ahLst/>
              <a:cxnLst/>
              <a:rect l="l" t="t" r="r" b="b"/>
              <a:pathLst>
                <a:path w="2537459" h="3589020">
                  <a:moveTo>
                    <a:pt x="2537396" y="0"/>
                  </a:moveTo>
                  <a:lnTo>
                    <a:pt x="0" y="0"/>
                  </a:lnTo>
                  <a:lnTo>
                    <a:pt x="0" y="86360"/>
                  </a:lnTo>
                  <a:lnTo>
                    <a:pt x="0" y="3503930"/>
                  </a:lnTo>
                  <a:lnTo>
                    <a:pt x="0" y="3589020"/>
                  </a:lnTo>
                  <a:lnTo>
                    <a:pt x="2537396" y="3589020"/>
                  </a:lnTo>
                  <a:lnTo>
                    <a:pt x="2537396" y="3503930"/>
                  </a:lnTo>
                  <a:lnTo>
                    <a:pt x="85242" y="3503930"/>
                  </a:lnTo>
                  <a:lnTo>
                    <a:pt x="85242" y="86360"/>
                  </a:lnTo>
                  <a:lnTo>
                    <a:pt x="2452141" y="86360"/>
                  </a:lnTo>
                  <a:lnTo>
                    <a:pt x="2452141" y="3503828"/>
                  </a:lnTo>
                  <a:lnTo>
                    <a:pt x="2537396" y="3503828"/>
                  </a:lnTo>
                  <a:lnTo>
                    <a:pt x="2537396" y="86360"/>
                  </a:lnTo>
                  <a:lnTo>
                    <a:pt x="2537396" y="85725"/>
                  </a:lnTo>
                  <a:lnTo>
                    <a:pt x="2537396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14192" y="4952106"/>
              <a:ext cx="61226" cy="6096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1179323" y="4814766"/>
              <a:ext cx="205740" cy="203835"/>
            </a:xfrm>
            <a:custGeom>
              <a:avLst/>
              <a:gdLst/>
              <a:ahLst/>
              <a:cxnLst/>
              <a:rect l="l" t="t" r="r" b="b"/>
              <a:pathLst>
                <a:path w="205740" h="203835">
                  <a:moveTo>
                    <a:pt x="93296" y="0"/>
                  </a:moveTo>
                  <a:lnTo>
                    <a:pt x="59634" y="9430"/>
                  </a:lnTo>
                  <a:lnTo>
                    <a:pt x="30507" y="28733"/>
                  </a:lnTo>
                  <a:lnTo>
                    <a:pt x="8191" y="57528"/>
                  </a:lnTo>
                  <a:lnTo>
                    <a:pt x="0" y="88417"/>
                  </a:lnTo>
                  <a:lnTo>
                    <a:pt x="126" y="119304"/>
                  </a:lnTo>
                  <a:lnTo>
                    <a:pt x="28371" y="175003"/>
                  </a:lnTo>
                  <a:lnTo>
                    <a:pt x="63671" y="195344"/>
                  </a:lnTo>
                  <a:lnTo>
                    <a:pt x="105028" y="203540"/>
                  </a:lnTo>
                  <a:lnTo>
                    <a:pt x="142905" y="195089"/>
                  </a:lnTo>
                  <a:lnTo>
                    <a:pt x="175092" y="172525"/>
                  </a:lnTo>
                  <a:lnTo>
                    <a:pt x="197409" y="140034"/>
                  </a:lnTo>
                  <a:lnTo>
                    <a:pt x="205676" y="101800"/>
                  </a:lnTo>
                  <a:lnTo>
                    <a:pt x="205440" y="94781"/>
                  </a:lnTo>
                  <a:lnTo>
                    <a:pt x="192274" y="48441"/>
                  </a:lnTo>
                  <a:lnTo>
                    <a:pt x="154760" y="10520"/>
                  </a:lnTo>
                  <a:lnTo>
                    <a:pt x="932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11177105" y="4813579"/>
              <a:ext cx="209550" cy="205740"/>
            </a:xfrm>
            <a:custGeom>
              <a:avLst/>
              <a:gdLst/>
              <a:ahLst/>
              <a:cxnLst/>
              <a:rect l="l" t="t" r="r" b="b"/>
              <a:pathLst>
                <a:path w="209550" h="205739">
                  <a:moveTo>
                    <a:pt x="4356" y="126619"/>
                  </a:moveTo>
                  <a:lnTo>
                    <a:pt x="4102" y="125501"/>
                  </a:lnTo>
                  <a:lnTo>
                    <a:pt x="4229" y="126466"/>
                  </a:lnTo>
                  <a:lnTo>
                    <a:pt x="4356" y="126619"/>
                  </a:lnTo>
                  <a:close/>
                </a:path>
                <a:path w="209550" h="205739">
                  <a:moveTo>
                    <a:pt x="5321" y="77724"/>
                  </a:moveTo>
                  <a:lnTo>
                    <a:pt x="5067" y="78740"/>
                  </a:lnTo>
                  <a:lnTo>
                    <a:pt x="4826" y="80010"/>
                  </a:lnTo>
                  <a:lnTo>
                    <a:pt x="4902" y="79756"/>
                  </a:lnTo>
                  <a:lnTo>
                    <a:pt x="4838" y="80010"/>
                  </a:lnTo>
                  <a:lnTo>
                    <a:pt x="4978" y="80010"/>
                  </a:lnTo>
                  <a:lnTo>
                    <a:pt x="5118" y="79057"/>
                  </a:lnTo>
                  <a:lnTo>
                    <a:pt x="5219" y="78740"/>
                  </a:lnTo>
                  <a:lnTo>
                    <a:pt x="5321" y="77724"/>
                  </a:lnTo>
                  <a:close/>
                </a:path>
                <a:path w="209550" h="205739">
                  <a:moveTo>
                    <a:pt x="17297" y="49542"/>
                  </a:moveTo>
                  <a:lnTo>
                    <a:pt x="16776" y="50088"/>
                  </a:lnTo>
                  <a:lnTo>
                    <a:pt x="16535" y="50800"/>
                  </a:lnTo>
                  <a:lnTo>
                    <a:pt x="17297" y="49542"/>
                  </a:lnTo>
                  <a:close/>
                </a:path>
                <a:path w="209550" h="205739">
                  <a:moveTo>
                    <a:pt x="24790" y="169113"/>
                  </a:moveTo>
                  <a:lnTo>
                    <a:pt x="24066" y="167754"/>
                  </a:lnTo>
                  <a:lnTo>
                    <a:pt x="23787" y="167754"/>
                  </a:lnTo>
                  <a:lnTo>
                    <a:pt x="24282" y="169113"/>
                  </a:lnTo>
                  <a:lnTo>
                    <a:pt x="24790" y="169113"/>
                  </a:lnTo>
                  <a:close/>
                </a:path>
                <a:path w="209550" h="205739">
                  <a:moveTo>
                    <a:pt x="44894" y="21590"/>
                  </a:moveTo>
                  <a:lnTo>
                    <a:pt x="44538" y="21590"/>
                  </a:lnTo>
                  <a:lnTo>
                    <a:pt x="42875" y="22860"/>
                  </a:lnTo>
                  <a:lnTo>
                    <a:pt x="44894" y="21590"/>
                  </a:lnTo>
                  <a:close/>
                </a:path>
                <a:path w="209550" h="205739">
                  <a:moveTo>
                    <a:pt x="156273" y="188798"/>
                  </a:moveTo>
                  <a:lnTo>
                    <a:pt x="155930" y="188849"/>
                  </a:lnTo>
                  <a:lnTo>
                    <a:pt x="155498" y="189141"/>
                  </a:lnTo>
                  <a:lnTo>
                    <a:pt x="154978" y="189560"/>
                  </a:lnTo>
                  <a:lnTo>
                    <a:pt x="155536" y="189268"/>
                  </a:lnTo>
                  <a:lnTo>
                    <a:pt x="155854" y="189026"/>
                  </a:lnTo>
                  <a:lnTo>
                    <a:pt x="155981" y="188976"/>
                  </a:lnTo>
                  <a:lnTo>
                    <a:pt x="156273" y="188798"/>
                  </a:lnTo>
                  <a:close/>
                </a:path>
                <a:path w="209550" h="205739">
                  <a:moveTo>
                    <a:pt x="160083" y="186690"/>
                  </a:moveTo>
                  <a:lnTo>
                    <a:pt x="159512" y="186690"/>
                  </a:lnTo>
                  <a:lnTo>
                    <a:pt x="158115" y="187960"/>
                  </a:lnTo>
                  <a:lnTo>
                    <a:pt x="160083" y="186690"/>
                  </a:lnTo>
                  <a:close/>
                </a:path>
                <a:path w="209550" h="205739">
                  <a:moveTo>
                    <a:pt x="165061" y="182295"/>
                  </a:moveTo>
                  <a:lnTo>
                    <a:pt x="163550" y="183743"/>
                  </a:lnTo>
                  <a:lnTo>
                    <a:pt x="163055" y="184023"/>
                  </a:lnTo>
                  <a:lnTo>
                    <a:pt x="163525" y="183807"/>
                  </a:lnTo>
                  <a:lnTo>
                    <a:pt x="164401" y="183019"/>
                  </a:lnTo>
                  <a:lnTo>
                    <a:pt x="164833" y="182676"/>
                  </a:lnTo>
                  <a:lnTo>
                    <a:pt x="165061" y="182295"/>
                  </a:lnTo>
                  <a:close/>
                </a:path>
                <a:path w="209550" h="205739">
                  <a:moveTo>
                    <a:pt x="170980" y="178066"/>
                  </a:moveTo>
                  <a:lnTo>
                    <a:pt x="170103" y="179070"/>
                  </a:lnTo>
                  <a:lnTo>
                    <a:pt x="170408" y="179070"/>
                  </a:lnTo>
                  <a:lnTo>
                    <a:pt x="170980" y="178066"/>
                  </a:lnTo>
                  <a:close/>
                </a:path>
                <a:path w="209550" h="205739">
                  <a:moveTo>
                    <a:pt x="171932" y="177063"/>
                  </a:moveTo>
                  <a:lnTo>
                    <a:pt x="171297" y="177609"/>
                  </a:lnTo>
                  <a:lnTo>
                    <a:pt x="171107" y="177800"/>
                  </a:lnTo>
                  <a:lnTo>
                    <a:pt x="171538" y="177609"/>
                  </a:lnTo>
                  <a:lnTo>
                    <a:pt x="171932" y="177063"/>
                  </a:lnTo>
                  <a:close/>
                </a:path>
                <a:path w="209550" h="205739">
                  <a:moveTo>
                    <a:pt x="174650" y="175260"/>
                  </a:moveTo>
                  <a:lnTo>
                    <a:pt x="174180" y="175260"/>
                  </a:lnTo>
                  <a:lnTo>
                    <a:pt x="173697" y="176212"/>
                  </a:lnTo>
                  <a:lnTo>
                    <a:pt x="174650" y="175260"/>
                  </a:lnTo>
                  <a:close/>
                </a:path>
                <a:path w="209550" h="205739">
                  <a:moveTo>
                    <a:pt x="177165" y="172339"/>
                  </a:moveTo>
                  <a:lnTo>
                    <a:pt x="176390" y="172720"/>
                  </a:lnTo>
                  <a:lnTo>
                    <a:pt x="176847" y="172720"/>
                  </a:lnTo>
                  <a:lnTo>
                    <a:pt x="177165" y="172339"/>
                  </a:lnTo>
                  <a:close/>
                </a:path>
                <a:path w="209550" h="205739">
                  <a:moveTo>
                    <a:pt x="177927" y="171450"/>
                  </a:moveTo>
                  <a:lnTo>
                    <a:pt x="176720" y="172339"/>
                  </a:lnTo>
                  <a:lnTo>
                    <a:pt x="177126" y="172135"/>
                  </a:lnTo>
                  <a:lnTo>
                    <a:pt x="177596" y="171831"/>
                  </a:lnTo>
                  <a:lnTo>
                    <a:pt x="177927" y="171450"/>
                  </a:lnTo>
                  <a:close/>
                </a:path>
                <a:path w="209550" h="205739">
                  <a:moveTo>
                    <a:pt x="181190" y="168656"/>
                  </a:moveTo>
                  <a:lnTo>
                    <a:pt x="180733" y="169113"/>
                  </a:lnTo>
                  <a:lnTo>
                    <a:pt x="180898" y="169113"/>
                  </a:lnTo>
                  <a:lnTo>
                    <a:pt x="181190" y="168656"/>
                  </a:lnTo>
                  <a:close/>
                </a:path>
                <a:path w="209550" h="205739">
                  <a:moveTo>
                    <a:pt x="182245" y="166166"/>
                  </a:moveTo>
                  <a:lnTo>
                    <a:pt x="181317" y="167093"/>
                  </a:lnTo>
                  <a:lnTo>
                    <a:pt x="181190" y="167309"/>
                  </a:lnTo>
                  <a:lnTo>
                    <a:pt x="181864" y="166700"/>
                  </a:lnTo>
                  <a:lnTo>
                    <a:pt x="181991" y="166484"/>
                  </a:lnTo>
                  <a:lnTo>
                    <a:pt x="182245" y="166166"/>
                  </a:lnTo>
                  <a:close/>
                </a:path>
                <a:path w="209550" h="205739">
                  <a:moveTo>
                    <a:pt x="183400" y="166547"/>
                  </a:moveTo>
                  <a:lnTo>
                    <a:pt x="182880" y="167043"/>
                  </a:lnTo>
                  <a:lnTo>
                    <a:pt x="182740" y="167322"/>
                  </a:lnTo>
                  <a:lnTo>
                    <a:pt x="183019" y="167043"/>
                  </a:lnTo>
                  <a:lnTo>
                    <a:pt x="183400" y="166547"/>
                  </a:lnTo>
                  <a:close/>
                </a:path>
                <a:path w="209550" h="205739">
                  <a:moveTo>
                    <a:pt x="185445" y="162560"/>
                  </a:moveTo>
                  <a:lnTo>
                    <a:pt x="184238" y="163830"/>
                  </a:lnTo>
                  <a:lnTo>
                    <a:pt x="183984" y="165214"/>
                  </a:lnTo>
                  <a:lnTo>
                    <a:pt x="184861" y="163830"/>
                  </a:lnTo>
                  <a:lnTo>
                    <a:pt x="185432" y="162953"/>
                  </a:lnTo>
                  <a:lnTo>
                    <a:pt x="185445" y="162560"/>
                  </a:lnTo>
                  <a:close/>
                </a:path>
                <a:path w="209550" h="205739">
                  <a:moveTo>
                    <a:pt x="186118" y="162560"/>
                  </a:moveTo>
                  <a:lnTo>
                    <a:pt x="185699" y="162560"/>
                  </a:lnTo>
                  <a:lnTo>
                    <a:pt x="185432" y="162953"/>
                  </a:lnTo>
                  <a:lnTo>
                    <a:pt x="185407" y="163830"/>
                  </a:lnTo>
                  <a:lnTo>
                    <a:pt x="186118" y="162560"/>
                  </a:lnTo>
                  <a:close/>
                </a:path>
                <a:path w="209550" h="205739">
                  <a:moveTo>
                    <a:pt x="187350" y="160464"/>
                  </a:moveTo>
                  <a:lnTo>
                    <a:pt x="186829" y="161290"/>
                  </a:lnTo>
                  <a:lnTo>
                    <a:pt x="186118" y="162560"/>
                  </a:lnTo>
                  <a:lnTo>
                    <a:pt x="186448" y="162560"/>
                  </a:lnTo>
                  <a:lnTo>
                    <a:pt x="187350" y="160464"/>
                  </a:lnTo>
                  <a:close/>
                </a:path>
                <a:path w="209550" h="205739">
                  <a:moveTo>
                    <a:pt x="187883" y="160020"/>
                  </a:moveTo>
                  <a:lnTo>
                    <a:pt x="187274" y="161290"/>
                  </a:lnTo>
                  <a:lnTo>
                    <a:pt x="187871" y="160464"/>
                  </a:lnTo>
                  <a:lnTo>
                    <a:pt x="187883" y="160020"/>
                  </a:lnTo>
                  <a:close/>
                </a:path>
                <a:path w="209550" h="205739">
                  <a:moveTo>
                    <a:pt x="188861" y="161290"/>
                  </a:moveTo>
                  <a:lnTo>
                    <a:pt x="187858" y="161290"/>
                  </a:lnTo>
                  <a:lnTo>
                    <a:pt x="187274" y="161290"/>
                  </a:lnTo>
                  <a:lnTo>
                    <a:pt x="186499" y="162560"/>
                  </a:lnTo>
                  <a:lnTo>
                    <a:pt x="185762" y="163830"/>
                  </a:lnTo>
                  <a:lnTo>
                    <a:pt x="184848" y="165214"/>
                  </a:lnTo>
                  <a:lnTo>
                    <a:pt x="183591" y="166154"/>
                  </a:lnTo>
                  <a:lnTo>
                    <a:pt x="183845" y="166154"/>
                  </a:lnTo>
                  <a:lnTo>
                    <a:pt x="183591" y="166154"/>
                  </a:lnTo>
                  <a:lnTo>
                    <a:pt x="183337" y="166344"/>
                  </a:lnTo>
                  <a:lnTo>
                    <a:pt x="183311" y="166154"/>
                  </a:lnTo>
                  <a:lnTo>
                    <a:pt x="183146" y="166306"/>
                  </a:lnTo>
                  <a:lnTo>
                    <a:pt x="182867" y="166547"/>
                  </a:lnTo>
                  <a:lnTo>
                    <a:pt x="182511" y="166941"/>
                  </a:lnTo>
                  <a:lnTo>
                    <a:pt x="182626" y="166547"/>
                  </a:lnTo>
                  <a:lnTo>
                    <a:pt x="182245" y="167043"/>
                  </a:lnTo>
                  <a:lnTo>
                    <a:pt x="181190" y="168656"/>
                  </a:lnTo>
                  <a:lnTo>
                    <a:pt x="182346" y="167220"/>
                  </a:lnTo>
                  <a:lnTo>
                    <a:pt x="181927" y="167754"/>
                  </a:lnTo>
                  <a:lnTo>
                    <a:pt x="181216" y="168656"/>
                  </a:lnTo>
                  <a:lnTo>
                    <a:pt x="182118" y="167754"/>
                  </a:lnTo>
                  <a:lnTo>
                    <a:pt x="182283" y="167754"/>
                  </a:lnTo>
                  <a:lnTo>
                    <a:pt x="182562" y="167322"/>
                  </a:lnTo>
                  <a:lnTo>
                    <a:pt x="182841" y="167043"/>
                  </a:lnTo>
                  <a:lnTo>
                    <a:pt x="183146" y="166547"/>
                  </a:lnTo>
                  <a:lnTo>
                    <a:pt x="183400" y="166547"/>
                  </a:lnTo>
                  <a:lnTo>
                    <a:pt x="183718" y="166547"/>
                  </a:lnTo>
                  <a:lnTo>
                    <a:pt x="183337" y="167754"/>
                  </a:lnTo>
                  <a:lnTo>
                    <a:pt x="182283" y="167754"/>
                  </a:lnTo>
                  <a:lnTo>
                    <a:pt x="180721" y="170180"/>
                  </a:lnTo>
                  <a:lnTo>
                    <a:pt x="180809" y="169646"/>
                  </a:lnTo>
                  <a:lnTo>
                    <a:pt x="180898" y="169113"/>
                  </a:lnTo>
                  <a:lnTo>
                    <a:pt x="180225" y="170180"/>
                  </a:lnTo>
                  <a:lnTo>
                    <a:pt x="179819" y="170180"/>
                  </a:lnTo>
                  <a:lnTo>
                    <a:pt x="179438" y="170180"/>
                  </a:lnTo>
                  <a:lnTo>
                    <a:pt x="179209" y="170789"/>
                  </a:lnTo>
                  <a:lnTo>
                    <a:pt x="178981" y="171450"/>
                  </a:lnTo>
                  <a:lnTo>
                    <a:pt x="179108" y="170891"/>
                  </a:lnTo>
                  <a:lnTo>
                    <a:pt x="179197" y="170573"/>
                  </a:lnTo>
                  <a:lnTo>
                    <a:pt x="179298" y="170180"/>
                  </a:lnTo>
                  <a:lnTo>
                    <a:pt x="178955" y="170573"/>
                  </a:lnTo>
                  <a:lnTo>
                    <a:pt x="178269" y="171450"/>
                  </a:lnTo>
                  <a:lnTo>
                    <a:pt x="177596" y="171831"/>
                  </a:lnTo>
                  <a:lnTo>
                    <a:pt x="177165" y="172339"/>
                  </a:lnTo>
                  <a:lnTo>
                    <a:pt x="177571" y="172135"/>
                  </a:lnTo>
                  <a:lnTo>
                    <a:pt x="176987" y="172720"/>
                  </a:lnTo>
                  <a:lnTo>
                    <a:pt x="176847" y="172720"/>
                  </a:lnTo>
                  <a:lnTo>
                    <a:pt x="175755" y="173990"/>
                  </a:lnTo>
                  <a:lnTo>
                    <a:pt x="175933" y="173990"/>
                  </a:lnTo>
                  <a:lnTo>
                    <a:pt x="174688" y="175260"/>
                  </a:lnTo>
                  <a:lnTo>
                    <a:pt x="175107" y="175260"/>
                  </a:lnTo>
                  <a:lnTo>
                    <a:pt x="176276" y="173990"/>
                  </a:lnTo>
                  <a:lnTo>
                    <a:pt x="175742" y="175260"/>
                  </a:lnTo>
                  <a:lnTo>
                    <a:pt x="175221" y="175260"/>
                  </a:lnTo>
                  <a:lnTo>
                    <a:pt x="173634" y="176352"/>
                  </a:lnTo>
                  <a:lnTo>
                    <a:pt x="173393" y="176530"/>
                  </a:lnTo>
                  <a:lnTo>
                    <a:pt x="173329" y="176974"/>
                  </a:lnTo>
                  <a:lnTo>
                    <a:pt x="173024" y="177546"/>
                  </a:lnTo>
                  <a:lnTo>
                    <a:pt x="173202" y="177063"/>
                  </a:lnTo>
                  <a:lnTo>
                    <a:pt x="173329" y="176974"/>
                  </a:lnTo>
                  <a:lnTo>
                    <a:pt x="173329" y="176606"/>
                  </a:lnTo>
                  <a:lnTo>
                    <a:pt x="172872" y="177063"/>
                  </a:lnTo>
                  <a:lnTo>
                    <a:pt x="172008" y="177419"/>
                  </a:lnTo>
                  <a:lnTo>
                    <a:pt x="172008" y="177977"/>
                  </a:lnTo>
                  <a:lnTo>
                    <a:pt x="170903" y="179070"/>
                  </a:lnTo>
                  <a:lnTo>
                    <a:pt x="171894" y="178066"/>
                  </a:lnTo>
                  <a:lnTo>
                    <a:pt x="172008" y="177419"/>
                  </a:lnTo>
                  <a:lnTo>
                    <a:pt x="171538" y="177609"/>
                  </a:lnTo>
                  <a:lnTo>
                    <a:pt x="171208" y="178066"/>
                  </a:lnTo>
                  <a:lnTo>
                    <a:pt x="170573" y="179070"/>
                  </a:lnTo>
                  <a:lnTo>
                    <a:pt x="170078" y="179654"/>
                  </a:lnTo>
                  <a:lnTo>
                    <a:pt x="169672" y="180340"/>
                  </a:lnTo>
                  <a:lnTo>
                    <a:pt x="170065" y="179654"/>
                  </a:lnTo>
                  <a:lnTo>
                    <a:pt x="168376" y="181610"/>
                  </a:lnTo>
                  <a:lnTo>
                    <a:pt x="168643" y="180340"/>
                  </a:lnTo>
                  <a:lnTo>
                    <a:pt x="166141" y="182880"/>
                  </a:lnTo>
                  <a:lnTo>
                    <a:pt x="166903" y="182880"/>
                  </a:lnTo>
                  <a:lnTo>
                    <a:pt x="164655" y="184289"/>
                  </a:lnTo>
                  <a:lnTo>
                    <a:pt x="164909" y="184289"/>
                  </a:lnTo>
                  <a:lnTo>
                    <a:pt x="164261" y="184912"/>
                  </a:lnTo>
                  <a:lnTo>
                    <a:pt x="163576" y="185445"/>
                  </a:lnTo>
                  <a:lnTo>
                    <a:pt x="162306" y="186321"/>
                  </a:lnTo>
                  <a:lnTo>
                    <a:pt x="163728" y="184912"/>
                  </a:lnTo>
                  <a:lnTo>
                    <a:pt x="162902" y="185445"/>
                  </a:lnTo>
                  <a:lnTo>
                    <a:pt x="162115" y="186448"/>
                  </a:lnTo>
                  <a:lnTo>
                    <a:pt x="161772" y="186690"/>
                  </a:lnTo>
                  <a:lnTo>
                    <a:pt x="162902" y="185445"/>
                  </a:lnTo>
                  <a:lnTo>
                    <a:pt x="162064" y="185445"/>
                  </a:lnTo>
                  <a:lnTo>
                    <a:pt x="160083" y="186690"/>
                  </a:lnTo>
                  <a:lnTo>
                    <a:pt x="158432" y="187960"/>
                  </a:lnTo>
                  <a:lnTo>
                    <a:pt x="158115" y="187960"/>
                  </a:lnTo>
                  <a:lnTo>
                    <a:pt x="157861" y="187960"/>
                  </a:lnTo>
                  <a:lnTo>
                    <a:pt x="157111" y="189230"/>
                  </a:lnTo>
                  <a:lnTo>
                    <a:pt x="158661" y="187960"/>
                  </a:lnTo>
                  <a:lnTo>
                    <a:pt x="157314" y="189230"/>
                  </a:lnTo>
                  <a:lnTo>
                    <a:pt x="157111" y="189230"/>
                  </a:lnTo>
                  <a:lnTo>
                    <a:pt x="156387" y="189230"/>
                  </a:lnTo>
                  <a:lnTo>
                    <a:pt x="154889" y="190500"/>
                  </a:lnTo>
                  <a:lnTo>
                    <a:pt x="153606" y="191770"/>
                  </a:lnTo>
                  <a:lnTo>
                    <a:pt x="153797" y="190500"/>
                  </a:lnTo>
                  <a:lnTo>
                    <a:pt x="153530" y="190500"/>
                  </a:lnTo>
                  <a:lnTo>
                    <a:pt x="153301" y="191770"/>
                  </a:lnTo>
                  <a:lnTo>
                    <a:pt x="152336" y="191770"/>
                  </a:lnTo>
                  <a:lnTo>
                    <a:pt x="151371" y="193040"/>
                  </a:lnTo>
                  <a:lnTo>
                    <a:pt x="150241" y="193040"/>
                  </a:lnTo>
                  <a:lnTo>
                    <a:pt x="151765" y="191770"/>
                  </a:lnTo>
                  <a:lnTo>
                    <a:pt x="149707" y="193040"/>
                  </a:lnTo>
                  <a:lnTo>
                    <a:pt x="151155" y="191770"/>
                  </a:lnTo>
                  <a:lnTo>
                    <a:pt x="149059" y="193040"/>
                  </a:lnTo>
                  <a:lnTo>
                    <a:pt x="148590" y="193040"/>
                  </a:lnTo>
                  <a:lnTo>
                    <a:pt x="148158" y="194310"/>
                  </a:lnTo>
                  <a:lnTo>
                    <a:pt x="146088" y="194310"/>
                  </a:lnTo>
                  <a:lnTo>
                    <a:pt x="145224" y="195618"/>
                  </a:lnTo>
                  <a:lnTo>
                    <a:pt x="146659" y="195618"/>
                  </a:lnTo>
                  <a:lnTo>
                    <a:pt x="148285" y="195618"/>
                  </a:lnTo>
                  <a:lnTo>
                    <a:pt x="149199" y="195618"/>
                  </a:lnTo>
                  <a:lnTo>
                    <a:pt x="150901" y="194310"/>
                  </a:lnTo>
                  <a:lnTo>
                    <a:pt x="152920" y="194310"/>
                  </a:lnTo>
                  <a:lnTo>
                    <a:pt x="156159" y="191770"/>
                  </a:lnTo>
                  <a:lnTo>
                    <a:pt x="159169" y="190500"/>
                  </a:lnTo>
                  <a:lnTo>
                    <a:pt x="161531" y="187960"/>
                  </a:lnTo>
                  <a:lnTo>
                    <a:pt x="161709" y="187960"/>
                  </a:lnTo>
                  <a:lnTo>
                    <a:pt x="164045" y="186690"/>
                  </a:lnTo>
                  <a:lnTo>
                    <a:pt x="166992" y="184289"/>
                  </a:lnTo>
                  <a:lnTo>
                    <a:pt x="169900" y="181610"/>
                  </a:lnTo>
                  <a:lnTo>
                    <a:pt x="170561" y="181610"/>
                  </a:lnTo>
                  <a:lnTo>
                    <a:pt x="171716" y="180340"/>
                  </a:lnTo>
                  <a:lnTo>
                    <a:pt x="172618" y="179070"/>
                  </a:lnTo>
                  <a:lnTo>
                    <a:pt x="173913" y="177800"/>
                  </a:lnTo>
                  <a:lnTo>
                    <a:pt x="175260" y="176530"/>
                  </a:lnTo>
                  <a:lnTo>
                    <a:pt x="177863" y="175260"/>
                  </a:lnTo>
                  <a:lnTo>
                    <a:pt x="179997" y="172720"/>
                  </a:lnTo>
                  <a:lnTo>
                    <a:pt x="181102" y="171450"/>
                  </a:lnTo>
                  <a:lnTo>
                    <a:pt x="182206" y="170180"/>
                  </a:lnTo>
                  <a:lnTo>
                    <a:pt x="184416" y="167754"/>
                  </a:lnTo>
                  <a:lnTo>
                    <a:pt x="184683" y="167322"/>
                  </a:lnTo>
                  <a:lnTo>
                    <a:pt x="186499" y="163830"/>
                  </a:lnTo>
                  <a:lnTo>
                    <a:pt x="187947" y="162560"/>
                  </a:lnTo>
                  <a:lnTo>
                    <a:pt x="188861" y="161290"/>
                  </a:lnTo>
                  <a:close/>
                </a:path>
                <a:path w="209550" h="205739">
                  <a:moveTo>
                    <a:pt x="189979" y="156400"/>
                  </a:moveTo>
                  <a:lnTo>
                    <a:pt x="188709" y="158559"/>
                  </a:lnTo>
                  <a:lnTo>
                    <a:pt x="189433" y="157632"/>
                  </a:lnTo>
                  <a:lnTo>
                    <a:pt x="189979" y="156400"/>
                  </a:lnTo>
                  <a:close/>
                </a:path>
                <a:path w="209550" h="205739">
                  <a:moveTo>
                    <a:pt x="194094" y="151130"/>
                  </a:moveTo>
                  <a:lnTo>
                    <a:pt x="193713" y="151130"/>
                  </a:lnTo>
                  <a:lnTo>
                    <a:pt x="193243" y="151930"/>
                  </a:lnTo>
                  <a:lnTo>
                    <a:pt x="194094" y="151130"/>
                  </a:lnTo>
                  <a:close/>
                </a:path>
                <a:path w="209550" h="205739">
                  <a:moveTo>
                    <a:pt x="194170" y="149860"/>
                  </a:moveTo>
                  <a:lnTo>
                    <a:pt x="193675" y="150698"/>
                  </a:lnTo>
                  <a:lnTo>
                    <a:pt x="193509" y="151130"/>
                  </a:lnTo>
                  <a:lnTo>
                    <a:pt x="192951" y="151930"/>
                  </a:lnTo>
                  <a:lnTo>
                    <a:pt x="192684" y="152400"/>
                  </a:lnTo>
                  <a:lnTo>
                    <a:pt x="193205" y="151930"/>
                  </a:lnTo>
                  <a:lnTo>
                    <a:pt x="193713" y="151130"/>
                  </a:lnTo>
                  <a:lnTo>
                    <a:pt x="194170" y="149860"/>
                  </a:lnTo>
                  <a:close/>
                </a:path>
                <a:path w="209550" h="205739">
                  <a:moveTo>
                    <a:pt x="194538" y="150698"/>
                  </a:moveTo>
                  <a:lnTo>
                    <a:pt x="194094" y="151130"/>
                  </a:lnTo>
                  <a:lnTo>
                    <a:pt x="194246" y="151130"/>
                  </a:lnTo>
                  <a:lnTo>
                    <a:pt x="194538" y="150698"/>
                  </a:lnTo>
                  <a:close/>
                </a:path>
                <a:path w="209550" h="205739">
                  <a:moveTo>
                    <a:pt x="194906" y="148526"/>
                  </a:moveTo>
                  <a:lnTo>
                    <a:pt x="194652" y="148882"/>
                  </a:lnTo>
                  <a:lnTo>
                    <a:pt x="194551" y="149402"/>
                  </a:lnTo>
                  <a:lnTo>
                    <a:pt x="194259" y="149860"/>
                  </a:lnTo>
                  <a:lnTo>
                    <a:pt x="194703" y="149288"/>
                  </a:lnTo>
                  <a:lnTo>
                    <a:pt x="194754" y="148971"/>
                  </a:lnTo>
                  <a:lnTo>
                    <a:pt x="194906" y="148526"/>
                  </a:lnTo>
                  <a:close/>
                </a:path>
                <a:path w="209550" h="205739">
                  <a:moveTo>
                    <a:pt x="204393" y="128270"/>
                  </a:moveTo>
                  <a:lnTo>
                    <a:pt x="203847" y="129540"/>
                  </a:lnTo>
                  <a:lnTo>
                    <a:pt x="203479" y="130619"/>
                  </a:lnTo>
                  <a:lnTo>
                    <a:pt x="203415" y="130810"/>
                  </a:lnTo>
                  <a:lnTo>
                    <a:pt x="203263" y="130810"/>
                  </a:lnTo>
                  <a:lnTo>
                    <a:pt x="202577" y="132994"/>
                  </a:lnTo>
                  <a:lnTo>
                    <a:pt x="202615" y="132080"/>
                  </a:lnTo>
                  <a:lnTo>
                    <a:pt x="202018" y="133350"/>
                  </a:lnTo>
                  <a:lnTo>
                    <a:pt x="200990" y="135890"/>
                  </a:lnTo>
                  <a:lnTo>
                    <a:pt x="199796" y="140970"/>
                  </a:lnTo>
                  <a:lnTo>
                    <a:pt x="198183" y="143510"/>
                  </a:lnTo>
                  <a:lnTo>
                    <a:pt x="197167" y="146050"/>
                  </a:lnTo>
                  <a:lnTo>
                    <a:pt x="196088" y="147320"/>
                  </a:lnTo>
                  <a:lnTo>
                    <a:pt x="195249" y="149860"/>
                  </a:lnTo>
                  <a:lnTo>
                    <a:pt x="194246" y="151130"/>
                  </a:lnTo>
                  <a:lnTo>
                    <a:pt x="194449" y="151130"/>
                  </a:lnTo>
                  <a:lnTo>
                    <a:pt x="192874" y="153085"/>
                  </a:lnTo>
                  <a:lnTo>
                    <a:pt x="192786" y="153263"/>
                  </a:lnTo>
                  <a:lnTo>
                    <a:pt x="192506" y="153555"/>
                  </a:lnTo>
                  <a:lnTo>
                    <a:pt x="192760" y="153238"/>
                  </a:lnTo>
                  <a:lnTo>
                    <a:pt x="192874" y="153085"/>
                  </a:lnTo>
                  <a:lnTo>
                    <a:pt x="193065" y="152400"/>
                  </a:lnTo>
                  <a:lnTo>
                    <a:pt x="192671" y="153085"/>
                  </a:lnTo>
                  <a:lnTo>
                    <a:pt x="192405" y="153657"/>
                  </a:lnTo>
                  <a:lnTo>
                    <a:pt x="192125" y="154025"/>
                  </a:lnTo>
                  <a:lnTo>
                    <a:pt x="192532" y="153708"/>
                  </a:lnTo>
                  <a:lnTo>
                    <a:pt x="192760" y="153314"/>
                  </a:lnTo>
                  <a:lnTo>
                    <a:pt x="192582" y="153708"/>
                  </a:lnTo>
                  <a:lnTo>
                    <a:pt x="192468" y="154025"/>
                  </a:lnTo>
                  <a:lnTo>
                    <a:pt x="191033" y="156210"/>
                  </a:lnTo>
                  <a:lnTo>
                    <a:pt x="189242" y="158750"/>
                  </a:lnTo>
                  <a:lnTo>
                    <a:pt x="187871" y="160464"/>
                  </a:lnTo>
                  <a:lnTo>
                    <a:pt x="189445" y="160464"/>
                  </a:lnTo>
                  <a:lnTo>
                    <a:pt x="190677" y="158750"/>
                  </a:lnTo>
                  <a:lnTo>
                    <a:pt x="192786" y="156210"/>
                  </a:lnTo>
                  <a:lnTo>
                    <a:pt x="193903" y="153708"/>
                  </a:lnTo>
                  <a:lnTo>
                    <a:pt x="196291" y="149860"/>
                  </a:lnTo>
                  <a:lnTo>
                    <a:pt x="196684" y="148590"/>
                  </a:lnTo>
                  <a:lnTo>
                    <a:pt x="196862" y="148590"/>
                  </a:lnTo>
                  <a:lnTo>
                    <a:pt x="198285" y="146050"/>
                  </a:lnTo>
                  <a:lnTo>
                    <a:pt x="200329" y="142240"/>
                  </a:lnTo>
                  <a:lnTo>
                    <a:pt x="201739" y="138430"/>
                  </a:lnTo>
                  <a:lnTo>
                    <a:pt x="202641" y="135890"/>
                  </a:lnTo>
                  <a:lnTo>
                    <a:pt x="202438" y="135890"/>
                  </a:lnTo>
                  <a:lnTo>
                    <a:pt x="203047" y="133350"/>
                  </a:lnTo>
                  <a:lnTo>
                    <a:pt x="203225" y="133350"/>
                  </a:lnTo>
                  <a:lnTo>
                    <a:pt x="203885" y="132080"/>
                  </a:lnTo>
                  <a:lnTo>
                    <a:pt x="203619" y="130975"/>
                  </a:lnTo>
                  <a:lnTo>
                    <a:pt x="203149" y="131927"/>
                  </a:lnTo>
                  <a:lnTo>
                    <a:pt x="202577" y="133350"/>
                  </a:lnTo>
                  <a:lnTo>
                    <a:pt x="202577" y="133096"/>
                  </a:lnTo>
                  <a:lnTo>
                    <a:pt x="203479" y="130975"/>
                  </a:lnTo>
                  <a:lnTo>
                    <a:pt x="204038" y="129540"/>
                  </a:lnTo>
                  <a:lnTo>
                    <a:pt x="204393" y="128270"/>
                  </a:lnTo>
                  <a:close/>
                </a:path>
                <a:path w="209550" h="205739">
                  <a:moveTo>
                    <a:pt x="205206" y="125730"/>
                  </a:moveTo>
                  <a:lnTo>
                    <a:pt x="205079" y="125730"/>
                  </a:lnTo>
                  <a:lnTo>
                    <a:pt x="204901" y="125730"/>
                  </a:lnTo>
                  <a:lnTo>
                    <a:pt x="204749" y="127050"/>
                  </a:lnTo>
                  <a:lnTo>
                    <a:pt x="204431" y="128270"/>
                  </a:lnTo>
                  <a:lnTo>
                    <a:pt x="204241" y="129540"/>
                  </a:lnTo>
                  <a:lnTo>
                    <a:pt x="204177" y="130619"/>
                  </a:lnTo>
                  <a:lnTo>
                    <a:pt x="204533" y="129540"/>
                  </a:lnTo>
                  <a:lnTo>
                    <a:pt x="204901" y="128270"/>
                  </a:lnTo>
                  <a:lnTo>
                    <a:pt x="205206" y="125730"/>
                  </a:lnTo>
                  <a:close/>
                </a:path>
                <a:path w="209550" h="205739">
                  <a:moveTo>
                    <a:pt x="206959" y="118110"/>
                  </a:moveTo>
                  <a:lnTo>
                    <a:pt x="206679" y="118110"/>
                  </a:lnTo>
                  <a:lnTo>
                    <a:pt x="206133" y="118110"/>
                  </a:lnTo>
                  <a:lnTo>
                    <a:pt x="206019" y="119380"/>
                  </a:lnTo>
                  <a:lnTo>
                    <a:pt x="205892" y="120650"/>
                  </a:lnTo>
                  <a:lnTo>
                    <a:pt x="205778" y="121920"/>
                  </a:lnTo>
                  <a:lnTo>
                    <a:pt x="206121" y="120650"/>
                  </a:lnTo>
                  <a:lnTo>
                    <a:pt x="206019" y="121920"/>
                  </a:lnTo>
                  <a:lnTo>
                    <a:pt x="205790" y="123190"/>
                  </a:lnTo>
                  <a:lnTo>
                    <a:pt x="205613" y="124460"/>
                  </a:lnTo>
                  <a:lnTo>
                    <a:pt x="205854" y="124460"/>
                  </a:lnTo>
                  <a:lnTo>
                    <a:pt x="206527" y="121920"/>
                  </a:lnTo>
                  <a:lnTo>
                    <a:pt x="206438" y="120650"/>
                  </a:lnTo>
                  <a:lnTo>
                    <a:pt x="206781" y="119380"/>
                  </a:lnTo>
                  <a:lnTo>
                    <a:pt x="206959" y="118110"/>
                  </a:lnTo>
                  <a:close/>
                </a:path>
                <a:path w="209550" h="205739">
                  <a:moveTo>
                    <a:pt x="207200" y="115570"/>
                  </a:moveTo>
                  <a:lnTo>
                    <a:pt x="206921" y="115570"/>
                  </a:lnTo>
                  <a:lnTo>
                    <a:pt x="206870" y="116840"/>
                  </a:lnTo>
                  <a:lnTo>
                    <a:pt x="207200" y="115570"/>
                  </a:lnTo>
                  <a:close/>
                </a:path>
                <a:path w="209550" h="205739">
                  <a:moveTo>
                    <a:pt x="207225" y="116840"/>
                  </a:moveTo>
                  <a:lnTo>
                    <a:pt x="207035" y="116840"/>
                  </a:lnTo>
                  <a:lnTo>
                    <a:pt x="206959" y="118110"/>
                  </a:lnTo>
                  <a:lnTo>
                    <a:pt x="207225" y="116840"/>
                  </a:lnTo>
                  <a:close/>
                </a:path>
                <a:path w="209550" h="205739">
                  <a:moveTo>
                    <a:pt x="207683" y="113030"/>
                  </a:moveTo>
                  <a:lnTo>
                    <a:pt x="207467" y="111760"/>
                  </a:lnTo>
                  <a:lnTo>
                    <a:pt x="207352" y="113030"/>
                  </a:lnTo>
                  <a:lnTo>
                    <a:pt x="207225" y="111760"/>
                  </a:lnTo>
                  <a:lnTo>
                    <a:pt x="207187" y="113830"/>
                  </a:lnTo>
                  <a:lnTo>
                    <a:pt x="207530" y="113030"/>
                  </a:lnTo>
                  <a:lnTo>
                    <a:pt x="207200" y="115570"/>
                  </a:lnTo>
                  <a:lnTo>
                    <a:pt x="207505" y="114300"/>
                  </a:lnTo>
                  <a:lnTo>
                    <a:pt x="207683" y="113030"/>
                  </a:lnTo>
                  <a:close/>
                </a:path>
                <a:path w="209550" h="205739">
                  <a:moveTo>
                    <a:pt x="208076" y="107416"/>
                  </a:moveTo>
                  <a:lnTo>
                    <a:pt x="207975" y="107238"/>
                  </a:lnTo>
                  <a:lnTo>
                    <a:pt x="207810" y="108089"/>
                  </a:lnTo>
                  <a:lnTo>
                    <a:pt x="207683" y="108242"/>
                  </a:lnTo>
                  <a:lnTo>
                    <a:pt x="207772" y="109588"/>
                  </a:lnTo>
                  <a:lnTo>
                    <a:pt x="207924" y="107924"/>
                  </a:lnTo>
                  <a:lnTo>
                    <a:pt x="208076" y="107416"/>
                  </a:lnTo>
                  <a:close/>
                </a:path>
                <a:path w="209550" h="205739">
                  <a:moveTo>
                    <a:pt x="208280" y="102158"/>
                  </a:moveTo>
                  <a:lnTo>
                    <a:pt x="208203" y="102984"/>
                  </a:lnTo>
                  <a:lnTo>
                    <a:pt x="208203" y="104546"/>
                  </a:lnTo>
                  <a:lnTo>
                    <a:pt x="208280" y="102158"/>
                  </a:lnTo>
                  <a:close/>
                </a:path>
                <a:path w="209550" h="205739">
                  <a:moveTo>
                    <a:pt x="208940" y="104140"/>
                  </a:moveTo>
                  <a:lnTo>
                    <a:pt x="208584" y="97790"/>
                  </a:lnTo>
                  <a:lnTo>
                    <a:pt x="208521" y="96520"/>
                  </a:lnTo>
                  <a:lnTo>
                    <a:pt x="208445" y="95250"/>
                  </a:lnTo>
                  <a:lnTo>
                    <a:pt x="199529" y="57150"/>
                  </a:lnTo>
                  <a:lnTo>
                    <a:pt x="197027" y="52070"/>
                  </a:lnTo>
                  <a:lnTo>
                    <a:pt x="195973" y="49542"/>
                  </a:lnTo>
                  <a:lnTo>
                    <a:pt x="194792" y="48260"/>
                  </a:lnTo>
                  <a:lnTo>
                    <a:pt x="186918" y="36830"/>
                  </a:lnTo>
                  <a:lnTo>
                    <a:pt x="185864" y="35560"/>
                  </a:lnTo>
                  <a:lnTo>
                    <a:pt x="177406" y="25400"/>
                  </a:lnTo>
                  <a:lnTo>
                    <a:pt x="166370" y="16510"/>
                  </a:lnTo>
                  <a:lnTo>
                    <a:pt x="154051" y="9093"/>
                  </a:lnTo>
                  <a:lnTo>
                    <a:pt x="154787" y="10160"/>
                  </a:lnTo>
                  <a:lnTo>
                    <a:pt x="153936" y="9093"/>
                  </a:lnTo>
                  <a:lnTo>
                    <a:pt x="153822" y="8953"/>
                  </a:lnTo>
                  <a:lnTo>
                    <a:pt x="152234" y="8953"/>
                  </a:lnTo>
                  <a:lnTo>
                    <a:pt x="151752" y="7620"/>
                  </a:lnTo>
                  <a:lnTo>
                    <a:pt x="144678" y="5080"/>
                  </a:lnTo>
                  <a:lnTo>
                    <a:pt x="138074" y="2540"/>
                  </a:lnTo>
                  <a:lnTo>
                    <a:pt x="130721" y="1270"/>
                  </a:lnTo>
                  <a:lnTo>
                    <a:pt x="130187" y="1270"/>
                  </a:lnTo>
                  <a:lnTo>
                    <a:pt x="126834" y="0"/>
                  </a:lnTo>
                  <a:lnTo>
                    <a:pt x="126542" y="1231"/>
                  </a:lnTo>
                  <a:lnTo>
                    <a:pt x="121564" y="0"/>
                  </a:lnTo>
                  <a:lnTo>
                    <a:pt x="94068" y="0"/>
                  </a:lnTo>
                  <a:lnTo>
                    <a:pt x="86741" y="1270"/>
                  </a:lnTo>
                  <a:lnTo>
                    <a:pt x="79527" y="3810"/>
                  </a:lnTo>
                  <a:lnTo>
                    <a:pt x="72428" y="5080"/>
                  </a:lnTo>
                  <a:lnTo>
                    <a:pt x="33642" y="28003"/>
                  </a:lnTo>
                  <a:lnTo>
                    <a:pt x="10007" y="58420"/>
                  </a:lnTo>
                  <a:lnTo>
                    <a:pt x="9423" y="59690"/>
                  </a:lnTo>
                  <a:lnTo>
                    <a:pt x="9283" y="59690"/>
                  </a:lnTo>
                  <a:lnTo>
                    <a:pt x="9004" y="60960"/>
                  </a:lnTo>
                  <a:lnTo>
                    <a:pt x="8077" y="63500"/>
                  </a:lnTo>
                  <a:lnTo>
                    <a:pt x="7480" y="64770"/>
                  </a:lnTo>
                  <a:lnTo>
                    <a:pt x="6286" y="68580"/>
                  </a:lnTo>
                  <a:lnTo>
                    <a:pt x="5753" y="69850"/>
                  </a:lnTo>
                  <a:lnTo>
                    <a:pt x="6121" y="69850"/>
                  </a:lnTo>
                  <a:lnTo>
                    <a:pt x="5905" y="71120"/>
                  </a:lnTo>
                  <a:lnTo>
                    <a:pt x="5118" y="71120"/>
                  </a:lnTo>
                  <a:lnTo>
                    <a:pt x="4838" y="72390"/>
                  </a:lnTo>
                  <a:lnTo>
                    <a:pt x="3594" y="78740"/>
                  </a:lnTo>
                  <a:lnTo>
                    <a:pt x="4470" y="73660"/>
                  </a:lnTo>
                  <a:lnTo>
                    <a:pt x="317" y="106680"/>
                  </a:lnTo>
                  <a:lnTo>
                    <a:pt x="0" y="107950"/>
                  </a:lnTo>
                  <a:lnTo>
                    <a:pt x="533" y="109220"/>
                  </a:lnTo>
                  <a:lnTo>
                    <a:pt x="457" y="110490"/>
                  </a:lnTo>
                  <a:lnTo>
                    <a:pt x="381" y="111760"/>
                  </a:lnTo>
                  <a:lnTo>
                    <a:pt x="279" y="110490"/>
                  </a:lnTo>
                  <a:lnTo>
                    <a:pt x="165" y="114300"/>
                  </a:lnTo>
                  <a:lnTo>
                    <a:pt x="977" y="116840"/>
                  </a:lnTo>
                  <a:lnTo>
                    <a:pt x="1041" y="118110"/>
                  </a:lnTo>
                  <a:lnTo>
                    <a:pt x="1117" y="119380"/>
                  </a:lnTo>
                  <a:lnTo>
                    <a:pt x="1181" y="120650"/>
                  </a:lnTo>
                  <a:lnTo>
                    <a:pt x="1371" y="121920"/>
                  </a:lnTo>
                  <a:lnTo>
                    <a:pt x="1841" y="124460"/>
                  </a:lnTo>
                  <a:lnTo>
                    <a:pt x="2413" y="128270"/>
                  </a:lnTo>
                  <a:lnTo>
                    <a:pt x="2806" y="129540"/>
                  </a:lnTo>
                  <a:lnTo>
                    <a:pt x="3200" y="130619"/>
                  </a:lnTo>
                  <a:lnTo>
                    <a:pt x="3276" y="130810"/>
                  </a:lnTo>
                  <a:lnTo>
                    <a:pt x="2984" y="130810"/>
                  </a:lnTo>
                  <a:lnTo>
                    <a:pt x="3594" y="133350"/>
                  </a:lnTo>
                  <a:lnTo>
                    <a:pt x="3733" y="133350"/>
                  </a:lnTo>
                  <a:lnTo>
                    <a:pt x="4686" y="135890"/>
                  </a:lnTo>
                  <a:lnTo>
                    <a:pt x="5778" y="140970"/>
                  </a:lnTo>
                  <a:lnTo>
                    <a:pt x="7023" y="143510"/>
                  </a:lnTo>
                  <a:lnTo>
                    <a:pt x="13741" y="157480"/>
                  </a:lnTo>
                  <a:lnTo>
                    <a:pt x="17995" y="163830"/>
                  </a:lnTo>
                  <a:lnTo>
                    <a:pt x="22783" y="170180"/>
                  </a:lnTo>
                  <a:lnTo>
                    <a:pt x="26492" y="173990"/>
                  </a:lnTo>
                  <a:lnTo>
                    <a:pt x="30645" y="179070"/>
                  </a:lnTo>
                  <a:lnTo>
                    <a:pt x="36728" y="184035"/>
                  </a:lnTo>
                  <a:lnTo>
                    <a:pt x="36093" y="182880"/>
                  </a:lnTo>
                  <a:lnTo>
                    <a:pt x="36830" y="184111"/>
                  </a:lnTo>
                  <a:lnTo>
                    <a:pt x="37058" y="184289"/>
                  </a:lnTo>
                  <a:lnTo>
                    <a:pt x="37376" y="184289"/>
                  </a:lnTo>
                  <a:lnTo>
                    <a:pt x="39827" y="186690"/>
                  </a:lnTo>
                  <a:lnTo>
                    <a:pt x="43167" y="187960"/>
                  </a:lnTo>
                  <a:lnTo>
                    <a:pt x="46621" y="190500"/>
                  </a:lnTo>
                  <a:lnTo>
                    <a:pt x="47764" y="190500"/>
                  </a:lnTo>
                  <a:lnTo>
                    <a:pt x="51447" y="193040"/>
                  </a:lnTo>
                  <a:lnTo>
                    <a:pt x="57251" y="195618"/>
                  </a:lnTo>
                  <a:lnTo>
                    <a:pt x="61264" y="196850"/>
                  </a:lnTo>
                  <a:lnTo>
                    <a:pt x="59944" y="195618"/>
                  </a:lnTo>
                  <a:lnTo>
                    <a:pt x="63817" y="198120"/>
                  </a:lnTo>
                  <a:lnTo>
                    <a:pt x="64795" y="198120"/>
                  </a:lnTo>
                  <a:lnTo>
                    <a:pt x="74663" y="200660"/>
                  </a:lnTo>
                  <a:lnTo>
                    <a:pt x="76987" y="200660"/>
                  </a:lnTo>
                  <a:lnTo>
                    <a:pt x="79311" y="202031"/>
                  </a:lnTo>
                  <a:lnTo>
                    <a:pt x="83807" y="202031"/>
                  </a:lnTo>
                  <a:lnTo>
                    <a:pt x="85737" y="203200"/>
                  </a:lnTo>
                  <a:lnTo>
                    <a:pt x="89369" y="203200"/>
                  </a:lnTo>
                  <a:lnTo>
                    <a:pt x="101168" y="205740"/>
                  </a:lnTo>
                  <a:lnTo>
                    <a:pt x="118859" y="205740"/>
                  </a:lnTo>
                  <a:lnTo>
                    <a:pt x="126974" y="204470"/>
                  </a:lnTo>
                  <a:lnTo>
                    <a:pt x="130225" y="203200"/>
                  </a:lnTo>
                  <a:lnTo>
                    <a:pt x="133210" y="202031"/>
                  </a:lnTo>
                  <a:lnTo>
                    <a:pt x="136728" y="200660"/>
                  </a:lnTo>
                  <a:lnTo>
                    <a:pt x="138531" y="200660"/>
                  </a:lnTo>
                  <a:lnTo>
                    <a:pt x="143827" y="198120"/>
                  </a:lnTo>
                  <a:lnTo>
                    <a:pt x="145783" y="198120"/>
                  </a:lnTo>
                  <a:lnTo>
                    <a:pt x="147053" y="196850"/>
                  </a:lnTo>
                  <a:lnTo>
                    <a:pt x="144284" y="196850"/>
                  </a:lnTo>
                  <a:lnTo>
                    <a:pt x="143903" y="196850"/>
                  </a:lnTo>
                  <a:lnTo>
                    <a:pt x="142976" y="196850"/>
                  </a:lnTo>
                  <a:lnTo>
                    <a:pt x="141490" y="196850"/>
                  </a:lnTo>
                  <a:lnTo>
                    <a:pt x="140360" y="198120"/>
                  </a:lnTo>
                  <a:lnTo>
                    <a:pt x="137718" y="198120"/>
                  </a:lnTo>
                  <a:lnTo>
                    <a:pt x="136093" y="199390"/>
                  </a:lnTo>
                  <a:lnTo>
                    <a:pt x="135597" y="199390"/>
                  </a:lnTo>
                  <a:lnTo>
                    <a:pt x="132334" y="200660"/>
                  </a:lnTo>
                  <a:lnTo>
                    <a:pt x="130810" y="200660"/>
                  </a:lnTo>
                  <a:lnTo>
                    <a:pt x="128714" y="202031"/>
                  </a:lnTo>
                  <a:lnTo>
                    <a:pt x="125628" y="202031"/>
                  </a:lnTo>
                  <a:lnTo>
                    <a:pt x="125577" y="201790"/>
                  </a:lnTo>
                  <a:lnTo>
                    <a:pt x="124955" y="202031"/>
                  </a:lnTo>
                  <a:lnTo>
                    <a:pt x="125298" y="202031"/>
                  </a:lnTo>
                  <a:lnTo>
                    <a:pt x="124015" y="203200"/>
                  </a:lnTo>
                  <a:lnTo>
                    <a:pt x="121920" y="203200"/>
                  </a:lnTo>
                  <a:lnTo>
                    <a:pt x="124955" y="202031"/>
                  </a:lnTo>
                  <a:lnTo>
                    <a:pt x="124117" y="202031"/>
                  </a:lnTo>
                  <a:lnTo>
                    <a:pt x="121323" y="203200"/>
                  </a:lnTo>
                  <a:lnTo>
                    <a:pt x="120167" y="204470"/>
                  </a:lnTo>
                  <a:lnTo>
                    <a:pt x="115874" y="204470"/>
                  </a:lnTo>
                  <a:lnTo>
                    <a:pt x="121285" y="203212"/>
                  </a:lnTo>
                  <a:lnTo>
                    <a:pt x="116090" y="203200"/>
                  </a:lnTo>
                  <a:lnTo>
                    <a:pt x="115874" y="203200"/>
                  </a:lnTo>
                  <a:lnTo>
                    <a:pt x="114973" y="203200"/>
                  </a:lnTo>
                  <a:lnTo>
                    <a:pt x="114769" y="204165"/>
                  </a:lnTo>
                  <a:lnTo>
                    <a:pt x="114706" y="204470"/>
                  </a:lnTo>
                  <a:lnTo>
                    <a:pt x="114414" y="204470"/>
                  </a:lnTo>
                  <a:lnTo>
                    <a:pt x="105346" y="204470"/>
                  </a:lnTo>
                  <a:lnTo>
                    <a:pt x="102133" y="203200"/>
                  </a:lnTo>
                  <a:lnTo>
                    <a:pt x="94843" y="202031"/>
                  </a:lnTo>
                  <a:lnTo>
                    <a:pt x="89090" y="202031"/>
                  </a:lnTo>
                  <a:lnTo>
                    <a:pt x="85966" y="200660"/>
                  </a:lnTo>
                  <a:lnTo>
                    <a:pt x="82219" y="200660"/>
                  </a:lnTo>
                  <a:lnTo>
                    <a:pt x="79984" y="199390"/>
                  </a:lnTo>
                  <a:lnTo>
                    <a:pt x="75831" y="199390"/>
                  </a:lnTo>
                  <a:lnTo>
                    <a:pt x="74891" y="198120"/>
                  </a:lnTo>
                  <a:lnTo>
                    <a:pt x="70954" y="198120"/>
                  </a:lnTo>
                  <a:lnTo>
                    <a:pt x="70243" y="196850"/>
                  </a:lnTo>
                  <a:lnTo>
                    <a:pt x="70713" y="197916"/>
                  </a:lnTo>
                  <a:lnTo>
                    <a:pt x="69519" y="196850"/>
                  </a:lnTo>
                  <a:lnTo>
                    <a:pt x="65595" y="195618"/>
                  </a:lnTo>
                  <a:lnTo>
                    <a:pt x="62534" y="195618"/>
                  </a:lnTo>
                  <a:lnTo>
                    <a:pt x="61188" y="194310"/>
                  </a:lnTo>
                  <a:lnTo>
                    <a:pt x="62039" y="195249"/>
                  </a:lnTo>
                  <a:lnTo>
                    <a:pt x="59118" y="193040"/>
                  </a:lnTo>
                  <a:lnTo>
                    <a:pt x="54241" y="191770"/>
                  </a:lnTo>
                  <a:lnTo>
                    <a:pt x="50190" y="189230"/>
                  </a:lnTo>
                  <a:lnTo>
                    <a:pt x="49149" y="189230"/>
                  </a:lnTo>
                  <a:lnTo>
                    <a:pt x="46697" y="187960"/>
                  </a:lnTo>
                  <a:lnTo>
                    <a:pt x="43497" y="186690"/>
                  </a:lnTo>
                  <a:lnTo>
                    <a:pt x="41148" y="184289"/>
                  </a:lnTo>
                  <a:lnTo>
                    <a:pt x="40703" y="184289"/>
                  </a:lnTo>
                  <a:lnTo>
                    <a:pt x="39090" y="182880"/>
                  </a:lnTo>
                  <a:lnTo>
                    <a:pt x="38671" y="182880"/>
                  </a:lnTo>
                  <a:lnTo>
                    <a:pt x="37401" y="181610"/>
                  </a:lnTo>
                  <a:lnTo>
                    <a:pt x="36677" y="181610"/>
                  </a:lnTo>
                  <a:lnTo>
                    <a:pt x="35394" y="180340"/>
                  </a:lnTo>
                  <a:lnTo>
                    <a:pt x="34950" y="179070"/>
                  </a:lnTo>
                  <a:lnTo>
                    <a:pt x="34124" y="179070"/>
                  </a:lnTo>
                  <a:lnTo>
                    <a:pt x="32854" y="177800"/>
                  </a:lnTo>
                  <a:lnTo>
                    <a:pt x="32016" y="176530"/>
                  </a:lnTo>
                  <a:lnTo>
                    <a:pt x="32054" y="176834"/>
                  </a:lnTo>
                  <a:lnTo>
                    <a:pt x="32156" y="177800"/>
                  </a:lnTo>
                  <a:lnTo>
                    <a:pt x="31407" y="176530"/>
                  </a:lnTo>
                  <a:lnTo>
                    <a:pt x="30695" y="175260"/>
                  </a:lnTo>
                  <a:lnTo>
                    <a:pt x="29972" y="175260"/>
                  </a:lnTo>
                  <a:lnTo>
                    <a:pt x="29502" y="173990"/>
                  </a:lnTo>
                  <a:lnTo>
                    <a:pt x="27813" y="172720"/>
                  </a:lnTo>
                  <a:lnTo>
                    <a:pt x="27190" y="171450"/>
                  </a:lnTo>
                  <a:lnTo>
                    <a:pt x="27216" y="171831"/>
                  </a:lnTo>
                  <a:lnTo>
                    <a:pt x="27330" y="172720"/>
                  </a:lnTo>
                  <a:lnTo>
                    <a:pt x="27216" y="171831"/>
                  </a:lnTo>
                  <a:lnTo>
                    <a:pt x="27165" y="171450"/>
                  </a:lnTo>
                  <a:lnTo>
                    <a:pt x="26987" y="171450"/>
                  </a:lnTo>
                  <a:lnTo>
                    <a:pt x="26327" y="170853"/>
                  </a:lnTo>
                  <a:lnTo>
                    <a:pt x="26543" y="171450"/>
                  </a:lnTo>
                  <a:lnTo>
                    <a:pt x="26047" y="170573"/>
                  </a:lnTo>
                  <a:lnTo>
                    <a:pt x="25615" y="170180"/>
                  </a:lnTo>
                  <a:lnTo>
                    <a:pt x="25819" y="170180"/>
                  </a:lnTo>
                  <a:lnTo>
                    <a:pt x="25082" y="169646"/>
                  </a:lnTo>
                  <a:lnTo>
                    <a:pt x="24282" y="169113"/>
                  </a:lnTo>
                  <a:lnTo>
                    <a:pt x="24142" y="169113"/>
                  </a:lnTo>
                  <a:lnTo>
                    <a:pt x="23774" y="167754"/>
                  </a:lnTo>
                  <a:lnTo>
                    <a:pt x="23431" y="167322"/>
                  </a:lnTo>
                  <a:lnTo>
                    <a:pt x="22644" y="166547"/>
                  </a:lnTo>
                  <a:lnTo>
                    <a:pt x="22326" y="166154"/>
                  </a:lnTo>
                  <a:lnTo>
                    <a:pt x="21780" y="165214"/>
                  </a:lnTo>
                  <a:lnTo>
                    <a:pt x="20955" y="163830"/>
                  </a:lnTo>
                  <a:lnTo>
                    <a:pt x="21285" y="165112"/>
                  </a:lnTo>
                  <a:lnTo>
                    <a:pt x="20650" y="163830"/>
                  </a:lnTo>
                  <a:lnTo>
                    <a:pt x="20091" y="162560"/>
                  </a:lnTo>
                  <a:lnTo>
                    <a:pt x="19608" y="162560"/>
                  </a:lnTo>
                  <a:lnTo>
                    <a:pt x="19875" y="162953"/>
                  </a:lnTo>
                  <a:lnTo>
                    <a:pt x="20078" y="163830"/>
                  </a:lnTo>
                  <a:lnTo>
                    <a:pt x="19799" y="162953"/>
                  </a:lnTo>
                  <a:lnTo>
                    <a:pt x="19926" y="163830"/>
                  </a:lnTo>
                  <a:lnTo>
                    <a:pt x="19672" y="162953"/>
                  </a:lnTo>
                  <a:lnTo>
                    <a:pt x="19558" y="162560"/>
                  </a:lnTo>
                  <a:lnTo>
                    <a:pt x="18618" y="161518"/>
                  </a:lnTo>
                  <a:lnTo>
                    <a:pt x="18554" y="161290"/>
                  </a:lnTo>
                  <a:lnTo>
                    <a:pt x="18338" y="160464"/>
                  </a:lnTo>
                  <a:lnTo>
                    <a:pt x="18224" y="160020"/>
                  </a:lnTo>
                  <a:lnTo>
                    <a:pt x="17792" y="160020"/>
                  </a:lnTo>
                  <a:lnTo>
                    <a:pt x="16929" y="158750"/>
                  </a:lnTo>
                  <a:lnTo>
                    <a:pt x="16205" y="157480"/>
                  </a:lnTo>
                  <a:lnTo>
                    <a:pt x="16433" y="157480"/>
                  </a:lnTo>
                  <a:lnTo>
                    <a:pt x="15836" y="156210"/>
                  </a:lnTo>
                  <a:lnTo>
                    <a:pt x="14693" y="154940"/>
                  </a:lnTo>
                  <a:lnTo>
                    <a:pt x="12547" y="149860"/>
                  </a:lnTo>
                  <a:lnTo>
                    <a:pt x="11925" y="149860"/>
                  </a:lnTo>
                  <a:lnTo>
                    <a:pt x="10909" y="147320"/>
                  </a:lnTo>
                  <a:lnTo>
                    <a:pt x="11607" y="148590"/>
                  </a:lnTo>
                  <a:lnTo>
                    <a:pt x="11176" y="147320"/>
                  </a:lnTo>
                  <a:lnTo>
                    <a:pt x="10490" y="146050"/>
                  </a:lnTo>
                  <a:lnTo>
                    <a:pt x="10210" y="146050"/>
                  </a:lnTo>
                  <a:lnTo>
                    <a:pt x="9486" y="143510"/>
                  </a:lnTo>
                  <a:lnTo>
                    <a:pt x="7099" y="138430"/>
                  </a:lnTo>
                  <a:lnTo>
                    <a:pt x="6400" y="134620"/>
                  </a:lnTo>
                  <a:lnTo>
                    <a:pt x="6159" y="133350"/>
                  </a:lnTo>
                  <a:lnTo>
                    <a:pt x="5981" y="134620"/>
                  </a:lnTo>
                  <a:lnTo>
                    <a:pt x="5600" y="132080"/>
                  </a:lnTo>
                  <a:lnTo>
                    <a:pt x="5575" y="131927"/>
                  </a:lnTo>
                  <a:lnTo>
                    <a:pt x="4584" y="129540"/>
                  </a:lnTo>
                  <a:lnTo>
                    <a:pt x="4533" y="128270"/>
                  </a:lnTo>
                  <a:lnTo>
                    <a:pt x="4381" y="128270"/>
                  </a:lnTo>
                  <a:lnTo>
                    <a:pt x="4051" y="125730"/>
                  </a:lnTo>
                  <a:lnTo>
                    <a:pt x="3213" y="124460"/>
                  </a:lnTo>
                  <a:lnTo>
                    <a:pt x="3238" y="123190"/>
                  </a:lnTo>
                  <a:lnTo>
                    <a:pt x="3048" y="121920"/>
                  </a:lnTo>
                  <a:lnTo>
                    <a:pt x="3670" y="124460"/>
                  </a:lnTo>
                  <a:lnTo>
                    <a:pt x="3594" y="123190"/>
                  </a:lnTo>
                  <a:lnTo>
                    <a:pt x="3517" y="121920"/>
                  </a:lnTo>
                  <a:lnTo>
                    <a:pt x="2590" y="119380"/>
                  </a:lnTo>
                  <a:lnTo>
                    <a:pt x="2679" y="118110"/>
                  </a:lnTo>
                  <a:lnTo>
                    <a:pt x="2768" y="116840"/>
                  </a:lnTo>
                  <a:lnTo>
                    <a:pt x="2527" y="118110"/>
                  </a:lnTo>
                  <a:lnTo>
                    <a:pt x="2247" y="115570"/>
                  </a:lnTo>
                  <a:lnTo>
                    <a:pt x="2184" y="111760"/>
                  </a:lnTo>
                  <a:lnTo>
                    <a:pt x="2235" y="107950"/>
                  </a:lnTo>
                  <a:lnTo>
                    <a:pt x="1981" y="106680"/>
                  </a:lnTo>
                  <a:lnTo>
                    <a:pt x="1917" y="105410"/>
                  </a:lnTo>
                  <a:lnTo>
                    <a:pt x="2159" y="104140"/>
                  </a:lnTo>
                  <a:lnTo>
                    <a:pt x="2171" y="100330"/>
                  </a:lnTo>
                  <a:lnTo>
                    <a:pt x="2349" y="97790"/>
                  </a:lnTo>
                  <a:lnTo>
                    <a:pt x="2197" y="96520"/>
                  </a:lnTo>
                  <a:lnTo>
                    <a:pt x="2806" y="95250"/>
                  </a:lnTo>
                  <a:lnTo>
                    <a:pt x="2527" y="93980"/>
                  </a:lnTo>
                  <a:lnTo>
                    <a:pt x="2578" y="91440"/>
                  </a:lnTo>
                  <a:lnTo>
                    <a:pt x="2743" y="91440"/>
                  </a:lnTo>
                  <a:lnTo>
                    <a:pt x="2946" y="92710"/>
                  </a:lnTo>
                  <a:lnTo>
                    <a:pt x="3022" y="91440"/>
                  </a:lnTo>
                  <a:lnTo>
                    <a:pt x="3162" y="88900"/>
                  </a:lnTo>
                  <a:lnTo>
                    <a:pt x="3175" y="88620"/>
                  </a:lnTo>
                  <a:lnTo>
                    <a:pt x="3594" y="87630"/>
                  </a:lnTo>
                  <a:lnTo>
                    <a:pt x="3454" y="87630"/>
                  </a:lnTo>
                  <a:lnTo>
                    <a:pt x="3733" y="85090"/>
                  </a:lnTo>
                  <a:lnTo>
                    <a:pt x="3873" y="83820"/>
                  </a:lnTo>
                  <a:lnTo>
                    <a:pt x="3530" y="85090"/>
                  </a:lnTo>
                  <a:lnTo>
                    <a:pt x="4140" y="81280"/>
                  </a:lnTo>
                  <a:lnTo>
                    <a:pt x="4127" y="83820"/>
                  </a:lnTo>
                  <a:lnTo>
                    <a:pt x="4584" y="81280"/>
                  </a:lnTo>
                  <a:lnTo>
                    <a:pt x="4813" y="80010"/>
                  </a:lnTo>
                  <a:lnTo>
                    <a:pt x="5067" y="78740"/>
                  </a:lnTo>
                  <a:lnTo>
                    <a:pt x="6286" y="72390"/>
                  </a:lnTo>
                  <a:lnTo>
                    <a:pt x="5854" y="74930"/>
                  </a:lnTo>
                  <a:lnTo>
                    <a:pt x="5575" y="76200"/>
                  </a:lnTo>
                  <a:lnTo>
                    <a:pt x="5397" y="77470"/>
                  </a:lnTo>
                  <a:lnTo>
                    <a:pt x="5638" y="77470"/>
                  </a:lnTo>
                  <a:lnTo>
                    <a:pt x="6261" y="73660"/>
                  </a:lnTo>
                  <a:lnTo>
                    <a:pt x="6883" y="72390"/>
                  </a:lnTo>
                  <a:lnTo>
                    <a:pt x="7620" y="69850"/>
                  </a:lnTo>
                  <a:lnTo>
                    <a:pt x="8255" y="67310"/>
                  </a:lnTo>
                  <a:lnTo>
                    <a:pt x="9893" y="62230"/>
                  </a:lnTo>
                  <a:lnTo>
                    <a:pt x="9563" y="63500"/>
                  </a:lnTo>
                  <a:lnTo>
                    <a:pt x="9715" y="63500"/>
                  </a:lnTo>
                  <a:lnTo>
                    <a:pt x="10083" y="62230"/>
                  </a:lnTo>
                  <a:lnTo>
                    <a:pt x="10401" y="60960"/>
                  </a:lnTo>
                  <a:lnTo>
                    <a:pt x="10553" y="60960"/>
                  </a:lnTo>
                  <a:lnTo>
                    <a:pt x="10896" y="59690"/>
                  </a:lnTo>
                  <a:lnTo>
                    <a:pt x="11938" y="58420"/>
                  </a:lnTo>
                  <a:lnTo>
                    <a:pt x="11633" y="58420"/>
                  </a:lnTo>
                  <a:lnTo>
                    <a:pt x="13500" y="55880"/>
                  </a:lnTo>
                  <a:lnTo>
                    <a:pt x="14871" y="52070"/>
                  </a:lnTo>
                  <a:lnTo>
                    <a:pt x="16776" y="50088"/>
                  </a:lnTo>
                  <a:lnTo>
                    <a:pt x="17259" y="49542"/>
                  </a:lnTo>
                  <a:lnTo>
                    <a:pt x="19634" y="45720"/>
                  </a:lnTo>
                  <a:lnTo>
                    <a:pt x="20980" y="44450"/>
                  </a:lnTo>
                  <a:lnTo>
                    <a:pt x="20637" y="44450"/>
                  </a:lnTo>
                  <a:lnTo>
                    <a:pt x="21780" y="43180"/>
                  </a:lnTo>
                  <a:lnTo>
                    <a:pt x="23241" y="41910"/>
                  </a:lnTo>
                  <a:lnTo>
                    <a:pt x="22110" y="41910"/>
                  </a:lnTo>
                  <a:lnTo>
                    <a:pt x="23583" y="40640"/>
                  </a:lnTo>
                  <a:lnTo>
                    <a:pt x="24472" y="39370"/>
                  </a:lnTo>
                  <a:lnTo>
                    <a:pt x="26962" y="36830"/>
                  </a:lnTo>
                  <a:lnTo>
                    <a:pt x="27216" y="36830"/>
                  </a:lnTo>
                  <a:lnTo>
                    <a:pt x="28562" y="35560"/>
                  </a:lnTo>
                  <a:lnTo>
                    <a:pt x="29895" y="34290"/>
                  </a:lnTo>
                  <a:lnTo>
                    <a:pt x="30200" y="34290"/>
                  </a:lnTo>
                  <a:lnTo>
                    <a:pt x="30480" y="33020"/>
                  </a:lnTo>
                  <a:lnTo>
                    <a:pt x="30797" y="33020"/>
                  </a:lnTo>
                  <a:lnTo>
                    <a:pt x="31800" y="31750"/>
                  </a:lnTo>
                  <a:lnTo>
                    <a:pt x="31394" y="33020"/>
                  </a:lnTo>
                  <a:lnTo>
                    <a:pt x="32105" y="31750"/>
                  </a:lnTo>
                  <a:lnTo>
                    <a:pt x="32981" y="30480"/>
                  </a:lnTo>
                  <a:lnTo>
                    <a:pt x="34010" y="29210"/>
                  </a:lnTo>
                  <a:lnTo>
                    <a:pt x="34937" y="28003"/>
                  </a:lnTo>
                  <a:lnTo>
                    <a:pt x="34264" y="29210"/>
                  </a:lnTo>
                  <a:lnTo>
                    <a:pt x="36042" y="28003"/>
                  </a:lnTo>
                  <a:lnTo>
                    <a:pt x="36525" y="27686"/>
                  </a:lnTo>
                  <a:lnTo>
                    <a:pt x="37465" y="26670"/>
                  </a:lnTo>
                  <a:lnTo>
                    <a:pt x="38544" y="25400"/>
                  </a:lnTo>
                  <a:lnTo>
                    <a:pt x="39992" y="24130"/>
                  </a:lnTo>
                  <a:lnTo>
                    <a:pt x="40779" y="24130"/>
                  </a:lnTo>
                  <a:lnTo>
                    <a:pt x="43180" y="21590"/>
                  </a:lnTo>
                  <a:lnTo>
                    <a:pt x="44056" y="21590"/>
                  </a:lnTo>
                  <a:lnTo>
                    <a:pt x="45808" y="20320"/>
                  </a:lnTo>
                  <a:lnTo>
                    <a:pt x="47078" y="20320"/>
                  </a:lnTo>
                  <a:lnTo>
                    <a:pt x="50850" y="17780"/>
                  </a:lnTo>
                  <a:lnTo>
                    <a:pt x="49212" y="17780"/>
                  </a:lnTo>
                  <a:lnTo>
                    <a:pt x="53619" y="15240"/>
                  </a:lnTo>
                  <a:lnTo>
                    <a:pt x="53403" y="15240"/>
                  </a:lnTo>
                  <a:lnTo>
                    <a:pt x="60998" y="11430"/>
                  </a:lnTo>
                  <a:lnTo>
                    <a:pt x="63487" y="11430"/>
                  </a:lnTo>
                  <a:lnTo>
                    <a:pt x="65824" y="10160"/>
                  </a:lnTo>
                  <a:lnTo>
                    <a:pt x="69570" y="7620"/>
                  </a:lnTo>
                  <a:lnTo>
                    <a:pt x="71488" y="7620"/>
                  </a:lnTo>
                  <a:lnTo>
                    <a:pt x="74104" y="6350"/>
                  </a:lnTo>
                  <a:lnTo>
                    <a:pt x="71856" y="7620"/>
                  </a:lnTo>
                  <a:lnTo>
                    <a:pt x="74904" y="6350"/>
                  </a:lnTo>
                  <a:lnTo>
                    <a:pt x="76085" y="6350"/>
                  </a:lnTo>
                  <a:lnTo>
                    <a:pt x="80086" y="5080"/>
                  </a:lnTo>
                  <a:lnTo>
                    <a:pt x="81280" y="5080"/>
                  </a:lnTo>
                  <a:lnTo>
                    <a:pt x="83527" y="3810"/>
                  </a:lnTo>
                  <a:lnTo>
                    <a:pt x="86423" y="3810"/>
                  </a:lnTo>
                  <a:lnTo>
                    <a:pt x="86499" y="2540"/>
                  </a:lnTo>
                  <a:lnTo>
                    <a:pt x="96342" y="2540"/>
                  </a:lnTo>
                  <a:lnTo>
                    <a:pt x="103936" y="1270"/>
                  </a:lnTo>
                  <a:lnTo>
                    <a:pt x="119253" y="1270"/>
                  </a:lnTo>
                  <a:lnTo>
                    <a:pt x="125298" y="2286"/>
                  </a:lnTo>
                  <a:lnTo>
                    <a:pt x="125501" y="2540"/>
                  </a:lnTo>
                  <a:lnTo>
                    <a:pt x="126809" y="2540"/>
                  </a:lnTo>
                  <a:lnTo>
                    <a:pt x="128435" y="2540"/>
                  </a:lnTo>
                  <a:lnTo>
                    <a:pt x="131660" y="2540"/>
                  </a:lnTo>
                  <a:lnTo>
                    <a:pt x="132308" y="3810"/>
                  </a:lnTo>
                  <a:lnTo>
                    <a:pt x="135140" y="3810"/>
                  </a:lnTo>
                  <a:lnTo>
                    <a:pt x="136779" y="5080"/>
                  </a:lnTo>
                  <a:lnTo>
                    <a:pt x="140131" y="5080"/>
                  </a:lnTo>
                  <a:lnTo>
                    <a:pt x="140843" y="6350"/>
                  </a:lnTo>
                  <a:lnTo>
                    <a:pt x="144703" y="6350"/>
                  </a:lnTo>
                  <a:lnTo>
                    <a:pt x="147243" y="7620"/>
                  </a:lnTo>
                  <a:lnTo>
                    <a:pt x="148031" y="7620"/>
                  </a:lnTo>
                  <a:lnTo>
                    <a:pt x="150101" y="8953"/>
                  </a:lnTo>
                  <a:lnTo>
                    <a:pt x="152171" y="10160"/>
                  </a:lnTo>
                  <a:lnTo>
                    <a:pt x="152336" y="10160"/>
                  </a:lnTo>
                  <a:lnTo>
                    <a:pt x="159410" y="13970"/>
                  </a:lnTo>
                  <a:lnTo>
                    <a:pt x="166687" y="17780"/>
                  </a:lnTo>
                  <a:lnTo>
                    <a:pt x="172123" y="22860"/>
                  </a:lnTo>
                  <a:lnTo>
                    <a:pt x="171805" y="22860"/>
                  </a:lnTo>
                  <a:lnTo>
                    <a:pt x="173609" y="24130"/>
                  </a:lnTo>
                  <a:lnTo>
                    <a:pt x="178231" y="28003"/>
                  </a:lnTo>
                  <a:lnTo>
                    <a:pt x="179438" y="29210"/>
                  </a:lnTo>
                  <a:lnTo>
                    <a:pt x="180682" y="30480"/>
                  </a:lnTo>
                  <a:lnTo>
                    <a:pt x="181610" y="31750"/>
                  </a:lnTo>
                  <a:lnTo>
                    <a:pt x="182092" y="31750"/>
                  </a:lnTo>
                  <a:lnTo>
                    <a:pt x="182575" y="33020"/>
                  </a:lnTo>
                  <a:lnTo>
                    <a:pt x="183286" y="33020"/>
                  </a:lnTo>
                  <a:lnTo>
                    <a:pt x="185102" y="35560"/>
                  </a:lnTo>
                  <a:lnTo>
                    <a:pt x="185572" y="36830"/>
                  </a:lnTo>
                  <a:lnTo>
                    <a:pt x="185801" y="36830"/>
                  </a:lnTo>
                  <a:lnTo>
                    <a:pt x="185331" y="35560"/>
                  </a:lnTo>
                  <a:lnTo>
                    <a:pt x="186588" y="38100"/>
                  </a:lnTo>
                  <a:lnTo>
                    <a:pt x="188201" y="39370"/>
                  </a:lnTo>
                  <a:lnTo>
                    <a:pt x="189191" y="40640"/>
                  </a:lnTo>
                  <a:lnTo>
                    <a:pt x="188772" y="40640"/>
                  </a:lnTo>
                  <a:lnTo>
                    <a:pt x="192862" y="46990"/>
                  </a:lnTo>
                  <a:lnTo>
                    <a:pt x="196596" y="54610"/>
                  </a:lnTo>
                  <a:lnTo>
                    <a:pt x="199783" y="62230"/>
                  </a:lnTo>
                  <a:lnTo>
                    <a:pt x="202209" y="68580"/>
                  </a:lnTo>
                  <a:lnTo>
                    <a:pt x="202984" y="69850"/>
                  </a:lnTo>
                  <a:lnTo>
                    <a:pt x="202260" y="69850"/>
                  </a:lnTo>
                  <a:lnTo>
                    <a:pt x="203733" y="73660"/>
                  </a:lnTo>
                  <a:lnTo>
                    <a:pt x="204990" y="78740"/>
                  </a:lnTo>
                  <a:lnTo>
                    <a:pt x="206730" y="87630"/>
                  </a:lnTo>
                  <a:lnTo>
                    <a:pt x="207860" y="95250"/>
                  </a:lnTo>
                  <a:lnTo>
                    <a:pt x="208305" y="100330"/>
                  </a:lnTo>
                  <a:lnTo>
                    <a:pt x="208419" y="101600"/>
                  </a:lnTo>
                  <a:lnTo>
                    <a:pt x="208940" y="10414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11183074" y="4831625"/>
              <a:ext cx="196850" cy="134620"/>
            </a:xfrm>
            <a:custGeom>
              <a:avLst/>
              <a:gdLst/>
              <a:ahLst/>
              <a:cxnLst/>
              <a:rect l="l" t="t" r="r" b="b"/>
              <a:pathLst>
                <a:path w="196850" h="134620">
                  <a:moveTo>
                    <a:pt x="196303" y="106680"/>
                  </a:moveTo>
                  <a:lnTo>
                    <a:pt x="190525" y="107950"/>
                  </a:lnTo>
                  <a:lnTo>
                    <a:pt x="184543" y="106680"/>
                  </a:lnTo>
                  <a:lnTo>
                    <a:pt x="172859" y="106680"/>
                  </a:lnTo>
                  <a:lnTo>
                    <a:pt x="151447" y="104140"/>
                  </a:lnTo>
                  <a:lnTo>
                    <a:pt x="120142" y="104140"/>
                  </a:lnTo>
                  <a:lnTo>
                    <a:pt x="114173" y="100330"/>
                  </a:lnTo>
                  <a:lnTo>
                    <a:pt x="112623" y="97790"/>
                  </a:lnTo>
                  <a:lnTo>
                    <a:pt x="110807" y="96520"/>
                  </a:lnTo>
                  <a:lnTo>
                    <a:pt x="111264" y="95250"/>
                  </a:lnTo>
                  <a:lnTo>
                    <a:pt x="111175" y="91440"/>
                  </a:lnTo>
                  <a:lnTo>
                    <a:pt x="109829" y="91440"/>
                  </a:lnTo>
                  <a:lnTo>
                    <a:pt x="110540" y="88900"/>
                  </a:lnTo>
                  <a:lnTo>
                    <a:pt x="111442" y="87630"/>
                  </a:lnTo>
                  <a:lnTo>
                    <a:pt x="112712" y="86360"/>
                  </a:lnTo>
                  <a:lnTo>
                    <a:pt x="113995" y="85090"/>
                  </a:lnTo>
                  <a:lnTo>
                    <a:pt x="116547" y="82550"/>
                  </a:lnTo>
                  <a:lnTo>
                    <a:pt x="122542" y="81280"/>
                  </a:lnTo>
                  <a:lnTo>
                    <a:pt x="135521" y="80010"/>
                  </a:lnTo>
                  <a:lnTo>
                    <a:pt x="143014" y="78740"/>
                  </a:lnTo>
                  <a:lnTo>
                    <a:pt x="150710" y="74930"/>
                  </a:lnTo>
                  <a:lnTo>
                    <a:pt x="153289" y="73660"/>
                  </a:lnTo>
                  <a:lnTo>
                    <a:pt x="156946" y="72390"/>
                  </a:lnTo>
                  <a:lnTo>
                    <a:pt x="162064" y="74930"/>
                  </a:lnTo>
                  <a:lnTo>
                    <a:pt x="165404" y="78740"/>
                  </a:lnTo>
                  <a:lnTo>
                    <a:pt x="166255" y="80010"/>
                  </a:lnTo>
                  <a:lnTo>
                    <a:pt x="168287" y="81280"/>
                  </a:lnTo>
                  <a:lnTo>
                    <a:pt x="169468" y="82550"/>
                  </a:lnTo>
                  <a:lnTo>
                    <a:pt x="172478" y="82550"/>
                  </a:lnTo>
                  <a:lnTo>
                    <a:pt x="173913" y="81280"/>
                  </a:lnTo>
                  <a:lnTo>
                    <a:pt x="174396" y="80010"/>
                  </a:lnTo>
                  <a:lnTo>
                    <a:pt x="174332" y="78740"/>
                  </a:lnTo>
                  <a:lnTo>
                    <a:pt x="172872" y="78740"/>
                  </a:lnTo>
                  <a:lnTo>
                    <a:pt x="169341" y="77470"/>
                  </a:lnTo>
                  <a:lnTo>
                    <a:pt x="166319" y="74930"/>
                  </a:lnTo>
                  <a:lnTo>
                    <a:pt x="165481" y="72390"/>
                  </a:lnTo>
                  <a:lnTo>
                    <a:pt x="165061" y="71120"/>
                  </a:lnTo>
                  <a:lnTo>
                    <a:pt x="165493" y="71120"/>
                  </a:lnTo>
                  <a:lnTo>
                    <a:pt x="167563" y="69850"/>
                  </a:lnTo>
                  <a:lnTo>
                    <a:pt x="170192" y="69850"/>
                  </a:lnTo>
                  <a:lnTo>
                    <a:pt x="175031" y="68580"/>
                  </a:lnTo>
                  <a:lnTo>
                    <a:pt x="177812" y="67310"/>
                  </a:lnTo>
                  <a:lnTo>
                    <a:pt x="177711" y="66040"/>
                  </a:lnTo>
                  <a:lnTo>
                    <a:pt x="177609" y="64770"/>
                  </a:lnTo>
                  <a:lnTo>
                    <a:pt x="172681" y="67310"/>
                  </a:lnTo>
                  <a:lnTo>
                    <a:pt x="166204" y="64770"/>
                  </a:lnTo>
                  <a:lnTo>
                    <a:pt x="159600" y="68580"/>
                  </a:lnTo>
                  <a:lnTo>
                    <a:pt x="157759" y="71120"/>
                  </a:lnTo>
                  <a:lnTo>
                    <a:pt x="155625" y="69850"/>
                  </a:lnTo>
                  <a:lnTo>
                    <a:pt x="155740" y="66040"/>
                  </a:lnTo>
                  <a:lnTo>
                    <a:pt x="155778" y="64770"/>
                  </a:lnTo>
                  <a:lnTo>
                    <a:pt x="160121" y="60960"/>
                  </a:lnTo>
                  <a:lnTo>
                    <a:pt x="167678" y="53340"/>
                  </a:lnTo>
                  <a:lnTo>
                    <a:pt x="170522" y="46990"/>
                  </a:lnTo>
                  <a:lnTo>
                    <a:pt x="171361" y="40703"/>
                  </a:lnTo>
                  <a:lnTo>
                    <a:pt x="170522" y="39370"/>
                  </a:lnTo>
                  <a:lnTo>
                    <a:pt x="169976" y="40703"/>
                  </a:lnTo>
                  <a:lnTo>
                    <a:pt x="168389" y="41910"/>
                  </a:lnTo>
                  <a:lnTo>
                    <a:pt x="154940" y="59690"/>
                  </a:lnTo>
                  <a:lnTo>
                    <a:pt x="151841" y="64770"/>
                  </a:lnTo>
                  <a:lnTo>
                    <a:pt x="151295" y="67310"/>
                  </a:lnTo>
                  <a:lnTo>
                    <a:pt x="148082" y="71120"/>
                  </a:lnTo>
                  <a:lnTo>
                    <a:pt x="144767" y="73660"/>
                  </a:lnTo>
                  <a:lnTo>
                    <a:pt x="141058" y="74930"/>
                  </a:lnTo>
                  <a:lnTo>
                    <a:pt x="139585" y="74930"/>
                  </a:lnTo>
                  <a:lnTo>
                    <a:pt x="139560" y="69850"/>
                  </a:lnTo>
                  <a:lnTo>
                    <a:pt x="142252" y="67310"/>
                  </a:lnTo>
                  <a:lnTo>
                    <a:pt x="141058" y="64770"/>
                  </a:lnTo>
                  <a:lnTo>
                    <a:pt x="137896" y="66040"/>
                  </a:lnTo>
                  <a:lnTo>
                    <a:pt x="137172" y="69850"/>
                  </a:lnTo>
                  <a:lnTo>
                    <a:pt x="133985" y="74930"/>
                  </a:lnTo>
                  <a:lnTo>
                    <a:pt x="131991" y="76200"/>
                  </a:lnTo>
                  <a:lnTo>
                    <a:pt x="126771" y="77470"/>
                  </a:lnTo>
                  <a:lnTo>
                    <a:pt x="114274" y="77470"/>
                  </a:lnTo>
                  <a:lnTo>
                    <a:pt x="111556" y="78740"/>
                  </a:lnTo>
                  <a:lnTo>
                    <a:pt x="123647" y="66040"/>
                  </a:lnTo>
                  <a:lnTo>
                    <a:pt x="128181" y="63500"/>
                  </a:lnTo>
                  <a:lnTo>
                    <a:pt x="130454" y="62230"/>
                  </a:lnTo>
                  <a:lnTo>
                    <a:pt x="133845" y="58420"/>
                  </a:lnTo>
                  <a:lnTo>
                    <a:pt x="137858" y="55880"/>
                  </a:lnTo>
                  <a:lnTo>
                    <a:pt x="143332" y="52070"/>
                  </a:lnTo>
                  <a:lnTo>
                    <a:pt x="149059" y="48260"/>
                  </a:lnTo>
                  <a:lnTo>
                    <a:pt x="151841" y="46990"/>
                  </a:lnTo>
                  <a:lnTo>
                    <a:pt x="154609" y="45720"/>
                  </a:lnTo>
                  <a:lnTo>
                    <a:pt x="159499" y="40703"/>
                  </a:lnTo>
                  <a:lnTo>
                    <a:pt x="162318" y="38100"/>
                  </a:lnTo>
                  <a:lnTo>
                    <a:pt x="164376" y="34290"/>
                  </a:lnTo>
                  <a:lnTo>
                    <a:pt x="165506" y="30480"/>
                  </a:lnTo>
                  <a:lnTo>
                    <a:pt x="161213" y="35560"/>
                  </a:lnTo>
                  <a:lnTo>
                    <a:pt x="157607" y="39370"/>
                  </a:lnTo>
                  <a:lnTo>
                    <a:pt x="156311" y="40703"/>
                  </a:lnTo>
                  <a:lnTo>
                    <a:pt x="150977" y="44450"/>
                  </a:lnTo>
                  <a:lnTo>
                    <a:pt x="144907" y="46990"/>
                  </a:lnTo>
                  <a:lnTo>
                    <a:pt x="146964" y="43180"/>
                  </a:lnTo>
                  <a:lnTo>
                    <a:pt x="149326" y="39370"/>
                  </a:lnTo>
                  <a:lnTo>
                    <a:pt x="153911" y="34290"/>
                  </a:lnTo>
                  <a:lnTo>
                    <a:pt x="156019" y="31750"/>
                  </a:lnTo>
                  <a:lnTo>
                    <a:pt x="158673" y="25400"/>
                  </a:lnTo>
                  <a:lnTo>
                    <a:pt x="159118" y="22860"/>
                  </a:lnTo>
                  <a:lnTo>
                    <a:pt x="157632" y="20320"/>
                  </a:lnTo>
                  <a:lnTo>
                    <a:pt x="155981" y="26670"/>
                  </a:lnTo>
                  <a:lnTo>
                    <a:pt x="149250" y="31750"/>
                  </a:lnTo>
                  <a:lnTo>
                    <a:pt x="143954" y="39370"/>
                  </a:lnTo>
                  <a:lnTo>
                    <a:pt x="143052" y="40703"/>
                  </a:lnTo>
                  <a:lnTo>
                    <a:pt x="141630" y="44450"/>
                  </a:lnTo>
                  <a:lnTo>
                    <a:pt x="136296" y="49530"/>
                  </a:lnTo>
                  <a:lnTo>
                    <a:pt x="132041" y="52070"/>
                  </a:lnTo>
                  <a:lnTo>
                    <a:pt x="124015" y="57150"/>
                  </a:lnTo>
                  <a:lnTo>
                    <a:pt x="120205" y="60960"/>
                  </a:lnTo>
                  <a:lnTo>
                    <a:pt x="116433" y="63500"/>
                  </a:lnTo>
                  <a:lnTo>
                    <a:pt x="116332" y="57150"/>
                  </a:lnTo>
                  <a:lnTo>
                    <a:pt x="116217" y="55880"/>
                  </a:lnTo>
                  <a:lnTo>
                    <a:pt x="116116" y="54610"/>
                  </a:lnTo>
                  <a:lnTo>
                    <a:pt x="116001" y="53340"/>
                  </a:lnTo>
                  <a:lnTo>
                    <a:pt x="115887" y="52070"/>
                  </a:lnTo>
                  <a:lnTo>
                    <a:pt x="114655" y="49530"/>
                  </a:lnTo>
                  <a:lnTo>
                    <a:pt x="113919" y="49530"/>
                  </a:lnTo>
                  <a:lnTo>
                    <a:pt x="113322" y="53340"/>
                  </a:lnTo>
                  <a:lnTo>
                    <a:pt x="112420" y="58420"/>
                  </a:lnTo>
                  <a:lnTo>
                    <a:pt x="110604" y="64770"/>
                  </a:lnTo>
                  <a:lnTo>
                    <a:pt x="109893" y="66040"/>
                  </a:lnTo>
                  <a:lnTo>
                    <a:pt x="110312" y="68580"/>
                  </a:lnTo>
                  <a:lnTo>
                    <a:pt x="109054" y="69850"/>
                  </a:lnTo>
                  <a:lnTo>
                    <a:pt x="107873" y="71120"/>
                  </a:lnTo>
                  <a:lnTo>
                    <a:pt x="106807" y="72390"/>
                  </a:lnTo>
                  <a:lnTo>
                    <a:pt x="103771" y="64770"/>
                  </a:lnTo>
                  <a:lnTo>
                    <a:pt x="103860" y="62230"/>
                  </a:lnTo>
                  <a:lnTo>
                    <a:pt x="103962" y="59690"/>
                  </a:lnTo>
                  <a:lnTo>
                    <a:pt x="104063" y="57150"/>
                  </a:lnTo>
                  <a:lnTo>
                    <a:pt x="104114" y="55880"/>
                  </a:lnTo>
                  <a:lnTo>
                    <a:pt x="105168" y="48260"/>
                  </a:lnTo>
                  <a:lnTo>
                    <a:pt x="105613" y="46990"/>
                  </a:lnTo>
                  <a:lnTo>
                    <a:pt x="106502" y="44450"/>
                  </a:lnTo>
                  <a:lnTo>
                    <a:pt x="108788" y="40703"/>
                  </a:lnTo>
                  <a:lnTo>
                    <a:pt x="108648" y="40703"/>
                  </a:lnTo>
                  <a:lnTo>
                    <a:pt x="112280" y="39370"/>
                  </a:lnTo>
                  <a:lnTo>
                    <a:pt x="112433" y="38100"/>
                  </a:lnTo>
                  <a:lnTo>
                    <a:pt x="112725" y="38100"/>
                  </a:lnTo>
                  <a:lnTo>
                    <a:pt x="113461" y="39370"/>
                  </a:lnTo>
                  <a:lnTo>
                    <a:pt x="115100" y="39370"/>
                  </a:lnTo>
                  <a:lnTo>
                    <a:pt x="121729" y="40703"/>
                  </a:lnTo>
                  <a:lnTo>
                    <a:pt x="126695" y="41910"/>
                  </a:lnTo>
                  <a:lnTo>
                    <a:pt x="133921" y="39370"/>
                  </a:lnTo>
                  <a:lnTo>
                    <a:pt x="135191" y="38100"/>
                  </a:lnTo>
                  <a:lnTo>
                    <a:pt x="136461" y="36830"/>
                  </a:lnTo>
                  <a:lnTo>
                    <a:pt x="136499" y="35560"/>
                  </a:lnTo>
                  <a:lnTo>
                    <a:pt x="136537" y="34290"/>
                  </a:lnTo>
                  <a:lnTo>
                    <a:pt x="132829" y="35560"/>
                  </a:lnTo>
                  <a:lnTo>
                    <a:pt x="128663" y="35560"/>
                  </a:lnTo>
                  <a:lnTo>
                    <a:pt x="125399" y="34290"/>
                  </a:lnTo>
                  <a:lnTo>
                    <a:pt x="126250" y="34290"/>
                  </a:lnTo>
                  <a:lnTo>
                    <a:pt x="127063" y="33020"/>
                  </a:lnTo>
                  <a:lnTo>
                    <a:pt x="129882" y="30480"/>
                  </a:lnTo>
                  <a:lnTo>
                    <a:pt x="131330" y="29210"/>
                  </a:lnTo>
                  <a:lnTo>
                    <a:pt x="137388" y="24130"/>
                  </a:lnTo>
                  <a:lnTo>
                    <a:pt x="143332" y="24130"/>
                  </a:lnTo>
                  <a:lnTo>
                    <a:pt x="148374" y="16510"/>
                  </a:lnTo>
                  <a:lnTo>
                    <a:pt x="148297" y="15240"/>
                  </a:lnTo>
                  <a:lnTo>
                    <a:pt x="148234" y="13970"/>
                  </a:lnTo>
                  <a:lnTo>
                    <a:pt x="148170" y="12700"/>
                  </a:lnTo>
                  <a:lnTo>
                    <a:pt x="147688" y="10160"/>
                  </a:lnTo>
                  <a:lnTo>
                    <a:pt x="142557" y="16510"/>
                  </a:lnTo>
                  <a:lnTo>
                    <a:pt x="139903" y="16510"/>
                  </a:lnTo>
                  <a:lnTo>
                    <a:pt x="136563" y="17780"/>
                  </a:lnTo>
                  <a:lnTo>
                    <a:pt x="133718" y="19050"/>
                  </a:lnTo>
                  <a:lnTo>
                    <a:pt x="128981" y="24130"/>
                  </a:lnTo>
                  <a:lnTo>
                    <a:pt x="126987" y="27940"/>
                  </a:lnTo>
                  <a:lnTo>
                    <a:pt x="123558" y="30480"/>
                  </a:lnTo>
                  <a:lnTo>
                    <a:pt x="120446" y="30480"/>
                  </a:lnTo>
                  <a:lnTo>
                    <a:pt x="120065" y="29210"/>
                  </a:lnTo>
                  <a:lnTo>
                    <a:pt x="119951" y="27940"/>
                  </a:lnTo>
                  <a:lnTo>
                    <a:pt x="119837" y="26670"/>
                  </a:lnTo>
                  <a:lnTo>
                    <a:pt x="119735" y="25400"/>
                  </a:lnTo>
                  <a:lnTo>
                    <a:pt x="121615" y="22860"/>
                  </a:lnTo>
                  <a:lnTo>
                    <a:pt x="125869" y="17780"/>
                  </a:lnTo>
                  <a:lnTo>
                    <a:pt x="128371" y="15240"/>
                  </a:lnTo>
                  <a:lnTo>
                    <a:pt x="131267" y="10160"/>
                  </a:lnTo>
                  <a:lnTo>
                    <a:pt x="131356" y="6350"/>
                  </a:lnTo>
                  <a:lnTo>
                    <a:pt x="128587" y="3810"/>
                  </a:lnTo>
                  <a:lnTo>
                    <a:pt x="126911" y="3810"/>
                  </a:lnTo>
                  <a:lnTo>
                    <a:pt x="126606" y="5080"/>
                  </a:lnTo>
                  <a:lnTo>
                    <a:pt x="125539" y="12700"/>
                  </a:lnTo>
                  <a:lnTo>
                    <a:pt x="120065" y="19050"/>
                  </a:lnTo>
                  <a:lnTo>
                    <a:pt x="105892" y="33020"/>
                  </a:lnTo>
                  <a:lnTo>
                    <a:pt x="105257" y="30480"/>
                  </a:lnTo>
                  <a:lnTo>
                    <a:pt x="104330" y="27940"/>
                  </a:lnTo>
                  <a:lnTo>
                    <a:pt x="104216" y="26670"/>
                  </a:lnTo>
                  <a:lnTo>
                    <a:pt x="104114" y="25400"/>
                  </a:lnTo>
                  <a:lnTo>
                    <a:pt x="104000" y="24130"/>
                  </a:lnTo>
                  <a:lnTo>
                    <a:pt x="103898" y="22860"/>
                  </a:lnTo>
                  <a:lnTo>
                    <a:pt x="105664" y="20320"/>
                  </a:lnTo>
                  <a:lnTo>
                    <a:pt x="109283" y="15240"/>
                  </a:lnTo>
                  <a:lnTo>
                    <a:pt x="110185" y="13970"/>
                  </a:lnTo>
                  <a:lnTo>
                    <a:pt x="112953" y="12700"/>
                  </a:lnTo>
                  <a:lnTo>
                    <a:pt x="117614" y="7620"/>
                  </a:lnTo>
                  <a:lnTo>
                    <a:pt x="119532" y="3810"/>
                  </a:lnTo>
                  <a:lnTo>
                    <a:pt x="119532" y="1270"/>
                  </a:lnTo>
                  <a:lnTo>
                    <a:pt x="114071" y="5080"/>
                  </a:lnTo>
                  <a:lnTo>
                    <a:pt x="109601" y="10160"/>
                  </a:lnTo>
                  <a:lnTo>
                    <a:pt x="106616" y="15240"/>
                  </a:lnTo>
                  <a:lnTo>
                    <a:pt x="105727" y="15240"/>
                  </a:lnTo>
                  <a:lnTo>
                    <a:pt x="106006" y="12700"/>
                  </a:lnTo>
                  <a:lnTo>
                    <a:pt x="106540" y="10160"/>
                  </a:lnTo>
                  <a:lnTo>
                    <a:pt x="106603" y="7620"/>
                  </a:lnTo>
                  <a:lnTo>
                    <a:pt x="105295" y="3810"/>
                  </a:lnTo>
                  <a:lnTo>
                    <a:pt x="103873" y="1270"/>
                  </a:lnTo>
                  <a:lnTo>
                    <a:pt x="101841" y="0"/>
                  </a:lnTo>
                  <a:lnTo>
                    <a:pt x="103644" y="3810"/>
                  </a:lnTo>
                  <a:lnTo>
                    <a:pt x="103568" y="5080"/>
                  </a:lnTo>
                  <a:lnTo>
                    <a:pt x="103505" y="6350"/>
                  </a:lnTo>
                  <a:lnTo>
                    <a:pt x="103441" y="7620"/>
                  </a:lnTo>
                  <a:lnTo>
                    <a:pt x="101612" y="13970"/>
                  </a:lnTo>
                  <a:lnTo>
                    <a:pt x="100330" y="17780"/>
                  </a:lnTo>
                  <a:lnTo>
                    <a:pt x="99199" y="20320"/>
                  </a:lnTo>
                  <a:lnTo>
                    <a:pt x="98742" y="19050"/>
                  </a:lnTo>
                  <a:lnTo>
                    <a:pt x="98132" y="19050"/>
                  </a:lnTo>
                  <a:lnTo>
                    <a:pt x="95923" y="16510"/>
                  </a:lnTo>
                  <a:lnTo>
                    <a:pt x="93941" y="16510"/>
                  </a:lnTo>
                  <a:lnTo>
                    <a:pt x="92011" y="13970"/>
                  </a:lnTo>
                  <a:lnTo>
                    <a:pt x="91046" y="12700"/>
                  </a:lnTo>
                  <a:lnTo>
                    <a:pt x="91351" y="10160"/>
                  </a:lnTo>
                  <a:lnTo>
                    <a:pt x="92290" y="5080"/>
                  </a:lnTo>
                  <a:lnTo>
                    <a:pt x="92760" y="1270"/>
                  </a:lnTo>
                  <a:lnTo>
                    <a:pt x="91300" y="0"/>
                  </a:lnTo>
                  <a:lnTo>
                    <a:pt x="91617" y="3810"/>
                  </a:lnTo>
                  <a:lnTo>
                    <a:pt x="87998" y="7620"/>
                  </a:lnTo>
                  <a:lnTo>
                    <a:pt x="88379" y="11430"/>
                  </a:lnTo>
                  <a:lnTo>
                    <a:pt x="88455" y="12700"/>
                  </a:lnTo>
                  <a:lnTo>
                    <a:pt x="88620" y="13970"/>
                  </a:lnTo>
                  <a:lnTo>
                    <a:pt x="83566" y="13970"/>
                  </a:lnTo>
                  <a:lnTo>
                    <a:pt x="81457" y="12700"/>
                  </a:lnTo>
                  <a:lnTo>
                    <a:pt x="80949" y="11430"/>
                  </a:lnTo>
                  <a:lnTo>
                    <a:pt x="80378" y="11430"/>
                  </a:lnTo>
                  <a:lnTo>
                    <a:pt x="77000" y="6350"/>
                  </a:lnTo>
                  <a:lnTo>
                    <a:pt x="70256" y="3810"/>
                  </a:lnTo>
                  <a:lnTo>
                    <a:pt x="64604" y="6350"/>
                  </a:lnTo>
                  <a:lnTo>
                    <a:pt x="67983" y="6350"/>
                  </a:lnTo>
                  <a:lnTo>
                    <a:pt x="71081" y="8890"/>
                  </a:lnTo>
                  <a:lnTo>
                    <a:pt x="74701" y="12700"/>
                  </a:lnTo>
                  <a:lnTo>
                    <a:pt x="75755" y="15240"/>
                  </a:lnTo>
                  <a:lnTo>
                    <a:pt x="82232" y="20320"/>
                  </a:lnTo>
                  <a:lnTo>
                    <a:pt x="90576" y="20320"/>
                  </a:lnTo>
                  <a:lnTo>
                    <a:pt x="95885" y="24130"/>
                  </a:lnTo>
                  <a:lnTo>
                    <a:pt x="96685" y="25400"/>
                  </a:lnTo>
                  <a:lnTo>
                    <a:pt x="97409" y="25400"/>
                  </a:lnTo>
                  <a:lnTo>
                    <a:pt x="96824" y="27940"/>
                  </a:lnTo>
                  <a:lnTo>
                    <a:pt x="96748" y="29210"/>
                  </a:lnTo>
                  <a:lnTo>
                    <a:pt x="96685" y="30480"/>
                  </a:lnTo>
                  <a:lnTo>
                    <a:pt x="97726" y="34290"/>
                  </a:lnTo>
                  <a:lnTo>
                    <a:pt x="98069" y="34290"/>
                  </a:lnTo>
                  <a:lnTo>
                    <a:pt x="98475" y="35560"/>
                  </a:lnTo>
                  <a:lnTo>
                    <a:pt x="98386" y="38100"/>
                  </a:lnTo>
                  <a:lnTo>
                    <a:pt x="98247" y="39370"/>
                  </a:lnTo>
                  <a:lnTo>
                    <a:pt x="97802" y="41910"/>
                  </a:lnTo>
                  <a:lnTo>
                    <a:pt x="97383" y="43180"/>
                  </a:lnTo>
                  <a:lnTo>
                    <a:pt x="97243" y="44450"/>
                  </a:lnTo>
                  <a:lnTo>
                    <a:pt x="96862" y="45720"/>
                  </a:lnTo>
                  <a:lnTo>
                    <a:pt x="96558" y="46990"/>
                  </a:lnTo>
                  <a:lnTo>
                    <a:pt x="96304" y="46990"/>
                  </a:lnTo>
                  <a:lnTo>
                    <a:pt x="93154" y="45720"/>
                  </a:lnTo>
                  <a:lnTo>
                    <a:pt x="90716" y="43180"/>
                  </a:lnTo>
                  <a:lnTo>
                    <a:pt x="90093" y="40703"/>
                  </a:lnTo>
                  <a:lnTo>
                    <a:pt x="89141" y="36830"/>
                  </a:lnTo>
                  <a:lnTo>
                    <a:pt x="89179" y="34290"/>
                  </a:lnTo>
                  <a:lnTo>
                    <a:pt x="87744" y="30480"/>
                  </a:lnTo>
                  <a:lnTo>
                    <a:pt x="85928" y="27940"/>
                  </a:lnTo>
                  <a:lnTo>
                    <a:pt x="82981" y="27940"/>
                  </a:lnTo>
                  <a:lnTo>
                    <a:pt x="84607" y="29210"/>
                  </a:lnTo>
                  <a:lnTo>
                    <a:pt x="85432" y="30480"/>
                  </a:lnTo>
                  <a:lnTo>
                    <a:pt x="85509" y="31750"/>
                  </a:lnTo>
                  <a:lnTo>
                    <a:pt x="85598" y="33020"/>
                  </a:lnTo>
                  <a:lnTo>
                    <a:pt x="85686" y="34290"/>
                  </a:lnTo>
                  <a:lnTo>
                    <a:pt x="84709" y="39370"/>
                  </a:lnTo>
                  <a:lnTo>
                    <a:pt x="84658" y="40703"/>
                  </a:lnTo>
                  <a:lnTo>
                    <a:pt x="84010" y="40703"/>
                  </a:lnTo>
                  <a:lnTo>
                    <a:pt x="83337" y="39370"/>
                  </a:lnTo>
                  <a:lnTo>
                    <a:pt x="80086" y="35560"/>
                  </a:lnTo>
                  <a:lnTo>
                    <a:pt x="78778" y="31750"/>
                  </a:lnTo>
                  <a:lnTo>
                    <a:pt x="74587" y="25400"/>
                  </a:lnTo>
                  <a:lnTo>
                    <a:pt x="71793" y="22860"/>
                  </a:lnTo>
                  <a:lnTo>
                    <a:pt x="67271" y="19050"/>
                  </a:lnTo>
                  <a:lnTo>
                    <a:pt x="65963" y="19050"/>
                  </a:lnTo>
                  <a:lnTo>
                    <a:pt x="63906" y="16510"/>
                  </a:lnTo>
                  <a:lnTo>
                    <a:pt x="63157" y="15240"/>
                  </a:lnTo>
                  <a:lnTo>
                    <a:pt x="63423" y="13970"/>
                  </a:lnTo>
                  <a:lnTo>
                    <a:pt x="62458" y="16510"/>
                  </a:lnTo>
                  <a:lnTo>
                    <a:pt x="62890" y="19050"/>
                  </a:lnTo>
                  <a:lnTo>
                    <a:pt x="65836" y="22860"/>
                  </a:lnTo>
                  <a:lnTo>
                    <a:pt x="67830" y="24130"/>
                  </a:lnTo>
                  <a:lnTo>
                    <a:pt x="73202" y="27940"/>
                  </a:lnTo>
                  <a:lnTo>
                    <a:pt x="76098" y="31750"/>
                  </a:lnTo>
                  <a:lnTo>
                    <a:pt x="78955" y="38100"/>
                  </a:lnTo>
                  <a:lnTo>
                    <a:pt x="79311" y="39370"/>
                  </a:lnTo>
                  <a:lnTo>
                    <a:pt x="79730" y="40703"/>
                  </a:lnTo>
                  <a:lnTo>
                    <a:pt x="81635" y="43180"/>
                  </a:lnTo>
                  <a:lnTo>
                    <a:pt x="82994" y="43180"/>
                  </a:lnTo>
                  <a:lnTo>
                    <a:pt x="84836" y="46990"/>
                  </a:lnTo>
                  <a:lnTo>
                    <a:pt x="86829" y="50800"/>
                  </a:lnTo>
                  <a:lnTo>
                    <a:pt x="89649" y="54610"/>
                  </a:lnTo>
                  <a:lnTo>
                    <a:pt x="90360" y="55880"/>
                  </a:lnTo>
                  <a:lnTo>
                    <a:pt x="92163" y="57150"/>
                  </a:lnTo>
                  <a:lnTo>
                    <a:pt x="93357" y="58420"/>
                  </a:lnTo>
                  <a:lnTo>
                    <a:pt x="95211" y="58420"/>
                  </a:lnTo>
                  <a:lnTo>
                    <a:pt x="95313" y="72390"/>
                  </a:lnTo>
                  <a:lnTo>
                    <a:pt x="94005" y="69850"/>
                  </a:lnTo>
                  <a:lnTo>
                    <a:pt x="92786" y="68580"/>
                  </a:lnTo>
                  <a:lnTo>
                    <a:pt x="90525" y="64770"/>
                  </a:lnTo>
                  <a:lnTo>
                    <a:pt x="89484" y="63500"/>
                  </a:lnTo>
                  <a:lnTo>
                    <a:pt x="86880" y="59690"/>
                  </a:lnTo>
                  <a:lnTo>
                    <a:pt x="78765" y="50800"/>
                  </a:lnTo>
                  <a:lnTo>
                    <a:pt x="74193" y="48260"/>
                  </a:lnTo>
                  <a:lnTo>
                    <a:pt x="72428" y="46990"/>
                  </a:lnTo>
                  <a:lnTo>
                    <a:pt x="68084" y="43180"/>
                  </a:lnTo>
                  <a:lnTo>
                    <a:pt x="65265" y="40703"/>
                  </a:lnTo>
                  <a:lnTo>
                    <a:pt x="64643" y="39370"/>
                  </a:lnTo>
                  <a:lnTo>
                    <a:pt x="62407" y="34290"/>
                  </a:lnTo>
                  <a:lnTo>
                    <a:pt x="58712" y="27940"/>
                  </a:lnTo>
                  <a:lnTo>
                    <a:pt x="57467" y="25400"/>
                  </a:lnTo>
                  <a:lnTo>
                    <a:pt x="55892" y="24130"/>
                  </a:lnTo>
                  <a:lnTo>
                    <a:pt x="53898" y="21590"/>
                  </a:lnTo>
                  <a:lnTo>
                    <a:pt x="52247" y="20320"/>
                  </a:lnTo>
                  <a:lnTo>
                    <a:pt x="50520" y="19050"/>
                  </a:lnTo>
                  <a:lnTo>
                    <a:pt x="48641" y="17780"/>
                  </a:lnTo>
                  <a:lnTo>
                    <a:pt x="48260" y="19050"/>
                  </a:lnTo>
                  <a:lnTo>
                    <a:pt x="48298" y="20320"/>
                  </a:lnTo>
                  <a:lnTo>
                    <a:pt x="50342" y="25400"/>
                  </a:lnTo>
                  <a:lnTo>
                    <a:pt x="53467" y="26670"/>
                  </a:lnTo>
                  <a:lnTo>
                    <a:pt x="55956" y="30480"/>
                  </a:lnTo>
                  <a:lnTo>
                    <a:pt x="55867" y="31750"/>
                  </a:lnTo>
                  <a:lnTo>
                    <a:pt x="55778" y="33020"/>
                  </a:lnTo>
                  <a:lnTo>
                    <a:pt x="57607" y="38100"/>
                  </a:lnTo>
                  <a:lnTo>
                    <a:pt x="59982" y="39370"/>
                  </a:lnTo>
                  <a:lnTo>
                    <a:pt x="62598" y="41910"/>
                  </a:lnTo>
                  <a:lnTo>
                    <a:pt x="63220" y="41910"/>
                  </a:lnTo>
                  <a:lnTo>
                    <a:pt x="63271" y="43180"/>
                  </a:lnTo>
                  <a:lnTo>
                    <a:pt x="59004" y="43180"/>
                  </a:lnTo>
                  <a:lnTo>
                    <a:pt x="56057" y="41910"/>
                  </a:lnTo>
                  <a:lnTo>
                    <a:pt x="49974" y="38100"/>
                  </a:lnTo>
                  <a:lnTo>
                    <a:pt x="47612" y="34290"/>
                  </a:lnTo>
                  <a:lnTo>
                    <a:pt x="43014" y="27940"/>
                  </a:lnTo>
                  <a:lnTo>
                    <a:pt x="40436" y="26670"/>
                  </a:lnTo>
                  <a:lnTo>
                    <a:pt x="38011" y="26670"/>
                  </a:lnTo>
                  <a:lnTo>
                    <a:pt x="44919" y="35560"/>
                  </a:lnTo>
                  <a:lnTo>
                    <a:pt x="49034" y="41910"/>
                  </a:lnTo>
                  <a:lnTo>
                    <a:pt x="50126" y="43180"/>
                  </a:lnTo>
                  <a:lnTo>
                    <a:pt x="54965" y="48260"/>
                  </a:lnTo>
                  <a:lnTo>
                    <a:pt x="59601" y="48260"/>
                  </a:lnTo>
                  <a:lnTo>
                    <a:pt x="66433" y="49530"/>
                  </a:lnTo>
                  <a:lnTo>
                    <a:pt x="85610" y="67310"/>
                  </a:lnTo>
                  <a:lnTo>
                    <a:pt x="84861" y="68580"/>
                  </a:lnTo>
                  <a:lnTo>
                    <a:pt x="72542" y="63500"/>
                  </a:lnTo>
                  <a:lnTo>
                    <a:pt x="68707" y="59690"/>
                  </a:lnTo>
                  <a:lnTo>
                    <a:pt x="65849" y="57150"/>
                  </a:lnTo>
                  <a:lnTo>
                    <a:pt x="64770" y="60960"/>
                  </a:lnTo>
                  <a:lnTo>
                    <a:pt x="67424" y="64770"/>
                  </a:lnTo>
                  <a:lnTo>
                    <a:pt x="73748" y="67310"/>
                  </a:lnTo>
                  <a:lnTo>
                    <a:pt x="77444" y="68580"/>
                  </a:lnTo>
                  <a:lnTo>
                    <a:pt x="84924" y="72390"/>
                  </a:lnTo>
                  <a:lnTo>
                    <a:pt x="88163" y="76200"/>
                  </a:lnTo>
                  <a:lnTo>
                    <a:pt x="93179" y="78740"/>
                  </a:lnTo>
                  <a:lnTo>
                    <a:pt x="95211" y="78740"/>
                  </a:lnTo>
                  <a:lnTo>
                    <a:pt x="95173" y="81280"/>
                  </a:lnTo>
                  <a:lnTo>
                    <a:pt x="95059" y="83820"/>
                  </a:lnTo>
                  <a:lnTo>
                    <a:pt x="93294" y="82550"/>
                  </a:lnTo>
                  <a:lnTo>
                    <a:pt x="91109" y="82550"/>
                  </a:lnTo>
                  <a:lnTo>
                    <a:pt x="86220" y="81280"/>
                  </a:lnTo>
                  <a:lnTo>
                    <a:pt x="74155" y="81280"/>
                  </a:lnTo>
                  <a:lnTo>
                    <a:pt x="67932" y="80010"/>
                  </a:lnTo>
                  <a:lnTo>
                    <a:pt x="64833" y="78740"/>
                  </a:lnTo>
                  <a:lnTo>
                    <a:pt x="61112" y="73660"/>
                  </a:lnTo>
                  <a:lnTo>
                    <a:pt x="60515" y="71120"/>
                  </a:lnTo>
                  <a:lnTo>
                    <a:pt x="56921" y="64770"/>
                  </a:lnTo>
                  <a:lnTo>
                    <a:pt x="53428" y="63500"/>
                  </a:lnTo>
                  <a:lnTo>
                    <a:pt x="52717" y="60960"/>
                  </a:lnTo>
                  <a:lnTo>
                    <a:pt x="51663" y="57150"/>
                  </a:lnTo>
                  <a:lnTo>
                    <a:pt x="52578" y="54610"/>
                  </a:lnTo>
                  <a:lnTo>
                    <a:pt x="51689" y="52070"/>
                  </a:lnTo>
                  <a:lnTo>
                    <a:pt x="50063" y="52070"/>
                  </a:lnTo>
                  <a:lnTo>
                    <a:pt x="49212" y="53340"/>
                  </a:lnTo>
                  <a:lnTo>
                    <a:pt x="49123" y="55880"/>
                  </a:lnTo>
                  <a:lnTo>
                    <a:pt x="49034" y="57150"/>
                  </a:lnTo>
                  <a:lnTo>
                    <a:pt x="49377" y="58420"/>
                  </a:lnTo>
                  <a:lnTo>
                    <a:pt x="48666" y="60960"/>
                  </a:lnTo>
                  <a:lnTo>
                    <a:pt x="43726" y="60960"/>
                  </a:lnTo>
                  <a:lnTo>
                    <a:pt x="41160" y="58420"/>
                  </a:lnTo>
                  <a:lnTo>
                    <a:pt x="39751" y="53340"/>
                  </a:lnTo>
                  <a:lnTo>
                    <a:pt x="39954" y="52070"/>
                  </a:lnTo>
                  <a:lnTo>
                    <a:pt x="38506" y="45720"/>
                  </a:lnTo>
                  <a:lnTo>
                    <a:pt x="34315" y="41910"/>
                  </a:lnTo>
                  <a:lnTo>
                    <a:pt x="29743" y="39370"/>
                  </a:lnTo>
                  <a:lnTo>
                    <a:pt x="28295" y="39370"/>
                  </a:lnTo>
                  <a:lnTo>
                    <a:pt x="28143" y="40703"/>
                  </a:lnTo>
                  <a:lnTo>
                    <a:pt x="28524" y="41910"/>
                  </a:lnTo>
                  <a:lnTo>
                    <a:pt x="29464" y="41910"/>
                  </a:lnTo>
                  <a:lnTo>
                    <a:pt x="32639" y="44450"/>
                  </a:lnTo>
                  <a:lnTo>
                    <a:pt x="34391" y="46990"/>
                  </a:lnTo>
                  <a:lnTo>
                    <a:pt x="35331" y="49530"/>
                  </a:lnTo>
                  <a:lnTo>
                    <a:pt x="35445" y="50800"/>
                  </a:lnTo>
                  <a:lnTo>
                    <a:pt x="34251" y="52070"/>
                  </a:lnTo>
                  <a:lnTo>
                    <a:pt x="32143" y="52070"/>
                  </a:lnTo>
                  <a:lnTo>
                    <a:pt x="31267" y="50800"/>
                  </a:lnTo>
                  <a:lnTo>
                    <a:pt x="28816" y="49530"/>
                  </a:lnTo>
                  <a:lnTo>
                    <a:pt x="24892" y="49530"/>
                  </a:lnTo>
                  <a:lnTo>
                    <a:pt x="25730" y="50800"/>
                  </a:lnTo>
                  <a:lnTo>
                    <a:pt x="29159" y="53340"/>
                  </a:lnTo>
                  <a:lnTo>
                    <a:pt x="32270" y="54610"/>
                  </a:lnTo>
                  <a:lnTo>
                    <a:pt x="36169" y="58420"/>
                  </a:lnTo>
                  <a:lnTo>
                    <a:pt x="37160" y="60960"/>
                  </a:lnTo>
                  <a:lnTo>
                    <a:pt x="41719" y="64770"/>
                  </a:lnTo>
                  <a:lnTo>
                    <a:pt x="45897" y="66040"/>
                  </a:lnTo>
                  <a:lnTo>
                    <a:pt x="50927" y="69850"/>
                  </a:lnTo>
                  <a:lnTo>
                    <a:pt x="52298" y="71120"/>
                  </a:lnTo>
                  <a:lnTo>
                    <a:pt x="54114" y="73660"/>
                  </a:lnTo>
                  <a:lnTo>
                    <a:pt x="54851" y="74930"/>
                  </a:lnTo>
                  <a:lnTo>
                    <a:pt x="42303" y="74930"/>
                  </a:lnTo>
                  <a:lnTo>
                    <a:pt x="35509" y="72390"/>
                  </a:lnTo>
                  <a:lnTo>
                    <a:pt x="32804" y="69850"/>
                  </a:lnTo>
                  <a:lnTo>
                    <a:pt x="26746" y="66040"/>
                  </a:lnTo>
                  <a:lnTo>
                    <a:pt x="22961" y="64770"/>
                  </a:lnTo>
                  <a:lnTo>
                    <a:pt x="19481" y="66040"/>
                  </a:lnTo>
                  <a:lnTo>
                    <a:pt x="21386" y="68580"/>
                  </a:lnTo>
                  <a:lnTo>
                    <a:pt x="25857" y="68580"/>
                  </a:lnTo>
                  <a:lnTo>
                    <a:pt x="26504" y="72390"/>
                  </a:lnTo>
                  <a:lnTo>
                    <a:pt x="21691" y="72390"/>
                  </a:lnTo>
                  <a:lnTo>
                    <a:pt x="19989" y="74930"/>
                  </a:lnTo>
                  <a:lnTo>
                    <a:pt x="19799" y="74930"/>
                  </a:lnTo>
                  <a:lnTo>
                    <a:pt x="20193" y="76200"/>
                  </a:lnTo>
                  <a:lnTo>
                    <a:pt x="24498" y="76200"/>
                  </a:lnTo>
                  <a:lnTo>
                    <a:pt x="28194" y="74930"/>
                  </a:lnTo>
                  <a:lnTo>
                    <a:pt x="34798" y="77470"/>
                  </a:lnTo>
                  <a:lnTo>
                    <a:pt x="37490" y="80010"/>
                  </a:lnTo>
                  <a:lnTo>
                    <a:pt x="47117" y="80010"/>
                  </a:lnTo>
                  <a:lnTo>
                    <a:pt x="53708" y="78740"/>
                  </a:lnTo>
                  <a:lnTo>
                    <a:pt x="57175" y="80010"/>
                  </a:lnTo>
                  <a:lnTo>
                    <a:pt x="59918" y="82550"/>
                  </a:lnTo>
                  <a:lnTo>
                    <a:pt x="59296" y="82550"/>
                  </a:lnTo>
                  <a:lnTo>
                    <a:pt x="58534" y="83820"/>
                  </a:lnTo>
                  <a:lnTo>
                    <a:pt x="57683" y="83820"/>
                  </a:lnTo>
                  <a:lnTo>
                    <a:pt x="55829" y="86360"/>
                  </a:lnTo>
                  <a:lnTo>
                    <a:pt x="48475" y="86360"/>
                  </a:lnTo>
                  <a:lnTo>
                    <a:pt x="52158" y="93980"/>
                  </a:lnTo>
                  <a:lnTo>
                    <a:pt x="59499" y="93980"/>
                  </a:lnTo>
                  <a:lnTo>
                    <a:pt x="64757" y="86360"/>
                  </a:lnTo>
                  <a:lnTo>
                    <a:pt x="65481" y="86360"/>
                  </a:lnTo>
                  <a:lnTo>
                    <a:pt x="66319" y="85090"/>
                  </a:lnTo>
                  <a:lnTo>
                    <a:pt x="69761" y="86360"/>
                  </a:lnTo>
                  <a:lnTo>
                    <a:pt x="76631" y="87630"/>
                  </a:lnTo>
                  <a:lnTo>
                    <a:pt x="84582" y="86360"/>
                  </a:lnTo>
                  <a:lnTo>
                    <a:pt x="90995" y="90170"/>
                  </a:lnTo>
                  <a:lnTo>
                    <a:pt x="91478" y="90170"/>
                  </a:lnTo>
                  <a:lnTo>
                    <a:pt x="92392" y="91440"/>
                  </a:lnTo>
                  <a:lnTo>
                    <a:pt x="93218" y="91440"/>
                  </a:lnTo>
                  <a:lnTo>
                    <a:pt x="92900" y="92710"/>
                  </a:lnTo>
                  <a:lnTo>
                    <a:pt x="92722" y="92710"/>
                  </a:lnTo>
                  <a:lnTo>
                    <a:pt x="92329" y="96520"/>
                  </a:lnTo>
                  <a:lnTo>
                    <a:pt x="90944" y="97790"/>
                  </a:lnTo>
                  <a:lnTo>
                    <a:pt x="89801" y="100330"/>
                  </a:lnTo>
                  <a:lnTo>
                    <a:pt x="83680" y="104140"/>
                  </a:lnTo>
                  <a:lnTo>
                    <a:pt x="79133" y="104140"/>
                  </a:lnTo>
                  <a:lnTo>
                    <a:pt x="5511" y="106680"/>
                  </a:lnTo>
                  <a:lnTo>
                    <a:pt x="1663" y="106680"/>
                  </a:lnTo>
                  <a:lnTo>
                    <a:pt x="0" y="107950"/>
                  </a:lnTo>
                  <a:lnTo>
                    <a:pt x="1181" y="109220"/>
                  </a:lnTo>
                  <a:lnTo>
                    <a:pt x="1130" y="110490"/>
                  </a:lnTo>
                  <a:lnTo>
                    <a:pt x="1041" y="113030"/>
                  </a:lnTo>
                  <a:lnTo>
                    <a:pt x="2959" y="116840"/>
                  </a:lnTo>
                  <a:lnTo>
                    <a:pt x="4152" y="119380"/>
                  </a:lnTo>
                  <a:lnTo>
                    <a:pt x="6743" y="127000"/>
                  </a:lnTo>
                  <a:lnTo>
                    <a:pt x="9969" y="129540"/>
                  </a:lnTo>
                  <a:lnTo>
                    <a:pt x="19138" y="134620"/>
                  </a:lnTo>
                  <a:lnTo>
                    <a:pt x="180606" y="134620"/>
                  </a:lnTo>
                  <a:lnTo>
                    <a:pt x="191020" y="127000"/>
                  </a:lnTo>
                  <a:lnTo>
                    <a:pt x="193255" y="119380"/>
                  </a:lnTo>
                  <a:lnTo>
                    <a:pt x="194919" y="111760"/>
                  </a:lnTo>
                  <a:lnTo>
                    <a:pt x="196049" y="110490"/>
                  </a:lnTo>
                  <a:lnTo>
                    <a:pt x="196189" y="109220"/>
                  </a:lnTo>
                  <a:lnTo>
                    <a:pt x="196240" y="107950"/>
                  </a:lnTo>
                  <a:lnTo>
                    <a:pt x="196303" y="10668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1295134" y="4934280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63" y="0"/>
                  </a:moveTo>
                  <a:lnTo>
                    <a:pt x="215" y="1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1198212" y="4830533"/>
              <a:ext cx="168275" cy="86995"/>
            </a:xfrm>
            <a:custGeom>
              <a:avLst/>
              <a:gdLst/>
              <a:ahLst/>
              <a:cxnLst/>
              <a:rect l="l" t="t" r="r" b="b"/>
              <a:pathLst>
                <a:path w="168275" h="86995">
                  <a:moveTo>
                    <a:pt x="4940" y="70777"/>
                  </a:moveTo>
                  <a:lnTo>
                    <a:pt x="4864" y="70650"/>
                  </a:lnTo>
                  <a:lnTo>
                    <a:pt x="4762" y="69557"/>
                  </a:lnTo>
                  <a:lnTo>
                    <a:pt x="4051" y="68668"/>
                  </a:lnTo>
                  <a:lnTo>
                    <a:pt x="2273" y="67627"/>
                  </a:lnTo>
                  <a:lnTo>
                    <a:pt x="1206" y="67449"/>
                  </a:lnTo>
                  <a:lnTo>
                    <a:pt x="165" y="67424"/>
                  </a:lnTo>
                  <a:lnTo>
                    <a:pt x="0" y="68199"/>
                  </a:lnTo>
                  <a:lnTo>
                    <a:pt x="3454" y="71691"/>
                  </a:lnTo>
                  <a:lnTo>
                    <a:pt x="4406" y="71310"/>
                  </a:lnTo>
                  <a:lnTo>
                    <a:pt x="4559" y="71259"/>
                  </a:lnTo>
                  <a:lnTo>
                    <a:pt x="4699" y="71183"/>
                  </a:lnTo>
                  <a:lnTo>
                    <a:pt x="4902" y="70954"/>
                  </a:lnTo>
                  <a:lnTo>
                    <a:pt x="4940" y="70777"/>
                  </a:lnTo>
                  <a:close/>
                </a:path>
                <a:path w="168275" h="86995">
                  <a:moveTo>
                    <a:pt x="9245" y="60744"/>
                  </a:moveTo>
                  <a:lnTo>
                    <a:pt x="8026" y="57378"/>
                  </a:lnTo>
                  <a:lnTo>
                    <a:pt x="6807" y="55968"/>
                  </a:lnTo>
                  <a:lnTo>
                    <a:pt x="5435" y="54787"/>
                  </a:lnTo>
                  <a:lnTo>
                    <a:pt x="4318" y="55638"/>
                  </a:lnTo>
                  <a:lnTo>
                    <a:pt x="3721" y="56997"/>
                  </a:lnTo>
                  <a:lnTo>
                    <a:pt x="3073" y="59232"/>
                  </a:lnTo>
                  <a:lnTo>
                    <a:pt x="2870" y="60172"/>
                  </a:lnTo>
                  <a:lnTo>
                    <a:pt x="3352" y="62839"/>
                  </a:lnTo>
                  <a:lnTo>
                    <a:pt x="4927" y="64173"/>
                  </a:lnTo>
                  <a:lnTo>
                    <a:pt x="7200" y="64871"/>
                  </a:lnTo>
                  <a:lnTo>
                    <a:pt x="7734" y="64770"/>
                  </a:lnTo>
                  <a:lnTo>
                    <a:pt x="8001" y="64592"/>
                  </a:lnTo>
                  <a:lnTo>
                    <a:pt x="8039" y="64325"/>
                  </a:lnTo>
                  <a:lnTo>
                    <a:pt x="8115" y="64198"/>
                  </a:lnTo>
                  <a:lnTo>
                    <a:pt x="9169" y="62738"/>
                  </a:lnTo>
                  <a:lnTo>
                    <a:pt x="9245" y="60744"/>
                  </a:lnTo>
                  <a:close/>
                </a:path>
                <a:path w="168275" h="86995">
                  <a:moveTo>
                    <a:pt x="11950" y="46926"/>
                  </a:moveTo>
                  <a:lnTo>
                    <a:pt x="11696" y="45935"/>
                  </a:lnTo>
                  <a:lnTo>
                    <a:pt x="11430" y="44958"/>
                  </a:lnTo>
                  <a:lnTo>
                    <a:pt x="10807" y="44094"/>
                  </a:lnTo>
                  <a:lnTo>
                    <a:pt x="10083" y="43370"/>
                  </a:lnTo>
                  <a:lnTo>
                    <a:pt x="9410" y="43802"/>
                  </a:lnTo>
                  <a:lnTo>
                    <a:pt x="9017" y="44538"/>
                  </a:lnTo>
                  <a:lnTo>
                    <a:pt x="8534" y="45770"/>
                  </a:lnTo>
                  <a:lnTo>
                    <a:pt x="8382" y="46291"/>
                  </a:lnTo>
                  <a:lnTo>
                    <a:pt x="8521" y="47828"/>
                  </a:lnTo>
                  <a:lnTo>
                    <a:pt x="9347" y="48653"/>
                  </a:lnTo>
                  <a:lnTo>
                    <a:pt x="10604" y="49161"/>
                  </a:lnTo>
                  <a:lnTo>
                    <a:pt x="10756" y="49136"/>
                  </a:lnTo>
                  <a:lnTo>
                    <a:pt x="10909" y="49136"/>
                  </a:lnTo>
                  <a:lnTo>
                    <a:pt x="11061" y="49034"/>
                  </a:lnTo>
                  <a:lnTo>
                    <a:pt x="11099" y="48882"/>
                  </a:lnTo>
                  <a:lnTo>
                    <a:pt x="11811" y="48044"/>
                  </a:lnTo>
                  <a:lnTo>
                    <a:pt x="11950" y="46926"/>
                  </a:lnTo>
                  <a:close/>
                </a:path>
                <a:path w="168275" h="86995">
                  <a:moveTo>
                    <a:pt x="17805" y="58674"/>
                  </a:moveTo>
                  <a:lnTo>
                    <a:pt x="17691" y="58508"/>
                  </a:lnTo>
                  <a:lnTo>
                    <a:pt x="17487" y="57073"/>
                  </a:lnTo>
                  <a:lnTo>
                    <a:pt x="16510" y="55930"/>
                  </a:lnTo>
                  <a:lnTo>
                    <a:pt x="14084" y="54660"/>
                  </a:lnTo>
                  <a:lnTo>
                    <a:pt x="12674" y="54470"/>
                  </a:lnTo>
                  <a:lnTo>
                    <a:pt x="11290" y="54495"/>
                  </a:lnTo>
                  <a:lnTo>
                    <a:pt x="11112" y="55511"/>
                  </a:lnTo>
                  <a:lnTo>
                    <a:pt x="11493" y="56565"/>
                  </a:lnTo>
                  <a:lnTo>
                    <a:pt x="12280" y="58127"/>
                  </a:lnTo>
                  <a:lnTo>
                    <a:pt x="12661" y="58737"/>
                  </a:lnTo>
                  <a:lnTo>
                    <a:pt x="14312" y="59994"/>
                  </a:lnTo>
                  <a:lnTo>
                    <a:pt x="15875" y="59956"/>
                  </a:lnTo>
                  <a:lnTo>
                    <a:pt x="17132" y="59410"/>
                  </a:lnTo>
                  <a:lnTo>
                    <a:pt x="17500" y="59232"/>
                  </a:lnTo>
                  <a:lnTo>
                    <a:pt x="17754" y="58915"/>
                  </a:lnTo>
                  <a:lnTo>
                    <a:pt x="17805" y="58674"/>
                  </a:lnTo>
                  <a:close/>
                </a:path>
                <a:path w="168275" h="86995">
                  <a:moveTo>
                    <a:pt x="17995" y="81762"/>
                  </a:moveTo>
                  <a:lnTo>
                    <a:pt x="16433" y="78447"/>
                  </a:lnTo>
                  <a:lnTo>
                    <a:pt x="16268" y="78574"/>
                  </a:lnTo>
                  <a:lnTo>
                    <a:pt x="14820" y="78854"/>
                  </a:lnTo>
                  <a:lnTo>
                    <a:pt x="13703" y="79883"/>
                  </a:lnTo>
                  <a:lnTo>
                    <a:pt x="12534" y="82308"/>
                  </a:lnTo>
                  <a:lnTo>
                    <a:pt x="12433" y="83693"/>
                  </a:lnTo>
                  <a:lnTo>
                    <a:pt x="12534" y="85026"/>
                  </a:lnTo>
                  <a:lnTo>
                    <a:pt x="13601" y="85140"/>
                  </a:lnTo>
                  <a:lnTo>
                    <a:pt x="14655" y="84721"/>
                  </a:lnTo>
                  <a:lnTo>
                    <a:pt x="16205" y="83845"/>
                  </a:lnTo>
                  <a:lnTo>
                    <a:pt x="16814" y="83439"/>
                  </a:lnTo>
                  <a:lnTo>
                    <a:pt x="17995" y="81762"/>
                  </a:lnTo>
                  <a:close/>
                </a:path>
                <a:path w="168275" h="86995">
                  <a:moveTo>
                    <a:pt x="18707" y="36410"/>
                  </a:moveTo>
                  <a:lnTo>
                    <a:pt x="18669" y="36131"/>
                  </a:lnTo>
                  <a:lnTo>
                    <a:pt x="18478" y="35979"/>
                  </a:lnTo>
                  <a:lnTo>
                    <a:pt x="17716" y="34391"/>
                  </a:lnTo>
                  <a:lnTo>
                    <a:pt x="16141" y="33426"/>
                  </a:lnTo>
                  <a:lnTo>
                    <a:pt x="12865" y="32829"/>
                  </a:lnTo>
                  <a:lnTo>
                    <a:pt x="11163" y="33108"/>
                  </a:lnTo>
                  <a:lnTo>
                    <a:pt x="9588" y="33629"/>
                  </a:lnTo>
                  <a:lnTo>
                    <a:pt x="9766" y="34874"/>
                  </a:lnTo>
                  <a:lnTo>
                    <a:pt x="10591" y="35941"/>
                  </a:lnTo>
                  <a:lnTo>
                    <a:pt x="12103" y="37465"/>
                  </a:lnTo>
                  <a:lnTo>
                    <a:pt x="12776" y="38036"/>
                  </a:lnTo>
                  <a:lnTo>
                    <a:pt x="15138" y="38887"/>
                  </a:lnTo>
                  <a:lnTo>
                    <a:pt x="16941" y="38290"/>
                  </a:lnTo>
                  <a:lnTo>
                    <a:pt x="18364" y="37045"/>
                  </a:lnTo>
                  <a:lnTo>
                    <a:pt x="18542" y="36868"/>
                  </a:lnTo>
                  <a:lnTo>
                    <a:pt x="18707" y="36410"/>
                  </a:lnTo>
                  <a:close/>
                </a:path>
                <a:path w="168275" h="86995">
                  <a:moveTo>
                    <a:pt x="21869" y="66713"/>
                  </a:moveTo>
                  <a:lnTo>
                    <a:pt x="21767" y="66535"/>
                  </a:lnTo>
                  <a:lnTo>
                    <a:pt x="21691" y="65100"/>
                  </a:lnTo>
                  <a:lnTo>
                    <a:pt x="20802" y="63881"/>
                  </a:lnTo>
                  <a:lnTo>
                    <a:pt x="18491" y="62420"/>
                  </a:lnTo>
                  <a:lnTo>
                    <a:pt x="17094" y="62115"/>
                  </a:lnTo>
                  <a:lnTo>
                    <a:pt x="15722" y="62026"/>
                  </a:lnTo>
                  <a:lnTo>
                    <a:pt x="15468" y="63042"/>
                  </a:lnTo>
                  <a:lnTo>
                    <a:pt x="19850" y="67830"/>
                  </a:lnTo>
                  <a:lnTo>
                    <a:pt x="21336" y="67322"/>
                  </a:lnTo>
                  <a:lnTo>
                    <a:pt x="21526" y="67233"/>
                  </a:lnTo>
                  <a:lnTo>
                    <a:pt x="21805" y="66941"/>
                  </a:lnTo>
                  <a:lnTo>
                    <a:pt x="21869" y="66713"/>
                  </a:lnTo>
                  <a:close/>
                </a:path>
                <a:path w="168275" h="86995">
                  <a:moveTo>
                    <a:pt x="25184" y="33921"/>
                  </a:moveTo>
                  <a:lnTo>
                    <a:pt x="24739" y="32499"/>
                  </a:lnTo>
                  <a:lnTo>
                    <a:pt x="23037" y="30391"/>
                  </a:lnTo>
                  <a:lnTo>
                    <a:pt x="21818" y="29667"/>
                  </a:lnTo>
                  <a:lnTo>
                    <a:pt x="20535" y="29159"/>
                  </a:lnTo>
                  <a:lnTo>
                    <a:pt x="19964" y="30035"/>
                  </a:lnTo>
                  <a:lnTo>
                    <a:pt x="19875" y="31140"/>
                  </a:lnTo>
                  <a:lnTo>
                    <a:pt x="19977" y="32880"/>
                  </a:lnTo>
                  <a:lnTo>
                    <a:pt x="20078" y="33591"/>
                  </a:lnTo>
                  <a:lnTo>
                    <a:pt x="21082" y="35369"/>
                  </a:lnTo>
                  <a:lnTo>
                    <a:pt x="22529" y="35953"/>
                  </a:lnTo>
                  <a:lnTo>
                    <a:pt x="24104" y="35928"/>
                  </a:lnTo>
                  <a:lnTo>
                    <a:pt x="24320" y="35915"/>
                  </a:lnTo>
                  <a:lnTo>
                    <a:pt x="24676" y="35712"/>
                  </a:lnTo>
                  <a:lnTo>
                    <a:pt x="24815" y="35521"/>
                  </a:lnTo>
                  <a:lnTo>
                    <a:pt x="24777" y="35318"/>
                  </a:lnTo>
                  <a:lnTo>
                    <a:pt x="25184" y="33921"/>
                  </a:lnTo>
                  <a:close/>
                </a:path>
                <a:path w="168275" h="86995">
                  <a:moveTo>
                    <a:pt x="26504" y="43040"/>
                  </a:moveTo>
                  <a:lnTo>
                    <a:pt x="25781" y="40462"/>
                  </a:lnTo>
                  <a:lnTo>
                    <a:pt x="24942" y="39331"/>
                  </a:lnTo>
                  <a:lnTo>
                    <a:pt x="23977" y="38366"/>
                  </a:lnTo>
                  <a:lnTo>
                    <a:pt x="23088" y="38950"/>
                  </a:lnTo>
                  <a:lnTo>
                    <a:pt x="22567" y="39941"/>
                  </a:lnTo>
                  <a:lnTo>
                    <a:pt x="22212" y="40919"/>
                  </a:lnTo>
                  <a:lnTo>
                    <a:pt x="21958" y="41579"/>
                  </a:lnTo>
                  <a:lnTo>
                    <a:pt x="24739" y="46024"/>
                  </a:lnTo>
                  <a:lnTo>
                    <a:pt x="25146" y="45986"/>
                  </a:lnTo>
                  <a:lnTo>
                    <a:pt x="25361" y="45847"/>
                  </a:lnTo>
                  <a:lnTo>
                    <a:pt x="25400" y="45656"/>
                  </a:lnTo>
                  <a:lnTo>
                    <a:pt x="26327" y="44526"/>
                  </a:lnTo>
                  <a:lnTo>
                    <a:pt x="26504" y="43040"/>
                  </a:lnTo>
                  <a:close/>
                </a:path>
                <a:path w="168275" h="86995">
                  <a:moveTo>
                    <a:pt x="27330" y="82791"/>
                  </a:moveTo>
                  <a:lnTo>
                    <a:pt x="27216" y="82410"/>
                  </a:lnTo>
                  <a:lnTo>
                    <a:pt x="27051" y="82232"/>
                  </a:lnTo>
                  <a:lnTo>
                    <a:pt x="26847" y="82219"/>
                  </a:lnTo>
                  <a:lnTo>
                    <a:pt x="25539" y="81521"/>
                  </a:lnTo>
                  <a:lnTo>
                    <a:pt x="24015" y="81610"/>
                  </a:lnTo>
                  <a:lnTo>
                    <a:pt x="21513" y="82727"/>
                  </a:lnTo>
                  <a:lnTo>
                    <a:pt x="20510" y="83718"/>
                  </a:lnTo>
                  <a:lnTo>
                    <a:pt x="19697" y="84810"/>
                  </a:lnTo>
                  <a:lnTo>
                    <a:pt x="20447" y="85559"/>
                  </a:lnTo>
                  <a:lnTo>
                    <a:pt x="21526" y="85890"/>
                  </a:lnTo>
                  <a:lnTo>
                    <a:pt x="23279" y="86207"/>
                  </a:lnTo>
                  <a:lnTo>
                    <a:pt x="24015" y="86283"/>
                  </a:lnTo>
                  <a:lnTo>
                    <a:pt x="26035" y="85750"/>
                  </a:lnTo>
                  <a:lnTo>
                    <a:pt x="26949" y="84505"/>
                  </a:lnTo>
                  <a:lnTo>
                    <a:pt x="27292" y="83007"/>
                  </a:lnTo>
                  <a:lnTo>
                    <a:pt x="27330" y="82791"/>
                  </a:lnTo>
                  <a:close/>
                </a:path>
                <a:path w="168275" h="86995">
                  <a:moveTo>
                    <a:pt x="32283" y="21831"/>
                  </a:moveTo>
                  <a:lnTo>
                    <a:pt x="32181" y="21653"/>
                  </a:lnTo>
                  <a:lnTo>
                    <a:pt x="32143" y="20154"/>
                  </a:lnTo>
                  <a:lnTo>
                    <a:pt x="31254" y="18872"/>
                  </a:lnTo>
                  <a:lnTo>
                    <a:pt x="28917" y="17297"/>
                  </a:lnTo>
                  <a:lnTo>
                    <a:pt x="27482" y="16954"/>
                  </a:lnTo>
                  <a:lnTo>
                    <a:pt x="26060" y="16827"/>
                  </a:lnTo>
                  <a:lnTo>
                    <a:pt x="25768" y="17856"/>
                  </a:lnTo>
                  <a:lnTo>
                    <a:pt x="26022" y="18973"/>
                  </a:lnTo>
                  <a:lnTo>
                    <a:pt x="26416" y="19977"/>
                  </a:lnTo>
                  <a:lnTo>
                    <a:pt x="26670" y="20662"/>
                  </a:lnTo>
                  <a:lnTo>
                    <a:pt x="26987" y="21336"/>
                  </a:lnTo>
                  <a:lnTo>
                    <a:pt x="28536" y="22809"/>
                  </a:lnTo>
                  <a:lnTo>
                    <a:pt x="30162" y="22936"/>
                  </a:lnTo>
                  <a:lnTo>
                    <a:pt x="31915" y="22364"/>
                  </a:lnTo>
                  <a:lnTo>
                    <a:pt x="32054" y="22212"/>
                  </a:lnTo>
                  <a:lnTo>
                    <a:pt x="32207" y="22072"/>
                  </a:lnTo>
                  <a:lnTo>
                    <a:pt x="32283" y="21831"/>
                  </a:lnTo>
                  <a:close/>
                </a:path>
                <a:path w="168275" h="86995">
                  <a:moveTo>
                    <a:pt x="32296" y="27825"/>
                  </a:moveTo>
                  <a:lnTo>
                    <a:pt x="31991" y="26720"/>
                  </a:lnTo>
                  <a:lnTo>
                    <a:pt x="31673" y="25628"/>
                  </a:lnTo>
                  <a:lnTo>
                    <a:pt x="30962" y="24663"/>
                  </a:lnTo>
                  <a:lnTo>
                    <a:pt x="30149" y="23850"/>
                  </a:lnTo>
                  <a:lnTo>
                    <a:pt x="29387" y="24345"/>
                  </a:lnTo>
                  <a:lnTo>
                    <a:pt x="28956" y="25184"/>
                  </a:lnTo>
                  <a:lnTo>
                    <a:pt x="28422" y="26581"/>
                  </a:lnTo>
                  <a:lnTo>
                    <a:pt x="28257" y="27165"/>
                  </a:lnTo>
                  <a:lnTo>
                    <a:pt x="28435" y="28892"/>
                  </a:lnTo>
                  <a:lnTo>
                    <a:pt x="29375" y="29806"/>
                  </a:lnTo>
                  <a:lnTo>
                    <a:pt x="30619" y="30302"/>
                  </a:lnTo>
                  <a:lnTo>
                    <a:pt x="30797" y="30353"/>
                  </a:lnTo>
                  <a:lnTo>
                    <a:pt x="31140" y="30327"/>
                  </a:lnTo>
                  <a:lnTo>
                    <a:pt x="31318" y="30213"/>
                  </a:lnTo>
                  <a:lnTo>
                    <a:pt x="31356" y="30048"/>
                  </a:lnTo>
                  <a:lnTo>
                    <a:pt x="32143" y="29083"/>
                  </a:lnTo>
                  <a:lnTo>
                    <a:pt x="32296" y="27825"/>
                  </a:lnTo>
                  <a:close/>
                </a:path>
                <a:path w="168275" h="86995">
                  <a:moveTo>
                    <a:pt x="32753" y="55422"/>
                  </a:moveTo>
                  <a:lnTo>
                    <a:pt x="31534" y="52057"/>
                  </a:lnTo>
                  <a:lnTo>
                    <a:pt x="30314" y="50647"/>
                  </a:lnTo>
                  <a:lnTo>
                    <a:pt x="28943" y="49466"/>
                  </a:lnTo>
                  <a:lnTo>
                    <a:pt x="27825" y="50317"/>
                  </a:lnTo>
                  <a:lnTo>
                    <a:pt x="27228" y="51676"/>
                  </a:lnTo>
                  <a:lnTo>
                    <a:pt x="26581" y="53911"/>
                  </a:lnTo>
                  <a:lnTo>
                    <a:pt x="26390" y="54851"/>
                  </a:lnTo>
                  <a:lnTo>
                    <a:pt x="26860" y="57518"/>
                  </a:lnTo>
                  <a:lnTo>
                    <a:pt x="28435" y="58851"/>
                  </a:lnTo>
                  <a:lnTo>
                    <a:pt x="30708" y="59550"/>
                  </a:lnTo>
                  <a:lnTo>
                    <a:pt x="31242" y="59448"/>
                  </a:lnTo>
                  <a:lnTo>
                    <a:pt x="31508" y="59270"/>
                  </a:lnTo>
                  <a:lnTo>
                    <a:pt x="31546" y="59004"/>
                  </a:lnTo>
                  <a:lnTo>
                    <a:pt x="31623" y="58877"/>
                  </a:lnTo>
                  <a:lnTo>
                    <a:pt x="32677" y="57416"/>
                  </a:lnTo>
                  <a:lnTo>
                    <a:pt x="32753" y="55422"/>
                  </a:lnTo>
                  <a:close/>
                </a:path>
                <a:path w="168275" h="86995">
                  <a:moveTo>
                    <a:pt x="33058" y="71361"/>
                  </a:moveTo>
                  <a:lnTo>
                    <a:pt x="32092" y="69570"/>
                  </a:lnTo>
                  <a:lnTo>
                    <a:pt x="29235" y="67195"/>
                  </a:lnTo>
                  <a:lnTo>
                    <a:pt x="27406" y="66548"/>
                  </a:lnTo>
                  <a:lnTo>
                    <a:pt x="25565" y="66192"/>
                  </a:lnTo>
                  <a:lnTo>
                    <a:pt x="25031" y="67513"/>
                  </a:lnTo>
                  <a:lnTo>
                    <a:pt x="30073" y="74752"/>
                  </a:lnTo>
                  <a:lnTo>
                    <a:pt x="32169" y="74307"/>
                  </a:lnTo>
                  <a:lnTo>
                    <a:pt x="32448" y="74231"/>
                  </a:lnTo>
                  <a:lnTo>
                    <a:pt x="32880" y="73875"/>
                  </a:lnTo>
                  <a:lnTo>
                    <a:pt x="33007" y="73571"/>
                  </a:lnTo>
                  <a:lnTo>
                    <a:pt x="32905" y="73317"/>
                  </a:lnTo>
                  <a:lnTo>
                    <a:pt x="32905" y="73177"/>
                  </a:lnTo>
                  <a:lnTo>
                    <a:pt x="33058" y="71361"/>
                  </a:lnTo>
                  <a:close/>
                </a:path>
                <a:path w="168275" h="86995">
                  <a:moveTo>
                    <a:pt x="38087" y="48869"/>
                  </a:moveTo>
                  <a:lnTo>
                    <a:pt x="37973" y="48717"/>
                  </a:lnTo>
                  <a:lnTo>
                    <a:pt x="37642" y="47307"/>
                  </a:lnTo>
                  <a:lnTo>
                    <a:pt x="36576" y="46240"/>
                  </a:lnTo>
                  <a:lnTo>
                    <a:pt x="34061" y="45148"/>
                  </a:lnTo>
                  <a:lnTo>
                    <a:pt x="32626" y="45072"/>
                  </a:lnTo>
                  <a:lnTo>
                    <a:pt x="31267" y="45199"/>
                  </a:lnTo>
                  <a:lnTo>
                    <a:pt x="31165" y="46240"/>
                  </a:lnTo>
                  <a:lnTo>
                    <a:pt x="31623" y="47256"/>
                  </a:lnTo>
                  <a:lnTo>
                    <a:pt x="32537" y="48742"/>
                  </a:lnTo>
                  <a:lnTo>
                    <a:pt x="32969" y="49326"/>
                  </a:lnTo>
                  <a:lnTo>
                    <a:pt x="34721" y="50457"/>
                  </a:lnTo>
                  <a:lnTo>
                    <a:pt x="36283" y="50292"/>
                  </a:lnTo>
                  <a:lnTo>
                    <a:pt x="37668" y="49555"/>
                  </a:lnTo>
                  <a:lnTo>
                    <a:pt x="37833" y="49441"/>
                  </a:lnTo>
                  <a:lnTo>
                    <a:pt x="38061" y="49110"/>
                  </a:lnTo>
                  <a:lnTo>
                    <a:pt x="38087" y="48869"/>
                  </a:lnTo>
                  <a:close/>
                </a:path>
                <a:path w="168275" h="86995">
                  <a:moveTo>
                    <a:pt x="39497" y="32486"/>
                  </a:moveTo>
                  <a:lnTo>
                    <a:pt x="38277" y="29121"/>
                  </a:lnTo>
                  <a:lnTo>
                    <a:pt x="37058" y="27711"/>
                  </a:lnTo>
                  <a:lnTo>
                    <a:pt x="35687" y="26530"/>
                  </a:lnTo>
                  <a:lnTo>
                    <a:pt x="34556" y="27381"/>
                  </a:lnTo>
                  <a:lnTo>
                    <a:pt x="33972" y="28740"/>
                  </a:lnTo>
                  <a:lnTo>
                    <a:pt x="33324" y="30975"/>
                  </a:lnTo>
                  <a:lnTo>
                    <a:pt x="33134" y="31915"/>
                  </a:lnTo>
                  <a:lnTo>
                    <a:pt x="33604" y="34582"/>
                  </a:lnTo>
                  <a:lnTo>
                    <a:pt x="35179" y="35915"/>
                  </a:lnTo>
                  <a:lnTo>
                    <a:pt x="37452" y="36614"/>
                  </a:lnTo>
                  <a:lnTo>
                    <a:pt x="37985" y="36512"/>
                  </a:lnTo>
                  <a:lnTo>
                    <a:pt x="38252" y="36334"/>
                  </a:lnTo>
                  <a:lnTo>
                    <a:pt x="38290" y="36068"/>
                  </a:lnTo>
                  <a:lnTo>
                    <a:pt x="38366" y="35941"/>
                  </a:lnTo>
                  <a:lnTo>
                    <a:pt x="39420" y="34480"/>
                  </a:lnTo>
                  <a:lnTo>
                    <a:pt x="39497" y="32486"/>
                  </a:lnTo>
                  <a:close/>
                </a:path>
                <a:path w="168275" h="86995">
                  <a:moveTo>
                    <a:pt x="40309" y="83439"/>
                  </a:moveTo>
                  <a:lnTo>
                    <a:pt x="40297" y="82892"/>
                  </a:lnTo>
                  <a:lnTo>
                    <a:pt x="40144" y="82613"/>
                  </a:lnTo>
                  <a:lnTo>
                    <a:pt x="39878" y="82524"/>
                  </a:lnTo>
                  <a:lnTo>
                    <a:pt x="38417" y="81165"/>
                  </a:lnTo>
                  <a:lnTo>
                    <a:pt x="36360" y="80772"/>
                  </a:lnTo>
                  <a:lnTo>
                    <a:pt x="32677" y="81432"/>
                  </a:lnTo>
                  <a:lnTo>
                    <a:pt x="31013" y="82410"/>
                  </a:lnTo>
                  <a:lnTo>
                    <a:pt x="29565" y="83578"/>
                  </a:lnTo>
                  <a:lnTo>
                    <a:pt x="30289" y="84823"/>
                  </a:lnTo>
                  <a:lnTo>
                    <a:pt x="31597" y="85610"/>
                  </a:lnTo>
                  <a:lnTo>
                    <a:pt x="33807" y="86614"/>
                  </a:lnTo>
                  <a:lnTo>
                    <a:pt x="34747" y="86944"/>
                  </a:lnTo>
                  <a:lnTo>
                    <a:pt x="37592" y="86906"/>
                  </a:lnTo>
                  <a:lnTo>
                    <a:pt x="39230" y="85559"/>
                  </a:lnTo>
                  <a:lnTo>
                    <a:pt x="40195" y="83705"/>
                  </a:lnTo>
                  <a:lnTo>
                    <a:pt x="40309" y="83439"/>
                  </a:lnTo>
                  <a:close/>
                </a:path>
                <a:path w="168275" h="86995">
                  <a:moveTo>
                    <a:pt x="40652" y="15506"/>
                  </a:moveTo>
                  <a:lnTo>
                    <a:pt x="39839" y="12052"/>
                  </a:lnTo>
                  <a:lnTo>
                    <a:pt x="38798" y="10528"/>
                  </a:lnTo>
                  <a:lnTo>
                    <a:pt x="37579" y="9220"/>
                  </a:lnTo>
                  <a:lnTo>
                    <a:pt x="36385" y="9944"/>
                  </a:lnTo>
                  <a:lnTo>
                    <a:pt x="35648" y="11214"/>
                  </a:lnTo>
                  <a:lnTo>
                    <a:pt x="34747" y="13335"/>
                  </a:lnTo>
                  <a:lnTo>
                    <a:pt x="34455" y="14236"/>
                  </a:lnTo>
                  <a:lnTo>
                    <a:pt x="34607" y="16916"/>
                  </a:lnTo>
                  <a:lnTo>
                    <a:pt x="36017" y="18402"/>
                  </a:lnTo>
                  <a:lnTo>
                    <a:pt x="37896" y="19227"/>
                  </a:lnTo>
                  <a:lnTo>
                    <a:pt x="38163" y="19329"/>
                  </a:lnTo>
                  <a:lnTo>
                    <a:pt x="38709" y="19291"/>
                  </a:lnTo>
                  <a:lnTo>
                    <a:pt x="38989" y="19138"/>
                  </a:lnTo>
                  <a:lnTo>
                    <a:pt x="39052" y="18884"/>
                  </a:lnTo>
                  <a:lnTo>
                    <a:pt x="40335" y="17449"/>
                  </a:lnTo>
                  <a:lnTo>
                    <a:pt x="40652" y="15506"/>
                  </a:lnTo>
                  <a:close/>
                </a:path>
                <a:path w="168275" h="86995">
                  <a:moveTo>
                    <a:pt x="42710" y="52514"/>
                  </a:moveTo>
                  <a:lnTo>
                    <a:pt x="42418" y="51244"/>
                  </a:lnTo>
                  <a:lnTo>
                    <a:pt x="41948" y="50050"/>
                  </a:lnTo>
                  <a:lnTo>
                    <a:pt x="40932" y="50190"/>
                  </a:lnTo>
                  <a:lnTo>
                    <a:pt x="37769" y="54165"/>
                  </a:lnTo>
                  <a:lnTo>
                    <a:pt x="38315" y="55511"/>
                  </a:lnTo>
                  <a:lnTo>
                    <a:pt x="39370" y="56578"/>
                  </a:lnTo>
                  <a:lnTo>
                    <a:pt x="39522" y="56718"/>
                  </a:lnTo>
                  <a:lnTo>
                    <a:pt x="39903" y="56845"/>
                  </a:lnTo>
                  <a:lnTo>
                    <a:pt x="40144" y="56819"/>
                  </a:lnTo>
                  <a:lnTo>
                    <a:pt x="40259" y="56680"/>
                  </a:lnTo>
                  <a:lnTo>
                    <a:pt x="41541" y="56108"/>
                  </a:lnTo>
                  <a:lnTo>
                    <a:pt x="42291" y="54952"/>
                  </a:lnTo>
                  <a:lnTo>
                    <a:pt x="42710" y="52514"/>
                  </a:lnTo>
                  <a:close/>
                </a:path>
                <a:path w="168275" h="86995">
                  <a:moveTo>
                    <a:pt x="45885" y="62979"/>
                  </a:moveTo>
                  <a:lnTo>
                    <a:pt x="44970" y="60452"/>
                  </a:lnTo>
                  <a:lnTo>
                    <a:pt x="44056" y="59385"/>
                  </a:lnTo>
                  <a:lnTo>
                    <a:pt x="43014" y="58496"/>
                  </a:lnTo>
                  <a:lnTo>
                    <a:pt x="42176" y="59143"/>
                  </a:lnTo>
                  <a:lnTo>
                    <a:pt x="41732" y="60159"/>
                  </a:lnTo>
                  <a:lnTo>
                    <a:pt x="41249" y="61836"/>
                  </a:lnTo>
                  <a:lnTo>
                    <a:pt x="41097" y="62547"/>
                  </a:lnTo>
                  <a:lnTo>
                    <a:pt x="41452" y="64541"/>
                  </a:lnTo>
                  <a:lnTo>
                    <a:pt x="42646" y="65557"/>
                  </a:lnTo>
                  <a:lnTo>
                    <a:pt x="43942" y="65963"/>
                  </a:lnTo>
                  <a:lnTo>
                    <a:pt x="44348" y="66078"/>
                  </a:lnTo>
                  <a:lnTo>
                    <a:pt x="44754" y="66001"/>
                  </a:lnTo>
                  <a:lnTo>
                    <a:pt x="44945" y="65862"/>
                  </a:lnTo>
                  <a:lnTo>
                    <a:pt x="44983" y="65659"/>
                  </a:lnTo>
                  <a:lnTo>
                    <a:pt x="45821" y="64465"/>
                  </a:lnTo>
                  <a:lnTo>
                    <a:pt x="45885" y="62979"/>
                  </a:lnTo>
                  <a:close/>
                </a:path>
                <a:path w="168275" h="86995">
                  <a:moveTo>
                    <a:pt x="46951" y="18554"/>
                  </a:moveTo>
                  <a:lnTo>
                    <a:pt x="46532" y="17119"/>
                  </a:lnTo>
                  <a:lnTo>
                    <a:pt x="45681" y="16065"/>
                  </a:lnTo>
                  <a:lnTo>
                    <a:pt x="44843" y="14998"/>
                  </a:lnTo>
                  <a:lnTo>
                    <a:pt x="43624" y="14262"/>
                  </a:lnTo>
                  <a:lnTo>
                    <a:pt x="42354" y="13741"/>
                  </a:lnTo>
                  <a:lnTo>
                    <a:pt x="41770" y="14617"/>
                  </a:lnTo>
                  <a:lnTo>
                    <a:pt x="41681" y="15709"/>
                  </a:lnTo>
                  <a:lnTo>
                    <a:pt x="41719" y="16751"/>
                  </a:lnTo>
                  <a:lnTo>
                    <a:pt x="41757" y="17449"/>
                  </a:lnTo>
                  <a:lnTo>
                    <a:pt x="41846" y="18161"/>
                  </a:lnTo>
                  <a:lnTo>
                    <a:pt x="42837" y="19964"/>
                  </a:lnTo>
                  <a:lnTo>
                    <a:pt x="44284" y="20548"/>
                  </a:lnTo>
                  <a:lnTo>
                    <a:pt x="45859" y="20535"/>
                  </a:lnTo>
                  <a:lnTo>
                    <a:pt x="46062" y="20523"/>
                  </a:lnTo>
                  <a:lnTo>
                    <a:pt x="46431" y="20332"/>
                  </a:lnTo>
                  <a:lnTo>
                    <a:pt x="46570" y="20142"/>
                  </a:lnTo>
                  <a:lnTo>
                    <a:pt x="46532" y="19939"/>
                  </a:lnTo>
                  <a:lnTo>
                    <a:pt x="46951" y="18554"/>
                  </a:lnTo>
                  <a:close/>
                </a:path>
                <a:path w="168275" h="86995">
                  <a:moveTo>
                    <a:pt x="49885" y="9220"/>
                  </a:moveTo>
                  <a:lnTo>
                    <a:pt x="45580" y="11379"/>
                  </a:lnTo>
                  <a:lnTo>
                    <a:pt x="45593" y="12534"/>
                  </a:lnTo>
                  <a:lnTo>
                    <a:pt x="46062" y="13601"/>
                  </a:lnTo>
                  <a:lnTo>
                    <a:pt x="46139" y="13741"/>
                  </a:lnTo>
                  <a:lnTo>
                    <a:pt x="46266" y="13830"/>
                  </a:lnTo>
                  <a:lnTo>
                    <a:pt x="46558" y="13957"/>
                  </a:lnTo>
                  <a:lnTo>
                    <a:pt x="46697" y="13881"/>
                  </a:lnTo>
                  <a:lnTo>
                    <a:pt x="47815" y="13754"/>
                  </a:lnTo>
                  <a:lnTo>
                    <a:pt x="48704" y="13042"/>
                  </a:lnTo>
                  <a:lnTo>
                    <a:pt x="49720" y="11277"/>
                  </a:lnTo>
                  <a:lnTo>
                    <a:pt x="49885" y="10236"/>
                  </a:lnTo>
                  <a:lnTo>
                    <a:pt x="49885" y="9220"/>
                  </a:lnTo>
                  <a:close/>
                </a:path>
                <a:path w="168275" h="86995">
                  <a:moveTo>
                    <a:pt x="50088" y="28676"/>
                  </a:moveTo>
                  <a:lnTo>
                    <a:pt x="49796" y="25527"/>
                  </a:lnTo>
                  <a:lnTo>
                    <a:pt x="49072" y="24041"/>
                  </a:lnTo>
                  <a:lnTo>
                    <a:pt x="48158" y="22733"/>
                  </a:lnTo>
                  <a:lnTo>
                    <a:pt x="47002" y="23241"/>
                  </a:lnTo>
                  <a:lnTo>
                    <a:pt x="46189" y="24269"/>
                  </a:lnTo>
                  <a:lnTo>
                    <a:pt x="45135" y="26047"/>
                  </a:lnTo>
                  <a:lnTo>
                    <a:pt x="44754" y="26809"/>
                  </a:lnTo>
                  <a:lnTo>
                    <a:pt x="44551" y="29197"/>
                  </a:lnTo>
                  <a:lnTo>
                    <a:pt x="45605" y="30695"/>
                  </a:lnTo>
                  <a:lnTo>
                    <a:pt x="47396" y="31775"/>
                  </a:lnTo>
                  <a:lnTo>
                    <a:pt x="47879" y="31813"/>
                  </a:lnTo>
                  <a:lnTo>
                    <a:pt x="48145" y="31699"/>
                  </a:lnTo>
                  <a:lnTo>
                    <a:pt x="48247" y="31483"/>
                  </a:lnTo>
                  <a:lnTo>
                    <a:pt x="49568" y="30365"/>
                  </a:lnTo>
                  <a:lnTo>
                    <a:pt x="50088" y="28676"/>
                  </a:lnTo>
                  <a:close/>
                </a:path>
                <a:path w="168275" h="86995">
                  <a:moveTo>
                    <a:pt x="51155" y="65633"/>
                  </a:moveTo>
                  <a:lnTo>
                    <a:pt x="46850" y="67792"/>
                  </a:lnTo>
                  <a:lnTo>
                    <a:pt x="46863" y="68948"/>
                  </a:lnTo>
                  <a:lnTo>
                    <a:pt x="47332" y="70015"/>
                  </a:lnTo>
                  <a:lnTo>
                    <a:pt x="47409" y="70154"/>
                  </a:lnTo>
                  <a:lnTo>
                    <a:pt x="47536" y="70243"/>
                  </a:lnTo>
                  <a:lnTo>
                    <a:pt x="47828" y="70370"/>
                  </a:lnTo>
                  <a:lnTo>
                    <a:pt x="47967" y="70294"/>
                  </a:lnTo>
                  <a:lnTo>
                    <a:pt x="49085" y="70167"/>
                  </a:lnTo>
                  <a:lnTo>
                    <a:pt x="49974" y="69456"/>
                  </a:lnTo>
                  <a:lnTo>
                    <a:pt x="50990" y="67691"/>
                  </a:lnTo>
                  <a:lnTo>
                    <a:pt x="51155" y="66649"/>
                  </a:lnTo>
                  <a:lnTo>
                    <a:pt x="51155" y="65633"/>
                  </a:lnTo>
                  <a:close/>
                </a:path>
                <a:path w="168275" h="86995">
                  <a:moveTo>
                    <a:pt x="52463" y="54902"/>
                  </a:moveTo>
                  <a:lnTo>
                    <a:pt x="52412" y="54635"/>
                  </a:lnTo>
                  <a:lnTo>
                    <a:pt x="52222" y="54508"/>
                  </a:lnTo>
                  <a:lnTo>
                    <a:pt x="51396" y="53086"/>
                  </a:lnTo>
                  <a:lnTo>
                    <a:pt x="49860" y="52285"/>
                  </a:lnTo>
                  <a:lnTo>
                    <a:pt x="46748" y="51943"/>
                  </a:lnTo>
                  <a:lnTo>
                    <a:pt x="45186" y="52324"/>
                  </a:lnTo>
                  <a:lnTo>
                    <a:pt x="43738" y="52920"/>
                  </a:lnTo>
                  <a:lnTo>
                    <a:pt x="44005" y="54063"/>
                  </a:lnTo>
                  <a:lnTo>
                    <a:pt x="44856" y="55016"/>
                  </a:lnTo>
                  <a:lnTo>
                    <a:pt x="46367" y="56324"/>
                  </a:lnTo>
                  <a:lnTo>
                    <a:pt x="47040" y="56819"/>
                  </a:lnTo>
                  <a:lnTo>
                    <a:pt x="49314" y="57454"/>
                  </a:lnTo>
                  <a:lnTo>
                    <a:pt x="50952" y="56769"/>
                  </a:lnTo>
                  <a:lnTo>
                    <a:pt x="52197" y="55511"/>
                  </a:lnTo>
                  <a:lnTo>
                    <a:pt x="52349" y="55333"/>
                  </a:lnTo>
                  <a:lnTo>
                    <a:pt x="52463" y="54902"/>
                  </a:lnTo>
                  <a:close/>
                </a:path>
                <a:path w="168275" h="86995">
                  <a:moveTo>
                    <a:pt x="55714" y="16624"/>
                  </a:moveTo>
                  <a:lnTo>
                    <a:pt x="54991" y="14046"/>
                  </a:lnTo>
                  <a:lnTo>
                    <a:pt x="54152" y="12915"/>
                  </a:lnTo>
                  <a:lnTo>
                    <a:pt x="53187" y="11950"/>
                  </a:lnTo>
                  <a:lnTo>
                    <a:pt x="52298" y="12534"/>
                  </a:lnTo>
                  <a:lnTo>
                    <a:pt x="51777" y="13525"/>
                  </a:lnTo>
                  <a:lnTo>
                    <a:pt x="51422" y="14503"/>
                  </a:lnTo>
                  <a:lnTo>
                    <a:pt x="51168" y="15163"/>
                  </a:lnTo>
                  <a:lnTo>
                    <a:pt x="53949" y="19608"/>
                  </a:lnTo>
                  <a:lnTo>
                    <a:pt x="54356" y="19570"/>
                  </a:lnTo>
                  <a:lnTo>
                    <a:pt x="54571" y="19431"/>
                  </a:lnTo>
                  <a:lnTo>
                    <a:pt x="54610" y="19240"/>
                  </a:lnTo>
                  <a:lnTo>
                    <a:pt x="55537" y="18110"/>
                  </a:lnTo>
                  <a:lnTo>
                    <a:pt x="55714" y="16624"/>
                  </a:lnTo>
                  <a:close/>
                </a:path>
                <a:path w="168275" h="86995">
                  <a:moveTo>
                    <a:pt x="56934" y="76466"/>
                  </a:moveTo>
                  <a:lnTo>
                    <a:pt x="56464" y="74485"/>
                  </a:lnTo>
                  <a:lnTo>
                    <a:pt x="54330" y="71475"/>
                  </a:lnTo>
                  <a:lnTo>
                    <a:pt x="52743" y="70396"/>
                  </a:lnTo>
                  <a:lnTo>
                    <a:pt x="51054" y="69596"/>
                  </a:lnTo>
                  <a:lnTo>
                    <a:pt x="50177" y="70739"/>
                  </a:lnTo>
                  <a:lnTo>
                    <a:pt x="49974" y="72224"/>
                  </a:lnTo>
                  <a:lnTo>
                    <a:pt x="49949" y="74599"/>
                  </a:lnTo>
                  <a:lnTo>
                    <a:pt x="50012" y="75577"/>
                  </a:lnTo>
                  <a:lnTo>
                    <a:pt x="51219" y="78079"/>
                  </a:lnTo>
                  <a:lnTo>
                    <a:pt x="53149" y="78981"/>
                  </a:lnTo>
                  <a:lnTo>
                    <a:pt x="55295" y="79082"/>
                  </a:lnTo>
                  <a:lnTo>
                    <a:pt x="55587" y="79082"/>
                  </a:lnTo>
                  <a:lnTo>
                    <a:pt x="55829" y="78955"/>
                  </a:lnTo>
                  <a:lnTo>
                    <a:pt x="56095" y="78854"/>
                  </a:lnTo>
                  <a:lnTo>
                    <a:pt x="56286" y="78587"/>
                  </a:lnTo>
                  <a:lnTo>
                    <a:pt x="56261" y="78320"/>
                  </a:lnTo>
                  <a:lnTo>
                    <a:pt x="56299" y="78181"/>
                  </a:lnTo>
                  <a:lnTo>
                    <a:pt x="56934" y="76466"/>
                  </a:lnTo>
                  <a:close/>
                </a:path>
                <a:path w="168275" h="86995">
                  <a:moveTo>
                    <a:pt x="59397" y="33324"/>
                  </a:moveTo>
                  <a:lnTo>
                    <a:pt x="59270" y="33172"/>
                  </a:lnTo>
                  <a:lnTo>
                    <a:pt x="58889" y="31775"/>
                  </a:lnTo>
                  <a:lnTo>
                    <a:pt x="57772" y="30746"/>
                  </a:lnTo>
                  <a:lnTo>
                    <a:pt x="55206" y="29768"/>
                  </a:lnTo>
                  <a:lnTo>
                    <a:pt x="53784" y="29756"/>
                  </a:lnTo>
                  <a:lnTo>
                    <a:pt x="52412" y="29933"/>
                  </a:lnTo>
                  <a:lnTo>
                    <a:pt x="52362" y="30988"/>
                  </a:lnTo>
                  <a:lnTo>
                    <a:pt x="52870" y="31965"/>
                  </a:lnTo>
                  <a:lnTo>
                    <a:pt x="53848" y="33426"/>
                  </a:lnTo>
                  <a:lnTo>
                    <a:pt x="54305" y="33985"/>
                  </a:lnTo>
                  <a:lnTo>
                    <a:pt x="56095" y="35039"/>
                  </a:lnTo>
                  <a:lnTo>
                    <a:pt x="57658" y="34823"/>
                  </a:lnTo>
                  <a:lnTo>
                    <a:pt x="59004" y="34023"/>
                  </a:lnTo>
                  <a:lnTo>
                    <a:pt x="59169" y="33896"/>
                  </a:lnTo>
                  <a:lnTo>
                    <a:pt x="59385" y="33566"/>
                  </a:lnTo>
                  <a:lnTo>
                    <a:pt x="59397" y="33324"/>
                  </a:lnTo>
                  <a:close/>
                </a:path>
                <a:path w="168275" h="86995">
                  <a:moveTo>
                    <a:pt x="59994" y="59804"/>
                  </a:moveTo>
                  <a:lnTo>
                    <a:pt x="59880" y="59651"/>
                  </a:lnTo>
                  <a:lnTo>
                    <a:pt x="59563" y="58242"/>
                  </a:lnTo>
                  <a:lnTo>
                    <a:pt x="58483" y="57175"/>
                  </a:lnTo>
                  <a:lnTo>
                    <a:pt x="55968" y="56083"/>
                  </a:lnTo>
                  <a:lnTo>
                    <a:pt x="54546" y="56007"/>
                  </a:lnTo>
                  <a:lnTo>
                    <a:pt x="53174" y="56134"/>
                  </a:lnTo>
                  <a:lnTo>
                    <a:pt x="53073" y="57175"/>
                  </a:lnTo>
                  <a:lnTo>
                    <a:pt x="53530" y="58191"/>
                  </a:lnTo>
                  <a:lnTo>
                    <a:pt x="54444" y="59677"/>
                  </a:lnTo>
                  <a:lnTo>
                    <a:pt x="54876" y="60261"/>
                  </a:lnTo>
                  <a:lnTo>
                    <a:pt x="56629" y="61391"/>
                  </a:lnTo>
                  <a:lnTo>
                    <a:pt x="58191" y="61226"/>
                  </a:lnTo>
                  <a:lnTo>
                    <a:pt x="59575" y="60490"/>
                  </a:lnTo>
                  <a:lnTo>
                    <a:pt x="59740" y="60375"/>
                  </a:lnTo>
                  <a:lnTo>
                    <a:pt x="59969" y="60045"/>
                  </a:lnTo>
                  <a:lnTo>
                    <a:pt x="59994" y="59804"/>
                  </a:lnTo>
                  <a:close/>
                </a:path>
                <a:path w="168275" h="86995">
                  <a:moveTo>
                    <a:pt x="60693" y="42164"/>
                  </a:moveTo>
                  <a:lnTo>
                    <a:pt x="59588" y="38684"/>
                  </a:lnTo>
                  <a:lnTo>
                    <a:pt x="58407" y="37172"/>
                  </a:lnTo>
                  <a:lnTo>
                    <a:pt x="57048" y="35915"/>
                  </a:lnTo>
                  <a:lnTo>
                    <a:pt x="55867" y="36741"/>
                  </a:lnTo>
                  <a:lnTo>
                    <a:pt x="55206" y="38112"/>
                  </a:lnTo>
                  <a:lnTo>
                    <a:pt x="54444" y="40360"/>
                  </a:lnTo>
                  <a:lnTo>
                    <a:pt x="54203" y="41313"/>
                  </a:lnTo>
                  <a:lnTo>
                    <a:pt x="54571" y="44043"/>
                  </a:lnTo>
                  <a:lnTo>
                    <a:pt x="56134" y="45491"/>
                  </a:lnTo>
                  <a:lnTo>
                    <a:pt x="58420" y="46291"/>
                  </a:lnTo>
                  <a:lnTo>
                    <a:pt x="58978" y="46215"/>
                  </a:lnTo>
                  <a:lnTo>
                    <a:pt x="59245" y="46037"/>
                  </a:lnTo>
                  <a:lnTo>
                    <a:pt x="59309" y="45770"/>
                  </a:lnTo>
                  <a:lnTo>
                    <a:pt x="59385" y="45643"/>
                  </a:lnTo>
                  <a:lnTo>
                    <a:pt x="60515" y="44196"/>
                  </a:lnTo>
                  <a:lnTo>
                    <a:pt x="60693" y="42164"/>
                  </a:lnTo>
                  <a:close/>
                </a:path>
                <a:path w="168275" h="86995">
                  <a:moveTo>
                    <a:pt x="64985" y="5067"/>
                  </a:moveTo>
                  <a:lnTo>
                    <a:pt x="64909" y="4889"/>
                  </a:lnTo>
                  <a:lnTo>
                    <a:pt x="64922" y="3441"/>
                  </a:lnTo>
                  <a:lnTo>
                    <a:pt x="64122" y="2171"/>
                  </a:lnTo>
                  <a:lnTo>
                    <a:pt x="61912" y="571"/>
                  </a:lnTo>
                  <a:lnTo>
                    <a:pt x="60540" y="177"/>
                  </a:lnTo>
                  <a:lnTo>
                    <a:pt x="59182" y="0"/>
                  </a:lnTo>
                  <a:lnTo>
                    <a:pt x="58851" y="1003"/>
                  </a:lnTo>
                  <a:lnTo>
                    <a:pt x="62903" y="6070"/>
                  </a:lnTo>
                  <a:lnTo>
                    <a:pt x="64414" y="5638"/>
                  </a:lnTo>
                  <a:lnTo>
                    <a:pt x="64604" y="5575"/>
                  </a:lnTo>
                  <a:lnTo>
                    <a:pt x="64909" y="5295"/>
                  </a:lnTo>
                  <a:lnTo>
                    <a:pt x="64985" y="5067"/>
                  </a:lnTo>
                  <a:close/>
                </a:path>
                <a:path w="168275" h="86995">
                  <a:moveTo>
                    <a:pt x="67386" y="25349"/>
                  </a:moveTo>
                  <a:lnTo>
                    <a:pt x="66941" y="23368"/>
                  </a:lnTo>
                  <a:lnTo>
                    <a:pt x="64833" y="20345"/>
                  </a:lnTo>
                  <a:lnTo>
                    <a:pt x="63246" y="19253"/>
                  </a:lnTo>
                  <a:lnTo>
                    <a:pt x="61556" y="18440"/>
                  </a:lnTo>
                  <a:lnTo>
                    <a:pt x="60680" y="19583"/>
                  </a:lnTo>
                  <a:lnTo>
                    <a:pt x="60464" y="21069"/>
                  </a:lnTo>
                  <a:lnTo>
                    <a:pt x="60426" y="23444"/>
                  </a:lnTo>
                  <a:lnTo>
                    <a:pt x="60490" y="24422"/>
                  </a:lnTo>
                  <a:lnTo>
                    <a:pt x="61671" y="26936"/>
                  </a:lnTo>
                  <a:lnTo>
                    <a:pt x="63601" y="27851"/>
                  </a:lnTo>
                  <a:lnTo>
                    <a:pt x="65455" y="27952"/>
                  </a:lnTo>
                  <a:lnTo>
                    <a:pt x="66027" y="27952"/>
                  </a:lnTo>
                  <a:lnTo>
                    <a:pt x="66535" y="27724"/>
                  </a:lnTo>
                  <a:lnTo>
                    <a:pt x="66738" y="27470"/>
                  </a:lnTo>
                  <a:lnTo>
                    <a:pt x="66713" y="27203"/>
                  </a:lnTo>
                  <a:lnTo>
                    <a:pt x="66751" y="27063"/>
                  </a:lnTo>
                  <a:lnTo>
                    <a:pt x="67386" y="25349"/>
                  </a:lnTo>
                  <a:close/>
                </a:path>
                <a:path w="168275" h="86995">
                  <a:moveTo>
                    <a:pt x="68453" y="48552"/>
                  </a:moveTo>
                  <a:lnTo>
                    <a:pt x="68326" y="48399"/>
                  </a:lnTo>
                  <a:lnTo>
                    <a:pt x="67945" y="47002"/>
                  </a:lnTo>
                  <a:lnTo>
                    <a:pt x="66827" y="45974"/>
                  </a:lnTo>
                  <a:lnTo>
                    <a:pt x="64262" y="44996"/>
                  </a:lnTo>
                  <a:lnTo>
                    <a:pt x="62839" y="44983"/>
                  </a:lnTo>
                  <a:lnTo>
                    <a:pt x="61468" y="45161"/>
                  </a:lnTo>
                  <a:lnTo>
                    <a:pt x="61417" y="46215"/>
                  </a:lnTo>
                  <a:lnTo>
                    <a:pt x="61925" y="47193"/>
                  </a:lnTo>
                  <a:lnTo>
                    <a:pt x="62903" y="48653"/>
                  </a:lnTo>
                  <a:lnTo>
                    <a:pt x="63360" y="49212"/>
                  </a:lnTo>
                  <a:lnTo>
                    <a:pt x="65151" y="50266"/>
                  </a:lnTo>
                  <a:lnTo>
                    <a:pt x="66713" y="50050"/>
                  </a:lnTo>
                  <a:lnTo>
                    <a:pt x="68059" y="49250"/>
                  </a:lnTo>
                  <a:lnTo>
                    <a:pt x="68224" y="49123"/>
                  </a:lnTo>
                  <a:lnTo>
                    <a:pt x="68440" y="48793"/>
                  </a:lnTo>
                  <a:lnTo>
                    <a:pt x="68453" y="48552"/>
                  </a:lnTo>
                  <a:close/>
                </a:path>
                <a:path w="168275" h="86995">
                  <a:moveTo>
                    <a:pt x="70497" y="9245"/>
                  </a:moveTo>
                  <a:lnTo>
                    <a:pt x="69773" y="6667"/>
                  </a:lnTo>
                  <a:lnTo>
                    <a:pt x="68935" y="5537"/>
                  </a:lnTo>
                  <a:lnTo>
                    <a:pt x="67970" y="4572"/>
                  </a:lnTo>
                  <a:lnTo>
                    <a:pt x="67081" y="5156"/>
                  </a:lnTo>
                  <a:lnTo>
                    <a:pt x="66560" y="6146"/>
                  </a:lnTo>
                  <a:lnTo>
                    <a:pt x="66205" y="7124"/>
                  </a:lnTo>
                  <a:lnTo>
                    <a:pt x="65951" y="7785"/>
                  </a:lnTo>
                  <a:lnTo>
                    <a:pt x="68732" y="12230"/>
                  </a:lnTo>
                  <a:lnTo>
                    <a:pt x="69138" y="12192"/>
                  </a:lnTo>
                  <a:lnTo>
                    <a:pt x="69354" y="12052"/>
                  </a:lnTo>
                  <a:lnTo>
                    <a:pt x="69392" y="11861"/>
                  </a:lnTo>
                  <a:lnTo>
                    <a:pt x="70319" y="10731"/>
                  </a:lnTo>
                  <a:lnTo>
                    <a:pt x="70497" y="9245"/>
                  </a:lnTo>
                  <a:close/>
                </a:path>
                <a:path w="168275" h="86995">
                  <a:moveTo>
                    <a:pt x="82029" y="37350"/>
                  </a:moveTo>
                  <a:lnTo>
                    <a:pt x="80810" y="33985"/>
                  </a:lnTo>
                  <a:lnTo>
                    <a:pt x="79590" y="32575"/>
                  </a:lnTo>
                  <a:lnTo>
                    <a:pt x="78219" y="31394"/>
                  </a:lnTo>
                  <a:lnTo>
                    <a:pt x="77101" y="32245"/>
                  </a:lnTo>
                  <a:lnTo>
                    <a:pt x="76504" y="33604"/>
                  </a:lnTo>
                  <a:lnTo>
                    <a:pt x="75857" y="35839"/>
                  </a:lnTo>
                  <a:lnTo>
                    <a:pt x="75653" y="36779"/>
                  </a:lnTo>
                  <a:lnTo>
                    <a:pt x="76136" y="39446"/>
                  </a:lnTo>
                  <a:lnTo>
                    <a:pt x="77711" y="40779"/>
                  </a:lnTo>
                  <a:lnTo>
                    <a:pt x="79984" y="41478"/>
                  </a:lnTo>
                  <a:lnTo>
                    <a:pt x="80518" y="41376"/>
                  </a:lnTo>
                  <a:lnTo>
                    <a:pt x="80784" y="41198"/>
                  </a:lnTo>
                  <a:lnTo>
                    <a:pt x="80822" y="40932"/>
                  </a:lnTo>
                  <a:lnTo>
                    <a:pt x="80899" y="40805"/>
                  </a:lnTo>
                  <a:lnTo>
                    <a:pt x="81953" y="39344"/>
                  </a:lnTo>
                  <a:lnTo>
                    <a:pt x="82029" y="37350"/>
                  </a:lnTo>
                  <a:close/>
                </a:path>
                <a:path w="168275" h="86995">
                  <a:moveTo>
                    <a:pt x="96443" y="24244"/>
                  </a:moveTo>
                  <a:lnTo>
                    <a:pt x="96253" y="23304"/>
                  </a:lnTo>
                  <a:lnTo>
                    <a:pt x="95605" y="21069"/>
                  </a:lnTo>
                  <a:lnTo>
                    <a:pt x="95008" y="19710"/>
                  </a:lnTo>
                  <a:lnTo>
                    <a:pt x="93891" y="18859"/>
                  </a:lnTo>
                  <a:lnTo>
                    <a:pt x="92519" y="20040"/>
                  </a:lnTo>
                  <a:lnTo>
                    <a:pt x="91300" y="21450"/>
                  </a:lnTo>
                  <a:lnTo>
                    <a:pt x="90081" y="24815"/>
                  </a:lnTo>
                  <a:lnTo>
                    <a:pt x="90157" y="26809"/>
                  </a:lnTo>
                  <a:lnTo>
                    <a:pt x="91211" y="28270"/>
                  </a:lnTo>
                  <a:lnTo>
                    <a:pt x="91287" y="28397"/>
                  </a:lnTo>
                  <a:lnTo>
                    <a:pt x="91325" y="28663"/>
                  </a:lnTo>
                  <a:lnTo>
                    <a:pt x="91579" y="28841"/>
                  </a:lnTo>
                  <a:lnTo>
                    <a:pt x="92125" y="28943"/>
                  </a:lnTo>
                  <a:lnTo>
                    <a:pt x="94399" y="28244"/>
                  </a:lnTo>
                  <a:lnTo>
                    <a:pt x="95973" y="26911"/>
                  </a:lnTo>
                  <a:lnTo>
                    <a:pt x="96443" y="24244"/>
                  </a:lnTo>
                  <a:close/>
                </a:path>
                <a:path w="168275" h="86995">
                  <a:moveTo>
                    <a:pt x="97840" y="53340"/>
                  </a:moveTo>
                  <a:lnTo>
                    <a:pt x="91884" y="47142"/>
                  </a:lnTo>
                  <a:lnTo>
                    <a:pt x="91249" y="48856"/>
                  </a:lnTo>
                  <a:lnTo>
                    <a:pt x="90881" y="50711"/>
                  </a:lnTo>
                  <a:lnTo>
                    <a:pt x="91503" y="54317"/>
                  </a:lnTo>
                  <a:lnTo>
                    <a:pt x="92583" y="56057"/>
                  </a:lnTo>
                  <a:lnTo>
                    <a:pt x="94272" y="56857"/>
                  </a:lnTo>
                  <a:lnTo>
                    <a:pt x="94399" y="56934"/>
                  </a:lnTo>
                  <a:lnTo>
                    <a:pt x="94564" y="57150"/>
                  </a:lnTo>
                  <a:lnTo>
                    <a:pt x="94907" y="57200"/>
                  </a:lnTo>
                  <a:lnTo>
                    <a:pt x="95427" y="57010"/>
                  </a:lnTo>
                  <a:lnTo>
                    <a:pt x="95643" y="56819"/>
                  </a:lnTo>
                  <a:lnTo>
                    <a:pt x="97104" y="55295"/>
                  </a:lnTo>
                  <a:lnTo>
                    <a:pt x="97840" y="53340"/>
                  </a:lnTo>
                  <a:close/>
                </a:path>
                <a:path w="168275" h="86995">
                  <a:moveTo>
                    <a:pt x="98564" y="44970"/>
                  </a:moveTo>
                  <a:lnTo>
                    <a:pt x="95059" y="42672"/>
                  </a:lnTo>
                  <a:lnTo>
                    <a:pt x="94259" y="42811"/>
                  </a:lnTo>
                  <a:lnTo>
                    <a:pt x="94259" y="43827"/>
                  </a:lnTo>
                  <a:lnTo>
                    <a:pt x="94424" y="44869"/>
                  </a:lnTo>
                  <a:lnTo>
                    <a:pt x="95440" y="46634"/>
                  </a:lnTo>
                  <a:lnTo>
                    <a:pt x="96329" y="47345"/>
                  </a:lnTo>
                  <a:lnTo>
                    <a:pt x="97370" y="47459"/>
                  </a:lnTo>
                  <a:lnTo>
                    <a:pt x="97586" y="47548"/>
                  </a:lnTo>
                  <a:lnTo>
                    <a:pt x="97764" y="47523"/>
                  </a:lnTo>
                  <a:lnTo>
                    <a:pt x="98005" y="47332"/>
                  </a:lnTo>
                  <a:lnTo>
                    <a:pt x="98082" y="47193"/>
                  </a:lnTo>
                  <a:lnTo>
                    <a:pt x="98552" y="46126"/>
                  </a:lnTo>
                  <a:lnTo>
                    <a:pt x="98564" y="44970"/>
                  </a:lnTo>
                  <a:close/>
                </a:path>
                <a:path w="168275" h="86995">
                  <a:moveTo>
                    <a:pt x="104000" y="17221"/>
                  </a:moveTo>
                  <a:lnTo>
                    <a:pt x="103809" y="16535"/>
                  </a:lnTo>
                  <a:lnTo>
                    <a:pt x="103555" y="15875"/>
                  </a:lnTo>
                  <a:lnTo>
                    <a:pt x="103200" y="14897"/>
                  </a:lnTo>
                  <a:lnTo>
                    <a:pt x="102679" y="13906"/>
                  </a:lnTo>
                  <a:lnTo>
                    <a:pt x="101790" y="13322"/>
                  </a:lnTo>
                  <a:lnTo>
                    <a:pt x="100825" y="14287"/>
                  </a:lnTo>
                  <a:lnTo>
                    <a:pt x="99987" y="15417"/>
                  </a:lnTo>
                  <a:lnTo>
                    <a:pt x="99263" y="17995"/>
                  </a:lnTo>
                  <a:lnTo>
                    <a:pt x="99441" y="19481"/>
                  </a:lnTo>
                  <a:lnTo>
                    <a:pt x="100304" y="20523"/>
                  </a:lnTo>
                  <a:lnTo>
                    <a:pt x="100406" y="20802"/>
                  </a:lnTo>
                  <a:lnTo>
                    <a:pt x="100622" y="20942"/>
                  </a:lnTo>
                  <a:lnTo>
                    <a:pt x="101028" y="20980"/>
                  </a:lnTo>
                  <a:lnTo>
                    <a:pt x="101231" y="20916"/>
                  </a:lnTo>
                  <a:lnTo>
                    <a:pt x="102692" y="20332"/>
                  </a:lnTo>
                  <a:lnTo>
                    <a:pt x="103797" y="19253"/>
                  </a:lnTo>
                  <a:lnTo>
                    <a:pt x="104000" y="17221"/>
                  </a:lnTo>
                  <a:close/>
                </a:path>
                <a:path w="168275" h="86995">
                  <a:moveTo>
                    <a:pt x="104482" y="44157"/>
                  </a:moveTo>
                  <a:lnTo>
                    <a:pt x="104394" y="43065"/>
                  </a:lnTo>
                  <a:lnTo>
                    <a:pt x="103809" y="42189"/>
                  </a:lnTo>
                  <a:lnTo>
                    <a:pt x="102539" y="42710"/>
                  </a:lnTo>
                  <a:lnTo>
                    <a:pt x="101320" y="43446"/>
                  </a:lnTo>
                  <a:lnTo>
                    <a:pt x="99631" y="45567"/>
                  </a:lnTo>
                  <a:lnTo>
                    <a:pt x="99212" y="47002"/>
                  </a:lnTo>
                  <a:lnTo>
                    <a:pt x="99606" y="48285"/>
                  </a:lnTo>
                  <a:lnTo>
                    <a:pt x="101879" y="48996"/>
                  </a:lnTo>
                  <a:lnTo>
                    <a:pt x="103327" y="48412"/>
                  </a:lnTo>
                  <a:lnTo>
                    <a:pt x="104317" y="46609"/>
                  </a:lnTo>
                  <a:lnTo>
                    <a:pt x="104406" y="45897"/>
                  </a:lnTo>
                  <a:lnTo>
                    <a:pt x="104444" y="45199"/>
                  </a:lnTo>
                  <a:lnTo>
                    <a:pt x="104482" y="44157"/>
                  </a:lnTo>
                  <a:close/>
                </a:path>
                <a:path w="168275" h="86995">
                  <a:moveTo>
                    <a:pt x="106959" y="72859"/>
                  </a:moveTo>
                  <a:lnTo>
                    <a:pt x="106794" y="72085"/>
                  </a:lnTo>
                  <a:lnTo>
                    <a:pt x="105752" y="72110"/>
                  </a:lnTo>
                  <a:lnTo>
                    <a:pt x="104686" y="72288"/>
                  </a:lnTo>
                  <a:lnTo>
                    <a:pt x="102908" y="73329"/>
                  </a:lnTo>
                  <a:lnTo>
                    <a:pt x="102196" y="74218"/>
                  </a:lnTo>
                  <a:lnTo>
                    <a:pt x="102108" y="75234"/>
                  </a:lnTo>
                  <a:lnTo>
                    <a:pt x="102019" y="75438"/>
                  </a:lnTo>
                  <a:lnTo>
                    <a:pt x="102057" y="75615"/>
                  </a:lnTo>
                  <a:lnTo>
                    <a:pt x="102260" y="75844"/>
                  </a:lnTo>
                  <a:lnTo>
                    <a:pt x="102400" y="75920"/>
                  </a:lnTo>
                  <a:lnTo>
                    <a:pt x="102552" y="75971"/>
                  </a:lnTo>
                  <a:lnTo>
                    <a:pt x="103505" y="76352"/>
                  </a:lnTo>
                  <a:lnTo>
                    <a:pt x="104686" y="76327"/>
                  </a:lnTo>
                  <a:lnTo>
                    <a:pt x="105892" y="75336"/>
                  </a:lnTo>
                  <a:lnTo>
                    <a:pt x="106172" y="74853"/>
                  </a:lnTo>
                  <a:lnTo>
                    <a:pt x="106718" y="73647"/>
                  </a:lnTo>
                  <a:lnTo>
                    <a:pt x="106959" y="72859"/>
                  </a:lnTo>
                  <a:close/>
                </a:path>
                <a:path w="168275" h="86995">
                  <a:moveTo>
                    <a:pt x="108597" y="53936"/>
                  </a:moveTo>
                  <a:lnTo>
                    <a:pt x="108369" y="52984"/>
                  </a:lnTo>
                  <a:lnTo>
                    <a:pt x="107607" y="50736"/>
                  </a:lnTo>
                  <a:lnTo>
                    <a:pt x="106946" y="49364"/>
                  </a:lnTo>
                  <a:lnTo>
                    <a:pt x="105765" y="48539"/>
                  </a:lnTo>
                  <a:lnTo>
                    <a:pt x="104406" y="49796"/>
                  </a:lnTo>
                  <a:lnTo>
                    <a:pt x="103225" y="51308"/>
                  </a:lnTo>
                  <a:lnTo>
                    <a:pt x="102120" y="54787"/>
                  </a:lnTo>
                  <a:lnTo>
                    <a:pt x="102298" y="56819"/>
                  </a:lnTo>
                  <a:lnTo>
                    <a:pt x="103428" y="58267"/>
                  </a:lnTo>
                  <a:lnTo>
                    <a:pt x="103505" y="58394"/>
                  </a:lnTo>
                  <a:lnTo>
                    <a:pt x="103568" y="58661"/>
                  </a:lnTo>
                  <a:lnTo>
                    <a:pt x="103835" y="58839"/>
                  </a:lnTo>
                  <a:lnTo>
                    <a:pt x="104394" y="58915"/>
                  </a:lnTo>
                  <a:lnTo>
                    <a:pt x="106680" y="58115"/>
                  </a:lnTo>
                  <a:lnTo>
                    <a:pt x="108242" y="56667"/>
                  </a:lnTo>
                  <a:lnTo>
                    <a:pt x="108597" y="53936"/>
                  </a:lnTo>
                  <a:close/>
                </a:path>
                <a:path w="168275" h="86995">
                  <a:moveTo>
                    <a:pt x="108762" y="9677"/>
                  </a:moveTo>
                  <a:lnTo>
                    <a:pt x="108610" y="9144"/>
                  </a:lnTo>
                  <a:lnTo>
                    <a:pt x="108165" y="7912"/>
                  </a:lnTo>
                  <a:lnTo>
                    <a:pt x="107772" y="7162"/>
                  </a:lnTo>
                  <a:lnTo>
                    <a:pt x="107111" y="6718"/>
                  </a:lnTo>
                  <a:lnTo>
                    <a:pt x="106375" y="7442"/>
                  </a:lnTo>
                  <a:lnTo>
                    <a:pt x="105740" y="8293"/>
                  </a:lnTo>
                  <a:lnTo>
                    <a:pt x="105181" y="10248"/>
                  </a:lnTo>
                  <a:lnTo>
                    <a:pt x="105308" y="11366"/>
                  </a:lnTo>
                  <a:lnTo>
                    <a:pt x="105956" y="12153"/>
                  </a:lnTo>
                  <a:lnTo>
                    <a:pt x="106032" y="12369"/>
                  </a:lnTo>
                  <a:lnTo>
                    <a:pt x="106184" y="12471"/>
                  </a:lnTo>
                  <a:lnTo>
                    <a:pt x="106502" y="12496"/>
                  </a:lnTo>
                  <a:lnTo>
                    <a:pt x="107759" y="12026"/>
                  </a:lnTo>
                  <a:lnTo>
                    <a:pt x="108597" y="11201"/>
                  </a:lnTo>
                  <a:lnTo>
                    <a:pt x="108712" y="10210"/>
                  </a:lnTo>
                  <a:lnTo>
                    <a:pt x="108762" y="9677"/>
                  </a:lnTo>
                  <a:close/>
                </a:path>
                <a:path w="168275" h="86995">
                  <a:moveTo>
                    <a:pt x="111137" y="25971"/>
                  </a:moveTo>
                  <a:lnTo>
                    <a:pt x="111125" y="24650"/>
                  </a:lnTo>
                  <a:lnTo>
                    <a:pt x="110998" y="23825"/>
                  </a:lnTo>
                  <a:lnTo>
                    <a:pt x="110515" y="23190"/>
                  </a:lnTo>
                  <a:lnTo>
                    <a:pt x="109575" y="23647"/>
                  </a:lnTo>
                  <a:lnTo>
                    <a:pt x="108699" y="24244"/>
                  </a:lnTo>
                  <a:lnTo>
                    <a:pt x="107530" y="25920"/>
                  </a:lnTo>
                  <a:lnTo>
                    <a:pt x="107276" y="27025"/>
                  </a:lnTo>
                  <a:lnTo>
                    <a:pt x="107632" y="27978"/>
                  </a:lnTo>
                  <a:lnTo>
                    <a:pt x="107645" y="28206"/>
                  </a:lnTo>
                  <a:lnTo>
                    <a:pt x="107759" y="28346"/>
                  </a:lnTo>
                  <a:lnTo>
                    <a:pt x="108038" y="28473"/>
                  </a:lnTo>
                  <a:lnTo>
                    <a:pt x="108356" y="28473"/>
                  </a:lnTo>
                  <a:lnTo>
                    <a:pt x="109385" y="28409"/>
                  </a:lnTo>
                  <a:lnTo>
                    <a:pt x="110451" y="27901"/>
                  </a:lnTo>
                  <a:lnTo>
                    <a:pt x="110883" y="26987"/>
                  </a:lnTo>
                  <a:lnTo>
                    <a:pt x="111099" y="26504"/>
                  </a:lnTo>
                  <a:lnTo>
                    <a:pt x="111137" y="25971"/>
                  </a:lnTo>
                  <a:close/>
                </a:path>
                <a:path w="168275" h="86995">
                  <a:moveTo>
                    <a:pt x="113957" y="45504"/>
                  </a:moveTo>
                  <a:lnTo>
                    <a:pt x="113157" y="44411"/>
                  </a:lnTo>
                  <a:lnTo>
                    <a:pt x="112153" y="43421"/>
                  </a:lnTo>
                  <a:lnTo>
                    <a:pt x="109651" y="42303"/>
                  </a:lnTo>
                  <a:lnTo>
                    <a:pt x="108127" y="42214"/>
                  </a:lnTo>
                  <a:lnTo>
                    <a:pt x="106921" y="42875"/>
                  </a:lnTo>
                  <a:lnTo>
                    <a:pt x="106616" y="42926"/>
                  </a:lnTo>
                  <a:lnTo>
                    <a:pt x="106451" y="43103"/>
                  </a:lnTo>
                  <a:lnTo>
                    <a:pt x="106337" y="43484"/>
                  </a:lnTo>
                  <a:lnTo>
                    <a:pt x="106375" y="43700"/>
                  </a:lnTo>
                  <a:lnTo>
                    <a:pt x="106718" y="45199"/>
                  </a:lnTo>
                  <a:lnTo>
                    <a:pt x="107632" y="46443"/>
                  </a:lnTo>
                  <a:lnTo>
                    <a:pt x="108953" y="46786"/>
                  </a:lnTo>
                  <a:lnTo>
                    <a:pt x="109639" y="46977"/>
                  </a:lnTo>
                  <a:lnTo>
                    <a:pt x="110375" y="46901"/>
                  </a:lnTo>
                  <a:lnTo>
                    <a:pt x="112141" y="46583"/>
                  </a:lnTo>
                  <a:lnTo>
                    <a:pt x="113220" y="46253"/>
                  </a:lnTo>
                  <a:lnTo>
                    <a:pt x="113957" y="45504"/>
                  </a:lnTo>
                  <a:close/>
                </a:path>
                <a:path w="168275" h="86995">
                  <a:moveTo>
                    <a:pt x="115773" y="72796"/>
                  </a:moveTo>
                  <a:lnTo>
                    <a:pt x="115747" y="70421"/>
                  </a:lnTo>
                  <a:lnTo>
                    <a:pt x="115544" y="68935"/>
                  </a:lnTo>
                  <a:lnTo>
                    <a:pt x="114668" y="67792"/>
                  </a:lnTo>
                  <a:lnTo>
                    <a:pt x="112979" y="68592"/>
                  </a:lnTo>
                  <a:lnTo>
                    <a:pt x="111391" y="69672"/>
                  </a:lnTo>
                  <a:lnTo>
                    <a:pt x="109258" y="72682"/>
                  </a:lnTo>
                  <a:lnTo>
                    <a:pt x="108788" y="74663"/>
                  </a:lnTo>
                  <a:lnTo>
                    <a:pt x="109423" y="76377"/>
                  </a:lnTo>
                  <a:lnTo>
                    <a:pt x="109461" y="76517"/>
                  </a:lnTo>
                  <a:lnTo>
                    <a:pt x="109435" y="76784"/>
                  </a:lnTo>
                  <a:lnTo>
                    <a:pt x="109626" y="77050"/>
                  </a:lnTo>
                  <a:lnTo>
                    <a:pt x="109893" y="77152"/>
                  </a:lnTo>
                  <a:lnTo>
                    <a:pt x="110134" y="77279"/>
                  </a:lnTo>
                  <a:lnTo>
                    <a:pt x="110426" y="77279"/>
                  </a:lnTo>
                  <a:lnTo>
                    <a:pt x="112572" y="77177"/>
                  </a:lnTo>
                  <a:lnTo>
                    <a:pt x="114503" y="76276"/>
                  </a:lnTo>
                  <a:lnTo>
                    <a:pt x="115709" y="73774"/>
                  </a:lnTo>
                  <a:lnTo>
                    <a:pt x="115773" y="72796"/>
                  </a:lnTo>
                  <a:close/>
                </a:path>
                <a:path w="168275" h="86995">
                  <a:moveTo>
                    <a:pt x="118059" y="17856"/>
                  </a:moveTo>
                  <a:lnTo>
                    <a:pt x="117868" y="17170"/>
                  </a:lnTo>
                  <a:lnTo>
                    <a:pt x="117614" y="16510"/>
                  </a:lnTo>
                  <a:lnTo>
                    <a:pt x="117259" y="15532"/>
                  </a:lnTo>
                  <a:lnTo>
                    <a:pt x="116738" y="14541"/>
                  </a:lnTo>
                  <a:lnTo>
                    <a:pt x="115849" y="13957"/>
                  </a:lnTo>
                  <a:lnTo>
                    <a:pt x="114884" y="14922"/>
                  </a:lnTo>
                  <a:lnTo>
                    <a:pt x="114046" y="16052"/>
                  </a:lnTo>
                  <a:lnTo>
                    <a:pt x="113322" y="18630"/>
                  </a:lnTo>
                  <a:lnTo>
                    <a:pt x="113499" y="20116"/>
                  </a:lnTo>
                  <a:lnTo>
                    <a:pt x="114363" y="21158"/>
                  </a:lnTo>
                  <a:lnTo>
                    <a:pt x="114465" y="21437"/>
                  </a:lnTo>
                  <a:lnTo>
                    <a:pt x="114681" y="21577"/>
                  </a:lnTo>
                  <a:lnTo>
                    <a:pt x="115087" y="21615"/>
                  </a:lnTo>
                  <a:lnTo>
                    <a:pt x="115290" y="21551"/>
                  </a:lnTo>
                  <a:lnTo>
                    <a:pt x="116751" y="20967"/>
                  </a:lnTo>
                  <a:lnTo>
                    <a:pt x="117856" y="19888"/>
                  </a:lnTo>
                  <a:lnTo>
                    <a:pt x="118059" y="17856"/>
                  </a:lnTo>
                  <a:close/>
                </a:path>
                <a:path w="168275" h="86995">
                  <a:moveTo>
                    <a:pt x="121335" y="65989"/>
                  </a:moveTo>
                  <a:lnTo>
                    <a:pt x="117830" y="63690"/>
                  </a:lnTo>
                  <a:lnTo>
                    <a:pt x="117030" y="63830"/>
                  </a:lnTo>
                  <a:lnTo>
                    <a:pt x="117030" y="64846"/>
                  </a:lnTo>
                  <a:lnTo>
                    <a:pt x="117195" y="65887"/>
                  </a:lnTo>
                  <a:lnTo>
                    <a:pt x="118211" y="67652"/>
                  </a:lnTo>
                  <a:lnTo>
                    <a:pt x="119100" y="68364"/>
                  </a:lnTo>
                  <a:lnTo>
                    <a:pt x="120142" y="68478"/>
                  </a:lnTo>
                  <a:lnTo>
                    <a:pt x="120357" y="68567"/>
                  </a:lnTo>
                  <a:lnTo>
                    <a:pt x="120535" y="68541"/>
                  </a:lnTo>
                  <a:lnTo>
                    <a:pt x="120777" y="68351"/>
                  </a:lnTo>
                  <a:lnTo>
                    <a:pt x="120853" y="68211"/>
                  </a:lnTo>
                  <a:lnTo>
                    <a:pt x="121323" y="67144"/>
                  </a:lnTo>
                  <a:lnTo>
                    <a:pt x="121335" y="65989"/>
                  </a:lnTo>
                  <a:close/>
                </a:path>
                <a:path w="168275" h="86995">
                  <a:moveTo>
                    <a:pt x="121589" y="7137"/>
                  </a:moveTo>
                  <a:lnTo>
                    <a:pt x="121526" y="6426"/>
                  </a:lnTo>
                  <a:lnTo>
                    <a:pt x="121234" y="4711"/>
                  </a:lnTo>
                  <a:lnTo>
                    <a:pt x="120904" y="3644"/>
                  </a:lnTo>
                  <a:lnTo>
                    <a:pt x="120154" y="2908"/>
                  </a:lnTo>
                  <a:lnTo>
                    <a:pt x="119024" y="3670"/>
                  </a:lnTo>
                  <a:lnTo>
                    <a:pt x="117983" y="4635"/>
                  </a:lnTo>
                  <a:lnTo>
                    <a:pt x="116776" y="7048"/>
                  </a:lnTo>
                  <a:lnTo>
                    <a:pt x="116662" y="8534"/>
                  </a:lnTo>
                  <a:lnTo>
                    <a:pt x="117322" y="9715"/>
                  </a:lnTo>
                  <a:lnTo>
                    <a:pt x="117373" y="10007"/>
                  </a:lnTo>
                  <a:lnTo>
                    <a:pt x="117551" y="10172"/>
                  </a:lnTo>
                  <a:lnTo>
                    <a:pt x="117944" y="10287"/>
                  </a:lnTo>
                  <a:lnTo>
                    <a:pt x="118148" y="10261"/>
                  </a:lnTo>
                  <a:lnTo>
                    <a:pt x="119697" y="9956"/>
                  </a:lnTo>
                  <a:lnTo>
                    <a:pt x="120992" y="9093"/>
                  </a:lnTo>
                  <a:lnTo>
                    <a:pt x="121589" y="7137"/>
                  </a:lnTo>
                  <a:close/>
                </a:path>
                <a:path w="168275" h="86995">
                  <a:moveTo>
                    <a:pt x="122097" y="30264"/>
                  </a:moveTo>
                  <a:lnTo>
                    <a:pt x="121945" y="29489"/>
                  </a:lnTo>
                  <a:lnTo>
                    <a:pt x="120904" y="29502"/>
                  </a:lnTo>
                  <a:lnTo>
                    <a:pt x="119837" y="29679"/>
                  </a:lnTo>
                  <a:lnTo>
                    <a:pt x="118935" y="30187"/>
                  </a:lnTo>
                  <a:lnTo>
                    <a:pt x="118033" y="30708"/>
                  </a:lnTo>
                  <a:lnTo>
                    <a:pt x="117322" y="31584"/>
                  </a:lnTo>
                  <a:lnTo>
                    <a:pt x="117221" y="32600"/>
                  </a:lnTo>
                  <a:lnTo>
                    <a:pt x="117132" y="32804"/>
                  </a:lnTo>
                  <a:lnTo>
                    <a:pt x="117170" y="32981"/>
                  </a:lnTo>
                  <a:lnTo>
                    <a:pt x="117259" y="33108"/>
                  </a:lnTo>
                  <a:lnTo>
                    <a:pt x="117500" y="33286"/>
                  </a:lnTo>
                  <a:lnTo>
                    <a:pt x="118605" y="33731"/>
                  </a:lnTo>
                  <a:lnTo>
                    <a:pt x="119799" y="33718"/>
                  </a:lnTo>
                  <a:lnTo>
                    <a:pt x="121005" y="32727"/>
                  </a:lnTo>
                  <a:lnTo>
                    <a:pt x="121285" y="32258"/>
                  </a:lnTo>
                  <a:lnTo>
                    <a:pt x="121843" y="31064"/>
                  </a:lnTo>
                  <a:lnTo>
                    <a:pt x="122097" y="30264"/>
                  </a:lnTo>
                  <a:close/>
                </a:path>
                <a:path w="168275" h="86995">
                  <a:moveTo>
                    <a:pt x="122504" y="45796"/>
                  </a:moveTo>
                  <a:lnTo>
                    <a:pt x="122466" y="43421"/>
                  </a:lnTo>
                  <a:lnTo>
                    <a:pt x="122250" y="41935"/>
                  </a:lnTo>
                  <a:lnTo>
                    <a:pt x="121373" y="40792"/>
                  </a:lnTo>
                  <a:lnTo>
                    <a:pt x="119684" y="41605"/>
                  </a:lnTo>
                  <a:lnTo>
                    <a:pt x="118097" y="42697"/>
                  </a:lnTo>
                  <a:lnTo>
                    <a:pt x="115989" y="45720"/>
                  </a:lnTo>
                  <a:lnTo>
                    <a:pt x="115531" y="47701"/>
                  </a:lnTo>
                  <a:lnTo>
                    <a:pt x="116179" y="49415"/>
                  </a:lnTo>
                  <a:lnTo>
                    <a:pt x="116217" y="49555"/>
                  </a:lnTo>
                  <a:lnTo>
                    <a:pt x="116192" y="49822"/>
                  </a:lnTo>
                  <a:lnTo>
                    <a:pt x="116395" y="50076"/>
                  </a:lnTo>
                  <a:lnTo>
                    <a:pt x="116903" y="50304"/>
                  </a:lnTo>
                  <a:lnTo>
                    <a:pt x="117475" y="50304"/>
                  </a:lnTo>
                  <a:lnTo>
                    <a:pt x="119329" y="50203"/>
                  </a:lnTo>
                  <a:lnTo>
                    <a:pt x="121259" y="49288"/>
                  </a:lnTo>
                  <a:lnTo>
                    <a:pt x="122440" y="46774"/>
                  </a:lnTo>
                  <a:lnTo>
                    <a:pt x="122504" y="45796"/>
                  </a:lnTo>
                  <a:close/>
                </a:path>
                <a:path w="168275" h="86995">
                  <a:moveTo>
                    <a:pt x="127088" y="60744"/>
                  </a:moveTo>
                  <a:lnTo>
                    <a:pt x="126936" y="60032"/>
                  </a:lnTo>
                  <a:lnTo>
                    <a:pt x="126453" y="58356"/>
                  </a:lnTo>
                  <a:lnTo>
                    <a:pt x="126009" y="57340"/>
                  </a:lnTo>
                  <a:lnTo>
                    <a:pt x="125171" y="56692"/>
                  </a:lnTo>
                  <a:lnTo>
                    <a:pt x="124129" y="57581"/>
                  </a:lnTo>
                  <a:lnTo>
                    <a:pt x="123215" y="58648"/>
                  </a:lnTo>
                  <a:lnTo>
                    <a:pt x="122301" y="61175"/>
                  </a:lnTo>
                  <a:lnTo>
                    <a:pt x="122364" y="62661"/>
                  </a:lnTo>
                  <a:lnTo>
                    <a:pt x="123151" y="63766"/>
                  </a:lnTo>
                  <a:lnTo>
                    <a:pt x="123240" y="64058"/>
                  </a:lnTo>
                  <a:lnTo>
                    <a:pt x="123431" y="64198"/>
                  </a:lnTo>
                  <a:lnTo>
                    <a:pt x="123837" y="64274"/>
                  </a:lnTo>
                  <a:lnTo>
                    <a:pt x="124244" y="64160"/>
                  </a:lnTo>
                  <a:lnTo>
                    <a:pt x="125539" y="63754"/>
                  </a:lnTo>
                  <a:lnTo>
                    <a:pt x="126733" y="62738"/>
                  </a:lnTo>
                  <a:lnTo>
                    <a:pt x="127088" y="60744"/>
                  </a:lnTo>
                  <a:close/>
                </a:path>
                <a:path w="168275" h="86995">
                  <a:moveTo>
                    <a:pt x="128828" y="10833"/>
                  </a:moveTo>
                  <a:lnTo>
                    <a:pt x="128790" y="8458"/>
                  </a:lnTo>
                  <a:lnTo>
                    <a:pt x="128574" y="6972"/>
                  </a:lnTo>
                  <a:lnTo>
                    <a:pt x="127698" y="5829"/>
                  </a:lnTo>
                  <a:lnTo>
                    <a:pt x="126009" y="6642"/>
                  </a:lnTo>
                  <a:lnTo>
                    <a:pt x="124421" y="7734"/>
                  </a:lnTo>
                  <a:lnTo>
                    <a:pt x="122313" y="10756"/>
                  </a:lnTo>
                  <a:lnTo>
                    <a:pt x="121856" y="12738"/>
                  </a:lnTo>
                  <a:lnTo>
                    <a:pt x="122504" y="14452"/>
                  </a:lnTo>
                  <a:lnTo>
                    <a:pt x="122542" y="14592"/>
                  </a:lnTo>
                  <a:lnTo>
                    <a:pt x="122516" y="14859"/>
                  </a:lnTo>
                  <a:lnTo>
                    <a:pt x="122720" y="15113"/>
                  </a:lnTo>
                  <a:lnTo>
                    <a:pt x="123228" y="15341"/>
                  </a:lnTo>
                  <a:lnTo>
                    <a:pt x="123799" y="15341"/>
                  </a:lnTo>
                  <a:lnTo>
                    <a:pt x="125653" y="15240"/>
                  </a:lnTo>
                  <a:lnTo>
                    <a:pt x="127584" y="14325"/>
                  </a:lnTo>
                  <a:lnTo>
                    <a:pt x="128765" y="11811"/>
                  </a:lnTo>
                  <a:lnTo>
                    <a:pt x="128828" y="10833"/>
                  </a:lnTo>
                  <a:close/>
                </a:path>
                <a:path w="168275" h="86995">
                  <a:moveTo>
                    <a:pt x="132613" y="32651"/>
                  </a:moveTo>
                  <a:lnTo>
                    <a:pt x="132422" y="31711"/>
                  </a:lnTo>
                  <a:lnTo>
                    <a:pt x="131775" y="29476"/>
                  </a:lnTo>
                  <a:lnTo>
                    <a:pt x="131178" y="28117"/>
                  </a:lnTo>
                  <a:lnTo>
                    <a:pt x="130060" y="27266"/>
                  </a:lnTo>
                  <a:lnTo>
                    <a:pt x="128689" y="28448"/>
                  </a:lnTo>
                  <a:lnTo>
                    <a:pt x="127469" y="29857"/>
                  </a:lnTo>
                  <a:lnTo>
                    <a:pt x="126250" y="33223"/>
                  </a:lnTo>
                  <a:lnTo>
                    <a:pt x="126326" y="35217"/>
                  </a:lnTo>
                  <a:lnTo>
                    <a:pt x="127381" y="36677"/>
                  </a:lnTo>
                  <a:lnTo>
                    <a:pt x="127457" y="36804"/>
                  </a:lnTo>
                  <a:lnTo>
                    <a:pt x="127495" y="37071"/>
                  </a:lnTo>
                  <a:lnTo>
                    <a:pt x="127762" y="37249"/>
                  </a:lnTo>
                  <a:lnTo>
                    <a:pt x="128295" y="37350"/>
                  </a:lnTo>
                  <a:lnTo>
                    <a:pt x="130568" y="36652"/>
                  </a:lnTo>
                  <a:lnTo>
                    <a:pt x="132143" y="35318"/>
                  </a:lnTo>
                  <a:lnTo>
                    <a:pt x="132613" y="32651"/>
                  </a:lnTo>
                  <a:close/>
                </a:path>
                <a:path w="168275" h="86995">
                  <a:moveTo>
                    <a:pt x="134937" y="64350"/>
                  </a:moveTo>
                  <a:lnTo>
                    <a:pt x="134404" y="63030"/>
                  </a:lnTo>
                  <a:lnTo>
                    <a:pt x="132562" y="63385"/>
                  </a:lnTo>
                  <a:lnTo>
                    <a:pt x="130733" y="64033"/>
                  </a:lnTo>
                  <a:lnTo>
                    <a:pt x="127876" y="66408"/>
                  </a:lnTo>
                  <a:lnTo>
                    <a:pt x="126911" y="68199"/>
                  </a:lnTo>
                  <a:lnTo>
                    <a:pt x="127063" y="70015"/>
                  </a:lnTo>
                  <a:lnTo>
                    <a:pt x="127063" y="70154"/>
                  </a:lnTo>
                  <a:lnTo>
                    <a:pt x="129895" y="71589"/>
                  </a:lnTo>
                  <a:lnTo>
                    <a:pt x="131991" y="71183"/>
                  </a:lnTo>
                  <a:lnTo>
                    <a:pt x="133197" y="69799"/>
                  </a:lnTo>
                  <a:lnTo>
                    <a:pt x="133819" y="69062"/>
                  </a:lnTo>
                  <a:lnTo>
                    <a:pt x="134150" y="68135"/>
                  </a:lnTo>
                  <a:lnTo>
                    <a:pt x="134747" y="65836"/>
                  </a:lnTo>
                  <a:lnTo>
                    <a:pt x="134937" y="64350"/>
                  </a:lnTo>
                  <a:close/>
                </a:path>
                <a:path w="168275" h="86995">
                  <a:moveTo>
                    <a:pt x="140106" y="80975"/>
                  </a:moveTo>
                  <a:lnTo>
                    <a:pt x="138658" y="79806"/>
                  </a:lnTo>
                  <a:lnTo>
                    <a:pt x="136994" y="78828"/>
                  </a:lnTo>
                  <a:lnTo>
                    <a:pt x="133311" y="78168"/>
                  </a:lnTo>
                  <a:lnTo>
                    <a:pt x="131254" y="78562"/>
                  </a:lnTo>
                  <a:lnTo>
                    <a:pt x="129908" y="79832"/>
                  </a:lnTo>
                  <a:lnTo>
                    <a:pt x="129527" y="80010"/>
                  </a:lnTo>
                  <a:lnTo>
                    <a:pt x="129374" y="80289"/>
                  </a:lnTo>
                  <a:lnTo>
                    <a:pt x="129362" y="80835"/>
                  </a:lnTo>
                  <a:lnTo>
                    <a:pt x="129476" y="81102"/>
                  </a:lnTo>
                  <a:lnTo>
                    <a:pt x="130441" y="82956"/>
                  </a:lnTo>
                  <a:lnTo>
                    <a:pt x="132080" y="84302"/>
                  </a:lnTo>
                  <a:lnTo>
                    <a:pt x="134924" y="84340"/>
                  </a:lnTo>
                  <a:lnTo>
                    <a:pt x="135864" y="84010"/>
                  </a:lnTo>
                  <a:lnTo>
                    <a:pt x="138074" y="83007"/>
                  </a:lnTo>
                  <a:lnTo>
                    <a:pt x="139382" y="82219"/>
                  </a:lnTo>
                  <a:lnTo>
                    <a:pt x="140106" y="80975"/>
                  </a:lnTo>
                  <a:close/>
                </a:path>
                <a:path w="168275" h="86995">
                  <a:moveTo>
                    <a:pt x="140512" y="38100"/>
                  </a:moveTo>
                  <a:lnTo>
                    <a:pt x="140347" y="37325"/>
                  </a:lnTo>
                  <a:lnTo>
                    <a:pt x="139306" y="37350"/>
                  </a:lnTo>
                  <a:lnTo>
                    <a:pt x="138239" y="37528"/>
                  </a:lnTo>
                  <a:lnTo>
                    <a:pt x="136461" y="38569"/>
                  </a:lnTo>
                  <a:lnTo>
                    <a:pt x="135750" y="39458"/>
                  </a:lnTo>
                  <a:lnTo>
                    <a:pt x="135661" y="40474"/>
                  </a:lnTo>
                  <a:lnTo>
                    <a:pt x="135572" y="40678"/>
                  </a:lnTo>
                  <a:lnTo>
                    <a:pt x="135610" y="40855"/>
                  </a:lnTo>
                  <a:lnTo>
                    <a:pt x="135813" y="41084"/>
                  </a:lnTo>
                  <a:lnTo>
                    <a:pt x="135953" y="41160"/>
                  </a:lnTo>
                  <a:lnTo>
                    <a:pt x="136105" y="41211"/>
                  </a:lnTo>
                  <a:lnTo>
                    <a:pt x="137058" y="41592"/>
                  </a:lnTo>
                  <a:lnTo>
                    <a:pt x="140271" y="38887"/>
                  </a:lnTo>
                  <a:lnTo>
                    <a:pt x="140512" y="38100"/>
                  </a:lnTo>
                  <a:close/>
                </a:path>
                <a:path w="168275" h="86995">
                  <a:moveTo>
                    <a:pt x="141732" y="55791"/>
                  </a:moveTo>
                  <a:lnTo>
                    <a:pt x="141541" y="54851"/>
                  </a:lnTo>
                  <a:lnTo>
                    <a:pt x="140893" y="52616"/>
                  </a:lnTo>
                  <a:lnTo>
                    <a:pt x="140296" y="51257"/>
                  </a:lnTo>
                  <a:lnTo>
                    <a:pt x="139179" y="50406"/>
                  </a:lnTo>
                  <a:lnTo>
                    <a:pt x="137807" y="51587"/>
                  </a:lnTo>
                  <a:lnTo>
                    <a:pt x="136588" y="52997"/>
                  </a:lnTo>
                  <a:lnTo>
                    <a:pt x="135369" y="56362"/>
                  </a:lnTo>
                  <a:lnTo>
                    <a:pt x="135445" y="58356"/>
                  </a:lnTo>
                  <a:lnTo>
                    <a:pt x="136499" y="59817"/>
                  </a:lnTo>
                  <a:lnTo>
                    <a:pt x="136575" y="59944"/>
                  </a:lnTo>
                  <a:lnTo>
                    <a:pt x="136613" y="60210"/>
                  </a:lnTo>
                  <a:lnTo>
                    <a:pt x="136880" y="60388"/>
                  </a:lnTo>
                  <a:lnTo>
                    <a:pt x="137414" y="60490"/>
                  </a:lnTo>
                  <a:lnTo>
                    <a:pt x="139687" y="59791"/>
                  </a:lnTo>
                  <a:lnTo>
                    <a:pt x="141262" y="58458"/>
                  </a:lnTo>
                  <a:lnTo>
                    <a:pt x="141732" y="55791"/>
                  </a:lnTo>
                  <a:close/>
                </a:path>
                <a:path w="168275" h="86995">
                  <a:moveTo>
                    <a:pt x="141935" y="16332"/>
                  </a:moveTo>
                  <a:lnTo>
                    <a:pt x="141541" y="14960"/>
                  </a:lnTo>
                  <a:lnTo>
                    <a:pt x="139674" y="15125"/>
                  </a:lnTo>
                  <a:lnTo>
                    <a:pt x="137782" y="15582"/>
                  </a:lnTo>
                  <a:lnTo>
                    <a:pt x="136245" y="16624"/>
                  </a:lnTo>
                  <a:lnTo>
                    <a:pt x="134696" y="17653"/>
                  </a:lnTo>
                  <a:lnTo>
                    <a:pt x="133540" y="19342"/>
                  </a:lnTo>
                  <a:lnTo>
                    <a:pt x="133502" y="21170"/>
                  </a:lnTo>
                  <a:lnTo>
                    <a:pt x="133489" y="21310"/>
                  </a:lnTo>
                  <a:lnTo>
                    <a:pt x="133362" y="21564"/>
                  </a:lnTo>
                  <a:lnTo>
                    <a:pt x="133464" y="21869"/>
                  </a:lnTo>
                  <a:lnTo>
                    <a:pt x="133845" y="22263"/>
                  </a:lnTo>
                  <a:lnTo>
                    <a:pt x="134112" y="22364"/>
                  </a:lnTo>
                  <a:lnTo>
                    <a:pt x="136144" y="23012"/>
                  </a:lnTo>
                  <a:lnTo>
                    <a:pt x="138290" y="22834"/>
                  </a:lnTo>
                  <a:lnTo>
                    <a:pt x="140322" y="20904"/>
                  </a:lnTo>
                  <a:lnTo>
                    <a:pt x="140741" y="20015"/>
                  </a:lnTo>
                  <a:lnTo>
                    <a:pt x="141579" y="17792"/>
                  </a:lnTo>
                  <a:lnTo>
                    <a:pt x="141935" y="16332"/>
                  </a:lnTo>
                  <a:close/>
                </a:path>
                <a:path w="168275" h="86995">
                  <a:moveTo>
                    <a:pt x="146278" y="77812"/>
                  </a:moveTo>
                  <a:lnTo>
                    <a:pt x="145465" y="76720"/>
                  </a:lnTo>
                  <a:lnTo>
                    <a:pt x="144462" y="75730"/>
                  </a:lnTo>
                  <a:lnTo>
                    <a:pt x="141960" y="74612"/>
                  </a:lnTo>
                  <a:lnTo>
                    <a:pt x="140436" y="74523"/>
                  </a:lnTo>
                  <a:lnTo>
                    <a:pt x="139230" y="75184"/>
                  </a:lnTo>
                  <a:lnTo>
                    <a:pt x="138925" y="75234"/>
                  </a:lnTo>
                  <a:lnTo>
                    <a:pt x="138760" y="75412"/>
                  </a:lnTo>
                  <a:lnTo>
                    <a:pt x="138645" y="75793"/>
                  </a:lnTo>
                  <a:lnTo>
                    <a:pt x="138684" y="76009"/>
                  </a:lnTo>
                  <a:lnTo>
                    <a:pt x="139026" y="77508"/>
                  </a:lnTo>
                  <a:lnTo>
                    <a:pt x="139941" y="78752"/>
                  </a:lnTo>
                  <a:lnTo>
                    <a:pt x="141262" y="79095"/>
                  </a:lnTo>
                  <a:lnTo>
                    <a:pt x="141947" y="79286"/>
                  </a:lnTo>
                  <a:lnTo>
                    <a:pt x="142697" y="79209"/>
                  </a:lnTo>
                  <a:lnTo>
                    <a:pt x="144449" y="78892"/>
                  </a:lnTo>
                  <a:lnTo>
                    <a:pt x="145529" y="78562"/>
                  </a:lnTo>
                  <a:lnTo>
                    <a:pt x="146278" y="77812"/>
                  </a:lnTo>
                  <a:close/>
                </a:path>
                <a:path w="168275" h="86995">
                  <a:moveTo>
                    <a:pt x="148310" y="29337"/>
                  </a:moveTo>
                  <a:lnTo>
                    <a:pt x="148221" y="28232"/>
                  </a:lnTo>
                  <a:lnTo>
                    <a:pt x="147650" y="27355"/>
                  </a:lnTo>
                  <a:lnTo>
                    <a:pt x="146367" y="27863"/>
                  </a:lnTo>
                  <a:lnTo>
                    <a:pt x="145148" y="28587"/>
                  </a:lnTo>
                  <a:lnTo>
                    <a:pt x="143446" y="30695"/>
                  </a:lnTo>
                  <a:lnTo>
                    <a:pt x="143002" y="32118"/>
                  </a:lnTo>
                  <a:lnTo>
                    <a:pt x="143383" y="33413"/>
                  </a:lnTo>
                  <a:lnTo>
                    <a:pt x="145656" y="34150"/>
                  </a:lnTo>
                  <a:lnTo>
                    <a:pt x="147104" y="33566"/>
                  </a:lnTo>
                  <a:lnTo>
                    <a:pt x="148107" y="31788"/>
                  </a:lnTo>
                  <a:lnTo>
                    <a:pt x="148209" y="31076"/>
                  </a:lnTo>
                  <a:lnTo>
                    <a:pt x="148310" y="29337"/>
                  </a:lnTo>
                  <a:close/>
                </a:path>
                <a:path w="168275" h="86995">
                  <a:moveTo>
                    <a:pt x="148678" y="48552"/>
                  </a:moveTo>
                  <a:lnTo>
                    <a:pt x="148488" y="47866"/>
                  </a:lnTo>
                  <a:lnTo>
                    <a:pt x="148234" y="47205"/>
                  </a:lnTo>
                  <a:lnTo>
                    <a:pt x="147878" y="46228"/>
                  </a:lnTo>
                  <a:lnTo>
                    <a:pt x="147358" y="45237"/>
                  </a:lnTo>
                  <a:lnTo>
                    <a:pt x="146469" y="44653"/>
                  </a:lnTo>
                  <a:lnTo>
                    <a:pt x="145503" y="45618"/>
                  </a:lnTo>
                  <a:lnTo>
                    <a:pt x="144665" y="46748"/>
                  </a:lnTo>
                  <a:lnTo>
                    <a:pt x="143941" y="49326"/>
                  </a:lnTo>
                  <a:lnTo>
                    <a:pt x="144119" y="50812"/>
                  </a:lnTo>
                  <a:lnTo>
                    <a:pt x="144983" y="51854"/>
                  </a:lnTo>
                  <a:lnTo>
                    <a:pt x="145084" y="52133"/>
                  </a:lnTo>
                  <a:lnTo>
                    <a:pt x="145288" y="52273"/>
                  </a:lnTo>
                  <a:lnTo>
                    <a:pt x="145707" y="52311"/>
                  </a:lnTo>
                  <a:lnTo>
                    <a:pt x="145910" y="52247"/>
                  </a:lnTo>
                  <a:lnTo>
                    <a:pt x="147370" y="51663"/>
                  </a:lnTo>
                  <a:lnTo>
                    <a:pt x="148475" y="50584"/>
                  </a:lnTo>
                  <a:lnTo>
                    <a:pt x="148678" y="48552"/>
                  </a:lnTo>
                  <a:close/>
                </a:path>
                <a:path w="168275" h="86995">
                  <a:moveTo>
                    <a:pt x="152133" y="42202"/>
                  </a:moveTo>
                  <a:lnTo>
                    <a:pt x="151980" y="41681"/>
                  </a:lnTo>
                  <a:lnTo>
                    <a:pt x="151498" y="40449"/>
                  </a:lnTo>
                  <a:lnTo>
                    <a:pt x="151104" y="39712"/>
                  </a:lnTo>
                  <a:lnTo>
                    <a:pt x="150418" y="39281"/>
                  </a:lnTo>
                  <a:lnTo>
                    <a:pt x="149707" y="40005"/>
                  </a:lnTo>
                  <a:lnTo>
                    <a:pt x="149072" y="40868"/>
                  </a:lnTo>
                  <a:lnTo>
                    <a:pt x="148564" y="42837"/>
                  </a:lnTo>
                  <a:lnTo>
                    <a:pt x="148704" y="43954"/>
                  </a:lnTo>
                  <a:lnTo>
                    <a:pt x="149364" y="44729"/>
                  </a:lnTo>
                  <a:lnTo>
                    <a:pt x="149453" y="44945"/>
                  </a:lnTo>
                  <a:lnTo>
                    <a:pt x="149606" y="45046"/>
                  </a:lnTo>
                  <a:lnTo>
                    <a:pt x="149758" y="45046"/>
                  </a:lnTo>
                  <a:lnTo>
                    <a:pt x="149910" y="45072"/>
                  </a:lnTo>
                  <a:lnTo>
                    <a:pt x="151168" y="44564"/>
                  </a:lnTo>
                  <a:lnTo>
                    <a:pt x="151993" y="43738"/>
                  </a:lnTo>
                  <a:lnTo>
                    <a:pt x="152133" y="42202"/>
                  </a:lnTo>
                  <a:close/>
                </a:path>
                <a:path w="168275" h="86995">
                  <a:moveTo>
                    <a:pt x="152158" y="85166"/>
                  </a:moveTo>
                  <a:lnTo>
                    <a:pt x="152057" y="83781"/>
                  </a:lnTo>
                  <a:lnTo>
                    <a:pt x="150888" y="81356"/>
                  </a:lnTo>
                  <a:lnTo>
                    <a:pt x="149771" y="80327"/>
                  </a:lnTo>
                  <a:lnTo>
                    <a:pt x="148424" y="80073"/>
                  </a:lnTo>
                  <a:lnTo>
                    <a:pt x="148158" y="79921"/>
                  </a:lnTo>
                  <a:lnTo>
                    <a:pt x="147916" y="79959"/>
                  </a:lnTo>
                  <a:lnTo>
                    <a:pt x="147739" y="80060"/>
                  </a:lnTo>
                  <a:lnTo>
                    <a:pt x="147574" y="80175"/>
                  </a:lnTo>
                  <a:lnTo>
                    <a:pt x="147459" y="80352"/>
                  </a:lnTo>
                  <a:lnTo>
                    <a:pt x="146723" y="81711"/>
                  </a:lnTo>
                  <a:lnTo>
                    <a:pt x="146596" y="83235"/>
                  </a:lnTo>
                  <a:lnTo>
                    <a:pt x="147777" y="84912"/>
                  </a:lnTo>
                  <a:lnTo>
                    <a:pt x="148386" y="85318"/>
                  </a:lnTo>
                  <a:lnTo>
                    <a:pt x="149936" y="86194"/>
                  </a:lnTo>
                  <a:lnTo>
                    <a:pt x="150990" y="86614"/>
                  </a:lnTo>
                  <a:lnTo>
                    <a:pt x="152057" y="86499"/>
                  </a:lnTo>
                  <a:lnTo>
                    <a:pt x="152158" y="85166"/>
                  </a:lnTo>
                  <a:close/>
                </a:path>
                <a:path w="168275" h="86995">
                  <a:moveTo>
                    <a:pt x="152717" y="61239"/>
                  </a:moveTo>
                  <a:lnTo>
                    <a:pt x="152463" y="60223"/>
                  </a:lnTo>
                  <a:lnTo>
                    <a:pt x="151091" y="60312"/>
                  </a:lnTo>
                  <a:lnTo>
                    <a:pt x="149694" y="60617"/>
                  </a:lnTo>
                  <a:lnTo>
                    <a:pt x="147383" y="62077"/>
                  </a:lnTo>
                  <a:lnTo>
                    <a:pt x="146494" y="63296"/>
                  </a:lnTo>
                  <a:lnTo>
                    <a:pt x="146431" y="64630"/>
                  </a:lnTo>
                  <a:lnTo>
                    <a:pt x="146316" y="64909"/>
                  </a:lnTo>
                  <a:lnTo>
                    <a:pt x="146380" y="65138"/>
                  </a:lnTo>
                  <a:lnTo>
                    <a:pt x="146659" y="65430"/>
                  </a:lnTo>
                  <a:lnTo>
                    <a:pt x="146850" y="65519"/>
                  </a:lnTo>
                  <a:lnTo>
                    <a:pt x="148336" y="66027"/>
                  </a:lnTo>
                  <a:lnTo>
                    <a:pt x="149898" y="65951"/>
                  </a:lnTo>
                  <a:lnTo>
                    <a:pt x="151447" y="64566"/>
                  </a:lnTo>
                  <a:lnTo>
                    <a:pt x="151777" y="63919"/>
                  </a:lnTo>
                  <a:lnTo>
                    <a:pt x="152438" y="62306"/>
                  </a:lnTo>
                  <a:lnTo>
                    <a:pt x="152717" y="61239"/>
                  </a:lnTo>
                  <a:close/>
                </a:path>
                <a:path w="168275" h="86995">
                  <a:moveTo>
                    <a:pt x="160210" y="36029"/>
                  </a:moveTo>
                  <a:lnTo>
                    <a:pt x="158762" y="34861"/>
                  </a:lnTo>
                  <a:lnTo>
                    <a:pt x="157099" y="33883"/>
                  </a:lnTo>
                  <a:lnTo>
                    <a:pt x="153416" y="33223"/>
                  </a:lnTo>
                  <a:lnTo>
                    <a:pt x="151358" y="33616"/>
                  </a:lnTo>
                  <a:lnTo>
                    <a:pt x="150012" y="34886"/>
                  </a:lnTo>
                  <a:lnTo>
                    <a:pt x="149631" y="35064"/>
                  </a:lnTo>
                  <a:lnTo>
                    <a:pt x="149479" y="35344"/>
                  </a:lnTo>
                  <a:lnTo>
                    <a:pt x="149466" y="35890"/>
                  </a:lnTo>
                  <a:lnTo>
                    <a:pt x="149580" y="36156"/>
                  </a:lnTo>
                  <a:lnTo>
                    <a:pt x="150545" y="38011"/>
                  </a:lnTo>
                  <a:lnTo>
                    <a:pt x="152184" y="39357"/>
                  </a:lnTo>
                  <a:lnTo>
                    <a:pt x="155028" y="39395"/>
                  </a:lnTo>
                  <a:lnTo>
                    <a:pt x="155968" y="39065"/>
                  </a:lnTo>
                  <a:lnTo>
                    <a:pt x="158178" y="38061"/>
                  </a:lnTo>
                  <a:lnTo>
                    <a:pt x="159486" y="37274"/>
                  </a:lnTo>
                  <a:lnTo>
                    <a:pt x="160210" y="36029"/>
                  </a:lnTo>
                  <a:close/>
                </a:path>
                <a:path w="168275" h="86995">
                  <a:moveTo>
                    <a:pt x="161759" y="60833"/>
                  </a:moveTo>
                  <a:lnTo>
                    <a:pt x="161569" y="59893"/>
                  </a:lnTo>
                  <a:lnTo>
                    <a:pt x="160921" y="57658"/>
                  </a:lnTo>
                  <a:lnTo>
                    <a:pt x="160324" y="56299"/>
                  </a:lnTo>
                  <a:lnTo>
                    <a:pt x="159207" y="55448"/>
                  </a:lnTo>
                  <a:lnTo>
                    <a:pt x="157835" y="56629"/>
                  </a:lnTo>
                  <a:lnTo>
                    <a:pt x="156616" y="58039"/>
                  </a:lnTo>
                  <a:lnTo>
                    <a:pt x="155397" y="61404"/>
                  </a:lnTo>
                  <a:lnTo>
                    <a:pt x="155473" y="63398"/>
                  </a:lnTo>
                  <a:lnTo>
                    <a:pt x="156527" y="64858"/>
                  </a:lnTo>
                  <a:lnTo>
                    <a:pt x="156603" y="64985"/>
                  </a:lnTo>
                  <a:lnTo>
                    <a:pt x="156641" y="65252"/>
                  </a:lnTo>
                  <a:lnTo>
                    <a:pt x="156895" y="65430"/>
                  </a:lnTo>
                  <a:lnTo>
                    <a:pt x="157441" y="65532"/>
                  </a:lnTo>
                  <a:lnTo>
                    <a:pt x="159715" y="64833"/>
                  </a:lnTo>
                  <a:lnTo>
                    <a:pt x="161290" y="63500"/>
                  </a:lnTo>
                  <a:lnTo>
                    <a:pt x="161759" y="60833"/>
                  </a:lnTo>
                  <a:close/>
                </a:path>
                <a:path w="168275" h="86995">
                  <a:moveTo>
                    <a:pt x="161899" y="72351"/>
                  </a:moveTo>
                  <a:lnTo>
                    <a:pt x="161645" y="71335"/>
                  </a:lnTo>
                  <a:lnTo>
                    <a:pt x="160274" y="71424"/>
                  </a:lnTo>
                  <a:lnTo>
                    <a:pt x="158877" y="71729"/>
                  </a:lnTo>
                  <a:lnTo>
                    <a:pt x="156565" y="73190"/>
                  </a:lnTo>
                  <a:lnTo>
                    <a:pt x="155676" y="74409"/>
                  </a:lnTo>
                  <a:lnTo>
                    <a:pt x="155613" y="75742"/>
                  </a:lnTo>
                  <a:lnTo>
                    <a:pt x="155498" y="76022"/>
                  </a:lnTo>
                  <a:lnTo>
                    <a:pt x="155562" y="76250"/>
                  </a:lnTo>
                  <a:lnTo>
                    <a:pt x="155841" y="76542"/>
                  </a:lnTo>
                  <a:lnTo>
                    <a:pt x="156032" y="76631"/>
                  </a:lnTo>
                  <a:lnTo>
                    <a:pt x="157518" y="77139"/>
                  </a:lnTo>
                  <a:lnTo>
                    <a:pt x="159092" y="77063"/>
                  </a:lnTo>
                  <a:lnTo>
                    <a:pt x="160629" y="75679"/>
                  </a:lnTo>
                  <a:lnTo>
                    <a:pt x="160959" y="75031"/>
                  </a:lnTo>
                  <a:lnTo>
                    <a:pt x="161620" y="73418"/>
                  </a:lnTo>
                  <a:lnTo>
                    <a:pt x="161899" y="72351"/>
                  </a:lnTo>
                  <a:close/>
                </a:path>
                <a:path w="168275" h="86995">
                  <a:moveTo>
                    <a:pt x="162331" y="44704"/>
                  </a:moveTo>
                  <a:lnTo>
                    <a:pt x="162153" y="43688"/>
                  </a:lnTo>
                  <a:lnTo>
                    <a:pt x="160769" y="43662"/>
                  </a:lnTo>
                  <a:lnTo>
                    <a:pt x="159359" y="43853"/>
                  </a:lnTo>
                  <a:lnTo>
                    <a:pt x="156933" y="45123"/>
                  </a:lnTo>
                  <a:lnTo>
                    <a:pt x="155956" y="46266"/>
                  </a:lnTo>
                  <a:lnTo>
                    <a:pt x="155778" y="47599"/>
                  </a:lnTo>
                  <a:lnTo>
                    <a:pt x="155638" y="47866"/>
                  </a:lnTo>
                  <a:lnTo>
                    <a:pt x="155689" y="48107"/>
                  </a:lnTo>
                  <a:lnTo>
                    <a:pt x="155943" y="48425"/>
                  </a:lnTo>
                  <a:lnTo>
                    <a:pt x="156311" y="48602"/>
                  </a:lnTo>
                  <a:lnTo>
                    <a:pt x="157568" y="49149"/>
                  </a:lnTo>
                  <a:lnTo>
                    <a:pt x="159131" y="49187"/>
                  </a:lnTo>
                  <a:lnTo>
                    <a:pt x="160782" y="47929"/>
                  </a:lnTo>
                  <a:lnTo>
                    <a:pt x="161163" y="47320"/>
                  </a:lnTo>
                  <a:lnTo>
                    <a:pt x="161950" y="45758"/>
                  </a:lnTo>
                  <a:lnTo>
                    <a:pt x="162331" y="44704"/>
                  </a:lnTo>
                  <a:close/>
                </a:path>
                <a:path w="168275" h="86995">
                  <a:moveTo>
                    <a:pt x="164719" y="81140"/>
                  </a:moveTo>
                  <a:lnTo>
                    <a:pt x="164655" y="80302"/>
                  </a:lnTo>
                  <a:lnTo>
                    <a:pt x="163576" y="80124"/>
                  </a:lnTo>
                  <a:lnTo>
                    <a:pt x="162433" y="80111"/>
                  </a:lnTo>
                  <a:lnTo>
                    <a:pt x="161429" y="80492"/>
                  </a:lnTo>
                  <a:lnTo>
                    <a:pt x="160413" y="80860"/>
                  </a:lnTo>
                  <a:lnTo>
                    <a:pt x="159550" y="81661"/>
                  </a:lnTo>
                  <a:lnTo>
                    <a:pt x="159308" y="82715"/>
                  </a:lnTo>
                  <a:lnTo>
                    <a:pt x="159181" y="82918"/>
                  </a:lnTo>
                  <a:lnTo>
                    <a:pt x="159194" y="83108"/>
                  </a:lnTo>
                  <a:lnTo>
                    <a:pt x="159372" y="83388"/>
                  </a:lnTo>
                  <a:lnTo>
                    <a:pt x="159512" y="83489"/>
                  </a:lnTo>
                  <a:lnTo>
                    <a:pt x="160604" y="84162"/>
                  </a:lnTo>
                  <a:lnTo>
                    <a:pt x="161836" y="84366"/>
                  </a:lnTo>
                  <a:lnTo>
                    <a:pt x="163245" y="83553"/>
                  </a:lnTo>
                  <a:lnTo>
                    <a:pt x="163588" y="83108"/>
                  </a:lnTo>
                  <a:lnTo>
                    <a:pt x="164338" y="81940"/>
                  </a:lnTo>
                  <a:lnTo>
                    <a:pt x="164719" y="81140"/>
                  </a:lnTo>
                  <a:close/>
                </a:path>
                <a:path w="168275" h="86995">
                  <a:moveTo>
                    <a:pt x="168186" y="66395"/>
                  </a:moveTo>
                  <a:lnTo>
                    <a:pt x="168021" y="65620"/>
                  </a:lnTo>
                  <a:lnTo>
                    <a:pt x="166979" y="65646"/>
                  </a:lnTo>
                  <a:lnTo>
                    <a:pt x="165912" y="65824"/>
                  </a:lnTo>
                  <a:lnTo>
                    <a:pt x="164134" y="66865"/>
                  </a:lnTo>
                  <a:lnTo>
                    <a:pt x="163423" y="67754"/>
                  </a:lnTo>
                  <a:lnTo>
                    <a:pt x="163334" y="68770"/>
                  </a:lnTo>
                  <a:lnTo>
                    <a:pt x="163233" y="68973"/>
                  </a:lnTo>
                  <a:lnTo>
                    <a:pt x="163283" y="69151"/>
                  </a:lnTo>
                  <a:lnTo>
                    <a:pt x="163487" y="69380"/>
                  </a:lnTo>
                  <a:lnTo>
                    <a:pt x="163626" y="69456"/>
                  </a:lnTo>
                  <a:lnTo>
                    <a:pt x="163779" y="69507"/>
                  </a:lnTo>
                  <a:lnTo>
                    <a:pt x="164731" y="69888"/>
                  </a:lnTo>
                  <a:lnTo>
                    <a:pt x="167944" y="67183"/>
                  </a:lnTo>
                  <a:lnTo>
                    <a:pt x="168186" y="66395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1203013" y="4825542"/>
              <a:ext cx="93980" cy="86360"/>
            </a:xfrm>
            <a:custGeom>
              <a:avLst/>
              <a:gdLst/>
              <a:ahLst/>
              <a:cxnLst/>
              <a:rect l="l" t="t" r="r" b="b"/>
              <a:pathLst>
                <a:path w="93979" h="86360">
                  <a:moveTo>
                    <a:pt x="4940" y="58343"/>
                  </a:moveTo>
                  <a:lnTo>
                    <a:pt x="4864" y="58216"/>
                  </a:lnTo>
                  <a:lnTo>
                    <a:pt x="4762" y="57124"/>
                  </a:lnTo>
                  <a:lnTo>
                    <a:pt x="4051" y="56235"/>
                  </a:lnTo>
                  <a:lnTo>
                    <a:pt x="2273" y="55194"/>
                  </a:lnTo>
                  <a:lnTo>
                    <a:pt x="1206" y="55016"/>
                  </a:lnTo>
                  <a:lnTo>
                    <a:pt x="165" y="54991"/>
                  </a:lnTo>
                  <a:lnTo>
                    <a:pt x="0" y="55753"/>
                  </a:lnTo>
                  <a:lnTo>
                    <a:pt x="3454" y="59258"/>
                  </a:lnTo>
                  <a:lnTo>
                    <a:pt x="4406" y="58877"/>
                  </a:lnTo>
                  <a:lnTo>
                    <a:pt x="4559" y="58826"/>
                  </a:lnTo>
                  <a:lnTo>
                    <a:pt x="4699" y="58750"/>
                  </a:lnTo>
                  <a:lnTo>
                    <a:pt x="4902" y="58521"/>
                  </a:lnTo>
                  <a:lnTo>
                    <a:pt x="4940" y="58343"/>
                  </a:lnTo>
                  <a:close/>
                </a:path>
                <a:path w="93979" h="86360">
                  <a:moveTo>
                    <a:pt x="5422" y="83934"/>
                  </a:moveTo>
                  <a:lnTo>
                    <a:pt x="5232" y="82524"/>
                  </a:lnTo>
                  <a:lnTo>
                    <a:pt x="5041" y="82245"/>
                  </a:lnTo>
                  <a:lnTo>
                    <a:pt x="4864" y="82156"/>
                  </a:lnTo>
                  <a:lnTo>
                    <a:pt x="4711" y="82194"/>
                  </a:lnTo>
                  <a:lnTo>
                    <a:pt x="114" y="85877"/>
                  </a:lnTo>
                  <a:lnTo>
                    <a:pt x="876" y="86283"/>
                  </a:lnTo>
                  <a:lnTo>
                    <a:pt x="1765" y="86283"/>
                  </a:lnTo>
                  <a:lnTo>
                    <a:pt x="3175" y="86118"/>
                  </a:lnTo>
                  <a:lnTo>
                    <a:pt x="3733" y="86004"/>
                  </a:lnTo>
                  <a:lnTo>
                    <a:pt x="5092" y="85115"/>
                  </a:lnTo>
                  <a:lnTo>
                    <a:pt x="5422" y="83934"/>
                  </a:lnTo>
                  <a:close/>
                </a:path>
                <a:path w="93979" h="86360">
                  <a:moveTo>
                    <a:pt x="7150" y="51917"/>
                  </a:moveTo>
                  <a:lnTo>
                    <a:pt x="6896" y="50927"/>
                  </a:lnTo>
                  <a:lnTo>
                    <a:pt x="6629" y="49949"/>
                  </a:lnTo>
                  <a:lnTo>
                    <a:pt x="6007" y="49085"/>
                  </a:lnTo>
                  <a:lnTo>
                    <a:pt x="5283" y="48361"/>
                  </a:lnTo>
                  <a:lnTo>
                    <a:pt x="4610" y="48793"/>
                  </a:lnTo>
                  <a:lnTo>
                    <a:pt x="4216" y="49530"/>
                  </a:lnTo>
                  <a:lnTo>
                    <a:pt x="3733" y="50761"/>
                  </a:lnTo>
                  <a:lnTo>
                    <a:pt x="3581" y="51282"/>
                  </a:lnTo>
                  <a:lnTo>
                    <a:pt x="3721" y="52819"/>
                  </a:lnTo>
                  <a:lnTo>
                    <a:pt x="4546" y="53644"/>
                  </a:lnTo>
                  <a:lnTo>
                    <a:pt x="5803" y="54152"/>
                  </a:lnTo>
                  <a:lnTo>
                    <a:pt x="5956" y="54127"/>
                  </a:lnTo>
                  <a:lnTo>
                    <a:pt x="6108" y="54127"/>
                  </a:lnTo>
                  <a:lnTo>
                    <a:pt x="6261" y="54025"/>
                  </a:lnTo>
                  <a:lnTo>
                    <a:pt x="6299" y="53873"/>
                  </a:lnTo>
                  <a:lnTo>
                    <a:pt x="7010" y="53035"/>
                  </a:lnTo>
                  <a:lnTo>
                    <a:pt x="7150" y="51917"/>
                  </a:lnTo>
                  <a:close/>
                </a:path>
                <a:path w="93979" h="86360">
                  <a:moveTo>
                    <a:pt x="9525" y="69037"/>
                  </a:moveTo>
                  <a:lnTo>
                    <a:pt x="9271" y="68046"/>
                  </a:lnTo>
                  <a:lnTo>
                    <a:pt x="9004" y="67068"/>
                  </a:lnTo>
                  <a:lnTo>
                    <a:pt x="8382" y="66205"/>
                  </a:lnTo>
                  <a:lnTo>
                    <a:pt x="7658" y="65481"/>
                  </a:lnTo>
                  <a:lnTo>
                    <a:pt x="6985" y="65913"/>
                  </a:lnTo>
                  <a:lnTo>
                    <a:pt x="6591" y="66649"/>
                  </a:lnTo>
                  <a:lnTo>
                    <a:pt x="6108" y="67881"/>
                  </a:lnTo>
                  <a:lnTo>
                    <a:pt x="5956" y="68402"/>
                  </a:lnTo>
                  <a:lnTo>
                    <a:pt x="6096" y="69938"/>
                  </a:lnTo>
                  <a:lnTo>
                    <a:pt x="6921" y="70764"/>
                  </a:lnTo>
                  <a:lnTo>
                    <a:pt x="8178" y="71272"/>
                  </a:lnTo>
                  <a:lnTo>
                    <a:pt x="8331" y="71247"/>
                  </a:lnTo>
                  <a:lnTo>
                    <a:pt x="8483" y="71234"/>
                  </a:lnTo>
                  <a:lnTo>
                    <a:pt x="8636" y="71145"/>
                  </a:lnTo>
                  <a:lnTo>
                    <a:pt x="8674" y="70993"/>
                  </a:lnTo>
                  <a:lnTo>
                    <a:pt x="9385" y="70154"/>
                  </a:lnTo>
                  <a:lnTo>
                    <a:pt x="9525" y="69037"/>
                  </a:lnTo>
                  <a:close/>
                </a:path>
                <a:path w="93979" h="86360">
                  <a:moveTo>
                    <a:pt x="14528" y="54597"/>
                  </a:moveTo>
                  <a:lnTo>
                    <a:pt x="14452" y="54470"/>
                  </a:lnTo>
                  <a:lnTo>
                    <a:pt x="14351" y="53378"/>
                  </a:lnTo>
                  <a:lnTo>
                    <a:pt x="13639" y="52489"/>
                  </a:lnTo>
                  <a:lnTo>
                    <a:pt x="11861" y="51447"/>
                  </a:lnTo>
                  <a:lnTo>
                    <a:pt x="10795" y="51269"/>
                  </a:lnTo>
                  <a:lnTo>
                    <a:pt x="9753" y="51244"/>
                  </a:lnTo>
                  <a:lnTo>
                    <a:pt x="9588" y="52006"/>
                  </a:lnTo>
                  <a:lnTo>
                    <a:pt x="13042" y="55511"/>
                  </a:lnTo>
                  <a:lnTo>
                    <a:pt x="13995" y="55130"/>
                  </a:lnTo>
                  <a:lnTo>
                    <a:pt x="14147" y="55079"/>
                  </a:lnTo>
                  <a:lnTo>
                    <a:pt x="14287" y="55003"/>
                  </a:lnTo>
                  <a:lnTo>
                    <a:pt x="14490" y="54775"/>
                  </a:lnTo>
                  <a:lnTo>
                    <a:pt x="14528" y="54597"/>
                  </a:lnTo>
                  <a:close/>
                </a:path>
                <a:path w="93979" h="86360">
                  <a:moveTo>
                    <a:pt x="27838" y="47472"/>
                  </a:moveTo>
                  <a:lnTo>
                    <a:pt x="27749" y="47345"/>
                  </a:lnTo>
                  <a:lnTo>
                    <a:pt x="27647" y="46253"/>
                  </a:lnTo>
                  <a:lnTo>
                    <a:pt x="26936" y="45364"/>
                  </a:lnTo>
                  <a:lnTo>
                    <a:pt x="25158" y="44323"/>
                  </a:lnTo>
                  <a:lnTo>
                    <a:pt x="24091" y="44145"/>
                  </a:lnTo>
                  <a:lnTo>
                    <a:pt x="23050" y="44119"/>
                  </a:lnTo>
                  <a:lnTo>
                    <a:pt x="22885" y="44894"/>
                  </a:lnTo>
                  <a:lnTo>
                    <a:pt x="26339" y="48387"/>
                  </a:lnTo>
                  <a:lnTo>
                    <a:pt x="27292" y="48006"/>
                  </a:lnTo>
                  <a:lnTo>
                    <a:pt x="27444" y="47955"/>
                  </a:lnTo>
                  <a:lnTo>
                    <a:pt x="27584" y="47879"/>
                  </a:lnTo>
                  <a:lnTo>
                    <a:pt x="27787" y="47650"/>
                  </a:lnTo>
                  <a:lnTo>
                    <a:pt x="27838" y="47472"/>
                  </a:lnTo>
                  <a:close/>
                </a:path>
                <a:path w="93979" h="86360">
                  <a:moveTo>
                    <a:pt x="39344" y="45656"/>
                  </a:moveTo>
                  <a:lnTo>
                    <a:pt x="39268" y="45529"/>
                  </a:lnTo>
                  <a:lnTo>
                    <a:pt x="39166" y="44437"/>
                  </a:lnTo>
                  <a:lnTo>
                    <a:pt x="38455" y="43548"/>
                  </a:lnTo>
                  <a:lnTo>
                    <a:pt x="36677" y="42506"/>
                  </a:lnTo>
                  <a:lnTo>
                    <a:pt x="35610" y="42329"/>
                  </a:lnTo>
                  <a:lnTo>
                    <a:pt x="34569" y="42303"/>
                  </a:lnTo>
                  <a:lnTo>
                    <a:pt x="34404" y="43065"/>
                  </a:lnTo>
                  <a:lnTo>
                    <a:pt x="37858" y="46570"/>
                  </a:lnTo>
                  <a:lnTo>
                    <a:pt x="38811" y="46189"/>
                  </a:lnTo>
                  <a:lnTo>
                    <a:pt x="38963" y="46139"/>
                  </a:lnTo>
                  <a:lnTo>
                    <a:pt x="39103" y="46062"/>
                  </a:lnTo>
                  <a:lnTo>
                    <a:pt x="39306" y="45834"/>
                  </a:lnTo>
                  <a:lnTo>
                    <a:pt x="39344" y="45656"/>
                  </a:lnTo>
                  <a:close/>
                </a:path>
                <a:path w="93979" h="86360">
                  <a:moveTo>
                    <a:pt x="61976" y="69659"/>
                  </a:moveTo>
                  <a:lnTo>
                    <a:pt x="61887" y="69532"/>
                  </a:lnTo>
                  <a:lnTo>
                    <a:pt x="61785" y="68440"/>
                  </a:lnTo>
                  <a:lnTo>
                    <a:pt x="61074" y="67551"/>
                  </a:lnTo>
                  <a:lnTo>
                    <a:pt x="59296" y="66509"/>
                  </a:lnTo>
                  <a:lnTo>
                    <a:pt x="58229" y="66332"/>
                  </a:lnTo>
                  <a:lnTo>
                    <a:pt x="57188" y="66306"/>
                  </a:lnTo>
                  <a:lnTo>
                    <a:pt x="57023" y="67081"/>
                  </a:lnTo>
                  <a:lnTo>
                    <a:pt x="60477" y="70573"/>
                  </a:lnTo>
                  <a:lnTo>
                    <a:pt x="61429" y="70192"/>
                  </a:lnTo>
                  <a:lnTo>
                    <a:pt x="61582" y="70142"/>
                  </a:lnTo>
                  <a:lnTo>
                    <a:pt x="61722" y="70065"/>
                  </a:lnTo>
                  <a:lnTo>
                    <a:pt x="61925" y="69837"/>
                  </a:lnTo>
                  <a:lnTo>
                    <a:pt x="61976" y="69659"/>
                  </a:lnTo>
                  <a:close/>
                </a:path>
                <a:path w="93979" h="86360">
                  <a:moveTo>
                    <a:pt x="61988" y="84277"/>
                  </a:moveTo>
                  <a:lnTo>
                    <a:pt x="61849" y="84035"/>
                  </a:lnTo>
                  <a:lnTo>
                    <a:pt x="61823" y="83896"/>
                  </a:lnTo>
                  <a:lnTo>
                    <a:pt x="61658" y="82067"/>
                  </a:lnTo>
                  <a:lnTo>
                    <a:pt x="60375" y="80441"/>
                  </a:lnTo>
                  <a:lnTo>
                    <a:pt x="57124" y="78562"/>
                  </a:lnTo>
                  <a:lnTo>
                    <a:pt x="55206" y="78219"/>
                  </a:lnTo>
                  <a:lnTo>
                    <a:pt x="53314" y="78181"/>
                  </a:lnTo>
                  <a:lnTo>
                    <a:pt x="53009" y="79578"/>
                  </a:lnTo>
                  <a:lnTo>
                    <a:pt x="59283" y="85928"/>
                  </a:lnTo>
                  <a:lnTo>
                    <a:pt x="61290" y="85140"/>
                  </a:lnTo>
                  <a:lnTo>
                    <a:pt x="61556" y="85013"/>
                  </a:lnTo>
                  <a:lnTo>
                    <a:pt x="61912" y="84594"/>
                  </a:lnTo>
                  <a:lnTo>
                    <a:pt x="61988" y="84277"/>
                  </a:lnTo>
                  <a:close/>
                </a:path>
                <a:path w="93979" h="86360">
                  <a:moveTo>
                    <a:pt x="64274" y="38481"/>
                  </a:moveTo>
                  <a:lnTo>
                    <a:pt x="64020" y="37376"/>
                  </a:lnTo>
                  <a:lnTo>
                    <a:pt x="62852" y="35699"/>
                  </a:lnTo>
                  <a:lnTo>
                    <a:pt x="61976" y="35102"/>
                  </a:lnTo>
                  <a:lnTo>
                    <a:pt x="61036" y="34645"/>
                  </a:lnTo>
                  <a:lnTo>
                    <a:pt x="60553" y="35280"/>
                  </a:lnTo>
                  <a:lnTo>
                    <a:pt x="60426" y="36106"/>
                  </a:lnTo>
                  <a:lnTo>
                    <a:pt x="60413" y="37426"/>
                  </a:lnTo>
                  <a:lnTo>
                    <a:pt x="60452" y="37960"/>
                  </a:lnTo>
                  <a:lnTo>
                    <a:pt x="60667" y="38442"/>
                  </a:lnTo>
                  <a:lnTo>
                    <a:pt x="61099" y="39357"/>
                  </a:lnTo>
                  <a:lnTo>
                    <a:pt x="62166" y="39865"/>
                  </a:lnTo>
                  <a:lnTo>
                    <a:pt x="63195" y="39928"/>
                  </a:lnTo>
                  <a:lnTo>
                    <a:pt x="63512" y="39928"/>
                  </a:lnTo>
                  <a:lnTo>
                    <a:pt x="63792" y="39801"/>
                  </a:lnTo>
                  <a:lnTo>
                    <a:pt x="63906" y="39662"/>
                  </a:lnTo>
                  <a:lnTo>
                    <a:pt x="63893" y="39509"/>
                  </a:lnTo>
                  <a:lnTo>
                    <a:pt x="64274" y="38481"/>
                  </a:lnTo>
                  <a:close/>
                </a:path>
                <a:path w="93979" h="86360">
                  <a:moveTo>
                    <a:pt x="67094" y="84569"/>
                  </a:moveTo>
                  <a:lnTo>
                    <a:pt x="67005" y="84442"/>
                  </a:lnTo>
                  <a:lnTo>
                    <a:pt x="66903" y="83350"/>
                  </a:lnTo>
                  <a:lnTo>
                    <a:pt x="66192" y="82461"/>
                  </a:lnTo>
                  <a:lnTo>
                    <a:pt x="64414" y="81419"/>
                  </a:lnTo>
                  <a:lnTo>
                    <a:pt x="63347" y="81241"/>
                  </a:lnTo>
                  <a:lnTo>
                    <a:pt x="62306" y="81216"/>
                  </a:lnTo>
                  <a:lnTo>
                    <a:pt x="62141" y="81991"/>
                  </a:lnTo>
                  <a:lnTo>
                    <a:pt x="65595" y="85483"/>
                  </a:lnTo>
                  <a:lnTo>
                    <a:pt x="66548" y="85102"/>
                  </a:lnTo>
                  <a:lnTo>
                    <a:pt x="66700" y="85051"/>
                  </a:lnTo>
                  <a:lnTo>
                    <a:pt x="66840" y="84975"/>
                  </a:lnTo>
                  <a:lnTo>
                    <a:pt x="67043" y="84747"/>
                  </a:lnTo>
                  <a:lnTo>
                    <a:pt x="67094" y="84569"/>
                  </a:lnTo>
                  <a:close/>
                </a:path>
                <a:path w="93979" h="86360">
                  <a:moveTo>
                    <a:pt x="67538" y="59613"/>
                  </a:moveTo>
                  <a:lnTo>
                    <a:pt x="67284" y="58508"/>
                  </a:lnTo>
                  <a:lnTo>
                    <a:pt x="66116" y="56832"/>
                  </a:lnTo>
                  <a:lnTo>
                    <a:pt x="65239" y="56235"/>
                  </a:lnTo>
                  <a:lnTo>
                    <a:pt x="64300" y="55778"/>
                  </a:lnTo>
                  <a:lnTo>
                    <a:pt x="63817" y="56413"/>
                  </a:lnTo>
                  <a:lnTo>
                    <a:pt x="63690" y="57238"/>
                  </a:lnTo>
                  <a:lnTo>
                    <a:pt x="63677" y="58559"/>
                  </a:lnTo>
                  <a:lnTo>
                    <a:pt x="63703" y="59093"/>
                  </a:lnTo>
                  <a:lnTo>
                    <a:pt x="64363" y="60490"/>
                  </a:lnTo>
                  <a:lnTo>
                    <a:pt x="65430" y="60998"/>
                  </a:lnTo>
                  <a:lnTo>
                    <a:pt x="66459" y="61061"/>
                  </a:lnTo>
                  <a:lnTo>
                    <a:pt x="66776" y="61061"/>
                  </a:lnTo>
                  <a:lnTo>
                    <a:pt x="67056" y="60934"/>
                  </a:lnTo>
                  <a:lnTo>
                    <a:pt x="67170" y="60794"/>
                  </a:lnTo>
                  <a:lnTo>
                    <a:pt x="67157" y="60642"/>
                  </a:lnTo>
                  <a:lnTo>
                    <a:pt x="67538" y="59613"/>
                  </a:lnTo>
                  <a:close/>
                </a:path>
                <a:path w="93979" h="86360">
                  <a:moveTo>
                    <a:pt x="70421" y="3568"/>
                  </a:moveTo>
                  <a:lnTo>
                    <a:pt x="70053" y="1714"/>
                  </a:lnTo>
                  <a:lnTo>
                    <a:pt x="69418" y="0"/>
                  </a:lnTo>
                  <a:lnTo>
                    <a:pt x="67970" y="228"/>
                  </a:lnTo>
                  <a:lnTo>
                    <a:pt x="66763" y="1155"/>
                  </a:lnTo>
                  <a:lnTo>
                    <a:pt x="65049" y="2832"/>
                  </a:lnTo>
                  <a:lnTo>
                    <a:pt x="64389" y="3581"/>
                  </a:lnTo>
                  <a:lnTo>
                    <a:pt x="63461" y="6197"/>
                  </a:lnTo>
                  <a:lnTo>
                    <a:pt x="64198" y="8166"/>
                  </a:lnTo>
                  <a:lnTo>
                    <a:pt x="65659" y="9677"/>
                  </a:lnTo>
                  <a:lnTo>
                    <a:pt x="65874" y="9867"/>
                  </a:lnTo>
                  <a:lnTo>
                    <a:pt x="66395" y="10058"/>
                  </a:lnTo>
                  <a:lnTo>
                    <a:pt x="66738" y="10007"/>
                  </a:lnTo>
                  <a:lnTo>
                    <a:pt x="66903" y="9791"/>
                  </a:lnTo>
                  <a:lnTo>
                    <a:pt x="67030" y="9715"/>
                  </a:lnTo>
                  <a:lnTo>
                    <a:pt x="68719" y="8915"/>
                  </a:lnTo>
                  <a:lnTo>
                    <a:pt x="69799" y="7175"/>
                  </a:lnTo>
                  <a:lnTo>
                    <a:pt x="70421" y="3568"/>
                  </a:lnTo>
                  <a:close/>
                </a:path>
                <a:path w="93979" h="86360">
                  <a:moveTo>
                    <a:pt x="71920" y="33947"/>
                  </a:moveTo>
                  <a:lnTo>
                    <a:pt x="71831" y="31064"/>
                  </a:lnTo>
                  <a:lnTo>
                    <a:pt x="71247" y="29679"/>
                  </a:lnTo>
                  <a:lnTo>
                    <a:pt x="70485" y="28448"/>
                  </a:lnTo>
                  <a:lnTo>
                    <a:pt x="69405" y="28841"/>
                  </a:lnTo>
                  <a:lnTo>
                    <a:pt x="68605" y="29743"/>
                  </a:lnTo>
                  <a:lnTo>
                    <a:pt x="67551" y="31305"/>
                  </a:lnTo>
                  <a:lnTo>
                    <a:pt x="67157" y="31978"/>
                  </a:lnTo>
                  <a:lnTo>
                    <a:pt x="66852" y="34137"/>
                  </a:lnTo>
                  <a:lnTo>
                    <a:pt x="67741" y="35560"/>
                  </a:lnTo>
                  <a:lnTo>
                    <a:pt x="69113" y="36512"/>
                  </a:lnTo>
                  <a:lnTo>
                    <a:pt x="69303" y="36626"/>
                  </a:lnTo>
                  <a:lnTo>
                    <a:pt x="69748" y="36690"/>
                  </a:lnTo>
                  <a:lnTo>
                    <a:pt x="69989" y="36601"/>
                  </a:lnTo>
                  <a:lnTo>
                    <a:pt x="70091" y="36410"/>
                  </a:lnTo>
                  <a:lnTo>
                    <a:pt x="71361" y="35458"/>
                  </a:lnTo>
                  <a:lnTo>
                    <a:pt x="71920" y="33947"/>
                  </a:lnTo>
                  <a:close/>
                </a:path>
                <a:path w="93979" h="86360">
                  <a:moveTo>
                    <a:pt x="74231" y="67538"/>
                  </a:moveTo>
                  <a:lnTo>
                    <a:pt x="73698" y="66230"/>
                  </a:lnTo>
                  <a:lnTo>
                    <a:pt x="71882" y="64376"/>
                  </a:lnTo>
                  <a:lnTo>
                    <a:pt x="70662" y="63804"/>
                  </a:lnTo>
                  <a:lnTo>
                    <a:pt x="69418" y="63423"/>
                  </a:lnTo>
                  <a:lnTo>
                    <a:pt x="68935" y="64300"/>
                  </a:lnTo>
                  <a:lnTo>
                    <a:pt x="71907" y="69684"/>
                  </a:lnTo>
                  <a:lnTo>
                    <a:pt x="73596" y="69494"/>
                  </a:lnTo>
                  <a:lnTo>
                    <a:pt x="73926" y="69278"/>
                  </a:lnTo>
                  <a:lnTo>
                    <a:pt x="74028" y="69075"/>
                  </a:lnTo>
                  <a:lnTo>
                    <a:pt x="73977" y="68897"/>
                  </a:lnTo>
                  <a:lnTo>
                    <a:pt x="74231" y="67538"/>
                  </a:lnTo>
                  <a:close/>
                </a:path>
                <a:path w="93979" h="86360">
                  <a:moveTo>
                    <a:pt x="75819" y="17703"/>
                  </a:moveTo>
                  <a:lnTo>
                    <a:pt x="75260" y="15748"/>
                  </a:lnTo>
                  <a:lnTo>
                    <a:pt x="74625" y="14897"/>
                  </a:lnTo>
                  <a:lnTo>
                    <a:pt x="73888" y="14173"/>
                  </a:lnTo>
                  <a:lnTo>
                    <a:pt x="73228" y="14617"/>
                  </a:lnTo>
                  <a:lnTo>
                    <a:pt x="72834" y="15367"/>
                  </a:lnTo>
                  <a:lnTo>
                    <a:pt x="72390" y="16598"/>
                  </a:lnTo>
                  <a:lnTo>
                    <a:pt x="72237" y="17132"/>
                  </a:lnTo>
                  <a:lnTo>
                    <a:pt x="72288" y="17665"/>
                  </a:lnTo>
                  <a:lnTo>
                    <a:pt x="72402" y="18656"/>
                  </a:lnTo>
                  <a:lnTo>
                    <a:pt x="73240" y="19481"/>
                  </a:lnTo>
                  <a:lnTo>
                    <a:pt x="74498" y="19951"/>
                  </a:lnTo>
                  <a:lnTo>
                    <a:pt x="74815" y="19926"/>
                  </a:lnTo>
                  <a:lnTo>
                    <a:pt x="74968" y="19824"/>
                  </a:lnTo>
                  <a:lnTo>
                    <a:pt x="75006" y="19672"/>
                  </a:lnTo>
                  <a:lnTo>
                    <a:pt x="75692" y="18821"/>
                  </a:lnTo>
                  <a:lnTo>
                    <a:pt x="75819" y="17703"/>
                  </a:lnTo>
                  <a:close/>
                </a:path>
                <a:path w="93979" h="86360">
                  <a:moveTo>
                    <a:pt x="78219" y="4432"/>
                  </a:moveTo>
                  <a:lnTo>
                    <a:pt x="77927" y="3111"/>
                  </a:lnTo>
                  <a:lnTo>
                    <a:pt x="77444" y="1828"/>
                  </a:lnTo>
                  <a:lnTo>
                    <a:pt x="76263" y="1752"/>
                  </a:lnTo>
                  <a:lnTo>
                    <a:pt x="75272" y="2184"/>
                  </a:lnTo>
                  <a:lnTo>
                    <a:pt x="74422" y="2717"/>
                  </a:lnTo>
                  <a:lnTo>
                    <a:pt x="73850" y="3060"/>
                  </a:lnTo>
                  <a:lnTo>
                    <a:pt x="73317" y="3479"/>
                  </a:lnTo>
                  <a:lnTo>
                    <a:pt x="72517" y="5105"/>
                  </a:lnTo>
                  <a:lnTo>
                    <a:pt x="73088" y="6565"/>
                  </a:lnTo>
                  <a:lnTo>
                    <a:pt x="74256" y="7848"/>
                  </a:lnTo>
                  <a:lnTo>
                    <a:pt x="74434" y="8013"/>
                  </a:lnTo>
                  <a:lnTo>
                    <a:pt x="74853" y="8216"/>
                  </a:lnTo>
                  <a:lnTo>
                    <a:pt x="75133" y="8242"/>
                  </a:lnTo>
                  <a:lnTo>
                    <a:pt x="75272" y="8115"/>
                  </a:lnTo>
                  <a:lnTo>
                    <a:pt x="76746" y="7810"/>
                  </a:lnTo>
                  <a:lnTo>
                    <a:pt x="77660" y="6794"/>
                  </a:lnTo>
                  <a:lnTo>
                    <a:pt x="77927" y="5613"/>
                  </a:lnTo>
                  <a:lnTo>
                    <a:pt x="78219" y="4432"/>
                  </a:lnTo>
                  <a:close/>
                </a:path>
                <a:path w="93979" h="86360">
                  <a:moveTo>
                    <a:pt x="80632" y="18669"/>
                  </a:moveTo>
                  <a:lnTo>
                    <a:pt x="80378" y="17564"/>
                  </a:lnTo>
                  <a:lnTo>
                    <a:pt x="79209" y="15887"/>
                  </a:lnTo>
                  <a:lnTo>
                    <a:pt x="78333" y="15290"/>
                  </a:lnTo>
                  <a:lnTo>
                    <a:pt x="77393" y="14833"/>
                  </a:lnTo>
                  <a:lnTo>
                    <a:pt x="76911" y="15468"/>
                  </a:lnTo>
                  <a:lnTo>
                    <a:pt x="76784" y="16294"/>
                  </a:lnTo>
                  <a:lnTo>
                    <a:pt x="76771" y="17614"/>
                  </a:lnTo>
                  <a:lnTo>
                    <a:pt x="76809" y="18148"/>
                  </a:lnTo>
                  <a:lnTo>
                    <a:pt x="77025" y="18630"/>
                  </a:lnTo>
                  <a:lnTo>
                    <a:pt x="77457" y="19545"/>
                  </a:lnTo>
                  <a:lnTo>
                    <a:pt x="78524" y="20053"/>
                  </a:lnTo>
                  <a:lnTo>
                    <a:pt x="79552" y="20116"/>
                  </a:lnTo>
                  <a:lnTo>
                    <a:pt x="79870" y="20116"/>
                  </a:lnTo>
                  <a:lnTo>
                    <a:pt x="80149" y="19989"/>
                  </a:lnTo>
                  <a:lnTo>
                    <a:pt x="80264" y="19850"/>
                  </a:lnTo>
                  <a:lnTo>
                    <a:pt x="80251" y="19697"/>
                  </a:lnTo>
                  <a:lnTo>
                    <a:pt x="80632" y="18669"/>
                  </a:lnTo>
                  <a:close/>
                </a:path>
                <a:path w="93979" h="86360">
                  <a:moveTo>
                    <a:pt x="81940" y="12090"/>
                  </a:moveTo>
                  <a:lnTo>
                    <a:pt x="81864" y="11963"/>
                  </a:lnTo>
                  <a:lnTo>
                    <a:pt x="81749" y="10871"/>
                  </a:lnTo>
                  <a:lnTo>
                    <a:pt x="81038" y="9994"/>
                  </a:lnTo>
                  <a:lnTo>
                    <a:pt x="80137" y="9474"/>
                  </a:lnTo>
                  <a:lnTo>
                    <a:pt x="79235" y="8966"/>
                  </a:lnTo>
                  <a:lnTo>
                    <a:pt x="78168" y="8788"/>
                  </a:lnTo>
                  <a:lnTo>
                    <a:pt x="77127" y="8775"/>
                  </a:lnTo>
                  <a:lnTo>
                    <a:pt x="76974" y="9550"/>
                  </a:lnTo>
                  <a:lnTo>
                    <a:pt x="80467" y="13017"/>
                  </a:lnTo>
                  <a:lnTo>
                    <a:pt x="81419" y="12636"/>
                  </a:lnTo>
                  <a:lnTo>
                    <a:pt x="81711" y="12496"/>
                  </a:lnTo>
                  <a:lnTo>
                    <a:pt x="81902" y="12268"/>
                  </a:lnTo>
                  <a:lnTo>
                    <a:pt x="81940" y="12090"/>
                  </a:lnTo>
                  <a:close/>
                </a:path>
                <a:path w="93979" h="86360">
                  <a:moveTo>
                    <a:pt x="93840" y="6477"/>
                  </a:moveTo>
                  <a:lnTo>
                    <a:pt x="93472" y="4622"/>
                  </a:lnTo>
                  <a:lnTo>
                    <a:pt x="92837" y="2908"/>
                  </a:lnTo>
                  <a:lnTo>
                    <a:pt x="91389" y="3136"/>
                  </a:lnTo>
                  <a:lnTo>
                    <a:pt x="90170" y="4064"/>
                  </a:lnTo>
                  <a:lnTo>
                    <a:pt x="88468" y="5740"/>
                  </a:lnTo>
                  <a:lnTo>
                    <a:pt x="87807" y="6489"/>
                  </a:lnTo>
                  <a:lnTo>
                    <a:pt x="86880" y="9105"/>
                  </a:lnTo>
                  <a:lnTo>
                    <a:pt x="87617" y="11074"/>
                  </a:lnTo>
                  <a:lnTo>
                    <a:pt x="89077" y="12585"/>
                  </a:lnTo>
                  <a:lnTo>
                    <a:pt x="89293" y="12776"/>
                  </a:lnTo>
                  <a:lnTo>
                    <a:pt x="89814" y="12966"/>
                  </a:lnTo>
                  <a:lnTo>
                    <a:pt x="90157" y="12915"/>
                  </a:lnTo>
                  <a:lnTo>
                    <a:pt x="90322" y="12700"/>
                  </a:lnTo>
                  <a:lnTo>
                    <a:pt x="90449" y="12623"/>
                  </a:lnTo>
                  <a:lnTo>
                    <a:pt x="92138" y="11823"/>
                  </a:lnTo>
                  <a:lnTo>
                    <a:pt x="93218" y="10083"/>
                  </a:lnTo>
                  <a:lnTo>
                    <a:pt x="93840" y="6477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1193636" y="4912917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1993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1197131" y="4914123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9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9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1202263" y="4917681"/>
              <a:ext cx="10795" cy="11430"/>
            </a:xfrm>
            <a:custGeom>
              <a:avLst/>
              <a:gdLst/>
              <a:ahLst/>
              <a:cxnLst/>
              <a:rect l="l" t="t" r="r" b="b"/>
              <a:pathLst>
                <a:path w="10795" h="11429">
                  <a:moveTo>
                    <a:pt x="7823" y="6388"/>
                  </a:moveTo>
                  <a:lnTo>
                    <a:pt x="4165" y="3848"/>
                  </a:lnTo>
                  <a:lnTo>
                    <a:pt x="3009" y="3543"/>
                  </a:lnTo>
                  <a:lnTo>
                    <a:pt x="2032" y="2692"/>
                  </a:lnTo>
                  <a:lnTo>
                    <a:pt x="2032" y="2197"/>
                  </a:lnTo>
                  <a:lnTo>
                    <a:pt x="2197" y="1930"/>
                  </a:lnTo>
                  <a:lnTo>
                    <a:pt x="2819" y="1485"/>
                  </a:lnTo>
                  <a:lnTo>
                    <a:pt x="3238" y="1371"/>
                  </a:lnTo>
                  <a:lnTo>
                    <a:pt x="4305" y="1371"/>
                  </a:lnTo>
                  <a:lnTo>
                    <a:pt x="4711" y="1485"/>
                  </a:lnTo>
                  <a:lnTo>
                    <a:pt x="5219" y="1892"/>
                  </a:lnTo>
                  <a:lnTo>
                    <a:pt x="5422" y="2171"/>
                  </a:lnTo>
                  <a:lnTo>
                    <a:pt x="5740" y="2781"/>
                  </a:lnTo>
                  <a:lnTo>
                    <a:pt x="5880" y="2959"/>
                  </a:lnTo>
                  <a:lnTo>
                    <a:pt x="7391" y="2578"/>
                  </a:lnTo>
                  <a:lnTo>
                    <a:pt x="7391" y="2082"/>
                  </a:lnTo>
                  <a:lnTo>
                    <a:pt x="4495" y="0"/>
                  </a:lnTo>
                  <a:lnTo>
                    <a:pt x="3124" y="0"/>
                  </a:lnTo>
                  <a:lnTo>
                    <a:pt x="190" y="2146"/>
                  </a:lnTo>
                  <a:lnTo>
                    <a:pt x="190" y="3225"/>
                  </a:lnTo>
                  <a:lnTo>
                    <a:pt x="4470" y="5740"/>
                  </a:lnTo>
                  <a:lnTo>
                    <a:pt x="5105" y="5956"/>
                  </a:lnTo>
                  <a:lnTo>
                    <a:pt x="5359" y="6108"/>
                  </a:lnTo>
                  <a:lnTo>
                    <a:pt x="5753" y="6502"/>
                  </a:lnTo>
                  <a:lnTo>
                    <a:pt x="5854" y="6756"/>
                  </a:lnTo>
                  <a:lnTo>
                    <a:pt x="5854" y="7480"/>
                  </a:lnTo>
                  <a:lnTo>
                    <a:pt x="5676" y="7810"/>
                  </a:lnTo>
                  <a:lnTo>
                    <a:pt x="4927" y="8356"/>
                  </a:lnTo>
                  <a:lnTo>
                    <a:pt x="4445" y="8483"/>
                  </a:lnTo>
                  <a:lnTo>
                    <a:pt x="3429" y="8483"/>
                  </a:lnTo>
                  <a:lnTo>
                    <a:pt x="1701" y="6756"/>
                  </a:lnTo>
                  <a:lnTo>
                    <a:pt x="1574" y="6565"/>
                  </a:lnTo>
                  <a:lnTo>
                    <a:pt x="1282" y="6299"/>
                  </a:lnTo>
                  <a:lnTo>
                    <a:pt x="1104" y="6235"/>
                  </a:lnTo>
                  <a:lnTo>
                    <a:pt x="635" y="6235"/>
                  </a:lnTo>
                  <a:lnTo>
                    <a:pt x="419" y="6324"/>
                  </a:lnTo>
                  <a:lnTo>
                    <a:pt x="88" y="6654"/>
                  </a:lnTo>
                  <a:lnTo>
                    <a:pt x="0" y="6858"/>
                  </a:lnTo>
                  <a:lnTo>
                    <a:pt x="0" y="7493"/>
                  </a:lnTo>
                  <a:lnTo>
                    <a:pt x="2946" y="9906"/>
                  </a:lnTo>
                  <a:lnTo>
                    <a:pt x="4724" y="9906"/>
                  </a:lnTo>
                  <a:lnTo>
                    <a:pt x="7823" y="7454"/>
                  </a:lnTo>
                  <a:lnTo>
                    <a:pt x="7823" y="6870"/>
                  </a:lnTo>
                  <a:lnTo>
                    <a:pt x="7823" y="6388"/>
                  </a:lnTo>
                  <a:close/>
                </a:path>
                <a:path w="10795" h="11429">
                  <a:moveTo>
                    <a:pt x="10629" y="8928"/>
                  </a:moveTo>
                  <a:lnTo>
                    <a:pt x="10541" y="8763"/>
                  </a:lnTo>
                  <a:lnTo>
                    <a:pt x="10363" y="8737"/>
                  </a:lnTo>
                  <a:lnTo>
                    <a:pt x="10185" y="8940"/>
                  </a:lnTo>
                  <a:lnTo>
                    <a:pt x="10033" y="9118"/>
                  </a:lnTo>
                  <a:lnTo>
                    <a:pt x="9867" y="9258"/>
                  </a:lnTo>
                  <a:lnTo>
                    <a:pt x="9740" y="9334"/>
                  </a:lnTo>
                  <a:lnTo>
                    <a:pt x="9512" y="9436"/>
                  </a:lnTo>
                  <a:lnTo>
                    <a:pt x="9359" y="9525"/>
                  </a:lnTo>
                  <a:lnTo>
                    <a:pt x="9347" y="9690"/>
                  </a:lnTo>
                  <a:lnTo>
                    <a:pt x="9486" y="9829"/>
                  </a:lnTo>
                  <a:lnTo>
                    <a:pt x="9639" y="9829"/>
                  </a:lnTo>
                  <a:lnTo>
                    <a:pt x="9842" y="9715"/>
                  </a:lnTo>
                  <a:lnTo>
                    <a:pt x="10147" y="9486"/>
                  </a:lnTo>
                  <a:lnTo>
                    <a:pt x="10147" y="11074"/>
                  </a:lnTo>
                  <a:lnTo>
                    <a:pt x="10172" y="11239"/>
                  </a:lnTo>
                  <a:lnTo>
                    <a:pt x="10312" y="11353"/>
                  </a:lnTo>
                  <a:lnTo>
                    <a:pt x="10553" y="11353"/>
                  </a:lnTo>
                  <a:lnTo>
                    <a:pt x="10629" y="892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11237420" y="4908754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70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70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1993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11240917" y="4909963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1246205" y="4913680"/>
              <a:ext cx="10795" cy="11430"/>
            </a:xfrm>
            <a:custGeom>
              <a:avLst/>
              <a:gdLst/>
              <a:ahLst/>
              <a:cxnLst/>
              <a:rect l="l" t="t" r="r" b="b"/>
              <a:pathLst>
                <a:path w="10795" h="11429">
                  <a:moveTo>
                    <a:pt x="7594" y="8585"/>
                  </a:moveTo>
                  <a:lnTo>
                    <a:pt x="7518" y="8394"/>
                  </a:lnTo>
                  <a:lnTo>
                    <a:pt x="7188" y="8115"/>
                  </a:lnTo>
                  <a:lnTo>
                    <a:pt x="6959" y="8039"/>
                  </a:lnTo>
                  <a:lnTo>
                    <a:pt x="1993" y="8039"/>
                  </a:lnTo>
                  <a:lnTo>
                    <a:pt x="1993" y="5321"/>
                  </a:lnTo>
                  <a:lnTo>
                    <a:pt x="6438" y="5321"/>
                  </a:lnTo>
                  <a:lnTo>
                    <a:pt x="6667" y="5245"/>
                  </a:lnTo>
                  <a:lnTo>
                    <a:pt x="6972" y="4978"/>
                  </a:lnTo>
                  <a:lnTo>
                    <a:pt x="7035" y="4787"/>
                  </a:lnTo>
                  <a:lnTo>
                    <a:pt x="7035" y="4356"/>
                  </a:lnTo>
                  <a:lnTo>
                    <a:pt x="6972" y="4178"/>
                  </a:lnTo>
                  <a:lnTo>
                    <a:pt x="6667" y="3911"/>
                  </a:lnTo>
                  <a:lnTo>
                    <a:pt x="6438" y="3848"/>
                  </a:lnTo>
                  <a:lnTo>
                    <a:pt x="1993" y="3848"/>
                  </a:lnTo>
                  <a:lnTo>
                    <a:pt x="1993" y="1498"/>
                  </a:lnTo>
                  <a:lnTo>
                    <a:pt x="6489" y="1498"/>
                  </a:lnTo>
                  <a:lnTo>
                    <a:pt x="6807" y="1498"/>
                  </a:lnTo>
                  <a:lnTo>
                    <a:pt x="7048" y="1435"/>
                  </a:lnTo>
                  <a:lnTo>
                    <a:pt x="6807" y="0"/>
                  </a:lnTo>
                  <a:lnTo>
                    <a:pt x="939" y="0"/>
                  </a:lnTo>
                  <a:lnTo>
                    <a:pt x="0" y="914"/>
                  </a:lnTo>
                  <a:lnTo>
                    <a:pt x="0" y="8813"/>
                  </a:lnTo>
                  <a:lnTo>
                    <a:pt x="101" y="9118"/>
                  </a:lnTo>
                  <a:lnTo>
                    <a:pt x="482" y="9486"/>
                  </a:lnTo>
                  <a:lnTo>
                    <a:pt x="787" y="9588"/>
                  </a:lnTo>
                  <a:lnTo>
                    <a:pt x="6959" y="9588"/>
                  </a:lnTo>
                  <a:lnTo>
                    <a:pt x="7188" y="9512"/>
                  </a:lnTo>
                  <a:lnTo>
                    <a:pt x="7518" y="9232"/>
                  </a:lnTo>
                  <a:lnTo>
                    <a:pt x="7594" y="9042"/>
                  </a:lnTo>
                  <a:lnTo>
                    <a:pt x="7594" y="8585"/>
                  </a:lnTo>
                  <a:close/>
                </a:path>
                <a:path w="10795" h="11429">
                  <a:moveTo>
                    <a:pt x="10477" y="8775"/>
                  </a:moveTo>
                  <a:lnTo>
                    <a:pt x="10388" y="8610"/>
                  </a:lnTo>
                  <a:lnTo>
                    <a:pt x="10210" y="8585"/>
                  </a:lnTo>
                  <a:lnTo>
                    <a:pt x="10033" y="8788"/>
                  </a:lnTo>
                  <a:lnTo>
                    <a:pt x="9880" y="8966"/>
                  </a:lnTo>
                  <a:lnTo>
                    <a:pt x="9702" y="9105"/>
                  </a:lnTo>
                  <a:lnTo>
                    <a:pt x="9359" y="9283"/>
                  </a:lnTo>
                  <a:lnTo>
                    <a:pt x="9207" y="9385"/>
                  </a:lnTo>
                  <a:lnTo>
                    <a:pt x="9194" y="9537"/>
                  </a:lnTo>
                  <a:lnTo>
                    <a:pt x="9334" y="9677"/>
                  </a:lnTo>
                  <a:lnTo>
                    <a:pt x="9486" y="9677"/>
                  </a:lnTo>
                  <a:lnTo>
                    <a:pt x="9690" y="9563"/>
                  </a:lnTo>
                  <a:lnTo>
                    <a:pt x="9994" y="9334"/>
                  </a:lnTo>
                  <a:lnTo>
                    <a:pt x="9994" y="10922"/>
                  </a:lnTo>
                  <a:lnTo>
                    <a:pt x="10020" y="11087"/>
                  </a:lnTo>
                  <a:lnTo>
                    <a:pt x="10160" y="11201"/>
                  </a:lnTo>
                  <a:lnTo>
                    <a:pt x="10401" y="11201"/>
                  </a:lnTo>
                  <a:lnTo>
                    <a:pt x="10477" y="877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11346895" y="4912917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1993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11350380" y="4914123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9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9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354714" y="4917693"/>
              <a:ext cx="12065" cy="11430"/>
            </a:xfrm>
            <a:custGeom>
              <a:avLst/>
              <a:gdLst/>
              <a:ahLst/>
              <a:cxnLst/>
              <a:rect l="l" t="t" r="r" b="b"/>
              <a:pathLst>
                <a:path w="12065" h="11429">
                  <a:moveTo>
                    <a:pt x="9398" y="5511"/>
                  </a:moveTo>
                  <a:lnTo>
                    <a:pt x="8318" y="4699"/>
                  </a:lnTo>
                  <a:lnTo>
                    <a:pt x="5511" y="4699"/>
                  </a:lnTo>
                  <a:lnTo>
                    <a:pt x="5295" y="4775"/>
                  </a:lnTo>
                  <a:lnTo>
                    <a:pt x="4978" y="5054"/>
                  </a:lnTo>
                  <a:lnTo>
                    <a:pt x="4902" y="5232"/>
                  </a:lnTo>
                  <a:lnTo>
                    <a:pt x="4902" y="5702"/>
                  </a:lnTo>
                  <a:lnTo>
                    <a:pt x="4991" y="5892"/>
                  </a:lnTo>
                  <a:lnTo>
                    <a:pt x="5372" y="6108"/>
                  </a:lnTo>
                  <a:lnTo>
                    <a:pt x="5651" y="6159"/>
                  </a:lnTo>
                  <a:lnTo>
                    <a:pt x="7569" y="6159"/>
                  </a:lnTo>
                  <a:lnTo>
                    <a:pt x="7569" y="7721"/>
                  </a:lnTo>
                  <a:lnTo>
                    <a:pt x="5499" y="8394"/>
                  </a:lnTo>
                  <a:lnTo>
                    <a:pt x="4089" y="8394"/>
                  </a:lnTo>
                  <a:lnTo>
                    <a:pt x="3352" y="8089"/>
                  </a:lnTo>
                  <a:lnTo>
                    <a:pt x="2286" y="6883"/>
                  </a:lnTo>
                  <a:lnTo>
                    <a:pt x="2019" y="6019"/>
                  </a:lnTo>
                  <a:lnTo>
                    <a:pt x="2019" y="4381"/>
                  </a:lnTo>
                  <a:lnTo>
                    <a:pt x="4521" y="1485"/>
                  </a:lnTo>
                  <a:lnTo>
                    <a:pt x="5435" y="1485"/>
                  </a:lnTo>
                  <a:lnTo>
                    <a:pt x="7493" y="3136"/>
                  </a:lnTo>
                  <a:lnTo>
                    <a:pt x="5791" y="0"/>
                  </a:lnTo>
                  <a:lnTo>
                    <a:pt x="4330" y="0"/>
                  </a:lnTo>
                  <a:lnTo>
                    <a:pt x="0" y="4203"/>
                  </a:lnTo>
                  <a:lnTo>
                    <a:pt x="0" y="5702"/>
                  </a:lnTo>
                  <a:lnTo>
                    <a:pt x="4267" y="9906"/>
                  </a:lnTo>
                  <a:lnTo>
                    <a:pt x="5676" y="9906"/>
                  </a:lnTo>
                  <a:lnTo>
                    <a:pt x="9398" y="7924"/>
                  </a:lnTo>
                  <a:lnTo>
                    <a:pt x="9398" y="5842"/>
                  </a:lnTo>
                  <a:lnTo>
                    <a:pt x="9398" y="5511"/>
                  </a:lnTo>
                  <a:close/>
                </a:path>
                <a:path w="12065" h="11429">
                  <a:moveTo>
                    <a:pt x="11950" y="11036"/>
                  </a:moveTo>
                  <a:lnTo>
                    <a:pt x="11836" y="10909"/>
                  </a:lnTo>
                  <a:lnTo>
                    <a:pt x="10731" y="10896"/>
                  </a:lnTo>
                  <a:lnTo>
                    <a:pt x="10883" y="10706"/>
                  </a:lnTo>
                  <a:lnTo>
                    <a:pt x="11010" y="10591"/>
                  </a:lnTo>
                  <a:lnTo>
                    <a:pt x="11366" y="10312"/>
                  </a:lnTo>
                  <a:lnTo>
                    <a:pt x="11493" y="10198"/>
                  </a:lnTo>
                  <a:lnTo>
                    <a:pt x="11645" y="10071"/>
                  </a:lnTo>
                  <a:lnTo>
                    <a:pt x="11798" y="9855"/>
                  </a:lnTo>
                  <a:lnTo>
                    <a:pt x="11912" y="9613"/>
                  </a:lnTo>
                  <a:lnTo>
                    <a:pt x="11912" y="9372"/>
                  </a:lnTo>
                  <a:lnTo>
                    <a:pt x="11480" y="8826"/>
                  </a:lnTo>
                  <a:lnTo>
                    <a:pt x="11353" y="8763"/>
                  </a:lnTo>
                  <a:lnTo>
                    <a:pt x="11201" y="8737"/>
                  </a:lnTo>
                  <a:lnTo>
                    <a:pt x="10871" y="8737"/>
                  </a:lnTo>
                  <a:lnTo>
                    <a:pt x="10121" y="9385"/>
                  </a:lnTo>
                  <a:lnTo>
                    <a:pt x="10121" y="9525"/>
                  </a:lnTo>
                  <a:lnTo>
                    <a:pt x="10223" y="9652"/>
                  </a:lnTo>
                  <a:lnTo>
                    <a:pt x="10401" y="9677"/>
                  </a:lnTo>
                  <a:lnTo>
                    <a:pt x="10528" y="9575"/>
                  </a:lnTo>
                  <a:lnTo>
                    <a:pt x="10604" y="9359"/>
                  </a:lnTo>
                  <a:lnTo>
                    <a:pt x="10731" y="9156"/>
                  </a:lnTo>
                  <a:lnTo>
                    <a:pt x="10858" y="9093"/>
                  </a:lnTo>
                  <a:lnTo>
                    <a:pt x="11087" y="9093"/>
                  </a:lnTo>
                  <a:lnTo>
                    <a:pt x="11214" y="9144"/>
                  </a:lnTo>
                  <a:lnTo>
                    <a:pt x="11366" y="9271"/>
                  </a:lnTo>
                  <a:lnTo>
                    <a:pt x="11417" y="9398"/>
                  </a:lnTo>
                  <a:lnTo>
                    <a:pt x="11417" y="9550"/>
                  </a:lnTo>
                  <a:lnTo>
                    <a:pt x="11366" y="9690"/>
                  </a:lnTo>
                  <a:lnTo>
                    <a:pt x="11290" y="9829"/>
                  </a:lnTo>
                  <a:lnTo>
                    <a:pt x="11074" y="10033"/>
                  </a:lnTo>
                  <a:lnTo>
                    <a:pt x="10820" y="10210"/>
                  </a:lnTo>
                  <a:lnTo>
                    <a:pt x="10693" y="10325"/>
                  </a:lnTo>
                  <a:lnTo>
                    <a:pt x="10426" y="10579"/>
                  </a:lnTo>
                  <a:lnTo>
                    <a:pt x="10274" y="10731"/>
                  </a:lnTo>
                  <a:lnTo>
                    <a:pt x="10160" y="10896"/>
                  </a:lnTo>
                  <a:lnTo>
                    <a:pt x="10121" y="11023"/>
                  </a:lnTo>
                  <a:lnTo>
                    <a:pt x="10147" y="11188"/>
                  </a:lnTo>
                  <a:lnTo>
                    <a:pt x="10312" y="11315"/>
                  </a:lnTo>
                  <a:lnTo>
                    <a:pt x="11798" y="11315"/>
                  </a:lnTo>
                  <a:lnTo>
                    <a:pt x="11938" y="11214"/>
                  </a:lnTo>
                  <a:lnTo>
                    <a:pt x="11950" y="1103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11303110" y="4908754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1993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1306595" y="4909963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11314620" y="4913528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1993" y="774"/>
                  </a:moveTo>
                  <a:lnTo>
                    <a:pt x="1905" y="482"/>
                  </a:lnTo>
                  <a:lnTo>
                    <a:pt x="1524" y="101"/>
                  </a:lnTo>
                  <a:lnTo>
                    <a:pt x="1282" y="0"/>
                  </a:lnTo>
                  <a:lnTo>
                    <a:pt x="698" y="0"/>
                  </a:lnTo>
                  <a:lnTo>
                    <a:pt x="457" y="101"/>
                  </a:lnTo>
                  <a:lnTo>
                    <a:pt x="88" y="495"/>
                  </a:lnTo>
                  <a:lnTo>
                    <a:pt x="0" y="774"/>
                  </a:lnTo>
                  <a:lnTo>
                    <a:pt x="0" y="8724"/>
                  </a:lnTo>
                  <a:lnTo>
                    <a:pt x="0" y="9118"/>
                  </a:lnTo>
                  <a:lnTo>
                    <a:pt x="88" y="9410"/>
                  </a:lnTo>
                  <a:lnTo>
                    <a:pt x="469" y="9804"/>
                  </a:lnTo>
                  <a:lnTo>
                    <a:pt x="698" y="9906"/>
                  </a:lnTo>
                  <a:lnTo>
                    <a:pt x="1282" y="9906"/>
                  </a:lnTo>
                  <a:lnTo>
                    <a:pt x="1524" y="9804"/>
                  </a:lnTo>
                  <a:lnTo>
                    <a:pt x="1905" y="9423"/>
                  </a:lnTo>
                  <a:lnTo>
                    <a:pt x="1993" y="9118"/>
                  </a:lnTo>
                  <a:lnTo>
                    <a:pt x="1993" y="774"/>
                  </a:lnTo>
                  <a:close/>
                </a:path>
                <a:path w="8254" h="11429">
                  <a:moveTo>
                    <a:pt x="7734" y="8928"/>
                  </a:moveTo>
                  <a:lnTo>
                    <a:pt x="7645" y="8763"/>
                  </a:lnTo>
                  <a:lnTo>
                    <a:pt x="7467" y="8737"/>
                  </a:lnTo>
                  <a:lnTo>
                    <a:pt x="7289" y="8940"/>
                  </a:lnTo>
                  <a:lnTo>
                    <a:pt x="7137" y="9118"/>
                  </a:lnTo>
                  <a:lnTo>
                    <a:pt x="6959" y="9258"/>
                  </a:lnTo>
                  <a:lnTo>
                    <a:pt x="6616" y="9436"/>
                  </a:lnTo>
                  <a:lnTo>
                    <a:pt x="6464" y="9525"/>
                  </a:lnTo>
                  <a:lnTo>
                    <a:pt x="6451" y="9690"/>
                  </a:lnTo>
                  <a:lnTo>
                    <a:pt x="6591" y="9829"/>
                  </a:lnTo>
                  <a:lnTo>
                    <a:pt x="6743" y="9829"/>
                  </a:lnTo>
                  <a:lnTo>
                    <a:pt x="6946" y="9715"/>
                  </a:lnTo>
                  <a:lnTo>
                    <a:pt x="7251" y="9486"/>
                  </a:lnTo>
                  <a:lnTo>
                    <a:pt x="7251" y="11074"/>
                  </a:lnTo>
                  <a:lnTo>
                    <a:pt x="7277" y="11239"/>
                  </a:lnTo>
                  <a:lnTo>
                    <a:pt x="7416" y="11353"/>
                  </a:lnTo>
                  <a:lnTo>
                    <a:pt x="7658" y="11353"/>
                  </a:lnTo>
                  <a:lnTo>
                    <a:pt x="7734" y="892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11259312" y="4907409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2006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11262809" y="4908619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11268964" y="4912270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1981" y="7975"/>
                  </a:moveTo>
                  <a:lnTo>
                    <a:pt x="1892" y="393"/>
                  </a:lnTo>
                  <a:lnTo>
                    <a:pt x="1511" y="0"/>
                  </a:lnTo>
                  <a:lnTo>
                    <a:pt x="444" y="0"/>
                  </a:lnTo>
                  <a:lnTo>
                    <a:pt x="76" y="393"/>
                  </a:lnTo>
                  <a:lnTo>
                    <a:pt x="12" y="7975"/>
                  </a:lnTo>
                  <a:lnTo>
                    <a:pt x="1981" y="7975"/>
                  </a:lnTo>
                  <a:close/>
                </a:path>
                <a:path w="10159" h="11429">
                  <a:moveTo>
                    <a:pt x="6311" y="8331"/>
                  </a:moveTo>
                  <a:lnTo>
                    <a:pt x="0" y="8331"/>
                  </a:lnTo>
                  <a:lnTo>
                    <a:pt x="0" y="9017"/>
                  </a:lnTo>
                  <a:lnTo>
                    <a:pt x="6096" y="9563"/>
                  </a:lnTo>
                  <a:lnTo>
                    <a:pt x="5905" y="9740"/>
                  </a:lnTo>
                  <a:lnTo>
                    <a:pt x="6311" y="9563"/>
                  </a:lnTo>
                  <a:lnTo>
                    <a:pt x="6311" y="8331"/>
                  </a:lnTo>
                  <a:close/>
                </a:path>
                <a:path w="10159" h="11429">
                  <a:moveTo>
                    <a:pt x="9613" y="8839"/>
                  </a:moveTo>
                  <a:lnTo>
                    <a:pt x="9525" y="8674"/>
                  </a:lnTo>
                  <a:lnTo>
                    <a:pt x="9347" y="8648"/>
                  </a:lnTo>
                  <a:lnTo>
                    <a:pt x="9169" y="8851"/>
                  </a:lnTo>
                  <a:lnTo>
                    <a:pt x="9017" y="9029"/>
                  </a:lnTo>
                  <a:lnTo>
                    <a:pt x="8851" y="9169"/>
                  </a:lnTo>
                  <a:lnTo>
                    <a:pt x="8724" y="9245"/>
                  </a:lnTo>
                  <a:lnTo>
                    <a:pt x="8496" y="9347"/>
                  </a:lnTo>
                  <a:lnTo>
                    <a:pt x="8343" y="9448"/>
                  </a:lnTo>
                  <a:lnTo>
                    <a:pt x="8331" y="9601"/>
                  </a:lnTo>
                  <a:lnTo>
                    <a:pt x="8470" y="9740"/>
                  </a:lnTo>
                  <a:lnTo>
                    <a:pt x="8623" y="9740"/>
                  </a:lnTo>
                  <a:lnTo>
                    <a:pt x="8826" y="9626"/>
                  </a:lnTo>
                  <a:lnTo>
                    <a:pt x="9131" y="9398"/>
                  </a:lnTo>
                  <a:lnTo>
                    <a:pt x="9131" y="10985"/>
                  </a:lnTo>
                  <a:lnTo>
                    <a:pt x="9156" y="11150"/>
                  </a:lnTo>
                  <a:lnTo>
                    <a:pt x="9296" y="11264"/>
                  </a:lnTo>
                  <a:lnTo>
                    <a:pt x="9537" y="11264"/>
                  </a:lnTo>
                  <a:lnTo>
                    <a:pt x="9613" y="883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1281206" y="4907409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2006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11284701" y="4908619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2" name="object 42"/>
            <p:cNvSpPr/>
            <p:nvPr/>
          </p:nvSpPr>
          <p:spPr>
            <a:xfrm>
              <a:off x="11290859" y="4912270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1981" y="7975"/>
                  </a:moveTo>
                  <a:lnTo>
                    <a:pt x="1892" y="393"/>
                  </a:lnTo>
                  <a:lnTo>
                    <a:pt x="1511" y="0"/>
                  </a:lnTo>
                  <a:lnTo>
                    <a:pt x="444" y="0"/>
                  </a:lnTo>
                  <a:lnTo>
                    <a:pt x="76" y="393"/>
                  </a:lnTo>
                  <a:lnTo>
                    <a:pt x="12" y="7975"/>
                  </a:lnTo>
                  <a:lnTo>
                    <a:pt x="1981" y="7975"/>
                  </a:lnTo>
                  <a:close/>
                </a:path>
                <a:path w="10159" h="11429">
                  <a:moveTo>
                    <a:pt x="6311" y="8331"/>
                  </a:moveTo>
                  <a:lnTo>
                    <a:pt x="0" y="8331"/>
                  </a:lnTo>
                  <a:lnTo>
                    <a:pt x="0" y="9017"/>
                  </a:lnTo>
                  <a:lnTo>
                    <a:pt x="6096" y="9563"/>
                  </a:lnTo>
                  <a:lnTo>
                    <a:pt x="5905" y="9740"/>
                  </a:lnTo>
                  <a:lnTo>
                    <a:pt x="6311" y="9563"/>
                  </a:lnTo>
                  <a:lnTo>
                    <a:pt x="6311" y="8331"/>
                  </a:lnTo>
                  <a:close/>
                </a:path>
                <a:path w="10159" h="11429">
                  <a:moveTo>
                    <a:pt x="9601" y="8839"/>
                  </a:moveTo>
                  <a:lnTo>
                    <a:pt x="9512" y="8674"/>
                  </a:lnTo>
                  <a:lnTo>
                    <a:pt x="9334" y="8648"/>
                  </a:lnTo>
                  <a:lnTo>
                    <a:pt x="9156" y="8851"/>
                  </a:lnTo>
                  <a:lnTo>
                    <a:pt x="9004" y="9029"/>
                  </a:lnTo>
                  <a:lnTo>
                    <a:pt x="8826" y="9169"/>
                  </a:lnTo>
                  <a:lnTo>
                    <a:pt x="8572" y="9309"/>
                  </a:lnTo>
                  <a:lnTo>
                    <a:pt x="8369" y="9410"/>
                  </a:lnTo>
                  <a:lnTo>
                    <a:pt x="8318" y="9601"/>
                  </a:lnTo>
                  <a:lnTo>
                    <a:pt x="8458" y="9740"/>
                  </a:lnTo>
                  <a:lnTo>
                    <a:pt x="8610" y="9740"/>
                  </a:lnTo>
                  <a:lnTo>
                    <a:pt x="8813" y="9626"/>
                  </a:lnTo>
                  <a:lnTo>
                    <a:pt x="9118" y="9398"/>
                  </a:lnTo>
                  <a:lnTo>
                    <a:pt x="9118" y="10985"/>
                  </a:lnTo>
                  <a:lnTo>
                    <a:pt x="9144" y="11150"/>
                  </a:lnTo>
                  <a:lnTo>
                    <a:pt x="9283" y="11264"/>
                  </a:lnTo>
                  <a:lnTo>
                    <a:pt x="9525" y="11264"/>
                  </a:lnTo>
                  <a:lnTo>
                    <a:pt x="9601" y="883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11325002" y="4910943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2006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1328488" y="4912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9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9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5" name="object 45"/>
            <p:cNvSpPr/>
            <p:nvPr/>
          </p:nvSpPr>
          <p:spPr>
            <a:xfrm>
              <a:off x="11333340" y="4915712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8242" y="749"/>
                  </a:moveTo>
                  <a:lnTo>
                    <a:pt x="8166" y="469"/>
                  </a:lnTo>
                  <a:lnTo>
                    <a:pt x="7835" y="88"/>
                  </a:lnTo>
                  <a:lnTo>
                    <a:pt x="7607" y="0"/>
                  </a:lnTo>
                  <a:lnTo>
                    <a:pt x="7035" y="0"/>
                  </a:lnTo>
                  <a:lnTo>
                    <a:pt x="6819" y="88"/>
                  </a:lnTo>
                  <a:lnTo>
                    <a:pt x="6489" y="469"/>
                  </a:lnTo>
                  <a:lnTo>
                    <a:pt x="6413" y="749"/>
                  </a:lnTo>
                  <a:lnTo>
                    <a:pt x="6413" y="6819"/>
                  </a:lnTo>
                  <a:lnTo>
                    <a:pt x="2578" y="1168"/>
                  </a:lnTo>
                  <a:lnTo>
                    <a:pt x="2159" y="533"/>
                  </a:lnTo>
                  <a:lnTo>
                    <a:pt x="1879" y="215"/>
                  </a:lnTo>
                  <a:lnTo>
                    <a:pt x="1358" y="0"/>
                  </a:lnTo>
                  <a:lnTo>
                    <a:pt x="939" y="0"/>
                  </a:lnTo>
                  <a:lnTo>
                    <a:pt x="0" y="1092"/>
                  </a:lnTo>
                  <a:lnTo>
                    <a:pt x="0" y="9169"/>
                  </a:lnTo>
                  <a:lnTo>
                    <a:pt x="88" y="9436"/>
                  </a:lnTo>
                  <a:lnTo>
                    <a:pt x="254" y="9639"/>
                  </a:lnTo>
                  <a:lnTo>
                    <a:pt x="431" y="9817"/>
                  </a:lnTo>
                  <a:lnTo>
                    <a:pt x="660" y="9918"/>
                  </a:lnTo>
                  <a:lnTo>
                    <a:pt x="1219" y="9918"/>
                  </a:lnTo>
                  <a:lnTo>
                    <a:pt x="1435" y="9817"/>
                  </a:lnTo>
                  <a:lnTo>
                    <a:pt x="1790" y="9448"/>
                  </a:lnTo>
                  <a:lnTo>
                    <a:pt x="1879" y="9169"/>
                  </a:lnTo>
                  <a:lnTo>
                    <a:pt x="1879" y="3187"/>
                  </a:lnTo>
                  <a:lnTo>
                    <a:pt x="5930" y="9220"/>
                  </a:lnTo>
                  <a:lnTo>
                    <a:pt x="6997" y="9918"/>
                  </a:lnTo>
                  <a:lnTo>
                    <a:pt x="7886" y="9918"/>
                  </a:lnTo>
                  <a:lnTo>
                    <a:pt x="8242" y="9499"/>
                  </a:lnTo>
                  <a:lnTo>
                    <a:pt x="8242" y="749"/>
                  </a:lnTo>
                  <a:close/>
                </a:path>
                <a:path w="11429" h="11429">
                  <a:moveTo>
                    <a:pt x="10909" y="8928"/>
                  </a:moveTo>
                  <a:lnTo>
                    <a:pt x="10820" y="8763"/>
                  </a:lnTo>
                  <a:lnTo>
                    <a:pt x="10642" y="8737"/>
                  </a:lnTo>
                  <a:lnTo>
                    <a:pt x="10464" y="8940"/>
                  </a:lnTo>
                  <a:lnTo>
                    <a:pt x="10312" y="9118"/>
                  </a:lnTo>
                  <a:lnTo>
                    <a:pt x="10147" y="9258"/>
                  </a:lnTo>
                  <a:lnTo>
                    <a:pt x="10020" y="9334"/>
                  </a:lnTo>
                  <a:lnTo>
                    <a:pt x="9791" y="9436"/>
                  </a:lnTo>
                  <a:lnTo>
                    <a:pt x="9639" y="9537"/>
                  </a:lnTo>
                  <a:lnTo>
                    <a:pt x="9626" y="9690"/>
                  </a:lnTo>
                  <a:lnTo>
                    <a:pt x="9766" y="9829"/>
                  </a:lnTo>
                  <a:lnTo>
                    <a:pt x="9918" y="9829"/>
                  </a:lnTo>
                  <a:lnTo>
                    <a:pt x="10121" y="9715"/>
                  </a:lnTo>
                  <a:lnTo>
                    <a:pt x="10426" y="9486"/>
                  </a:lnTo>
                  <a:lnTo>
                    <a:pt x="10426" y="11074"/>
                  </a:lnTo>
                  <a:lnTo>
                    <a:pt x="10452" y="11239"/>
                  </a:lnTo>
                  <a:lnTo>
                    <a:pt x="10591" y="11353"/>
                  </a:lnTo>
                  <a:lnTo>
                    <a:pt x="10833" y="11353"/>
                  </a:lnTo>
                  <a:lnTo>
                    <a:pt x="10909" y="892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6" name="object 46"/>
            <p:cNvSpPr/>
            <p:nvPr/>
          </p:nvSpPr>
          <p:spPr>
            <a:xfrm>
              <a:off x="11215538" y="4910943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2006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7" name="object 47"/>
            <p:cNvSpPr/>
            <p:nvPr/>
          </p:nvSpPr>
          <p:spPr>
            <a:xfrm>
              <a:off x="11219023" y="4912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9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9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11225314" y="4916334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7378" y="3530"/>
                  </a:moveTo>
                  <a:lnTo>
                    <a:pt x="7353" y="1549"/>
                  </a:lnTo>
                  <a:lnTo>
                    <a:pt x="7175" y="1143"/>
                  </a:lnTo>
                  <a:lnTo>
                    <a:pt x="7124" y="1003"/>
                  </a:lnTo>
                  <a:lnTo>
                    <a:pt x="7035" y="825"/>
                  </a:lnTo>
                  <a:lnTo>
                    <a:pt x="6819" y="508"/>
                  </a:lnTo>
                  <a:lnTo>
                    <a:pt x="6235" y="0"/>
                  </a:lnTo>
                  <a:lnTo>
                    <a:pt x="5321" y="0"/>
                  </a:lnTo>
                  <a:lnTo>
                    <a:pt x="5321" y="3098"/>
                  </a:lnTo>
                  <a:lnTo>
                    <a:pt x="5092" y="3403"/>
                  </a:lnTo>
                  <a:lnTo>
                    <a:pt x="1905" y="3403"/>
                  </a:lnTo>
                  <a:lnTo>
                    <a:pt x="1905" y="1143"/>
                  </a:lnTo>
                  <a:lnTo>
                    <a:pt x="4724" y="1143"/>
                  </a:lnTo>
                  <a:lnTo>
                    <a:pt x="5270" y="1689"/>
                  </a:lnTo>
                  <a:lnTo>
                    <a:pt x="5321" y="3098"/>
                  </a:lnTo>
                  <a:lnTo>
                    <a:pt x="5321" y="0"/>
                  </a:lnTo>
                  <a:lnTo>
                    <a:pt x="12" y="0"/>
                  </a:lnTo>
                  <a:lnTo>
                    <a:pt x="0" y="8801"/>
                  </a:lnTo>
                  <a:lnTo>
                    <a:pt x="368" y="9194"/>
                  </a:lnTo>
                  <a:lnTo>
                    <a:pt x="1435" y="9194"/>
                  </a:lnTo>
                  <a:lnTo>
                    <a:pt x="1803" y="8801"/>
                  </a:lnTo>
                  <a:lnTo>
                    <a:pt x="1905" y="5397"/>
                  </a:lnTo>
                  <a:lnTo>
                    <a:pt x="4953" y="5397"/>
                  </a:lnTo>
                  <a:lnTo>
                    <a:pt x="5880" y="5143"/>
                  </a:lnTo>
                  <a:lnTo>
                    <a:pt x="7112" y="4140"/>
                  </a:lnTo>
                  <a:lnTo>
                    <a:pt x="7200" y="3937"/>
                  </a:lnTo>
                  <a:lnTo>
                    <a:pt x="7378" y="3530"/>
                  </a:lnTo>
                  <a:close/>
                </a:path>
                <a:path w="10159" h="10795">
                  <a:moveTo>
                    <a:pt x="9982" y="9829"/>
                  </a:moveTo>
                  <a:lnTo>
                    <a:pt x="9550" y="9296"/>
                  </a:lnTo>
                  <a:lnTo>
                    <a:pt x="9715" y="9131"/>
                  </a:lnTo>
                  <a:lnTo>
                    <a:pt x="9817" y="8966"/>
                  </a:lnTo>
                  <a:lnTo>
                    <a:pt x="9842" y="8661"/>
                  </a:lnTo>
                  <a:lnTo>
                    <a:pt x="9791" y="8509"/>
                  </a:lnTo>
                  <a:lnTo>
                    <a:pt x="9702" y="8356"/>
                  </a:lnTo>
                  <a:lnTo>
                    <a:pt x="9563" y="8242"/>
                  </a:lnTo>
                  <a:lnTo>
                    <a:pt x="9385" y="8166"/>
                  </a:lnTo>
                  <a:lnTo>
                    <a:pt x="9182" y="8115"/>
                  </a:lnTo>
                  <a:lnTo>
                    <a:pt x="8940" y="8115"/>
                  </a:lnTo>
                  <a:lnTo>
                    <a:pt x="8813" y="8140"/>
                  </a:lnTo>
                  <a:lnTo>
                    <a:pt x="8597" y="8204"/>
                  </a:lnTo>
                  <a:lnTo>
                    <a:pt x="8216" y="8636"/>
                  </a:lnTo>
                  <a:lnTo>
                    <a:pt x="8216" y="8763"/>
                  </a:lnTo>
                  <a:lnTo>
                    <a:pt x="8318" y="8890"/>
                  </a:lnTo>
                  <a:lnTo>
                    <a:pt x="8445" y="8915"/>
                  </a:lnTo>
                  <a:lnTo>
                    <a:pt x="8572" y="8864"/>
                  </a:lnTo>
                  <a:lnTo>
                    <a:pt x="8699" y="8585"/>
                  </a:lnTo>
                  <a:lnTo>
                    <a:pt x="8890" y="8458"/>
                  </a:lnTo>
                  <a:lnTo>
                    <a:pt x="9118" y="8445"/>
                  </a:lnTo>
                  <a:lnTo>
                    <a:pt x="9283" y="8547"/>
                  </a:lnTo>
                  <a:lnTo>
                    <a:pt x="9372" y="8686"/>
                  </a:lnTo>
                  <a:lnTo>
                    <a:pt x="9372" y="8902"/>
                  </a:lnTo>
                  <a:lnTo>
                    <a:pt x="9169" y="9105"/>
                  </a:lnTo>
                  <a:lnTo>
                    <a:pt x="8966" y="9144"/>
                  </a:lnTo>
                  <a:lnTo>
                    <a:pt x="8813" y="9144"/>
                  </a:lnTo>
                  <a:lnTo>
                    <a:pt x="8648" y="9232"/>
                  </a:lnTo>
                  <a:lnTo>
                    <a:pt x="8636" y="9385"/>
                  </a:lnTo>
                  <a:lnTo>
                    <a:pt x="8775" y="9512"/>
                  </a:lnTo>
                  <a:lnTo>
                    <a:pt x="8940" y="9512"/>
                  </a:lnTo>
                  <a:lnTo>
                    <a:pt x="9182" y="9499"/>
                  </a:lnTo>
                  <a:lnTo>
                    <a:pt x="9448" y="9690"/>
                  </a:lnTo>
                  <a:lnTo>
                    <a:pt x="9486" y="10020"/>
                  </a:lnTo>
                  <a:lnTo>
                    <a:pt x="9105" y="10388"/>
                  </a:lnTo>
                  <a:lnTo>
                    <a:pt x="8902" y="10388"/>
                  </a:lnTo>
                  <a:lnTo>
                    <a:pt x="8737" y="10274"/>
                  </a:lnTo>
                  <a:lnTo>
                    <a:pt x="8597" y="10071"/>
                  </a:lnTo>
                  <a:lnTo>
                    <a:pt x="8521" y="9880"/>
                  </a:lnTo>
                  <a:lnTo>
                    <a:pt x="8305" y="9817"/>
                  </a:lnTo>
                  <a:lnTo>
                    <a:pt x="8166" y="9918"/>
                  </a:lnTo>
                  <a:lnTo>
                    <a:pt x="8140" y="10083"/>
                  </a:lnTo>
                  <a:lnTo>
                    <a:pt x="8191" y="10236"/>
                  </a:lnTo>
                  <a:lnTo>
                    <a:pt x="8293" y="10388"/>
                  </a:lnTo>
                  <a:lnTo>
                    <a:pt x="8432" y="10541"/>
                  </a:lnTo>
                  <a:lnTo>
                    <a:pt x="8763" y="10706"/>
                  </a:lnTo>
                  <a:lnTo>
                    <a:pt x="8890" y="10731"/>
                  </a:lnTo>
                  <a:lnTo>
                    <a:pt x="9169" y="10731"/>
                  </a:lnTo>
                  <a:lnTo>
                    <a:pt x="9715" y="10477"/>
                  </a:lnTo>
                  <a:lnTo>
                    <a:pt x="9867" y="10325"/>
                  </a:lnTo>
                  <a:lnTo>
                    <a:pt x="9956" y="10121"/>
                  </a:lnTo>
                  <a:lnTo>
                    <a:pt x="9982" y="982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9" name="object 49"/>
            <p:cNvSpPr/>
            <p:nvPr/>
          </p:nvSpPr>
          <p:spPr>
            <a:xfrm>
              <a:off x="11198504" y="4954600"/>
              <a:ext cx="158115" cy="52705"/>
            </a:xfrm>
            <a:custGeom>
              <a:avLst/>
              <a:gdLst/>
              <a:ahLst/>
              <a:cxnLst/>
              <a:rect l="l" t="t" r="r" b="b"/>
              <a:pathLst>
                <a:path w="158115" h="52704">
                  <a:moveTo>
                    <a:pt x="12446" y="19316"/>
                  </a:moveTo>
                  <a:lnTo>
                    <a:pt x="12179" y="19316"/>
                  </a:lnTo>
                  <a:lnTo>
                    <a:pt x="12001" y="20624"/>
                  </a:lnTo>
                  <a:lnTo>
                    <a:pt x="12446" y="19316"/>
                  </a:lnTo>
                  <a:close/>
                </a:path>
                <a:path w="158115" h="52704">
                  <a:moveTo>
                    <a:pt x="13347" y="17932"/>
                  </a:moveTo>
                  <a:lnTo>
                    <a:pt x="12928" y="17932"/>
                  </a:lnTo>
                  <a:lnTo>
                    <a:pt x="12636" y="18757"/>
                  </a:lnTo>
                  <a:lnTo>
                    <a:pt x="13081" y="18211"/>
                  </a:lnTo>
                  <a:lnTo>
                    <a:pt x="13347" y="17932"/>
                  </a:lnTo>
                  <a:close/>
                </a:path>
                <a:path w="158115" h="52704">
                  <a:moveTo>
                    <a:pt x="19939" y="952"/>
                  </a:moveTo>
                  <a:lnTo>
                    <a:pt x="17386" y="596"/>
                  </a:lnTo>
                  <a:lnTo>
                    <a:pt x="17106" y="2235"/>
                  </a:lnTo>
                  <a:lnTo>
                    <a:pt x="14376" y="5689"/>
                  </a:lnTo>
                  <a:lnTo>
                    <a:pt x="11544" y="8902"/>
                  </a:lnTo>
                  <a:lnTo>
                    <a:pt x="8686" y="12573"/>
                  </a:lnTo>
                  <a:lnTo>
                    <a:pt x="2590" y="14960"/>
                  </a:lnTo>
                  <a:lnTo>
                    <a:pt x="304" y="16408"/>
                  </a:lnTo>
                  <a:lnTo>
                    <a:pt x="0" y="18732"/>
                  </a:lnTo>
                  <a:lnTo>
                    <a:pt x="571" y="16459"/>
                  </a:lnTo>
                  <a:lnTo>
                    <a:pt x="2781" y="15379"/>
                  </a:lnTo>
                  <a:lnTo>
                    <a:pt x="9245" y="13512"/>
                  </a:lnTo>
                  <a:lnTo>
                    <a:pt x="12560" y="10033"/>
                  </a:lnTo>
                  <a:lnTo>
                    <a:pt x="13804" y="8864"/>
                  </a:lnTo>
                  <a:lnTo>
                    <a:pt x="17043" y="11531"/>
                  </a:lnTo>
                  <a:lnTo>
                    <a:pt x="17462" y="14363"/>
                  </a:lnTo>
                  <a:lnTo>
                    <a:pt x="13982" y="17284"/>
                  </a:lnTo>
                  <a:lnTo>
                    <a:pt x="13423" y="17856"/>
                  </a:lnTo>
                  <a:lnTo>
                    <a:pt x="15887" y="17437"/>
                  </a:lnTo>
                  <a:lnTo>
                    <a:pt x="17373" y="15024"/>
                  </a:lnTo>
                  <a:lnTo>
                    <a:pt x="19088" y="12395"/>
                  </a:lnTo>
                  <a:lnTo>
                    <a:pt x="17284" y="9017"/>
                  </a:lnTo>
                  <a:lnTo>
                    <a:pt x="15659" y="7112"/>
                  </a:lnTo>
                  <a:lnTo>
                    <a:pt x="15811" y="6972"/>
                  </a:lnTo>
                  <a:lnTo>
                    <a:pt x="17526" y="5080"/>
                  </a:lnTo>
                  <a:lnTo>
                    <a:pt x="19164" y="3683"/>
                  </a:lnTo>
                  <a:lnTo>
                    <a:pt x="19939" y="952"/>
                  </a:lnTo>
                  <a:close/>
                </a:path>
                <a:path w="158115" h="52704">
                  <a:moveTo>
                    <a:pt x="24561" y="32270"/>
                  </a:moveTo>
                  <a:lnTo>
                    <a:pt x="23495" y="34099"/>
                  </a:lnTo>
                  <a:lnTo>
                    <a:pt x="22669" y="35560"/>
                  </a:lnTo>
                  <a:lnTo>
                    <a:pt x="21742" y="37109"/>
                  </a:lnTo>
                  <a:lnTo>
                    <a:pt x="19697" y="38531"/>
                  </a:lnTo>
                  <a:lnTo>
                    <a:pt x="21869" y="37325"/>
                  </a:lnTo>
                  <a:lnTo>
                    <a:pt x="22936" y="35725"/>
                  </a:lnTo>
                  <a:lnTo>
                    <a:pt x="24079" y="34099"/>
                  </a:lnTo>
                  <a:lnTo>
                    <a:pt x="24561" y="32270"/>
                  </a:lnTo>
                  <a:close/>
                </a:path>
                <a:path w="158115" h="52704">
                  <a:moveTo>
                    <a:pt x="25628" y="30289"/>
                  </a:moveTo>
                  <a:lnTo>
                    <a:pt x="24892" y="28549"/>
                  </a:lnTo>
                  <a:lnTo>
                    <a:pt x="24777" y="30289"/>
                  </a:lnTo>
                  <a:lnTo>
                    <a:pt x="24536" y="32131"/>
                  </a:lnTo>
                  <a:lnTo>
                    <a:pt x="25628" y="30289"/>
                  </a:lnTo>
                  <a:close/>
                </a:path>
                <a:path w="158115" h="52704">
                  <a:moveTo>
                    <a:pt x="35280" y="26454"/>
                  </a:moveTo>
                  <a:lnTo>
                    <a:pt x="31140" y="21628"/>
                  </a:lnTo>
                  <a:lnTo>
                    <a:pt x="25933" y="19735"/>
                  </a:lnTo>
                  <a:lnTo>
                    <a:pt x="25184" y="21742"/>
                  </a:lnTo>
                  <a:lnTo>
                    <a:pt x="25234" y="18529"/>
                  </a:lnTo>
                  <a:lnTo>
                    <a:pt x="23012" y="24117"/>
                  </a:lnTo>
                  <a:lnTo>
                    <a:pt x="23101" y="24358"/>
                  </a:lnTo>
                  <a:lnTo>
                    <a:pt x="20828" y="24053"/>
                  </a:lnTo>
                  <a:lnTo>
                    <a:pt x="17310" y="26441"/>
                  </a:lnTo>
                  <a:lnTo>
                    <a:pt x="15697" y="29400"/>
                  </a:lnTo>
                  <a:lnTo>
                    <a:pt x="18021" y="26898"/>
                  </a:lnTo>
                  <a:lnTo>
                    <a:pt x="21653" y="25946"/>
                  </a:lnTo>
                  <a:lnTo>
                    <a:pt x="24257" y="27076"/>
                  </a:lnTo>
                  <a:lnTo>
                    <a:pt x="24892" y="28549"/>
                  </a:lnTo>
                  <a:lnTo>
                    <a:pt x="25146" y="24422"/>
                  </a:lnTo>
                  <a:lnTo>
                    <a:pt x="25171" y="22186"/>
                  </a:lnTo>
                  <a:lnTo>
                    <a:pt x="29768" y="23215"/>
                  </a:lnTo>
                  <a:lnTo>
                    <a:pt x="33667" y="26479"/>
                  </a:lnTo>
                  <a:lnTo>
                    <a:pt x="31343" y="31673"/>
                  </a:lnTo>
                  <a:lnTo>
                    <a:pt x="30822" y="33286"/>
                  </a:lnTo>
                  <a:lnTo>
                    <a:pt x="31483" y="35407"/>
                  </a:lnTo>
                  <a:lnTo>
                    <a:pt x="33121" y="35928"/>
                  </a:lnTo>
                  <a:lnTo>
                    <a:pt x="31597" y="35166"/>
                  </a:lnTo>
                  <a:lnTo>
                    <a:pt x="31318" y="33223"/>
                  </a:lnTo>
                  <a:lnTo>
                    <a:pt x="31953" y="31877"/>
                  </a:lnTo>
                  <a:lnTo>
                    <a:pt x="35280" y="26454"/>
                  </a:lnTo>
                  <a:close/>
                </a:path>
                <a:path w="158115" h="52704">
                  <a:moveTo>
                    <a:pt x="41224" y="8191"/>
                  </a:moveTo>
                  <a:lnTo>
                    <a:pt x="40132" y="1016"/>
                  </a:lnTo>
                  <a:lnTo>
                    <a:pt x="40043" y="444"/>
                  </a:lnTo>
                  <a:lnTo>
                    <a:pt x="37528" y="1016"/>
                  </a:lnTo>
                  <a:lnTo>
                    <a:pt x="37922" y="2463"/>
                  </a:lnTo>
                  <a:lnTo>
                    <a:pt x="37515" y="4178"/>
                  </a:lnTo>
                  <a:lnTo>
                    <a:pt x="34734" y="8877"/>
                  </a:lnTo>
                  <a:lnTo>
                    <a:pt x="30619" y="10172"/>
                  </a:lnTo>
                  <a:lnTo>
                    <a:pt x="28219" y="13208"/>
                  </a:lnTo>
                  <a:lnTo>
                    <a:pt x="26911" y="14770"/>
                  </a:lnTo>
                  <a:lnTo>
                    <a:pt x="26365" y="15786"/>
                  </a:lnTo>
                  <a:lnTo>
                    <a:pt x="23164" y="15646"/>
                  </a:lnTo>
                  <a:lnTo>
                    <a:pt x="20167" y="16865"/>
                  </a:lnTo>
                  <a:lnTo>
                    <a:pt x="18135" y="18859"/>
                  </a:lnTo>
                  <a:lnTo>
                    <a:pt x="20675" y="17564"/>
                  </a:lnTo>
                  <a:lnTo>
                    <a:pt x="23571" y="17462"/>
                  </a:lnTo>
                  <a:lnTo>
                    <a:pt x="25387" y="18148"/>
                  </a:lnTo>
                  <a:lnTo>
                    <a:pt x="25260" y="18529"/>
                  </a:lnTo>
                  <a:lnTo>
                    <a:pt x="25565" y="18211"/>
                  </a:lnTo>
                  <a:lnTo>
                    <a:pt x="25895" y="18326"/>
                  </a:lnTo>
                  <a:lnTo>
                    <a:pt x="25984" y="17780"/>
                  </a:lnTo>
                  <a:lnTo>
                    <a:pt x="29425" y="14274"/>
                  </a:lnTo>
                  <a:lnTo>
                    <a:pt x="33604" y="10299"/>
                  </a:lnTo>
                  <a:lnTo>
                    <a:pt x="41224" y="8191"/>
                  </a:lnTo>
                  <a:close/>
                </a:path>
                <a:path w="158115" h="52704">
                  <a:moveTo>
                    <a:pt x="51739" y="46278"/>
                  </a:moveTo>
                  <a:lnTo>
                    <a:pt x="50266" y="45618"/>
                  </a:lnTo>
                  <a:lnTo>
                    <a:pt x="50787" y="46278"/>
                  </a:lnTo>
                  <a:lnTo>
                    <a:pt x="51739" y="46278"/>
                  </a:lnTo>
                  <a:close/>
                </a:path>
                <a:path w="158115" h="52704">
                  <a:moveTo>
                    <a:pt x="53098" y="20739"/>
                  </a:moveTo>
                  <a:lnTo>
                    <a:pt x="51092" y="18288"/>
                  </a:lnTo>
                  <a:lnTo>
                    <a:pt x="48488" y="15151"/>
                  </a:lnTo>
                  <a:lnTo>
                    <a:pt x="45923" y="11849"/>
                  </a:lnTo>
                  <a:lnTo>
                    <a:pt x="45847" y="8242"/>
                  </a:lnTo>
                  <a:lnTo>
                    <a:pt x="47993" y="0"/>
                  </a:lnTo>
                  <a:lnTo>
                    <a:pt x="45415" y="101"/>
                  </a:lnTo>
                  <a:lnTo>
                    <a:pt x="43675" y="8293"/>
                  </a:lnTo>
                  <a:lnTo>
                    <a:pt x="43268" y="8305"/>
                  </a:lnTo>
                  <a:lnTo>
                    <a:pt x="43345" y="9093"/>
                  </a:lnTo>
                  <a:lnTo>
                    <a:pt x="39649" y="16751"/>
                  </a:lnTo>
                  <a:lnTo>
                    <a:pt x="37122" y="24993"/>
                  </a:lnTo>
                  <a:lnTo>
                    <a:pt x="39814" y="33185"/>
                  </a:lnTo>
                  <a:lnTo>
                    <a:pt x="37820" y="24676"/>
                  </a:lnTo>
                  <a:lnTo>
                    <a:pt x="41097" y="16611"/>
                  </a:lnTo>
                  <a:lnTo>
                    <a:pt x="43662" y="12179"/>
                  </a:lnTo>
                  <a:lnTo>
                    <a:pt x="44221" y="17538"/>
                  </a:lnTo>
                  <a:lnTo>
                    <a:pt x="53098" y="20739"/>
                  </a:lnTo>
                  <a:close/>
                </a:path>
                <a:path w="158115" h="52704">
                  <a:moveTo>
                    <a:pt x="54444" y="22313"/>
                  </a:moveTo>
                  <a:lnTo>
                    <a:pt x="54229" y="21424"/>
                  </a:lnTo>
                  <a:lnTo>
                    <a:pt x="54152" y="21120"/>
                  </a:lnTo>
                  <a:lnTo>
                    <a:pt x="53098" y="20739"/>
                  </a:lnTo>
                  <a:lnTo>
                    <a:pt x="53657" y="21424"/>
                  </a:lnTo>
                  <a:lnTo>
                    <a:pt x="54444" y="22313"/>
                  </a:lnTo>
                  <a:close/>
                </a:path>
                <a:path w="158115" h="52704">
                  <a:moveTo>
                    <a:pt x="57467" y="35039"/>
                  </a:moveTo>
                  <a:lnTo>
                    <a:pt x="57404" y="29235"/>
                  </a:lnTo>
                  <a:lnTo>
                    <a:pt x="56642" y="24853"/>
                  </a:lnTo>
                  <a:lnTo>
                    <a:pt x="54444" y="22313"/>
                  </a:lnTo>
                  <a:lnTo>
                    <a:pt x="55397" y="26327"/>
                  </a:lnTo>
                  <a:lnTo>
                    <a:pt x="51269" y="27203"/>
                  </a:lnTo>
                  <a:lnTo>
                    <a:pt x="46951" y="29705"/>
                  </a:lnTo>
                  <a:lnTo>
                    <a:pt x="45072" y="31902"/>
                  </a:lnTo>
                  <a:lnTo>
                    <a:pt x="44551" y="36868"/>
                  </a:lnTo>
                  <a:lnTo>
                    <a:pt x="44907" y="39128"/>
                  </a:lnTo>
                  <a:lnTo>
                    <a:pt x="43548" y="40970"/>
                  </a:lnTo>
                  <a:lnTo>
                    <a:pt x="42329" y="42773"/>
                  </a:lnTo>
                  <a:lnTo>
                    <a:pt x="40144" y="44043"/>
                  </a:lnTo>
                  <a:lnTo>
                    <a:pt x="37833" y="43992"/>
                  </a:lnTo>
                  <a:lnTo>
                    <a:pt x="40132" y="44259"/>
                  </a:lnTo>
                  <a:lnTo>
                    <a:pt x="42545" y="43205"/>
                  </a:lnTo>
                  <a:lnTo>
                    <a:pt x="44069" y="41351"/>
                  </a:lnTo>
                  <a:lnTo>
                    <a:pt x="45758" y="39471"/>
                  </a:lnTo>
                  <a:lnTo>
                    <a:pt x="45720" y="38811"/>
                  </a:lnTo>
                  <a:lnTo>
                    <a:pt x="48437" y="38531"/>
                  </a:lnTo>
                  <a:lnTo>
                    <a:pt x="48831" y="41008"/>
                  </a:lnTo>
                  <a:lnTo>
                    <a:pt x="48920" y="41554"/>
                  </a:lnTo>
                  <a:lnTo>
                    <a:pt x="49555" y="44196"/>
                  </a:lnTo>
                  <a:lnTo>
                    <a:pt x="49758" y="44767"/>
                  </a:lnTo>
                  <a:lnTo>
                    <a:pt x="50266" y="42951"/>
                  </a:lnTo>
                  <a:lnTo>
                    <a:pt x="50126" y="41554"/>
                  </a:lnTo>
                  <a:lnTo>
                    <a:pt x="49923" y="38862"/>
                  </a:lnTo>
                  <a:lnTo>
                    <a:pt x="49911" y="38684"/>
                  </a:lnTo>
                  <a:lnTo>
                    <a:pt x="49771" y="38531"/>
                  </a:lnTo>
                  <a:lnTo>
                    <a:pt x="47866" y="36487"/>
                  </a:lnTo>
                  <a:lnTo>
                    <a:pt x="45694" y="36487"/>
                  </a:lnTo>
                  <a:lnTo>
                    <a:pt x="46088" y="34683"/>
                  </a:lnTo>
                  <a:lnTo>
                    <a:pt x="47155" y="30111"/>
                  </a:lnTo>
                  <a:lnTo>
                    <a:pt x="52235" y="29171"/>
                  </a:lnTo>
                  <a:lnTo>
                    <a:pt x="55981" y="28803"/>
                  </a:lnTo>
                  <a:lnTo>
                    <a:pt x="57467" y="35039"/>
                  </a:lnTo>
                  <a:close/>
                </a:path>
                <a:path w="158115" h="52704">
                  <a:moveTo>
                    <a:pt x="61823" y="20281"/>
                  </a:moveTo>
                  <a:lnTo>
                    <a:pt x="61341" y="20789"/>
                  </a:lnTo>
                  <a:lnTo>
                    <a:pt x="61798" y="21932"/>
                  </a:lnTo>
                  <a:lnTo>
                    <a:pt x="61823" y="20281"/>
                  </a:lnTo>
                  <a:close/>
                </a:path>
                <a:path w="158115" h="52704">
                  <a:moveTo>
                    <a:pt x="63233" y="25590"/>
                  </a:moveTo>
                  <a:lnTo>
                    <a:pt x="61798" y="21932"/>
                  </a:lnTo>
                  <a:lnTo>
                    <a:pt x="61772" y="22936"/>
                  </a:lnTo>
                  <a:lnTo>
                    <a:pt x="63233" y="25590"/>
                  </a:lnTo>
                  <a:close/>
                </a:path>
                <a:path w="158115" h="52704">
                  <a:moveTo>
                    <a:pt x="64071" y="50914"/>
                  </a:moveTo>
                  <a:lnTo>
                    <a:pt x="59105" y="47434"/>
                  </a:lnTo>
                  <a:lnTo>
                    <a:pt x="57556" y="41846"/>
                  </a:lnTo>
                  <a:lnTo>
                    <a:pt x="57467" y="35318"/>
                  </a:lnTo>
                  <a:lnTo>
                    <a:pt x="55181" y="42341"/>
                  </a:lnTo>
                  <a:lnTo>
                    <a:pt x="58940" y="47650"/>
                  </a:lnTo>
                  <a:lnTo>
                    <a:pt x="60159" y="49339"/>
                  </a:lnTo>
                  <a:lnTo>
                    <a:pt x="61988" y="50698"/>
                  </a:lnTo>
                  <a:lnTo>
                    <a:pt x="64071" y="50914"/>
                  </a:lnTo>
                  <a:close/>
                </a:path>
                <a:path w="158115" h="52704">
                  <a:moveTo>
                    <a:pt x="67360" y="8851"/>
                  </a:moveTo>
                  <a:lnTo>
                    <a:pt x="64782" y="8851"/>
                  </a:lnTo>
                  <a:lnTo>
                    <a:pt x="65316" y="11988"/>
                  </a:lnTo>
                  <a:lnTo>
                    <a:pt x="64643" y="14033"/>
                  </a:lnTo>
                  <a:lnTo>
                    <a:pt x="63157" y="16814"/>
                  </a:lnTo>
                  <a:lnTo>
                    <a:pt x="61836" y="19532"/>
                  </a:lnTo>
                  <a:lnTo>
                    <a:pt x="61823" y="20281"/>
                  </a:lnTo>
                  <a:lnTo>
                    <a:pt x="64541" y="17449"/>
                  </a:lnTo>
                  <a:lnTo>
                    <a:pt x="66649" y="13487"/>
                  </a:lnTo>
                  <a:lnTo>
                    <a:pt x="67208" y="11988"/>
                  </a:lnTo>
                  <a:lnTo>
                    <a:pt x="67360" y="8851"/>
                  </a:lnTo>
                  <a:close/>
                </a:path>
                <a:path w="158115" h="52704">
                  <a:moveTo>
                    <a:pt x="111264" y="19177"/>
                  </a:moveTo>
                  <a:lnTo>
                    <a:pt x="111252" y="18427"/>
                  </a:lnTo>
                  <a:lnTo>
                    <a:pt x="109931" y="15709"/>
                  </a:lnTo>
                  <a:lnTo>
                    <a:pt x="108445" y="12928"/>
                  </a:lnTo>
                  <a:lnTo>
                    <a:pt x="107772" y="10896"/>
                  </a:lnTo>
                  <a:lnTo>
                    <a:pt x="108305" y="7747"/>
                  </a:lnTo>
                  <a:lnTo>
                    <a:pt x="105727" y="7747"/>
                  </a:lnTo>
                  <a:lnTo>
                    <a:pt x="105841" y="10769"/>
                  </a:lnTo>
                  <a:lnTo>
                    <a:pt x="106438" y="12382"/>
                  </a:lnTo>
                  <a:lnTo>
                    <a:pt x="108546" y="16357"/>
                  </a:lnTo>
                  <a:lnTo>
                    <a:pt x="111264" y="19177"/>
                  </a:lnTo>
                  <a:close/>
                </a:path>
                <a:path w="158115" h="52704">
                  <a:moveTo>
                    <a:pt x="111315" y="21831"/>
                  </a:moveTo>
                  <a:lnTo>
                    <a:pt x="111290" y="20828"/>
                  </a:lnTo>
                  <a:lnTo>
                    <a:pt x="109855" y="24485"/>
                  </a:lnTo>
                  <a:lnTo>
                    <a:pt x="111315" y="21831"/>
                  </a:lnTo>
                  <a:close/>
                </a:path>
                <a:path w="158115" h="52704">
                  <a:moveTo>
                    <a:pt x="111747" y="19685"/>
                  </a:moveTo>
                  <a:lnTo>
                    <a:pt x="111264" y="19177"/>
                  </a:lnTo>
                  <a:lnTo>
                    <a:pt x="111290" y="20828"/>
                  </a:lnTo>
                  <a:lnTo>
                    <a:pt x="111747" y="19685"/>
                  </a:lnTo>
                  <a:close/>
                </a:path>
                <a:path w="158115" h="52704">
                  <a:moveTo>
                    <a:pt x="117589" y="36169"/>
                  </a:moveTo>
                  <a:lnTo>
                    <a:pt x="113601" y="40576"/>
                  </a:lnTo>
                  <a:lnTo>
                    <a:pt x="111264" y="43459"/>
                  </a:lnTo>
                  <a:lnTo>
                    <a:pt x="107950" y="45669"/>
                  </a:lnTo>
                  <a:lnTo>
                    <a:pt x="104216" y="46405"/>
                  </a:lnTo>
                  <a:lnTo>
                    <a:pt x="107988" y="45885"/>
                  </a:lnTo>
                  <a:lnTo>
                    <a:pt x="111493" y="43840"/>
                  </a:lnTo>
                  <a:lnTo>
                    <a:pt x="114096" y="40995"/>
                  </a:lnTo>
                  <a:lnTo>
                    <a:pt x="116751" y="38188"/>
                  </a:lnTo>
                  <a:lnTo>
                    <a:pt x="117589" y="36169"/>
                  </a:lnTo>
                  <a:close/>
                </a:path>
                <a:path w="158115" h="52704">
                  <a:moveTo>
                    <a:pt x="123075" y="50939"/>
                  </a:moveTo>
                  <a:lnTo>
                    <a:pt x="122809" y="49517"/>
                  </a:lnTo>
                  <a:lnTo>
                    <a:pt x="122745" y="49136"/>
                  </a:lnTo>
                  <a:lnTo>
                    <a:pt x="122986" y="47586"/>
                  </a:lnTo>
                  <a:lnTo>
                    <a:pt x="121462" y="49517"/>
                  </a:lnTo>
                  <a:lnTo>
                    <a:pt x="123075" y="50939"/>
                  </a:lnTo>
                  <a:close/>
                </a:path>
                <a:path w="158115" h="52704">
                  <a:moveTo>
                    <a:pt x="125044" y="52654"/>
                  </a:moveTo>
                  <a:lnTo>
                    <a:pt x="123075" y="50939"/>
                  </a:lnTo>
                  <a:lnTo>
                    <a:pt x="123202" y="51612"/>
                  </a:lnTo>
                  <a:lnTo>
                    <a:pt x="125044" y="52654"/>
                  </a:lnTo>
                  <a:close/>
                </a:path>
                <a:path w="158115" h="52704">
                  <a:moveTo>
                    <a:pt x="126809" y="36880"/>
                  </a:moveTo>
                  <a:lnTo>
                    <a:pt x="122466" y="33032"/>
                  </a:lnTo>
                  <a:lnTo>
                    <a:pt x="118884" y="31445"/>
                  </a:lnTo>
                  <a:lnTo>
                    <a:pt x="119049" y="30657"/>
                  </a:lnTo>
                  <a:lnTo>
                    <a:pt x="119938" y="22491"/>
                  </a:lnTo>
                  <a:lnTo>
                    <a:pt x="119087" y="24726"/>
                  </a:lnTo>
                  <a:lnTo>
                    <a:pt x="118579" y="26327"/>
                  </a:lnTo>
                  <a:lnTo>
                    <a:pt x="116052" y="25844"/>
                  </a:lnTo>
                  <a:lnTo>
                    <a:pt x="113334" y="26111"/>
                  </a:lnTo>
                  <a:lnTo>
                    <a:pt x="111036" y="27000"/>
                  </a:lnTo>
                  <a:lnTo>
                    <a:pt x="108800" y="27774"/>
                  </a:lnTo>
                  <a:lnTo>
                    <a:pt x="106514" y="29108"/>
                  </a:lnTo>
                  <a:lnTo>
                    <a:pt x="104190" y="28079"/>
                  </a:lnTo>
                  <a:lnTo>
                    <a:pt x="108318" y="30353"/>
                  </a:lnTo>
                  <a:lnTo>
                    <a:pt x="113449" y="26492"/>
                  </a:lnTo>
                  <a:lnTo>
                    <a:pt x="117817" y="28740"/>
                  </a:lnTo>
                  <a:lnTo>
                    <a:pt x="117373" y="30162"/>
                  </a:lnTo>
                  <a:lnTo>
                    <a:pt x="117538" y="34391"/>
                  </a:lnTo>
                  <a:lnTo>
                    <a:pt x="117589" y="36169"/>
                  </a:lnTo>
                  <a:lnTo>
                    <a:pt x="118313" y="34391"/>
                  </a:lnTo>
                  <a:lnTo>
                    <a:pt x="118389" y="33985"/>
                  </a:lnTo>
                  <a:lnTo>
                    <a:pt x="125425" y="36499"/>
                  </a:lnTo>
                  <a:lnTo>
                    <a:pt x="124980" y="40157"/>
                  </a:lnTo>
                  <a:lnTo>
                    <a:pt x="124434" y="42113"/>
                  </a:lnTo>
                  <a:lnTo>
                    <a:pt x="122034" y="41986"/>
                  </a:lnTo>
                  <a:lnTo>
                    <a:pt x="119507" y="43522"/>
                  </a:lnTo>
                  <a:lnTo>
                    <a:pt x="118211" y="45542"/>
                  </a:lnTo>
                  <a:lnTo>
                    <a:pt x="120142" y="44094"/>
                  </a:lnTo>
                  <a:lnTo>
                    <a:pt x="122669" y="43840"/>
                  </a:lnTo>
                  <a:lnTo>
                    <a:pt x="123812" y="44386"/>
                  </a:lnTo>
                  <a:lnTo>
                    <a:pt x="123063" y="47155"/>
                  </a:lnTo>
                  <a:lnTo>
                    <a:pt x="122986" y="47586"/>
                  </a:lnTo>
                  <a:lnTo>
                    <a:pt x="124879" y="45199"/>
                  </a:lnTo>
                  <a:lnTo>
                    <a:pt x="125603" y="41478"/>
                  </a:lnTo>
                  <a:lnTo>
                    <a:pt x="126809" y="36880"/>
                  </a:lnTo>
                  <a:close/>
                </a:path>
                <a:path w="158115" h="52704">
                  <a:moveTo>
                    <a:pt x="130733" y="12280"/>
                  </a:moveTo>
                  <a:lnTo>
                    <a:pt x="130479" y="12623"/>
                  </a:lnTo>
                  <a:lnTo>
                    <a:pt x="130695" y="12623"/>
                  </a:lnTo>
                  <a:lnTo>
                    <a:pt x="130733" y="12280"/>
                  </a:lnTo>
                  <a:close/>
                </a:path>
                <a:path w="158115" h="52704">
                  <a:moveTo>
                    <a:pt x="130759" y="22656"/>
                  </a:moveTo>
                  <a:lnTo>
                    <a:pt x="126758" y="23152"/>
                  </a:lnTo>
                  <a:lnTo>
                    <a:pt x="126936" y="23380"/>
                  </a:lnTo>
                  <a:lnTo>
                    <a:pt x="130759" y="22656"/>
                  </a:lnTo>
                  <a:close/>
                </a:path>
                <a:path w="158115" h="52704">
                  <a:moveTo>
                    <a:pt x="131521" y="22504"/>
                  </a:moveTo>
                  <a:lnTo>
                    <a:pt x="127774" y="21234"/>
                  </a:lnTo>
                  <a:lnTo>
                    <a:pt x="126733" y="18808"/>
                  </a:lnTo>
                  <a:lnTo>
                    <a:pt x="124536" y="20167"/>
                  </a:lnTo>
                  <a:lnTo>
                    <a:pt x="126276" y="22504"/>
                  </a:lnTo>
                  <a:lnTo>
                    <a:pt x="131521" y="22504"/>
                  </a:lnTo>
                  <a:close/>
                </a:path>
                <a:path w="158115" h="52704">
                  <a:moveTo>
                    <a:pt x="131953" y="22504"/>
                  </a:moveTo>
                  <a:lnTo>
                    <a:pt x="131521" y="22504"/>
                  </a:lnTo>
                  <a:lnTo>
                    <a:pt x="130759" y="22656"/>
                  </a:lnTo>
                  <a:lnTo>
                    <a:pt x="131953" y="22656"/>
                  </a:lnTo>
                  <a:lnTo>
                    <a:pt x="131953" y="22504"/>
                  </a:lnTo>
                  <a:close/>
                </a:path>
                <a:path w="158115" h="52704">
                  <a:moveTo>
                    <a:pt x="133426" y="23152"/>
                  </a:moveTo>
                  <a:lnTo>
                    <a:pt x="131953" y="22656"/>
                  </a:lnTo>
                  <a:lnTo>
                    <a:pt x="131965" y="23152"/>
                  </a:lnTo>
                  <a:lnTo>
                    <a:pt x="132092" y="26847"/>
                  </a:lnTo>
                  <a:lnTo>
                    <a:pt x="133337" y="23380"/>
                  </a:lnTo>
                  <a:lnTo>
                    <a:pt x="133426" y="23152"/>
                  </a:lnTo>
                  <a:close/>
                </a:path>
                <a:path w="158115" h="52704">
                  <a:moveTo>
                    <a:pt x="134696" y="7124"/>
                  </a:moveTo>
                  <a:lnTo>
                    <a:pt x="132270" y="5753"/>
                  </a:lnTo>
                  <a:lnTo>
                    <a:pt x="131559" y="7124"/>
                  </a:lnTo>
                  <a:lnTo>
                    <a:pt x="131025" y="8661"/>
                  </a:lnTo>
                  <a:lnTo>
                    <a:pt x="130911" y="10287"/>
                  </a:lnTo>
                  <a:lnTo>
                    <a:pt x="130733" y="12280"/>
                  </a:lnTo>
                  <a:lnTo>
                    <a:pt x="134442" y="7124"/>
                  </a:lnTo>
                  <a:lnTo>
                    <a:pt x="134696" y="7124"/>
                  </a:lnTo>
                  <a:close/>
                </a:path>
                <a:path w="158115" h="52704">
                  <a:moveTo>
                    <a:pt x="139852" y="27101"/>
                  </a:moveTo>
                  <a:lnTo>
                    <a:pt x="136232" y="16319"/>
                  </a:lnTo>
                  <a:lnTo>
                    <a:pt x="132549" y="13970"/>
                  </a:lnTo>
                  <a:lnTo>
                    <a:pt x="132486" y="13766"/>
                  </a:lnTo>
                  <a:lnTo>
                    <a:pt x="132334" y="13830"/>
                  </a:lnTo>
                  <a:lnTo>
                    <a:pt x="130683" y="12763"/>
                  </a:lnTo>
                  <a:lnTo>
                    <a:pt x="130505" y="14541"/>
                  </a:lnTo>
                  <a:lnTo>
                    <a:pt x="127254" y="15798"/>
                  </a:lnTo>
                  <a:lnTo>
                    <a:pt x="121056" y="18884"/>
                  </a:lnTo>
                  <a:lnTo>
                    <a:pt x="119976" y="22110"/>
                  </a:lnTo>
                  <a:lnTo>
                    <a:pt x="119951" y="22364"/>
                  </a:lnTo>
                  <a:lnTo>
                    <a:pt x="125920" y="18313"/>
                  </a:lnTo>
                  <a:lnTo>
                    <a:pt x="132588" y="16408"/>
                  </a:lnTo>
                  <a:lnTo>
                    <a:pt x="135369" y="18135"/>
                  </a:lnTo>
                  <a:lnTo>
                    <a:pt x="136779" y="21958"/>
                  </a:lnTo>
                  <a:lnTo>
                    <a:pt x="138899" y="27101"/>
                  </a:lnTo>
                  <a:lnTo>
                    <a:pt x="137160" y="33667"/>
                  </a:lnTo>
                  <a:lnTo>
                    <a:pt x="132257" y="36601"/>
                  </a:lnTo>
                  <a:lnTo>
                    <a:pt x="137566" y="33934"/>
                  </a:lnTo>
                  <a:lnTo>
                    <a:pt x="139852" y="27101"/>
                  </a:lnTo>
                  <a:close/>
                </a:path>
                <a:path w="158115" h="52704">
                  <a:moveTo>
                    <a:pt x="157886" y="16217"/>
                  </a:moveTo>
                  <a:lnTo>
                    <a:pt x="153733" y="13500"/>
                  </a:lnTo>
                  <a:lnTo>
                    <a:pt x="152247" y="13093"/>
                  </a:lnTo>
                  <a:lnTo>
                    <a:pt x="153670" y="10388"/>
                  </a:lnTo>
                  <a:lnTo>
                    <a:pt x="153390" y="7848"/>
                  </a:lnTo>
                  <a:lnTo>
                    <a:pt x="153200" y="5651"/>
                  </a:lnTo>
                  <a:lnTo>
                    <a:pt x="150647" y="6032"/>
                  </a:lnTo>
                  <a:lnTo>
                    <a:pt x="151066" y="8128"/>
                  </a:lnTo>
                  <a:lnTo>
                    <a:pt x="151396" y="10223"/>
                  </a:lnTo>
                  <a:lnTo>
                    <a:pt x="150698" y="11912"/>
                  </a:lnTo>
                  <a:lnTo>
                    <a:pt x="150101" y="13639"/>
                  </a:lnTo>
                  <a:lnTo>
                    <a:pt x="147980" y="14490"/>
                  </a:lnTo>
                  <a:lnTo>
                    <a:pt x="142659" y="19164"/>
                  </a:lnTo>
                  <a:lnTo>
                    <a:pt x="141478" y="24460"/>
                  </a:lnTo>
                  <a:lnTo>
                    <a:pt x="143421" y="28486"/>
                  </a:lnTo>
                  <a:lnTo>
                    <a:pt x="141884" y="24282"/>
                  </a:lnTo>
                  <a:lnTo>
                    <a:pt x="143649" y="19456"/>
                  </a:lnTo>
                  <a:lnTo>
                    <a:pt x="144335" y="18961"/>
                  </a:lnTo>
                  <a:lnTo>
                    <a:pt x="144068" y="20332"/>
                  </a:lnTo>
                  <a:lnTo>
                    <a:pt x="148132" y="20624"/>
                  </a:lnTo>
                  <a:lnTo>
                    <a:pt x="153352" y="22275"/>
                  </a:lnTo>
                  <a:lnTo>
                    <a:pt x="153365" y="27165"/>
                  </a:lnTo>
                  <a:lnTo>
                    <a:pt x="154444" y="22136"/>
                  </a:lnTo>
                  <a:lnTo>
                    <a:pt x="148729" y="18834"/>
                  </a:lnTo>
                  <a:lnTo>
                    <a:pt x="145592" y="18059"/>
                  </a:lnTo>
                  <a:lnTo>
                    <a:pt x="147002" y="17056"/>
                  </a:lnTo>
                  <a:lnTo>
                    <a:pt x="148551" y="15849"/>
                  </a:lnTo>
                  <a:lnTo>
                    <a:pt x="151041" y="15278"/>
                  </a:lnTo>
                  <a:lnTo>
                    <a:pt x="153111" y="15328"/>
                  </a:lnTo>
                  <a:lnTo>
                    <a:pt x="156730" y="16230"/>
                  </a:lnTo>
                  <a:lnTo>
                    <a:pt x="156464" y="19608"/>
                  </a:lnTo>
                  <a:lnTo>
                    <a:pt x="157886" y="16217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1199776" y="4942445"/>
              <a:ext cx="14604" cy="15240"/>
            </a:xfrm>
            <a:custGeom>
              <a:avLst/>
              <a:gdLst/>
              <a:ahLst/>
              <a:cxnLst/>
              <a:rect l="l" t="t" r="r" b="b"/>
              <a:pathLst>
                <a:path w="14604" h="15239">
                  <a:moveTo>
                    <a:pt x="9156" y="0"/>
                  </a:moveTo>
                  <a:lnTo>
                    <a:pt x="7239" y="0"/>
                  </a:lnTo>
                  <a:lnTo>
                    <a:pt x="6591" y="101"/>
                  </a:lnTo>
                  <a:lnTo>
                    <a:pt x="812" y="5054"/>
                  </a:lnTo>
                  <a:lnTo>
                    <a:pt x="266" y="6108"/>
                  </a:lnTo>
                  <a:lnTo>
                    <a:pt x="0" y="7200"/>
                  </a:lnTo>
                  <a:lnTo>
                    <a:pt x="0" y="10223"/>
                  </a:lnTo>
                  <a:lnTo>
                    <a:pt x="825" y="11874"/>
                  </a:lnTo>
                  <a:lnTo>
                    <a:pt x="2463" y="13271"/>
                  </a:lnTo>
                  <a:lnTo>
                    <a:pt x="3670" y="14249"/>
                  </a:lnTo>
                  <a:lnTo>
                    <a:pt x="5511" y="14731"/>
                  </a:lnTo>
                  <a:lnTo>
                    <a:pt x="7988" y="14731"/>
                  </a:lnTo>
                  <a:lnTo>
                    <a:pt x="10960" y="14731"/>
                  </a:lnTo>
                  <a:lnTo>
                    <a:pt x="12903" y="13855"/>
                  </a:lnTo>
                  <a:lnTo>
                    <a:pt x="14147" y="11429"/>
                  </a:lnTo>
                  <a:lnTo>
                    <a:pt x="14325" y="10845"/>
                  </a:lnTo>
                  <a:lnTo>
                    <a:pt x="14325" y="9436"/>
                  </a:lnTo>
                  <a:lnTo>
                    <a:pt x="13944" y="8724"/>
                  </a:lnTo>
                  <a:lnTo>
                    <a:pt x="12255" y="7619"/>
                  </a:lnTo>
                  <a:lnTo>
                    <a:pt x="10858" y="7327"/>
                  </a:lnTo>
                  <a:lnTo>
                    <a:pt x="7594" y="7327"/>
                  </a:lnTo>
                  <a:lnTo>
                    <a:pt x="6731" y="7442"/>
                  </a:lnTo>
                  <a:lnTo>
                    <a:pt x="6146" y="7848"/>
                  </a:lnTo>
                  <a:lnTo>
                    <a:pt x="6045" y="8013"/>
                  </a:lnTo>
                  <a:lnTo>
                    <a:pt x="5994" y="8661"/>
                  </a:lnTo>
                  <a:lnTo>
                    <a:pt x="6057" y="8851"/>
                  </a:lnTo>
                  <a:lnTo>
                    <a:pt x="8305" y="9410"/>
                  </a:lnTo>
                  <a:lnTo>
                    <a:pt x="10655" y="9397"/>
                  </a:lnTo>
                  <a:lnTo>
                    <a:pt x="11696" y="9601"/>
                  </a:lnTo>
                  <a:lnTo>
                    <a:pt x="12052" y="10007"/>
                  </a:lnTo>
                  <a:lnTo>
                    <a:pt x="12166" y="10223"/>
                  </a:lnTo>
                  <a:lnTo>
                    <a:pt x="12141" y="10591"/>
                  </a:lnTo>
                  <a:lnTo>
                    <a:pt x="12052" y="10896"/>
                  </a:lnTo>
                  <a:lnTo>
                    <a:pt x="11861" y="11175"/>
                  </a:lnTo>
                  <a:lnTo>
                    <a:pt x="11633" y="11620"/>
                  </a:lnTo>
                  <a:lnTo>
                    <a:pt x="11430" y="11861"/>
                  </a:lnTo>
                  <a:lnTo>
                    <a:pt x="11290" y="11912"/>
                  </a:lnTo>
                  <a:lnTo>
                    <a:pt x="10833" y="12191"/>
                  </a:lnTo>
                  <a:lnTo>
                    <a:pt x="10693" y="12230"/>
                  </a:lnTo>
                  <a:lnTo>
                    <a:pt x="9918" y="12534"/>
                  </a:lnTo>
                  <a:lnTo>
                    <a:pt x="8978" y="12674"/>
                  </a:lnTo>
                  <a:lnTo>
                    <a:pt x="6134" y="12674"/>
                  </a:lnTo>
                  <a:lnTo>
                    <a:pt x="2159" y="8966"/>
                  </a:lnTo>
                  <a:lnTo>
                    <a:pt x="2159" y="8039"/>
                  </a:lnTo>
                  <a:lnTo>
                    <a:pt x="2197" y="7645"/>
                  </a:lnTo>
                  <a:lnTo>
                    <a:pt x="7899" y="2070"/>
                  </a:lnTo>
                  <a:lnTo>
                    <a:pt x="8382" y="2209"/>
                  </a:lnTo>
                  <a:lnTo>
                    <a:pt x="8712" y="2412"/>
                  </a:lnTo>
                  <a:lnTo>
                    <a:pt x="8902" y="2590"/>
                  </a:lnTo>
                  <a:lnTo>
                    <a:pt x="9283" y="3149"/>
                  </a:lnTo>
                  <a:lnTo>
                    <a:pt x="9499" y="3619"/>
                  </a:lnTo>
                  <a:lnTo>
                    <a:pt x="9842" y="3835"/>
                  </a:lnTo>
                  <a:lnTo>
                    <a:pt x="10642" y="3835"/>
                  </a:lnTo>
                  <a:lnTo>
                    <a:pt x="10896" y="3708"/>
                  </a:lnTo>
                  <a:lnTo>
                    <a:pt x="11277" y="3276"/>
                  </a:lnTo>
                  <a:lnTo>
                    <a:pt x="11366" y="3060"/>
                  </a:lnTo>
                  <a:lnTo>
                    <a:pt x="11366" y="2578"/>
                  </a:lnTo>
                  <a:lnTo>
                    <a:pt x="11264" y="2311"/>
                  </a:lnTo>
                  <a:lnTo>
                    <a:pt x="10325" y="673"/>
                  </a:lnTo>
                  <a:lnTo>
                    <a:pt x="9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1" name="object 51"/>
            <p:cNvSpPr/>
            <p:nvPr/>
          </p:nvSpPr>
          <p:spPr>
            <a:xfrm>
              <a:off x="11199776" y="4942445"/>
              <a:ext cx="14604" cy="15240"/>
            </a:xfrm>
            <a:custGeom>
              <a:avLst/>
              <a:gdLst/>
              <a:ahLst/>
              <a:cxnLst/>
              <a:rect l="l" t="t" r="r" b="b"/>
              <a:pathLst>
                <a:path w="14604" h="15239">
                  <a:moveTo>
                    <a:pt x="7988" y="14731"/>
                  </a:moveTo>
                  <a:lnTo>
                    <a:pt x="5511" y="14731"/>
                  </a:lnTo>
                  <a:lnTo>
                    <a:pt x="3670" y="14249"/>
                  </a:lnTo>
                  <a:lnTo>
                    <a:pt x="2463" y="13271"/>
                  </a:lnTo>
                  <a:lnTo>
                    <a:pt x="825" y="11874"/>
                  </a:lnTo>
                  <a:lnTo>
                    <a:pt x="0" y="10223"/>
                  </a:lnTo>
                  <a:lnTo>
                    <a:pt x="0" y="8293"/>
                  </a:lnTo>
                  <a:lnTo>
                    <a:pt x="0" y="7200"/>
                  </a:lnTo>
                  <a:lnTo>
                    <a:pt x="266" y="6108"/>
                  </a:lnTo>
                  <a:lnTo>
                    <a:pt x="812" y="5054"/>
                  </a:lnTo>
                  <a:lnTo>
                    <a:pt x="1371" y="3886"/>
                  </a:lnTo>
                  <a:lnTo>
                    <a:pt x="7239" y="0"/>
                  </a:lnTo>
                  <a:lnTo>
                    <a:pt x="7569" y="0"/>
                  </a:lnTo>
                  <a:lnTo>
                    <a:pt x="9156" y="0"/>
                  </a:lnTo>
                  <a:lnTo>
                    <a:pt x="10325" y="673"/>
                  </a:lnTo>
                  <a:lnTo>
                    <a:pt x="11074" y="2006"/>
                  </a:lnTo>
                  <a:lnTo>
                    <a:pt x="11264" y="2311"/>
                  </a:lnTo>
                  <a:lnTo>
                    <a:pt x="11366" y="2578"/>
                  </a:lnTo>
                  <a:lnTo>
                    <a:pt x="11366" y="2832"/>
                  </a:lnTo>
                  <a:lnTo>
                    <a:pt x="11366" y="3060"/>
                  </a:lnTo>
                  <a:lnTo>
                    <a:pt x="11277" y="3276"/>
                  </a:lnTo>
                  <a:lnTo>
                    <a:pt x="11125" y="3467"/>
                  </a:lnTo>
                  <a:lnTo>
                    <a:pt x="10896" y="3708"/>
                  </a:lnTo>
                  <a:lnTo>
                    <a:pt x="10642" y="3835"/>
                  </a:lnTo>
                  <a:lnTo>
                    <a:pt x="10325" y="3835"/>
                  </a:lnTo>
                  <a:lnTo>
                    <a:pt x="9842" y="3835"/>
                  </a:lnTo>
                  <a:lnTo>
                    <a:pt x="9499" y="3619"/>
                  </a:lnTo>
                  <a:lnTo>
                    <a:pt x="9309" y="3213"/>
                  </a:lnTo>
                  <a:lnTo>
                    <a:pt x="9182" y="2984"/>
                  </a:lnTo>
                  <a:lnTo>
                    <a:pt x="9029" y="2730"/>
                  </a:lnTo>
                  <a:lnTo>
                    <a:pt x="8902" y="2590"/>
                  </a:lnTo>
                  <a:lnTo>
                    <a:pt x="8712" y="2412"/>
                  </a:lnTo>
                  <a:lnTo>
                    <a:pt x="8547" y="2311"/>
                  </a:lnTo>
                  <a:lnTo>
                    <a:pt x="8407" y="2209"/>
                  </a:lnTo>
                  <a:lnTo>
                    <a:pt x="8102" y="2133"/>
                  </a:lnTo>
                  <a:lnTo>
                    <a:pt x="7962" y="2095"/>
                  </a:lnTo>
                  <a:lnTo>
                    <a:pt x="7620" y="2070"/>
                  </a:lnTo>
                  <a:lnTo>
                    <a:pt x="7429" y="2082"/>
                  </a:lnTo>
                  <a:lnTo>
                    <a:pt x="6908" y="2095"/>
                  </a:lnTo>
                  <a:lnTo>
                    <a:pt x="6311" y="2324"/>
                  </a:lnTo>
                  <a:lnTo>
                    <a:pt x="5562" y="2793"/>
                  </a:lnTo>
                  <a:lnTo>
                    <a:pt x="4978" y="3136"/>
                  </a:lnTo>
                  <a:lnTo>
                    <a:pt x="4368" y="3670"/>
                  </a:lnTo>
                  <a:lnTo>
                    <a:pt x="3721" y="4419"/>
                  </a:lnTo>
                  <a:lnTo>
                    <a:pt x="3619" y="4559"/>
                  </a:lnTo>
                  <a:lnTo>
                    <a:pt x="3416" y="4825"/>
                  </a:lnTo>
                  <a:lnTo>
                    <a:pt x="2768" y="5702"/>
                  </a:lnTo>
                  <a:lnTo>
                    <a:pt x="2374" y="6591"/>
                  </a:lnTo>
                  <a:lnTo>
                    <a:pt x="2222" y="7518"/>
                  </a:lnTo>
                  <a:lnTo>
                    <a:pt x="2184" y="7683"/>
                  </a:lnTo>
                  <a:lnTo>
                    <a:pt x="2159" y="8039"/>
                  </a:lnTo>
                  <a:lnTo>
                    <a:pt x="2159" y="8470"/>
                  </a:lnTo>
                  <a:lnTo>
                    <a:pt x="2159" y="8966"/>
                  </a:lnTo>
                  <a:lnTo>
                    <a:pt x="2260" y="9448"/>
                  </a:lnTo>
                  <a:lnTo>
                    <a:pt x="2463" y="9944"/>
                  </a:lnTo>
                  <a:lnTo>
                    <a:pt x="2933" y="10845"/>
                  </a:lnTo>
                  <a:lnTo>
                    <a:pt x="3594" y="11569"/>
                  </a:lnTo>
                  <a:lnTo>
                    <a:pt x="4470" y="12153"/>
                  </a:lnTo>
                  <a:lnTo>
                    <a:pt x="5003" y="12496"/>
                  </a:lnTo>
                  <a:lnTo>
                    <a:pt x="6134" y="12674"/>
                  </a:lnTo>
                  <a:lnTo>
                    <a:pt x="7848" y="12674"/>
                  </a:lnTo>
                  <a:lnTo>
                    <a:pt x="8978" y="12674"/>
                  </a:lnTo>
                  <a:lnTo>
                    <a:pt x="9918" y="12534"/>
                  </a:lnTo>
                  <a:lnTo>
                    <a:pt x="10693" y="12230"/>
                  </a:lnTo>
                  <a:lnTo>
                    <a:pt x="10833" y="12191"/>
                  </a:lnTo>
                  <a:lnTo>
                    <a:pt x="11074" y="12077"/>
                  </a:lnTo>
                  <a:lnTo>
                    <a:pt x="11226" y="11988"/>
                  </a:lnTo>
                  <a:lnTo>
                    <a:pt x="11353" y="11912"/>
                  </a:lnTo>
                  <a:lnTo>
                    <a:pt x="11518" y="11747"/>
                  </a:lnTo>
                  <a:lnTo>
                    <a:pt x="11607" y="11620"/>
                  </a:lnTo>
                  <a:lnTo>
                    <a:pt x="11849" y="11264"/>
                  </a:lnTo>
                  <a:lnTo>
                    <a:pt x="12052" y="10896"/>
                  </a:lnTo>
                  <a:lnTo>
                    <a:pt x="12141" y="10591"/>
                  </a:lnTo>
                  <a:lnTo>
                    <a:pt x="12166" y="10223"/>
                  </a:lnTo>
                  <a:lnTo>
                    <a:pt x="12115" y="10096"/>
                  </a:lnTo>
                  <a:lnTo>
                    <a:pt x="11696" y="9601"/>
                  </a:lnTo>
                  <a:lnTo>
                    <a:pt x="10655" y="9397"/>
                  </a:lnTo>
                  <a:lnTo>
                    <a:pt x="8928" y="9397"/>
                  </a:lnTo>
                  <a:lnTo>
                    <a:pt x="8305" y="9410"/>
                  </a:lnTo>
                  <a:lnTo>
                    <a:pt x="7670" y="9448"/>
                  </a:lnTo>
                  <a:lnTo>
                    <a:pt x="7061" y="9512"/>
                  </a:lnTo>
                  <a:lnTo>
                    <a:pt x="6692" y="9512"/>
                  </a:lnTo>
                  <a:lnTo>
                    <a:pt x="6388" y="9347"/>
                  </a:lnTo>
                  <a:lnTo>
                    <a:pt x="6172" y="9055"/>
                  </a:lnTo>
                  <a:lnTo>
                    <a:pt x="6057" y="8851"/>
                  </a:lnTo>
                  <a:lnTo>
                    <a:pt x="5994" y="8661"/>
                  </a:lnTo>
                  <a:lnTo>
                    <a:pt x="5994" y="8445"/>
                  </a:lnTo>
                  <a:lnTo>
                    <a:pt x="6007" y="8318"/>
                  </a:lnTo>
                  <a:lnTo>
                    <a:pt x="6019" y="8153"/>
                  </a:lnTo>
                  <a:lnTo>
                    <a:pt x="6045" y="8013"/>
                  </a:lnTo>
                  <a:lnTo>
                    <a:pt x="6146" y="7848"/>
                  </a:lnTo>
                  <a:lnTo>
                    <a:pt x="6375" y="7683"/>
                  </a:lnTo>
                  <a:lnTo>
                    <a:pt x="6731" y="7442"/>
                  </a:lnTo>
                  <a:lnTo>
                    <a:pt x="7594" y="7327"/>
                  </a:lnTo>
                  <a:lnTo>
                    <a:pt x="9004" y="7327"/>
                  </a:lnTo>
                  <a:lnTo>
                    <a:pt x="10858" y="7327"/>
                  </a:lnTo>
                  <a:lnTo>
                    <a:pt x="12255" y="7619"/>
                  </a:lnTo>
                  <a:lnTo>
                    <a:pt x="13169" y="8229"/>
                  </a:lnTo>
                  <a:lnTo>
                    <a:pt x="13944" y="8724"/>
                  </a:lnTo>
                  <a:lnTo>
                    <a:pt x="14325" y="9436"/>
                  </a:lnTo>
                  <a:lnTo>
                    <a:pt x="14325" y="10350"/>
                  </a:lnTo>
                  <a:lnTo>
                    <a:pt x="14325" y="10845"/>
                  </a:lnTo>
                  <a:lnTo>
                    <a:pt x="14147" y="11429"/>
                  </a:lnTo>
                  <a:lnTo>
                    <a:pt x="13804" y="12103"/>
                  </a:lnTo>
                  <a:lnTo>
                    <a:pt x="12903" y="13855"/>
                  </a:lnTo>
                  <a:lnTo>
                    <a:pt x="10960" y="14731"/>
                  </a:lnTo>
                  <a:lnTo>
                    <a:pt x="7988" y="1473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11216073" y="4945508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701" y="0"/>
                  </a:moveTo>
                  <a:lnTo>
                    <a:pt x="1117" y="0"/>
                  </a:lnTo>
                  <a:lnTo>
                    <a:pt x="863" y="114"/>
                  </a:lnTo>
                  <a:lnTo>
                    <a:pt x="457" y="495"/>
                  </a:lnTo>
                  <a:lnTo>
                    <a:pt x="355" y="749"/>
                  </a:lnTo>
                  <a:lnTo>
                    <a:pt x="368" y="2806"/>
                  </a:lnTo>
                  <a:lnTo>
                    <a:pt x="469" y="5473"/>
                  </a:lnTo>
                  <a:lnTo>
                    <a:pt x="469" y="7442"/>
                  </a:lnTo>
                  <a:lnTo>
                    <a:pt x="419" y="8267"/>
                  </a:lnTo>
                  <a:lnTo>
                    <a:pt x="330" y="8877"/>
                  </a:lnTo>
                  <a:lnTo>
                    <a:pt x="292" y="9334"/>
                  </a:lnTo>
                  <a:lnTo>
                    <a:pt x="12" y="10693"/>
                  </a:lnTo>
                  <a:lnTo>
                    <a:pt x="0" y="11391"/>
                  </a:lnTo>
                  <a:lnTo>
                    <a:pt x="266" y="11722"/>
                  </a:lnTo>
                  <a:lnTo>
                    <a:pt x="787" y="11861"/>
                  </a:lnTo>
                  <a:lnTo>
                    <a:pt x="1079" y="11899"/>
                  </a:lnTo>
                  <a:lnTo>
                    <a:pt x="1257" y="11899"/>
                  </a:lnTo>
                  <a:lnTo>
                    <a:pt x="2628" y="7874"/>
                  </a:lnTo>
                  <a:lnTo>
                    <a:pt x="2628" y="5537"/>
                  </a:lnTo>
                  <a:lnTo>
                    <a:pt x="2578" y="4343"/>
                  </a:lnTo>
                  <a:lnTo>
                    <a:pt x="3009" y="3848"/>
                  </a:lnTo>
                  <a:lnTo>
                    <a:pt x="5778" y="2082"/>
                  </a:lnTo>
                  <a:lnTo>
                    <a:pt x="6311" y="1866"/>
                  </a:lnTo>
                  <a:lnTo>
                    <a:pt x="6578" y="1549"/>
                  </a:lnTo>
                  <a:lnTo>
                    <a:pt x="6578" y="711"/>
                  </a:lnTo>
                  <a:lnTo>
                    <a:pt x="6426" y="406"/>
                  </a:lnTo>
                  <a:lnTo>
                    <a:pt x="5892" y="88"/>
                  </a:lnTo>
                  <a:lnTo>
                    <a:pt x="5689" y="25"/>
                  </a:lnTo>
                  <a:lnTo>
                    <a:pt x="5308" y="38"/>
                  </a:lnTo>
                  <a:lnTo>
                    <a:pt x="4216" y="419"/>
                  </a:lnTo>
                  <a:lnTo>
                    <a:pt x="3327" y="901"/>
                  </a:lnTo>
                  <a:lnTo>
                    <a:pt x="2489" y="1511"/>
                  </a:lnTo>
                  <a:lnTo>
                    <a:pt x="2489" y="749"/>
                  </a:lnTo>
                  <a:lnTo>
                    <a:pt x="2387" y="495"/>
                  </a:lnTo>
                  <a:lnTo>
                    <a:pt x="1955" y="114"/>
                  </a:lnTo>
                  <a:lnTo>
                    <a:pt x="17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11216073" y="4945508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079" y="11899"/>
                  </a:moveTo>
                  <a:lnTo>
                    <a:pt x="901" y="11887"/>
                  </a:lnTo>
                  <a:lnTo>
                    <a:pt x="266" y="11722"/>
                  </a:lnTo>
                  <a:lnTo>
                    <a:pt x="0" y="11391"/>
                  </a:lnTo>
                  <a:lnTo>
                    <a:pt x="0" y="10883"/>
                  </a:lnTo>
                  <a:lnTo>
                    <a:pt x="12" y="10693"/>
                  </a:lnTo>
                  <a:lnTo>
                    <a:pt x="203" y="9791"/>
                  </a:lnTo>
                  <a:lnTo>
                    <a:pt x="292" y="9334"/>
                  </a:lnTo>
                  <a:lnTo>
                    <a:pt x="330" y="8877"/>
                  </a:lnTo>
                  <a:lnTo>
                    <a:pt x="419" y="8267"/>
                  </a:lnTo>
                  <a:lnTo>
                    <a:pt x="469" y="7442"/>
                  </a:lnTo>
                  <a:lnTo>
                    <a:pt x="469" y="6375"/>
                  </a:lnTo>
                  <a:lnTo>
                    <a:pt x="469" y="5473"/>
                  </a:lnTo>
                  <a:lnTo>
                    <a:pt x="444" y="4584"/>
                  </a:lnTo>
                  <a:lnTo>
                    <a:pt x="406" y="3683"/>
                  </a:lnTo>
                  <a:lnTo>
                    <a:pt x="368" y="2806"/>
                  </a:lnTo>
                  <a:lnTo>
                    <a:pt x="355" y="1917"/>
                  </a:lnTo>
                  <a:lnTo>
                    <a:pt x="355" y="1041"/>
                  </a:lnTo>
                  <a:lnTo>
                    <a:pt x="355" y="749"/>
                  </a:lnTo>
                  <a:lnTo>
                    <a:pt x="457" y="495"/>
                  </a:lnTo>
                  <a:lnTo>
                    <a:pt x="660" y="304"/>
                  </a:lnTo>
                  <a:lnTo>
                    <a:pt x="863" y="114"/>
                  </a:lnTo>
                  <a:lnTo>
                    <a:pt x="1117" y="0"/>
                  </a:lnTo>
                  <a:lnTo>
                    <a:pt x="1409" y="0"/>
                  </a:lnTo>
                  <a:lnTo>
                    <a:pt x="1701" y="0"/>
                  </a:lnTo>
                  <a:lnTo>
                    <a:pt x="1955" y="114"/>
                  </a:lnTo>
                  <a:lnTo>
                    <a:pt x="2171" y="304"/>
                  </a:lnTo>
                  <a:lnTo>
                    <a:pt x="2387" y="495"/>
                  </a:lnTo>
                  <a:lnTo>
                    <a:pt x="2489" y="749"/>
                  </a:lnTo>
                  <a:lnTo>
                    <a:pt x="2489" y="1041"/>
                  </a:lnTo>
                  <a:lnTo>
                    <a:pt x="2489" y="1511"/>
                  </a:lnTo>
                  <a:lnTo>
                    <a:pt x="3327" y="901"/>
                  </a:lnTo>
                  <a:lnTo>
                    <a:pt x="4216" y="419"/>
                  </a:lnTo>
                  <a:lnTo>
                    <a:pt x="5207" y="63"/>
                  </a:lnTo>
                  <a:lnTo>
                    <a:pt x="5410" y="25"/>
                  </a:lnTo>
                  <a:lnTo>
                    <a:pt x="5689" y="25"/>
                  </a:lnTo>
                  <a:lnTo>
                    <a:pt x="5892" y="88"/>
                  </a:lnTo>
                  <a:lnTo>
                    <a:pt x="6108" y="215"/>
                  </a:lnTo>
                  <a:lnTo>
                    <a:pt x="6426" y="406"/>
                  </a:lnTo>
                  <a:lnTo>
                    <a:pt x="6578" y="711"/>
                  </a:lnTo>
                  <a:lnTo>
                    <a:pt x="6578" y="1104"/>
                  </a:lnTo>
                  <a:lnTo>
                    <a:pt x="6578" y="1549"/>
                  </a:lnTo>
                  <a:lnTo>
                    <a:pt x="6311" y="1866"/>
                  </a:lnTo>
                  <a:lnTo>
                    <a:pt x="5778" y="2082"/>
                  </a:lnTo>
                  <a:lnTo>
                    <a:pt x="5473" y="2184"/>
                  </a:lnTo>
                  <a:lnTo>
                    <a:pt x="5080" y="2349"/>
                  </a:lnTo>
                  <a:lnTo>
                    <a:pt x="4559" y="2641"/>
                  </a:lnTo>
                  <a:lnTo>
                    <a:pt x="3924" y="3060"/>
                  </a:lnTo>
                  <a:lnTo>
                    <a:pt x="3797" y="3162"/>
                  </a:lnTo>
                  <a:lnTo>
                    <a:pt x="3378" y="3479"/>
                  </a:lnTo>
                  <a:lnTo>
                    <a:pt x="3009" y="3848"/>
                  </a:lnTo>
                  <a:lnTo>
                    <a:pt x="2667" y="4254"/>
                  </a:lnTo>
                  <a:lnTo>
                    <a:pt x="2603" y="4914"/>
                  </a:lnTo>
                  <a:lnTo>
                    <a:pt x="2628" y="5537"/>
                  </a:lnTo>
                  <a:lnTo>
                    <a:pt x="2628" y="6210"/>
                  </a:lnTo>
                  <a:lnTo>
                    <a:pt x="2628" y="7874"/>
                  </a:lnTo>
                  <a:lnTo>
                    <a:pt x="1257" y="11899"/>
                  </a:lnTo>
                  <a:lnTo>
                    <a:pt x="1079" y="1189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1222604" y="4945748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6223" y="508"/>
                  </a:moveTo>
                  <a:lnTo>
                    <a:pt x="3962" y="508"/>
                  </a:lnTo>
                  <a:lnTo>
                    <a:pt x="2921" y="927"/>
                  </a:lnTo>
                  <a:lnTo>
                    <a:pt x="954" y="2794"/>
                  </a:lnTo>
                  <a:lnTo>
                    <a:pt x="623" y="3162"/>
                  </a:lnTo>
                  <a:lnTo>
                    <a:pt x="0" y="4673"/>
                  </a:lnTo>
                  <a:lnTo>
                    <a:pt x="6" y="7658"/>
                  </a:lnTo>
                  <a:lnTo>
                    <a:pt x="279" y="8648"/>
                  </a:lnTo>
                  <a:lnTo>
                    <a:pt x="930" y="9740"/>
                  </a:lnTo>
                  <a:lnTo>
                    <a:pt x="1803" y="10998"/>
                  </a:lnTo>
                  <a:lnTo>
                    <a:pt x="3265" y="11785"/>
                  </a:lnTo>
                  <a:lnTo>
                    <a:pt x="5658" y="11785"/>
                  </a:lnTo>
                  <a:lnTo>
                    <a:pt x="7102" y="11366"/>
                  </a:lnTo>
                  <a:lnTo>
                    <a:pt x="6792" y="11366"/>
                  </a:lnTo>
                  <a:lnTo>
                    <a:pt x="7786" y="10782"/>
                  </a:lnTo>
                  <a:lnTo>
                    <a:pt x="8519" y="10160"/>
                  </a:lnTo>
                  <a:lnTo>
                    <a:pt x="8826" y="9740"/>
                  </a:lnTo>
                  <a:lnTo>
                    <a:pt x="5303" y="9740"/>
                  </a:lnTo>
                  <a:lnTo>
                    <a:pt x="6983" y="8940"/>
                  </a:lnTo>
                  <a:lnTo>
                    <a:pt x="2959" y="8940"/>
                  </a:lnTo>
                  <a:lnTo>
                    <a:pt x="2729" y="8648"/>
                  </a:lnTo>
                  <a:lnTo>
                    <a:pt x="2463" y="8153"/>
                  </a:lnTo>
                  <a:lnTo>
                    <a:pt x="2374" y="5080"/>
                  </a:lnTo>
                  <a:lnTo>
                    <a:pt x="2537" y="4673"/>
                  </a:lnTo>
                  <a:lnTo>
                    <a:pt x="4089" y="2794"/>
                  </a:lnTo>
                  <a:lnTo>
                    <a:pt x="10601" y="2794"/>
                  </a:lnTo>
                  <a:lnTo>
                    <a:pt x="10527" y="1485"/>
                  </a:lnTo>
                  <a:lnTo>
                    <a:pt x="8267" y="1485"/>
                  </a:lnTo>
                  <a:lnTo>
                    <a:pt x="7402" y="927"/>
                  </a:lnTo>
                  <a:lnTo>
                    <a:pt x="7544" y="927"/>
                  </a:lnTo>
                  <a:lnTo>
                    <a:pt x="6223" y="508"/>
                  </a:lnTo>
                  <a:close/>
                </a:path>
                <a:path w="12065" h="12064">
                  <a:moveTo>
                    <a:pt x="10601" y="2794"/>
                  </a:moveTo>
                  <a:lnTo>
                    <a:pt x="6250" y="2794"/>
                  </a:lnTo>
                  <a:lnTo>
                    <a:pt x="7061" y="3162"/>
                  </a:lnTo>
                  <a:lnTo>
                    <a:pt x="7378" y="3390"/>
                  </a:lnTo>
                  <a:lnTo>
                    <a:pt x="7696" y="3746"/>
                  </a:lnTo>
                  <a:lnTo>
                    <a:pt x="7868" y="4000"/>
                  </a:lnTo>
                  <a:lnTo>
                    <a:pt x="7988" y="4178"/>
                  </a:lnTo>
                  <a:lnTo>
                    <a:pt x="8053" y="6832"/>
                  </a:lnTo>
                  <a:lnTo>
                    <a:pt x="7696" y="7658"/>
                  </a:lnTo>
                  <a:lnTo>
                    <a:pt x="7360" y="8153"/>
                  </a:lnTo>
                  <a:lnTo>
                    <a:pt x="6694" y="8940"/>
                  </a:lnTo>
                  <a:lnTo>
                    <a:pt x="6983" y="8940"/>
                  </a:lnTo>
                  <a:lnTo>
                    <a:pt x="5303" y="9740"/>
                  </a:lnTo>
                  <a:lnTo>
                    <a:pt x="9124" y="9740"/>
                  </a:lnTo>
                  <a:lnTo>
                    <a:pt x="9238" y="10160"/>
                  </a:lnTo>
                  <a:lnTo>
                    <a:pt x="9537" y="10782"/>
                  </a:lnTo>
                  <a:lnTo>
                    <a:pt x="9847" y="11201"/>
                  </a:lnTo>
                  <a:lnTo>
                    <a:pt x="9969" y="11366"/>
                  </a:lnTo>
                  <a:lnTo>
                    <a:pt x="10411" y="11785"/>
                  </a:lnTo>
                  <a:lnTo>
                    <a:pt x="11145" y="11785"/>
                  </a:lnTo>
                  <a:lnTo>
                    <a:pt x="11747" y="11201"/>
                  </a:lnTo>
                  <a:lnTo>
                    <a:pt x="11760" y="10160"/>
                  </a:lnTo>
                  <a:lnTo>
                    <a:pt x="11569" y="9969"/>
                  </a:lnTo>
                  <a:lnTo>
                    <a:pt x="11432" y="9740"/>
                  </a:lnTo>
                  <a:lnTo>
                    <a:pt x="11096" y="8940"/>
                  </a:lnTo>
                  <a:lnTo>
                    <a:pt x="10985" y="8648"/>
                  </a:lnTo>
                  <a:lnTo>
                    <a:pt x="10894" y="8153"/>
                  </a:lnTo>
                  <a:lnTo>
                    <a:pt x="10828" y="7658"/>
                  </a:lnTo>
                  <a:lnTo>
                    <a:pt x="10718" y="6832"/>
                  </a:lnTo>
                  <a:lnTo>
                    <a:pt x="10601" y="2794"/>
                  </a:lnTo>
                  <a:close/>
                </a:path>
                <a:path w="12065" h="12064">
                  <a:moveTo>
                    <a:pt x="9867" y="0"/>
                  </a:moveTo>
                  <a:lnTo>
                    <a:pt x="8509" y="0"/>
                  </a:lnTo>
                  <a:lnTo>
                    <a:pt x="8356" y="317"/>
                  </a:lnTo>
                  <a:lnTo>
                    <a:pt x="8267" y="1485"/>
                  </a:lnTo>
                  <a:lnTo>
                    <a:pt x="10527" y="1485"/>
                  </a:lnTo>
                  <a:lnTo>
                    <a:pt x="10428" y="927"/>
                  </a:lnTo>
                  <a:lnTo>
                    <a:pt x="10320" y="317"/>
                  </a:lnTo>
                  <a:lnTo>
                    <a:pt x="10542" y="317"/>
                  </a:lnTo>
                  <a:lnTo>
                    <a:pt x="98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11222604" y="4945595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8229" y="6121"/>
                  </a:moveTo>
                  <a:close/>
                </a:path>
                <a:path w="12065" h="12064">
                  <a:moveTo>
                    <a:pt x="2184" y="7264"/>
                  </a:moveTo>
                  <a:close/>
                </a:path>
                <a:path w="12065" h="12064">
                  <a:moveTo>
                    <a:pt x="4889" y="9893"/>
                  </a:moveTo>
                  <a:lnTo>
                    <a:pt x="7150" y="8559"/>
                  </a:lnTo>
                  <a:lnTo>
                    <a:pt x="7467" y="8178"/>
                  </a:lnTo>
                  <a:lnTo>
                    <a:pt x="7696" y="7810"/>
                  </a:lnTo>
                  <a:lnTo>
                    <a:pt x="7861" y="7429"/>
                  </a:lnTo>
                  <a:lnTo>
                    <a:pt x="8102" y="6870"/>
                  </a:lnTo>
                  <a:lnTo>
                    <a:pt x="8229" y="6438"/>
                  </a:lnTo>
                  <a:lnTo>
                    <a:pt x="8229" y="6121"/>
                  </a:lnTo>
                  <a:lnTo>
                    <a:pt x="8255" y="5994"/>
                  </a:lnTo>
                  <a:lnTo>
                    <a:pt x="8267" y="5803"/>
                  </a:lnTo>
                  <a:lnTo>
                    <a:pt x="8267" y="5549"/>
                  </a:lnTo>
                  <a:lnTo>
                    <a:pt x="8051" y="4470"/>
                  </a:lnTo>
                  <a:lnTo>
                    <a:pt x="7988" y="4330"/>
                  </a:lnTo>
                  <a:lnTo>
                    <a:pt x="7874" y="4152"/>
                  </a:lnTo>
                  <a:lnTo>
                    <a:pt x="7696" y="3898"/>
                  </a:lnTo>
                  <a:lnTo>
                    <a:pt x="7594" y="3746"/>
                  </a:lnTo>
                  <a:lnTo>
                    <a:pt x="7378" y="3543"/>
                  </a:lnTo>
                  <a:lnTo>
                    <a:pt x="7239" y="3441"/>
                  </a:lnTo>
                  <a:lnTo>
                    <a:pt x="7061" y="3314"/>
                  </a:lnTo>
                  <a:lnTo>
                    <a:pt x="6858" y="3200"/>
                  </a:lnTo>
                  <a:lnTo>
                    <a:pt x="6578" y="3073"/>
                  </a:lnTo>
                  <a:lnTo>
                    <a:pt x="6007" y="2844"/>
                  </a:lnTo>
                  <a:lnTo>
                    <a:pt x="5524" y="2743"/>
                  </a:lnTo>
                  <a:lnTo>
                    <a:pt x="5003" y="2705"/>
                  </a:lnTo>
                  <a:lnTo>
                    <a:pt x="4813" y="2730"/>
                  </a:lnTo>
                  <a:lnTo>
                    <a:pt x="4279" y="2882"/>
                  </a:lnTo>
                  <a:lnTo>
                    <a:pt x="2197" y="6095"/>
                  </a:lnTo>
                  <a:lnTo>
                    <a:pt x="2159" y="6667"/>
                  </a:lnTo>
                  <a:lnTo>
                    <a:pt x="2184" y="7226"/>
                  </a:lnTo>
                  <a:lnTo>
                    <a:pt x="2184" y="7492"/>
                  </a:lnTo>
                  <a:lnTo>
                    <a:pt x="2260" y="7810"/>
                  </a:lnTo>
                  <a:lnTo>
                    <a:pt x="2425" y="8166"/>
                  </a:lnTo>
                  <a:lnTo>
                    <a:pt x="3365" y="9385"/>
                  </a:lnTo>
                  <a:lnTo>
                    <a:pt x="3581" y="9524"/>
                  </a:lnTo>
                  <a:lnTo>
                    <a:pt x="3987" y="9715"/>
                  </a:lnTo>
                  <a:lnTo>
                    <a:pt x="4254" y="9829"/>
                  </a:lnTo>
                  <a:lnTo>
                    <a:pt x="4559" y="9893"/>
                  </a:lnTo>
                  <a:lnTo>
                    <a:pt x="4889" y="9893"/>
                  </a:lnTo>
                  <a:close/>
                </a:path>
                <a:path w="12065" h="12064">
                  <a:moveTo>
                    <a:pt x="4826" y="11937"/>
                  </a:moveTo>
                  <a:lnTo>
                    <a:pt x="0" y="7785"/>
                  </a:lnTo>
                  <a:lnTo>
                    <a:pt x="0" y="6705"/>
                  </a:lnTo>
                  <a:lnTo>
                    <a:pt x="0" y="4825"/>
                  </a:lnTo>
                  <a:lnTo>
                    <a:pt x="660" y="3225"/>
                  </a:lnTo>
                  <a:lnTo>
                    <a:pt x="2006" y="1930"/>
                  </a:lnTo>
                  <a:lnTo>
                    <a:pt x="2921" y="1079"/>
                  </a:lnTo>
                  <a:lnTo>
                    <a:pt x="3962" y="660"/>
                  </a:lnTo>
                  <a:lnTo>
                    <a:pt x="5156" y="660"/>
                  </a:lnTo>
                  <a:lnTo>
                    <a:pt x="6223" y="660"/>
                  </a:lnTo>
                  <a:lnTo>
                    <a:pt x="7264" y="990"/>
                  </a:lnTo>
                  <a:lnTo>
                    <a:pt x="8267" y="1638"/>
                  </a:lnTo>
                  <a:lnTo>
                    <a:pt x="8204" y="1066"/>
                  </a:lnTo>
                  <a:lnTo>
                    <a:pt x="8204" y="863"/>
                  </a:lnTo>
                  <a:lnTo>
                    <a:pt x="8255" y="660"/>
                  </a:lnTo>
                  <a:lnTo>
                    <a:pt x="8356" y="469"/>
                  </a:lnTo>
                  <a:lnTo>
                    <a:pt x="8509" y="152"/>
                  </a:lnTo>
                  <a:lnTo>
                    <a:pt x="8801" y="0"/>
                  </a:lnTo>
                  <a:lnTo>
                    <a:pt x="9245" y="0"/>
                  </a:lnTo>
                  <a:lnTo>
                    <a:pt x="9436" y="0"/>
                  </a:lnTo>
                  <a:lnTo>
                    <a:pt x="10718" y="6984"/>
                  </a:lnTo>
                  <a:lnTo>
                    <a:pt x="10947" y="8699"/>
                  </a:lnTo>
                  <a:lnTo>
                    <a:pt x="11341" y="9740"/>
                  </a:lnTo>
                  <a:lnTo>
                    <a:pt x="11569" y="10121"/>
                  </a:lnTo>
                  <a:lnTo>
                    <a:pt x="11760" y="10312"/>
                  </a:lnTo>
                  <a:lnTo>
                    <a:pt x="11849" y="10553"/>
                  </a:lnTo>
                  <a:lnTo>
                    <a:pt x="11849" y="10883"/>
                  </a:lnTo>
                  <a:lnTo>
                    <a:pt x="11849" y="11137"/>
                  </a:lnTo>
                  <a:lnTo>
                    <a:pt x="11747" y="11353"/>
                  </a:lnTo>
                  <a:lnTo>
                    <a:pt x="11544" y="11556"/>
                  </a:lnTo>
                  <a:lnTo>
                    <a:pt x="11328" y="11760"/>
                  </a:lnTo>
                  <a:lnTo>
                    <a:pt x="11061" y="11849"/>
                  </a:lnTo>
                  <a:lnTo>
                    <a:pt x="10718" y="11849"/>
                  </a:lnTo>
                  <a:lnTo>
                    <a:pt x="10464" y="11849"/>
                  </a:lnTo>
                  <a:lnTo>
                    <a:pt x="9042" y="9588"/>
                  </a:lnTo>
                  <a:lnTo>
                    <a:pt x="8547" y="10286"/>
                  </a:lnTo>
                  <a:lnTo>
                    <a:pt x="7937" y="10845"/>
                  </a:lnTo>
                  <a:lnTo>
                    <a:pt x="7213" y="11264"/>
                  </a:lnTo>
                  <a:lnTo>
                    <a:pt x="6489" y="11696"/>
                  </a:lnTo>
                  <a:lnTo>
                    <a:pt x="5702" y="11925"/>
                  </a:lnTo>
                  <a:lnTo>
                    <a:pt x="4826" y="1193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6" name="object 56"/>
            <p:cNvSpPr/>
            <p:nvPr/>
          </p:nvSpPr>
          <p:spPr>
            <a:xfrm>
              <a:off x="11235527" y="4945446"/>
              <a:ext cx="17780" cy="12700"/>
            </a:xfrm>
            <a:custGeom>
              <a:avLst/>
              <a:gdLst/>
              <a:ahLst/>
              <a:cxnLst/>
              <a:rect l="l" t="t" r="r" b="b"/>
              <a:pathLst>
                <a:path w="17779" h="12700">
                  <a:moveTo>
                    <a:pt x="2447" y="584"/>
                  </a:moveTo>
                  <a:lnTo>
                    <a:pt x="996" y="584"/>
                  </a:lnTo>
                  <a:lnTo>
                    <a:pt x="695" y="876"/>
                  </a:lnTo>
                  <a:lnTo>
                    <a:pt x="747" y="11633"/>
                  </a:lnTo>
                  <a:lnTo>
                    <a:pt x="1219" y="12090"/>
                  </a:lnTo>
                  <a:lnTo>
                    <a:pt x="2101" y="12090"/>
                  </a:lnTo>
                  <a:lnTo>
                    <a:pt x="2573" y="11633"/>
                  </a:lnTo>
                  <a:lnTo>
                    <a:pt x="2740" y="11341"/>
                  </a:lnTo>
                  <a:lnTo>
                    <a:pt x="2803" y="4076"/>
                  </a:lnTo>
                  <a:lnTo>
                    <a:pt x="2917" y="3822"/>
                  </a:lnTo>
                  <a:lnTo>
                    <a:pt x="3057" y="3606"/>
                  </a:lnTo>
                  <a:lnTo>
                    <a:pt x="3195" y="3441"/>
                  </a:lnTo>
                  <a:lnTo>
                    <a:pt x="3058" y="3441"/>
                  </a:lnTo>
                  <a:lnTo>
                    <a:pt x="3552" y="2971"/>
                  </a:lnTo>
                  <a:lnTo>
                    <a:pt x="4448" y="2311"/>
                  </a:lnTo>
                  <a:lnTo>
                    <a:pt x="16517" y="2311"/>
                  </a:lnTo>
                  <a:lnTo>
                    <a:pt x="16176" y="1739"/>
                  </a:lnTo>
                  <a:lnTo>
                    <a:pt x="15745" y="1333"/>
                  </a:lnTo>
                  <a:lnTo>
                    <a:pt x="8315" y="1333"/>
                  </a:lnTo>
                  <a:lnTo>
                    <a:pt x="8099" y="1117"/>
                  </a:lnTo>
                  <a:lnTo>
                    <a:pt x="2722" y="1117"/>
                  </a:lnTo>
                  <a:lnTo>
                    <a:pt x="2447" y="584"/>
                  </a:lnTo>
                  <a:close/>
                </a:path>
                <a:path w="17779" h="12700">
                  <a:moveTo>
                    <a:pt x="10436" y="2311"/>
                  </a:moveTo>
                  <a:lnTo>
                    <a:pt x="6348" y="2311"/>
                  </a:lnTo>
                  <a:lnTo>
                    <a:pt x="6816" y="2755"/>
                  </a:lnTo>
                  <a:lnTo>
                    <a:pt x="7845" y="4076"/>
                  </a:lnTo>
                  <a:lnTo>
                    <a:pt x="8175" y="4800"/>
                  </a:lnTo>
                  <a:lnTo>
                    <a:pt x="8315" y="5575"/>
                  </a:lnTo>
                  <a:lnTo>
                    <a:pt x="8467" y="6032"/>
                  </a:lnTo>
                  <a:lnTo>
                    <a:pt x="8527" y="9766"/>
                  </a:lnTo>
                  <a:lnTo>
                    <a:pt x="8635" y="11633"/>
                  </a:lnTo>
                  <a:lnTo>
                    <a:pt x="9107" y="12090"/>
                  </a:lnTo>
                  <a:lnTo>
                    <a:pt x="9906" y="12090"/>
                  </a:lnTo>
                  <a:lnTo>
                    <a:pt x="10393" y="11633"/>
                  </a:lnTo>
                  <a:lnTo>
                    <a:pt x="10560" y="11341"/>
                  </a:lnTo>
                  <a:lnTo>
                    <a:pt x="10608" y="5575"/>
                  </a:lnTo>
                  <a:lnTo>
                    <a:pt x="10444" y="4800"/>
                  </a:lnTo>
                  <a:lnTo>
                    <a:pt x="10362" y="4406"/>
                  </a:lnTo>
                  <a:lnTo>
                    <a:pt x="10292" y="4076"/>
                  </a:lnTo>
                  <a:lnTo>
                    <a:pt x="10125" y="3822"/>
                  </a:lnTo>
                  <a:lnTo>
                    <a:pt x="9699" y="2971"/>
                  </a:lnTo>
                  <a:lnTo>
                    <a:pt x="9861" y="2755"/>
                  </a:lnTo>
                  <a:lnTo>
                    <a:pt x="10436" y="2311"/>
                  </a:lnTo>
                  <a:close/>
                </a:path>
                <a:path w="17779" h="12700">
                  <a:moveTo>
                    <a:pt x="16535" y="2311"/>
                  </a:moveTo>
                  <a:lnTo>
                    <a:pt x="13570" y="2311"/>
                  </a:lnTo>
                  <a:lnTo>
                    <a:pt x="14293" y="2971"/>
                  </a:lnTo>
                  <a:lnTo>
                    <a:pt x="14728" y="3441"/>
                  </a:lnTo>
                  <a:lnTo>
                    <a:pt x="14814" y="3606"/>
                  </a:lnTo>
                  <a:lnTo>
                    <a:pt x="14914" y="3822"/>
                  </a:lnTo>
                  <a:lnTo>
                    <a:pt x="14970" y="8089"/>
                  </a:lnTo>
                  <a:lnTo>
                    <a:pt x="14652" y="9766"/>
                  </a:lnTo>
                  <a:lnTo>
                    <a:pt x="14589" y="11633"/>
                  </a:lnTo>
                  <a:lnTo>
                    <a:pt x="15160" y="12090"/>
                  </a:lnTo>
                  <a:lnTo>
                    <a:pt x="15972" y="12090"/>
                  </a:lnTo>
                  <a:lnTo>
                    <a:pt x="16303" y="11798"/>
                  </a:lnTo>
                  <a:lnTo>
                    <a:pt x="16459" y="11633"/>
                  </a:lnTo>
                  <a:lnTo>
                    <a:pt x="16608" y="11341"/>
                  </a:lnTo>
                  <a:lnTo>
                    <a:pt x="16710" y="10591"/>
                  </a:lnTo>
                  <a:lnTo>
                    <a:pt x="16849" y="9766"/>
                  </a:lnTo>
                  <a:lnTo>
                    <a:pt x="17179" y="8089"/>
                  </a:lnTo>
                  <a:lnTo>
                    <a:pt x="17116" y="3441"/>
                  </a:lnTo>
                  <a:lnTo>
                    <a:pt x="16535" y="2311"/>
                  </a:lnTo>
                  <a:close/>
                </a:path>
                <a:path w="17779" h="12700">
                  <a:moveTo>
                    <a:pt x="12789" y="0"/>
                  </a:moveTo>
                  <a:lnTo>
                    <a:pt x="10290" y="0"/>
                  </a:lnTo>
                  <a:lnTo>
                    <a:pt x="8862" y="584"/>
                  </a:lnTo>
                  <a:lnTo>
                    <a:pt x="9064" y="584"/>
                  </a:lnTo>
                  <a:lnTo>
                    <a:pt x="8315" y="1333"/>
                  </a:lnTo>
                  <a:lnTo>
                    <a:pt x="15745" y="1333"/>
                  </a:lnTo>
                  <a:lnTo>
                    <a:pt x="15516" y="1117"/>
                  </a:lnTo>
                  <a:lnTo>
                    <a:pt x="13725" y="215"/>
                  </a:lnTo>
                  <a:lnTo>
                    <a:pt x="12789" y="0"/>
                  </a:lnTo>
                  <a:close/>
                </a:path>
                <a:path w="17779" h="12700">
                  <a:moveTo>
                    <a:pt x="6435" y="0"/>
                  </a:moveTo>
                  <a:lnTo>
                    <a:pt x="4403" y="0"/>
                  </a:lnTo>
                  <a:lnTo>
                    <a:pt x="3851" y="215"/>
                  </a:lnTo>
                  <a:lnTo>
                    <a:pt x="3684" y="215"/>
                  </a:lnTo>
                  <a:lnTo>
                    <a:pt x="2566" y="1117"/>
                  </a:lnTo>
                  <a:lnTo>
                    <a:pt x="8099" y="1117"/>
                  </a:lnTo>
                  <a:lnTo>
                    <a:pt x="7566" y="584"/>
                  </a:lnTo>
                  <a:lnTo>
                    <a:pt x="7717" y="584"/>
                  </a:lnTo>
                  <a:lnTo>
                    <a:pt x="6435" y="0"/>
                  </a:lnTo>
                  <a:close/>
                </a:path>
                <a:path w="17779" h="12700">
                  <a:moveTo>
                    <a:pt x="3590" y="215"/>
                  </a:moveTo>
                  <a:lnTo>
                    <a:pt x="1862" y="215"/>
                  </a:lnTo>
                  <a:lnTo>
                    <a:pt x="2447" y="584"/>
                  </a:lnTo>
                  <a:lnTo>
                    <a:pt x="0" y="584"/>
                  </a:lnTo>
                  <a:lnTo>
                    <a:pt x="3590" y="21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7" name="object 57"/>
            <p:cNvSpPr/>
            <p:nvPr/>
          </p:nvSpPr>
          <p:spPr>
            <a:xfrm>
              <a:off x="11236121" y="4945433"/>
              <a:ext cx="17145" cy="12700"/>
            </a:xfrm>
            <a:custGeom>
              <a:avLst/>
              <a:gdLst/>
              <a:ahLst/>
              <a:cxnLst/>
              <a:rect l="l" t="t" r="r" b="b"/>
              <a:pathLst>
                <a:path w="17145" h="12700">
                  <a:moveTo>
                    <a:pt x="16027" y="11150"/>
                  </a:moveTo>
                  <a:lnTo>
                    <a:pt x="16052" y="11023"/>
                  </a:lnTo>
                  <a:lnTo>
                    <a:pt x="16027" y="11150"/>
                  </a:lnTo>
                  <a:close/>
                </a:path>
                <a:path w="17145" h="12700">
                  <a:moveTo>
                    <a:pt x="14947" y="12103"/>
                  </a:moveTo>
                  <a:lnTo>
                    <a:pt x="14681" y="12103"/>
                  </a:lnTo>
                  <a:lnTo>
                    <a:pt x="14439" y="12001"/>
                  </a:lnTo>
                  <a:lnTo>
                    <a:pt x="14211" y="11823"/>
                  </a:lnTo>
                  <a:lnTo>
                    <a:pt x="13995" y="11645"/>
                  </a:lnTo>
                  <a:lnTo>
                    <a:pt x="13881" y="11429"/>
                  </a:lnTo>
                  <a:lnTo>
                    <a:pt x="13881" y="11175"/>
                  </a:lnTo>
                  <a:lnTo>
                    <a:pt x="13881" y="10833"/>
                  </a:lnTo>
                  <a:lnTo>
                    <a:pt x="14071" y="9702"/>
                  </a:lnTo>
                  <a:lnTo>
                    <a:pt x="14439" y="7772"/>
                  </a:lnTo>
                  <a:lnTo>
                    <a:pt x="14566" y="7124"/>
                  </a:lnTo>
                  <a:lnTo>
                    <a:pt x="14617" y="6400"/>
                  </a:lnTo>
                  <a:lnTo>
                    <a:pt x="14617" y="5587"/>
                  </a:lnTo>
                  <a:lnTo>
                    <a:pt x="14617" y="4940"/>
                  </a:lnTo>
                  <a:lnTo>
                    <a:pt x="14503" y="4317"/>
                  </a:lnTo>
                  <a:lnTo>
                    <a:pt x="13512" y="2806"/>
                  </a:lnTo>
                  <a:lnTo>
                    <a:pt x="13157" y="2489"/>
                  </a:lnTo>
                  <a:lnTo>
                    <a:pt x="12496" y="2235"/>
                  </a:lnTo>
                  <a:lnTo>
                    <a:pt x="11544" y="2044"/>
                  </a:lnTo>
                  <a:lnTo>
                    <a:pt x="11023" y="2044"/>
                  </a:lnTo>
                  <a:lnTo>
                    <a:pt x="10718" y="2057"/>
                  </a:lnTo>
                  <a:lnTo>
                    <a:pt x="10591" y="2082"/>
                  </a:lnTo>
                  <a:lnTo>
                    <a:pt x="10223" y="2171"/>
                  </a:lnTo>
                  <a:lnTo>
                    <a:pt x="10071" y="2222"/>
                  </a:lnTo>
                  <a:lnTo>
                    <a:pt x="9842" y="2324"/>
                  </a:lnTo>
                  <a:lnTo>
                    <a:pt x="9613" y="2476"/>
                  </a:lnTo>
                  <a:lnTo>
                    <a:pt x="9372" y="2654"/>
                  </a:lnTo>
                  <a:lnTo>
                    <a:pt x="9232" y="2806"/>
                  </a:lnTo>
                  <a:lnTo>
                    <a:pt x="9093" y="2959"/>
                  </a:lnTo>
                  <a:lnTo>
                    <a:pt x="9728" y="4229"/>
                  </a:lnTo>
                  <a:lnTo>
                    <a:pt x="10083" y="5918"/>
                  </a:lnTo>
                  <a:lnTo>
                    <a:pt x="10083" y="8102"/>
                  </a:lnTo>
                  <a:lnTo>
                    <a:pt x="10083" y="8547"/>
                  </a:lnTo>
                  <a:lnTo>
                    <a:pt x="10071" y="8978"/>
                  </a:lnTo>
                  <a:lnTo>
                    <a:pt x="10045" y="9410"/>
                  </a:lnTo>
                  <a:lnTo>
                    <a:pt x="10020" y="9956"/>
                  </a:lnTo>
                  <a:lnTo>
                    <a:pt x="9994" y="10490"/>
                  </a:lnTo>
                  <a:lnTo>
                    <a:pt x="9994" y="11023"/>
                  </a:lnTo>
                  <a:lnTo>
                    <a:pt x="9982" y="11315"/>
                  </a:lnTo>
                  <a:lnTo>
                    <a:pt x="9880" y="11569"/>
                  </a:lnTo>
                  <a:lnTo>
                    <a:pt x="9664" y="11760"/>
                  </a:lnTo>
                  <a:lnTo>
                    <a:pt x="9461" y="11963"/>
                  </a:lnTo>
                  <a:lnTo>
                    <a:pt x="9220" y="12064"/>
                  </a:lnTo>
                  <a:lnTo>
                    <a:pt x="8915" y="12064"/>
                  </a:lnTo>
                  <a:lnTo>
                    <a:pt x="8623" y="12064"/>
                  </a:lnTo>
                  <a:lnTo>
                    <a:pt x="8369" y="11963"/>
                  </a:lnTo>
                  <a:lnTo>
                    <a:pt x="8166" y="11760"/>
                  </a:lnTo>
                  <a:lnTo>
                    <a:pt x="7962" y="11569"/>
                  </a:lnTo>
                  <a:lnTo>
                    <a:pt x="7861" y="11315"/>
                  </a:lnTo>
                  <a:lnTo>
                    <a:pt x="7835" y="11023"/>
                  </a:lnTo>
                  <a:lnTo>
                    <a:pt x="7861" y="10477"/>
                  </a:lnTo>
                  <a:lnTo>
                    <a:pt x="7873" y="9944"/>
                  </a:lnTo>
                  <a:lnTo>
                    <a:pt x="7899" y="9423"/>
                  </a:lnTo>
                  <a:lnTo>
                    <a:pt x="7937" y="8902"/>
                  </a:lnTo>
                  <a:lnTo>
                    <a:pt x="7950" y="8407"/>
                  </a:lnTo>
                  <a:lnTo>
                    <a:pt x="7950" y="7912"/>
                  </a:lnTo>
                  <a:lnTo>
                    <a:pt x="7950" y="6819"/>
                  </a:lnTo>
                  <a:lnTo>
                    <a:pt x="7873" y="6045"/>
                  </a:lnTo>
                  <a:lnTo>
                    <a:pt x="7721" y="5587"/>
                  </a:lnTo>
                  <a:lnTo>
                    <a:pt x="7581" y="4813"/>
                  </a:lnTo>
                  <a:lnTo>
                    <a:pt x="7251" y="4089"/>
                  </a:lnTo>
                  <a:lnTo>
                    <a:pt x="6730" y="3416"/>
                  </a:lnTo>
                  <a:lnTo>
                    <a:pt x="6603" y="3238"/>
                  </a:lnTo>
                  <a:lnTo>
                    <a:pt x="6222" y="2768"/>
                  </a:lnTo>
                  <a:lnTo>
                    <a:pt x="4965" y="2070"/>
                  </a:lnTo>
                  <a:lnTo>
                    <a:pt x="4775" y="2070"/>
                  </a:lnTo>
                  <a:lnTo>
                    <a:pt x="4483" y="2082"/>
                  </a:lnTo>
                  <a:lnTo>
                    <a:pt x="4203" y="2146"/>
                  </a:lnTo>
                  <a:lnTo>
                    <a:pt x="3873" y="2311"/>
                  </a:lnTo>
                  <a:lnTo>
                    <a:pt x="3517" y="2552"/>
                  </a:lnTo>
                  <a:lnTo>
                    <a:pt x="2959" y="2984"/>
                  </a:lnTo>
                  <a:lnTo>
                    <a:pt x="2705" y="3225"/>
                  </a:lnTo>
                  <a:lnTo>
                    <a:pt x="2654" y="3390"/>
                  </a:lnTo>
                  <a:lnTo>
                    <a:pt x="2463" y="3619"/>
                  </a:lnTo>
                  <a:lnTo>
                    <a:pt x="2324" y="3835"/>
                  </a:lnTo>
                  <a:lnTo>
                    <a:pt x="2209" y="4038"/>
                  </a:lnTo>
                  <a:lnTo>
                    <a:pt x="2146" y="11061"/>
                  </a:lnTo>
                  <a:lnTo>
                    <a:pt x="2146" y="11353"/>
                  </a:lnTo>
                  <a:lnTo>
                    <a:pt x="2031" y="11595"/>
                  </a:lnTo>
                  <a:lnTo>
                    <a:pt x="1828" y="11798"/>
                  </a:lnTo>
                  <a:lnTo>
                    <a:pt x="1612" y="12001"/>
                  </a:lnTo>
                  <a:lnTo>
                    <a:pt x="1358" y="12103"/>
                  </a:lnTo>
                  <a:lnTo>
                    <a:pt x="1066" y="12103"/>
                  </a:lnTo>
                  <a:lnTo>
                    <a:pt x="761" y="12103"/>
                  </a:lnTo>
                  <a:lnTo>
                    <a:pt x="520" y="12001"/>
                  </a:lnTo>
                  <a:lnTo>
                    <a:pt x="304" y="11798"/>
                  </a:lnTo>
                  <a:lnTo>
                    <a:pt x="101" y="11595"/>
                  </a:lnTo>
                  <a:lnTo>
                    <a:pt x="0" y="11353"/>
                  </a:lnTo>
                  <a:lnTo>
                    <a:pt x="0" y="11061"/>
                  </a:lnTo>
                  <a:lnTo>
                    <a:pt x="0" y="1409"/>
                  </a:lnTo>
                  <a:lnTo>
                    <a:pt x="0" y="1130"/>
                  </a:lnTo>
                  <a:lnTo>
                    <a:pt x="101" y="888"/>
                  </a:lnTo>
                  <a:lnTo>
                    <a:pt x="304" y="685"/>
                  </a:lnTo>
                  <a:lnTo>
                    <a:pt x="520" y="482"/>
                  </a:lnTo>
                  <a:lnTo>
                    <a:pt x="761" y="380"/>
                  </a:lnTo>
                  <a:lnTo>
                    <a:pt x="1066" y="380"/>
                  </a:lnTo>
                  <a:lnTo>
                    <a:pt x="1511" y="380"/>
                  </a:lnTo>
                  <a:lnTo>
                    <a:pt x="1854" y="596"/>
                  </a:lnTo>
                  <a:lnTo>
                    <a:pt x="2082" y="1041"/>
                  </a:lnTo>
                  <a:lnTo>
                    <a:pt x="2933" y="355"/>
                  </a:lnTo>
                  <a:lnTo>
                    <a:pt x="3809" y="12"/>
                  </a:lnTo>
                  <a:lnTo>
                    <a:pt x="4724" y="12"/>
                  </a:lnTo>
                  <a:lnTo>
                    <a:pt x="5841" y="12"/>
                  </a:lnTo>
                  <a:lnTo>
                    <a:pt x="6845" y="469"/>
                  </a:lnTo>
                  <a:lnTo>
                    <a:pt x="7721" y="1346"/>
                  </a:lnTo>
                  <a:lnTo>
                    <a:pt x="8610" y="457"/>
                  </a:lnTo>
                  <a:lnTo>
                    <a:pt x="9728" y="0"/>
                  </a:lnTo>
                  <a:lnTo>
                    <a:pt x="11087" y="0"/>
                  </a:lnTo>
                  <a:lnTo>
                    <a:pt x="12141" y="0"/>
                  </a:lnTo>
                  <a:lnTo>
                    <a:pt x="16751" y="4419"/>
                  </a:lnTo>
                  <a:lnTo>
                    <a:pt x="16751" y="5435"/>
                  </a:lnTo>
                  <a:lnTo>
                    <a:pt x="16751" y="6654"/>
                  </a:lnTo>
                  <a:lnTo>
                    <a:pt x="16586" y="8102"/>
                  </a:lnTo>
                  <a:lnTo>
                    <a:pt x="16255" y="9778"/>
                  </a:lnTo>
                  <a:lnTo>
                    <a:pt x="16116" y="10604"/>
                  </a:lnTo>
                  <a:lnTo>
                    <a:pt x="16040" y="11036"/>
                  </a:lnTo>
                  <a:lnTo>
                    <a:pt x="16014" y="11353"/>
                  </a:lnTo>
                  <a:lnTo>
                    <a:pt x="15913" y="11595"/>
                  </a:lnTo>
                  <a:lnTo>
                    <a:pt x="15709" y="11810"/>
                  </a:lnTo>
                  <a:lnTo>
                    <a:pt x="15493" y="12001"/>
                  </a:lnTo>
                  <a:lnTo>
                    <a:pt x="15239" y="12103"/>
                  </a:lnTo>
                  <a:lnTo>
                    <a:pt x="14947" y="1210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8" name="object 58"/>
            <p:cNvSpPr/>
            <p:nvPr/>
          </p:nvSpPr>
          <p:spPr>
            <a:xfrm>
              <a:off x="11254915" y="4945446"/>
              <a:ext cx="17780" cy="12700"/>
            </a:xfrm>
            <a:custGeom>
              <a:avLst/>
              <a:gdLst/>
              <a:ahLst/>
              <a:cxnLst/>
              <a:rect l="l" t="t" r="r" b="b"/>
              <a:pathLst>
                <a:path w="17779" h="12700">
                  <a:moveTo>
                    <a:pt x="2447" y="584"/>
                  </a:moveTo>
                  <a:lnTo>
                    <a:pt x="996" y="584"/>
                  </a:lnTo>
                  <a:lnTo>
                    <a:pt x="695" y="876"/>
                  </a:lnTo>
                  <a:lnTo>
                    <a:pt x="747" y="11633"/>
                  </a:lnTo>
                  <a:lnTo>
                    <a:pt x="1219" y="12090"/>
                  </a:lnTo>
                  <a:lnTo>
                    <a:pt x="2101" y="12090"/>
                  </a:lnTo>
                  <a:lnTo>
                    <a:pt x="2573" y="11633"/>
                  </a:lnTo>
                  <a:lnTo>
                    <a:pt x="2740" y="11341"/>
                  </a:lnTo>
                  <a:lnTo>
                    <a:pt x="2803" y="4076"/>
                  </a:lnTo>
                  <a:lnTo>
                    <a:pt x="2917" y="3822"/>
                  </a:lnTo>
                  <a:lnTo>
                    <a:pt x="3057" y="3606"/>
                  </a:lnTo>
                  <a:lnTo>
                    <a:pt x="3195" y="3441"/>
                  </a:lnTo>
                  <a:lnTo>
                    <a:pt x="3058" y="3441"/>
                  </a:lnTo>
                  <a:lnTo>
                    <a:pt x="3552" y="2971"/>
                  </a:lnTo>
                  <a:lnTo>
                    <a:pt x="4448" y="2311"/>
                  </a:lnTo>
                  <a:lnTo>
                    <a:pt x="16517" y="2311"/>
                  </a:lnTo>
                  <a:lnTo>
                    <a:pt x="16176" y="1739"/>
                  </a:lnTo>
                  <a:lnTo>
                    <a:pt x="15745" y="1333"/>
                  </a:lnTo>
                  <a:lnTo>
                    <a:pt x="8315" y="1333"/>
                  </a:lnTo>
                  <a:lnTo>
                    <a:pt x="8099" y="1117"/>
                  </a:lnTo>
                  <a:lnTo>
                    <a:pt x="2722" y="1117"/>
                  </a:lnTo>
                  <a:lnTo>
                    <a:pt x="2447" y="584"/>
                  </a:lnTo>
                  <a:close/>
                </a:path>
                <a:path w="17779" h="12700">
                  <a:moveTo>
                    <a:pt x="10436" y="2311"/>
                  </a:moveTo>
                  <a:lnTo>
                    <a:pt x="6348" y="2311"/>
                  </a:lnTo>
                  <a:lnTo>
                    <a:pt x="6816" y="2755"/>
                  </a:lnTo>
                  <a:lnTo>
                    <a:pt x="7845" y="4076"/>
                  </a:lnTo>
                  <a:lnTo>
                    <a:pt x="8175" y="4800"/>
                  </a:lnTo>
                  <a:lnTo>
                    <a:pt x="8315" y="5575"/>
                  </a:lnTo>
                  <a:lnTo>
                    <a:pt x="8467" y="6032"/>
                  </a:lnTo>
                  <a:lnTo>
                    <a:pt x="8527" y="9766"/>
                  </a:lnTo>
                  <a:lnTo>
                    <a:pt x="8637" y="11633"/>
                  </a:lnTo>
                  <a:lnTo>
                    <a:pt x="9124" y="12090"/>
                  </a:lnTo>
                  <a:lnTo>
                    <a:pt x="9906" y="12090"/>
                  </a:lnTo>
                  <a:lnTo>
                    <a:pt x="10393" y="11633"/>
                  </a:lnTo>
                  <a:lnTo>
                    <a:pt x="10560" y="11341"/>
                  </a:lnTo>
                  <a:lnTo>
                    <a:pt x="10608" y="5575"/>
                  </a:lnTo>
                  <a:lnTo>
                    <a:pt x="10444" y="4800"/>
                  </a:lnTo>
                  <a:lnTo>
                    <a:pt x="10362" y="4406"/>
                  </a:lnTo>
                  <a:lnTo>
                    <a:pt x="10292" y="4076"/>
                  </a:lnTo>
                  <a:lnTo>
                    <a:pt x="10125" y="3822"/>
                  </a:lnTo>
                  <a:lnTo>
                    <a:pt x="9699" y="2971"/>
                  </a:lnTo>
                  <a:lnTo>
                    <a:pt x="9861" y="2755"/>
                  </a:lnTo>
                  <a:lnTo>
                    <a:pt x="10436" y="2311"/>
                  </a:lnTo>
                  <a:close/>
                </a:path>
                <a:path w="17779" h="12700">
                  <a:moveTo>
                    <a:pt x="16535" y="2311"/>
                  </a:moveTo>
                  <a:lnTo>
                    <a:pt x="13570" y="2311"/>
                  </a:lnTo>
                  <a:lnTo>
                    <a:pt x="14293" y="2971"/>
                  </a:lnTo>
                  <a:lnTo>
                    <a:pt x="14728" y="3441"/>
                  </a:lnTo>
                  <a:lnTo>
                    <a:pt x="14814" y="3606"/>
                  </a:lnTo>
                  <a:lnTo>
                    <a:pt x="14914" y="3822"/>
                  </a:lnTo>
                  <a:lnTo>
                    <a:pt x="14970" y="8089"/>
                  </a:lnTo>
                  <a:lnTo>
                    <a:pt x="14652" y="9766"/>
                  </a:lnTo>
                  <a:lnTo>
                    <a:pt x="14589" y="11633"/>
                  </a:lnTo>
                  <a:lnTo>
                    <a:pt x="15160" y="12090"/>
                  </a:lnTo>
                  <a:lnTo>
                    <a:pt x="15972" y="12090"/>
                  </a:lnTo>
                  <a:lnTo>
                    <a:pt x="16303" y="11798"/>
                  </a:lnTo>
                  <a:lnTo>
                    <a:pt x="16459" y="11633"/>
                  </a:lnTo>
                  <a:lnTo>
                    <a:pt x="16608" y="11341"/>
                  </a:lnTo>
                  <a:lnTo>
                    <a:pt x="16710" y="10591"/>
                  </a:lnTo>
                  <a:lnTo>
                    <a:pt x="16849" y="9766"/>
                  </a:lnTo>
                  <a:lnTo>
                    <a:pt x="17179" y="8089"/>
                  </a:lnTo>
                  <a:lnTo>
                    <a:pt x="17116" y="3441"/>
                  </a:lnTo>
                  <a:lnTo>
                    <a:pt x="16535" y="2311"/>
                  </a:lnTo>
                  <a:close/>
                </a:path>
                <a:path w="17779" h="12700">
                  <a:moveTo>
                    <a:pt x="12789" y="0"/>
                  </a:moveTo>
                  <a:lnTo>
                    <a:pt x="10290" y="0"/>
                  </a:lnTo>
                  <a:lnTo>
                    <a:pt x="8862" y="584"/>
                  </a:lnTo>
                  <a:lnTo>
                    <a:pt x="9064" y="584"/>
                  </a:lnTo>
                  <a:lnTo>
                    <a:pt x="8315" y="1333"/>
                  </a:lnTo>
                  <a:lnTo>
                    <a:pt x="15745" y="1333"/>
                  </a:lnTo>
                  <a:lnTo>
                    <a:pt x="15516" y="1117"/>
                  </a:lnTo>
                  <a:lnTo>
                    <a:pt x="13725" y="215"/>
                  </a:lnTo>
                  <a:lnTo>
                    <a:pt x="12789" y="0"/>
                  </a:lnTo>
                  <a:close/>
                </a:path>
                <a:path w="17779" h="12700">
                  <a:moveTo>
                    <a:pt x="6435" y="0"/>
                  </a:moveTo>
                  <a:lnTo>
                    <a:pt x="4403" y="0"/>
                  </a:lnTo>
                  <a:lnTo>
                    <a:pt x="3851" y="215"/>
                  </a:lnTo>
                  <a:lnTo>
                    <a:pt x="3684" y="215"/>
                  </a:lnTo>
                  <a:lnTo>
                    <a:pt x="2566" y="1117"/>
                  </a:lnTo>
                  <a:lnTo>
                    <a:pt x="8099" y="1117"/>
                  </a:lnTo>
                  <a:lnTo>
                    <a:pt x="7566" y="584"/>
                  </a:lnTo>
                  <a:lnTo>
                    <a:pt x="7717" y="584"/>
                  </a:lnTo>
                  <a:lnTo>
                    <a:pt x="6435" y="0"/>
                  </a:lnTo>
                  <a:close/>
                </a:path>
                <a:path w="17779" h="12700">
                  <a:moveTo>
                    <a:pt x="3590" y="215"/>
                  </a:moveTo>
                  <a:lnTo>
                    <a:pt x="1862" y="215"/>
                  </a:lnTo>
                  <a:lnTo>
                    <a:pt x="2447" y="584"/>
                  </a:lnTo>
                  <a:lnTo>
                    <a:pt x="0" y="584"/>
                  </a:lnTo>
                  <a:lnTo>
                    <a:pt x="3590" y="21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1255509" y="4945433"/>
              <a:ext cx="17145" cy="12700"/>
            </a:xfrm>
            <a:custGeom>
              <a:avLst/>
              <a:gdLst/>
              <a:ahLst/>
              <a:cxnLst/>
              <a:rect l="l" t="t" r="r" b="b"/>
              <a:pathLst>
                <a:path w="17145" h="12700">
                  <a:moveTo>
                    <a:pt x="16027" y="11150"/>
                  </a:moveTo>
                  <a:lnTo>
                    <a:pt x="16052" y="11023"/>
                  </a:lnTo>
                  <a:lnTo>
                    <a:pt x="16027" y="11150"/>
                  </a:lnTo>
                  <a:close/>
                </a:path>
                <a:path w="17145" h="12700">
                  <a:moveTo>
                    <a:pt x="14947" y="12103"/>
                  </a:moveTo>
                  <a:lnTo>
                    <a:pt x="14681" y="12103"/>
                  </a:lnTo>
                  <a:lnTo>
                    <a:pt x="14439" y="12001"/>
                  </a:lnTo>
                  <a:lnTo>
                    <a:pt x="14211" y="11823"/>
                  </a:lnTo>
                  <a:lnTo>
                    <a:pt x="13995" y="11645"/>
                  </a:lnTo>
                  <a:lnTo>
                    <a:pt x="13881" y="11429"/>
                  </a:lnTo>
                  <a:lnTo>
                    <a:pt x="13881" y="11175"/>
                  </a:lnTo>
                  <a:lnTo>
                    <a:pt x="13881" y="10833"/>
                  </a:lnTo>
                  <a:lnTo>
                    <a:pt x="14071" y="9702"/>
                  </a:lnTo>
                  <a:lnTo>
                    <a:pt x="14439" y="7772"/>
                  </a:lnTo>
                  <a:lnTo>
                    <a:pt x="14566" y="7124"/>
                  </a:lnTo>
                  <a:lnTo>
                    <a:pt x="14617" y="6400"/>
                  </a:lnTo>
                  <a:lnTo>
                    <a:pt x="14617" y="5587"/>
                  </a:lnTo>
                  <a:lnTo>
                    <a:pt x="14617" y="4940"/>
                  </a:lnTo>
                  <a:lnTo>
                    <a:pt x="14503" y="4317"/>
                  </a:lnTo>
                  <a:lnTo>
                    <a:pt x="13512" y="2806"/>
                  </a:lnTo>
                  <a:lnTo>
                    <a:pt x="13157" y="2489"/>
                  </a:lnTo>
                  <a:lnTo>
                    <a:pt x="12496" y="2235"/>
                  </a:lnTo>
                  <a:lnTo>
                    <a:pt x="11544" y="2044"/>
                  </a:lnTo>
                  <a:lnTo>
                    <a:pt x="11023" y="2044"/>
                  </a:lnTo>
                  <a:lnTo>
                    <a:pt x="10718" y="2057"/>
                  </a:lnTo>
                  <a:lnTo>
                    <a:pt x="10591" y="2082"/>
                  </a:lnTo>
                  <a:lnTo>
                    <a:pt x="10223" y="2171"/>
                  </a:lnTo>
                  <a:lnTo>
                    <a:pt x="10071" y="2222"/>
                  </a:lnTo>
                  <a:lnTo>
                    <a:pt x="9842" y="2324"/>
                  </a:lnTo>
                  <a:lnTo>
                    <a:pt x="9613" y="2476"/>
                  </a:lnTo>
                  <a:lnTo>
                    <a:pt x="9372" y="2654"/>
                  </a:lnTo>
                  <a:lnTo>
                    <a:pt x="9232" y="2806"/>
                  </a:lnTo>
                  <a:lnTo>
                    <a:pt x="9093" y="2959"/>
                  </a:lnTo>
                  <a:lnTo>
                    <a:pt x="9728" y="4229"/>
                  </a:lnTo>
                  <a:lnTo>
                    <a:pt x="10083" y="5918"/>
                  </a:lnTo>
                  <a:lnTo>
                    <a:pt x="10083" y="8102"/>
                  </a:lnTo>
                  <a:lnTo>
                    <a:pt x="10083" y="8547"/>
                  </a:lnTo>
                  <a:lnTo>
                    <a:pt x="10071" y="8978"/>
                  </a:lnTo>
                  <a:lnTo>
                    <a:pt x="10045" y="9410"/>
                  </a:lnTo>
                  <a:lnTo>
                    <a:pt x="10020" y="9956"/>
                  </a:lnTo>
                  <a:lnTo>
                    <a:pt x="9994" y="10490"/>
                  </a:lnTo>
                  <a:lnTo>
                    <a:pt x="9994" y="11023"/>
                  </a:lnTo>
                  <a:lnTo>
                    <a:pt x="9982" y="11315"/>
                  </a:lnTo>
                  <a:lnTo>
                    <a:pt x="9880" y="11569"/>
                  </a:lnTo>
                  <a:lnTo>
                    <a:pt x="9664" y="11760"/>
                  </a:lnTo>
                  <a:lnTo>
                    <a:pt x="9461" y="11963"/>
                  </a:lnTo>
                  <a:lnTo>
                    <a:pt x="9220" y="12064"/>
                  </a:lnTo>
                  <a:lnTo>
                    <a:pt x="8915" y="12064"/>
                  </a:lnTo>
                  <a:lnTo>
                    <a:pt x="8623" y="12064"/>
                  </a:lnTo>
                  <a:lnTo>
                    <a:pt x="8381" y="11963"/>
                  </a:lnTo>
                  <a:lnTo>
                    <a:pt x="8166" y="11760"/>
                  </a:lnTo>
                  <a:lnTo>
                    <a:pt x="7962" y="11569"/>
                  </a:lnTo>
                  <a:lnTo>
                    <a:pt x="7861" y="11315"/>
                  </a:lnTo>
                  <a:lnTo>
                    <a:pt x="7835" y="11023"/>
                  </a:lnTo>
                  <a:lnTo>
                    <a:pt x="7861" y="10477"/>
                  </a:lnTo>
                  <a:lnTo>
                    <a:pt x="7873" y="9944"/>
                  </a:lnTo>
                  <a:lnTo>
                    <a:pt x="7899" y="9423"/>
                  </a:lnTo>
                  <a:lnTo>
                    <a:pt x="7937" y="8902"/>
                  </a:lnTo>
                  <a:lnTo>
                    <a:pt x="7950" y="8407"/>
                  </a:lnTo>
                  <a:lnTo>
                    <a:pt x="7950" y="7912"/>
                  </a:lnTo>
                  <a:lnTo>
                    <a:pt x="7950" y="6819"/>
                  </a:lnTo>
                  <a:lnTo>
                    <a:pt x="7873" y="6045"/>
                  </a:lnTo>
                  <a:lnTo>
                    <a:pt x="7721" y="5587"/>
                  </a:lnTo>
                  <a:lnTo>
                    <a:pt x="7581" y="4813"/>
                  </a:lnTo>
                  <a:lnTo>
                    <a:pt x="7251" y="4089"/>
                  </a:lnTo>
                  <a:lnTo>
                    <a:pt x="6730" y="3416"/>
                  </a:lnTo>
                  <a:lnTo>
                    <a:pt x="6603" y="3238"/>
                  </a:lnTo>
                  <a:lnTo>
                    <a:pt x="6222" y="2768"/>
                  </a:lnTo>
                  <a:lnTo>
                    <a:pt x="5968" y="2527"/>
                  </a:lnTo>
                  <a:lnTo>
                    <a:pt x="5765" y="2412"/>
                  </a:lnTo>
                  <a:lnTo>
                    <a:pt x="5346" y="2197"/>
                  </a:lnTo>
                  <a:lnTo>
                    <a:pt x="5156" y="2108"/>
                  </a:lnTo>
                  <a:lnTo>
                    <a:pt x="4965" y="2070"/>
                  </a:lnTo>
                  <a:lnTo>
                    <a:pt x="4775" y="2070"/>
                  </a:lnTo>
                  <a:lnTo>
                    <a:pt x="4483" y="2082"/>
                  </a:lnTo>
                  <a:lnTo>
                    <a:pt x="4203" y="2146"/>
                  </a:lnTo>
                  <a:lnTo>
                    <a:pt x="3873" y="2311"/>
                  </a:lnTo>
                  <a:lnTo>
                    <a:pt x="3517" y="2552"/>
                  </a:lnTo>
                  <a:lnTo>
                    <a:pt x="2959" y="2984"/>
                  </a:lnTo>
                  <a:lnTo>
                    <a:pt x="2705" y="3225"/>
                  </a:lnTo>
                  <a:lnTo>
                    <a:pt x="2654" y="3390"/>
                  </a:lnTo>
                  <a:lnTo>
                    <a:pt x="2463" y="3619"/>
                  </a:lnTo>
                  <a:lnTo>
                    <a:pt x="2324" y="3835"/>
                  </a:lnTo>
                  <a:lnTo>
                    <a:pt x="2209" y="4038"/>
                  </a:lnTo>
                  <a:lnTo>
                    <a:pt x="2146" y="11061"/>
                  </a:lnTo>
                  <a:lnTo>
                    <a:pt x="2146" y="11353"/>
                  </a:lnTo>
                  <a:lnTo>
                    <a:pt x="2031" y="11595"/>
                  </a:lnTo>
                  <a:lnTo>
                    <a:pt x="1828" y="11798"/>
                  </a:lnTo>
                  <a:lnTo>
                    <a:pt x="1612" y="12001"/>
                  </a:lnTo>
                  <a:lnTo>
                    <a:pt x="1358" y="12103"/>
                  </a:lnTo>
                  <a:lnTo>
                    <a:pt x="1066" y="12103"/>
                  </a:lnTo>
                  <a:lnTo>
                    <a:pt x="761" y="12103"/>
                  </a:lnTo>
                  <a:lnTo>
                    <a:pt x="520" y="12001"/>
                  </a:lnTo>
                  <a:lnTo>
                    <a:pt x="317" y="11798"/>
                  </a:lnTo>
                  <a:lnTo>
                    <a:pt x="101" y="11595"/>
                  </a:lnTo>
                  <a:lnTo>
                    <a:pt x="0" y="11353"/>
                  </a:lnTo>
                  <a:lnTo>
                    <a:pt x="0" y="11061"/>
                  </a:lnTo>
                  <a:lnTo>
                    <a:pt x="0" y="1409"/>
                  </a:lnTo>
                  <a:lnTo>
                    <a:pt x="0" y="1130"/>
                  </a:lnTo>
                  <a:lnTo>
                    <a:pt x="101" y="888"/>
                  </a:lnTo>
                  <a:lnTo>
                    <a:pt x="317" y="685"/>
                  </a:lnTo>
                  <a:lnTo>
                    <a:pt x="520" y="482"/>
                  </a:lnTo>
                  <a:lnTo>
                    <a:pt x="761" y="380"/>
                  </a:lnTo>
                  <a:lnTo>
                    <a:pt x="1066" y="380"/>
                  </a:lnTo>
                  <a:lnTo>
                    <a:pt x="1511" y="380"/>
                  </a:lnTo>
                  <a:lnTo>
                    <a:pt x="1854" y="596"/>
                  </a:lnTo>
                  <a:lnTo>
                    <a:pt x="2082" y="1041"/>
                  </a:lnTo>
                  <a:lnTo>
                    <a:pt x="2933" y="355"/>
                  </a:lnTo>
                  <a:lnTo>
                    <a:pt x="3809" y="12"/>
                  </a:lnTo>
                  <a:lnTo>
                    <a:pt x="4724" y="12"/>
                  </a:lnTo>
                  <a:lnTo>
                    <a:pt x="5841" y="12"/>
                  </a:lnTo>
                  <a:lnTo>
                    <a:pt x="6845" y="469"/>
                  </a:lnTo>
                  <a:lnTo>
                    <a:pt x="7721" y="1346"/>
                  </a:lnTo>
                  <a:lnTo>
                    <a:pt x="8610" y="457"/>
                  </a:lnTo>
                  <a:lnTo>
                    <a:pt x="9728" y="0"/>
                  </a:lnTo>
                  <a:lnTo>
                    <a:pt x="11087" y="0"/>
                  </a:lnTo>
                  <a:lnTo>
                    <a:pt x="12141" y="0"/>
                  </a:lnTo>
                  <a:lnTo>
                    <a:pt x="16751" y="4419"/>
                  </a:lnTo>
                  <a:lnTo>
                    <a:pt x="16751" y="5435"/>
                  </a:lnTo>
                  <a:lnTo>
                    <a:pt x="16751" y="6654"/>
                  </a:lnTo>
                  <a:lnTo>
                    <a:pt x="16586" y="8102"/>
                  </a:lnTo>
                  <a:lnTo>
                    <a:pt x="16255" y="9778"/>
                  </a:lnTo>
                  <a:lnTo>
                    <a:pt x="16116" y="10604"/>
                  </a:lnTo>
                  <a:lnTo>
                    <a:pt x="16040" y="11036"/>
                  </a:lnTo>
                  <a:lnTo>
                    <a:pt x="16014" y="11353"/>
                  </a:lnTo>
                  <a:lnTo>
                    <a:pt x="15913" y="11595"/>
                  </a:lnTo>
                  <a:lnTo>
                    <a:pt x="15709" y="11810"/>
                  </a:lnTo>
                  <a:lnTo>
                    <a:pt x="15493" y="12001"/>
                  </a:lnTo>
                  <a:lnTo>
                    <a:pt x="15239" y="12103"/>
                  </a:lnTo>
                  <a:lnTo>
                    <a:pt x="14947" y="1210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0" name="object 60"/>
            <p:cNvSpPr/>
            <p:nvPr/>
          </p:nvSpPr>
          <p:spPr>
            <a:xfrm>
              <a:off x="11273914" y="4945748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4089" y="2794"/>
                  </a:moveTo>
                  <a:lnTo>
                    <a:pt x="775" y="2794"/>
                  </a:lnTo>
                  <a:lnTo>
                    <a:pt x="0" y="4673"/>
                  </a:lnTo>
                  <a:lnTo>
                    <a:pt x="6" y="7658"/>
                  </a:lnTo>
                  <a:lnTo>
                    <a:pt x="279" y="8648"/>
                  </a:lnTo>
                  <a:lnTo>
                    <a:pt x="929" y="9740"/>
                  </a:lnTo>
                  <a:lnTo>
                    <a:pt x="1790" y="10998"/>
                  </a:lnTo>
                  <a:lnTo>
                    <a:pt x="3267" y="11785"/>
                  </a:lnTo>
                  <a:lnTo>
                    <a:pt x="5658" y="11785"/>
                  </a:lnTo>
                  <a:lnTo>
                    <a:pt x="7102" y="11366"/>
                  </a:lnTo>
                  <a:lnTo>
                    <a:pt x="6792" y="11366"/>
                  </a:lnTo>
                  <a:lnTo>
                    <a:pt x="7786" y="10782"/>
                  </a:lnTo>
                  <a:lnTo>
                    <a:pt x="8519" y="10160"/>
                  </a:lnTo>
                  <a:lnTo>
                    <a:pt x="8826" y="9740"/>
                  </a:lnTo>
                  <a:lnTo>
                    <a:pt x="4330" y="9740"/>
                  </a:lnTo>
                  <a:lnTo>
                    <a:pt x="3497" y="9309"/>
                  </a:lnTo>
                  <a:lnTo>
                    <a:pt x="2959" y="8940"/>
                  </a:lnTo>
                  <a:lnTo>
                    <a:pt x="2729" y="8648"/>
                  </a:lnTo>
                  <a:lnTo>
                    <a:pt x="2463" y="8153"/>
                  </a:lnTo>
                  <a:lnTo>
                    <a:pt x="2374" y="5080"/>
                  </a:lnTo>
                  <a:lnTo>
                    <a:pt x="2537" y="4673"/>
                  </a:lnTo>
                  <a:lnTo>
                    <a:pt x="2788" y="4178"/>
                  </a:lnTo>
                  <a:lnTo>
                    <a:pt x="2882" y="4000"/>
                  </a:lnTo>
                  <a:lnTo>
                    <a:pt x="3378" y="3390"/>
                  </a:lnTo>
                  <a:lnTo>
                    <a:pt x="4089" y="2794"/>
                  </a:lnTo>
                  <a:close/>
                </a:path>
                <a:path w="12065" h="12064">
                  <a:moveTo>
                    <a:pt x="11232" y="9309"/>
                  </a:moveTo>
                  <a:lnTo>
                    <a:pt x="9010" y="9309"/>
                  </a:lnTo>
                  <a:lnTo>
                    <a:pt x="9118" y="9740"/>
                  </a:lnTo>
                  <a:lnTo>
                    <a:pt x="9226" y="10160"/>
                  </a:lnTo>
                  <a:lnTo>
                    <a:pt x="9537" y="10782"/>
                  </a:lnTo>
                  <a:lnTo>
                    <a:pt x="9847" y="11201"/>
                  </a:lnTo>
                  <a:lnTo>
                    <a:pt x="9969" y="11366"/>
                  </a:lnTo>
                  <a:lnTo>
                    <a:pt x="10411" y="11785"/>
                  </a:lnTo>
                  <a:lnTo>
                    <a:pt x="11145" y="11785"/>
                  </a:lnTo>
                  <a:lnTo>
                    <a:pt x="11747" y="11201"/>
                  </a:lnTo>
                  <a:lnTo>
                    <a:pt x="11760" y="10160"/>
                  </a:lnTo>
                  <a:lnTo>
                    <a:pt x="11569" y="9969"/>
                  </a:lnTo>
                  <a:lnTo>
                    <a:pt x="11432" y="9740"/>
                  </a:lnTo>
                  <a:lnTo>
                    <a:pt x="11232" y="9309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7366" y="3390"/>
                  </a:lnTo>
                  <a:lnTo>
                    <a:pt x="7696" y="3746"/>
                  </a:lnTo>
                  <a:lnTo>
                    <a:pt x="7868" y="4000"/>
                  </a:lnTo>
                  <a:lnTo>
                    <a:pt x="7988" y="4178"/>
                  </a:lnTo>
                  <a:lnTo>
                    <a:pt x="8053" y="6832"/>
                  </a:lnTo>
                  <a:lnTo>
                    <a:pt x="7696" y="7658"/>
                  </a:lnTo>
                  <a:lnTo>
                    <a:pt x="7360" y="8153"/>
                  </a:lnTo>
                  <a:lnTo>
                    <a:pt x="6689" y="8940"/>
                  </a:lnTo>
                  <a:lnTo>
                    <a:pt x="6210" y="9309"/>
                  </a:lnTo>
                  <a:lnTo>
                    <a:pt x="5303" y="9740"/>
                  </a:lnTo>
                  <a:lnTo>
                    <a:pt x="8826" y="9740"/>
                  </a:lnTo>
                  <a:lnTo>
                    <a:pt x="9132" y="9309"/>
                  </a:lnTo>
                  <a:lnTo>
                    <a:pt x="11232" y="9309"/>
                  </a:lnTo>
                  <a:lnTo>
                    <a:pt x="11088" y="8940"/>
                  </a:lnTo>
                  <a:lnTo>
                    <a:pt x="10974" y="8648"/>
                  </a:lnTo>
                  <a:lnTo>
                    <a:pt x="10885" y="8153"/>
                  </a:lnTo>
                  <a:lnTo>
                    <a:pt x="10822" y="7658"/>
                  </a:lnTo>
                  <a:lnTo>
                    <a:pt x="10718" y="6832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10601" y="2794"/>
                  </a:lnTo>
                  <a:lnTo>
                    <a:pt x="10632" y="3746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6223" y="508"/>
                  </a:moveTo>
                  <a:lnTo>
                    <a:pt x="3962" y="508"/>
                  </a:lnTo>
                  <a:lnTo>
                    <a:pt x="2921" y="927"/>
                  </a:lnTo>
                  <a:lnTo>
                    <a:pt x="954" y="2794"/>
                  </a:lnTo>
                  <a:lnTo>
                    <a:pt x="10601" y="2794"/>
                  </a:lnTo>
                  <a:lnTo>
                    <a:pt x="10527" y="1485"/>
                  </a:lnTo>
                  <a:lnTo>
                    <a:pt x="8267" y="1485"/>
                  </a:lnTo>
                  <a:lnTo>
                    <a:pt x="7391" y="927"/>
                  </a:lnTo>
                  <a:lnTo>
                    <a:pt x="7528" y="927"/>
                  </a:lnTo>
                  <a:lnTo>
                    <a:pt x="6223" y="508"/>
                  </a:lnTo>
                  <a:close/>
                </a:path>
                <a:path w="12065" h="12064">
                  <a:moveTo>
                    <a:pt x="9867" y="0"/>
                  </a:moveTo>
                  <a:lnTo>
                    <a:pt x="8509" y="0"/>
                  </a:lnTo>
                  <a:lnTo>
                    <a:pt x="8356" y="317"/>
                  </a:lnTo>
                  <a:lnTo>
                    <a:pt x="8267" y="1485"/>
                  </a:lnTo>
                  <a:lnTo>
                    <a:pt x="10527" y="1485"/>
                  </a:lnTo>
                  <a:lnTo>
                    <a:pt x="10428" y="927"/>
                  </a:lnTo>
                  <a:lnTo>
                    <a:pt x="10320" y="317"/>
                  </a:lnTo>
                  <a:lnTo>
                    <a:pt x="10542" y="317"/>
                  </a:lnTo>
                  <a:lnTo>
                    <a:pt x="98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1" name="object 61"/>
            <p:cNvSpPr/>
            <p:nvPr/>
          </p:nvSpPr>
          <p:spPr>
            <a:xfrm>
              <a:off x="11273914" y="4945595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8229" y="6121"/>
                  </a:moveTo>
                  <a:close/>
                </a:path>
                <a:path w="12065" h="12064">
                  <a:moveTo>
                    <a:pt x="2184" y="7264"/>
                  </a:moveTo>
                  <a:close/>
                </a:path>
                <a:path w="12065" h="12064">
                  <a:moveTo>
                    <a:pt x="4889" y="9893"/>
                  </a:moveTo>
                  <a:lnTo>
                    <a:pt x="7150" y="8559"/>
                  </a:lnTo>
                  <a:lnTo>
                    <a:pt x="7467" y="8178"/>
                  </a:lnTo>
                  <a:lnTo>
                    <a:pt x="7696" y="7810"/>
                  </a:lnTo>
                  <a:lnTo>
                    <a:pt x="7861" y="7429"/>
                  </a:lnTo>
                  <a:lnTo>
                    <a:pt x="8102" y="6870"/>
                  </a:lnTo>
                  <a:lnTo>
                    <a:pt x="8229" y="6438"/>
                  </a:lnTo>
                  <a:lnTo>
                    <a:pt x="8229" y="6121"/>
                  </a:lnTo>
                  <a:lnTo>
                    <a:pt x="8255" y="5994"/>
                  </a:lnTo>
                  <a:lnTo>
                    <a:pt x="8267" y="5803"/>
                  </a:lnTo>
                  <a:lnTo>
                    <a:pt x="8267" y="5549"/>
                  </a:lnTo>
                  <a:lnTo>
                    <a:pt x="8051" y="4470"/>
                  </a:lnTo>
                  <a:lnTo>
                    <a:pt x="7988" y="4330"/>
                  </a:lnTo>
                  <a:lnTo>
                    <a:pt x="7874" y="4152"/>
                  </a:lnTo>
                  <a:lnTo>
                    <a:pt x="7696" y="3898"/>
                  </a:lnTo>
                  <a:lnTo>
                    <a:pt x="7594" y="3746"/>
                  </a:lnTo>
                  <a:lnTo>
                    <a:pt x="7366" y="3543"/>
                  </a:lnTo>
                  <a:lnTo>
                    <a:pt x="7213" y="3428"/>
                  </a:lnTo>
                  <a:lnTo>
                    <a:pt x="7061" y="3314"/>
                  </a:lnTo>
                  <a:lnTo>
                    <a:pt x="6858" y="3200"/>
                  </a:lnTo>
                  <a:lnTo>
                    <a:pt x="6578" y="3073"/>
                  </a:lnTo>
                  <a:lnTo>
                    <a:pt x="6007" y="2844"/>
                  </a:lnTo>
                  <a:lnTo>
                    <a:pt x="5524" y="2743"/>
                  </a:lnTo>
                  <a:lnTo>
                    <a:pt x="5003" y="2705"/>
                  </a:lnTo>
                  <a:lnTo>
                    <a:pt x="4813" y="2730"/>
                  </a:lnTo>
                  <a:lnTo>
                    <a:pt x="4279" y="2882"/>
                  </a:lnTo>
                  <a:lnTo>
                    <a:pt x="2197" y="6095"/>
                  </a:lnTo>
                  <a:lnTo>
                    <a:pt x="2159" y="6667"/>
                  </a:lnTo>
                  <a:lnTo>
                    <a:pt x="2184" y="7226"/>
                  </a:lnTo>
                  <a:lnTo>
                    <a:pt x="2184" y="7492"/>
                  </a:lnTo>
                  <a:lnTo>
                    <a:pt x="2260" y="7810"/>
                  </a:lnTo>
                  <a:lnTo>
                    <a:pt x="2425" y="8166"/>
                  </a:lnTo>
                  <a:lnTo>
                    <a:pt x="3365" y="9385"/>
                  </a:lnTo>
                  <a:lnTo>
                    <a:pt x="3568" y="9524"/>
                  </a:lnTo>
                  <a:lnTo>
                    <a:pt x="3987" y="9715"/>
                  </a:lnTo>
                  <a:lnTo>
                    <a:pt x="4254" y="9829"/>
                  </a:lnTo>
                  <a:lnTo>
                    <a:pt x="4559" y="9893"/>
                  </a:lnTo>
                  <a:lnTo>
                    <a:pt x="4889" y="9893"/>
                  </a:lnTo>
                  <a:close/>
                </a:path>
                <a:path w="12065" h="12064">
                  <a:moveTo>
                    <a:pt x="4826" y="11937"/>
                  </a:moveTo>
                  <a:lnTo>
                    <a:pt x="0" y="7785"/>
                  </a:lnTo>
                  <a:lnTo>
                    <a:pt x="0" y="6705"/>
                  </a:lnTo>
                  <a:lnTo>
                    <a:pt x="0" y="4825"/>
                  </a:lnTo>
                  <a:lnTo>
                    <a:pt x="660" y="3225"/>
                  </a:lnTo>
                  <a:lnTo>
                    <a:pt x="2006" y="1930"/>
                  </a:lnTo>
                  <a:lnTo>
                    <a:pt x="2921" y="1079"/>
                  </a:lnTo>
                  <a:lnTo>
                    <a:pt x="3962" y="660"/>
                  </a:lnTo>
                  <a:lnTo>
                    <a:pt x="5156" y="660"/>
                  </a:lnTo>
                  <a:lnTo>
                    <a:pt x="6223" y="660"/>
                  </a:lnTo>
                  <a:lnTo>
                    <a:pt x="7251" y="990"/>
                  </a:lnTo>
                  <a:lnTo>
                    <a:pt x="8267" y="1638"/>
                  </a:lnTo>
                  <a:lnTo>
                    <a:pt x="8204" y="1066"/>
                  </a:lnTo>
                  <a:lnTo>
                    <a:pt x="8204" y="863"/>
                  </a:lnTo>
                  <a:lnTo>
                    <a:pt x="8255" y="660"/>
                  </a:lnTo>
                  <a:lnTo>
                    <a:pt x="8356" y="469"/>
                  </a:lnTo>
                  <a:lnTo>
                    <a:pt x="8509" y="152"/>
                  </a:lnTo>
                  <a:lnTo>
                    <a:pt x="8801" y="0"/>
                  </a:lnTo>
                  <a:lnTo>
                    <a:pt x="9245" y="0"/>
                  </a:lnTo>
                  <a:lnTo>
                    <a:pt x="9436" y="0"/>
                  </a:lnTo>
                  <a:lnTo>
                    <a:pt x="10718" y="6984"/>
                  </a:lnTo>
                  <a:lnTo>
                    <a:pt x="10934" y="8699"/>
                  </a:lnTo>
                  <a:lnTo>
                    <a:pt x="11341" y="9740"/>
                  </a:lnTo>
                  <a:lnTo>
                    <a:pt x="11569" y="10121"/>
                  </a:lnTo>
                  <a:lnTo>
                    <a:pt x="11760" y="10312"/>
                  </a:lnTo>
                  <a:lnTo>
                    <a:pt x="11849" y="10553"/>
                  </a:lnTo>
                  <a:lnTo>
                    <a:pt x="11849" y="10883"/>
                  </a:lnTo>
                  <a:lnTo>
                    <a:pt x="11849" y="11137"/>
                  </a:lnTo>
                  <a:lnTo>
                    <a:pt x="11747" y="11353"/>
                  </a:lnTo>
                  <a:lnTo>
                    <a:pt x="11544" y="11556"/>
                  </a:lnTo>
                  <a:lnTo>
                    <a:pt x="11328" y="11760"/>
                  </a:lnTo>
                  <a:lnTo>
                    <a:pt x="11061" y="11849"/>
                  </a:lnTo>
                  <a:lnTo>
                    <a:pt x="10718" y="11849"/>
                  </a:lnTo>
                  <a:lnTo>
                    <a:pt x="10452" y="11849"/>
                  </a:lnTo>
                  <a:lnTo>
                    <a:pt x="9042" y="9588"/>
                  </a:lnTo>
                  <a:lnTo>
                    <a:pt x="8547" y="10286"/>
                  </a:lnTo>
                  <a:lnTo>
                    <a:pt x="7937" y="10845"/>
                  </a:lnTo>
                  <a:lnTo>
                    <a:pt x="7213" y="11264"/>
                  </a:lnTo>
                  <a:lnTo>
                    <a:pt x="6489" y="11696"/>
                  </a:lnTo>
                  <a:lnTo>
                    <a:pt x="5702" y="11925"/>
                  </a:lnTo>
                  <a:lnTo>
                    <a:pt x="4826" y="1193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2" name="object 62"/>
            <p:cNvSpPr/>
            <p:nvPr/>
          </p:nvSpPr>
          <p:spPr>
            <a:xfrm>
              <a:off x="11287075" y="4945508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701" y="0"/>
                  </a:moveTo>
                  <a:lnTo>
                    <a:pt x="1117" y="0"/>
                  </a:lnTo>
                  <a:lnTo>
                    <a:pt x="863" y="114"/>
                  </a:lnTo>
                  <a:lnTo>
                    <a:pt x="457" y="495"/>
                  </a:lnTo>
                  <a:lnTo>
                    <a:pt x="355" y="749"/>
                  </a:lnTo>
                  <a:lnTo>
                    <a:pt x="368" y="2806"/>
                  </a:lnTo>
                  <a:lnTo>
                    <a:pt x="469" y="5473"/>
                  </a:lnTo>
                  <a:lnTo>
                    <a:pt x="469" y="7442"/>
                  </a:lnTo>
                  <a:lnTo>
                    <a:pt x="419" y="8267"/>
                  </a:lnTo>
                  <a:lnTo>
                    <a:pt x="330" y="8877"/>
                  </a:lnTo>
                  <a:lnTo>
                    <a:pt x="292" y="9334"/>
                  </a:lnTo>
                  <a:lnTo>
                    <a:pt x="12" y="10693"/>
                  </a:lnTo>
                  <a:lnTo>
                    <a:pt x="0" y="11391"/>
                  </a:lnTo>
                  <a:lnTo>
                    <a:pt x="266" y="11722"/>
                  </a:lnTo>
                  <a:lnTo>
                    <a:pt x="787" y="11861"/>
                  </a:lnTo>
                  <a:lnTo>
                    <a:pt x="1079" y="11899"/>
                  </a:lnTo>
                  <a:lnTo>
                    <a:pt x="1257" y="11899"/>
                  </a:lnTo>
                  <a:lnTo>
                    <a:pt x="2616" y="7874"/>
                  </a:lnTo>
                  <a:lnTo>
                    <a:pt x="2616" y="5537"/>
                  </a:lnTo>
                  <a:lnTo>
                    <a:pt x="2578" y="4343"/>
                  </a:lnTo>
                  <a:lnTo>
                    <a:pt x="3009" y="3848"/>
                  </a:lnTo>
                  <a:lnTo>
                    <a:pt x="5778" y="2082"/>
                  </a:lnTo>
                  <a:lnTo>
                    <a:pt x="6311" y="1866"/>
                  </a:lnTo>
                  <a:lnTo>
                    <a:pt x="6578" y="1549"/>
                  </a:lnTo>
                  <a:lnTo>
                    <a:pt x="6578" y="711"/>
                  </a:lnTo>
                  <a:lnTo>
                    <a:pt x="6426" y="406"/>
                  </a:lnTo>
                  <a:lnTo>
                    <a:pt x="5892" y="88"/>
                  </a:lnTo>
                  <a:lnTo>
                    <a:pt x="5689" y="25"/>
                  </a:lnTo>
                  <a:lnTo>
                    <a:pt x="5308" y="38"/>
                  </a:lnTo>
                  <a:lnTo>
                    <a:pt x="4216" y="419"/>
                  </a:lnTo>
                  <a:lnTo>
                    <a:pt x="3327" y="901"/>
                  </a:lnTo>
                  <a:lnTo>
                    <a:pt x="2489" y="1511"/>
                  </a:lnTo>
                  <a:lnTo>
                    <a:pt x="2489" y="749"/>
                  </a:lnTo>
                  <a:lnTo>
                    <a:pt x="2387" y="495"/>
                  </a:lnTo>
                  <a:lnTo>
                    <a:pt x="1955" y="114"/>
                  </a:lnTo>
                  <a:lnTo>
                    <a:pt x="17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3" name="object 63"/>
            <p:cNvSpPr/>
            <p:nvPr/>
          </p:nvSpPr>
          <p:spPr>
            <a:xfrm>
              <a:off x="11287075" y="4945508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079" y="11899"/>
                  </a:moveTo>
                  <a:lnTo>
                    <a:pt x="901" y="11887"/>
                  </a:lnTo>
                  <a:lnTo>
                    <a:pt x="266" y="11722"/>
                  </a:lnTo>
                  <a:lnTo>
                    <a:pt x="0" y="11391"/>
                  </a:lnTo>
                  <a:lnTo>
                    <a:pt x="0" y="10883"/>
                  </a:lnTo>
                  <a:lnTo>
                    <a:pt x="12" y="10693"/>
                  </a:lnTo>
                  <a:lnTo>
                    <a:pt x="203" y="9791"/>
                  </a:lnTo>
                  <a:lnTo>
                    <a:pt x="292" y="9334"/>
                  </a:lnTo>
                  <a:lnTo>
                    <a:pt x="330" y="8877"/>
                  </a:lnTo>
                  <a:lnTo>
                    <a:pt x="419" y="8267"/>
                  </a:lnTo>
                  <a:lnTo>
                    <a:pt x="469" y="7442"/>
                  </a:lnTo>
                  <a:lnTo>
                    <a:pt x="469" y="6375"/>
                  </a:lnTo>
                  <a:lnTo>
                    <a:pt x="469" y="5473"/>
                  </a:lnTo>
                  <a:lnTo>
                    <a:pt x="444" y="4584"/>
                  </a:lnTo>
                  <a:lnTo>
                    <a:pt x="406" y="3683"/>
                  </a:lnTo>
                  <a:lnTo>
                    <a:pt x="368" y="2806"/>
                  </a:lnTo>
                  <a:lnTo>
                    <a:pt x="355" y="1917"/>
                  </a:lnTo>
                  <a:lnTo>
                    <a:pt x="355" y="1041"/>
                  </a:lnTo>
                  <a:lnTo>
                    <a:pt x="355" y="749"/>
                  </a:lnTo>
                  <a:lnTo>
                    <a:pt x="457" y="495"/>
                  </a:lnTo>
                  <a:lnTo>
                    <a:pt x="660" y="304"/>
                  </a:lnTo>
                  <a:lnTo>
                    <a:pt x="863" y="114"/>
                  </a:lnTo>
                  <a:lnTo>
                    <a:pt x="1117" y="0"/>
                  </a:lnTo>
                  <a:lnTo>
                    <a:pt x="1409" y="0"/>
                  </a:lnTo>
                  <a:lnTo>
                    <a:pt x="1701" y="0"/>
                  </a:lnTo>
                  <a:lnTo>
                    <a:pt x="1955" y="114"/>
                  </a:lnTo>
                  <a:lnTo>
                    <a:pt x="2171" y="304"/>
                  </a:lnTo>
                  <a:lnTo>
                    <a:pt x="2387" y="495"/>
                  </a:lnTo>
                  <a:lnTo>
                    <a:pt x="2489" y="749"/>
                  </a:lnTo>
                  <a:lnTo>
                    <a:pt x="2489" y="1041"/>
                  </a:lnTo>
                  <a:lnTo>
                    <a:pt x="2489" y="1511"/>
                  </a:lnTo>
                  <a:lnTo>
                    <a:pt x="3327" y="901"/>
                  </a:lnTo>
                  <a:lnTo>
                    <a:pt x="4216" y="419"/>
                  </a:lnTo>
                  <a:lnTo>
                    <a:pt x="5207" y="63"/>
                  </a:lnTo>
                  <a:lnTo>
                    <a:pt x="5410" y="25"/>
                  </a:lnTo>
                  <a:lnTo>
                    <a:pt x="5689" y="25"/>
                  </a:lnTo>
                  <a:lnTo>
                    <a:pt x="5892" y="88"/>
                  </a:lnTo>
                  <a:lnTo>
                    <a:pt x="6108" y="215"/>
                  </a:lnTo>
                  <a:lnTo>
                    <a:pt x="6426" y="406"/>
                  </a:lnTo>
                  <a:lnTo>
                    <a:pt x="6578" y="711"/>
                  </a:lnTo>
                  <a:lnTo>
                    <a:pt x="6578" y="1104"/>
                  </a:lnTo>
                  <a:lnTo>
                    <a:pt x="6578" y="1549"/>
                  </a:lnTo>
                  <a:lnTo>
                    <a:pt x="6311" y="1866"/>
                  </a:lnTo>
                  <a:lnTo>
                    <a:pt x="5778" y="2082"/>
                  </a:lnTo>
                  <a:lnTo>
                    <a:pt x="5473" y="2184"/>
                  </a:lnTo>
                  <a:lnTo>
                    <a:pt x="5080" y="2349"/>
                  </a:lnTo>
                  <a:lnTo>
                    <a:pt x="4559" y="2641"/>
                  </a:lnTo>
                  <a:lnTo>
                    <a:pt x="3924" y="3060"/>
                  </a:lnTo>
                  <a:lnTo>
                    <a:pt x="3797" y="3162"/>
                  </a:lnTo>
                  <a:lnTo>
                    <a:pt x="3390" y="3479"/>
                  </a:lnTo>
                  <a:lnTo>
                    <a:pt x="3009" y="3848"/>
                  </a:lnTo>
                  <a:lnTo>
                    <a:pt x="2667" y="4254"/>
                  </a:lnTo>
                  <a:lnTo>
                    <a:pt x="2603" y="4914"/>
                  </a:lnTo>
                  <a:lnTo>
                    <a:pt x="2616" y="5537"/>
                  </a:lnTo>
                  <a:lnTo>
                    <a:pt x="2616" y="6210"/>
                  </a:lnTo>
                  <a:lnTo>
                    <a:pt x="2616" y="7874"/>
                  </a:lnTo>
                  <a:lnTo>
                    <a:pt x="1257" y="11899"/>
                  </a:lnTo>
                  <a:lnTo>
                    <a:pt x="1079" y="1189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1294498" y="4945534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216" y="9017"/>
                  </a:moveTo>
                  <a:lnTo>
                    <a:pt x="72" y="9017"/>
                  </a:lnTo>
                  <a:lnTo>
                    <a:pt x="0" y="9245"/>
                  </a:lnTo>
                  <a:lnTo>
                    <a:pt x="142" y="9626"/>
                  </a:lnTo>
                  <a:lnTo>
                    <a:pt x="252" y="9918"/>
                  </a:lnTo>
                  <a:lnTo>
                    <a:pt x="304" y="10058"/>
                  </a:lnTo>
                  <a:lnTo>
                    <a:pt x="392" y="10248"/>
                  </a:lnTo>
                  <a:lnTo>
                    <a:pt x="1014" y="10947"/>
                  </a:lnTo>
                  <a:lnTo>
                    <a:pt x="2444" y="11912"/>
                  </a:lnTo>
                  <a:lnTo>
                    <a:pt x="3397" y="12192"/>
                  </a:lnTo>
                  <a:lnTo>
                    <a:pt x="5911" y="12192"/>
                  </a:lnTo>
                  <a:lnTo>
                    <a:pt x="7054" y="11772"/>
                  </a:lnTo>
                  <a:lnTo>
                    <a:pt x="7918" y="10947"/>
                  </a:lnTo>
                  <a:lnTo>
                    <a:pt x="8591" y="10248"/>
                  </a:lnTo>
                  <a:lnTo>
                    <a:pt x="8670" y="10058"/>
                  </a:lnTo>
                  <a:lnTo>
                    <a:pt x="3663" y="10058"/>
                  </a:lnTo>
                  <a:lnTo>
                    <a:pt x="3324" y="9918"/>
                  </a:lnTo>
                  <a:lnTo>
                    <a:pt x="2778" y="9626"/>
                  </a:lnTo>
                  <a:lnTo>
                    <a:pt x="2393" y="9245"/>
                  </a:lnTo>
                  <a:lnTo>
                    <a:pt x="2216" y="9017"/>
                  </a:lnTo>
                  <a:close/>
                </a:path>
                <a:path w="9525" h="12700">
                  <a:moveTo>
                    <a:pt x="8934" y="8343"/>
                  </a:moveTo>
                  <a:lnTo>
                    <a:pt x="6467" y="8343"/>
                  </a:lnTo>
                  <a:lnTo>
                    <a:pt x="6414" y="9626"/>
                  </a:lnTo>
                  <a:lnTo>
                    <a:pt x="6242" y="9626"/>
                  </a:lnTo>
                  <a:lnTo>
                    <a:pt x="5787" y="9918"/>
                  </a:lnTo>
                  <a:lnTo>
                    <a:pt x="3324" y="9918"/>
                  </a:lnTo>
                  <a:lnTo>
                    <a:pt x="3663" y="10058"/>
                  </a:lnTo>
                  <a:lnTo>
                    <a:pt x="8670" y="10058"/>
                  </a:lnTo>
                  <a:lnTo>
                    <a:pt x="8728" y="9918"/>
                  </a:lnTo>
                  <a:lnTo>
                    <a:pt x="8850" y="9626"/>
                  </a:lnTo>
                  <a:lnTo>
                    <a:pt x="8934" y="8343"/>
                  </a:lnTo>
                  <a:close/>
                </a:path>
                <a:path w="9525" h="12700">
                  <a:moveTo>
                    <a:pt x="1936" y="8343"/>
                  </a:moveTo>
                  <a:lnTo>
                    <a:pt x="346" y="8343"/>
                  </a:lnTo>
                  <a:lnTo>
                    <a:pt x="16" y="8851"/>
                  </a:lnTo>
                  <a:lnTo>
                    <a:pt x="2139" y="8851"/>
                  </a:lnTo>
                  <a:lnTo>
                    <a:pt x="1936" y="8343"/>
                  </a:lnTo>
                  <a:close/>
                </a:path>
                <a:path w="9525" h="12700">
                  <a:moveTo>
                    <a:pt x="6478" y="8089"/>
                  </a:moveTo>
                  <a:lnTo>
                    <a:pt x="1593" y="8089"/>
                  </a:lnTo>
                  <a:lnTo>
                    <a:pt x="1936" y="8343"/>
                  </a:lnTo>
                  <a:lnTo>
                    <a:pt x="6467" y="8343"/>
                  </a:lnTo>
                  <a:lnTo>
                    <a:pt x="6478" y="8089"/>
                  </a:lnTo>
                  <a:close/>
                </a:path>
                <a:path w="9525" h="12700">
                  <a:moveTo>
                    <a:pt x="8934" y="7658"/>
                  </a:moveTo>
                  <a:lnTo>
                    <a:pt x="6496" y="7658"/>
                  </a:lnTo>
                  <a:lnTo>
                    <a:pt x="6478" y="8089"/>
                  </a:lnTo>
                  <a:lnTo>
                    <a:pt x="8934" y="8089"/>
                  </a:lnTo>
                  <a:lnTo>
                    <a:pt x="8934" y="7658"/>
                  </a:lnTo>
                  <a:close/>
                </a:path>
                <a:path w="9525" h="12700">
                  <a:moveTo>
                    <a:pt x="5387" y="4927"/>
                  </a:moveTo>
                  <a:lnTo>
                    <a:pt x="717" y="4927"/>
                  </a:lnTo>
                  <a:lnTo>
                    <a:pt x="1225" y="5600"/>
                  </a:lnTo>
                  <a:lnTo>
                    <a:pt x="1898" y="6070"/>
                  </a:lnTo>
                  <a:lnTo>
                    <a:pt x="4062" y="6756"/>
                  </a:lnTo>
                  <a:lnTo>
                    <a:pt x="4210" y="6756"/>
                  </a:lnTo>
                  <a:lnTo>
                    <a:pt x="5848" y="7239"/>
                  </a:lnTo>
                  <a:lnTo>
                    <a:pt x="6343" y="7518"/>
                  </a:lnTo>
                  <a:lnTo>
                    <a:pt x="8885" y="7518"/>
                  </a:lnTo>
                  <a:lnTo>
                    <a:pt x="8777" y="7239"/>
                  </a:lnTo>
                  <a:lnTo>
                    <a:pt x="8655" y="6921"/>
                  </a:lnTo>
                  <a:lnTo>
                    <a:pt x="8108" y="6286"/>
                  </a:lnTo>
                  <a:lnTo>
                    <a:pt x="7524" y="5727"/>
                  </a:lnTo>
                  <a:lnTo>
                    <a:pt x="6826" y="5334"/>
                  </a:lnTo>
                  <a:lnTo>
                    <a:pt x="5387" y="4927"/>
                  </a:lnTo>
                  <a:close/>
                </a:path>
                <a:path w="9525" h="12700">
                  <a:moveTo>
                    <a:pt x="5378" y="0"/>
                  </a:moveTo>
                  <a:lnTo>
                    <a:pt x="3727" y="0"/>
                  </a:lnTo>
                  <a:lnTo>
                    <a:pt x="2901" y="241"/>
                  </a:lnTo>
                  <a:lnTo>
                    <a:pt x="1428" y="1155"/>
                  </a:lnTo>
                  <a:lnTo>
                    <a:pt x="846" y="1866"/>
                  </a:lnTo>
                  <a:lnTo>
                    <a:pt x="633" y="2387"/>
                  </a:lnTo>
                  <a:lnTo>
                    <a:pt x="428" y="2997"/>
                  </a:lnTo>
                  <a:lnTo>
                    <a:pt x="476" y="4495"/>
                  </a:lnTo>
                  <a:lnTo>
                    <a:pt x="3769" y="4495"/>
                  </a:lnTo>
                  <a:lnTo>
                    <a:pt x="3321" y="4356"/>
                  </a:lnTo>
                  <a:lnTo>
                    <a:pt x="2650" y="4356"/>
                  </a:lnTo>
                  <a:lnTo>
                    <a:pt x="2746" y="3467"/>
                  </a:lnTo>
                  <a:lnTo>
                    <a:pt x="2797" y="2997"/>
                  </a:lnTo>
                  <a:lnTo>
                    <a:pt x="3194" y="2387"/>
                  </a:lnTo>
                  <a:lnTo>
                    <a:pt x="8334" y="2387"/>
                  </a:lnTo>
                  <a:lnTo>
                    <a:pt x="8147" y="1866"/>
                  </a:lnTo>
                  <a:lnTo>
                    <a:pt x="7580" y="1155"/>
                  </a:lnTo>
                  <a:lnTo>
                    <a:pt x="6699" y="546"/>
                  </a:lnTo>
                  <a:lnTo>
                    <a:pt x="6173" y="241"/>
                  </a:lnTo>
                  <a:lnTo>
                    <a:pt x="6309" y="241"/>
                  </a:lnTo>
                  <a:lnTo>
                    <a:pt x="5378" y="0"/>
                  </a:lnTo>
                  <a:close/>
                </a:path>
                <a:path w="9525" h="12700">
                  <a:moveTo>
                    <a:pt x="8334" y="2387"/>
                  </a:moveTo>
                  <a:lnTo>
                    <a:pt x="5708" y="2387"/>
                  </a:lnTo>
                  <a:lnTo>
                    <a:pt x="6254" y="2997"/>
                  </a:lnTo>
                  <a:lnTo>
                    <a:pt x="6465" y="3467"/>
                  </a:lnTo>
                  <a:lnTo>
                    <a:pt x="6061" y="3467"/>
                  </a:lnTo>
                  <a:lnTo>
                    <a:pt x="7261" y="4356"/>
                  </a:lnTo>
                  <a:lnTo>
                    <a:pt x="7899" y="4356"/>
                  </a:lnTo>
                  <a:lnTo>
                    <a:pt x="8477" y="3467"/>
                  </a:lnTo>
                  <a:lnTo>
                    <a:pt x="8486" y="2997"/>
                  </a:lnTo>
                  <a:lnTo>
                    <a:pt x="8334" y="2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5" name="object 65"/>
            <p:cNvSpPr/>
            <p:nvPr/>
          </p:nvSpPr>
          <p:spPr>
            <a:xfrm>
              <a:off x="11294504" y="4945534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743" y="2921"/>
                  </a:moveTo>
                  <a:close/>
                </a:path>
                <a:path w="9525" h="12700">
                  <a:moveTo>
                    <a:pt x="2654" y="3962"/>
                  </a:moveTo>
                  <a:close/>
                </a:path>
                <a:path w="9525" h="12700">
                  <a:moveTo>
                    <a:pt x="4470" y="12192"/>
                  </a:moveTo>
                  <a:lnTo>
                    <a:pt x="3390" y="12192"/>
                  </a:lnTo>
                  <a:lnTo>
                    <a:pt x="2438" y="11912"/>
                  </a:lnTo>
                  <a:lnTo>
                    <a:pt x="25" y="9296"/>
                  </a:lnTo>
                  <a:lnTo>
                    <a:pt x="0" y="9105"/>
                  </a:lnTo>
                  <a:lnTo>
                    <a:pt x="0" y="8928"/>
                  </a:lnTo>
                  <a:lnTo>
                    <a:pt x="76" y="8750"/>
                  </a:lnTo>
                  <a:lnTo>
                    <a:pt x="203" y="8547"/>
                  </a:lnTo>
                  <a:lnTo>
                    <a:pt x="406" y="8242"/>
                  </a:lnTo>
                  <a:lnTo>
                    <a:pt x="711" y="8089"/>
                  </a:lnTo>
                  <a:lnTo>
                    <a:pt x="1092" y="8089"/>
                  </a:lnTo>
                  <a:lnTo>
                    <a:pt x="1587" y="8089"/>
                  </a:lnTo>
                  <a:lnTo>
                    <a:pt x="1930" y="8343"/>
                  </a:lnTo>
                  <a:lnTo>
                    <a:pt x="2133" y="8851"/>
                  </a:lnTo>
                  <a:lnTo>
                    <a:pt x="2209" y="9017"/>
                  </a:lnTo>
                  <a:lnTo>
                    <a:pt x="2387" y="9245"/>
                  </a:lnTo>
                  <a:lnTo>
                    <a:pt x="2717" y="9588"/>
                  </a:lnTo>
                  <a:lnTo>
                    <a:pt x="3009" y="9791"/>
                  </a:lnTo>
                  <a:lnTo>
                    <a:pt x="3302" y="9906"/>
                  </a:lnTo>
                  <a:lnTo>
                    <a:pt x="3657" y="10058"/>
                  </a:lnTo>
                  <a:lnTo>
                    <a:pt x="4064" y="10134"/>
                  </a:lnTo>
                  <a:lnTo>
                    <a:pt x="4533" y="10134"/>
                  </a:lnTo>
                  <a:lnTo>
                    <a:pt x="4991" y="10134"/>
                  </a:lnTo>
                  <a:lnTo>
                    <a:pt x="5372" y="10058"/>
                  </a:lnTo>
                  <a:lnTo>
                    <a:pt x="5676" y="9918"/>
                  </a:lnTo>
                  <a:lnTo>
                    <a:pt x="6489" y="9398"/>
                  </a:lnTo>
                  <a:lnTo>
                    <a:pt x="6578" y="9232"/>
                  </a:lnTo>
                  <a:lnTo>
                    <a:pt x="6680" y="9093"/>
                  </a:lnTo>
                  <a:lnTo>
                    <a:pt x="6731" y="8890"/>
                  </a:lnTo>
                  <a:lnTo>
                    <a:pt x="6769" y="8547"/>
                  </a:lnTo>
                  <a:lnTo>
                    <a:pt x="6692" y="8001"/>
                  </a:lnTo>
                  <a:lnTo>
                    <a:pt x="6604" y="7810"/>
                  </a:lnTo>
                  <a:lnTo>
                    <a:pt x="6489" y="7658"/>
                  </a:lnTo>
                  <a:lnTo>
                    <a:pt x="6337" y="7518"/>
                  </a:lnTo>
                  <a:lnTo>
                    <a:pt x="5842" y="7239"/>
                  </a:lnTo>
                  <a:lnTo>
                    <a:pt x="3695" y="6642"/>
                  </a:lnTo>
                  <a:lnTo>
                    <a:pt x="3213" y="6502"/>
                  </a:lnTo>
                  <a:lnTo>
                    <a:pt x="2717" y="6337"/>
                  </a:lnTo>
                  <a:lnTo>
                    <a:pt x="1892" y="6070"/>
                  </a:lnTo>
                  <a:lnTo>
                    <a:pt x="1219" y="5600"/>
                  </a:lnTo>
                  <a:lnTo>
                    <a:pt x="711" y="4927"/>
                  </a:lnTo>
                  <a:lnTo>
                    <a:pt x="469" y="4495"/>
                  </a:lnTo>
                  <a:lnTo>
                    <a:pt x="355" y="4038"/>
                  </a:lnTo>
                  <a:lnTo>
                    <a:pt x="355" y="3581"/>
                  </a:lnTo>
                  <a:lnTo>
                    <a:pt x="355" y="3238"/>
                  </a:lnTo>
                  <a:lnTo>
                    <a:pt x="2159" y="698"/>
                  </a:lnTo>
                  <a:lnTo>
                    <a:pt x="2895" y="241"/>
                  </a:lnTo>
                  <a:lnTo>
                    <a:pt x="3721" y="0"/>
                  </a:lnTo>
                  <a:lnTo>
                    <a:pt x="4622" y="0"/>
                  </a:lnTo>
                  <a:lnTo>
                    <a:pt x="5372" y="0"/>
                  </a:lnTo>
                  <a:lnTo>
                    <a:pt x="8534" y="3009"/>
                  </a:lnTo>
                  <a:lnTo>
                    <a:pt x="8534" y="3276"/>
                  </a:lnTo>
                  <a:lnTo>
                    <a:pt x="8470" y="3467"/>
                  </a:lnTo>
                  <a:lnTo>
                    <a:pt x="8343" y="3657"/>
                  </a:lnTo>
                  <a:lnTo>
                    <a:pt x="8140" y="3975"/>
                  </a:lnTo>
                  <a:lnTo>
                    <a:pt x="7848" y="4127"/>
                  </a:lnTo>
                  <a:lnTo>
                    <a:pt x="7442" y="4127"/>
                  </a:lnTo>
                  <a:lnTo>
                    <a:pt x="6946" y="4127"/>
                  </a:lnTo>
                  <a:lnTo>
                    <a:pt x="6604" y="3873"/>
                  </a:lnTo>
                  <a:lnTo>
                    <a:pt x="6413" y="3365"/>
                  </a:lnTo>
                  <a:lnTo>
                    <a:pt x="6248" y="2997"/>
                  </a:lnTo>
                  <a:lnTo>
                    <a:pt x="6019" y="2705"/>
                  </a:lnTo>
                  <a:lnTo>
                    <a:pt x="5702" y="2387"/>
                  </a:lnTo>
                  <a:lnTo>
                    <a:pt x="5397" y="2197"/>
                  </a:lnTo>
                  <a:lnTo>
                    <a:pt x="4965" y="2082"/>
                  </a:lnTo>
                  <a:lnTo>
                    <a:pt x="4381" y="2057"/>
                  </a:lnTo>
                  <a:lnTo>
                    <a:pt x="3911" y="2120"/>
                  </a:lnTo>
                  <a:lnTo>
                    <a:pt x="2552" y="3556"/>
                  </a:lnTo>
                  <a:lnTo>
                    <a:pt x="2552" y="3810"/>
                  </a:lnTo>
                  <a:lnTo>
                    <a:pt x="2679" y="4025"/>
                  </a:lnTo>
                  <a:lnTo>
                    <a:pt x="2895" y="4152"/>
                  </a:lnTo>
                  <a:lnTo>
                    <a:pt x="3035" y="4216"/>
                  </a:lnTo>
                  <a:lnTo>
                    <a:pt x="3162" y="4267"/>
                  </a:lnTo>
                  <a:lnTo>
                    <a:pt x="3314" y="4356"/>
                  </a:lnTo>
                  <a:lnTo>
                    <a:pt x="3848" y="4533"/>
                  </a:lnTo>
                  <a:lnTo>
                    <a:pt x="4292" y="4660"/>
                  </a:lnTo>
                  <a:lnTo>
                    <a:pt x="4724" y="4762"/>
                  </a:lnTo>
                  <a:lnTo>
                    <a:pt x="5156" y="4864"/>
                  </a:lnTo>
                  <a:lnTo>
                    <a:pt x="5588" y="4978"/>
                  </a:lnTo>
                  <a:lnTo>
                    <a:pt x="6007" y="5105"/>
                  </a:lnTo>
                  <a:lnTo>
                    <a:pt x="6819" y="5334"/>
                  </a:lnTo>
                  <a:lnTo>
                    <a:pt x="7518" y="5727"/>
                  </a:lnTo>
                  <a:lnTo>
                    <a:pt x="8102" y="6286"/>
                  </a:lnTo>
                  <a:lnTo>
                    <a:pt x="8648" y="6921"/>
                  </a:lnTo>
                  <a:lnTo>
                    <a:pt x="8928" y="7645"/>
                  </a:lnTo>
                  <a:lnTo>
                    <a:pt x="8928" y="8445"/>
                  </a:lnTo>
                  <a:lnTo>
                    <a:pt x="8928" y="9423"/>
                  </a:lnTo>
                  <a:lnTo>
                    <a:pt x="8585" y="10248"/>
                  </a:lnTo>
                  <a:lnTo>
                    <a:pt x="7912" y="10947"/>
                  </a:lnTo>
                  <a:lnTo>
                    <a:pt x="7048" y="11772"/>
                  </a:lnTo>
                  <a:lnTo>
                    <a:pt x="5905" y="12192"/>
                  </a:lnTo>
                  <a:lnTo>
                    <a:pt x="4470" y="1219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6" name="object 66"/>
            <p:cNvSpPr/>
            <p:nvPr/>
          </p:nvSpPr>
          <p:spPr>
            <a:xfrm>
              <a:off x="11304549" y="4945748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4089" y="2794"/>
                  </a:moveTo>
                  <a:lnTo>
                    <a:pt x="775" y="2794"/>
                  </a:lnTo>
                  <a:lnTo>
                    <a:pt x="0" y="4673"/>
                  </a:lnTo>
                  <a:lnTo>
                    <a:pt x="6" y="7658"/>
                  </a:lnTo>
                  <a:lnTo>
                    <a:pt x="279" y="8648"/>
                  </a:lnTo>
                  <a:lnTo>
                    <a:pt x="930" y="9740"/>
                  </a:lnTo>
                  <a:lnTo>
                    <a:pt x="1803" y="10998"/>
                  </a:lnTo>
                  <a:lnTo>
                    <a:pt x="3265" y="11785"/>
                  </a:lnTo>
                  <a:lnTo>
                    <a:pt x="5658" y="11785"/>
                  </a:lnTo>
                  <a:lnTo>
                    <a:pt x="7102" y="11366"/>
                  </a:lnTo>
                  <a:lnTo>
                    <a:pt x="6792" y="11366"/>
                  </a:lnTo>
                  <a:lnTo>
                    <a:pt x="7786" y="10782"/>
                  </a:lnTo>
                  <a:lnTo>
                    <a:pt x="8519" y="10160"/>
                  </a:lnTo>
                  <a:lnTo>
                    <a:pt x="8826" y="9740"/>
                  </a:lnTo>
                  <a:lnTo>
                    <a:pt x="4330" y="9740"/>
                  </a:lnTo>
                  <a:lnTo>
                    <a:pt x="3497" y="9309"/>
                  </a:lnTo>
                  <a:lnTo>
                    <a:pt x="2959" y="8940"/>
                  </a:lnTo>
                  <a:lnTo>
                    <a:pt x="2729" y="8648"/>
                  </a:lnTo>
                  <a:lnTo>
                    <a:pt x="2463" y="8153"/>
                  </a:lnTo>
                  <a:lnTo>
                    <a:pt x="2374" y="5080"/>
                  </a:lnTo>
                  <a:lnTo>
                    <a:pt x="2537" y="4673"/>
                  </a:lnTo>
                  <a:lnTo>
                    <a:pt x="2788" y="4178"/>
                  </a:lnTo>
                  <a:lnTo>
                    <a:pt x="2882" y="4000"/>
                  </a:lnTo>
                  <a:lnTo>
                    <a:pt x="3378" y="3390"/>
                  </a:lnTo>
                  <a:lnTo>
                    <a:pt x="4089" y="2794"/>
                  </a:lnTo>
                  <a:close/>
                </a:path>
                <a:path w="12065" h="12064">
                  <a:moveTo>
                    <a:pt x="11232" y="9309"/>
                  </a:moveTo>
                  <a:lnTo>
                    <a:pt x="9010" y="9309"/>
                  </a:lnTo>
                  <a:lnTo>
                    <a:pt x="9118" y="9740"/>
                  </a:lnTo>
                  <a:lnTo>
                    <a:pt x="9226" y="10160"/>
                  </a:lnTo>
                  <a:lnTo>
                    <a:pt x="9537" y="10782"/>
                  </a:lnTo>
                  <a:lnTo>
                    <a:pt x="9847" y="11201"/>
                  </a:lnTo>
                  <a:lnTo>
                    <a:pt x="9969" y="11366"/>
                  </a:lnTo>
                  <a:lnTo>
                    <a:pt x="10411" y="11785"/>
                  </a:lnTo>
                  <a:lnTo>
                    <a:pt x="11145" y="11785"/>
                  </a:lnTo>
                  <a:lnTo>
                    <a:pt x="11747" y="11201"/>
                  </a:lnTo>
                  <a:lnTo>
                    <a:pt x="11760" y="10160"/>
                  </a:lnTo>
                  <a:lnTo>
                    <a:pt x="11569" y="9969"/>
                  </a:lnTo>
                  <a:lnTo>
                    <a:pt x="11432" y="9740"/>
                  </a:lnTo>
                  <a:lnTo>
                    <a:pt x="11232" y="9309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7366" y="3390"/>
                  </a:lnTo>
                  <a:lnTo>
                    <a:pt x="7696" y="3746"/>
                  </a:lnTo>
                  <a:lnTo>
                    <a:pt x="7868" y="4000"/>
                  </a:lnTo>
                  <a:lnTo>
                    <a:pt x="7988" y="4178"/>
                  </a:lnTo>
                  <a:lnTo>
                    <a:pt x="8053" y="6832"/>
                  </a:lnTo>
                  <a:lnTo>
                    <a:pt x="7696" y="7658"/>
                  </a:lnTo>
                  <a:lnTo>
                    <a:pt x="7360" y="8153"/>
                  </a:lnTo>
                  <a:lnTo>
                    <a:pt x="6689" y="8940"/>
                  </a:lnTo>
                  <a:lnTo>
                    <a:pt x="6210" y="9309"/>
                  </a:lnTo>
                  <a:lnTo>
                    <a:pt x="5303" y="9740"/>
                  </a:lnTo>
                  <a:lnTo>
                    <a:pt x="8826" y="9740"/>
                  </a:lnTo>
                  <a:lnTo>
                    <a:pt x="9132" y="9309"/>
                  </a:lnTo>
                  <a:lnTo>
                    <a:pt x="11232" y="9309"/>
                  </a:lnTo>
                  <a:lnTo>
                    <a:pt x="11088" y="8940"/>
                  </a:lnTo>
                  <a:lnTo>
                    <a:pt x="10974" y="8648"/>
                  </a:lnTo>
                  <a:lnTo>
                    <a:pt x="10885" y="8153"/>
                  </a:lnTo>
                  <a:lnTo>
                    <a:pt x="10822" y="7658"/>
                  </a:lnTo>
                  <a:lnTo>
                    <a:pt x="10718" y="6832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10601" y="2794"/>
                  </a:lnTo>
                  <a:lnTo>
                    <a:pt x="10632" y="3746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6223" y="508"/>
                  </a:moveTo>
                  <a:lnTo>
                    <a:pt x="3962" y="508"/>
                  </a:lnTo>
                  <a:lnTo>
                    <a:pt x="2921" y="927"/>
                  </a:lnTo>
                  <a:lnTo>
                    <a:pt x="954" y="2794"/>
                  </a:lnTo>
                  <a:lnTo>
                    <a:pt x="10601" y="2794"/>
                  </a:lnTo>
                  <a:lnTo>
                    <a:pt x="10527" y="1485"/>
                  </a:lnTo>
                  <a:lnTo>
                    <a:pt x="8267" y="1485"/>
                  </a:lnTo>
                  <a:lnTo>
                    <a:pt x="7391" y="927"/>
                  </a:lnTo>
                  <a:lnTo>
                    <a:pt x="7528" y="927"/>
                  </a:lnTo>
                  <a:lnTo>
                    <a:pt x="6223" y="508"/>
                  </a:lnTo>
                  <a:close/>
                </a:path>
                <a:path w="12065" h="12064">
                  <a:moveTo>
                    <a:pt x="9867" y="0"/>
                  </a:moveTo>
                  <a:lnTo>
                    <a:pt x="8509" y="0"/>
                  </a:lnTo>
                  <a:lnTo>
                    <a:pt x="8356" y="317"/>
                  </a:lnTo>
                  <a:lnTo>
                    <a:pt x="8267" y="1485"/>
                  </a:lnTo>
                  <a:lnTo>
                    <a:pt x="10527" y="1485"/>
                  </a:lnTo>
                  <a:lnTo>
                    <a:pt x="10428" y="927"/>
                  </a:lnTo>
                  <a:lnTo>
                    <a:pt x="10320" y="317"/>
                  </a:lnTo>
                  <a:lnTo>
                    <a:pt x="10542" y="317"/>
                  </a:lnTo>
                  <a:lnTo>
                    <a:pt x="98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7" name="object 67"/>
            <p:cNvSpPr/>
            <p:nvPr/>
          </p:nvSpPr>
          <p:spPr>
            <a:xfrm>
              <a:off x="11304549" y="4945595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8229" y="6121"/>
                  </a:moveTo>
                  <a:close/>
                </a:path>
                <a:path w="12065" h="12064">
                  <a:moveTo>
                    <a:pt x="2184" y="7264"/>
                  </a:moveTo>
                  <a:close/>
                </a:path>
                <a:path w="12065" h="12064">
                  <a:moveTo>
                    <a:pt x="4889" y="9893"/>
                  </a:moveTo>
                  <a:lnTo>
                    <a:pt x="7150" y="8559"/>
                  </a:lnTo>
                  <a:lnTo>
                    <a:pt x="7467" y="8178"/>
                  </a:lnTo>
                  <a:lnTo>
                    <a:pt x="7696" y="7810"/>
                  </a:lnTo>
                  <a:lnTo>
                    <a:pt x="7861" y="7429"/>
                  </a:lnTo>
                  <a:lnTo>
                    <a:pt x="8102" y="6870"/>
                  </a:lnTo>
                  <a:lnTo>
                    <a:pt x="8229" y="6438"/>
                  </a:lnTo>
                  <a:lnTo>
                    <a:pt x="8229" y="6121"/>
                  </a:lnTo>
                  <a:lnTo>
                    <a:pt x="8255" y="5994"/>
                  </a:lnTo>
                  <a:lnTo>
                    <a:pt x="8267" y="5803"/>
                  </a:lnTo>
                  <a:lnTo>
                    <a:pt x="8267" y="5549"/>
                  </a:lnTo>
                  <a:lnTo>
                    <a:pt x="8051" y="4470"/>
                  </a:lnTo>
                  <a:lnTo>
                    <a:pt x="7988" y="4330"/>
                  </a:lnTo>
                  <a:lnTo>
                    <a:pt x="7874" y="4152"/>
                  </a:lnTo>
                  <a:lnTo>
                    <a:pt x="7696" y="3898"/>
                  </a:lnTo>
                  <a:lnTo>
                    <a:pt x="7594" y="3746"/>
                  </a:lnTo>
                  <a:lnTo>
                    <a:pt x="7366" y="3543"/>
                  </a:lnTo>
                  <a:lnTo>
                    <a:pt x="7213" y="3428"/>
                  </a:lnTo>
                  <a:lnTo>
                    <a:pt x="7061" y="3314"/>
                  </a:lnTo>
                  <a:lnTo>
                    <a:pt x="6858" y="3200"/>
                  </a:lnTo>
                  <a:lnTo>
                    <a:pt x="6578" y="3073"/>
                  </a:lnTo>
                  <a:lnTo>
                    <a:pt x="6007" y="2844"/>
                  </a:lnTo>
                  <a:lnTo>
                    <a:pt x="5524" y="2743"/>
                  </a:lnTo>
                  <a:lnTo>
                    <a:pt x="5003" y="2705"/>
                  </a:lnTo>
                  <a:lnTo>
                    <a:pt x="4813" y="2730"/>
                  </a:lnTo>
                  <a:lnTo>
                    <a:pt x="4279" y="2882"/>
                  </a:lnTo>
                  <a:lnTo>
                    <a:pt x="2197" y="6095"/>
                  </a:lnTo>
                  <a:lnTo>
                    <a:pt x="2159" y="6667"/>
                  </a:lnTo>
                  <a:lnTo>
                    <a:pt x="2184" y="7226"/>
                  </a:lnTo>
                  <a:lnTo>
                    <a:pt x="2184" y="7492"/>
                  </a:lnTo>
                  <a:lnTo>
                    <a:pt x="2260" y="7810"/>
                  </a:lnTo>
                  <a:lnTo>
                    <a:pt x="2425" y="8166"/>
                  </a:lnTo>
                  <a:lnTo>
                    <a:pt x="3365" y="9385"/>
                  </a:lnTo>
                  <a:lnTo>
                    <a:pt x="3568" y="9524"/>
                  </a:lnTo>
                  <a:lnTo>
                    <a:pt x="3987" y="9715"/>
                  </a:lnTo>
                  <a:lnTo>
                    <a:pt x="4254" y="9829"/>
                  </a:lnTo>
                  <a:lnTo>
                    <a:pt x="4559" y="9893"/>
                  </a:lnTo>
                  <a:lnTo>
                    <a:pt x="4889" y="9893"/>
                  </a:lnTo>
                  <a:close/>
                </a:path>
                <a:path w="12065" h="12064">
                  <a:moveTo>
                    <a:pt x="4826" y="11937"/>
                  </a:moveTo>
                  <a:lnTo>
                    <a:pt x="0" y="7785"/>
                  </a:lnTo>
                  <a:lnTo>
                    <a:pt x="0" y="6705"/>
                  </a:lnTo>
                  <a:lnTo>
                    <a:pt x="0" y="4825"/>
                  </a:lnTo>
                  <a:lnTo>
                    <a:pt x="660" y="3225"/>
                  </a:lnTo>
                  <a:lnTo>
                    <a:pt x="2006" y="1930"/>
                  </a:lnTo>
                  <a:lnTo>
                    <a:pt x="2921" y="1079"/>
                  </a:lnTo>
                  <a:lnTo>
                    <a:pt x="3962" y="660"/>
                  </a:lnTo>
                  <a:lnTo>
                    <a:pt x="5156" y="660"/>
                  </a:lnTo>
                  <a:lnTo>
                    <a:pt x="6223" y="660"/>
                  </a:lnTo>
                  <a:lnTo>
                    <a:pt x="7251" y="990"/>
                  </a:lnTo>
                  <a:lnTo>
                    <a:pt x="8267" y="1638"/>
                  </a:lnTo>
                  <a:lnTo>
                    <a:pt x="8204" y="1066"/>
                  </a:lnTo>
                  <a:lnTo>
                    <a:pt x="8204" y="863"/>
                  </a:lnTo>
                  <a:lnTo>
                    <a:pt x="8255" y="660"/>
                  </a:lnTo>
                  <a:lnTo>
                    <a:pt x="8356" y="469"/>
                  </a:lnTo>
                  <a:lnTo>
                    <a:pt x="8509" y="152"/>
                  </a:lnTo>
                  <a:lnTo>
                    <a:pt x="8801" y="0"/>
                  </a:lnTo>
                  <a:lnTo>
                    <a:pt x="9245" y="0"/>
                  </a:lnTo>
                  <a:lnTo>
                    <a:pt x="9436" y="0"/>
                  </a:lnTo>
                  <a:lnTo>
                    <a:pt x="10718" y="6984"/>
                  </a:lnTo>
                  <a:lnTo>
                    <a:pt x="10934" y="8699"/>
                  </a:lnTo>
                  <a:lnTo>
                    <a:pt x="11341" y="9740"/>
                  </a:lnTo>
                  <a:lnTo>
                    <a:pt x="11569" y="10121"/>
                  </a:lnTo>
                  <a:lnTo>
                    <a:pt x="11760" y="10312"/>
                  </a:lnTo>
                  <a:lnTo>
                    <a:pt x="11849" y="10553"/>
                  </a:lnTo>
                  <a:lnTo>
                    <a:pt x="11849" y="10883"/>
                  </a:lnTo>
                  <a:lnTo>
                    <a:pt x="11849" y="11137"/>
                  </a:lnTo>
                  <a:lnTo>
                    <a:pt x="11747" y="11353"/>
                  </a:lnTo>
                  <a:lnTo>
                    <a:pt x="11544" y="11556"/>
                  </a:lnTo>
                  <a:lnTo>
                    <a:pt x="11328" y="11760"/>
                  </a:lnTo>
                  <a:lnTo>
                    <a:pt x="11061" y="11849"/>
                  </a:lnTo>
                  <a:lnTo>
                    <a:pt x="10718" y="11849"/>
                  </a:lnTo>
                  <a:lnTo>
                    <a:pt x="10464" y="11849"/>
                  </a:lnTo>
                  <a:lnTo>
                    <a:pt x="9042" y="9588"/>
                  </a:lnTo>
                  <a:lnTo>
                    <a:pt x="8547" y="10286"/>
                  </a:lnTo>
                  <a:lnTo>
                    <a:pt x="7937" y="10845"/>
                  </a:lnTo>
                  <a:lnTo>
                    <a:pt x="7213" y="11264"/>
                  </a:lnTo>
                  <a:lnTo>
                    <a:pt x="6489" y="11696"/>
                  </a:lnTo>
                  <a:lnTo>
                    <a:pt x="5702" y="11925"/>
                  </a:lnTo>
                  <a:lnTo>
                    <a:pt x="4826" y="1193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8" name="object 68"/>
            <p:cNvSpPr/>
            <p:nvPr/>
          </p:nvSpPr>
          <p:spPr>
            <a:xfrm>
              <a:off x="11317630" y="4945636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93" y="0"/>
                  </a:moveTo>
                  <a:lnTo>
                    <a:pt x="9296" y="0"/>
                  </a:lnTo>
                  <a:lnTo>
                    <a:pt x="9055" y="101"/>
                  </a:lnTo>
                  <a:lnTo>
                    <a:pt x="8648" y="495"/>
                  </a:lnTo>
                  <a:lnTo>
                    <a:pt x="8547" y="749"/>
                  </a:lnTo>
                  <a:lnTo>
                    <a:pt x="8331" y="3365"/>
                  </a:lnTo>
                  <a:lnTo>
                    <a:pt x="5994" y="9296"/>
                  </a:lnTo>
                  <a:lnTo>
                    <a:pt x="5549" y="9613"/>
                  </a:lnTo>
                  <a:lnTo>
                    <a:pt x="5321" y="9702"/>
                  </a:lnTo>
                  <a:lnTo>
                    <a:pt x="4940" y="9804"/>
                  </a:lnTo>
                  <a:lnTo>
                    <a:pt x="4216" y="9817"/>
                  </a:lnTo>
                  <a:lnTo>
                    <a:pt x="3873" y="9766"/>
                  </a:lnTo>
                  <a:lnTo>
                    <a:pt x="2159" y="6730"/>
                  </a:lnTo>
                  <a:lnTo>
                    <a:pt x="2159" y="4508"/>
                  </a:lnTo>
                  <a:lnTo>
                    <a:pt x="2197" y="3632"/>
                  </a:lnTo>
                  <a:lnTo>
                    <a:pt x="2298" y="2755"/>
                  </a:lnTo>
                  <a:lnTo>
                    <a:pt x="2413" y="1384"/>
                  </a:lnTo>
                  <a:lnTo>
                    <a:pt x="2413" y="1079"/>
                  </a:lnTo>
                  <a:lnTo>
                    <a:pt x="2298" y="838"/>
                  </a:lnTo>
                  <a:lnTo>
                    <a:pt x="1854" y="444"/>
                  </a:lnTo>
                  <a:lnTo>
                    <a:pt x="1612" y="342"/>
                  </a:lnTo>
                  <a:lnTo>
                    <a:pt x="1028" y="342"/>
                  </a:lnTo>
                  <a:lnTo>
                    <a:pt x="762" y="444"/>
                  </a:lnTo>
                  <a:lnTo>
                    <a:pt x="368" y="838"/>
                  </a:lnTo>
                  <a:lnTo>
                    <a:pt x="266" y="1079"/>
                  </a:lnTo>
                  <a:lnTo>
                    <a:pt x="0" y="4838"/>
                  </a:lnTo>
                  <a:lnTo>
                    <a:pt x="0" y="8331"/>
                  </a:lnTo>
                  <a:lnTo>
                    <a:pt x="711" y="10223"/>
                  </a:lnTo>
                  <a:lnTo>
                    <a:pt x="2120" y="11226"/>
                  </a:lnTo>
                  <a:lnTo>
                    <a:pt x="2819" y="11658"/>
                  </a:lnTo>
                  <a:lnTo>
                    <a:pt x="3632" y="11887"/>
                  </a:lnTo>
                  <a:lnTo>
                    <a:pt x="5384" y="11887"/>
                  </a:lnTo>
                  <a:lnTo>
                    <a:pt x="6146" y="11671"/>
                  </a:lnTo>
                  <a:lnTo>
                    <a:pt x="7721" y="10693"/>
                  </a:lnTo>
                  <a:lnTo>
                    <a:pt x="8394" y="9956"/>
                  </a:lnTo>
                  <a:lnTo>
                    <a:pt x="8877" y="9029"/>
                  </a:lnTo>
                  <a:lnTo>
                    <a:pt x="8877" y="9728"/>
                  </a:lnTo>
                  <a:lnTo>
                    <a:pt x="8839" y="10439"/>
                  </a:lnTo>
                  <a:lnTo>
                    <a:pt x="8750" y="11137"/>
                  </a:lnTo>
                  <a:lnTo>
                    <a:pt x="8750" y="11417"/>
                  </a:lnTo>
                  <a:lnTo>
                    <a:pt x="8864" y="11658"/>
                  </a:lnTo>
                  <a:lnTo>
                    <a:pt x="9321" y="12064"/>
                  </a:lnTo>
                  <a:lnTo>
                    <a:pt x="9563" y="12153"/>
                  </a:lnTo>
                  <a:lnTo>
                    <a:pt x="9829" y="12153"/>
                  </a:lnTo>
                  <a:lnTo>
                    <a:pt x="10109" y="12153"/>
                  </a:lnTo>
                  <a:lnTo>
                    <a:pt x="10363" y="12052"/>
                  </a:lnTo>
                  <a:lnTo>
                    <a:pt x="10604" y="11836"/>
                  </a:lnTo>
                  <a:lnTo>
                    <a:pt x="10883" y="11544"/>
                  </a:lnTo>
                  <a:lnTo>
                    <a:pt x="11023" y="10464"/>
                  </a:lnTo>
                  <a:lnTo>
                    <a:pt x="11023" y="7581"/>
                  </a:lnTo>
                  <a:lnTo>
                    <a:pt x="10960" y="6527"/>
                  </a:lnTo>
                  <a:lnTo>
                    <a:pt x="10731" y="4406"/>
                  </a:lnTo>
                  <a:lnTo>
                    <a:pt x="10668" y="3327"/>
                  </a:lnTo>
                  <a:lnTo>
                    <a:pt x="10693" y="749"/>
                  </a:lnTo>
                  <a:lnTo>
                    <a:pt x="10579" y="495"/>
                  </a:lnTo>
                  <a:lnTo>
                    <a:pt x="10134" y="101"/>
                  </a:lnTo>
                  <a:lnTo>
                    <a:pt x="98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11317630" y="4945636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29" y="12153"/>
                  </a:moveTo>
                  <a:lnTo>
                    <a:pt x="9563" y="12153"/>
                  </a:lnTo>
                  <a:lnTo>
                    <a:pt x="9321" y="12064"/>
                  </a:lnTo>
                  <a:lnTo>
                    <a:pt x="9093" y="11861"/>
                  </a:lnTo>
                  <a:lnTo>
                    <a:pt x="8864" y="11658"/>
                  </a:lnTo>
                  <a:lnTo>
                    <a:pt x="8750" y="11417"/>
                  </a:lnTo>
                  <a:lnTo>
                    <a:pt x="8750" y="11137"/>
                  </a:lnTo>
                  <a:lnTo>
                    <a:pt x="8839" y="10439"/>
                  </a:lnTo>
                  <a:lnTo>
                    <a:pt x="8877" y="9728"/>
                  </a:lnTo>
                  <a:lnTo>
                    <a:pt x="8877" y="9029"/>
                  </a:lnTo>
                  <a:lnTo>
                    <a:pt x="8394" y="9956"/>
                  </a:lnTo>
                  <a:lnTo>
                    <a:pt x="7721" y="10693"/>
                  </a:lnTo>
                  <a:lnTo>
                    <a:pt x="6845" y="11239"/>
                  </a:lnTo>
                  <a:lnTo>
                    <a:pt x="6146" y="11671"/>
                  </a:lnTo>
                  <a:lnTo>
                    <a:pt x="5384" y="11887"/>
                  </a:lnTo>
                  <a:lnTo>
                    <a:pt x="4572" y="11887"/>
                  </a:lnTo>
                  <a:lnTo>
                    <a:pt x="3632" y="11887"/>
                  </a:lnTo>
                  <a:lnTo>
                    <a:pt x="2819" y="11658"/>
                  </a:lnTo>
                  <a:lnTo>
                    <a:pt x="2120" y="11226"/>
                  </a:lnTo>
                  <a:lnTo>
                    <a:pt x="711" y="10223"/>
                  </a:lnTo>
                  <a:lnTo>
                    <a:pt x="0" y="8331"/>
                  </a:lnTo>
                  <a:lnTo>
                    <a:pt x="0" y="5549"/>
                  </a:lnTo>
                  <a:lnTo>
                    <a:pt x="0" y="4838"/>
                  </a:lnTo>
                  <a:lnTo>
                    <a:pt x="571" y="634"/>
                  </a:lnTo>
                  <a:lnTo>
                    <a:pt x="762" y="444"/>
                  </a:lnTo>
                  <a:lnTo>
                    <a:pt x="1028" y="342"/>
                  </a:lnTo>
                  <a:lnTo>
                    <a:pt x="1333" y="342"/>
                  </a:lnTo>
                  <a:lnTo>
                    <a:pt x="1612" y="342"/>
                  </a:lnTo>
                  <a:lnTo>
                    <a:pt x="1854" y="444"/>
                  </a:lnTo>
                  <a:lnTo>
                    <a:pt x="2082" y="634"/>
                  </a:lnTo>
                  <a:lnTo>
                    <a:pt x="2298" y="838"/>
                  </a:lnTo>
                  <a:lnTo>
                    <a:pt x="2413" y="1079"/>
                  </a:lnTo>
                  <a:lnTo>
                    <a:pt x="2413" y="1384"/>
                  </a:lnTo>
                  <a:lnTo>
                    <a:pt x="2298" y="2755"/>
                  </a:lnTo>
                  <a:lnTo>
                    <a:pt x="2197" y="3632"/>
                  </a:lnTo>
                  <a:lnTo>
                    <a:pt x="2159" y="4508"/>
                  </a:lnTo>
                  <a:lnTo>
                    <a:pt x="2159" y="5410"/>
                  </a:lnTo>
                  <a:lnTo>
                    <a:pt x="2159" y="6730"/>
                  </a:lnTo>
                  <a:lnTo>
                    <a:pt x="2324" y="7797"/>
                  </a:lnTo>
                  <a:lnTo>
                    <a:pt x="2654" y="8623"/>
                  </a:lnTo>
                  <a:lnTo>
                    <a:pt x="2768" y="8826"/>
                  </a:lnTo>
                  <a:lnTo>
                    <a:pt x="2857" y="9004"/>
                  </a:lnTo>
                  <a:lnTo>
                    <a:pt x="2984" y="9169"/>
                  </a:lnTo>
                  <a:lnTo>
                    <a:pt x="3111" y="9309"/>
                  </a:lnTo>
                  <a:lnTo>
                    <a:pt x="3289" y="9486"/>
                  </a:lnTo>
                  <a:lnTo>
                    <a:pt x="3429" y="9563"/>
                  </a:lnTo>
                  <a:lnTo>
                    <a:pt x="3568" y="9626"/>
                  </a:lnTo>
                  <a:lnTo>
                    <a:pt x="3721" y="9702"/>
                  </a:lnTo>
                  <a:lnTo>
                    <a:pt x="3873" y="9766"/>
                  </a:lnTo>
                  <a:lnTo>
                    <a:pt x="4216" y="9817"/>
                  </a:lnTo>
                  <a:lnTo>
                    <a:pt x="4737" y="9817"/>
                  </a:lnTo>
                  <a:lnTo>
                    <a:pt x="4940" y="9804"/>
                  </a:lnTo>
                  <a:lnTo>
                    <a:pt x="5321" y="9702"/>
                  </a:lnTo>
                  <a:lnTo>
                    <a:pt x="5549" y="9613"/>
                  </a:lnTo>
                  <a:lnTo>
                    <a:pt x="5727" y="9486"/>
                  </a:lnTo>
                  <a:lnTo>
                    <a:pt x="6019" y="9296"/>
                  </a:lnTo>
                  <a:lnTo>
                    <a:pt x="6477" y="8826"/>
                  </a:lnTo>
                  <a:lnTo>
                    <a:pt x="8267" y="3708"/>
                  </a:lnTo>
                  <a:lnTo>
                    <a:pt x="8280" y="3492"/>
                  </a:lnTo>
                  <a:lnTo>
                    <a:pt x="8521" y="1041"/>
                  </a:lnTo>
                  <a:lnTo>
                    <a:pt x="8547" y="749"/>
                  </a:lnTo>
                  <a:lnTo>
                    <a:pt x="8648" y="495"/>
                  </a:lnTo>
                  <a:lnTo>
                    <a:pt x="8839" y="304"/>
                  </a:lnTo>
                  <a:lnTo>
                    <a:pt x="9055" y="101"/>
                  </a:lnTo>
                  <a:lnTo>
                    <a:pt x="9296" y="0"/>
                  </a:lnTo>
                  <a:lnTo>
                    <a:pt x="9613" y="0"/>
                  </a:lnTo>
                  <a:lnTo>
                    <a:pt x="9893" y="0"/>
                  </a:lnTo>
                  <a:lnTo>
                    <a:pt x="10134" y="101"/>
                  </a:lnTo>
                  <a:lnTo>
                    <a:pt x="10363" y="304"/>
                  </a:lnTo>
                  <a:lnTo>
                    <a:pt x="10579" y="495"/>
                  </a:lnTo>
                  <a:lnTo>
                    <a:pt x="10693" y="749"/>
                  </a:lnTo>
                  <a:lnTo>
                    <a:pt x="10693" y="1041"/>
                  </a:lnTo>
                  <a:lnTo>
                    <a:pt x="10668" y="2222"/>
                  </a:lnTo>
                  <a:lnTo>
                    <a:pt x="10668" y="3327"/>
                  </a:lnTo>
                  <a:lnTo>
                    <a:pt x="10731" y="4406"/>
                  </a:lnTo>
                  <a:lnTo>
                    <a:pt x="10845" y="5460"/>
                  </a:lnTo>
                  <a:lnTo>
                    <a:pt x="10960" y="6527"/>
                  </a:lnTo>
                  <a:lnTo>
                    <a:pt x="11023" y="7581"/>
                  </a:lnTo>
                  <a:lnTo>
                    <a:pt x="11023" y="8623"/>
                  </a:lnTo>
                  <a:lnTo>
                    <a:pt x="11023" y="10464"/>
                  </a:lnTo>
                  <a:lnTo>
                    <a:pt x="10883" y="11544"/>
                  </a:lnTo>
                  <a:lnTo>
                    <a:pt x="10604" y="11836"/>
                  </a:lnTo>
                  <a:lnTo>
                    <a:pt x="10363" y="12052"/>
                  </a:lnTo>
                  <a:lnTo>
                    <a:pt x="10109" y="12153"/>
                  </a:lnTo>
                  <a:lnTo>
                    <a:pt x="9829" y="1215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11331017" y="4945508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701" y="0"/>
                  </a:moveTo>
                  <a:lnTo>
                    <a:pt x="1117" y="0"/>
                  </a:lnTo>
                  <a:lnTo>
                    <a:pt x="863" y="114"/>
                  </a:lnTo>
                  <a:lnTo>
                    <a:pt x="457" y="495"/>
                  </a:lnTo>
                  <a:lnTo>
                    <a:pt x="355" y="749"/>
                  </a:lnTo>
                  <a:lnTo>
                    <a:pt x="368" y="2806"/>
                  </a:lnTo>
                  <a:lnTo>
                    <a:pt x="469" y="5473"/>
                  </a:lnTo>
                  <a:lnTo>
                    <a:pt x="469" y="7442"/>
                  </a:lnTo>
                  <a:lnTo>
                    <a:pt x="419" y="8267"/>
                  </a:lnTo>
                  <a:lnTo>
                    <a:pt x="330" y="8877"/>
                  </a:lnTo>
                  <a:lnTo>
                    <a:pt x="292" y="9334"/>
                  </a:lnTo>
                  <a:lnTo>
                    <a:pt x="12" y="10693"/>
                  </a:lnTo>
                  <a:lnTo>
                    <a:pt x="0" y="11391"/>
                  </a:lnTo>
                  <a:lnTo>
                    <a:pt x="266" y="11722"/>
                  </a:lnTo>
                  <a:lnTo>
                    <a:pt x="800" y="11861"/>
                  </a:lnTo>
                  <a:lnTo>
                    <a:pt x="1079" y="11899"/>
                  </a:lnTo>
                  <a:lnTo>
                    <a:pt x="1257" y="11899"/>
                  </a:lnTo>
                  <a:lnTo>
                    <a:pt x="2628" y="7874"/>
                  </a:lnTo>
                  <a:lnTo>
                    <a:pt x="2628" y="5537"/>
                  </a:lnTo>
                  <a:lnTo>
                    <a:pt x="2590" y="4343"/>
                  </a:lnTo>
                  <a:lnTo>
                    <a:pt x="3009" y="3848"/>
                  </a:lnTo>
                  <a:lnTo>
                    <a:pt x="5778" y="2082"/>
                  </a:lnTo>
                  <a:lnTo>
                    <a:pt x="6311" y="1866"/>
                  </a:lnTo>
                  <a:lnTo>
                    <a:pt x="6578" y="1549"/>
                  </a:lnTo>
                  <a:lnTo>
                    <a:pt x="6578" y="711"/>
                  </a:lnTo>
                  <a:lnTo>
                    <a:pt x="6426" y="406"/>
                  </a:lnTo>
                  <a:lnTo>
                    <a:pt x="5892" y="88"/>
                  </a:lnTo>
                  <a:lnTo>
                    <a:pt x="5702" y="25"/>
                  </a:lnTo>
                  <a:lnTo>
                    <a:pt x="5308" y="38"/>
                  </a:lnTo>
                  <a:lnTo>
                    <a:pt x="4216" y="419"/>
                  </a:lnTo>
                  <a:lnTo>
                    <a:pt x="3327" y="901"/>
                  </a:lnTo>
                  <a:lnTo>
                    <a:pt x="2489" y="1511"/>
                  </a:lnTo>
                  <a:lnTo>
                    <a:pt x="2489" y="749"/>
                  </a:lnTo>
                  <a:lnTo>
                    <a:pt x="2387" y="495"/>
                  </a:lnTo>
                  <a:lnTo>
                    <a:pt x="1955" y="114"/>
                  </a:lnTo>
                  <a:lnTo>
                    <a:pt x="17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11331017" y="4945508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079" y="11899"/>
                  </a:moveTo>
                  <a:lnTo>
                    <a:pt x="901" y="11887"/>
                  </a:lnTo>
                  <a:lnTo>
                    <a:pt x="266" y="11722"/>
                  </a:lnTo>
                  <a:lnTo>
                    <a:pt x="0" y="11391"/>
                  </a:lnTo>
                  <a:lnTo>
                    <a:pt x="0" y="10883"/>
                  </a:lnTo>
                  <a:lnTo>
                    <a:pt x="12" y="10693"/>
                  </a:lnTo>
                  <a:lnTo>
                    <a:pt x="203" y="9791"/>
                  </a:lnTo>
                  <a:lnTo>
                    <a:pt x="292" y="9334"/>
                  </a:lnTo>
                  <a:lnTo>
                    <a:pt x="330" y="8877"/>
                  </a:lnTo>
                  <a:lnTo>
                    <a:pt x="419" y="8267"/>
                  </a:lnTo>
                  <a:lnTo>
                    <a:pt x="469" y="7442"/>
                  </a:lnTo>
                  <a:lnTo>
                    <a:pt x="469" y="6375"/>
                  </a:lnTo>
                  <a:lnTo>
                    <a:pt x="469" y="5473"/>
                  </a:lnTo>
                  <a:lnTo>
                    <a:pt x="444" y="4584"/>
                  </a:lnTo>
                  <a:lnTo>
                    <a:pt x="406" y="3683"/>
                  </a:lnTo>
                  <a:lnTo>
                    <a:pt x="368" y="2806"/>
                  </a:lnTo>
                  <a:lnTo>
                    <a:pt x="355" y="1917"/>
                  </a:lnTo>
                  <a:lnTo>
                    <a:pt x="355" y="1041"/>
                  </a:lnTo>
                  <a:lnTo>
                    <a:pt x="355" y="749"/>
                  </a:lnTo>
                  <a:lnTo>
                    <a:pt x="457" y="495"/>
                  </a:lnTo>
                  <a:lnTo>
                    <a:pt x="660" y="304"/>
                  </a:lnTo>
                  <a:lnTo>
                    <a:pt x="863" y="114"/>
                  </a:lnTo>
                  <a:lnTo>
                    <a:pt x="1117" y="0"/>
                  </a:lnTo>
                  <a:lnTo>
                    <a:pt x="1409" y="0"/>
                  </a:lnTo>
                  <a:lnTo>
                    <a:pt x="1701" y="0"/>
                  </a:lnTo>
                  <a:lnTo>
                    <a:pt x="1955" y="114"/>
                  </a:lnTo>
                  <a:lnTo>
                    <a:pt x="2171" y="304"/>
                  </a:lnTo>
                  <a:lnTo>
                    <a:pt x="2387" y="495"/>
                  </a:lnTo>
                  <a:lnTo>
                    <a:pt x="2489" y="749"/>
                  </a:lnTo>
                  <a:lnTo>
                    <a:pt x="2489" y="1041"/>
                  </a:lnTo>
                  <a:lnTo>
                    <a:pt x="2489" y="1511"/>
                  </a:lnTo>
                  <a:lnTo>
                    <a:pt x="3327" y="901"/>
                  </a:lnTo>
                  <a:lnTo>
                    <a:pt x="4216" y="419"/>
                  </a:lnTo>
                  <a:lnTo>
                    <a:pt x="5207" y="63"/>
                  </a:lnTo>
                  <a:lnTo>
                    <a:pt x="5410" y="25"/>
                  </a:lnTo>
                  <a:lnTo>
                    <a:pt x="5702" y="25"/>
                  </a:lnTo>
                  <a:lnTo>
                    <a:pt x="5892" y="88"/>
                  </a:lnTo>
                  <a:lnTo>
                    <a:pt x="6108" y="215"/>
                  </a:lnTo>
                  <a:lnTo>
                    <a:pt x="6426" y="406"/>
                  </a:lnTo>
                  <a:lnTo>
                    <a:pt x="6578" y="711"/>
                  </a:lnTo>
                  <a:lnTo>
                    <a:pt x="6578" y="1104"/>
                  </a:lnTo>
                  <a:lnTo>
                    <a:pt x="6578" y="1549"/>
                  </a:lnTo>
                  <a:lnTo>
                    <a:pt x="6311" y="1866"/>
                  </a:lnTo>
                  <a:lnTo>
                    <a:pt x="5778" y="2082"/>
                  </a:lnTo>
                  <a:lnTo>
                    <a:pt x="5473" y="2184"/>
                  </a:lnTo>
                  <a:lnTo>
                    <a:pt x="5080" y="2349"/>
                  </a:lnTo>
                  <a:lnTo>
                    <a:pt x="4559" y="2641"/>
                  </a:lnTo>
                  <a:lnTo>
                    <a:pt x="3924" y="3060"/>
                  </a:lnTo>
                  <a:lnTo>
                    <a:pt x="3797" y="3162"/>
                  </a:lnTo>
                  <a:lnTo>
                    <a:pt x="3378" y="3479"/>
                  </a:lnTo>
                  <a:lnTo>
                    <a:pt x="3009" y="3848"/>
                  </a:lnTo>
                  <a:lnTo>
                    <a:pt x="2679" y="4254"/>
                  </a:lnTo>
                  <a:lnTo>
                    <a:pt x="2603" y="4914"/>
                  </a:lnTo>
                  <a:lnTo>
                    <a:pt x="2628" y="5537"/>
                  </a:lnTo>
                  <a:lnTo>
                    <a:pt x="2628" y="6210"/>
                  </a:lnTo>
                  <a:lnTo>
                    <a:pt x="2628" y="7874"/>
                  </a:lnTo>
                  <a:lnTo>
                    <a:pt x="2451" y="9512"/>
                  </a:lnTo>
                  <a:lnTo>
                    <a:pt x="1257" y="11899"/>
                  </a:lnTo>
                  <a:lnTo>
                    <a:pt x="1079" y="1189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11338826" y="4945636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93" y="0"/>
                  </a:moveTo>
                  <a:lnTo>
                    <a:pt x="9296" y="0"/>
                  </a:lnTo>
                  <a:lnTo>
                    <a:pt x="9055" y="101"/>
                  </a:lnTo>
                  <a:lnTo>
                    <a:pt x="8648" y="495"/>
                  </a:lnTo>
                  <a:lnTo>
                    <a:pt x="8547" y="749"/>
                  </a:lnTo>
                  <a:lnTo>
                    <a:pt x="8331" y="3365"/>
                  </a:lnTo>
                  <a:lnTo>
                    <a:pt x="8280" y="3619"/>
                  </a:lnTo>
                  <a:lnTo>
                    <a:pt x="8064" y="4991"/>
                  </a:lnTo>
                  <a:lnTo>
                    <a:pt x="5994" y="9296"/>
                  </a:lnTo>
                  <a:lnTo>
                    <a:pt x="5549" y="9613"/>
                  </a:lnTo>
                  <a:lnTo>
                    <a:pt x="5321" y="9702"/>
                  </a:lnTo>
                  <a:lnTo>
                    <a:pt x="4940" y="9804"/>
                  </a:lnTo>
                  <a:lnTo>
                    <a:pt x="4216" y="9817"/>
                  </a:lnTo>
                  <a:lnTo>
                    <a:pt x="3873" y="9766"/>
                  </a:lnTo>
                  <a:lnTo>
                    <a:pt x="2159" y="6730"/>
                  </a:lnTo>
                  <a:lnTo>
                    <a:pt x="2159" y="4508"/>
                  </a:lnTo>
                  <a:lnTo>
                    <a:pt x="2197" y="3632"/>
                  </a:lnTo>
                  <a:lnTo>
                    <a:pt x="2298" y="2755"/>
                  </a:lnTo>
                  <a:lnTo>
                    <a:pt x="2413" y="1384"/>
                  </a:lnTo>
                  <a:lnTo>
                    <a:pt x="2413" y="1079"/>
                  </a:lnTo>
                  <a:lnTo>
                    <a:pt x="2298" y="838"/>
                  </a:lnTo>
                  <a:lnTo>
                    <a:pt x="1854" y="444"/>
                  </a:lnTo>
                  <a:lnTo>
                    <a:pt x="1612" y="342"/>
                  </a:lnTo>
                  <a:lnTo>
                    <a:pt x="1028" y="342"/>
                  </a:lnTo>
                  <a:lnTo>
                    <a:pt x="762" y="444"/>
                  </a:lnTo>
                  <a:lnTo>
                    <a:pt x="368" y="838"/>
                  </a:lnTo>
                  <a:lnTo>
                    <a:pt x="266" y="1079"/>
                  </a:lnTo>
                  <a:lnTo>
                    <a:pt x="0" y="4838"/>
                  </a:lnTo>
                  <a:lnTo>
                    <a:pt x="0" y="8331"/>
                  </a:lnTo>
                  <a:lnTo>
                    <a:pt x="711" y="10223"/>
                  </a:lnTo>
                  <a:lnTo>
                    <a:pt x="2120" y="11226"/>
                  </a:lnTo>
                  <a:lnTo>
                    <a:pt x="2819" y="11658"/>
                  </a:lnTo>
                  <a:lnTo>
                    <a:pt x="3632" y="11887"/>
                  </a:lnTo>
                  <a:lnTo>
                    <a:pt x="5384" y="11887"/>
                  </a:lnTo>
                  <a:lnTo>
                    <a:pt x="6146" y="11671"/>
                  </a:lnTo>
                  <a:lnTo>
                    <a:pt x="7721" y="10693"/>
                  </a:lnTo>
                  <a:lnTo>
                    <a:pt x="8394" y="9956"/>
                  </a:lnTo>
                  <a:lnTo>
                    <a:pt x="8877" y="9029"/>
                  </a:lnTo>
                  <a:lnTo>
                    <a:pt x="8877" y="9728"/>
                  </a:lnTo>
                  <a:lnTo>
                    <a:pt x="8826" y="10439"/>
                  </a:lnTo>
                  <a:lnTo>
                    <a:pt x="8750" y="11137"/>
                  </a:lnTo>
                  <a:lnTo>
                    <a:pt x="8750" y="11417"/>
                  </a:lnTo>
                  <a:lnTo>
                    <a:pt x="8864" y="11658"/>
                  </a:lnTo>
                  <a:lnTo>
                    <a:pt x="9321" y="12064"/>
                  </a:lnTo>
                  <a:lnTo>
                    <a:pt x="9563" y="12153"/>
                  </a:lnTo>
                  <a:lnTo>
                    <a:pt x="9829" y="12153"/>
                  </a:lnTo>
                  <a:lnTo>
                    <a:pt x="10109" y="12153"/>
                  </a:lnTo>
                  <a:lnTo>
                    <a:pt x="10363" y="12052"/>
                  </a:lnTo>
                  <a:lnTo>
                    <a:pt x="10604" y="11836"/>
                  </a:lnTo>
                  <a:lnTo>
                    <a:pt x="10883" y="11544"/>
                  </a:lnTo>
                  <a:lnTo>
                    <a:pt x="11023" y="10464"/>
                  </a:lnTo>
                  <a:lnTo>
                    <a:pt x="11023" y="7581"/>
                  </a:lnTo>
                  <a:lnTo>
                    <a:pt x="10960" y="6527"/>
                  </a:lnTo>
                  <a:lnTo>
                    <a:pt x="10731" y="4406"/>
                  </a:lnTo>
                  <a:lnTo>
                    <a:pt x="10668" y="3327"/>
                  </a:lnTo>
                  <a:lnTo>
                    <a:pt x="10680" y="749"/>
                  </a:lnTo>
                  <a:lnTo>
                    <a:pt x="10579" y="495"/>
                  </a:lnTo>
                  <a:lnTo>
                    <a:pt x="10147" y="101"/>
                  </a:lnTo>
                  <a:lnTo>
                    <a:pt x="98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11338826" y="4945636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29" y="12153"/>
                  </a:moveTo>
                  <a:lnTo>
                    <a:pt x="9563" y="12153"/>
                  </a:lnTo>
                  <a:lnTo>
                    <a:pt x="9321" y="12064"/>
                  </a:lnTo>
                  <a:lnTo>
                    <a:pt x="9093" y="11861"/>
                  </a:lnTo>
                  <a:lnTo>
                    <a:pt x="8864" y="11658"/>
                  </a:lnTo>
                  <a:lnTo>
                    <a:pt x="8750" y="11417"/>
                  </a:lnTo>
                  <a:lnTo>
                    <a:pt x="8750" y="11137"/>
                  </a:lnTo>
                  <a:lnTo>
                    <a:pt x="8826" y="10439"/>
                  </a:lnTo>
                  <a:lnTo>
                    <a:pt x="8877" y="9728"/>
                  </a:lnTo>
                  <a:lnTo>
                    <a:pt x="8877" y="9029"/>
                  </a:lnTo>
                  <a:lnTo>
                    <a:pt x="8394" y="9956"/>
                  </a:lnTo>
                  <a:lnTo>
                    <a:pt x="7721" y="10693"/>
                  </a:lnTo>
                  <a:lnTo>
                    <a:pt x="6845" y="11239"/>
                  </a:lnTo>
                  <a:lnTo>
                    <a:pt x="6146" y="11671"/>
                  </a:lnTo>
                  <a:lnTo>
                    <a:pt x="5384" y="11887"/>
                  </a:lnTo>
                  <a:lnTo>
                    <a:pt x="4572" y="11887"/>
                  </a:lnTo>
                  <a:lnTo>
                    <a:pt x="3632" y="11887"/>
                  </a:lnTo>
                  <a:lnTo>
                    <a:pt x="2819" y="11658"/>
                  </a:lnTo>
                  <a:lnTo>
                    <a:pt x="2120" y="11226"/>
                  </a:lnTo>
                  <a:lnTo>
                    <a:pt x="711" y="10223"/>
                  </a:lnTo>
                  <a:lnTo>
                    <a:pt x="0" y="8331"/>
                  </a:lnTo>
                  <a:lnTo>
                    <a:pt x="0" y="5549"/>
                  </a:lnTo>
                  <a:lnTo>
                    <a:pt x="0" y="4838"/>
                  </a:lnTo>
                  <a:lnTo>
                    <a:pt x="571" y="634"/>
                  </a:lnTo>
                  <a:lnTo>
                    <a:pt x="762" y="444"/>
                  </a:lnTo>
                  <a:lnTo>
                    <a:pt x="1028" y="342"/>
                  </a:lnTo>
                  <a:lnTo>
                    <a:pt x="1333" y="342"/>
                  </a:lnTo>
                  <a:lnTo>
                    <a:pt x="1612" y="342"/>
                  </a:lnTo>
                  <a:lnTo>
                    <a:pt x="1854" y="444"/>
                  </a:lnTo>
                  <a:lnTo>
                    <a:pt x="2082" y="634"/>
                  </a:lnTo>
                  <a:lnTo>
                    <a:pt x="2298" y="838"/>
                  </a:lnTo>
                  <a:lnTo>
                    <a:pt x="2413" y="1079"/>
                  </a:lnTo>
                  <a:lnTo>
                    <a:pt x="2413" y="1384"/>
                  </a:lnTo>
                  <a:lnTo>
                    <a:pt x="2298" y="2755"/>
                  </a:lnTo>
                  <a:lnTo>
                    <a:pt x="2197" y="3632"/>
                  </a:lnTo>
                  <a:lnTo>
                    <a:pt x="2159" y="4508"/>
                  </a:lnTo>
                  <a:lnTo>
                    <a:pt x="2159" y="5410"/>
                  </a:lnTo>
                  <a:lnTo>
                    <a:pt x="2159" y="6730"/>
                  </a:lnTo>
                  <a:lnTo>
                    <a:pt x="2324" y="7797"/>
                  </a:lnTo>
                  <a:lnTo>
                    <a:pt x="2654" y="8623"/>
                  </a:lnTo>
                  <a:lnTo>
                    <a:pt x="2768" y="8826"/>
                  </a:lnTo>
                  <a:lnTo>
                    <a:pt x="2857" y="9004"/>
                  </a:lnTo>
                  <a:lnTo>
                    <a:pt x="2984" y="9169"/>
                  </a:lnTo>
                  <a:lnTo>
                    <a:pt x="3111" y="9309"/>
                  </a:lnTo>
                  <a:lnTo>
                    <a:pt x="3289" y="9486"/>
                  </a:lnTo>
                  <a:lnTo>
                    <a:pt x="3429" y="9563"/>
                  </a:lnTo>
                  <a:lnTo>
                    <a:pt x="3568" y="9626"/>
                  </a:lnTo>
                  <a:lnTo>
                    <a:pt x="3721" y="9702"/>
                  </a:lnTo>
                  <a:lnTo>
                    <a:pt x="3873" y="9766"/>
                  </a:lnTo>
                  <a:lnTo>
                    <a:pt x="4216" y="9817"/>
                  </a:lnTo>
                  <a:lnTo>
                    <a:pt x="4737" y="9817"/>
                  </a:lnTo>
                  <a:lnTo>
                    <a:pt x="4940" y="9804"/>
                  </a:lnTo>
                  <a:lnTo>
                    <a:pt x="5321" y="9702"/>
                  </a:lnTo>
                  <a:lnTo>
                    <a:pt x="5549" y="9613"/>
                  </a:lnTo>
                  <a:lnTo>
                    <a:pt x="5727" y="9486"/>
                  </a:lnTo>
                  <a:lnTo>
                    <a:pt x="6019" y="9296"/>
                  </a:lnTo>
                  <a:lnTo>
                    <a:pt x="6477" y="8826"/>
                  </a:lnTo>
                  <a:lnTo>
                    <a:pt x="8267" y="3708"/>
                  </a:lnTo>
                  <a:lnTo>
                    <a:pt x="8280" y="3492"/>
                  </a:lnTo>
                  <a:lnTo>
                    <a:pt x="8521" y="1041"/>
                  </a:lnTo>
                  <a:lnTo>
                    <a:pt x="8547" y="749"/>
                  </a:lnTo>
                  <a:lnTo>
                    <a:pt x="8648" y="495"/>
                  </a:lnTo>
                  <a:lnTo>
                    <a:pt x="8839" y="304"/>
                  </a:lnTo>
                  <a:lnTo>
                    <a:pt x="9055" y="101"/>
                  </a:lnTo>
                  <a:lnTo>
                    <a:pt x="9296" y="0"/>
                  </a:lnTo>
                  <a:lnTo>
                    <a:pt x="9613" y="0"/>
                  </a:lnTo>
                  <a:lnTo>
                    <a:pt x="9893" y="0"/>
                  </a:lnTo>
                  <a:lnTo>
                    <a:pt x="10147" y="101"/>
                  </a:lnTo>
                  <a:lnTo>
                    <a:pt x="10363" y="304"/>
                  </a:lnTo>
                  <a:lnTo>
                    <a:pt x="10579" y="495"/>
                  </a:lnTo>
                  <a:lnTo>
                    <a:pt x="10680" y="749"/>
                  </a:lnTo>
                  <a:lnTo>
                    <a:pt x="10680" y="1041"/>
                  </a:lnTo>
                  <a:lnTo>
                    <a:pt x="10668" y="2222"/>
                  </a:lnTo>
                  <a:lnTo>
                    <a:pt x="10668" y="3327"/>
                  </a:lnTo>
                  <a:lnTo>
                    <a:pt x="10731" y="4406"/>
                  </a:lnTo>
                  <a:lnTo>
                    <a:pt x="10845" y="5460"/>
                  </a:lnTo>
                  <a:lnTo>
                    <a:pt x="10960" y="6527"/>
                  </a:lnTo>
                  <a:lnTo>
                    <a:pt x="11023" y="7581"/>
                  </a:lnTo>
                  <a:lnTo>
                    <a:pt x="11023" y="8623"/>
                  </a:lnTo>
                  <a:lnTo>
                    <a:pt x="11023" y="10464"/>
                  </a:lnTo>
                  <a:lnTo>
                    <a:pt x="10883" y="11544"/>
                  </a:lnTo>
                  <a:lnTo>
                    <a:pt x="10604" y="11836"/>
                  </a:lnTo>
                  <a:lnTo>
                    <a:pt x="10363" y="12052"/>
                  </a:lnTo>
                  <a:lnTo>
                    <a:pt x="10109" y="12153"/>
                  </a:lnTo>
                  <a:lnTo>
                    <a:pt x="9829" y="1215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11351991" y="4945534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216" y="9017"/>
                  </a:moveTo>
                  <a:lnTo>
                    <a:pt x="72" y="9017"/>
                  </a:lnTo>
                  <a:lnTo>
                    <a:pt x="0" y="9245"/>
                  </a:lnTo>
                  <a:lnTo>
                    <a:pt x="142" y="9626"/>
                  </a:lnTo>
                  <a:lnTo>
                    <a:pt x="252" y="9918"/>
                  </a:lnTo>
                  <a:lnTo>
                    <a:pt x="304" y="10058"/>
                  </a:lnTo>
                  <a:lnTo>
                    <a:pt x="392" y="10248"/>
                  </a:lnTo>
                  <a:lnTo>
                    <a:pt x="1014" y="10947"/>
                  </a:lnTo>
                  <a:lnTo>
                    <a:pt x="2444" y="11912"/>
                  </a:lnTo>
                  <a:lnTo>
                    <a:pt x="3397" y="12192"/>
                  </a:lnTo>
                  <a:lnTo>
                    <a:pt x="5911" y="12192"/>
                  </a:lnTo>
                  <a:lnTo>
                    <a:pt x="7054" y="11772"/>
                  </a:lnTo>
                  <a:lnTo>
                    <a:pt x="7918" y="10947"/>
                  </a:lnTo>
                  <a:lnTo>
                    <a:pt x="8591" y="10248"/>
                  </a:lnTo>
                  <a:lnTo>
                    <a:pt x="8670" y="10058"/>
                  </a:lnTo>
                  <a:lnTo>
                    <a:pt x="3651" y="10058"/>
                  </a:lnTo>
                  <a:lnTo>
                    <a:pt x="3318" y="9918"/>
                  </a:lnTo>
                  <a:lnTo>
                    <a:pt x="2778" y="9626"/>
                  </a:lnTo>
                  <a:lnTo>
                    <a:pt x="2393" y="9245"/>
                  </a:lnTo>
                  <a:lnTo>
                    <a:pt x="2216" y="9017"/>
                  </a:lnTo>
                  <a:close/>
                </a:path>
                <a:path w="9525" h="12700">
                  <a:moveTo>
                    <a:pt x="8934" y="8343"/>
                  </a:moveTo>
                  <a:lnTo>
                    <a:pt x="6467" y="8343"/>
                  </a:lnTo>
                  <a:lnTo>
                    <a:pt x="6414" y="9626"/>
                  </a:lnTo>
                  <a:lnTo>
                    <a:pt x="6242" y="9626"/>
                  </a:lnTo>
                  <a:lnTo>
                    <a:pt x="5787" y="9918"/>
                  </a:lnTo>
                  <a:lnTo>
                    <a:pt x="3318" y="9918"/>
                  </a:lnTo>
                  <a:lnTo>
                    <a:pt x="3651" y="10058"/>
                  </a:lnTo>
                  <a:lnTo>
                    <a:pt x="8670" y="10058"/>
                  </a:lnTo>
                  <a:lnTo>
                    <a:pt x="8728" y="9918"/>
                  </a:lnTo>
                  <a:lnTo>
                    <a:pt x="8850" y="9626"/>
                  </a:lnTo>
                  <a:lnTo>
                    <a:pt x="8934" y="8343"/>
                  </a:lnTo>
                  <a:close/>
                </a:path>
                <a:path w="9525" h="12700">
                  <a:moveTo>
                    <a:pt x="1936" y="8343"/>
                  </a:moveTo>
                  <a:lnTo>
                    <a:pt x="346" y="8343"/>
                  </a:lnTo>
                  <a:lnTo>
                    <a:pt x="16" y="8851"/>
                  </a:lnTo>
                  <a:lnTo>
                    <a:pt x="2139" y="8851"/>
                  </a:lnTo>
                  <a:lnTo>
                    <a:pt x="1936" y="8343"/>
                  </a:lnTo>
                  <a:close/>
                </a:path>
                <a:path w="9525" h="12700">
                  <a:moveTo>
                    <a:pt x="6478" y="8089"/>
                  </a:moveTo>
                  <a:lnTo>
                    <a:pt x="1593" y="8089"/>
                  </a:lnTo>
                  <a:lnTo>
                    <a:pt x="1936" y="8343"/>
                  </a:lnTo>
                  <a:lnTo>
                    <a:pt x="6467" y="8343"/>
                  </a:lnTo>
                  <a:lnTo>
                    <a:pt x="6478" y="8089"/>
                  </a:lnTo>
                  <a:close/>
                </a:path>
                <a:path w="9525" h="12700">
                  <a:moveTo>
                    <a:pt x="8934" y="7658"/>
                  </a:moveTo>
                  <a:lnTo>
                    <a:pt x="6496" y="7658"/>
                  </a:lnTo>
                  <a:lnTo>
                    <a:pt x="6478" y="8089"/>
                  </a:lnTo>
                  <a:lnTo>
                    <a:pt x="8934" y="8089"/>
                  </a:lnTo>
                  <a:lnTo>
                    <a:pt x="8934" y="7658"/>
                  </a:lnTo>
                  <a:close/>
                </a:path>
                <a:path w="9525" h="12700">
                  <a:moveTo>
                    <a:pt x="5387" y="4927"/>
                  </a:moveTo>
                  <a:lnTo>
                    <a:pt x="717" y="4927"/>
                  </a:lnTo>
                  <a:lnTo>
                    <a:pt x="1225" y="5600"/>
                  </a:lnTo>
                  <a:lnTo>
                    <a:pt x="1885" y="6070"/>
                  </a:lnTo>
                  <a:lnTo>
                    <a:pt x="4065" y="6756"/>
                  </a:lnTo>
                  <a:lnTo>
                    <a:pt x="4210" y="6756"/>
                  </a:lnTo>
                  <a:lnTo>
                    <a:pt x="5848" y="7239"/>
                  </a:lnTo>
                  <a:lnTo>
                    <a:pt x="6343" y="7518"/>
                  </a:lnTo>
                  <a:lnTo>
                    <a:pt x="8885" y="7518"/>
                  </a:lnTo>
                  <a:lnTo>
                    <a:pt x="8777" y="7239"/>
                  </a:lnTo>
                  <a:lnTo>
                    <a:pt x="8655" y="6921"/>
                  </a:lnTo>
                  <a:lnTo>
                    <a:pt x="8108" y="6286"/>
                  </a:lnTo>
                  <a:lnTo>
                    <a:pt x="7524" y="5727"/>
                  </a:lnTo>
                  <a:lnTo>
                    <a:pt x="6826" y="5334"/>
                  </a:lnTo>
                  <a:lnTo>
                    <a:pt x="5387" y="4927"/>
                  </a:lnTo>
                  <a:close/>
                </a:path>
                <a:path w="9525" h="12700">
                  <a:moveTo>
                    <a:pt x="5378" y="0"/>
                  </a:moveTo>
                  <a:lnTo>
                    <a:pt x="3727" y="0"/>
                  </a:lnTo>
                  <a:lnTo>
                    <a:pt x="2901" y="241"/>
                  </a:lnTo>
                  <a:lnTo>
                    <a:pt x="1428" y="1155"/>
                  </a:lnTo>
                  <a:lnTo>
                    <a:pt x="846" y="1866"/>
                  </a:lnTo>
                  <a:lnTo>
                    <a:pt x="633" y="2387"/>
                  </a:lnTo>
                  <a:lnTo>
                    <a:pt x="428" y="2997"/>
                  </a:lnTo>
                  <a:lnTo>
                    <a:pt x="476" y="4495"/>
                  </a:lnTo>
                  <a:lnTo>
                    <a:pt x="3763" y="4495"/>
                  </a:lnTo>
                  <a:lnTo>
                    <a:pt x="3321" y="4356"/>
                  </a:lnTo>
                  <a:lnTo>
                    <a:pt x="2650" y="4356"/>
                  </a:lnTo>
                  <a:lnTo>
                    <a:pt x="2746" y="3467"/>
                  </a:lnTo>
                  <a:lnTo>
                    <a:pt x="2797" y="2997"/>
                  </a:lnTo>
                  <a:lnTo>
                    <a:pt x="3194" y="2387"/>
                  </a:lnTo>
                  <a:lnTo>
                    <a:pt x="8334" y="2387"/>
                  </a:lnTo>
                  <a:lnTo>
                    <a:pt x="8147" y="1866"/>
                  </a:lnTo>
                  <a:lnTo>
                    <a:pt x="7580" y="1155"/>
                  </a:lnTo>
                  <a:lnTo>
                    <a:pt x="6699" y="546"/>
                  </a:lnTo>
                  <a:lnTo>
                    <a:pt x="6173" y="241"/>
                  </a:lnTo>
                  <a:lnTo>
                    <a:pt x="6309" y="241"/>
                  </a:lnTo>
                  <a:lnTo>
                    <a:pt x="5378" y="0"/>
                  </a:lnTo>
                  <a:close/>
                </a:path>
                <a:path w="9525" h="12700">
                  <a:moveTo>
                    <a:pt x="8334" y="2387"/>
                  </a:moveTo>
                  <a:lnTo>
                    <a:pt x="5708" y="2387"/>
                  </a:lnTo>
                  <a:lnTo>
                    <a:pt x="6254" y="2997"/>
                  </a:lnTo>
                  <a:lnTo>
                    <a:pt x="6465" y="3467"/>
                  </a:lnTo>
                  <a:lnTo>
                    <a:pt x="6061" y="3467"/>
                  </a:lnTo>
                  <a:lnTo>
                    <a:pt x="7261" y="4356"/>
                  </a:lnTo>
                  <a:lnTo>
                    <a:pt x="7899" y="4356"/>
                  </a:lnTo>
                  <a:lnTo>
                    <a:pt x="8477" y="3467"/>
                  </a:lnTo>
                  <a:lnTo>
                    <a:pt x="8486" y="2997"/>
                  </a:lnTo>
                  <a:lnTo>
                    <a:pt x="8334" y="2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5" name="object 75"/>
            <p:cNvSpPr/>
            <p:nvPr/>
          </p:nvSpPr>
          <p:spPr>
            <a:xfrm>
              <a:off x="11351997" y="4945534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743" y="2921"/>
                  </a:moveTo>
                  <a:close/>
                </a:path>
                <a:path w="9525" h="12700">
                  <a:moveTo>
                    <a:pt x="2654" y="3962"/>
                  </a:moveTo>
                  <a:close/>
                </a:path>
                <a:path w="9525" h="12700">
                  <a:moveTo>
                    <a:pt x="4470" y="12192"/>
                  </a:moveTo>
                  <a:lnTo>
                    <a:pt x="3390" y="12192"/>
                  </a:lnTo>
                  <a:lnTo>
                    <a:pt x="2438" y="11912"/>
                  </a:lnTo>
                  <a:lnTo>
                    <a:pt x="25" y="9296"/>
                  </a:lnTo>
                  <a:lnTo>
                    <a:pt x="0" y="9105"/>
                  </a:lnTo>
                  <a:lnTo>
                    <a:pt x="0" y="8928"/>
                  </a:lnTo>
                  <a:lnTo>
                    <a:pt x="76" y="8750"/>
                  </a:lnTo>
                  <a:lnTo>
                    <a:pt x="203" y="8547"/>
                  </a:lnTo>
                  <a:lnTo>
                    <a:pt x="406" y="8242"/>
                  </a:lnTo>
                  <a:lnTo>
                    <a:pt x="711" y="8089"/>
                  </a:lnTo>
                  <a:lnTo>
                    <a:pt x="1092" y="8089"/>
                  </a:lnTo>
                  <a:lnTo>
                    <a:pt x="1587" y="8089"/>
                  </a:lnTo>
                  <a:lnTo>
                    <a:pt x="1930" y="8343"/>
                  </a:lnTo>
                  <a:lnTo>
                    <a:pt x="2133" y="8851"/>
                  </a:lnTo>
                  <a:lnTo>
                    <a:pt x="2209" y="9017"/>
                  </a:lnTo>
                  <a:lnTo>
                    <a:pt x="2387" y="9245"/>
                  </a:lnTo>
                  <a:lnTo>
                    <a:pt x="2717" y="9588"/>
                  </a:lnTo>
                  <a:lnTo>
                    <a:pt x="3009" y="9791"/>
                  </a:lnTo>
                  <a:lnTo>
                    <a:pt x="3302" y="9906"/>
                  </a:lnTo>
                  <a:lnTo>
                    <a:pt x="3644" y="10058"/>
                  </a:lnTo>
                  <a:lnTo>
                    <a:pt x="4064" y="10134"/>
                  </a:lnTo>
                  <a:lnTo>
                    <a:pt x="4533" y="10134"/>
                  </a:lnTo>
                  <a:lnTo>
                    <a:pt x="4991" y="10134"/>
                  </a:lnTo>
                  <a:lnTo>
                    <a:pt x="5372" y="10058"/>
                  </a:lnTo>
                  <a:lnTo>
                    <a:pt x="5676" y="9918"/>
                  </a:lnTo>
                  <a:lnTo>
                    <a:pt x="6489" y="9398"/>
                  </a:lnTo>
                  <a:lnTo>
                    <a:pt x="6578" y="9232"/>
                  </a:lnTo>
                  <a:lnTo>
                    <a:pt x="6680" y="9093"/>
                  </a:lnTo>
                  <a:lnTo>
                    <a:pt x="6731" y="8890"/>
                  </a:lnTo>
                  <a:lnTo>
                    <a:pt x="6769" y="8547"/>
                  </a:lnTo>
                  <a:lnTo>
                    <a:pt x="6692" y="8001"/>
                  </a:lnTo>
                  <a:lnTo>
                    <a:pt x="6604" y="7810"/>
                  </a:lnTo>
                  <a:lnTo>
                    <a:pt x="6489" y="7658"/>
                  </a:lnTo>
                  <a:lnTo>
                    <a:pt x="6337" y="7518"/>
                  </a:lnTo>
                  <a:lnTo>
                    <a:pt x="5842" y="7239"/>
                  </a:lnTo>
                  <a:lnTo>
                    <a:pt x="3695" y="6642"/>
                  </a:lnTo>
                  <a:lnTo>
                    <a:pt x="3213" y="6502"/>
                  </a:lnTo>
                  <a:lnTo>
                    <a:pt x="2717" y="6337"/>
                  </a:lnTo>
                  <a:lnTo>
                    <a:pt x="1879" y="6070"/>
                  </a:lnTo>
                  <a:lnTo>
                    <a:pt x="1219" y="5600"/>
                  </a:lnTo>
                  <a:lnTo>
                    <a:pt x="711" y="4927"/>
                  </a:lnTo>
                  <a:lnTo>
                    <a:pt x="469" y="4495"/>
                  </a:lnTo>
                  <a:lnTo>
                    <a:pt x="355" y="4038"/>
                  </a:lnTo>
                  <a:lnTo>
                    <a:pt x="355" y="3581"/>
                  </a:lnTo>
                  <a:lnTo>
                    <a:pt x="355" y="3238"/>
                  </a:lnTo>
                  <a:lnTo>
                    <a:pt x="2159" y="698"/>
                  </a:lnTo>
                  <a:lnTo>
                    <a:pt x="2895" y="241"/>
                  </a:lnTo>
                  <a:lnTo>
                    <a:pt x="3721" y="0"/>
                  </a:lnTo>
                  <a:lnTo>
                    <a:pt x="4622" y="0"/>
                  </a:lnTo>
                  <a:lnTo>
                    <a:pt x="5372" y="0"/>
                  </a:lnTo>
                  <a:lnTo>
                    <a:pt x="8521" y="3009"/>
                  </a:lnTo>
                  <a:lnTo>
                    <a:pt x="8521" y="3276"/>
                  </a:lnTo>
                  <a:lnTo>
                    <a:pt x="8470" y="3467"/>
                  </a:lnTo>
                  <a:lnTo>
                    <a:pt x="8343" y="3657"/>
                  </a:lnTo>
                  <a:lnTo>
                    <a:pt x="8140" y="3975"/>
                  </a:lnTo>
                  <a:lnTo>
                    <a:pt x="7848" y="4127"/>
                  </a:lnTo>
                  <a:lnTo>
                    <a:pt x="7442" y="4127"/>
                  </a:lnTo>
                  <a:lnTo>
                    <a:pt x="6946" y="4127"/>
                  </a:lnTo>
                  <a:lnTo>
                    <a:pt x="6604" y="3873"/>
                  </a:lnTo>
                  <a:lnTo>
                    <a:pt x="6413" y="3365"/>
                  </a:lnTo>
                  <a:lnTo>
                    <a:pt x="6248" y="2997"/>
                  </a:lnTo>
                  <a:lnTo>
                    <a:pt x="6019" y="2705"/>
                  </a:lnTo>
                  <a:lnTo>
                    <a:pt x="5702" y="2387"/>
                  </a:lnTo>
                  <a:lnTo>
                    <a:pt x="5397" y="2197"/>
                  </a:lnTo>
                  <a:lnTo>
                    <a:pt x="4965" y="2082"/>
                  </a:lnTo>
                  <a:lnTo>
                    <a:pt x="4381" y="2057"/>
                  </a:lnTo>
                  <a:lnTo>
                    <a:pt x="3911" y="2120"/>
                  </a:lnTo>
                  <a:lnTo>
                    <a:pt x="2552" y="3556"/>
                  </a:lnTo>
                  <a:lnTo>
                    <a:pt x="2552" y="3810"/>
                  </a:lnTo>
                  <a:lnTo>
                    <a:pt x="2679" y="4025"/>
                  </a:lnTo>
                  <a:lnTo>
                    <a:pt x="2895" y="4152"/>
                  </a:lnTo>
                  <a:lnTo>
                    <a:pt x="3162" y="4267"/>
                  </a:lnTo>
                  <a:lnTo>
                    <a:pt x="3314" y="4356"/>
                  </a:lnTo>
                  <a:lnTo>
                    <a:pt x="3848" y="4533"/>
                  </a:lnTo>
                  <a:lnTo>
                    <a:pt x="4279" y="4660"/>
                  </a:lnTo>
                  <a:lnTo>
                    <a:pt x="4724" y="4762"/>
                  </a:lnTo>
                  <a:lnTo>
                    <a:pt x="5156" y="4864"/>
                  </a:lnTo>
                  <a:lnTo>
                    <a:pt x="5588" y="4978"/>
                  </a:lnTo>
                  <a:lnTo>
                    <a:pt x="6007" y="5105"/>
                  </a:lnTo>
                  <a:lnTo>
                    <a:pt x="6819" y="5334"/>
                  </a:lnTo>
                  <a:lnTo>
                    <a:pt x="7518" y="5727"/>
                  </a:lnTo>
                  <a:lnTo>
                    <a:pt x="8102" y="6286"/>
                  </a:lnTo>
                  <a:lnTo>
                    <a:pt x="8648" y="6921"/>
                  </a:lnTo>
                  <a:lnTo>
                    <a:pt x="8928" y="7645"/>
                  </a:lnTo>
                  <a:lnTo>
                    <a:pt x="8928" y="8445"/>
                  </a:lnTo>
                  <a:lnTo>
                    <a:pt x="8928" y="9423"/>
                  </a:lnTo>
                  <a:lnTo>
                    <a:pt x="8585" y="10248"/>
                  </a:lnTo>
                  <a:lnTo>
                    <a:pt x="7912" y="10947"/>
                  </a:lnTo>
                  <a:lnTo>
                    <a:pt x="7048" y="11772"/>
                  </a:lnTo>
                  <a:lnTo>
                    <a:pt x="5905" y="12192"/>
                  </a:lnTo>
                  <a:lnTo>
                    <a:pt x="4470" y="1219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6" name="object 76"/>
            <p:cNvSpPr/>
            <p:nvPr/>
          </p:nvSpPr>
          <p:spPr>
            <a:xfrm>
              <a:off x="11261419" y="4962914"/>
              <a:ext cx="45085" cy="45085"/>
            </a:xfrm>
            <a:custGeom>
              <a:avLst/>
              <a:gdLst/>
              <a:ahLst/>
              <a:cxnLst/>
              <a:rect l="l" t="t" r="r" b="b"/>
              <a:pathLst>
                <a:path w="45084" h="45085">
                  <a:moveTo>
                    <a:pt x="22297" y="0"/>
                  </a:moveTo>
                  <a:lnTo>
                    <a:pt x="18388" y="0"/>
                  </a:lnTo>
                  <a:lnTo>
                    <a:pt x="16989" y="241"/>
                  </a:lnTo>
                  <a:lnTo>
                    <a:pt x="0" y="19596"/>
                  </a:lnTo>
                  <a:lnTo>
                    <a:pt x="11" y="25120"/>
                  </a:lnTo>
                  <a:lnTo>
                    <a:pt x="347" y="27330"/>
                  </a:lnTo>
                  <a:lnTo>
                    <a:pt x="453" y="28054"/>
                  </a:lnTo>
                  <a:lnTo>
                    <a:pt x="1088" y="30098"/>
                  </a:lnTo>
                  <a:lnTo>
                    <a:pt x="3281" y="34569"/>
                  </a:lnTo>
                  <a:lnTo>
                    <a:pt x="3400" y="34810"/>
                  </a:lnTo>
                  <a:lnTo>
                    <a:pt x="5279" y="37172"/>
                  </a:lnTo>
                  <a:lnTo>
                    <a:pt x="11591" y="42773"/>
                  </a:lnTo>
                  <a:lnTo>
                    <a:pt x="16303" y="44551"/>
                  </a:lnTo>
                  <a:lnTo>
                    <a:pt x="21637" y="44729"/>
                  </a:lnTo>
                  <a:lnTo>
                    <a:pt x="24229" y="44729"/>
                  </a:lnTo>
                  <a:lnTo>
                    <a:pt x="25465" y="44551"/>
                  </a:lnTo>
                  <a:lnTo>
                    <a:pt x="22890" y="44551"/>
                  </a:lnTo>
                  <a:lnTo>
                    <a:pt x="14073" y="42773"/>
                  </a:lnTo>
                  <a:lnTo>
                    <a:pt x="13821" y="42773"/>
                  </a:lnTo>
                  <a:lnTo>
                    <a:pt x="6650" y="37930"/>
                  </a:lnTo>
                  <a:lnTo>
                    <a:pt x="1918" y="30889"/>
                  </a:lnTo>
                  <a:lnTo>
                    <a:pt x="1715" y="30098"/>
                  </a:lnTo>
                  <a:lnTo>
                    <a:pt x="203" y="22313"/>
                  </a:lnTo>
                  <a:lnTo>
                    <a:pt x="148" y="22034"/>
                  </a:lnTo>
                  <a:lnTo>
                    <a:pt x="1846" y="13931"/>
                  </a:lnTo>
                  <a:lnTo>
                    <a:pt x="1948" y="13442"/>
                  </a:lnTo>
                  <a:lnTo>
                    <a:pt x="6655" y="6527"/>
                  </a:lnTo>
                  <a:lnTo>
                    <a:pt x="10680" y="3784"/>
                  </a:lnTo>
                  <a:lnTo>
                    <a:pt x="13721" y="1743"/>
                  </a:lnTo>
                  <a:lnTo>
                    <a:pt x="22297" y="0"/>
                  </a:lnTo>
                  <a:close/>
                </a:path>
                <a:path w="45084" h="45085">
                  <a:moveTo>
                    <a:pt x="26847" y="0"/>
                  </a:moveTo>
                  <a:lnTo>
                    <a:pt x="22297" y="0"/>
                  </a:lnTo>
                  <a:lnTo>
                    <a:pt x="31007" y="1743"/>
                  </a:lnTo>
                  <a:lnTo>
                    <a:pt x="38094" y="6527"/>
                  </a:lnTo>
                  <a:lnTo>
                    <a:pt x="42732" y="13442"/>
                  </a:lnTo>
                  <a:lnTo>
                    <a:pt x="42855" y="13626"/>
                  </a:lnTo>
                  <a:lnTo>
                    <a:pt x="44530" y="22034"/>
                  </a:lnTo>
                  <a:lnTo>
                    <a:pt x="44586" y="22313"/>
                  </a:lnTo>
                  <a:lnTo>
                    <a:pt x="42846" y="30889"/>
                  </a:lnTo>
                  <a:lnTo>
                    <a:pt x="38087" y="37930"/>
                  </a:lnTo>
                  <a:lnTo>
                    <a:pt x="30913" y="42773"/>
                  </a:lnTo>
                  <a:lnTo>
                    <a:pt x="30648" y="42773"/>
                  </a:lnTo>
                  <a:lnTo>
                    <a:pt x="21885" y="44551"/>
                  </a:lnTo>
                  <a:lnTo>
                    <a:pt x="25465" y="44551"/>
                  </a:lnTo>
                  <a:lnTo>
                    <a:pt x="27936" y="44195"/>
                  </a:lnTo>
                  <a:lnTo>
                    <a:pt x="44814" y="19596"/>
                  </a:lnTo>
                  <a:lnTo>
                    <a:pt x="44167" y="15900"/>
                  </a:lnTo>
                  <a:lnTo>
                    <a:pt x="28990" y="482"/>
                  </a:lnTo>
                  <a:lnTo>
                    <a:pt x="26847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7" name="object 77"/>
            <p:cNvSpPr/>
            <p:nvPr/>
          </p:nvSpPr>
          <p:spPr>
            <a:xfrm>
              <a:off x="11261608" y="4962918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>
                  <a:moveTo>
                    <a:pt x="22108" y="0"/>
                  </a:moveTo>
                  <a:lnTo>
                    <a:pt x="0" y="21831"/>
                  </a:lnTo>
                  <a:lnTo>
                    <a:pt x="16" y="22313"/>
                  </a:lnTo>
                  <a:lnTo>
                    <a:pt x="22197" y="44449"/>
                  </a:lnTo>
                  <a:lnTo>
                    <a:pt x="30790" y="42701"/>
                  </a:lnTo>
                  <a:lnTo>
                    <a:pt x="31939" y="41948"/>
                  </a:lnTo>
                  <a:lnTo>
                    <a:pt x="22146" y="41948"/>
                  </a:lnTo>
                  <a:lnTo>
                    <a:pt x="15019" y="40495"/>
                  </a:lnTo>
                  <a:lnTo>
                    <a:pt x="14771" y="40495"/>
                  </a:lnTo>
                  <a:lnTo>
                    <a:pt x="8376" y="36252"/>
                  </a:lnTo>
                  <a:lnTo>
                    <a:pt x="4058" y="29900"/>
                  </a:lnTo>
                  <a:lnTo>
                    <a:pt x="2569" y="22313"/>
                  </a:lnTo>
                  <a:lnTo>
                    <a:pt x="2474" y="21831"/>
                  </a:lnTo>
                  <a:lnTo>
                    <a:pt x="4054" y="14464"/>
                  </a:lnTo>
                  <a:lnTo>
                    <a:pt x="4601" y="13619"/>
                  </a:lnTo>
                  <a:lnTo>
                    <a:pt x="8343" y="8199"/>
                  </a:lnTo>
                  <a:lnTo>
                    <a:pt x="14610" y="4002"/>
                  </a:lnTo>
                  <a:lnTo>
                    <a:pt x="22185" y="2539"/>
                  </a:lnTo>
                  <a:lnTo>
                    <a:pt x="32009" y="2539"/>
                  </a:lnTo>
                  <a:lnTo>
                    <a:pt x="30825" y="1740"/>
                  </a:lnTo>
                  <a:lnTo>
                    <a:pt x="22108" y="0"/>
                  </a:lnTo>
                  <a:close/>
                </a:path>
                <a:path w="44450" h="44450">
                  <a:moveTo>
                    <a:pt x="32009" y="2539"/>
                  </a:moveTo>
                  <a:lnTo>
                    <a:pt x="22185" y="2539"/>
                  </a:lnTo>
                  <a:lnTo>
                    <a:pt x="29730" y="4002"/>
                  </a:lnTo>
                  <a:lnTo>
                    <a:pt x="36013" y="8199"/>
                  </a:lnTo>
                  <a:lnTo>
                    <a:pt x="40296" y="14464"/>
                  </a:lnTo>
                  <a:lnTo>
                    <a:pt x="41794" y="21831"/>
                  </a:lnTo>
                  <a:lnTo>
                    <a:pt x="41872" y="22313"/>
                  </a:lnTo>
                  <a:lnTo>
                    <a:pt x="40279" y="29900"/>
                  </a:lnTo>
                  <a:lnTo>
                    <a:pt x="40229" y="30137"/>
                  </a:lnTo>
                  <a:lnTo>
                    <a:pt x="35943" y="36252"/>
                  </a:lnTo>
                  <a:lnTo>
                    <a:pt x="35848" y="36387"/>
                  </a:lnTo>
                  <a:lnTo>
                    <a:pt x="29550" y="40495"/>
                  </a:lnTo>
                  <a:lnTo>
                    <a:pt x="22146" y="41948"/>
                  </a:lnTo>
                  <a:lnTo>
                    <a:pt x="31939" y="41948"/>
                  </a:lnTo>
                  <a:lnTo>
                    <a:pt x="37898" y="37925"/>
                  </a:lnTo>
                  <a:lnTo>
                    <a:pt x="42657" y="30887"/>
                  </a:lnTo>
                  <a:lnTo>
                    <a:pt x="44397" y="22313"/>
                  </a:lnTo>
                  <a:lnTo>
                    <a:pt x="42666" y="13619"/>
                  </a:lnTo>
                  <a:lnTo>
                    <a:pt x="37906" y="6518"/>
                  </a:lnTo>
                  <a:lnTo>
                    <a:pt x="32009" y="2539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8" name="object 78"/>
            <p:cNvSpPr/>
            <p:nvPr/>
          </p:nvSpPr>
          <p:spPr>
            <a:xfrm>
              <a:off x="11264076" y="4965457"/>
              <a:ext cx="39370" cy="40005"/>
            </a:xfrm>
            <a:custGeom>
              <a:avLst/>
              <a:gdLst/>
              <a:ahLst/>
              <a:cxnLst/>
              <a:rect l="l" t="t" r="r" b="b"/>
              <a:pathLst>
                <a:path w="39370" h="40004">
                  <a:moveTo>
                    <a:pt x="19710" y="0"/>
                  </a:moveTo>
                  <a:lnTo>
                    <a:pt x="12137" y="1467"/>
                  </a:lnTo>
                  <a:lnTo>
                    <a:pt x="5866" y="5676"/>
                  </a:lnTo>
                  <a:lnTo>
                    <a:pt x="1586" y="11924"/>
                  </a:lnTo>
                  <a:lnTo>
                    <a:pt x="0" y="19303"/>
                  </a:lnTo>
                  <a:lnTo>
                    <a:pt x="1584" y="27370"/>
                  </a:lnTo>
                  <a:lnTo>
                    <a:pt x="5712" y="33439"/>
                  </a:lnTo>
                  <a:lnTo>
                    <a:pt x="5812" y="33586"/>
                  </a:lnTo>
                  <a:lnTo>
                    <a:pt x="5902" y="33718"/>
                  </a:lnTo>
                  <a:lnTo>
                    <a:pt x="12294" y="37955"/>
                  </a:lnTo>
                  <a:lnTo>
                    <a:pt x="12535" y="37955"/>
                  </a:lnTo>
                  <a:lnTo>
                    <a:pt x="19672" y="39408"/>
                  </a:lnTo>
                  <a:lnTo>
                    <a:pt x="21485" y="39052"/>
                  </a:lnTo>
                  <a:lnTo>
                    <a:pt x="19481" y="39052"/>
                  </a:lnTo>
                  <a:lnTo>
                    <a:pt x="12696" y="37675"/>
                  </a:lnTo>
                  <a:lnTo>
                    <a:pt x="12305" y="37675"/>
                  </a:lnTo>
                  <a:lnTo>
                    <a:pt x="6022" y="33439"/>
                  </a:lnTo>
                  <a:lnTo>
                    <a:pt x="1916" y="27370"/>
                  </a:lnTo>
                  <a:lnTo>
                    <a:pt x="424" y="20167"/>
                  </a:lnTo>
                  <a:lnTo>
                    <a:pt x="387" y="19303"/>
                  </a:lnTo>
                  <a:lnTo>
                    <a:pt x="1833" y="12447"/>
                  </a:lnTo>
                  <a:lnTo>
                    <a:pt x="1943" y="11924"/>
                  </a:lnTo>
                  <a:lnTo>
                    <a:pt x="6305" y="5676"/>
                  </a:lnTo>
                  <a:lnTo>
                    <a:pt x="12586" y="1639"/>
                  </a:lnTo>
                  <a:lnTo>
                    <a:pt x="20027" y="292"/>
                  </a:lnTo>
                  <a:lnTo>
                    <a:pt x="21229" y="292"/>
                  </a:lnTo>
                  <a:lnTo>
                    <a:pt x="19710" y="0"/>
                  </a:lnTo>
                  <a:close/>
                </a:path>
                <a:path w="39370" h="40004">
                  <a:moveTo>
                    <a:pt x="21229" y="292"/>
                  </a:moveTo>
                  <a:lnTo>
                    <a:pt x="20027" y="292"/>
                  </a:lnTo>
                  <a:lnTo>
                    <a:pt x="27514" y="1954"/>
                  </a:lnTo>
                  <a:lnTo>
                    <a:pt x="33578" y="6191"/>
                  </a:lnTo>
                  <a:lnTo>
                    <a:pt x="37633" y="12447"/>
                  </a:lnTo>
                  <a:lnTo>
                    <a:pt x="38927" y="19303"/>
                  </a:lnTo>
                  <a:lnTo>
                    <a:pt x="39006" y="19723"/>
                  </a:lnTo>
                  <a:lnTo>
                    <a:pt x="39090" y="20167"/>
                  </a:lnTo>
                  <a:lnTo>
                    <a:pt x="37524" y="27370"/>
                  </a:lnTo>
                  <a:lnTo>
                    <a:pt x="37433" y="27597"/>
                  </a:lnTo>
                  <a:lnTo>
                    <a:pt x="33342" y="33439"/>
                  </a:lnTo>
                  <a:lnTo>
                    <a:pt x="33239" y="33586"/>
                  </a:lnTo>
                  <a:lnTo>
                    <a:pt x="27006" y="37675"/>
                  </a:lnTo>
                  <a:lnTo>
                    <a:pt x="19481" y="39052"/>
                  </a:lnTo>
                  <a:lnTo>
                    <a:pt x="21485" y="39052"/>
                  </a:lnTo>
                  <a:lnTo>
                    <a:pt x="39335" y="19303"/>
                  </a:lnTo>
                  <a:lnTo>
                    <a:pt x="37935" y="12447"/>
                  </a:lnTo>
                  <a:lnTo>
                    <a:pt x="37828" y="11924"/>
                  </a:lnTo>
                  <a:lnTo>
                    <a:pt x="33556" y="5676"/>
                  </a:lnTo>
                  <a:lnTo>
                    <a:pt x="27269" y="1467"/>
                  </a:lnTo>
                  <a:lnTo>
                    <a:pt x="21229" y="292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9" name="object 79"/>
            <p:cNvSpPr/>
            <p:nvPr/>
          </p:nvSpPr>
          <p:spPr>
            <a:xfrm>
              <a:off x="11264503" y="4965748"/>
              <a:ext cx="38735" cy="39370"/>
            </a:xfrm>
            <a:custGeom>
              <a:avLst/>
              <a:gdLst/>
              <a:ahLst/>
              <a:cxnLst/>
              <a:rect l="l" t="t" r="r" b="b"/>
              <a:pathLst>
                <a:path w="38734" h="39370">
                  <a:moveTo>
                    <a:pt x="19603" y="0"/>
                  </a:moveTo>
                  <a:lnTo>
                    <a:pt x="0" y="19875"/>
                  </a:lnTo>
                  <a:lnTo>
                    <a:pt x="1207" y="25907"/>
                  </a:lnTo>
                  <a:lnTo>
                    <a:pt x="1316" y="26454"/>
                  </a:lnTo>
                  <a:lnTo>
                    <a:pt x="1421" y="26976"/>
                  </a:lnTo>
                  <a:lnTo>
                    <a:pt x="5593" y="33146"/>
                  </a:lnTo>
                  <a:lnTo>
                    <a:pt x="11883" y="37388"/>
                  </a:lnTo>
                  <a:lnTo>
                    <a:pt x="12294" y="37388"/>
                  </a:lnTo>
                  <a:lnTo>
                    <a:pt x="19057" y="38760"/>
                  </a:lnTo>
                  <a:lnTo>
                    <a:pt x="26580" y="37388"/>
                  </a:lnTo>
                  <a:lnTo>
                    <a:pt x="29094" y="35737"/>
                  </a:lnTo>
                  <a:lnTo>
                    <a:pt x="18244" y="35737"/>
                  </a:lnTo>
                  <a:lnTo>
                    <a:pt x="15349" y="34759"/>
                  </a:lnTo>
                  <a:lnTo>
                    <a:pt x="14168" y="33832"/>
                  </a:lnTo>
                  <a:lnTo>
                    <a:pt x="11691" y="31064"/>
                  </a:lnTo>
                  <a:lnTo>
                    <a:pt x="10777" y="29133"/>
                  </a:lnTo>
                  <a:lnTo>
                    <a:pt x="9875" y="25907"/>
                  </a:lnTo>
                  <a:lnTo>
                    <a:pt x="9500" y="25057"/>
                  </a:lnTo>
                  <a:lnTo>
                    <a:pt x="8605" y="23279"/>
                  </a:lnTo>
                  <a:lnTo>
                    <a:pt x="8249" y="22821"/>
                  </a:lnTo>
                  <a:lnTo>
                    <a:pt x="6497" y="21704"/>
                  </a:lnTo>
                  <a:lnTo>
                    <a:pt x="5747" y="20573"/>
                  </a:lnTo>
                  <a:lnTo>
                    <a:pt x="5604" y="19875"/>
                  </a:lnTo>
                  <a:lnTo>
                    <a:pt x="5494" y="19342"/>
                  </a:lnTo>
                  <a:lnTo>
                    <a:pt x="5379" y="18783"/>
                  </a:lnTo>
                  <a:lnTo>
                    <a:pt x="5326" y="15646"/>
                  </a:lnTo>
                  <a:lnTo>
                    <a:pt x="5603" y="14833"/>
                  </a:lnTo>
                  <a:lnTo>
                    <a:pt x="5514" y="14249"/>
                  </a:lnTo>
                  <a:lnTo>
                    <a:pt x="5249" y="13461"/>
                  </a:lnTo>
                  <a:lnTo>
                    <a:pt x="5330" y="12156"/>
                  </a:lnTo>
                  <a:lnTo>
                    <a:pt x="5599" y="10921"/>
                  </a:lnTo>
                  <a:lnTo>
                    <a:pt x="5671" y="10591"/>
                  </a:lnTo>
                  <a:lnTo>
                    <a:pt x="7120" y="9347"/>
                  </a:lnTo>
                  <a:lnTo>
                    <a:pt x="14816" y="9347"/>
                  </a:lnTo>
                  <a:lnTo>
                    <a:pt x="15272" y="8242"/>
                  </a:lnTo>
                  <a:lnTo>
                    <a:pt x="15869" y="7226"/>
                  </a:lnTo>
                  <a:lnTo>
                    <a:pt x="17132" y="6413"/>
                  </a:lnTo>
                  <a:lnTo>
                    <a:pt x="17266" y="6159"/>
                  </a:lnTo>
                  <a:lnTo>
                    <a:pt x="19298" y="2412"/>
                  </a:lnTo>
                  <a:lnTo>
                    <a:pt x="28156" y="2412"/>
                  </a:lnTo>
                  <a:lnTo>
                    <a:pt x="27089" y="1667"/>
                  </a:lnTo>
                  <a:lnTo>
                    <a:pt x="19603" y="0"/>
                  </a:lnTo>
                  <a:close/>
                </a:path>
                <a:path w="38734" h="39370">
                  <a:moveTo>
                    <a:pt x="28156" y="2412"/>
                  </a:moveTo>
                  <a:lnTo>
                    <a:pt x="19425" y="2412"/>
                  </a:lnTo>
                  <a:lnTo>
                    <a:pt x="20213" y="3378"/>
                  </a:lnTo>
                  <a:lnTo>
                    <a:pt x="20606" y="4140"/>
                  </a:lnTo>
                  <a:lnTo>
                    <a:pt x="21356" y="6032"/>
                  </a:lnTo>
                  <a:lnTo>
                    <a:pt x="21648" y="6413"/>
                  </a:lnTo>
                  <a:lnTo>
                    <a:pt x="23324" y="7823"/>
                  </a:lnTo>
                  <a:lnTo>
                    <a:pt x="24291" y="9347"/>
                  </a:lnTo>
                  <a:lnTo>
                    <a:pt x="31602" y="9347"/>
                  </a:lnTo>
                  <a:lnTo>
                    <a:pt x="32392" y="10058"/>
                  </a:lnTo>
                  <a:lnTo>
                    <a:pt x="32885" y="10921"/>
                  </a:lnTo>
                  <a:lnTo>
                    <a:pt x="33072" y="11798"/>
                  </a:lnTo>
                  <a:lnTo>
                    <a:pt x="33183" y="12318"/>
                  </a:lnTo>
                  <a:lnTo>
                    <a:pt x="33302" y="12877"/>
                  </a:lnTo>
                  <a:lnTo>
                    <a:pt x="33393" y="16040"/>
                  </a:lnTo>
                  <a:lnTo>
                    <a:pt x="33504" y="18783"/>
                  </a:lnTo>
                  <a:lnTo>
                    <a:pt x="32519" y="21196"/>
                  </a:lnTo>
                  <a:lnTo>
                    <a:pt x="31871" y="21894"/>
                  </a:lnTo>
                  <a:lnTo>
                    <a:pt x="30483" y="22821"/>
                  </a:lnTo>
                  <a:lnTo>
                    <a:pt x="30116" y="23279"/>
                  </a:lnTo>
                  <a:lnTo>
                    <a:pt x="29282" y="24841"/>
                  </a:lnTo>
                  <a:lnTo>
                    <a:pt x="29166" y="25057"/>
                  </a:lnTo>
                  <a:lnTo>
                    <a:pt x="28684" y="26454"/>
                  </a:lnTo>
                  <a:lnTo>
                    <a:pt x="27566" y="30111"/>
                  </a:lnTo>
                  <a:lnTo>
                    <a:pt x="26385" y="32054"/>
                  </a:lnTo>
                  <a:lnTo>
                    <a:pt x="23629" y="34480"/>
                  </a:lnTo>
                  <a:lnTo>
                    <a:pt x="22537" y="35204"/>
                  </a:lnTo>
                  <a:lnTo>
                    <a:pt x="19514" y="35737"/>
                  </a:lnTo>
                  <a:lnTo>
                    <a:pt x="29094" y="35737"/>
                  </a:lnTo>
                  <a:lnTo>
                    <a:pt x="32808" y="33299"/>
                  </a:lnTo>
                  <a:lnTo>
                    <a:pt x="37059" y="27219"/>
                  </a:lnTo>
                  <a:lnTo>
                    <a:pt x="38653" y="19875"/>
                  </a:lnTo>
                  <a:lnTo>
                    <a:pt x="38138" y="17132"/>
                  </a:lnTo>
                  <a:lnTo>
                    <a:pt x="38014" y="16471"/>
                  </a:lnTo>
                  <a:lnTo>
                    <a:pt x="37890" y="15811"/>
                  </a:lnTo>
                  <a:lnTo>
                    <a:pt x="37778" y="15214"/>
                  </a:lnTo>
                  <a:lnTo>
                    <a:pt x="37706" y="14833"/>
                  </a:lnTo>
                  <a:lnTo>
                    <a:pt x="37597" y="14249"/>
                  </a:lnTo>
                  <a:lnTo>
                    <a:pt x="37561" y="14058"/>
                  </a:lnTo>
                  <a:lnTo>
                    <a:pt x="37449" y="13461"/>
                  </a:lnTo>
                  <a:lnTo>
                    <a:pt x="37339" y="12877"/>
                  </a:lnTo>
                  <a:lnTo>
                    <a:pt x="37234" y="12318"/>
                  </a:lnTo>
                  <a:lnTo>
                    <a:pt x="37204" y="12156"/>
                  </a:lnTo>
                  <a:lnTo>
                    <a:pt x="33318" y="6159"/>
                  </a:lnTo>
                  <a:lnTo>
                    <a:pt x="33236" y="6032"/>
                  </a:lnTo>
                  <a:lnTo>
                    <a:pt x="32409" y="5384"/>
                  </a:lnTo>
                  <a:lnTo>
                    <a:pt x="28156" y="2412"/>
                  </a:lnTo>
                  <a:close/>
                </a:path>
                <a:path w="38734" h="39370">
                  <a:moveTo>
                    <a:pt x="30957" y="9347"/>
                  </a:moveTo>
                  <a:lnTo>
                    <a:pt x="24153" y="9347"/>
                  </a:lnTo>
                  <a:lnTo>
                    <a:pt x="24077" y="10921"/>
                  </a:lnTo>
                  <a:lnTo>
                    <a:pt x="23929" y="11798"/>
                  </a:lnTo>
                  <a:lnTo>
                    <a:pt x="23773" y="12156"/>
                  </a:lnTo>
                  <a:lnTo>
                    <a:pt x="23548" y="12877"/>
                  </a:lnTo>
                  <a:lnTo>
                    <a:pt x="23477" y="13106"/>
                  </a:lnTo>
                  <a:lnTo>
                    <a:pt x="23324" y="13461"/>
                  </a:lnTo>
                  <a:lnTo>
                    <a:pt x="23210" y="16040"/>
                  </a:lnTo>
                  <a:lnTo>
                    <a:pt x="24188" y="16471"/>
                  </a:lnTo>
                  <a:lnTo>
                    <a:pt x="25572" y="15646"/>
                  </a:lnTo>
                  <a:lnTo>
                    <a:pt x="25788" y="15214"/>
                  </a:lnTo>
                  <a:lnTo>
                    <a:pt x="25899" y="14528"/>
                  </a:lnTo>
                  <a:lnTo>
                    <a:pt x="25969" y="13461"/>
                  </a:lnTo>
                  <a:lnTo>
                    <a:pt x="26127" y="13106"/>
                  </a:lnTo>
                  <a:lnTo>
                    <a:pt x="26283" y="12877"/>
                  </a:lnTo>
                  <a:lnTo>
                    <a:pt x="27153" y="12156"/>
                  </a:lnTo>
                  <a:lnTo>
                    <a:pt x="27771" y="11798"/>
                  </a:lnTo>
                  <a:lnTo>
                    <a:pt x="30392" y="11798"/>
                  </a:lnTo>
                  <a:lnTo>
                    <a:pt x="30716" y="10921"/>
                  </a:lnTo>
                  <a:lnTo>
                    <a:pt x="30830" y="10325"/>
                  </a:lnTo>
                  <a:lnTo>
                    <a:pt x="30957" y="9347"/>
                  </a:lnTo>
                  <a:close/>
                </a:path>
                <a:path w="38734" h="39370">
                  <a:moveTo>
                    <a:pt x="14816" y="9347"/>
                  </a:moveTo>
                  <a:lnTo>
                    <a:pt x="7735" y="9347"/>
                  </a:lnTo>
                  <a:lnTo>
                    <a:pt x="7805" y="9588"/>
                  </a:lnTo>
                  <a:lnTo>
                    <a:pt x="7902" y="10591"/>
                  </a:lnTo>
                  <a:lnTo>
                    <a:pt x="8304" y="11798"/>
                  </a:lnTo>
                  <a:lnTo>
                    <a:pt x="11208" y="11798"/>
                  </a:lnTo>
                  <a:lnTo>
                    <a:pt x="11920" y="12318"/>
                  </a:lnTo>
                  <a:lnTo>
                    <a:pt x="12515" y="13106"/>
                  </a:lnTo>
                  <a:lnTo>
                    <a:pt x="12711" y="13461"/>
                  </a:lnTo>
                  <a:lnTo>
                    <a:pt x="12758" y="14833"/>
                  </a:lnTo>
                  <a:lnTo>
                    <a:pt x="13090" y="15646"/>
                  </a:lnTo>
                  <a:lnTo>
                    <a:pt x="13257" y="15646"/>
                  </a:lnTo>
                  <a:lnTo>
                    <a:pt x="14073" y="16281"/>
                  </a:lnTo>
                  <a:lnTo>
                    <a:pt x="14472" y="16281"/>
                  </a:lnTo>
                  <a:lnTo>
                    <a:pt x="15514" y="15811"/>
                  </a:lnTo>
                  <a:lnTo>
                    <a:pt x="15793" y="15214"/>
                  </a:lnTo>
                  <a:lnTo>
                    <a:pt x="15673" y="14528"/>
                  </a:lnTo>
                  <a:lnTo>
                    <a:pt x="15590" y="14058"/>
                  </a:lnTo>
                  <a:lnTo>
                    <a:pt x="14756" y="11798"/>
                  </a:lnTo>
                  <a:lnTo>
                    <a:pt x="14816" y="934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0" name="object 80"/>
            <p:cNvSpPr/>
            <p:nvPr/>
          </p:nvSpPr>
          <p:spPr>
            <a:xfrm>
              <a:off x="11269802" y="4968166"/>
              <a:ext cx="28575" cy="33655"/>
            </a:xfrm>
            <a:custGeom>
              <a:avLst/>
              <a:gdLst/>
              <a:ahLst/>
              <a:cxnLst/>
              <a:rect l="l" t="t" r="r" b="b"/>
              <a:pathLst>
                <a:path w="28575" h="33654">
                  <a:moveTo>
                    <a:pt x="375" y="14058"/>
                  </a:moveTo>
                  <a:lnTo>
                    <a:pt x="0" y="14058"/>
                  </a:lnTo>
                  <a:lnTo>
                    <a:pt x="80" y="16357"/>
                  </a:lnTo>
                  <a:lnTo>
                    <a:pt x="473" y="18186"/>
                  </a:lnTo>
                  <a:lnTo>
                    <a:pt x="856" y="18770"/>
                  </a:lnTo>
                  <a:lnTo>
                    <a:pt x="1257" y="19329"/>
                  </a:lnTo>
                  <a:lnTo>
                    <a:pt x="2950" y="20408"/>
                  </a:lnTo>
                  <a:lnTo>
                    <a:pt x="3306" y="20866"/>
                  </a:lnTo>
                  <a:lnTo>
                    <a:pt x="4106" y="22415"/>
                  </a:lnTo>
                  <a:lnTo>
                    <a:pt x="4588" y="23482"/>
                  </a:lnTo>
                  <a:lnTo>
                    <a:pt x="5383" y="26377"/>
                  </a:lnTo>
                  <a:lnTo>
                    <a:pt x="5477" y="26720"/>
                  </a:lnTo>
                  <a:lnTo>
                    <a:pt x="6331" y="28511"/>
                  </a:lnTo>
                  <a:lnTo>
                    <a:pt x="8868" y="31407"/>
                  </a:lnTo>
                  <a:lnTo>
                    <a:pt x="10049" y="32334"/>
                  </a:lnTo>
                  <a:lnTo>
                    <a:pt x="12945" y="33312"/>
                  </a:lnTo>
                  <a:lnTo>
                    <a:pt x="14210" y="33312"/>
                  </a:lnTo>
                  <a:lnTo>
                    <a:pt x="17225" y="32791"/>
                  </a:lnTo>
                  <a:lnTo>
                    <a:pt x="18330" y="32067"/>
                  </a:lnTo>
                  <a:lnTo>
                    <a:pt x="18633" y="31800"/>
                  </a:lnTo>
                  <a:lnTo>
                    <a:pt x="12835" y="31800"/>
                  </a:lnTo>
                  <a:lnTo>
                    <a:pt x="11194" y="31407"/>
                  </a:lnTo>
                  <a:lnTo>
                    <a:pt x="10965" y="31407"/>
                  </a:lnTo>
                  <a:lnTo>
                    <a:pt x="8170" y="29641"/>
                  </a:lnTo>
                  <a:lnTo>
                    <a:pt x="7403" y="28638"/>
                  </a:lnTo>
                  <a:lnTo>
                    <a:pt x="5668" y="25653"/>
                  </a:lnTo>
                  <a:lnTo>
                    <a:pt x="5174" y="24028"/>
                  </a:lnTo>
                  <a:lnTo>
                    <a:pt x="4665" y="21780"/>
                  </a:lnTo>
                  <a:lnTo>
                    <a:pt x="4550" y="21386"/>
                  </a:lnTo>
                  <a:lnTo>
                    <a:pt x="4429" y="20866"/>
                  </a:lnTo>
                  <a:lnTo>
                    <a:pt x="4313" y="20408"/>
                  </a:lnTo>
                  <a:lnTo>
                    <a:pt x="4233" y="20091"/>
                  </a:lnTo>
                  <a:lnTo>
                    <a:pt x="3877" y="19481"/>
                  </a:lnTo>
                  <a:lnTo>
                    <a:pt x="3788" y="19329"/>
                  </a:lnTo>
                  <a:lnTo>
                    <a:pt x="1147" y="16954"/>
                  </a:lnTo>
                  <a:lnTo>
                    <a:pt x="753" y="15938"/>
                  </a:lnTo>
                  <a:lnTo>
                    <a:pt x="640" y="15379"/>
                  </a:lnTo>
                  <a:lnTo>
                    <a:pt x="543" y="14897"/>
                  </a:lnTo>
                  <a:lnTo>
                    <a:pt x="449" y="14427"/>
                  </a:lnTo>
                  <a:lnTo>
                    <a:pt x="375" y="14058"/>
                  </a:lnTo>
                  <a:close/>
                </a:path>
                <a:path w="28575" h="33654">
                  <a:moveTo>
                    <a:pt x="27593" y="8597"/>
                  </a:moveTo>
                  <a:lnTo>
                    <a:pt x="26222" y="8597"/>
                  </a:lnTo>
                  <a:lnTo>
                    <a:pt x="27007" y="9105"/>
                  </a:lnTo>
                  <a:lnTo>
                    <a:pt x="26809" y="9105"/>
                  </a:lnTo>
                  <a:lnTo>
                    <a:pt x="27190" y="9715"/>
                  </a:lnTo>
                  <a:lnTo>
                    <a:pt x="27302" y="11836"/>
                  </a:lnTo>
                  <a:lnTo>
                    <a:pt x="27452" y="12865"/>
                  </a:lnTo>
                  <a:lnTo>
                    <a:pt x="27675" y="13461"/>
                  </a:lnTo>
                  <a:lnTo>
                    <a:pt x="27715" y="14897"/>
                  </a:lnTo>
                  <a:lnTo>
                    <a:pt x="26959" y="16687"/>
                  </a:lnTo>
                  <a:lnTo>
                    <a:pt x="26810" y="16954"/>
                  </a:lnTo>
                  <a:lnTo>
                    <a:pt x="26394" y="17487"/>
                  </a:lnTo>
                  <a:lnTo>
                    <a:pt x="25556" y="18186"/>
                  </a:lnTo>
                  <a:lnTo>
                    <a:pt x="25378" y="18376"/>
                  </a:lnTo>
                  <a:lnTo>
                    <a:pt x="24297" y="19329"/>
                  </a:lnTo>
                  <a:lnTo>
                    <a:pt x="23885" y="20091"/>
                  </a:lnTo>
                  <a:lnTo>
                    <a:pt x="23771" y="20408"/>
                  </a:lnTo>
                  <a:lnTo>
                    <a:pt x="23086" y="23482"/>
                  </a:lnTo>
                  <a:lnTo>
                    <a:pt x="22941" y="24028"/>
                  </a:lnTo>
                  <a:lnTo>
                    <a:pt x="14585" y="31800"/>
                  </a:lnTo>
                  <a:lnTo>
                    <a:pt x="18633" y="31800"/>
                  </a:lnTo>
                  <a:lnTo>
                    <a:pt x="21086" y="29641"/>
                  </a:lnTo>
                  <a:lnTo>
                    <a:pt x="22267" y="27685"/>
                  </a:lnTo>
                  <a:lnTo>
                    <a:pt x="23384" y="24028"/>
                  </a:lnTo>
                  <a:lnTo>
                    <a:pt x="23867" y="22631"/>
                  </a:lnTo>
                  <a:lnTo>
                    <a:pt x="26572" y="19481"/>
                  </a:lnTo>
                  <a:lnTo>
                    <a:pt x="27220" y="18770"/>
                  </a:lnTo>
                  <a:lnTo>
                    <a:pt x="28210" y="16357"/>
                  </a:lnTo>
                  <a:lnTo>
                    <a:pt x="28091" y="10693"/>
                  </a:lnTo>
                  <a:lnTo>
                    <a:pt x="27923" y="10109"/>
                  </a:lnTo>
                  <a:lnTo>
                    <a:pt x="27837" y="9715"/>
                  </a:lnTo>
                  <a:lnTo>
                    <a:pt x="27770" y="9410"/>
                  </a:lnTo>
                  <a:lnTo>
                    <a:pt x="27704" y="9105"/>
                  </a:lnTo>
                  <a:lnTo>
                    <a:pt x="27593" y="8597"/>
                  </a:lnTo>
                  <a:close/>
                </a:path>
                <a:path w="28575" h="33654">
                  <a:moveTo>
                    <a:pt x="10741" y="14058"/>
                  </a:moveTo>
                  <a:lnTo>
                    <a:pt x="7242" y="14058"/>
                  </a:lnTo>
                  <a:lnTo>
                    <a:pt x="7560" y="14427"/>
                  </a:lnTo>
                  <a:lnTo>
                    <a:pt x="9066" y="15379"/>
                  </a:lnTo>
                  <a:lnTo>
                    <a:pt x="7443" y="15379"/>
                  </a:lnTo>
                  <a:lnTo>
                    <a:pt x="11424" y="14897"/>
                  </a:lnTo>
                  <a:lnTo>
                    <a:pt x="9868" y="14897"/>
                  </a:lnTo>
                  <a:lnTo>
                    <a:pt x="10741" y="14058"/>
                  </a:lnTo>
                  <a:close/>
                </a:path>
                <a:path w="28575" h="33654">
                  <a:moveTo>
                    <a:pt x="15307" y="1714"/>
                  </a:moveTo>
                  <a:lnTo>
                    <a:pt x="14200" y="1714"/>
                  </a:lnTo>
                  <a:lnTo>
                    <a:pt x="14918" y="2590"/>
                  </a:lnTo>
                  <a:lnTo>
                    <a:pt x="15294" y="3225"/>
                  </a:lnTo>
                  <a:lnTo>
                    <a:pt x="15321" y="3365"/>
                  </a:lnTo>
                  <a:lnTo>
                    <a:pt x="15441" y="3987"/>
                  </a:lnTo>
                  <a:lnTo>
                    <a:pt x="15536" y="4381"/>
                  </a:lnTo>
                  <a:lnTo>
                    <a:pt x="15624" y="4800"/>
                  </a:lnTo>
                  <a:lnTo>
                    <a:pt x="15675" y="5041"/>
                  </a:lnTo>
                  <a:lnTo>
                    <a:pt x="16121" y="5486"/>
                  </a:lnTo>
                  <a:lnTo>
                    <a:pt x="17657" y="5981"/>
                  </a:lnTo>
                  <a:lnTo>
                    <a:pt x="17983" y="6553"/>
                  </a:lnTo>
                  <a:lnTo>
                    <a:pt x="18083" y="6781"/>
                  </a:lnTo>
                  <a:lnTo>
                    <a:pt x="18167" y="7162"/>
                  </a:lnTo>
                  <a:lnTo>
                    <a:pt x="18271" y="7632"/>
                  </a:lnTo>
                  <a:lnTo>
                    <a:pt x="18364" y="8597"/>
                  </a:lnTo>
                  <a:lnTo>
                    <a:pt x="18217" y="9105"/>
                  </a:lnTo>
                  <a:lnTo>
                    <a:pt x="17768" y="10109"/>
                  </a:lnTo>
                  <a:lnTo>
                    <a:pt x="17301" y="11023"/>
                  </a:lnTo>
                  <a:lnTo>
                    <a:pt x="17193" y="13614"/>
                  </a:lnTo>
                  <a:lnTo>
                    <a:pt x="18306" y="15379"/>
                  </a:lnTo>
                  <a:lnTo>
                    <a:pt x="19739" y="15379"/>
                  </a:lnTo>
                  <a:lnTo>
                    <a:pt x="20763" y="14058"/>
                  </a:lnTo>
                  <a:lnTo>
                    <a:pt x="18889" y="14058"/>
                  </a:lnTo>
                  <a:lnTo>
                    <a:pt x="17898" y="13614"/>
                  </a:lnTo>
                  <a:lnTo>
                    <a:pt x="17818" y="11645"/>
                  </a:lnTo>
                  <a:lnTo>
                    <a:pt x="17952" y="11290"/>
                  </a:lnTo>
                  <a:lnTo>
                    <a:pt x="18053" y="11023"/>
                  </a:lnTo>
                  <a:lnTo>
                    <a:pt x="18177" y="10693"/>
                  </a:lnTo>
                  <a:lnTo>
                    <a:pt x="18359" y="10109"/>
                  </a:lnTo>
                  <a:lnTo>
                    <a:pt x="18482" y="9715"/>
                  </a:lnTo>
                  <a:lnTo>
                    <a:pt x="18749" y="9105"/>
                  </a:lnTo>
                  <a:lnTo>
                    <a:pt x="18758" y="6553"/>
                  </a:lnTo>
                  <a:lnTo>
                    <a:pt x="18081" y="5486"/>
                  </a:lnTo>
                  <a:lnTo>
                    <a:pt x="17602" y="5041"/>
                  </a:lnTo>
                  <a:lnTo>
                    <a:pt x="16349" y="3987"/>
                  </a:lnTo>
                  <a:lnTo>
                    <a:pt x="16164" y="3746"/>
                  </a:lnTo>
                  <a:lnTo>
                    <a:pt x="16056" y="3606"/>
                  </a:lnTo>
                  <a:lnTo>
                    <a:pt x="15393" y="1930"/>
                  </a:lnTo>
                  <a:lnTo>
                    <a:pt x="15307" y="1714"/>
                  </a:lnTo>
                  <a:close/>
                </a:path>
                <a:path w="28575" h="33654">
                  <a:moveTo>
                    <a:pt x="7111" y="13614"/>
                  </a:moveTo>
                  <a:lnTo>
                    <a:pt x="442" y="13614"/>
                  </a:lnTo>
                  <a:lnTo>
                    <a:pt x="370" y="14058"/>
                  </a:lnTo>
                  <a:lnTo>
                    <a:pt x="7166" y="14058"/>
                  </a:lnTo>
                  <a:lnTo>
                    <a:pt x="7111" y="13614"/>
                  </a:lnTo>
                  <a:close/>
                </a:path>
                <a:path w="28575" h="33654">
                  <a:moveTo>
                    <a:pt x="13999" y="0"/>
                  </a:moveTo>
                  <a:lnTo>
                    <a:pt x="13326" y="774"/>
                  </a:lnTo>
                  <a:lnTo>
                    <a:pt x="12996" y="1346"/>
                  </a:lnTo>
                  <a:lnTo>
                    <a:pt x="12186" y="3225"/>
                  </a:lnTo>
                  <a:lnTo>
                    <a:pt x="12127" y="3365"/>
                  </a:lnTo>
                  <a:lnTo>
                    <a:pt x="12026" y="3606"/>
                  </a:lnTo>
                  <a:lnTo>
                    <a:pt x="11967" y="3746"/>
                  </a:lnTo>
                  <a:lnTo>
                    <a:pt x="11821" y="3987"/>
                  </a:lnTo>
                  <a:lnTo>
                    <a:pt x="10570" y="4800"/>
                  </a:lnTo>
                  <a:lnTo>
                    <a:pt x="9973" y="5829"/>
                  </a:lnTo>
                  <a:lnTo>
                    <a:pt x="9674" y="6553"/>
                  </a:lnTo>
                  <a:lnTo>
                    <a:pt x="9578" y="9715"/>
                  </a:lnTo>
                  <a:lnTo>
                    <a:pt x="10291" y="11645"/>
                  </a:lnTo>
                  <a:lnTo>
                    <a:pt x="10459" y="12865"/>
                  </a:lnTo>
                  <a:lnTo>
                    <a:pt x="10070" y="13461"/>
                  </a:lnTo>
                  <a:lnTo>
                    <a:pt x="8710" y="14058"/>
                  </a:lnTo>
                  <a:lnTo>
                    <a:pt x="10881" y="14058"/>
                  </a:lnTo>
                  <a:lnTo>
                    <a:pt x="11180" y="12865"/>
                  </a:lnTo>
                  <a:lnTo>
                    <a:pt x="10977" y="11836"/>
                  </a:lnTo>
                  <a:lnTo>
                    <a:pt x="10900" y="11290"/>
                  </a:lnTo>
                  <a:lnTo>
                    <a:pt x="9867" y="9105"/>
                  </a:lnTo>
                  <a:lnTo>
                    <a:pt x="9949" y="7162"/>
                  </a:lnTo>
                  <a:lnTo>
                    <a:pt x="10059" y="6781"/>
                  </a:lnTo>
                  <a:lnTo>
                    <a:pt x="10126" y="6553"/>
                  </a:lnTo>
                  <a:lnTo>
                    <a:pt x="10511" y="5981"/>
                  </a:lnTo>
                  <a:lnTo>
                    <a:pt x="12018" y="5486"/>
                  </a:lnTo>
                  <a:lnTo>
                    <a:pt x="12439" y="5041"/>
                  </a:lnTo>
                  <a:lnTo>
                    <a:pt x="12511" y="4800"/>
                  </a:lnTo>
                  <a:lnTo>
                    <a:pt x="12627" y="4152"/>
                  </a:lnTo>
                  <a:lnTo>
                    <a:pt x="12724" y="3606"/>
                  </a:lnTo>
                  <a:lnTo>
                    <a:pt x="12836" y="3225"/>
                  </a:lnTo>
                  <a:lnTo>
                    <a:pt x="13148" y="2590"/>
                  </a:lnTo>
                  <a:lnTo>
                    <a:pt x="13919" y="1714"/>
                  </a:lnTo>
                  <a:lnTo>
                    <a:pt x="15307" y="1714"/>
                  </a:lnTo>
                  <a:lnTo>
                    <a:pt x="14913" y="952"/>
                  </a:lnTo>
                  <a:lnTo>
                    <a:pt x="14355" y="292"/>
                  </a:lnTo>
                  <a:lnTo>
                    <a:pt x="13999" y="0"/>
                  </a:lnTo>
                  <a:close/>
                </a:path>
                <a:path w="28575" h="33654">
                  <a:moveTo>
                    <a:pt x="22270" y="10693"/>
                  </a:moveTo>
                  <a:lnTo>
                    <a:pt x="20830" y="10693"/>
                  </a:lnTo>
                  <a:lnTo>
                    <a:pt x="20689" y="11023"/>
                  </a:lnTo>
                  <a:lnTo>
                    <a:pt x="20662" y="11836"/>
                  </a:lnTo>
                  <a:lnTo>
                    <a:pt x="20457" y="12865"/>
                  </a:lnTo>
                  <a:lnTo>
                    <a:pt x="20159" y="13461"/>
                  </a:lnTo>
                  <a:lnTo>
                    <a:pt x="19890" y="13461"/>
                  </a:lnTo>
                  <a:lnTo>
                    <a:pt x="18889" y="14058"/>
                  </a:lnTo>
                  <a:lnTo>
                    <a:pt x="20875" y="14058"/>
                  </a:lnTo>
                  <a:lnTo>
                    <a:pt x="20975" y="13614"/>
                  </a:lnTo>
                  <a:lnTo>
                    <a:pt x="21284" y="11836"/>
                  </a:lnTo>
                  <a:lnTo>
                    <a:pt x="21363" y="11290"/>
                  </a:lnTo>
                  <a:lnTo>
                    <a:pt x="22270" y="10693"/>
                  </a:lnTo>
                  <a:close/>
                </a:path>
                <a:path w="28575" h="33654">
                  <a:moveTo>
                    <a:pt x="652" y="12865"/>
                  </a:moveTo>
                  <a:lnTo>
                    <a:pt x="39" y="12865"/>
                  </a:lnTo>
                  <a:lnTo>
                    <a:pt x="14" y="13614"/>
                  </a:lnTo>
                  <a:lnTo>
                    <a:pt x="442" y="13614"/>
                  </a:lnTo>
                  <a:lnTo>
                    <a:pt x="466" y="13461"/>
                  </a:lnTo>
                  <a:lnTo>
                    <a:pt x="652" y="12865"/>
                  </a:lnTo>
                  <a:close/>
                </a:path>
                <a:path w="28575" h="33654">
                  <a:moveTo>
                    <a:pt x="2760" y="8597"/>
                  </a:moveTo>
                  <a:lnTo>
                    <a:pt x="2137" y="8597"/>
                  </a:lnTo>
                  <a:lnTo>
                    <a:pt x="2470" y="9410"/>
                  </a:lnTo>
                  <a:lnTo>
                    <a:pt x="2889" y="10109"/>
                  </a:lnTo>
                  <a:lnTo>
                    <a:pt x="2585" y="10109"/>
                  </a:lnTo>
                  <a:lnTo>
                    <a:pt x="3712" y="10693"/>
                  </a:lnTo>
                  <a:lnTo>
                    <a:pt x="5692" y="10693"/>
                  </a:lnTo>
                  <a:lnTo>
                    <a:pt x="6305" y="11023"/>
                  </a:lnTo>
                  <a:lnTo>
                    <a:pt x="6660" y="11645"/>
                  </a:lnTo>
                  <a:lnTo>
                    <a:pt x="6871" y="11836"/>
                  </a:lnTo>
                  <a:lnTo>
                    <a:pt x="7017" y="12865"/>
                  </a:lnTo>
                  <a:lnTo>
                    <a:pt x="7111" y="13614"/>
                  </a:lnTo>
                  <a:lnTo>
                    <a:pt x="8459" y="13614"/>
                  </a:lnTo>
                  <a:lnTo>
                    <a:pt x="7480" y="12865"/>
                  </a:lnTo>
                  <a:lnTo>
                    <a:pt x="7411" y="11023"/>
                  </a:lnTo>
                  <a:lnTo>
                    <a:pt x="7223" y="10693"/>
                  </a:lnTo>
                  <a:lnTo>
                    <a:pt x="6475" y="9715"/>
                  </a:lnTo>
                  <a:lnTo>
                    <a:pt x="5944" y="9410"/>
                  </a:lnTo>
                  <a:lnTo>
                    <a:pt x="3020" y="9410"/>
                  </a:lnTo>
                  <a:lnTo>
                    <a:pt x="2760" y="8597"/>
                  </a:lnTo>
                  <a:close/>
                </a:path>
                <a:path w="28575" h="33654">
                  <a:moveTo>
                    <a:pt x="2391" y="6781"/>
                  </a:moveTo>
                  <a:lnTo>
                    <a:pt x="1996" y="6781"/>
                  </a:lnTo>
                  <a:lnTo>
                    <a:pt x="372" y="8178"/>
                  </a:lnTo>
                  <a:lnTo>
                    <a:pt x="280" y="8597"/>
                  </a:lnTo>
                  <a:lnTo>
                    <a:pt x="208" y="11836"/>
                  </a:lnTo>
                  <a:lnTo>
                    <a:pt x="410" y="11836"/>
                  </a:lnTo>
                  <a:lnTo>
                    <a:pt x="204" y="12865"/>
                  </a:lnTo>
                  <a:lnTo>
                    <a:pt x="791" y="12865"/>
                  </a:lnTo>
                  <a:lnTo>
                    <a:pt x="687" y="11645"/>
                  </a:lnTo>
                  <a:lnTo>
                    <a:pt x="567" y="10693"/>
                  </a:lnTo>
                  <a:lnTo>
                    <a:pt x="715" y="10109"/>
                  </a:lnTo>
                  <a:lnTo>
                    <a:pt x="1280" y="9105"/>
                  </a:lnTo>
                  <a:lnTo>
                    <a:pt x="1718" y="8597"/>
                  </a:lnTo>
                  <a:lnTo>
                    <a:pt x="2760" y="8597"/>
                  </a:lnTo>
                  <a:lnTo>
                    <a:pt x="2594" y="8178"/>
                  </a:lnTo>
                  <a:lnTo>
                    <a:pt x="2506" y="7162"/>
                  </a:lnTo>
                  <a:lnTo>
                    <a:pt x="2391" y="6781"/>
                  </a:lnTo>
                  <a:close/>
                </a:path>
                <a:path w="28575" h="33654">
                  <a:moveTo>
                    <a:pt x="26356" y="6972"/>
                  </a:moveTo>
                  <a:lnTo>
                    <a:pt x="25652" y="6972"/>
                  </a:lnTo>
                  <a:lnTo>
                    <a:pt x="25598" y="7429"/>
                  </a:lnTo>
                  <a:lnTo>
                    <a:pt x="25484" y="8178"/>
                  </a:lnTo>
                  <a:lnTo>
                    <a:pt x="25379" y="8597"/>
                  </a:lnTo>
                  <a:lnTo>
                    <a:pt x="25185" y="9105"/>
                  </a:lnTo>
                  <a:lnTo>
                    <a:pt x="24997" y="9410"/>
                  </a:lnTo>
                  <a:lnTo>
                    <a:pt x="22435" y="9410"/>
                  </a:lnTo>
                  <a:lnTo>
                    <a:pt x="21887" y="9715"/>
                  </a:lnTo>
                  <a:lnTo>
                    <a:pt x="20688" y="10693"/>
                  </a:lnTo>
                  <a:lnTo>
                    <a:pt x="24362" y="10693"/>
                  </a:lnTo>
                  <a:lnTo>
                    <a:pt x="25531" y="10109"/>
                  </a:lnTo>
                  <a:lnTo>
                    <a:pt x="25225" y="10109"/>
                  </a:lnTo>
                  <a:lnTo>
                    <a:pt x="25634" y="9410"/>
                  </a:lnTo>
                  <a:lnTo>
                    <a:pt x="25772" y="9105"/>
                  </a:lnTo>
                  <a:lnTo>
                    <a:pt x="26104" y="8597"/>
                  </a:lnTo>
                  <a:lnTo>
                    <a:pt x="27642" y="8597"/>
                  </a:lnTo>
                  <a:lnTo>
                    <a:pt x="27093" y="7632"/>
                  </a:lnTo>
                  <a:lnTo>
                    <a:pt x="26356" y="6972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1" name="object 81"/>
            <p:cNvSpPr/>
            <p:nvPr/>
          </p:nvSpPr>
          <p:spPr>
            <a:xfrm>
              <a:off x="11269870" y="4969801"/>
              <a:ext cx="27940" cy="30480"/>
            </a:xfrm>
            <a:custGeom>
              <a:avLst/>
              <a:gdLst/>
              <a:ahLst/>
              <a:cxnLst/>
              <a:rect l="l" t="t" r="r" b="b"/>
              <a:pathLst>
                <a:path w="27940" h="30479">
                  <a:moveTo>
                    <a:pt x="2256" y="7454"/>
                  </a:moveTo>
                  <a:lnTo>
                    <a:pt x="1220" y="7454"/>
                  </a:lnTo>
                  <a:lnTo>
                    <a:pt x="660" y="8470"/>
                  </a:lnTo>
                  <a:lnTo>
                    <a:pt x="510" y="9029"/>
                  </a:lnTo>
                  <a:lnTo>
                    <a:pt x="507" y="9652"/>
                  </a:lnTo>
                  <a:lnTo>
                    <a:pt x="723" y="10439"/>
                  </a:lnTo>
                  <a:lnTo>
                    <a:pt x="709" y="10909"/>
                  </a:lnTo>
                  <a:lnTo>
                    <a:pt x="423" y="11684"/>
                  </a:lnTo>
                  <a:lnTo>
                    <a:pt x="474" y="13258"/>
                  </a:lnTo>
                  <a:lnTo>
                    <a:pt x="580" y="13779"/>
                  </a:lnTo>
                  <a:lnTo>
                    <a:pt x="685" y="14300"/>
                  </a:lnTo>
                  <a:lnTo>
                    <a:pt x="1093" y="15328"/>
                  </a:lnTo>
                  <a:lnTo>
                    <a:pt x="3721" y="17691"/>
                  </a:lnTo>
                  <a:lnTo>
                    <a:pt x="4194" y="18580"/>
                  </a:lnTo>
                  <a:lnTo>
                    <a:pt x="4568" y="20066"/>
                  </a:lnTo>
                  <a:lnTo>
                    <a:pt x="5080" y="22313"/>
                  </a:lnTo>
                  <a:lnTo>
                    <a:pt x="5469" y="23596"/>
                  </a:lnTo>
                  <a:lnTo>
                    <a:pt x="12556" y="30111"/>
                  </a:lnTo>
                  <a:lnTo>
                    <a:pt x="14744" y="30111"/>
                  </a:lnTo>
                  <a:lnTo>
                    <a:pt x="17780" y="29476"/>
                  </a:lnTo>
                  <a:lnTo>
                    <a:pt x="19329" y="28575"/>
                  </a:lnTo>
                  <a:lnTo>
                    <a:pt x="13866" y="28575"/>
                  </a:lnTo>
                  <a:lnTo>
                    <a:pt x="10459" y="27470"/>
                  </a:lnTo>
                  <a:lnTo>
                    <a:pt x="10253" y="27470"/>
                  </a:lnTo>
                  <a:lnTo>
                    <a:pt x="8763" y="25514"/>
                  </a:lnTo>
                  <a:lnTo>
                    <a:pt x="8700" y="17043"/>
                  </a:lnTo>
                  <a:lnTo>
                    <a:pt x="8827" y="16738"/>
                  </a:lnTo>
                  <a:lnTo>
                    <a:pt x="9613" y="15328"/>
                  </a:lnTo>
                  <a:lnTo>
                    <a:pt x="12128" y="13957"/>
                  </a:lnTo>
                  <a:lnTo>
                    <a:pt x="12801" y="13779"/>
                  </a:lnTo>
                  <a:lnTo>
                    <a:pt x="9058" y="13779"/>
                  </a:lnTo>
                  <a:lnTo>
                    <a:pt x="6832" y="10439"/>
                  </a:lnTo>
                  <a:lnTo>
                    <a:pt x="6237" y="9385"/>
                  </a:lnTo>
                  <a:lnTo>
                    <a:pt x="5575" y="9029"/>
                  </a:lnTo>
                  <a:lnTo>
                    <a:pt x="3595" y="9029"/>
                  </a:lnTo>
                  <a:lnTo>
                    <a:pt x="2518" y="8470"/>
                  </a:lnTo>
                  <a:lnTo>
                    <a:pt x="2821" y="8470"/>
                  </a:lnTo>
                  <a:lnTo>
                    <a:pt x="2349" y="7683"/>
                  </a:lnTo>
                  <a:lnTo>
                    <a:pt x="2256" y="7454"/>
                  </a:lnTo>
                  <a:close/>
                </a:path>
                <a:path w="27940" h="30479">
                  <a:moveTo>
                    <a:pt x="23407" y="20066"/>
                  </a:moveTo>
                  <a:lnTo>
                    <a:pt x="18872" y="20066"/>
                  </a:lnTo>
                  <a:lnTo>
                    <a:pt x="19318" y="20548"/>
                  </a:lnTo>
                  <a:lnTo>
                    <a:pt x="19443" y="25996"/>
                  </a:lnTo>
                  <a:lnTo>
                    <a:pt x="18465" y="27470"/>
                  </a:lnTo>
                  <a:lnTo>
                    <a:pt x="17246" y="28130"/>
                  </a:lnTo>
                  <a:lnTo>
                    <a:pt x="13707" y="28575"/>
                  </a:lnTo>
                  <a:lnTo>
                    <a:pt x="19329" y="28575"/>
                  </a:lnTo>
                  <a:lnTo>
                    <a:pt x="21328" y="25996"/>
                  </a:lnTo>
                  <a:lnTo>
                    <a:pt x="21958" y="24777"/>
                  </a:lnTo>
                  <a:lnTo>
                    <a:pt x="22902" y="22313"/>
                  </a:lnTo>
                  <a:lnTo>
                    <a:pt x="23202" y="20955"/>
                  </a:lnTo>
                  <a:lnTo>
                    <a:pt x="23296" y="20548"/>
                  </a:lnTo>
                  <a:lnTo>
                    <a:pt x="23407" y="20066"/>
                  </a:lnTo>
                  <a:close/>
                </a:path>
                <a:path w="27940" h="30479">
                  <a:moveTo>
                    <a:pt x="14300" y="17043"/>
                  </a:moveTo>
                  <a:lnTo>
                    <a:pt x="12803" y="17691"/>
                  </a:lnTo>
                  <a:lnTo>
                    <a:pt x="12667" y="17907"/>
                  </a:lnTo>
                  <a:lnTo>
                    <a:pt x="12547" y="18097"/>
                  </a:lnTo>
                  <a:lnTo>
                    <a:pt x="12433" y="24104"/>
                  </a:lnTo>
                  <a:lnTo>
                    <a:pt x="13068" y="24777"/>
                  </a:lnTo>
                  <a:lnTo>
                    <a:pt x="15308" y="24777"/>
                  </a:lnTo>
                  <a:lnTo>
                    <a:pt x="15722" y="24536"/>
                  </a:lnTo>
                  <a:lnTo>
                    <a:pt x="15677" y="23596"/>
                  </a:lnTo>
                  <a:lnTo>
                    <a:pt x="14226" y="23596"/>
                  </a:lnTo>
                  <a:lnTo>
                    <a:pt x="13208" y="22771"/>
                  </a:lnTo>
                  <a:lnTo>
                    <a:pt x="13457" y="20955"/>
                  </a:lnTo>
                  <a:lnTo>
                    <a:pt x="13512" y="20548"/>
                  </a:lnTo>
                  <a:lnTo>
                    <a:pt x="14110" y="20066"/>
                  </a:lnTo>
                  <a:lnTo>
                    <a:pt x="23407" y="20066"/>
                  </a:lnTo>
                  <a:lnTo>
                    <a:pt x="23749" y="18580"/>
                  </a:lnTo>
                  <a:lnTo>
                    <a:pt x="24009" y="18097"/>
                  </a:lnTo>
                  <a:lnTo>
                    <a:pt x="24112" y="17907"/>
                  </a:lnTo>
                  <a:lnTo>
                    <a:pt x="16533" y="17907"/>
                  </a:lnTo>
                  <a:lnTo>
                    <a:pt x="15189" y="17170"/>
                  </a:lnTo>
                  <a:lnTo>
                    <a:pt x="14300" y="17043"/>
                  </a:lnTo>
                  <a:close/>
                </a:path>
                <a:path w="27940" h="30479">
                  <a:moveTo>
                    <a:pt x="26735" y="7454"/>
                  </a:moveTo>
                  <a:lnTo>
                    <a:pt x="25711" y="7454"/>
                  </a:lnTo>
                  <a:lnTo>
                    <a:pt x="25619" y="7683"/>
                  </a:lnTo>
                  <a:lnTo>
                    <a:pt x="25163" y="8470"/>
                  </a:lnTo>
                  <a:lnTo>
                    <a:pt x="25524" y="8470"/>
                  </a:lnTo>
                  <a:lnTo>
                    <a:pt x="24320" y="9029"/>
                  </a:lnTo>
                  <a:lnTo>
                    <a:pt x="22242" y="9029"/>
                  </a:lnTo>
                  <a:lnTo>
                    <a:pt x="21296" y="9652"/>
                  </a:lnTo>
                  <a:lnTo>
                    <a:pt x="21180" y="10439"/>
                  </a:lnTo>
                  <a:lnTo>
                    <a:pt x="21145" y="10680"/>
                  </a:lnTo>
                  <a:lnTo>
                    <a:pt x="21034" y="11226"/>
                  </a:lnTo>
                  <a:lnTo>
                    <a:pt x="20942" y="11836"/>
                  </a:lnTo>
                  <a:lnTo>
                    <a:pt x="20695" y="12420"/>
                  </a:lnTo>
                  <a:lnTo>
                    <a:pt x="19642" y="13779"/>
                  </a:lnTo>
                  <a:lnTo>
                    <a:pt x="16046" y="13779"/>
                  </a:lnTo>
                  <a:lnTo>
                    <a:pt x="17538" y="14300"/>
                  </a:lnTo>
                  <a:lnTo>
                    <a:pt x="18097" y="14605"/>
                  </a:lnTo>
                  <a:lnTo>
                    <a:pt x="19342" y="16294"/>
                  </a:lnTo>
                  <a:lnTo>
                    <a:pt x="18780" y="17691"/>
                  </a:lnTo>
                  <a:lnTo>
                    <a:pt x="18609" y="17691"/>
                  </a:lnTo>
                  <a:lnTo>
                    <a:pt x="17551" y="17907"/>
                  </a:lnTo>
                  <a:lnTo>
                    <a:pt x="24112" y="17907"/>
                  </a:lnTo>
                  <a:lnTo>
                    <a:pt x="24229" y="17691"/>
                  </a:lnTo>
                  <a:lnTo>
                    <a:pt x="25323" y="16738"/>
                  </a:lnTo>
                  <a:lnTo>
                    <a:pt x="25488" y="16548"/>
                  </a:lnTo>
                  <a:lnTo>
                    <a:pt x="26327" y="15849"/>
                  </a:lnTo>
                  <a:lnTo>
                    <a:pt x="26733" y="15328"/>
                  </a:lnTo>
                  <a:lnTo>
                    <a:pt x="27079" y="14605"/>
                  </a:lnTo>
                  <a:lnTo>
                    <a:pt x="27647" y="13258"/>
                  </a:lnTo>
                  <a:lnTo>
                    <a:pt x="27726" y="11836"/>
                  </a:lnTo>
                  <a:lnTo>
                    <a:pt x="27555" y="11684"/>
                  </a:lnTo>
                  <a:lnTo>
                    <a:pt x="27385" y="11226"/>
                  </a:lnTo>
                  <a:lnTo>
                    <a:pt x="27266" y="10909"/>
                  </a:lnTo>
                  <a:lnTo>
                    <a:pt x="27246" y="10439"/>
                  </a:lnTo>
                  <a:lnTo>
                    <a:pt x="27453" y="9652"/>
                  </a:lnTo>
                  <a:lnTo>
                    <a:pt x="27487" y="9029"/>
                  </a:lnTo>
                  <a:lnTo>
                    <a:pt x="27343" y="8470"/>
                  </a:lnTo>
                  <a:lnTo>
                    <a:pt x="26735" y="7454"/>
                  </a:lnTo>
                  <a:close/>
                </a:path>
                <a:path w="27940" h="30479">
                  <a:moveTo>
                    <a:pt x="14058" y="0"/>
                  </a:moveTo>
                  <a:lnTo>
                    <a:pt x="13919" y="0"/>
                  </a:lnTo>
                  <a:lnTo>
                    <a:pt x="13093" y="952"/>
                  </a:lnTo>
                  <a:lnTo>
                    <a:pt x="12770" y="1587"/>
                  </a:lnTo>
                  <a:lnTo>
                    <a:pt x="12700" y="1727"/>
                  </a:lnTo>
                  <a:lnTo>
                    <a:pt x="12371" y="3403"/>
                  </a:lnTo>
                  <a:lnTo>
                    <a:pt x="11950" y="3848"/>
                  </a:lnTo>
                  <a:lnTo>
                    <a:pt x="10452" y="4343"/>
                  </a:lnTo>
                  <a:lnTo>
                    <a:pt x="10058" y="4914"/>
                  </a:lnTo>
                  <a:lnTo>
                    <a:pt x="9601" y="6489"/>
                  </a:lnTo>
                  <a:lnTo>
                    <a:pt x="9794" y="7454"/>
                  </a:lnTo>
                  <a:lnTo>
                    <a:pt x="10706" y="9385"/>
                  </a:lnTo>
                  <a:lnTo>
                    <a:pt x="10833" y="9652"/>
                  </a:lnTo>
                  <a:lnTo>
                    <a:pt x="10860" y="12420"/>
                  </a:lnTo>
                  <a:lnTo>
                    <a:pt x="10673" y="12420"/>
                  </a:lnTo>
                  <a:lnTo>
                    <a:pt x="9800" y="13258"/>
                  </a:lnTo>
                  <a:lnTo>
                    <a:pt x="11356" y="13258"/>
                  </a:lnTo>
                  <a:lnTo>
                    <a:pt x="7061" y="13779"/>
                  </a:lnTo>
                  <a:lnTo>
                    <a:pt x="18263" y="13779"/>
                  </a:lnTo>
                  <a:lnTo>
                    <a:pt x="17037" y="11836"/>
                  </a:lnTo>
                  <a:lnTo>
                    <a:pt x="17019" y="10439"/>
                  </a:lnTo>
                  <a:lnTo>
                    <a:pt x="17179" y="9652"/>
                  </a:lnTo>
                  <a:lnTo>
                    <a:pt x="17233" y="9385"/>
                  </a:lnTo>
                  <a:lnTo>
                    <a:pt x="17701" y="8470"/>
                  </a:lnTo>
                  <a:lnTo>
                    <a:pt x="18057" y="7683"/>
                  </a:lnTo>
                  <a:lnTo>
                    <a:pt x="18161" y="7454"/>
                  </a:lnTo>
                  <a:lnTo>
                    <a:pt x="18364" y="6731"/>
                  </a:lnTo>
                  <a:lnTo>
                    <a:pt x="17995" y="5054"/>
                  </a:lnTo>
                  <a:lnTo>
                    <a:pt x="17589" y="4343"/>
                  </a:lnTo>
                  <a:lnTo>
                    <a:pt x="16014" y="3848"/>
                  </a:lnTo>
                  <a:lnTo>
                    <a:pt x="15608" y="3403"/>
                  </a:lnTo>
                  <a:lnTo>
                    <a:pt x="15379" y="2400"/>
                  </a:lnTo>
                  <a:lnTo>
                    <a:pt x="15253" y="1727"/>
                  </a:lnTo>
                  <a:lnTo>
                    <a:pt x="15227" y="1587"/>
                  </a:lnTo>
                  <a:lnTo>
                    <a:pt x="14851" y="952"/>
                  </a:lnTo>
                  <a:lnTo>
                    <a:pt x="14058" y="0"/>
                  </a:lnTo>
                  <a:close/>
                </a:path>
                <a:path w="27940" h="30479">
                  <a:moveTo>
                    <a:pt x="3619" y="6731"/>
                  </a:moveTo>
                  <a:lnTo>
                    <a:pt x="1838" y="6731"/>
                  </a:lnTo>
                  <a:lnTo>
                    <a:pt x="2279" y="7454"/>
                  </a:lnTo>
                  <a:lnTo>
                    <a:pt x="0" y="7454"/>
                  </a:lnTo>
                  <a:lnTo>
                    <a:pt x="3619" y="6731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2" name="object 82"/>
            <p:cNvSpPr/>
            <p:nvPr/>
          </p:nvSpPr>
          <p:spPr>
            <a:xfrm>
              <a:off x="11278383" y="4983573"/>
              <a:ext cx="11430" cy="15240"/>
            </a:xfrm>
            <a:custGeom>
              <a:avLst/>
              <a:gdLst/>
              <a:ahLst/>
              <a:cxnLst/>
              <a:rect l="l" t="t" r="r" b="b"/>
              <a:pathLst>
                <a:path w="11429" h="15239">
                  <a:moveTo>
                    <a:pt x="7521" y="0"/>
                  </a:moveTo>
                  <a:lnTo>
                    <a:pt x="4299" y="0"/>
                  </a:lnTo>
                  <a:lnTo>
                    <a:pt x="3625" y="190"/>
                  </a:lnTo>
                  <a:lnTo>
                    <a:pt x="1098" y="1549"/>
                  </a:lnTo>
                  <a:lnTo>
                    <a:pt x="0" y="3517"/>
                  </a:lnTo>
                  <a:lnTo>
                    <a:pt x="186" y="3517"/>
                  </a:lnTo>
                  <a:lnTo>
                    <a:pt x="237" y="10325"/>
                  </a:lnTo>
                  <a:lnTo>
                    <a:pt x="363" y="11887"/>
                  </a:lnTo>
                  <a:lnTo>
                    <a:pt x="1737" y="13703"/>
                  </a:lnTo>
                  <a:lnTo>
                    <a:pt x="1947" y="13703"/>
                  </a:lnTo>
                  <a:lnTo>
                    <a:pt x="4999" y="14681"/>
                  </a:lnTo>
                  <a:lnTo>
                    <a:pt x="6102" y="14681"/>
                  </a:lnTo>
                  <a:lnTo>
                    <a:pt x="8744" y="14351"/>
                  </a:lnTo>
                  <a:lnTo>
                    <a:pt x="9359" y="14020"/>
                  </a:lnTo>
                  <a:lnTo>
                    <a:pt x="5165" y="14020"/>
                  </a:lnTo>
                  <a:lnTo>
                    <a:pt x="2140" y="12915"/>
                  </a:lnTo>
                  <a:lnTo>
                    <a:pt x="1368" y="11887"/>
                  </a:lnTo>
                  <a:lnTo>
                    <a:pt x="1254" y="11734"/>
                  </a:lnTo>
                  <a:lnTo>
                    <a:pt x="1168" y="2743"/>
                  </a:lnTo>
                  <a:lnTo>
                    <a:pt x="1588" y="2222"/>
                  </a:lnTo>
                  <a:lnTo>
                    <a:pt x="2371" y="1333"/>
                  </a:lnTo>
                  <a:lnTo>
                    <a:pt x="5291" y="546"/>
                  </a:lnTo>
                  <a:lnTo>
                    <a:pt x="9148" y="546"/>
                  </a:lnTo>
                  <a:lnTo>
                    <a:pt x="7521" y="0"/>
                  </a:lnTo>
                  <a:close/>
                </a:path>
                <a:path w="11429" h="15239">
                  <a:moveTo>
                    <a:pt x="10979" y="6972"/>
                  </a:moveTo>
                  <a:lnTo>
                    <a:pt x="9974" y="6972"/>
                  </a:lnTo>
                  <a:lnTo>
                    <a:pt x="10266" y="7391"/>
                  </a:lnTo>
                  <a:lnTo>
                    <a:pt x="10196" y="10325"/>
                  </a:lnTo>
                  <a:lnTo>
                    <a:pt x="10077" y="12230"/>
                  </a:lnTo>
                  <a:lnTo>
                    <a:pt x="9239" y="13208"/>
                  </a:lnTo>
                  <a:lnTo>
                    <a:pt x="8146" y="13703"/>
                  </a:lnTo>
                  <a:lnTo>
                    <a:pt x="7809" y="13703"/>
                  </a:lnTo>
                  <a:lnTo>
                    <a:pt x="6267" y="14020"/>
                  </a:lnTo>
                  <a:lnTo>
                    <a:pt x="9359" y="14020"/>
                  </a:lnTo>
                  <a:lnTo>
                    <a:pt x="9950" y="13703"/>
                  </a:lnTo>
                  <a:lnTo>
                    <a:pt x="10928" y="12230"/>
                  </a:lnTo>
                  <a:lnTo>
                    <a:pt x="10979" y="6972"/>
                  </a:lnTo>
                  <a:close/>
                </a:path>
                <a:path w="11429" h="15239">
                  <a:moveTo>
                    <a:pt x="6966" y="2743"/>
                  </a:moveTo>
                  <a:lnTo>
                    <a:pt x="4216" y="2743"/>
                  </a:lnTo>
                  <a:lnTo>
                    <a:pt x="3244" y="3886"/>
                  </a:lnTo>
                  <a:lnTo>
                    <a:pt x="3244" y="10541"/>
                  </a:lnTo>
                  <a:lnTo>
                    <a:pt x="3892" y="11353"/>
                  </a:lnTo>
                  <a:lnTo>
                    <a:pt x="5899" y="11887"/>
                  </a:lnTo>
                  <a:lnTo>
                    <a:pt x="6771" y="11887"/>
                  </a:lnTo>
                  <a:lnTo>
                    <a:pt x="7663" y="11353"/>
                  </a:lnTo>
                  <a:lnTo>
                    <a:pt x="7853" y="11353"/>
                  </a:lnTo>
                  <a:lnTo>
                    <a:pt x="7857" y="10998"/>
                  </a:lnTo>
                  <a:lnTo>
                    <a:pt x="4553" y="10998"/>
                  </a:lnTo>
                  <a:lnTo>
                    <a:pt x="3918" y="10325"/>
                  </a:lnTo>
                  <a:lnTo>
                    <a:pt x="4032" y="4330"/>
                  </a:lnTo>
                  <a:lnTo>
                    <a:pt x="4311" y="3886"/>
                  </a:lnTo>
                  <a:lnTo>
                    <a:pt x="5201" y="3517"/>
                  </a:lnTo>
                  <a:lnTo>
                    <a:pt x="8429" y="3517"/>
                  </a:lnTo>
                  <a:lnTo>
                    <a:pt x="6966" y="2743"/>
                  </a:lnTo>
                  <a:close/>
                </a:path>
                <a:path w="11429" h="15239">
                  <a:moveTo>
                    <a:pt x="10356" y="6299"/>
                  </a:moveTo>
                  <a:lnTo>
                    <a:pt x="5581" y="6299"/>
                  </a:lnTo>
                  <a:lnTo>
                    <a:pt x="4997" y="6781"/>
                  </a:lnTo>
                  <a:lnTo>
                    <a:pt x="4883" y="7683"/>
                  </a:lnTo>
                  <a:lnTo>
                    <a:pt x="4760" y="8585"/>
                  </a:lnTo>
                  <a:lnTo>
                    <a:pt x="4720" y="9004"/>
                  </a:lnTo>
                  <a:lnTo>
                    <a:pt x="5741" y="9855"/>
                  </a:lnTo>
                  <a:lnTo>
                    <a:pt x="7200" y="9855"/>
                  </a:lnTo>
                  <a:lnTo>
                    <a:pt x="7093" y="10998"/>
                  </a:lnTo>
                  <a:lnTo>
                    <a:pt x="7857" y="10998"/>
                  </a:lnTo>
                  <a:lnTo>
                    <a:pt x="7880" y="9004"/>
                  </a:lnTo>
                  <a:lnTo>
                    <a:pt x="6000" y="9004"/>
                  </a:lnTo>
                  <a:lnTo>
                    <a:pt x="5594" y="8585"/>
                  </a:lnTo>
                  <a:lnTo>
                    <a:pt x="5581" y="7391"/>
                  </a:lnTo>
                  <a:lnTo>
                    <a:pt x="5917" y="6972"/>
                  </a:lnTo>
                  <a:lnTo>
                    <a:pt x="10979" y="6972"/>
                  </a:lnTo>
                  <a:lnTo>
                    <a:pt x="10356" y="6299"/>
                  </a:lnTo>
                  <a:close/>
                </a:path>
                <a:path w="11429" h="15239">
                  <a:moveTo>
                    <a:pt x="9046" y="546"/>
                  </a:moveTo>
                  <a:lnTo>
                    <a:pt x="7220" y="546"/>
                  </a:lnTo>
                  <a:lnTo>
                    <a:pt x="8896" y="1333"/>
                  </a:lnTo>
                  <a:lnTo>
                    <a:pt x="9201" y="1549"/>
                  </a:lnTo>
                  <a:lnTo>
                    <a:pt x="9747" y="2222"/>
                  </a:lnTo>
                  <a:lnTo>
                    <a:pt x="9723" y="2743"/>
                  </a:lnTo>
                  <a:lnTo>
                    <a:pt x="9266" y="3517"/>
                  </a:lnTo>
                  <a:lnTo>
                    <a:pt x="6891" y="3517"/>
                  </a:lnTo>
                  <a:lnTo>
                    <a:pt x="7994" y="4127"/>
                  </a:lnTo>
                  <a:lnTo>
                    <a:pt x="9036" y="4127"/>
                  </a:lnTo>
                  <a:lnTo>
                    <a:pt x="10293" y="3886"/>
                  </a:lnTo>
                  <a:lnTo>
                    <a:pt x="10752" y="2743"/>
                  </a:lnTo>
                  <a:lnTo>
                    <a:pt x="11000" y="2743"/>
                  </a:lnTo>
                  <a:lnTo>
                    <a:pt x="9582" y="838"/>
                  </a:lnTo>
                  <a:lnTo>
                    <a:pt x="9046" y="546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3" name="object 83"/>
            <p:cNvSpPr/>
            <p:nvPr/>
          </p:nvSpPr>
          <p:spPr>
            <a:xfrm>
              <a:off x="11279164" y="4983980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5041" y="0"/>
                  </a:moveTo>
                  <a:lnTo>
                    <a:pt x="1612" y="901"/>
                  </a:lnTo>
                  <a:lnTo>
                    <a:pt x="393" y="2286"/>
                  </a:lnTo>
                  <a:lnTo>
                    <a:pt x="12" y="5156"/>
                  </a:lnTo>
                  <a:lnTo>
                    <a:pt x="88" y="5994"/>
                  </a:lnTo>
                  <a:lnTo>
                    <a:pt x="63" y="6858"/>
                  </a:lnTo>
                  <a:lnTo>
                    <a:pt x="101" y="7696"/>
                  </a:lnTo>
                  <a:lnTo>
                    <a:pt x="0" y="8585"/>
                  </a:lnTo>
                  <a:lnTo>
                    <a:pt x="406" y="11239"/>
                  </a:lnTo>
                  <a:lnTo>
                    <a:pt x="1358" y="12509"/>
                  </a:lnTo>
                  <a:lnTo>
                    <a:pt x="4279" y="13576"/>
                  </a:lnTo>
                  <a:lnTo>
                    <a:pt x="5486" y="13614"/>
                  </a:lnTo>
                  <a:lnTo>
                    <a:pt x="7645" y="13169"/>
                  </a:lnTo>
                  <a:lnTo>
                    <a:pt x="8458" y="12801"/>
                  </a:lnTo>
                  <a:lnTo>
                    <a:pt x="9372" y="11734"/>
                  </a:lnTo>
                  <a:lnTo>
                    <a:pt x="9537" y="11391"/>
                  </a:lnTo>
                  <a:lnTo>
                    <a:pt x="9474" y="10502"/>
                  </a:lnTo>
                  <a:lnTo>
                    <a:pt x="9499" y="10071"/>
                  </a:lnTo>
                  <a:lnTo>
                    <a:pt x="9486" y="6908"/>
                  </a:lnTo>
                  <a:lnTo>
                    <a:pt x="9182" y="6553"/>
                  </a:lnTo>
                  <a:lnTo>
                    <a:pt x="7645" y="6515"/>
                  </a:lnTo>
                  <a:lnTo>
                    <a:pt x="5156" y="6540"/>
                  </a:lnTo>
                  <a:lnTo>
                    <a:pt x="4800" y="6985"/>
                  </a:lnTo>
                  <a:lnTo>
                    <a:pt x="4813" y="8178"/>
                  </a:lnTo>
                  <a:lnTo>
                    <a:pt x="5206" y="8585"/>
                  </a:lnTo>
                  <a:lnTo>
                    <a:pt x="6159" y="8623"/>
                  </a:lnTo>
                  <a:lnTo>
                    <a:pt x="7099" y="8597"/>
                  </a:lnTo>
                  <a:lnTo>
                    <a:pt x="7137" y="9385"/>
                  </a:lnTo>
                  <a:lnTo>
                    <a:pt x="7162" y="10680"/>
                  </a:lnTo>
                  <a:lnTo>
                    <a:pt x="7073" y="10833"/>
                  </a:lnTo>
                  <a:lnTo>
                    <a:pt x="6032" y="11455"/>
                  </a:lnTo>
                  <a:lnTo>
                    <a:pt x="5118" y="11480"/>
                  </a:lnTo>
                  <a:lnTo>
                    <a:pt x="3111" y="10947"/>
                  </a:lnTo>
                  <a:lnTo>
                    <a:pt x="2463" y="10134"/>
                  </a:lnTo>
                  <a:lnTo>
                    <a:pt x="2412" y="6121"/>
                  </a:lnTo>
                  <a:lnTo>
                    <a:pt x="2463" y="3454"/>
                  </a:lnTo>
                  <a:lnTo>
                    <a:pt x="3136" y="2679"/>
                  </a:lnTo>
                  <a:lnTo>
                    <a:pt x="5283" y="2184"/>
                  </a:lnTo>
                  <a:lnTo>
                    <a:pt x="6184" y="2336"/>
                  </a:lnTo>
                  <a:lnTo>
                    <a:pt x="7467" y="3009"/>
                  </a:lnTo>
                  <a:lnTo>
                    <a:pt x="8127" y="3111"/>
                  </a:lnTo>
                  <a:lnTo>
                    <a:pt x="8597" y="2921"/>
                  </a:lnTo>
                  <a:lnTo>
                    <a:pt x="9016" y="2209"/>
                  </a:lnTo>
                  <a:lnTo>
                    <a:pt x="8966" y="1816"/>
                  </a:lnTo>
                  <a:lnTo>
                    <a:pt x="8420" y="1143"/>
                  </a:lnTo>
                  <a:lnTo>
                    <a:pt x="8115" y="927"/>
                  </a:lnTo>
                  <a:lnTo>
                    <a:pt x="6438" y="139"/>
                  </a:lnTo>
                  <a:lnTo>
                    <a:pt x="5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84" name="object 84"/>
          <p:cNvSpPr txBox="1"/>
          <p:nvPr/>
        </p:nvSpPr>
        <p:spPr>
          <a:xfrm>
            <a:off x="10048666" y="4449024"/>
            <a:ext cx="755525" cy="56618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2300" b="1" dirty="0">
                <a:latin typeface="Grammarsaurus" pitchFamily="2" charset="0"/>
                <a:cs typeface="Arial"/>
              </a:rPr>
              <a:t>self</a:t>
            </a:r>
            <a:endParaRPr sz="2300" dirty="0">
              <a:latin typeface="Grammarsaurus" pitchFamily="2" charset="0"/>
              <a:cs typeface="Arial"/>
            </a:endParaRPr>
          </a:p>
          <a:p>
            <a:pPr marL="48260">
              <a:lnSpc>
                <a:spcPct val="100000"/>
              </a:lnSpc>
              <a:spcBef>
                <a:spcPts val="1050"/>
              </a:spcBef>
            </a:pPr>
            <a:r>
              <a:rPr sz="3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sp>
        <p:nvSpPr>
          <p:cNvPr id="85" name="object 85"/>
          <p:cNvSpPr/>
          <p:nvPr/>
        </p:nvSpPr>
        <p:spPr>
          <a:xfrm>
            <a:off x="9713261" y="1853816"/>
            <a:ext cx="1090930" cy="681990"/>
          </a:xfrm>
          <a:custGeom>
            <a:avLst/>
            <a:gdLst/>
            <a:ahLst/>
            <a:cxnLst/>
            <a:rect l="l" t="t" r="r" b="b"/>
            <a:pathLst>
              <a:path w="1090929" h="681989">
                <a:moveTo>
                  <a:pt x="967955" y="0"/>
                </a:moveTo>
                <a:lnTo>
                  <a:pt x="122770" y="0"/>
                </a:lnTo>
                <a:lnTo>
                  <a:pt x="74982" y="9647"/>
                </a:lnTo>
                <a:lnTo>
                  <a:pt x="35958" y="35956"/>
                </a:lnTo>
                <a:lnTo>
                  <a:pt x="9647" y="74977"/>
                </a:lnTo>
                <a:lnTo>
                  <a:pt x="0" y="122758"/>
                </a:lnTo>
                <a:lnTo>
                  <a:pt x="0" y="558736"/>
                </a:lnTo>
                <a:lnTo>
                  <a:pt x="9647" y="606522"/>
                </a:lnTo>
                <a:lnTo>
                  <a:pt x="35958" y="645542"/>
                </a:lnTo>
                <a:lnTo>
                  <a:pt x="74982" y="671848"/>
                </a:lnTo>
                <a:lnTo>
                  <a:pt x="122770" y="681494"/>
                </a:lnTo>
                <a:lnTo>
                  <a:pt x="967955" y="681494"/>
                </a:lnTo>
                <a:lnTo>
                  <a:pt x="1015742" y="671848"/>
                </a:lnTo>
                <a:lnTo>
                  <a:pt x="1054761" y="645542"/>
                </a:lnTo>
                <a:lnTo>
                  <a:pt x="1081068" y="606522"/>
                </a:lnTo>
                <a:lnTo>
                  <a:pt x="1090714" y="558736"/>
                </a:lnTo>
                <a:lnTo>
                  <a:pt x="1090714" y="122758"/>
                </a:lnTo>
                <a:lnTo>
                  <a:pt x="1081068" y="74977"/>
                </a:lnTo>
                <a:lnTo>
                  <a:pt x="1054761" y="35956"/>
                </a:lnTo>
                <a:lnTo>
                  <a:pt x="1015742" y="9647"/>
                </a:lnTo>
                <a:lnTo>
                  <a:pt x="967955" y="0"/>
                </a:lnTo>
                <a:close/>
              </a:path>
            </a:pathLst>
          </a:custGeom>
          <a:solidFill>
            <a:srgbClr val="AD84A4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87" name="object 87"/>
          <p:cNvGrpSpPr/>
          <p:nvPr/>
        </p:nvGrpSpPr>
        <p:grpSpPr>
          <a:xfrm>
            <a:off x="9512898" y="2793727"/>
            <a:ext cx="1873770" cy="2225592"/>
            <a:chOff x="9512898" y="2793727"/>
            <a:chExt cx="1873770" cy="2225592"/>
          </a:xfrm>
        </p:grpSpPr>
        <p:pic>
          <p:nvPicPr>
            <p:cNvPr id="89" name="object 8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98065" y="3960101"/>
              <a:ext cx="126644" cy="126695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916795" y="4119408"/>
              <a:ext cx="138429" cy="109194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10179883" y="4059252"/>
              <a:ext cx="518795" cy="212725"/>
            </a:xfrm>
            <a:custGeom>
              <a:avLst/>
              <a:gdLst/>
              <a:ahLst/>
              <a:cxnLst/>
              <a:rect l="l" t="t" r="r" b="b"/>
              <a:pathLst>
                <a:path w="518795" h="212725">
                  <a:moveTo>
                    <a:pt x="482626" y="0"/>
                  </a:moveTo>
                  <a:lnTo>
                    <a:pt x="465712" y="274"/>
                  </a:lnTo>
                  <a:lnTo>
                    <a:pt x="449656" y="7253"/>
                  </a:lnTo>
                  <a:lnTo>
                    <a:pt x="407630" y="34297"/>
                  </a:lnTo>
                  <a:lnTo>
                    <a:pt x="363958" y="57902"/>
                  </a:lnTo>
                  <a:lnTo>
                    <a:pt x="318805" y="78017"/>
                  </a:lnTo>
                  <a:lnTo>
                    <a:pt x="272332" y="94591"/>
                  </a:lnTo>
                  <a:lnTo>
                    <a:pt x="224704" y="107571"/>
                  </a:lnTo>
                  <a:lnTo>
                    <a:pt x="176086" y="116906"/>
                  </a:lnTo>
                  <a:lnTo>
                    <a:pt x="126640" y="122545"/>
                  </a:lnTo>
                  <a:lnTo>
                    <a:pt x="73405" y="124436"/>
                  </a:lnTo>
                  <a:lnTo>
                    <a:pt x="44018" y="123813"/>
                  </a:lnTo>
                  <a:lnTo>
                    <a:pt x="35851" y="124572"/>
                  </a:lnTo>
                  <a:lnTo>
                    <a:pt x="4041" y="149367"/>
                  </a:lnTo>
                  <a:lnTo>
                    <a:pt x="0" y="166092"/>
                  </a:lnTo>
                  <a:lnTo>
                    <a:pt x="488" y="174786"/>
                  </a:lnTo>
                  <a:lnTo>
                    <a:pt x="25500" y="207949"/>
                  </a:lnTo>
                  <a:lnTo>
                    <a:pt x="76695" y="212637"/>
                  </a:lnTo>
                  <a:lnTo>
                    <a:pt x="127247" y="210940"/>
                  </a:lnTo>
                  <a:lnTo>
                    <a:pt x="177231" y="205875"/>
                  </a:lnTo>
                  <a:lnTo>
                    <a:pt x="226517" y="197484"/>
                  </a:lnTo>
                  <a:lnTo>
                    <a:pt x="274972" y="185807"/>
                  </a:lnTo>
                  <a:lnTo>
                    <a:pt x="322464" y="170885"/>
                  </a:lnTo>
                  <a:lnTo>
                    <a:pt x="368863" y="152759"/>
                  </a:lnTo>
                  <a:lnTo>
                    <a:pt x="414035" y="131470"/>
                  </a:lnTo>
                  <a:lnTo>
                    <a:pt x="457850" y="107059"/>
                  </a:lnTo>
                  <a:lnTo>
                    <a:pt x="500176" y="79567"/>
                  </a:lnTo>
                  <a:lnTo>
                    <a:pt x="518326" y="51106"/>
                  </a:lnTo>
                  <a:lnTo>
                    <a:pt x="518052" y="34193"/>
                  </a:lnTo>
                  <a:lnTo>
                    <a:pt x="511073" y="18149"/>
                  </a:lnTo>
                  <a:lnTo>
                    <a:pt x="498410" y="6076"/>
                  </a:lnTo>
                  <a:lnTo>
                    <a:pt x="4826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2" name="object 9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512898" y="3487234"/>
              <a:ext cx="88785" cy="117665"/>
            </a:xfrm>
            <a:prstGeom prst="rect">
              <a:avLst/>
            </a:prstGeom>
          </p:spPr>
        </p:pic>
        <p:sp>
          <p:nvSpPr>
            <p:cNvPr id="93" name="object 93"/>
            <p:cNvSpPr/>
            <p:nvPr/>
          </p:nvSpPr>
          <p:spPr>
            <a:xfrm>
              <a:off x="9512902" y="2793727"/>
              <a:ext cx="1481455" cy="1156970"/>
            </a:xfrm>
            <a:custGeom>
              <a:avLst/>
              <a:gdLst/>
              <a:ahLst/>
              <a:cxnLst/>
              <a:rect l="l" t="t" r="r" b="b"/>
              <a:pathLst>
                <a:path w="1481454" h="1156970">
                  <a:moveTo>
                    <a:pt x="743508" y="0"/>
                  </a:moveTo>
                  <a:lnTo>
                    <a:pt x="689928" y="1918"/>
                  </a:lnTo>
                  <a:lnTo>
                    <a:pt x="636928" y="7638"/>
                  </a:lnTo>
                  <a:lnTo>
                    <a:pt x="584683" y="17107"/>
                  </a:lnTo>
                  <a:lnTo>
                    <a:pt x="533371" y="30273"/>
                  </a:lnTo>
                  <a:lnTo>
                    <a:pt x="483167" y="47084"/>
                  </a:lnTo>
                  <a:lnTo>
                    <a:pt x="434248" y="67487"/>
                  </a:lnTo>
                  <a:lnTo>
                    <a:pt x="386790" y="91429"/>
                  </a:lnTo>
                  <a:lnTo>
                    <a:pt x="340969" y="118859"/>
                  </a:lnTo>
                  <a:lnTo>
                    <a:pt x="296491" y="150022"/>
                  </a:lnTo>
                  <a:lnTo>
                    <a:pt x="254712" y="184038"/>
                  </a:lnTo>
                  <a:lnTo>
                    <a:pt x="215692" y="220846"/>
                  </a:lnTo>
                  <a:lnTo>
                    <a:pt x="179487" y="260389"/>
                  </a:lnTo>
                  <a:lnTo>
                    <a:pt x="146157" y="302609"/>
                  </a:lnTo>
                  <a:lnTo>
                    <a:pt x="115760" y="347446"/>
                  </a:lnTo>
                  <a:lnTo>
                    <a:pt x="88201" y="391414"/>
                  </a:lnTo>
                  <a:lnTo>
                    <a:pt x="88201" y="179844"/>
                  </a:lnTo>
                  <a:lnTo>
                    <a:pt x="84730" y="162700"/>
                  </a:lnTo>
                  <a:lnTo>
                    <a:pt x="75269" y="148682"/>
                  </a:lnTo>
                  <a:lnTo>
                    <a:pt x="61251" y="139221"/>
                  </a:lnTo>
                  <a:lnTo>
                    <a:pt x="44107" y="135750"/>
                  </a:lnTo>
                  <a:lnTo>
                    <a:pt x="26955" y="139221"/>
                  </a:lnTo>
                  <a:lnTo>
                    <a:pt x="12933" y="148682"/>
                  </a:lnTo>
                  <a:lnTo>
                    <a:pt x="3471" y="162700"/>
                  </a:lnTo>
                  <a:lnTo>
                    <a:pt x="0" y="179844"/>
                  </a:lnTo>
                  <a:lnTo>
                    <a:pt x="0" y="350253"/>
                  </a:lnTo>
                  <a:lnTo>
                    <a:pt x="12088" y="413443"/>
                  </a:lnTo>
                  <a:lnTo>
                    <a:pt x="47332" y="466470"/>
                  </a:lnTo>
                  <a:lnTo>
                    <a:pt x="98923" y="500916"/>
                  </a:lnTo>
                  <a:lnTo>
                    <a:pt x="160502" y="512902"/>
                  </a:lnTo>
                  <a:lnTo>
                    <a:pt x="333235" y="513156"/>
                  </a:lnTo>
                  <a:lnTo>
                    <a:pt x="350409" y="509691"/>
                  </a:lnTo>
                  <a:lnTo>
                    <a:pt x="364445" y="500248"/>
                  </a:lnTo>
                  <a:lnTo>
                    <a:pt x="373918" y="486254"/>
                  </a:lnTo>
                  <a:lnTo>
                    <a:pt x="377405" y="469138"/>
                  </a:lnTo>
                  <a:lnTo>
                    <a:pt x="373962" y="451979"/>
                  </a:lnTo>
                  <a:lnTo>
                    <a:pt x="364524" y="437940"/>
                  </a:lnTo>
                  <a:lnTo>
                    <a:pt x="350520" y="428454"/>
                  </a:lnTo>
                  <a:lnTo>
                    <a:pt x="333374" y="424954"/>
                  </a:lnTo>
                  <a:lnTo>
                    <a:pt x="171957" y="424713"/>
                  </a:lnTo>
                  <a:lnTo>
                    <a:pt x="185750" y="402069"/>
                  </a:lnTo>
                  <a:lnTo>
                    <a:pt x="212454" y="361723"/>
                  </a:lnTo>
                  <a:lnTo>
                    <a:pt x="241909" y="323724"/>
                  </a:lnTo>
                  <a:lnTo>
                    <a:pt x="273931" y="288176"/>
                  </a:lnTo>
                  <a:lnTo>
                    <a:pt x="308339" y="255180"/>
                  </a:lnTo>
                  <a:lnTo>
                    <a:pt x="344950" y="224840"/>
                  </a:lnTo>
                  <a:lnTo>
                    <a:pt x="383582" y="197257"/>
                  </a:lnTo>
                  <a:lnTo>
                    <a:pt x="424052" y="172535"/>
                  </a:lnTo>
                  <a:lnTo>
                    <a:pt x="466179" y="150777"/>
                  </a:lnTo>
                  <a:lnTo>
                    <a:pt x="509780" y="132084"/>
                  </a:lnTo>
                  <a:lnTo>
                    <a:pt x="554672" y="116560"/>
                  </a:lnTo>
                  <a:lnTo>
                    <a:pt x="600673" y="104307"/>
                  </a:lnTo>
                  <a:lnTo>
                    <a:pt x="647601" y="95428"/>
                  </a:lnTo>
                  <a:lnTo>
                    <a:pt x="695274" y="90025"/>
                  </a:lnTo>
                  <a:lnTo>
                    <a:pt x="743508" y="88201"/>
                  </a:lnTo>
                  <a:lnTo>
                    <a:pt x="791796" y="89990"/>
                  </a:lnTo>
                  <a:lnTo>
                    <a:pt x="839140" y="95271"/>
                  </a:lnTo>
                  <a:lnTo>
                    <a:pt x="885414" y="103918"/>
                  </a:lnTo>
                  <a:lnTo>
                    <a:pt x="930490" y="115804"/>
                  </a:lnTo>
                  <a:lnTo>
                    <a:pt x="974243" y="130803"/>
                  </a:lnTo>
                  <a:lnTo>
                    <a:pt x="1016546" y="148786"/>
                  </a:lnTo>
                  <a:lnTo>
                    <a:pt x="1057272" y="169629"/>
                  </a:lnTo>
                  <a:lnTo>
                    <a:pt x="1096295" y="193203"/>
                  </a:lnTo>
                  <a:lnTo>
                    <a:pt x="1133488" y="219382"/>
                  </a:lnTo>
                  <a:lnTo>
                    <a:pt x="1168724" y="248039"/>
                  </a:lnTo>
                  <a:lnTo>
                    <a:pt x="1201878" y="279047"/>
                  </a:lnTo>
                  <a:lnTo>
                    <a:pt x="1232823" y="312280"/>
                  </a:lnTo>
                  <a:lnTo>
                    <a:pt x="1261431" y="347610"/>
                  </a:lnTo>
                  <a:lnTo>
                    <a:pt x="1287577" y="384911"/>
                  </a:lnTo>
                  <a:lnTo>
                    <a:pt x="1311134" y="424057"/>
                  </a:lnTo>
                  <a:lnTo>
                    <a:pt x="1331976" y="464919"/>
                  </a:lnTo>
                  <a:lnTo>
                    <a:pt x="1349975" y="507371"/>
                  </a:lnTo>
                  <a:lnTo>
                    <a:pt x="1365005" y="551288"/>
                  </a:lnTo>
                  <a:lnTo>
                    <a:pt x="1376941" y="596540"/>
                  </a:lnTo>
                  <a:lnTo>
                    <a:pt x="1385654" y="643003"/>
                  </a:lnTo>
                  <a:lnTo>
                    <a:pt x="1391020" y="690549"/>
                  </a:lnTo>
                  <a:lnTo>
                    <a:pt x="1392910" y="739051"/>
                  </a:lnTo>
                  <a:lnTo>
                    <a:pt x="1390651" y="792128"/>
                  </a:lnTo>
                  <a:lnTo>
                    <a:pt x="1384157" y="844539"/>
                  </a:lnTo>
                  <a:lnTo>
                    <a:pt x="1373496" y="896056"/>
                  </a:lnTo>
                  <a:lnTo>
                    <a:pt x="1358735" y="946452"/>
                  </a:lnTo>
                  <a:lnTo>
                    <a:pt x="1339941" y="995498"/>
                  </a:lnTo>
                  <a:lnTo>
                    <a:pt x="1317182" y="1042967"/>
                  </a:lnTo>
                  <a:lnTo>
                    <a:pt x="1290523" y="1088631"/>
                  </a:lnTo>
                  <a:lnTo>
                    <a:pt x="1286562" y="1096388"/>
                  </a:lnTo>
                  <a:lnTo>
                    <a:pt x="1291478" y="1137631"/>
                  </a:lnTo>
                  <a:lnTo>
                    <a:pt x="1319225" y="1156500"/>
                  </a:lnTo>
                  <a:lnTo>
                    <a:pt x="1327607" y="1156500"/>
                  </a:lnTo>
                  <a:lnTo>
                    <a:pt x="1364818" y="1136154"/>
                  </a:lnTo>
                  <a:lnTo>
                    <a:pt x="1391477" y="1091023"/>
                  </a:lnTo>
                  <a:lnTo>
                    <a:pt x="1414775" y="1044310"/>
                  </a:lnTo>
                  <a:lnTo>
                    <a:pt x="1434660" y="996186"/>
                  </a:lnTo>
                  <a:lnTo>
                    <a:pt x="1451081" y="946827"/>
                  </a:lnTo>
                  <a:lnTo>
                    <a:pt x="1463987" y="896406"/>
                  </a:lnTo>
                  <a:lnTo>
                    <a:pt x="1473326" y="845095"/>
                  </a:lnTo>
                  <a:lnTo>
                    <a:pt x="1479047" y="793068"/>
                  </a:lnTo>
                  <a:lnTo>
                    <a:pt x="1481112" y="737603"/>
                  </a:lnTo>
                  <a:lnTo>
                    <a:pt x="1479352" y="688671"/>
                  </a:lnTo>
                  <a:lnTo>
                    <a:pt x="1474487" y="640354"/>
                  </a:lnTo>
                  <a:lnTo>
                    <a:pt x="1466565" y="592769"/>
                  </a:lnTo>
                  <a:lnTo>
                    <a:pt x="1455636" y="546036"/>
                  </a:lnTo>
                  <a:lnTo>
                    <a:pt x="1441747" y="500272"/>
                  </a:lnTo>
                  <a:lnTo>
                    <a:pt x="1424949" y="455596"/>
                  </a:lnTo>
                  <a:lnTo>
                    <a:pt x="1405289" y="412126"/>
                  </a:lnTo>
                  <a:lnTo>
                    <a:pt x="1382817" y="369980"/>
                  </a:lnTo>
                  <a:lnTo>
                    <a:pt x="1357582" y="329277"/>
                  </a:lnTo>
                  <a:lnTo>
                    <a:pt x="1329632" y="290134"/>
                  </a:lnTo>
                  <a:lnTo>
                    <a:pt x="1299016" y="252671"/>
                  </a:lnTo>
                  <a:lnTo>
                    <a:pt x="1265783" y="217004"/>
                  </a:lnTo>
                  <a:lnTo>
                    <a:pt x="1230055" y="183337"/>
                  </a:lnTo>
                  <a:lnTo>
                    <a:pt x="1192514" y="152339"/>
                  </a:lnTo>
                  <a:lnTo>
                    <a:pt x="1153279" y="124060"/>
                  </a:lnTo>
                  <a:lnTo>
                    <a:pt x="1112469" y="98548"/>
                  </a:lnTo>
                  <a:lnTo>
                    <a:pt x="1070201" y="75853"/>
                  </a:lnTo>
                  <a:lnTo>
                    <a:pt x="1026596" y="56024"/>
                  </a:lnTo>
                  <a:lnTo>
                    <a:pt x="981771" y="39111"/>
                  </a:lnTo>
                  <a:lnTo>
                    <a:pt x="935846" y="25162"/>
                  </a:lnTo>
                  <a:lnTo>
                    <a:pt x="888938" y="14227"/>
                  </a:lnTo>
                  <a:lnTo>
                    <a:pt x="841167" y="6356"/>
                  </a:lnTo>
                  <a:lnTo>
                    <a:pt x="792650" y="1597"/>
                  </a:lnTo>
                  <a:lnTo>
                    <a:pt x="7435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4" name="object 9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556287" y="3729607"/>
              <a:ext cx="109091" cy="138493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9917205" y="3168515"/>
              <a:ext cx="678815" cy="714375"/>
            </a:xfrm>
            <a:custGeom>
              <a:avLst/>
              <a:gdLst/>
              <a:ahLst/>
              <a:cxnLst/>
              <a:rect l="l" t="t" r="r" b="b"/>
              <a:pathLst>
                <a:path w="678815" h="714375">
                  <a:moveTo>
                    <a:pt x="339205" y="0"/>
                  </a:moveTo>
                  <a:lnTo>
                    <a:pt x="291259" y="5538"/>
                  </a:lnTo>
                  <a:lnTo>
                    <a:pt x="247214" y="21311"/>
                  </a:lnTo>
                  <a:lnTo>
                    <a:pt x="208338" y="46051"/>
                  </a:lnTo>
                  <a:lnTo>
                    <a:pt x="175897" y="78492"/>
                  </a:lnTo>
                  <a:lnTo>
                    <a:pt x="151157" y="117368"/>
                  </a:lnTo>
                  <a:lnTo>
                    <a:pt x="135385" y="161412"/>
                  </a:lnTo>
                  <a:lnTo>
                    <a:pt x="129846" y="209359"/>
                  </a:lnTo>
                  <a:lnTo>
                    <a:pt x="133236" y="246780"/>
                  </a:lnTo>
                  <a:lnTo>
                    <a:pt x="143195" y="282738"/>
                  </a:lnTo>
                  <a:lnTo>
                    <a:pt x="159405" y="316388"/>
                  </a:lnTo>
                  <a:lnTo>
                    <a:pt x="181547" y="346887"/>
                  </a:lnTo>
                  <a:lnTo>
                    <a:pt x="194006" y="361149"/>
                  </a:lnTo>
                  <a:lnTo>
                    <a:pt x="177229" y="369925"/>
                  </a:lnTo>
                  <a:lnTo>
                    <a:pt x="133435" y="397127"/>
                  </a:lnTo>
                  <a:lnTo>
                    <a:pt x="86117" y="439141"/>
                  </a:lnTo>
                  <a:lnTo>
                    <a:pt x="57004" y="474834"/>
                  </a:lnTo>
                  <a:lnTo>
                    <a:pt x="33038" y="513977"/>
                  </a:lnTo>
                  <a:lnTo>
                    <a:pt x="14587" y="555964"/>
                  </a:lnTo>
                  <a:lnTo>
                    <a:pt x="2020" y="600189"/>
                  </a:lnTo>
                  <a:lnTo>
                    <a:pt x="0" y="621124"/>
                  </a:lnTo>
                  <a:lnTo>
                    <a:pt x="2609" y="641673"/>
                  </a:lnTo>
                  <a:lnTo>
                    <a:pt x="21057" y="678853"/>
                  </a:lnTo>
                  <a:lnTo>
                    <a:pt x="53828" y="704680"/>
                  </a:lnTo>
                  <a:lnTo>
                    <a:pt x="94629" y="713828"/>
                  </a:lnTo>
                  <a:lnTo>
                    <a:pt x="583769" y="713828"/>
                  </a:lnTo>
                  <a:lnTo>
                    <a:pt x="624581" y="704680"/>
                  </a:lnTo>
                  <a:lnTo>
                    <a:pt x="657353" y="678853"/>
                  </a:lnTo>
                  <a:lnTo>
                    <a:pt x="675798" y="641673"/>
                  </a:lnTo>
                  <a:lnTo>
                    <a:pt x="677830" y="625627"/>
                  </a:lnTo>
                  <a:lnTo>
                    <a:pt x="86158" y="625627"/>
                  </a:lnTo>
                  <a:lnTo>
                    <a:pt x="91034" y="606945"/>
                  </a:lnTo>
                  <a:lnTo>
                    <a:pt x="107678" y="561626"/>
                  </a:lnTo>
                  <a:lnTo>
                    <a:pt x="132171" y="521168"/>
                  </a:lnTo>
                  <a:lnTo>
                    <a:pt x="163510" y="486342"/>
                  </a:lnTo>
                  <a:lnTo>
                    <a:pt x="200687" y="457916"/>
                  </a:lnTo>
                  <a:lnTo>
                    <a:pt x="242699" y="436659"/>
                  </a:lnTo>
                  <a:lnTo>
                    <a:pt x="288538" y="423341"/>
                  </a:lnTo>
                  <a:lnTo>
                    <a:pt x="337199" y="418731"/>
                  </a:lnTo>
                  <a:lnTo>
                    <a:pt x="570430" y="418731"/>
                  </a:lnTo>
                  <a:lnTo>
                    <a:pt x="558407" y="407504"/>
                  </a:lnTo>
                  <a:lnTo>
                    <a:pt x="516311" y="378311"/>
                  </a:lnTo>
                  <a:lnTo>
                    <a:pt x="484379" y="361149"/>
                  </a:lnTo>
                  <a:lnTo>
                    <a:pt x="496850" y="346887"/>
                  </a:lnTo>
                  <a:lnTo>
                    <a:pt x="508739" y="330517"/>
                  </a:lnTo>
                  <a:lnTo>
                    <a:pt x="339205" y="330517"/>
                  </a:lnTo>
                  <a:lnTo>
                    <a:pt x="292092" y="320980"/>
                  </a:lnTo>
                  <a:lnTo>
                    <a:pt x="253575" y="294989"/>
                  </a:lnTo>
                  <a:lnTo>
                    <a:pt x="227584" y="256472"/>
                  </a:lnTo>
                  <a:lnTo>
                    <a:pt x="218047" y="209359"/>
                  </a:lnTo>
                  <a:lnTo>
                    <a:pt x="227584" y="162246"/>
                  </a:lnTo>
                  <a:lnTo>
                    <a:pt x="253575" y="123729"/>
                  </a:lnTo>
                  <a:lnTo>
                    <a:pt x="292092" y="97738"/>
                  </a:lnTo>
                  <a:lnTo>
                    <a:pt x="339205" y="88201"/>
                  </a:lnTo>
                  <a:lnTo>
                    <a:pt x="508692" y="88201"/>
                  </a:lnTo>
                  <a:lnTo>
                    <a:pt x="502513" y="78492"/>
                  </a:lnTo>
                  <a:lnTo>
                    <a:pt x="470072" y="46051"/>
                  </a:lnTo>
                  <a:lnTo>
                    <a:pt x="431196" y="21311"/>
                  </a:lnTo>
                  <a:lnTo>
                    <a:pt x="387152" y="5538"/>
                  </a:lnTo>
                  <a:lnTo>
                    <a:pt x="339205" y="0"/>
                  </a:lnTo>
                  <a:close/>
                </a:path>
                <a:path w="678815" h="714375">
                  <a:moveTo>
                    <a:pt x="570430" y="418731"/>
                  </a:moveTo>
                  <a:lnTo>
                    <a:pt x="341212" y="418731"/>
                  </a:lnTo>
                  <a:lnTo>
                    <a:pt x="389869" y="423341"/>
                  </a:lnTo>
                  <a:lnTo>
                    <a:pt x="435706" y="436659"/>
                  </a:lnTo>
                  <a:lnTo>
                    <a:pt x="477718" y="457916"/>
                  </a:lnTo>
                  <a:lnTo>
                    <a:pt x="514897" y="486342"/>
                  </a:lnTo>
                  <a:lnTo>
                    <a:pt x="546237" y="521168"/>
                  </a:lnTo>
                  <a:lnTo>
                    <a:pt x="570732" y="561626"/>
                  </a:lnTo>
                  <a:lnTo>
                    <a:pt x="587376" y="606945"/>
                  </a:lnTo>
                  <a:lnTo>
                    <a:pt x="592240" y="625627"/>
                  </a:lnTo>
                  <a:lnTo>
                    <a:pt x="677830" y="625627"/>
                  </a:lnTo>
                  <a:lnTo>
                    <a:pt x="663803" y="555964"/>
                  </a:lnTo>
                  <a:lnTo>
                    <a:pt x="645356" y="513977"/>
                  </a:lnTo>
                  <a:lnTo>
                    <a:pt x="621393" y="474834"/>
                  </a:lnTo>
                  <a:lnTo>
                    <a:pt x="592286" y="439141"/>
                  </a:lnTo>
                  <a:lnTo>
                    <a:pt x="570430" y="418731"/>
                  </a:lnTo>
                  <a:close/>
                </a:path>
                <a:path w="678815" h="714375">
                  <a:moveTo>
                    <a:pt x="508692" y="88201"/>
                  </a:moveTo>
                  <a:lnTo>
                    <a:pt x="339205" y="88201"/>
                  </a:lnTo>
                  <a:lnTo>
                    <a:pt x="386318" y="97738"/>
                  </a:lnTo>
                  <a:lnTo>
                    <a:pt x="424835" y="123729"/>
                  </a:lnTo>
                  <a:lnTo>
                    <a:pt x="450826" y="162246"/>
                  </a:lnTo>
                  <a:lnTo>
                    <a:pt x="460363" y="209359"/>
                  </a:lnTo>
                  <a:lnTo>
                    <a:pt x="450826" y="256472"/>
                  </a:lnTo>
                  <a:lnTo>
                    <a:pt x="424835" y="294989"/>
                  </a:lnTo>
                  <a:lnTo>
                    <a:pt x="386318" y="320980"/>
                  </a:lnTo>
                  <a:lnTo>
                    <a:pt x="339205" y="330517"/>
                  </a:lnTo>
                  <a:lnTo>
                    <a:pt x="508739" y="330517"/>
                  </a:lnTo>
                  <a:lnTo>
                    <a:pt x="519000" y="316388"/>
                  </a:lnTo>
                  <a:lnTo>
                    <a:pt x="535214" y="282738"/>
                  </a:lnTo>
                  <a:lnTo>
                    <a:pt x="545174" y="246780"/>
                  </a:lnTo>
                  <a:lnTo>
                    <a:pt x="548565" y="209359"/>
                  </a:lnTo>
                  <a:lnTo>
                    <a:pt x="543122" y="162246"/>
                  </a:lnTo>
                  <a:lnTo>
                    <a:pt x="543026" y="161412"/>
                  </a:lnTo>
                  <a:lnTo>
                    <a:pt x="527253" y="117368"/>
                  </a:lnTo>
                  <a:lnTo>
                    <a:pt x="508692" y="8820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6" name="object 96"/>
            <p:cNvSpPr/>
            <p:nvPr/>
          </p:nvSpPr>
          <p:spPr>
            <a:xfrm>
              <a:off x="11179335" y="4814775"/>
              <a:ext cx="205740" cy="203835"/>
            </a:xfrm>
            <a:custGeom>
              <a:avLst/>
              <a:gdLst/>
              <a:ahLst/>
              <a:cxnLst/>
              <a:rect l="l" t="t" r="r" b="b"/>
              <a:pathLst>
                <a:path w="205740" h="203835">
                  <a:moveTo>
                    <a:pt x="93296" y="0"/>
                  </a:moveTo>
                  <a:lnTo>
                    <a:pt x="59634" y="9430"/>
                  </a:lnTo>
                  <a:lnTo>
                    <a:pt x="30507" y="28733"/>
                  </a:lnTo>
                  <a:lnTo>
                    <a:pt x="8191" y="57528"/>
                  </a:lnTo>
                  <a:lnTo>
                    <a:pt x="0" y="88417"/>
                  </a:lnTo>
                  <a:lnTo>
                    <a:pt x="126" y="119304"/>
                  </a:lnTo>
                  <a:lnTo>
                    <a:pt x="28371" y="175003"/>
                  </a:lnTo>
                  <a:lnTo>
                    <a:pt x="63671" y="195344"/>
                  </a:lnTo>
                  <a:lnTo>
                    <a:pt x="105028" y="203540"/>
                  </a:lnTo>
                  <a:lnTo>
                    <a:pt x="142905" y="195089"/>
                  </a:lnTo>
                  <a:lnTo>
                    <a:pt x="175092" y="172525"/>
                  </a:lnTo>
                  <a:lnTo>
                    <a:pt x="197409" y="140034"/>
                  </a:lnTo>
                  <a:lnTo>
                    <a:pt x="205676" y="101800"/>
                  </a:lnTo>
                  <a:lnTo>
                    <a:pt x="205440" y="94781"/>
                  </a:lnTo>
                  <a:lnTo>
                    <a:pt x="192274" y="48441"/>
                  </a:lnTo>
                  <a:lnTo>
                    <a:pt x="154760" y="10520"/>
                  </a:lnTo>
                  <a:lnTo>
                    <a:pt x="932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7" name="object 97"/>
            <p:cNvSpPr/>
            <p:nvPr/>
          </p:nvSpPr>
          <p:spPr>
            <a:xfrm>
              <a:off x="11177118" y="4813579"/>
              <a:ext cx="209550" cy="205740"/>
            </a:xfrm>
            <a:custGeom>
              <a:avLst/>
              <a:gdLst/>
              <a:ahLst/>
              <a:cxnLst/>
              <a:rect l="l" t="t" r="r" b="b"/>
              <a:pathLst>
                <a:path w="209550" h="205739">
                  <a:moveTo>
                    <a:pt x="4356" y="126619"/>
                  </a:moveTo>
                  <a:lnTo>
                    <a:pt x="4102" y="125501"/>
                  </a:lnTo>
                  <a:lnTo>
                    <a:pt x="4229" y="126466"/>
                  </a:lnTo>
                  <a:lnTo>
                    <a:pt x="4356" y="126619"/>
                  </a:lnTo>
                  <a:close/>
                </a:path>
                <a:path w="209550" h="205739">
                  <a:moveTo>
                    <a:pt x="17297" y="49555"/>
                  </a:moveTo>
                  <a:lnTo>
                    <a:pt x="16776" y="50101"/>
                  </a:lnTo>
                  <a:lnTo>
                    <a:pt x="16535" y="50800"/>
                  </a:lnTo>
                  <a:lnTo>
                    <a:pt x="17297" y="49555"/>
                  </a:lnTo>
                  <a:close/>
                </a:path>
                <a:path w="209550" h="205739">
                  <a:moveTo>
                    <a:pt x="24790" y="169113"/>
                  </a:moveTo>
                  <a:lnTo>
                    <a:pt x="24066" y="167767"/>
                  </a:lnTo>
                  <a:lnTo>
                    <a:pt x="23787" y="167767"/>
                  </a:lnTo>
                  <a:lnTo>
                    <a:pt x="24282" y="169113"/>
                  </a:lnTo>
                  <a:lnTo>
                    <a:pt x="24790" y="169113"/>
                  </a:lnTo>
                  <a:close/>
                </a:path>
                <a:path w="209550" h="205739">
                  <a:moveTo>
                    <a:pt x="44894" y="21590"/>
                  </a:moveTo>
                  <a:lnTo>
                    <a:pt x="44538" y="21590"/>
                  </a:lnTo>
                  <a:lnTo>
                    <a:pt x="42875" y="22860"/>
                  </a:lnTo>
                  <a:lnTo>
                    <a:pt x="44894" y="21590"/>
                  </a:lnTo>
                  <a:close/>
                </a:path>
                <a:path w="209550" h="205739">
                  <a:moveTo>
                    <a:pt x="156273" y="188810"/>
                  </a:moveTo>
                  <a:lnTo>
                    <a:pt x="155930" y="188861"/>
                  </a:lnTo>
                  <a:lnTo>
                    <a:pt x="155498" y="189153"/>
                  </a:lnTo>
                  <a:lnTo>
                    <a:pt x="154978" y="189572"/>
                  </a:lnTo>
                  <a:lnTo>
                    <a:pt x="155536" y="189280"/>
                  </a:lnTo>
                  <a:lnTo>
                    <a:pt x="155854" y="189039"/>
                  </a:lnTo>
                  <a:lnTo>
                    <a:pt x="155981" y="188988"/>
                  </a:lnTo>
                  <a:lnTo>
                    <a:pt x="156273" y="188810"/>
                  </a:lnTo>
                  <a:close/>
                </a:path>
                <a:path w="209550" h="205739">
                  <a:moveTo>
                    <a:pt x="160083" y="186690"/>
                  </a:moveTo>
                  <a:lnTo>
                    <a:pt x="159512" y="186690"/>
                  </a:lnTo>
                  <a:lnTo>
                    <a:pt x="158115" y="187960"/>
                  </a:lnTo>
                  <a:lnTo>
                    <a:pt x="160083" y="186690"/>
                  </a:lnTo>
                  <a:close/>
                </a:path>
                <a:path w="209550" h="205739">
                  <a:moveTo>
                    <a:pt x="165061" y="182308"/>
                  </a:moveTo>
                  <a:lnTo>
                    <a:pt x="163550" y="183756"/>
                  </a:lnTo>
                  <a:lnTo>
                    <a:pt x="163055" y="184035"/>
                  </a:lnTo>
                  <a:lnTo>
                    <a:pt x="163525" y="183819"/>
                  </a:lnTo>
                  <a:lnTo>
                    <a:pt x="164401" y="183032"/>
                  </a:lnTo>
                  <a:lnTo>
                    <a:pt x="164833" y="182689"/>
                  </a:lnTo>
                  <a:lnTo>
                    <a:pt x="165061" y="182308"/>
                  </a:lnTo>
                  <a:close/>
                </a:path>
                <a:path w="209550" h="205739">
                  <a:moveTo>
                    <a:pt x="170980" y="178066"/>
                  </a:moveTo>
                  <a:lnTo>
                    <a:pt x="170103" y="179070"/>
                  </a:lnTo>
                  <a:lnTo>
                    <a:pt x="170408" y="179070"/>
                  </a:lnTo>
                  <a:lnTo>
                    <a:pt x="170980" y="178066"/>
                  </a:lnTo>
                  <a:close/>
                </a:path>
                <a:path w="209550" h="205739">
                  <a:moveTo>
                    <a:pt x="171932" y="177063"/>
                  </a:moveTo>
                  <a:lnTo>
                    <a:pt x="171297" y="177609"/>
                  </a:lnTo>
                  <a:lnTo>
                    <a:pt x="171107" y="177800"/>
                  </a:lnTo>
                  <a:lnTo>
                    <a:pt x="171538" y="177609"/>
                  </a:lnTo>
                  <a:lnTo>
                    <a:pt x="171932" y="177063"/>
                  </a:lnTo>
                  <a:close/>
                </a:path>
                <a:path w="209550" h="205739">
                  <a:moveTo>
                    <a:pt x="174650" y="175260"/>
                  </a:moveTo>
                  <a:lnTo>
                    <a:pt x="174180" y="175260"/>
                  </a:lnTo>
                  <a:lnTo>
                    <a:pt x="173697" y="176225"/>
                  </a:lnTo>
                  <a:lnTo>
                    <a:pt x="174650" y="175260"/>
                  </a:lnTo>
                  <a:close/>
                </a:path>
                <a:path w="209550" h="205739">
                  <a:moveTo>
                    <a:pt x="177152" y="172351"/>
                  </a:moveTo>
                  <a:lnTo>
                    <a:pt x="176390" y="172720"/>
                  </a:lnTo>
                  <a:lnTo>
                    <a:pt x="176834" y="172720"/>
                  </a:lnTo>
                  <a:lnTo>
                    <a:pt x="177152" y="172351"/>
                  </a:lnTo>
                  <a:close/>
                </a:path>
                <a:path w="209550" h="205739">
                  <a:moveTo>
                    <a:pt x="177914" y="171450"/>
                  </a:moveTo>
                  <a:lnTo>
                    <a:pt x="176707" y="172351"/>
                  </a:lnTo>
                  <a:lnTo>
                    <a:pt x="177126" y="172148"/>
                  </a:lnTo>
                  <a:lnTo>
                    <a:pt x="177571" y="171856"/>
                  </a:lnTo>
                  <a:lnTo>
                    <a:pt x="177914" y="171450"/>
                  </a:lnTo>
                  <a:close/>
                </a:path>
                <a:path w="209550" h="205739">
                  <a:moveTo>
                    <a:pt x="181190" y="168668"/>
                  </a:moveTo>
                  <a:lnTo>
                    <a:pt x="180733" y="169113"/>
                  </a:lnTo>
                  <a:lnTo>
                    <a:pt x="180898" y="169113"/>
                  </a:lnTo>
                  <a:lnTo>
                    <a:pt x="181190" y="168668"/>
                  </a:lnTo>
                  <a:close/>
                </a:path>
                <a:path w="209550" h="205739">
                  <a:moveTo>
                    <a:pt x="182232" y="166166"/>
                  </a:moveTo>
                  <a:lnTo>
                    <a:pt x="181317" y="167093"/>
                  </a:lnTo>
                  <a:lnTo>
                    <a:pt x="181190" y="167309"/>
                  </a:lnTo>
                  <a:lnTo>
                    <a:pt x="181864" y="166700"/>
                  </a:lnTo>
                  <a:lnTo>
                    <a:pt x="181991" y="166484"/>
                  </a:lnTo>
                  <a:lnTo>
                    <a:pt x="182232" y="166166"/>
                  </a:lnTo>
                  <a:close/>
                </a:path>
                <a:path w="209550" h="205739">
                  <a:moveTo>
                    <a:pt x="182295" y="167322"/>
                  </a:moveTo>
                  <a:lnTo>
                    <a:pt x="181927" y="167767"/>
                  </a:lnTo>
                  <a:lnTo>
                    <a:pt x="181216" y="168668"/>
                  </a:lnTo>
                  <a:lnTo>
                    <a:pt x="182118" y="167767"/>
                  </a:lnTo>
                  <a:lnTo>
                    <a:pt x="182295" y="167322"/>
                  </a:lnTo>
                  <a:close/>
                </a:path>
                <a:path w="209550" h="205739">
                  <a:moveTo>
                    <a:pt x="183400" y="166560"/>
                  </a:moveTo>
                  <a:lnTo>
                    <a:pt x="182880" y="167055"/>
                  </a:lnTo>
                  <a:lnTo>
                    <a:pt x="182740" y="167322"/>
                  </a:lnTo>
                  <a:lnTo>
                    <a:pt x="183019" y="167055"/>
                  </a:lnTo>
                  <a:lnTo>
                    <a:pt x="183400" y="166560"/>
                  </a:lnTo>
                  <a:close/>
                </a:path>
                <a:path w="209550" h="205739">
                  <a:moveTo>
                    <a:pt x="185445" y="162560"/>
                  </a:moveTo>
                  <a:lnTo>
                    <a:pt x="184238" y="163830"/>
                  </a:lnTo>
                  <a:lnTo>
                    <a:pt x="183984" y="165227"/>
                  </a:lnTo>
                  <a:lnTo>
                    <a:pt x="184861" y="163830"/>
                  </a:lnTo>
                  <a:lnTo>
                    <a:pt x="185432" y="162966"/>
                  </a:lnTo>
                  <a:lnTo>
                    <a:pt x="185445" y="162560"/>
                  </a:lnTo>
                  <a:close/>
                </a:path>
                <a:path w="209550" h="205739">
                  <a:moveTo>
                    <a:pt x="186118" y="162560"/>
                  </a:moveTo>
                  <a:lnTo>
                    <a:pt x="185699" y="162560"/>
                  </a:lnTo>
                  <a:lnTo>
                    <a:pt x="185432" y="162966"/>
                  </a:lnTo>
                  <a:lnTo>
                    <a:pt x="185407" y="163830"/>
                  </a:lnTo>
                  <a:lnTo>
                    <a:pt x="186118" y="162560"/>
                  </a:lnTo>
                  <a:close/>
                </a:path>
                <a:path w="209550" h="205739">
                  <a:moveTo>
                    <a:pt x="187325" y="160515"/>
                  </a:moveTo>
                  <a:lnTo>
                    <a:pt x="186931" y="161112"/>
                  </a:lnTo>
                  <a:lnTo>
                    <a:pt x="186118" y="162560"/>
                  </a:lnTo>
                  <a:lnTo>
                    <a:pt x="186448" y="162560"/>
                  </a:lnTo>
                  <a:lnTo>
                    <a:pt x="187325" y="160515"/>
                  </a:lnTo>
                  <a:close/>
                </a:path>
                <a:path w="209550" h="205739">
                  <a:moveTo>
                    <a:pt x="187883" y="160020"/>
                  </a:moveTo>
                  <a:lnTo>
                    <a:pt x="187325" y="161112"/>
                  </a:lnTo>
                  <a:lnTo>
                    <a:pt x="187871" y="160515"/>
                  </a:lnTo>
                  <a:lnTo>
                    <a:pt x="187883" y="160020"/>
                  </a:lnTo>
                  <a:close/>
                </a:path>
                <a:path w="209550" h="205739">
                  <a:moveTo>
                    <a:pt x="189979" y="156413"/>
                  </a:moveTo>
                  <a:lnTo>
                    <a:pt x="188709" y="158572"/>
                  </a:lnTo>
                  <a:lnTo>
                    <a:pt x="189433" y="157645"/>
                  </a:lnTo>
                  <a:lnTo>
                    <a:pt x="189979" y="156413"/>
                  </a:lnTo>
                  <a:close/>
                </a:path>
                <a:path w="209550" h="205739">
                  <a:moveTo>
                    <a:pt x="194094" y="151130"/>
                  </a:moveTo>
                  <a:lnTo>
                    <a:pt x="193713" y="151130"/>
                  </a:lnTo>
                  <a:lnTo>
                    <a:pt x="193243" y="151942"/>
                  </a:lnTo>
                  <a:lnTo>
                    <a:pt x="194094" y="151130"/>
                  </a:lnTo>
                  <a:close/>
                </a:path>
                <a:path w="209550" h="205739">
                  <a:moveTo>
                    <a:pt x="194170" y="149860"/>
                  </a:moveTo>
                  <a:lnTo>
                    <a:pt x="193675" y="150698"/>
                  </a:lnTo>
                  <a:lnTo>
                    <a:pt x="193509" y="151130"/>
                  </a:lnTo>
                  <a:lnTo>
                    <a:pt x="192951" y="151942"/>
                  </a:lnTo>
                  <a:lnTo>
                    <a:pt x="192684" y="152400"/>
                  </a:lnTo>
                  <a:lnTo>
                    <a:pt x="193205" y="151942"/>
                  </a:lnTo>
                  <a:lnTo>
                    <a:pt x="193713" y="151130"/>
                  </a:lnTo>
                  <a:lnTo>
                    <a:pt x="194170" y="149860"/>
                  </a:lnTo>
                  <a:close/>
                </a:path>
                <a:path w="209550" h="205739">
                  <a:moveTo>
                    <a:pt x="194538" y="150698"/>
                  </a:moveTo>
                  <a:lnTo>
                    <a:pt x="194094" y="151130"/>
                  </a:lnTo>
                  <a:lnTo>
                    <a:pt x="194246" y="151130"/>
                  </a:lnTo>
                  <a:lnTo>
                    <a:pt x="194538" y="150698"/>
                  </a:lnTo>
                  <a:close/>
                </a:path>
                <a:path w="209550" h="205739">
                  <a:moveTo>
                    <a:pt x="194906" y="148539"/>
                  </a:moveTo>
                  <a:lnTo>
                    <a:pt x="194652" y="148894"/>
                  </a:lnTo>
                  <a:lnTo>
                    <a:pt x="194551" y="149415"/>
                  </a:lnTo>
                  <a:lnTo>
                    <a:pt x="194259" y="149872"/>
                  </a:lnTo>
                  <a:lnTo>
                    <a:pt x="194703" y="149301"/>
                  </a:lnTo>
                  <a:lnTo>
                    <a:pt x="194754" y="148983"/>
                  </a:lnTo>
                  <a:lnTo>
                    <a:pt x="194906" y="148539"/>
                  </a:lnTo>
                  <a:close/>
                </a:path>
                <a:path w="209550" h="205739">
                  <a:moveTo>
                    <a:pt x="204393" y="128270"/>
                  </a:moveTo>
                  <a:lnTo>
                    <a:pt x="203847" y="129540"/>
                  </a:lnTo>
                  <a:lnTo>
                    <a:pt x="203479" y="130619"/>
                  </a:lnTo>
                  <a:lnTo>
                    <a:pt x="203415" y="130810"/>
                  </a:lnTo>
                  <a:lnTo>
                    <a:pt x="203263" y="130810"/>
                  </a:lnTo>
                  <a:lnTo>
                    <a:pt x="202577" y="132994"/>
                  </a:lnTo>
                  <a:lnTo>
                    <a:pt x="202615" y="132080"/>
                  </a:lnTo>
                  <a:lnTo>
                    <a:pt x="202018" y="133350"/>
                  </a:lnTo>
                  <a:lnTo>
                    <a:pt x="200990" y="135890"/>
                  </a:lnTo>
                  <a:lnTo>
                    <a:pt x="199796" y="140970"/>
                  </a:lnTo>
                  <a:lnTo>
                    <a:pt x="198183" y="143510"/>
                  </a:lnTo>
                  <a:lnTo>
                    <a:pt x="197167" y="146050"/>
                  </a:lnTo>
                  <a:lnTo>
                    <a:pt x="196088" y="147320"/>
                  </a:lnTo>
                  <a:lnTo>
                    <a:pt x="195237" y="149860"/>
                  </a:lnTo>
                  <a:lnTo>
                    <a:pt x="194246" y="151130"/>
                  </a:lnTo>
                  <a:lnTo>
                    <a:pt x="194449" y="151130"/>
                  </a:lnTo>
                  <a:lnTo>
                    <a:pt x="192874" y="153085"/>
                  </a:lnTo>
                  <a:lnTo>
                    <a:pt x="192786" y="153289"/>
                  </a:lnTo>
                  <a:lnTo>
                    <a:pt x="192506" y="153568"/>
                  </a:lnTo>
                  <a:lnTo>
                    <a:pt x="192760" y="153250"/>
                  </a:lnTo>
                  <a:lnTo>
                    <a:pt x="192874" y="153085"/>
                  </a:lnTo>
                  <a:lnTo>
                    <a:pt x="193065" y="152400"/>
                  </a:lnTo>
                  <a:lnTo>
                    <a:pt x="192671" y="153085"/>
                  </a:lnTo>
                  <a:lnTo>
                    <a:pt x="192405" y="153682"/>
                  </a:lnTo>
                  <a:lnTo>
                    <a:pt x="192125" y="154025"/>
                  </a:lnTo>
                  <a:lnTo>
                    <a:pt x="192532" y="153720"/>
                  </a:lnTo>
                  <a:lnTo>
                    <a:pt x="192747" y="153352"/>
                  </a:lnTo>
                  <a:lnTo>
                    <a:pt x="192582" y="153720"/>
                  </a:lnTo>
                  <a:lnTo>
                    <a:pt x="187375" y="161112"/>
                  </a:lnTo>
                  <a:lnTo>
                    <a:pt x="185762" y="163830"/>
                  </a:lnTo>
                  <a:lnTo>
                    <a:pt x="184848" y="165227"/>
                  </a:lnTo>
                  <a:lnTo>
                    <a:pt x="183591" y="166154"/>
                  </a:lnTo>
                  <a:lnTo>
                    <a:pt x="183845" y="166154"/>
                  </a:lnTo>
                  <a:lnTo>
                    <a:pt x="183591" y="166154"/>
                  </a:lnTo>
                  <a:lnTo>
                    <a:pt x="183337" y="166344"/>
                  </a:lnTo>
                  <a:lnTo>
                    <a:pt x="183311" y="166154"/>
                  </a:lnTo>
                  <a:lnTo>
                    <a:pt x="183146" y="166306"/>
                  </a:lnTo>
                  <a:lnTo>
                    <a:pt x="182867" y="166560"/>
                  </a:lnTo>
                  <a:lnTo>
                    <a:pt x="182511" y="166954"/>
                  </a:lnTo>
                  <a:lnTo>
                    <a:pt x="182626" y="166560"/>
                  </a:lnTo>
                  <a:lnTo>
                    <a:pt x="182245" y="167055"/>
                  </a:lnTo>
                  <a:lnTo>
                    <a:pt x="181190" y="168668"/>
                  </a:lnTo>
                  <a:lnTo>
                    <a:pt x="182346" y="167233"/>
                  </a:lnTo>
                  <a:lnTo>
                    <a:pt x="182118" y="167767"/>
                  </a:lnTo>
                  <a:lnTo>
                    <a:pt x="182283" y="167767"/>
                  </a:lnTo>
                  <a:lnTo>
                    <a:pt x="182537" y="167347"/>
                  </a:lnTo>
                  <a:lnTo>
                    <a:pt x="182841" y="167055"/>
                  </a:lnTo>
                  <a:lnTo>
                    <a:pt x="183146" y="166560"/>
                  </a:lnTo>
                  <a:lnTo>
                    <a:pt x="183400" y="166560"/>
                  </a:lnTo>
                  <a:lnTo>
                    <a:pt x="183705" y="166560"/>
                  </a:lnTo>
                  <a:lnTo>
                    <a:pt x="183337" y="167767"/>
                  </a:lnTo>
                  <a:lnTo>
                    <a:pt x="182283" y="167767"/>
                  </a:lnTo>
                  <a:lnTo>
                    <a:pt x="180721" y="170180"/>
                  </a:lnTo>
                  <a:lnTo>
                    <a:pt x="180809" y="169659"/>
                  </a:lnTo>
                  <a:lnTo>
                    <a:pt x="180898" y="169113"/>
                  </a:lnTo>
                  <a:lnTo>
                    <a:pt x="180225" y="170180"/>
                  </a:lnTo>
                  <a:lnTo>
                    <a:pt x="179819" y="170180"/>
                  </a:lnTo>
                  <a:lnTo>
                    <a:pt x="179438" y="170180"/>
                  </a:lnTo>
                  <a:lnTo>
                    <a:pt x="179209" y="170789"/>
                  </a:lnTo>
                  <a:lnTo>
                    <a:pt x="178981" y="171450"/>
                  </a:lnTo>
                  <a:lnTo>
                    <a:pt x="179120" y="170891"/>
                  </a:lnTo>
                  <a:lnTo>
                    <a:pt x="179197" y="170586"/>
                  </a:lnTo>
                  <a:lnTo>
                    <a:pt x="179298" y="170180"/>
                  </a:lnTo>
                  <a:lnTo>
                    <a:pt x="178955" y="170586"/>
                  </a:lnTo>
                  <a:lnTo>
                    <a:pt x="178269" y="171450"/>
                  </a:lnTo>
                  <a:lnTo>
                    <a:pt x="177571" y="171856"/>
                  </a:lnTo>
                  <a:lnTo>
                    <a:pt x="177152" y="172351"/>
                  </a:lnTo>
                  <a:lnTo>
                    <a:pt x="177571" y="172148"/>
                  </a:lnTo>
                  <a:lnTo>
                    <a:pt x="176987" y="172720"/>
                  </a:lnTo>
                  <a:lnTo>
                    <a:pt x="176834" y="172720"/>
                  </a:lnTo>
                  <a:lnTo>
                    <a:pt x="175755" y="173990"/>
                  </a:lnTo>
                  <a:lnTo>
                    <a:pt x="175933" y="173990"/>
                  </a:lnTo>
                  <a:lnTo>
                    <a:pt x="174688" y="175260"/>
                  </a:lnTo>
                  <a:lnTo>
                    <a:pt x="175107" y="175260"/>
                  </a:lnTo>
                  <a:lnTo>
                    <a:pt x="176276" y="173990"/>
                  </a:lnTo>
                  <a:lnTo>
                    <a:pt x="175729" y="175260"/>
                  </a:lnTo>
                  <a:lnTo>
                    <a:pt x="175221" y="175260"/>
                  </a:lnTo>
                  <a:lnTo>
                    <a:pt x="173634" y="176364"/>
                  </a:lnTo>
                  <a:lnTo>
                    <a:pt x="173393" y="176530"/>
                  </a:lnTo>
                  <a:lnTo>
                    <a:pt x="173329" y="176974"/>
                  </a:lnTo>
                  <a:lnTo>
                    <a:pt x="173024" y="177546"/>
                  </a:lnTo>
                  <a:lnTo>
                    <a:pt x="173202" y="177063"/>
                  </a:lnTo>
                  <a:lnTo>
                    <a:pt x="173329" y="176974"/>
                  </a:lnTo>
                  <a:lnTo>
                    <a:pt x="173329" y="176606"/>
                  </a:lnTo>
                  <a:lnTo>
                    <a:pt x="172872" y="177063"/>
                  </a:lnTo>
                  <a:lnTo>
                    <a:pt x="172008" y="177419"/>
                  </a:lnTo>
                  <a:lnTo>
                    <a:pt x="172008" y="177977"/>
                  </a:lnTo>
                  <a:lnTo>
                    <a:pt x="170903" y="179070"/>
                  </a:lnTo>
                  <a:lnTo>
                    <a:pt x="171894" y="178066"/>
                  </a:lnTo>
                  <a:lnTo>
                    <a:pt x="172008" y="177419"/>
                  </a:lnTo>
                  <a:lnTo>
                    <a:pt x="171538" y="177609"/>
                  </a:lnTo>
                  <a:lnTo>
                    <a:pt x="171208" y="178066"/>
                  </a:lnTo>
                  <a:lnTo>
                    <a:pt x="170573" y="179070"/>
                  </a:lnTo>
                  <a:lnTo>
                    <a:pt x="170078" y="179666"/>
                  </a:lnTo>
                  <a:lnTo>
                    <a:pt x="169672" y="180340"/>
                  </a:lnTo>
                  <a:lnTo>
                    <a:pt x="170065" y="179666"/>
                  </a:lnTo>
                  <a:lnTo>
                    <a:pt x="168376" y="181610"/>
                  </a:lnTo>
                  <a:lnTo>
                    <a:pt x="168643" y="180340"/>
                  </a:lnTo>
                  <a:lnTo>
                    <a:pt x="166141" y="182880"/>
                  </a:lnTo>
                  <a:lnTo>
                    <a:pt x="166903" y="182880"/>
                  </a:lnTo>
                  <a:lnTo>
                    <a:pt x="164655" y="184302"/>
                  </a:lnTo>
                  <a:lnTo>
                    <a:pt x="164909" y="184302"/>
                  </a:lnTo>
                  <a:lnTo>
                    <a:pt x="164249" y="184912"/>
                  </a:lnTo>
                  <a:lnTo>
                    <a:pt x="163576" y="185445"/>
                  </a:lnTo>
                  <a:lnTo>
                    <a:pt x="162306" y="186321"/>
                  </a:lnTo>
                  <a:lnTo>
                    <a:pt x="163728" y="184912"/>
                  </a:lnTo>
                  <a:lnTo>
                    <a:pt x="162902" y="185445"/>
                  </a:lnTo>
                  <a:lnTo>
                    <a:pt x="162115" y="186448"/>
                  </a:lnTo>
                  <a:lnTo>
                    <a:pt x="161772" y="186690"/>
                  </a:lnTo>
                  <a:lnTo>
                    <a:pt x="162902" y="185445"/>
                  </a:lnTo>
                  <a:lnTo>
                    <a:pt x="162064" y="185445"/>
                  </a:lnTo>
                  <a:lnTo>
                    <a:pt x="160083" y="186690"/>
                  </a:lnTo>
                  <a:lnTo>
                    <a:pt x="158419" y="187960"/>
                  </a:lnTo>
                  <a:lnTo>
                    <a:pt x="158115" y="187960"/>
                  </a:lnTo>
                  <a:lnTo>
                    <a:pt x="157861" y="187960"/>
                  </a:lnTo>
                  <a:lnTo>
                    <a:pt x="157111" y="189230"/>
                  </a:lnTo>
                  <a:lnTo>
                    <a:pt x="158661" y="187960"/>
                  </a:lnTo>
                  <a:lnTo>
                    <a:pt x="157302" y="189230"/>
                  </a:lnTo>
                  <a:lnTo>
                    <a:pt x="157111" y="189230"/>
                  </a:lnTo>
                  <a:lnTo>
                    <a:pt x="156375" y="189230"/>
                  </a:lnTo>
                  <a:lnTo>
                    <a:pt x="154889" y="190500"/>
                  </a:lnTo>
                  <a:lnTo>
                    <a:pt x="153606" y="191770"/>
                  </a:lnTo>
                  <a:lnTo>
                    <a:pt x="153797" y="190500"/>
                  </a:lnTo>
                  <a:lnTo>
                    <a:pt x="153530" y="190500"/>
                  </a:lnTo>
                  <a:lnTo>
                    <a:pt x="153289" y="191770"/>
                  </a:lnTo>
                  <a:lnTo>
                    <a:pt x="152336" y="191770"/>
                  </a:lnTo>
                  <a:lnTo>
                    <a:pt x="151358" y="193040"/>
                  </a:lnTo>
                  <a:lnTo>
                    <a:pt x="150241" y="193040"/>
                  </a:lnTo>
                  <a:lnTo>
                    <a:pt x="151765" y="191770"/>
                  </a:lnTo>
                  <a:lnTo>
                    <a:pt x="149707" y="193040"/>
                  </a:lnTo>
                  <a:lnTo>
                    <a:pt x="151155" y="191770"/>
                  </a:lnTo>
                  <a:lnTo>
                    <a:pt x="149059" y="193040"/>
                  </a:lnTo>
                  <a:lnTo>
                    <a:pt x="148590" y="193040"/>
                  </a:lnTo>
                  <a:lnTo>
                    <a:pt x="148158" y="194310"/>
                  </a:lnTo>
                  <a:lnTo>
                    <a:pt x="146088" y="194310"/>
                  </a:lnTo>
                  <a:lnTo>
                    <a:pt x="145224" y="195618"/>
                  </a:lnTo>
                  <a:lnTo>
                    <a:pt x="146659" y="195618"/>
                  </a:lnTo>
                  <a:lnTo>
                    <a:pt x="148272" y="195618"/>
                  </a:lnTo>
                  <a:lnTo>
                    <a:pt x="149199" y="195618"/>
                  </a:lnTo>
                  <a:lnTo>
                    <a:pt x="150901" y="194310"/>
                  </a:lnTo>
                  <a:lnTo>
                    <a:pt x="152920" y="194310"/>
                  </a:lnTo>
                  <a:lnTo>
                    <a:pt x="156159" y="191770"/>
                  </a:lnTo>
                  <a:lnTo>
                    <a:pt x="159169" y="190500"/>
                  </a:lnTo>
                  <a:lnTo>
                    <a:pt x="161531" y="187960"/>
                  </a:lnTo>
                  <a:lnTo>
                    <a:pt x="161709" y="187960"/>
                  </a:lnTo>
                  <a:lnTo>
                    <a:pt x="164045" y="186690"/>
                  </a:lnTo>
                  <a:lnTo>
                    <a:pt x="166992" y="184302"/>
                  </a:lnTo>
                  <a:lnTo>
                    <a:pt x="169900" y="181610"/>
                  </a:lnTo>
                  <a:lnTo>
                    <a:pt x="170561" y="181610"/>
                  </a:lnTo>
                  <a:lnTo>
                    <a:pt x="171716" y="180340"/>
                  </a:lnTo>
                  <a:lnTo>
                    <a:pt x="172618" y="179070"/>
                  </a:lnTo>
                  <a:lnTo>
                    <a:pt x="173913" y="177800"/>
                  </a:lnTo>
                  <a:lnTo>
                    <a:pt x="175260" y="176530"/>
                  </a:lnTo>
                  <a:lnTo>
                    <a:pt x="177863" y="175260"/>
                  </a:lnTo>
                  <a:lnTo>
                    <a:pt x="179997" y="172720"/>
                  </a:lnTo>
                  <a:lnTo>
                    <a:pt x="181102" y="171450"/>
                  </a:lnTo>
                  <a:lnTo>
                    <a:pt x="182206" y="170180"/>
                  </a:lnTo>
                  <a:lnTo>
                    <a:pt x="184404" y="167767"/>
                  </a:lnTo>
                  <a:lnTo>
                    <a:pt x="184670" y="167322"/>
                  </a:lnTo>
                  <a:lnTo>
                    <a:pt x="186499" y="163830"/>
                  </a:lnTo>
                  <a:lnTo>
                    <a:pt x="187947" y="162560"/>
                  </a:lnTo>
                  <a:lnTo>
                    <a:pt x="188849" y="161315"/>
                  </a:lnTo>
                  <a:lnTo>
                    <a:pt x="190677" y="158750"/>
                  </a:lnTo>
                  <a:lnTo>
                    <a:pt x="192786" y="156210"/>
                  </a:lnTo>
                  <a:lnTo>
                    <a:pt x="193903" y="153720"/>
                  </a:lnTo>
                  <a:lnTo>
                    <a:pt x="196291" y="149860"/>
                  </a:lnTo>
                  <a:lnTo>
                    <a:pt x="196684" y="148590"/>
                  </a:lnTo>
                  <a:lnTo>
                    <a:pt x="196862" y="148590"/>
                  </a:lnTo>
                  <a:lnTo>
                    <a:pt x="198285" y="146050"/>
                  </a:lnTo>
                  <a:lnTo>
                    <a:pt x="200329" y="142240"/>
                  </a:lnTo>
                  <a:lnTo>
                    <a:pt x="201739" y="138430"/>
                  </a:lnTo>
                  <a:lnTo>
                    <a:pt x="202641" y="135890"/>
                  </a:lnTo>
                  <a:lnTo>
                    <a:pt x="202438" y="135890"/>
                  </a:lnTo>
                  <a:lnTo>
                    <a:pt x="203047" y="133350"/>
                  </a:lnTo>
                  <a:lnTo>
                    <a:pt x="203225" y="133350"/>
                  </a:lnTo>
                  <a:lnTo>
                    <a:pt x="203885" y="132080"/>
                  </a:lnTo>
                  <a:lnTo>
                    <a:pt x="203619" y="130975"/>
                  </a:lnTo>
                  <a:lnTo>
                    <a:pt x="203085" y="132080"/>
                  </a:lnTo>
                  <a:lnTo>
                    <a:pt x="202577" y="133350"/>
                  </a:lnTo>
                  <a:lnTo>
                    <a:pt x="202577" y="133096"/>
                  </a:lnTo>
                  <a:lnTo>
                    <a:pt x="203479" y="130975"/>
                  </a:lnTo>
                  <a:lnTo>
                    <a:pt x="204038" y="129540"/>
                  </a:lnTo>
                  <a:lnTo>
                    <a:pt x="204393" y="128270"/>
                  </a:lnTo>
                  <a:close/>
                </a:path>
                <a:path w="209550" h="205739">
                  <a:moveTo>
                    <a:pt x="205206" y="125730"/>
                  </a:moveTo>
                  <a:lnTo>
                    <a:pt x="205066" y="125730"/>
                  </a:lnTo>
                  <a:lnTo>
                    <a:pt x="204901" y="125730"/>
                  </a:lnTo>
                  <a:lnTo>
                    <a:pt x="204749" y="127050"/>
                  </a:lnTo>
                  <a:lnTo>
                    <a:pt x="204431" y="128270"/>
                  </a:lnTo>
                  <a:lnTo>
                    <a:pt x="204241" y="129540"/>
                  </a:lnTo>
                  <a:lnTo>
                    <a:pt x="204177" y="130619"/>
                  </a:lnTo>
                  <a:lnTo>
                    <a:pt x="204533" y="129540"/>
                  </a:lnTo>
                  <a:lnTo>
                    <a:pt x="204901" y="128270"/>
                  </a:lnTo>
                  <a:lnTo>
                    <a:pt x="205206" y="125730"/>
                  </a:lnTo>
                  <a:close/>
                </a:path>
                <a:path w="209550" h="205739">
                  <a:moveTo>
                    <a:pt x="206959" y="118110"/>
                  </a:moveTo>
                  <a:lnTo>
                    <a:pt x="206679" y="118110"/>
                  </a:lnTo>
                  <a:lnTo>
                    <a:pt x="206133" y="118110"/>
                  </a:lnTo>
                  <a:lnTo>
                    <a:pt x="206019" y="119380"/>
                  </a:lnTo>
                  <a:lnTo>
                    <a:pt x="205892" y="120650"/>
                  </a:lnTo>
                  <a:lnTo>
                    <a:pt x="205778" y="121920"/>
                  </a:lnTo>
                  <a:lnTo>
                    <a:pt x="206121" y="120650"/>
                  </a:lnTo>
                  <a:lnTo>
                    <a:pt x="206019" y="121920"/>
                  </a:lnTo>
                  <a:lnTo>
                    <a:pt x="205790" y="123190"/>
                  </a:lnTo>
                  <a:lnTo>
                    <a:pt x="205613" y="124460"/>
                  </a:lnTo>
                  <a:lnTo>
                    <a:pt x="205854" y="124460"/>
                  </a:lnTo>
                  <a:lnTo>
                    <a:pt x="206527" y="121920"/>
                  </a:lnTo>
                  <a:lnTo>
                    <a:pt x="206438" y="120650"/>
                  </a:lnTo>
                  <a:lnTo>
                    <a:pt x="206781" y="119380"/>
                  </a:lnTo>
                  <a:lnTo>
                    <a:pt x="206959" y="118110"/>
                  </a:lnTo>
                  <a:close/>
                </a:path>
                <a:path w="209550" h="205739">
                  <a:moveTo>
                    <a:pt x="207200" y="115570"/>
                  </a:moveTo>
                  <a:lnTo>
                    <a:pt x="206921" y="115570"/>
                  </a:lnTo>
                  <a:lnTo>
                    <a:pt x="206870" y="116840"/>
                  </a:lnTo>
                  <a:lnTo>
                    <a:pt x="207200" y="115570"/>
                  </a:lnTo>
                  <a:close/>
                </a:path>
                <a:path w="209550" h="205739">
                  <a:moveTo>
                    <a:pt x="207225" y="116840"/>
                  </a:moveTo>
                  <a:lnTo>
                    <a:pt x="207035" y="116840"/>
                  </a:lnTo>
                  <a:lnTo>
                    <a:pt x="206959" y="118110"/>
                  </a:lnTo>
                  <a:lnTo>
                    <a:pt x="207225" y="116840"/>
                  </a:lnTo>
                  <a:close/>
                </a:path>
                <a:path w="209550" h="205739">
                  <a:moveTo>
                    <a:pt x="207683" y="113030"/>
                  </a:moveTo>
                  <a:lnTo>
                    <a:pt x="207467" y="111760"/>
                  </a:lnTo>
                  <a:lnTo>
                    <a:pt x="207352" y="113030"/>
                  </a:lnTo>
                  <a:lnTo>
                    <a:pt x="207225" y="111760"/>
                  </a:lnTo>
                  <a:lnTo>
                    <a:pt x="207187" y="113830"/>
                  </a:lnTo>
                  <a:lnTo>
                    <a:pt x="207530" y="113030"/>
                  </a:lnTo>
                  <a:lnTo>
                    <a:pt x="207200" y="115570"/>
                  </a:lnTo>
                  <a:lnTo>
                    <a:pt x="207505" y="114300"/>
                  </a:lnTo>
                  <a:lnTo>
                    <a:pt x="207683" y="113030"/>
                  </a:lnTo>
                  <a:close/>
                </a:path>
                <a:path w="209550" h="205739">
                  <a:moveTo>
                    <a:pt x="208076" y="107429"/>
                  </a:moveTo>
                  <a:lnTo>
                    <a:pt x="207975" y="107251"/>
                  </a:lnTo>
                  <a:lnTo>
                    <a:pt x="207810" y="108102"/>
                  </a:lnTo>
                  <a:lnTo>
                    <a:pt x="207683" y="108254"/>
                  </a:lnTo>
                  <a:lnTo>
                    <a:pt x="207772" y="109601"/>
                  </a:lnTo>
                  <a:lnTo>
                    <a:pt x="207924" y="107937"/>
                  </a:lnTo>
                  <a:lnTo>
                    <a:pt x="208076" y="107429"/>
                  </a:lnTo>
                  <a:close/>
                </a:path>
                <a:path w="209550" h="205739">
                  <a:moveTo>
                    <a:pt x="208280" y="102171"/>
                  </a:moveTo>
                  <a:lnTo>
                    <a:pt x="208203" y="102997"/>
                  </a:lnTo>
                  <a:lnTo>
                    <a:pt x="208203" y="104559"/>
                  </a:lnTo>
                  <a:lnTo>
                    <a:pt x="208280" y="102171"/>
                  </a:lnTo>
                  <a:close/>
                </a:path>
                <a:path w="209550" h="205739">
                  <a:moveTo>
                    <a:pt x="208940" y="104140"/>
                  </a:moveTo>
                  <a:lnTo>
                    <a:pt x="208584" y="97790"/>
                  </a:lnTo>
                  <a:lnTo>
                    <a:pt x="208521" y="96520"/>
                  </a:lnTo>
                  <a:lnTo>
                    <a:pt x="208445" y="95250"/>
                  </a:lnTo>
                  <a:lnTo>
                    <a:pt x="199529" y="57150"/>
                  </a:lnTo>
                  <a:lnTo>
                    <a:pt x="197027" y="52070"/>
                  </a:lnTo>
                  <a:lnTo>
                    <a:pt x="195973" y="49555"/>
                  </a:lnTo>
                  <a:lnTo>
                    <a:pt x="194792" y="48260"/>
                  </a:lnTo>
                  <a:lnTo>
                    <a:pt x="186918" y="36830"/>
                  </a:lnTo>
                  <a:lnTo>
                    <a:pt x="185864" y="35560"/>
                  </a:lnTo>
                  <a:lnTo>
                    <a:pt x="177406" y="25400"/>
                  </a:lnTo>
                  <a:lnTo>
                    <a:pt x="166370" y="16510"/>
                  </a:lnTo>
                  <a:lnTo>
                    <a:pt x="154051" y="9093"/>
                  </a:lnTo>
                  <a:lnTo>
                    <a:pt x="154787" y="10160"/>
                  </a:lnTo>
                  <a:lnTo>
                    <a:pt x="153936" y="9093"/>
                  </a:lnTo>
                  <a:lnTo>
                    <a:pt x="153822" y="8966"/>
                  </a:lnTo>
                  <a:lnTo>
                    <a:pt x="152234" y="8966"/>
                  </a:lnTo>
                  <a:lnTo>
                    <a:pt x="151752" y="7620"/>
                  </a:lnTo>
                  <a:lnTo>
                    <a:pt x="144678" y="5080"/>
                  </a:lnTo>
                  <a:lnTo>
                    <a:pt x="138074" y="2540"/>
                  </a:lnTo>
                  <a:lnTo>
                    <a:pt x="130721" y="1270"/>
                  </a:lnTo>
                  <a:lnTo>
                    <a:pt x="130187" y="1270"/>
                  </a:lnTo>
                  <a:lnTo>
                    <a:pt x="126834" y="0"/>
                  </a:lnTo>
                  <a:lnTo>
                    <a:pt x="126542" y="1231"/>
                  </a:lnTo>
                  <a:lnTo>
                    <a:pt x="121564" y="0"/>
                  </a:lnTo>
                  <a:lnTo>
                    <a:pt x="94068" y="0"/>
                  </a:lnTo>
                  <a:lnTo>
                    <a:pt x="86741" y="1270"/>
                  </a:lnTo>
                  <a:lnTo>
                    <a:pt x="79527" y="3810"/>
                  </a:lnTo>
                  <a:lnTo>
                    <a:pt x="72428" y="5080"/>
                  </a:lnTo>
                  <a:lnTo>
                    <a:pt x="33642" y="28016"/>
                  </a:lnTo>
                  <a:lnTo>
                    <a:pt x="10007" y="58420"/>
                  </a:lnTo>
                  <a:lnTo>
                    <a:pt x="9004" y="60960"/>
                  </a:lnTo>
                  <a:lnTo>
                    <a:pt x="8077" y="63500"/>
                  </a:lnTo>
                  <a:lnTo>
                    <a:pt x="7480" y="64770"/>
                  </a:lnTo>
                  <a:lnTo>
                    <a:pt x="6273" y="68580"/>
                  </a:lnTo>
                  <a:lnTo>
                    <a:pt x="5753" y="69850"/>
                  </a:lnTo>
                  <a:lnTo>
                    <a:pt x="6121" y="69850"/>
                  </a:lnTo>
                  <a:lnTo>
                    <a:pt x="5905" y="71120"/>
                  </a:lnTo>
                  <a:lnTo>
                    <a:pt x="5118" y="71120"/>
                  </a:lnTo>
                  <a:lnTo>
                    <a:pt x="4838" y="72390"/>
                  </a:lnTo>
                  <a:lnTo>
                    <a:pt x="3594" y="78740"/>
                  </a:lnTo>
                  <a:lnTo>
                    <a:pt x="4470" y="73660"/>
                  </a:lnTo>
                  <a:lnTo>
                    <a:pt x="4000" y="74930"/>
                  </a:lnTo>
                  <a:lnTo>
                    <a:pt x="317" y="106680"/>
                  </a:lnTo>
                  <a:lnTo>
                    <a:pt x="0" y="107950"/>
                  </a:lnTo>
                  <a:lnTo>
                    <a:pt x="533" y="109220"/>
                  </a:lnTo>
                  <a:lnTo>
                    <a:pt x="457" y="110490"/>
                  </a:lnTo>
                  <a:lnTo>
                    <a:pt x="241" y="111760"/>
                  </a:lnTo>
                  <a:lnTo>
                    <a:pt x="165" y="114300"/>
                  </a:lnTo>
                  <a:lnTo>
                    <a:pt x="977" y="116840"/>
                  </a:lnTo>
                  <a:lnTo>
                    <a:pt x="1041" y="118110"/>
                  </a:lnTo>
                  <a:lnTo>
                    <a:pt x="1117" y="119380"/>
                  </a:lnTo>
                  <a:lnTo>
                    <a:pt x="1181" y="120650"/>
                  </a:lnTo>
                  <a:lnTo>
                    <a:pt x="1371" y="121920"/>
                  </a:lnTo>
                  <a:lnTo>
                    <a:pt x="1841" y="124460"/>
                  </a:lnTo>
                  <a:lnTo>
                    <a:pt x="2413" y="128270"/>
                  </a:lnTo>
                  <a:lnTo>
                    <a:pt x="2806" y="129540"/>
                  </a:lnTo>
                  <a:lnTo>
                    <a:pt x="3200" y="130619"/>
                  </a:lnTo>
                  <a:lnTo>
                    <a:pt x="3276" y="130810"/>
                  </a:lnTo>
                  <a:lnTo>
                    <a:pt x="2984" y="130810"/>
                  </a:lnTo>
                  <a:lnTo>
                    <a:pt x="3594" y="133350"/>
                  </a:lnTo>
                  <a:lnTo>
                    <a:pt x="3733" y="133350"/>
                  </a:lnTo>
                  <a:lnTo>
                    <a:pt x="4686" y="135890"/>
                  </a:lnTo>
                  <a:lnTo>
                    <a:pt x="22783" y="170180"/>
                  </a:lnTo>
                  <a:lnTo>
                    <a:pt x="26492" y="173990"/>
                  </a:lnTo>
                  <a:lnTo>
                    <a:pt x="30645" y="179070"/>
                  </a:lnTo>
                  <a:lnTo>
                    <a:pt x="36728" y="184048"/>
                  </a:lnTo>
                  <a:lnTo>
                    <a:pt x="36093" y="182880"/>
                  </a:lnTo>
                  <a:lnTo>
                    <a:pt x="36830" y="184124"/>
                  </a:lnTo>
                  <a:lnTo>
                    <a:pt x="37058" y="184302"/>
                  </a:lnTo>
                  <a:lnTo>
                    <a:pt x="37376" y="184302"/>
                  </a:lnTo>
                  <a:lnTo>
                    <a:pt x="39827" y="186690"/>
                  </a:lnTo>
                  <a:lnTo>
                    <a:pt x="43167" y="187960"/>
                  </a:lnTo>
                  <a:lnTo>
                    <a:pt x="46621" y="190500"/>
                  </a:lnTo>
                  <a:lnTo>
                    <a:pt x="47764" y="190500"/>
                  </a:lnTo>
                  <a:lnTo>
                    <a:pt x="51447" y="193040"/>
                  </a:lnTo>
                  <a:lnTo>
                    <a:pt x="57251" y="195618"/>
                  </a:lnTo>
                  <a:lnTo>
                    <a:pt x="61264" y="196850"/>
                  </a:lnTo>
                  <a:lnTo>
                    <a:pt x="59944" y="195618"/>
                  </a:lnTo>
                  <a:lnTo>
                    <a:pt x="63817" y="198120"/>
                  </a:lnTo>
                  <a:lnTo>
                    <a:pt x="64795" y="198120"/>
                  </a:lnTo>
                  <a:lnTo>
                    <a:pt x="74663" y="200660"/>
                  </a:lnTo>
                  <a:lnTo>
                    <a:pt x="76987" y="200660"/>
                  </a:lnTo>
                  <a:lnTo>
                    <a:pt x="79311" y="202031"/>
                  </a:lnTo>
                  <a:lnTo>
                    <a:pt x="83807" y="202031"/>
                  </a:lnTo>
                  <a:lnTo>
                    <a:pt x="85737" y="203200"/>
                  </a:lnTo>
                  <a:lnTo>
                    <a:pt x="89369" y="203200"/>
                  </a:lnTo>
                  <a:lnTo>
                    <a:pt x="101168" y="205740"/>
                  </a:lnTo>
                  <a:lnTo>
                    <a:pt x="118859" y="205740"/>
                  </a:lnTo>
                  <a:lnTo>
                    <a:pt x="126974" y="204470"/>
                  </a:lnTo>
                  <a:lnTo>
                    <a:pt x="130225" y="203200"/>
                  </a:lnTo>
                  <a:lnTo>
                    <a:pt x="133210" y="202031"/>
                  </a:lnTo>
                  <a:lnTo>
                    <a:pt x="136728" y="200660"/>
                  </a:lnTo>
                  <a:lnTo>
                    <a:pt x="138531" y="200660"/>
                  </a:lnTo>
                  <a:lnTo>
                    <a:pt x="143827" y="198120"/>
                  </a:lnTo>
                  <a:lnTo>
                    <a:pt x="145783" y="198120"/>
                  </a:lnTo>
                  <a:lnTo>
                    <a:pt x="147053" y="196850"/>
                  </a:lnTo>
                  <a:lnTo>
                    <a:pt x="144284" y="196850"/>
                  </a:lnTo>
                  <a:lnTo>
                    <a:pt x="143903" y="196850"/>
                  </a:lnTo>
                  <a:lnTo>
                    <a:pt x="142976" y="196850"/>
                  </a:lnTo>
                  <a:lnTo>
                    <a:pt x="141490" y="196850"/>
                  </a:lnTo>
                  <a:lnTo>
                    <a:pt x="140360" y="198120"/>
                  </a:lnTo>
                  <a:lnTo>
                    <a:pt x="137718" y="198120"/>
                  </a:lnTo>
                  <a:lnTo>
                    <a:pt x="136093" y="199390"/>
                  </a:lnTo>
                  <a:lnTo>
                    <a:pt x="135597" y="199390"/>
                  </a:lnTo>
                  <a:lnTo>
                    <a:pt x="132334" y="200660"/>
                  </a:lnTo>
                  <a:lnTo>
                    <a:pt x="130810" y="200660"/>
                  </a:lnTo>
                  <a:lnTo>
                    <a:pt x="128714" y="202031"/>
                  </a:lnTo>
                  <a:lnTo>
                    <a:pt x="125628" y="202031"/>
                  </a:lnTo>
                  <a:lnTo>
                    <a:pt x="125577" y="201803"/>
                  </a:lnTo>
                  <a:lnTo>
                    <a:pt x="124955" y="202031"/>
                  </a:lnTo>
                  <a:lnTo>
                    <a:pt x="125310" y="202031"/>
                  </a:lnTo>
                  <a:lnTo>
                    <a:pt x="124015" y="203200"/>
                  </a:lnTo>
                  <a:lnTo>
                    <a:pt x="121920" y="203200"/>
                  </a:lnTo>
                  <a:lnTo>
                    <a:pt x="124955" y="202031"/>
                  </a:lnTo>
                  <a:lnTo>
                    <a:pt x="124117" y="202031"/>
                  </a:lnTo>
                  <a:lnTo>
                    <a:pt x="121323" y="203200"/>
                  </a:lnTo>
                  <a:lnTo>
                    <a:pt x="120167" y="204470"/>
                  </a:lnTo>
                  <a:lnTo>
                    <a:pt x="115874" y="204470"/>
                  </a:lnTo>
                  <a:lnTo>
                    <a:pt x="121285" y="203212"/>
                  </a:lnTo>
                  <a:lnTo>
                    <a:pt x="116090" y="203200"/>
                  </a:lnTo>
                  <a:lnTo>
                    <a:pt x="115874" y="203200"/>
                  </a:lnTo>
                  <a:lnTo>
                    <a:pt x="114973" y="203200"/>
                  </a:lnTo>
                  <a:lnTo>
                    <a:pt x="114769" y="204165"/>
                  </a:lnTo>
                  <a:lnTo>
                    <a:pt x="114706" y="204470"/>
                  </a:lnTo>
                  <a:lnTo>
                    <a:pt x="114414" y="204470"/>
                  </a:lnTo>
                  <a:lnTo>
                    <a:pt x="105346" y="204470"/>
                  </a:lnTo>
                  <a:lnTo>
                    <a:pt x="102120" y="203200"/>
                  </a:lnTo>
                  <a:lnTo>
                    <a:pt x="94830" y="202031"/>
                  </a:lnTo>
                  <a:lnTo>
                    <a:pt x="89090" y="202031"/>
                  </a:lnTo>
                  <a:lnTo>
                    <a:pt x="85966" y="200660"/>
                  </a:lnTo>
                  <a:lnTo>
                    <a:pt x="82219" y="200660"/>
                  </a:lnTo>
                  <a:lnTo>
                    <a:pt x="79984" y="199390"/>
                  </a:lnTo>
                  <a:lnTo>
                    <a:pt x="75831" y="199390"/>
                  </a:lnTo>
                  <a:lnTo>
                    <a:pt x="74891" y="198120"/>
                  </a:lnTo>
                  <a:lnTo>
                    <a:pt x="70954" y="198120"/>
                  </a:lnTo>
                  <a:lnTo>
                    <a:pt x="70243" y="196850"/>
                  </a:lnTo>
                  <a:lnTo>
                    <a:pt x="70713" y="197916"/>
                  </a:lnTo>
                  <a:lnTo>
                    <a:pt x="69519" y="196850"/>
                  </a:lnTo>
                  <a:lnTo>
                    <a:pt x="65595" y="195618"/>
                  </a:lnTo>
                  <a:lnTo>
                    <a:pt x="62534" y="195618"/>
                  </a:lnTo>
                  <a:lnTo>
                    <a:pt x="61188" y="194310"/>
                  </a:lnTo>
                  <a:lnTo>
                    <a:pt x="62039" y="195249"/>
                  </a:lnTo>
                  <a:lnTo>
                    <a:pt x="59118" y="193040"/>
                  </a:lnTo>
                  <a:lnTo>
                    <a:pt x="54241" y="191770"/>
                  </a:lnTo>
                  <a:lnTo>
                    <a:pt x="50190" y="189230"/>
                  </a:lnTo>
                  <a:lnTo>
                    <a:pt x="49149" y="189230"/>
                  </a:lnTo>
                  <a:lnTo>
                    <a:pt x="46697" y="187960"/>
                  </a:lnTo>
                  <a:lnTo>
                    <a:pt x="43497" y="186690"/>
                  </a:lnTo>
                  <a:lnTo>
                    <a:pt x="41148" y="184302"/>
                  </a:lnTo>
                  <a:lnTo>
                    <a:pt x="40703" y="184302"/>
                  </a:lnTo>
                  <a:lnTo>
                    <a:pt x="39090" y="182880"/>
                  </a:lnTo>
                  <a:lnTo>
                    <a:pt x="38671" y="182880"/>
                  </a:lnTo>
                  <a:lnTo>
                    <a:pt x="37401" y="181610"/>
                  </a:lnTo>
                  <a:lnTo>
                    <a:pt x="36677" y="181610"/>
                  </a:lnTo>
                  <a:lnTo>
                    <a:pt x="35394" y="180340"/>
                  </a:lnTo>
                  <a:lnTo>
                    <a:pt x="34950" y="179070"/>
                  </a:lnTo>
                  <a:lnTo>
                    <a:pt x="34124" y="179070"/>
                  </a:lnTo>
                  <a:lnTo>
                    <a:pt x="32854" y="177800"/>
                  </a:lnTo>
                  <a:lnTo>
                    <a:pt x="32016" y="176530"/>
                  </a:lnTo>
                  <a:lnTo>
                    <a:pt x="32054" y="176834"/>
                  </a:lnTo>
                  <a:lnTo>
                    <a:pt x="32156" y="177800"/>
                  </a:lnTo>
                  <a:lnTo>
                    <a:pt x="31407" y="176530"/>
                  </a:lnTo>
                  <a:lnTo>
                    <a:pt x="30695" y="175260"/>
                  </a:lnTo>
                  <a:lnTo>
                    <a:pt x="29972" y="175260"/>
                  </a:lnTo>
                  <a:lnTo>
                    <a:pt x="29502" y="173990"/>
                  </a:lnTo>
                  <a:lnTo>
                    <a:pt x="27813" y="172720"/>
                  </a:lnTo>
                  <a:lnTo>
                    <a:pt x="27190" y="171450"/>
                  </a:lnTo>
                  <a:lnTo>
                    <a:pt x="27241" y="171856"/>
                  </a:lnTo>
                  <a:lnTo>
                    <a:pt x="27330" y="172720"/>
                  </a:lnTo>
                  <a:lnTo>
                    <a:pt x="27216" y="171856"/>
                  </a:lnTo>
                  <a:lnTo>
                    <a:pt x="27165" y="171450"/>
                  </a:lnTo>
                  <a:lnTo>
                    <a:pt x="26987" y="171450"/>
                  </a:lnTo>
                  <a:lnTo>
                    <a:pt x="26327" y="170853"/>
                  </a:lnTo>
                  <a:lnTo>
                    <a:pt x="26543" y="171450"/>
                  </a:lnTo>
                  <a:lnTo>
                    <a:pt x="26047" y="170586"/>
                  </a:lnTo>
                  <a:lnTo>
                    <a:pt x="25615" y="170180"/>
                  </a:lnTo>
                  <a:lnTo>
                    <a:pt x="25819" y="170180"/>
                  </a:lnTo>
                  <a:lnTo>
                    <a:pt x="25082" y="169659"/>
                  </a:lnTo>
                  <a:lnTo>
                    <a:pt x="24282" y="169113"/>
                  </a:lnTo>
                  <a:lnTo>
                    <a:pt x="24142" y="169113"/>
                  </a:lnTo>
                  <a:lnTo>
                    <a:pt x="23774" y="167767"/>
                  </a:lnTo>
                  <a:lnTo>
                    <a:pt x="23431" y="167322"/>
                  </a:lnTo>
                  <a:lnTo>
                    <a:pt x="22644" y="166560"/>
                  </a:lnTo>
                  <a:lnTo>
                    <a:pt x="22326" y="166154"/>
                  </a:lnTo>
                  <a:lnTo>
                    <a:pt x="21780" y="165227"/>
                  </a:lnTo>
                  <a:lnTo>
                    <a:pt x="20955" y="163830"/>
                  </a:lnTo>
                  <a:lnTo>
                    <a:pt x="21285" y="165125"/>
                  </a:lnTo>
                  <a:lnTo>
                    <a:pt x="20650" y="163830"/>
                  </a:lnTo>
                  <a:lnTo>
                    <a:pt x="20091" y="162560"/>
                  </a:lnTo>
                  <a:lnTo>
                    <a:pt x="19608" y="162560"/>
                  </a:lnTo>
                  <a:lnTo>
                    <a:pt x="19875" y="162966"/>
                  </a:lnTo>
                  <a:lnTo>
                    <a:pt x="20078" y="163830"/>
                  </a:lnTo>
                  <a:lnTo>
                    <a:pt x="19799" y="162966"/>
                  </a:lnTo>
                  <a:lnTo>
                    <a:pt x="19913" y="163830"/>
                  </a:lnTo>
                  <a:lnTo>
                    <a:pt x="19672" y="162966"/>
                  </a:lnTo>
                  <a:lnTo>
                    <a:pt x="19558" y="162560"/>
                  </a:lnTo>
                  <a:lnTo>
                    <a:pt x="18618" y="161531"/>
                  </a:lnTo>
                  <a:lnTo>
                    <a:pt x="18884" y="162560"/>
                  </a:lnTo>
                  <a:lnTo>
                    <a:pt x="18605" y="161531"/>
                  </a:lnTo>
                  <a:lnTo>
                    <a:pt x="18554" y="161315"/>
                  </a:lnTo>
                  <a:lnTo>
                    <a:pt x="18351" y="160515"/>
                  </a:lnTo>
                  <a:lnTo>
                    <a:pt x="18224" y="160020"/>
                  </a:lnTo>
                  <a:lnTo>
                    <a:pt x="17792" y="160020"/>
                  </a:lnTo>
                  <a:lnTo>
                    <a:pt x="16929" y="158750"/>
                  </a:lnTo>
                  <a:lnTo>
                    <a:pt x="16192" y="157480"/>
                  </a:lnTo>
                  <a:lnTo>
                    <a:pt x="16433" y="157480"/>
                  </a:lnTo>
                  <a:lnTo>
                    <a:pt x="15836" y="156210"/>
                  </a:lnTo>
                  <a:lnTo>
                    <a:pt x="14693" y="154940"/>
                  </a:lnTo>
                  <a:lnTo>
                    <a:pt x="12547" y="149860"/>
                  </a:lnTo>
                  <a:lnTo>
                    <a:pt x="11925" y="149860"/>
                  </a:lnTo>
                  <a:lnTo>
                    <a:pt x="10909" y="147320"/>
                  </a:lnTo>
                  <a:lnTo>
                    <a:pt x="11607" y="148590"/>
                  </a:lnTo>
                  <a:lnTo>
                    <a:pt x="11176" y="147320"/>
                  </a:lnTo>
                  <a:lnTo>
                    <a:pt x="10490" y="146050"/>
                  </a:lnTo>
                  <a:lnTo>
                    <a:pt x="10210" y="146050"/>
                  </a:lnTo>
                  <a:lnTo>
                    <a:pt x="9474" y="143510"/>
                  </a:lnTo>
                  <a:lnTo>
                    <a:pt x="7099" y="138430"/>
                  </a:lnTo>
                  <a:lnTo>
                    <a:pt x="6400" y="134620"/>
                  </a:lnTo>
                  <a:lnTo>
                    <a:pt x="6159" y="133350"/>
                  </a:lnTo>
                  <a:lnTo>
                    <a:pt x="5981" y="134620"/>
                  </a:lnTo>
                  <a:lnTo>
                    <a:pt x="5600" y="132080"/>
                  </a:lnTo>
                  <a:lnTo>
                    <a:pt x="5168" y="130975"/>
                  </a:lnTo>
                  <a:lnTo>
                    <a:pt x="4584" y="129540"/>
                  </a:lnTo>
                  <a:lnTo>
                    <a:pt x="4533" y="128270"/>
                  </a:lnTo>
                  <a:lnTo>
                    <a:pt x="4381" y="128270"/>
                  </a:lnTo>
                  <a:lnTo>
                    <a:pt x="4051" y="125730"/>
                  </a:lnTo>
                  <a:lnTo>
                    <a:pt x="3213" y="124460"/>
                  </a:lnTo>
                  <a:lnTo>
                    <a:pt x="3238" y="123190"/>
                  </a:lnTo>
                  <a:lnTo>
                    <a:pt x="3048" y="121920"/>
                  </a:lnTo>
                  <a:lnTo>
                    <a:pt x="3670" y="124460"/>
                  </a:lnTo>
                  <a:lnTo>
                    <a:pt x="3594" y="123190"/>
                  </a:lnTo>
                  <a:lnTo>
                    <a:pt x="3517" y="121920"/>
                  </a:lnTo>
                  <a:lnTo>
                    <a:pt x="2590" y="119380"/>
                  </a:lnTo>
                  <a:lnTo>
                    <a:pt x="2679" y="118110"/>
                  </a:lnTo>
                  <a:lnTo>
                    <a:pt x="2768" y="116840"/>
                  </a:lnTo>
                  <a:lnTo>
                    <a:pt x="2527" y="118110"/>
                  </a:lnTo>
                  <a:lnTo>
                    <a:pt x="2247" y="115570"/>
                  </a:lnTo>
                  <a:lnTo>
                    <a:pt x="2235" y="107950"/>
                  </a:lnTo>
                  <a:lnTo>
                    <a:pt x="1981" y="106680"/>
                  </a:lnTo>
                  <a:lnTo>
                    <a:pt x="1917" y="105410"/>
                  </a:lnTo>
                  <a:lnTo>
                    <a:pt x="2159" y="104140"/>
                  </a:lnTo>
                  <a:lnTo>
                    <a:pt x="2171" y="100330"/>
                  </a:lnTo>
                  <a:lnTo>
                    <a:pt x="2349" y="97790"/>
                  </a:lnTo>
                  <a:lnTo>
                    <a:pt x="2197" y="96520"/>
                  </a:lnTo>
                  <a:lnTo>
                    <a:pt x="2806" y="95250"/>
                  </a:lnTo>
                  <a:lnTo>
                    <a:pt x="2527" y="93980"/>
                  </a:lnTo>
                  <a:lnTo>
                    <a:pt x="2565" y="91440"/>
                  </a:lnTo>
                  <a:lnTo>
                    <a:pt x="2743" y="91440"/>
                  </a:lnTo>
                  <a:lnTo>
                    <a:pt x="2946" y="92710"/>
                  </a:lnTo>
                  <a:lnTo>
                    <a:pt x="3022" y="91440"/>
                  </a:lnTo>
                  <a:lnTo>
                    <a:pt x="3162" y="88912"/>
                  </a:lnTo>
                  <a:lnTo>
                    <a:pt x="3175" y="88620"/>
                  </a:lnTo>
                  <a:lnTo>
                    <a:pt x="3594" y="87630"/>
                  </a:lnTo>
                  <a:lnTo>
                    <a:pt x="3454" y="87630"/>
                  </a:lnTo>
                  <a:lnTo>
                    <a:pt x="3733" y="85090"/>
                  </a:lnTo>
                  <a:lnTo>
                    <a:pt x="3873" y="83820"/>
                  </a:lnTo>
                  <a:lnTo>
                    <a:pt x="3530" y="85090"/>
                  </a:lnTo>
                  <a:lnTo>
                    <a:pt x="4140" y="81280"/>
                  </a:lnTo>
                  <a:lnTo>
                    <a:pt x="4127" y="83820"/>
                  </a:lnTo>
                  <a:lnTo>
                    <a:pt x="4584" y="81280"/>
                  </a:lnTo>
                  <a:lnTo>
                    <a:pt x="4826" y="80010"/>
                  </a:lnTo>
                  <a:lnTo>
                    <a:pt x="4902" y="79756"/>
                  </a:lnTo>
                  <a:lnTo>
                    <a:pt x="4838" y="80010"/>
                  </a:lnTo>
                  <a:lnTo>
                    <a:pt x="4978" y="80010"/>
                  </a:lnTo>
                  <a:lnTo>
                    <a:pt x="5118" y="79057"/>
                  </a:lnTo>
                  <a:lnTo>
                    <a:pt x="5219" y="78740"/>
                  </a:lnTo>
                  <a:lnTo>
                    <a:pt x="5321" y="77724"/>
                  </a:lnTo>
                  <a:lnTo>
                    <a:pt x="5067" y="78740"/>
                  </a:lnTo>
                  <a:lnTo>
                    <a:pt x="6273" y="72390"/>
                  </a:lnTo>
                  <a:lnTo>
                    <a:pt x="5854" y="74930"/>
                  </a:lnTo>
                  <a:lnTo>
                    <a:pt x="5575" y="76200"/>
                  </a:lnTo>
                  <a:lnTo>
                    <a:pt x="5397" y="77470"/>
                  </a:lnTo>
                  <a:lnTo>
                    <a:pt x="5638" y="77470"/>
                  </a:lnTo>
                  <a:lnTo>
                    <a:pt x="6261" y="73660"/>
                  </a:lnTo>
                  <a:lnTo>
                    <a:pt x="6883" y="72390"/>
                  </a:lnTo>
                  <a:lnTo>
                    <a:pt x="7620" y="69850"/>
                  </a:lnTo>
                  <a:lnTo>
                    <a:pt x="8255" y="67310"/>
                  </a:lnTo>
                  <a:lnTo>
                    <a:pt x="9893" y="62230"/>
                  </a:lnTo>
                  <a:lnTo>
                    <a:pt x="9563" y="63500"/>
                  </a:lnTo>
                  <a:lnTo>
                    <a:pt x="9715" y="63500"/>
                  </a:lnTo>
                  <a:lnTo>
                    <a:pt x="10083" y="62230"/>
                  </a:lnTo>
                  <a:lnTo>
                    <a:pt x="10401" y="60960"/>
                  </a:lnTo>
                  <a:lnTo>
                    <a:pt x="10553" y="60960"/>
                  </a:lnTo>
                  <a:lnTo>
                    <a:pt x="10896" y="59690"/>
                  </a:lnTo>
                  <a:lnTo>
                    <a:pt x="11938" y="58420"/>
                  </a:lnTo>
                  <a:lnTo>
                    <a:pt x="11633" y="58420"/>
                  </a:lnTo>
                  <a:lnTo>
                    <a:pt x="13500" y="55880"/>
                  </a:lnTo>
                  <a:lnTo>
                    <a:pt x="14871" y="52070"/>
                  </a:lnTo>
                  <a:lnTo>
                    <a:pt x="16776" y="50101"/>
                  </a:lnTo>
                  <a:lnTo>
                    <a:pt x="17259" y="49555"/>
                  </a:lnTo>
                  <a:lnTo>
                    <a:pt x="19634" y="45720"/>
                  </a:lnTo>
                  <a:lnTo>
                    <a:pt x="20980" y="44450"/>
                  </a:lnTo>
                  <a:lnTo>
                    <a:pt x="20637" y="44450"/>
                  </a:lnTo>
                  <a:lnTo>
                    <a:pt x="21767" y="43180"/>
                  </a:lnTo>
                  <a:lnTo>
                    <a:pt x="23241" y="41910"/>
                  </a:lnTo>
                  <a:lnTo>
                    <a:pt x="22110" y="41910"/>
                  </a:lnTo>
                  <a:lnTo>
                    <a:pt x="23571" y="40640"/>
                  </a:lnTo>
                  <a:lnTo>
                    <a:pt x="24472" y="39370"/>
                  </a:lnTo>
                  <a:lnTo>
                    <a:pt x="26962" y="36830"/>
                  </a:lnTo>
                  <a:lnTo>
                    <a:pt x="27216" y="36830"/>
                  </a:lnTo>
                  <a:lnTo>
                    <a:pt x="28562" y="35560"/>
                  </a:lnTo>
                  <a:lnTo>
                    <a:pt x="29895" y="34290"/>
                  </a:lnTo>
                  <a:lnTo>
                    <a:pt x="30200" y="34290"/>
                  </a:lnTo>
                  <a:lnTo>
                    <a:pt x="30480" y="33020"/>
                  </a:lnTo>
                  <a:lnTo>
                    <a:pt x="30797" y="33020"/>
                  </a:lnTo>
                  <a:lnTo>
                    <a:pt x="31800" y="31750"/>
                  </a:lnTo>
                  <a:lnTo>
                    <a:pt x="31394" y="33020"/>
                  </a:lnTo>
                  <a:lnTo>
                    <a:pt x="32105" y="31750"/>
                  </a:lnTo>
                  <a:lnTo>
                    <a:pt x="32981" y="30480"/>
                  </a:lnTo>
                  <a:lnTo>
                    <a:pt x="34010" y="29210"/>
                  </a:lnTo>
                  <a:lnTo>
                    <a:pt x="34937" y="28016"/>
                  </a:lnTo>
                  <a:lnTo>
                    <a:pt x="34264" y="29210"/>
                  </a:lnTo>
                  <a:lnTo>
                    <a:pt x="36042" y="28016"/>
                  </a:lnTo>
                  <a:lnTo>
                    <a:pt x="36525" y="27686"/>
                  </a:lnTo>
                  <a:lnTo>
                    <a:pt x="37465" y="26670"/>
                  </a:lnTo>
                  <a:lnTo>
                    <a:pt x="38544" y="25400"/>
                  </a:lnTo>
                  <a:lnTo>
                    <a:pt x="39992" y="24130"/>
                  </a:lnTo>
                  <a:lnTo>
                    <a:pt x="40779" y="24130"/>
                  </a:lnTo>
                  <a:lnTo>
                    <a:pt x="43180" y="21590"/>
                  </a:lnTo>
                  <a:lnTo>
                    <a:pt x="44056" y="21590"/>
                  </a:lnTo>
                  <a:lnTo>
                    <a:pt x="45808" y="20320"/>
                  </a:lnTo>
                  <a:lnTo>
                    <a:pt x="47078" y="20320"/>
                  </a:lnTo>
                  <a:lnTo>
                    <a:pt x="50850" y="17780"/>
                  </a:lnTo>
                  <a:lnTo>
                    <a:pt x="49212" y="17780"/>
                  </a:lnTo>
                  <a:lnTo>
                    <a:pt x="53619" y="15240"/>
                  </a:lnTo>
                  <a:lnTo>
                    <a:pt x="53403" y="15240"/>
                  </a:lnTo>
                  <a:lnTo>
                    <a:pt x="60998" y="11430"/>
                  </a:lnTo>
                  <a:lnTo>
                    <a:pt x="63487" y="11430"/>
                  </a:lnTo>
                  <a:lnTo>
                    <a:pt x="65824" y="10160"/>
                  </a:lnTo>
                  <a:lnTo>
                    <a:pt x="69570" y="7620"/>
                  </a:lnTo>
                  <a:lnTo>
                    <a:pt x="71488" y="7620"/>
                  </a:lnTo>
                  <a:lnTo>
                    <a:pt x="74104" y="6350"/>
                  </a:lnTo>
                  <a:lnTo>
                    <a:pt x="71843" y="7620"/>
                  </a:lnTo>
                  <a:lnTo>
                    <a:pt x="74904" y="6350"/>
                  </a:lnTo>
                  <a:lnTo>
                    <a:pt x="76073" y="6350"/>
                  </a:lnTo>
                  <a:lnTo>
                    <a:pt x="80086" y="5080"/>
                  </a:lnTo>
                  <a:lnTo>
                    <a:pt x="81280" y="5080"/>
                  </a:lnTo>
                  <a:lnTo>
                    <a:pt x="83527" y="3810"/>
                  </a:lnTo>
                  <a:lnTo>
                    <a:pt x="86423" y="3810"/>
                  </a:lnTo>
                  <a:lnTo>
                    <a:pt x="86499" y="2540"/>
                  </a:lnTo>
                  <a:lnTo>
                    <a:pt x="96342" y="2540"/>
                  </a:lnTo>
                  <a:lnTo>
                    <a:pt x="103936" y="1270"/>
                  </a:lnTo>
                  <a:lnTo>
                    <a:pt x="119240" y="1270"/>
                  </a:lnTo>
                  <a:lnTo>
                    <a:pt x="125285" y="2286"/>
                  </a:lnTo>
                  <a:lnTo>
                    <a:pt x="125488" y="2540"/>
                  </a:lnTo>
                  <a:lnTo>
                    <a:pt x="126809" y="2540"/>
                  </a:lnTo>
                  <a:lnTo>
                    <a:pt x="128435" y="2540"/>
                  </a:lnTo>
                  <a:lnTo>
                    <a:pt x="131648" y="2540"/>
                  </a:lnTo>
                  <a:lnTo>
                    <a:pt x="132308" y="3810"/>
                  </a:lnTo>
                  <a:lnTo>
                    <a:pt x="135140" y="3810"/>
                  </a:lnTo>
                  <a:lnTo>
                    <a:pt x="136779" y="5080"/>
                  </a:lnTo>
                  <a:lnTo>
                    <a:pt x="140131" y="5080"/>
                  </a:lnTo>
                  <a:lnTo>
                    <a:pt x="140843" y="6350"/>
                  </a:lnTo>
                  <a:lnTo>
                    <a:pt x="144703" y="6350"/>
                  </a:lnTo>
                  <a:lnTo>
                    <a:pt x="147243" y="7620"/>
                  </a:lnTo>
                  <a:lnTo>
                    <a:pt x="148031" y="7620"/>
                  </a:lnTo>
                  <a:lnTo>
                    <a:pt x="150101" y="8966"/>
                  </a:lnTo>
                  <a:lnTo>
                    <a:pt x="152171" y="10160"/>
                  </a:lnTo>
                  <a:lnTo>
                    <a:pt x="152336" y="10160"/>
                  </a:lnTo>
                  <a:lnTo>
                    <a:pt x="159410" y="13970"/>
                  </a:lnTo>
                  <a:lnTo>
                    <a:pt x="166687" y="17780"/>
                  </a:lnTo>
                  <a:lnTo>
                    <a:pt x="172123" y="22860"/>
                  </a:lnTo>
                  <a:lnTo>
                    <a:pt x="171805" y="22860"/>
                  </a:lnTo>
                  <a:lnTo>
                    <a:pt x="173609" y="24130"/>
                  </a:lnTo>
                  <a:lnTo>
                    <a:pt x="178231" y="28016"/>
                  </a:lnTo>
                  <a:lnTo>
                    <a:pt x="179438" y="29210"/>
                  </a:lnTo>
                  <a:lnTo>
                    <a:pt x="180682" y="30480"/>
                  </a:lnTo>
                  <a:lnTo>
                    <a:pt x="181610" y="31750"/>
                  </a:lnTo>
                  <a:lnTo>
                    <a:pt x="182092" y="31750"/>
                  </a:lnTo>
                  <a:lnTo>
                    <a:pt x="182575" y="33020"/>
                  </a:lnTo>
                  <a:lnTo>
                    <a:pt x="183286" y="33020"/>
                  </a:lnTo>
                  <a:lnTo>
                    <a:pt x="185102" y="35560"/>
                  </a:lnTo>
                  <a:lnTo>
                    <a:pt x="185572" y="36830"/>
                  </a:lnTo>
                  <a:lnTo>
                    <a:pt x="185801" y="36830"/>
                  </a:lnTo>
                  <a:lnTo>
                    <a:pt x="185331" y="35560"/>
                  </a:lnTo>
                  <a:lnTo>
                    <a:pt x="186588" y="38100"/>
                  </a:lnTo>
                  <a:lnTo>
                    <a:pt x="188201" y="39370"/>
                  </a:lnTo>
                  <a:lnTo>
                    <a:pt x="189191" y="40640"/>
                  </a:lnTo>
                  <a:lnTo>
                    <a:pt x="188772" y="40640"/>
                  </a:lnTo>
                  <a:lnTo>
                    <a:pt x="192862" y="46990"/>
                  </a:lnTo>
                  <a:lnTo>
                    <a:pt x="196596" y="54610"/>
                  </a:lnTo>
                  <a:lnTo>
                    <a:pt x="199771" y="62230"/>
                  </a:lnTo>
                  <a:lnTo>
                    <a:pt x="202209" y="68580"/>
                  </a:lnTo>
                  <a:lnTo>
                    <a:pt x="202984" y="69850"/>
                  </a:lnTo>
                  <a:lnTo>
                    <a:pt x="202260" y="69850"/>
                  </a:lnTo>
                  <a:lnTo>
                    <a:pt x="203733" y="73660"/>
                  </a:lnTo>
                  <a:lnTo>
                    <a:pt x="204990" y="78740"/>
                  </a:lnTo>
                  <a:lnTo>
                    <a:pt x="206730" y="87630"/>
                  </a:lnTo>
                  <a:lnTo>
                    <a:pt x="207860" y="95250"/>
                  </a:lnTo>
                  <a:lnTo>
                    <a:pt x="208305" y="100330"/>
                  </a:lnTo>
                  <a:lnTo>
                    <a:pt x="208419" y="101600"/>
                  </a:lnTo>
                  <a:lnTo>
                    <a:pt x="208940" y="10414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8" name="object 98"/>
            <p:cNvSpPr/>
            <p:nvPr/>
          </p:nvSpPr>
          <p:spPr>
            <a:xfrm>
              <a:off x="11183087" y="4831638"/>
              <a:ext cx="196850" cy="134620"/>
            </a:xfrm>
            <a:custGeom>
              <a:avLst/>
              <a:gdLst/>
              <a:ahLst/>
              <a:cxnLst/>
              <a:rect l="l" t="t" r="r" b="b"/>
              <a:pathLst>
                <a:path w="196850" h="134620">
                  <a:moveTo>
                    <a:pt x="196303" y="106680"/>
                  </a:moveTo>
                  <a:lnTo>
                    <a:pt x="190525" y="107950"/>
                  </a:lnTo>
                  <a:lnTo>
                    <a:pt x="184543" y="106680"/>
                  </a:lnTo>
                  <a:lnTo>
                    <a:pt x="172859" y="106680"/>
                  </a:lnTo>
                  <a:lnTo>
                    <a:pt x="151447" y="104140"/>
                  </a:lnTo>
                  <a:lnTo>
                    <a:pt x="120142" y="104140"/>
                  </a:lnTo>
                  <a:lnTo>
                    <a:pt x="114173" y="100330"/>
                  </a:lnTo>
                  <a:lnTo>
                    <a:pt x="112623" y="97790"/>
                  </a:lnTo>
                  <a:lnTo>
                    <a:pt x="110807" y="96520"/>
                  </a:lnTo>
                  <a:lnTo>
                    <a:pt x="111264" y="95250"/>
                  </a:lnTo>
                  <a:lnTo>
                    <a:pt x="111175" y="91440"/>
                  </a:lnTo>
                  <a:lnTo>
                    <a:pt x="109829" y="91440"/>
                  </a:lnTo>
                  <a:lnTo>
                    <a:pt x="110553" y="88900"/>
                  </a:lnTo>
                  <a:lnTo>
                    <a:pt x="111442" y="87630"/>
                  </a:lnTo>
                  <a:lnTo>
                    <a:pt x="112712" y="86360"/>
                  </a:lnTo>
                  <a:lnTo>
                    <a:pt x="113995" y="85090"/>
                  </a:lnTo>
                  <a:lnTo>
                    <a:pt x="116547" y="82550"/>
                  </a:lnTo>
                  <a:lnTo>
                    <a:pt x="122542" y="81280"/>
                  </a:lnTo>
                  <a:lnTo>
                    <a:pt x="135521" y="80010"/>
                  </a:lnTo>
                  <a:lnTo>
                    <a:pt x="143014" y="78740"/>
                  </a:lnTo>
                  <a:lnTo>
                    <a:pt x="150710" y="74930"/>
                  </a:lnTo>
                  <a:lnTo>
                    <a:pt x="153289" y="73660"/>
                  </a:lnTo>
                  <a:lnTo>
                    <a:pt x="156946" y="72390"/>
                  </a:lnTo>
                  <a:lnTo>
                    <a:pt x="162064" y="74930"/>
                  </a:lnTo>
                  <a:lnTo>
                    <a:pt x="165404" y="78740"/>
                  </a:lnTo>
                  <a:lnTo>
                    <a:pt x="166255" y="80010"/>
                  </a:lnTo>
                  <a:lnTo>
                    <a:pt x="168287" y="81280"/>
                  </a:lnTo>
                  <a:lnTo>
                    <a:pt x="169468" y="82550"/>
                  </a:lnTo>
                  <a:lnTo>
                    <a:pt x="172478" y="82550"/>
                  </a:lnTo>
                  <a:lnTo>
                    <a:pt x="173913" y="81280"/>
                  </a:lnTo>
                  <a:lnTo>
                    <a:pt x="174396" y="80010"/>
                  </a:lnTo>
                  <a:lnTo>
                    <a:pt x="174332" y="78740"/>
                  </a:lnTo>
                  <a:lnTo>
                    <a:pt x="172872" y="78740"/>
                  </a:lnTo>
                  <a:lnTo>
                    <a:pt x="169341" y="77470"/>
                  </a:lnTo>
                  <a:lnTo>
                    <a:pt x="166319" y="74930"/>
                  </a:lnTo>
                  <a:lnTo>
                    <a:pt x="165481" y="72390"/>
                  </a:lnTo>
                  <a:lnTo>
                    <a:pt x="165061" y="71120"/>
                  </a:lnTo>
                  <a:lnTo>
                    <a:pt x="165277" y="71120"/>
                  </a:lnTo>
                  <a:lnTo>
                    <a:pt x="167563" y="69850"/>
                  </a:lnTo>
                  <a:lnTo>
                    <a:pt x="170192" y="69850"/>
                  </a:lnTo>
                  <a:lnTo>
                    <a:pt x="175031" y="68580"/>
                  </a:lnTo>
                  <a:lnTo>
                    <a:pt x="177825" y="67310"/>
                  </a:lnTo>
                  <a:lnTo>
                    <a:pt x="177711" y="66040"/>
                  </a:lnTo>
                  <a:lnTo>
                    <a:pt x="177609" y="64770"/>
                  </a:lnTo>
                  <a:lnTo>
                    <a:pt x="172681" y="67310"/>
                  </a:lnTo>
                  <a:lnTo>
                    <a:pt x="166204" y="64770"/>
                  </a:lnTo>
                  <a:lnTo>
                    <a:pt x="159600" y="68580"/>
                  </a:lnTo>
                  <a:lnTo>
                    <a:pt x="157759" y="71120"/>
                  </a:lnTo>
                  <a:lnTo>
                    <a:pt x="155625" y="69850"/>
                  </a:lnTo>
                  <a:lnTo>
                    <a:pt x="155740" y="66040"/>
                  </a:lnTo>
                  <a:lnTo>
                    <a:pt x="155778" y="64770"/>
                  </a:lnTo>
                  <a:lnTo>
                    <a:pt x="160121" y="60960"/>
                  </a:lnTo>
                  <a:lnTo>
                    <a:pt x="167678" y="53340"/>
                  </a:lnTo>
                  <a:lnTo>
                    <a:pt x="170522" y="46990"/>
                  </a:lnTo>
                  <a:lnTo>
                    <a:pt x="171361" y="40703"/>
                  </a:lnTo>
                  <a:lnTo>
                    <a:pt x="170522" y="39370"/>
                  </a:lnTo>
                  <a:lnTo>
                    <a:pt x="169976" y="40703"/>
                  </a:lnTo>
                  <a:lnTo>
                    <a:pt x="168389" y="41910"/>
                  </a:lnTo>
                  <a:lnTo>
                    <a:pt x="154940" y="59690"/>
                  </a:lnTo>
                  <a:lnTo>
                    <a:pt x="151841" y="64770"/>
                  </a:lnTo>
                  <a:lnTo>
                    <a:pt x="151295" y="67310"/>
                  </a:lnTo>
                  <a:lnTo>
                    <a:pt x="148082" y="71120"/>
                  </a:lnTo>
                  <a:lnTo>
                    <a:pt x="144767" y="73660"/>
                  </a:lnTo>
                  <a:lnTo>
                    <a:pt x="141058" y="74930"/>
                  </a:lnTo>
                  <a:lnTo>
                    <a:pt x="139585" y="74930"/>
                  </a:lnTo>
                  <a:lnTo>
                    <a:pt x="139560" y="69850"/>
                  </a:lnTo>
                  <a:lnTo>
                    <a:pt x="142252" y="67310"/>
                  </a:lnTo>
                  <a:lnTo>
                    <a:pt x="141058" y="64770"/>
                  </a:lnTo>
                  <a:lnTo>
                    <a:pt x="137883" y="66040"/>
                  </a:lnTo>
                  <a:lnTo>
                    <a:pt x="137172" y="69850"/>
                  </a:lnTo>
                  <a:lnTo>
                    <a:pt x="133997" y="74930"/>
                  </a:lnTo>
                  <a:lnTo>
                    <a:pt x="131991" y="76200"/>
                  </a:lnTo>
                  <a:lnTo>
                    <a:pt x="126771" y="77470"/>
                  </a:lnTo>
                  <a:lnTo>
                    <a:pt x="114274" y="77470"/>
                  </a:lnTo>
                  <a:lnTo>
                    <a:pt x="111556" y="78740"/>
                  </a:lnTo>
                  <a:lnTo>
                    <a:pt x="123647" y="66040"/>
                  </a:lnTo>
                  <a:lnTo>
                    <a:pt x="128181" y="63500"/>
                  </a:lnTo>
                  <a:lnTo>
                    <a:pt x="130454" y="62230"/>
                  </a:lnTo>
                  <a:lnTo>
                    <a:pt x="133845" y="58420"/>
                  </a:lnTo>
                  <a:lnTo>
                    <a:pt x="137858" y="55880"/>
                  </a:lnTo>
                  <a:lnTo>
                    <a:pt x="143332" y="52070"/>
                  </a:lnTo>
                  <a:lnTo>
                    <a:pt x="149059" y="48260"/>
                  </a:lnTo>
                  <a:lnTo>
                    <a:pt x="151841" y="46990"/>
                  </a:lnTo>
                  <a:lnTo>
                    <a:pt x="154609" y="45720"/>
                  </a:lnTo>
                  <a:lnTo>
                    <a:pt x="159499" y="40703"/>
                  </a:lnTo>
                  <a:lnTo>
                    <a:pt x="162318" y="38100"/>
                  </a:lnTo>
                  <a:lnTo>
                    <a:pt x="164376" y="34290"/>
                  </a:lnTo>
                  <a:lnTo>
                    <a:pt x="165506" y="30480"/>
                  </a:lnTo>
                  <a:lnTo>
                    <a:pt x="161213" y="35560"/>
                  </a:lnTo>
                  <a:lnTo>
                    <a:pt x="157607" y="39370"/>
                  </a:lnTo>
                  <a:lnTo>
                    <a:pt x="156311" y="40703"/>
                  </a:lnTo>
                  <a:lnTo>
                    <a:pt x="150977" y="44450"/>
                  </a:lnTo>
                  <a:lnTo>
                    <a:pt x="144907" y="46990"/>
                  </a:lnTo>
                  <a:lnTo>
                    <a:pt x="146964" y="43180"/>
                  </a:lnTo>
                  <a:lnTo>
                    <a:pt x="149326" y="39370"/>
                  </a:lnTo>
                  <a:lnTo>
                    <a:pt x="153911" y="34290"/>
                  </a:lnTo>
                  <a:lnTo>
                    <a:pt x="156019" y="31750"/>
                  </a:lnTo>
                  <a:lnTo>
                    <a:pt x="158673" y="25400"/>
                  </a:lnTo>
                  <a:lnTo>
                    <a:pt x="159118" y="22860"/>
                  </a:lnTo>
                  <a:lnTo>
                    <a:pt x="157632" y="20320"/>
                  </a:lnTo>
                  <a:lnTo>
                    <a:pt x="155981" y="26670"/>
                  </a:lnTo>
                  <a:lnTo>
                    <a:pt x="149250" y="31750"/>
                  </a:lnTo>
                  <a:lnTo>
                    <a:pt x="143954" y="39370"/>
                  </a:lnTo>
                  <a:lnTo>
                    <a:pt x="143052" y="40703"/>
                  </a:lnTo>
                  <a:lnTo>
                    <a:pt x="141630" y="44450"/>
                  </a:lnTo>
                  <a:lnTo>
                    <a:pt x="136296" y="49530"/>
                  </a:lnTo>
                  <a:lnTo>
                    <a:pt x="132041" y="52070"/>
                  </a:lnTo>
                  <a:lnTo>
                    <a:pt x="124015" y="57150"/>
                  </a:lnTo>
                  <a:lnTo>
                    <a:pt x="120205" y="60960"/>
                  </a:lnTo>
                  <a:lnTo>
                    <a:pt x="116433" y="63500"/>
                  </a:lnTo>
                  <a:lnTo>
                    <a:pt x="116332" y="57150"/>
                  </a:lnTo>
                  <a:lnTo>
                    <a:pt x="116217" y="55880"/>
                  </a:lnTo>
                  <a:lnTo>
                    <a:pt x="116103" y="54610"/>
                  </a:lnTo>
                  <a:lnTo>
                    <a:pt x="116001" y="53340"/>
                  </a:lnTo>
                  <a:lnTo>
                    <a:pt x="115887" y="52070"/>
                  </a:lnTo>
                  <a:lnTo>
                    <a:pt x="114655" y="49530"/>
                  </a:lnTo>
                  <a:lnTo>
                    <a:pt x="113919" y="49530"/>
                  </a:lnTo>
                  <a:lnTo>
                    <a:pt x="113322" y="53340"/>
                  </a:lnTo>
                  <a:lnTo>
                    <a:pt x="112420" y="58420"/>
                  </a:lnTo>
                  <a:lnTo>
                    <a:pt x="110604" y="64770"/>
                  </a:lnTo>
                  <a:lnTo>
                    <a:pt x="109893" y="66040"/>
                  </a:lnTo>
                  <a:lnTo>
                    <a:pt x="110312" y="68580"/>
                  </a:lnTo>
                  <a:lnTo>
                    <a:pt x="109054" y="69850"/>
                  </a:lnTo>
                  <a:lnTo>
                    <a:pt x="107873" y="71120"/>
                  </a:lnTo>
                  <a:lnTo>
                    <a:pt x="106807" y="72390"/>
                  </a:lnTo>
                  <a:lnTo>
                    <a:pt x="103771" y="64770"/>
                  </a:lnTo>
                  <a:lnTo>
                    <a:pt x="103860" y="62230"/>
                  </a:lnTo>
                  <a:lnTo>
                    <a:pt x="103962" y="59690"/>
                  </a:lnTo>
                  <a:lnTo>
                    <a:pt x="104063" y="57150"/>
                  </a:lnTo>
                  <a:lnTo>
                    <a:pt x="104114" y="55880"/>
                  </a:lnTo>
                  <a:lnTo>
                    <a:pt x="105168" y="48260"/>
                  </a:lnTo>
                  <a:lnTo>
                    <a:pt x="105613" y="46990"/>
                  </a:lnTo>
                  <a:lnTo>
                    <a:pt x="106502" y="44450"/>
                  </a:lnTo>
                  <a:lnTo>
                    <a:pt x="108788" y="40703"/>
                  </a:lnTo>
                  <a:lnTo>
                    <a:pt x="108648" y="40703"/>
                  </a:lnTo>
                  <a:lnTo>
                    <a:pt x="112280" y="39370"/>
                  </a:lnTo>
                  <a:lnTo>
                    <a:pt x="112433" y="38100"/>
                  </a:lnTo>
                  <a:lnTo>
                    <a:pt x="112725" y="38100"/>
                  </a:lnTo>
                  <a:lnTo>
                    <a:pt x="113461" y="39370"/>
                  </a:lnTo>
                  <a:lnTo>
                    <a:pt x="115100" y="39370"/>
                  </a:lnTo>
                  <a:lnTo>
                    <a:pt x="121729" y="40703"/>
                  </a:lnTo>
                  <a:lnTo>
                    <a:pt x="126695" y="41910"/>
                  </a:lnTo>
                  <a:lnTo>
                    <a:pt x="133921" y="39370"/>
                  </a:lnTo>
                  <a:lnTo>
                    <a:pt x="135191" y="38100"/>
                  </a:lnTo>
                  <a:lnTo>
                    <a:pt x="136461" y="36830"/>
                  </a:lnTo>
                  <a:lnTo>
                    <a:pt x="136499" y="35560"/>
                  </a:lnTo>
                  <a:lnTo>
                    <a:pt x="136537" y="34290"/>
                  </a:lnTo>
                  <a:lnTo>
                    <a:pt x="132829" y="35560"/>
                  </a:lnTo>
                  <a:lnTo>
                    <a:pt x="128663" y="35560"/>
                  </a:lnTo>
                  <a:lnTo>
                    <a:pt x="125399" y="34290"/>
                  </a:lnTo>
                  <a:lnTo>
                    <a:pt x="126250" y="34290"/>
                  </a:lnTo>
                  <a:lnTo>
                    <a:pt x="127063" y="33020"/>
                  </a:lnTo>
                  <a:lnTo>
                    <a:pt x="129882" y="30480"/>
                  </a:lnTo>
                  <a:lnTo>
                    <a:pt x="131330" y="29210"/>
                  </a:lnTo>
                  <a:lnTo>
                    <a:pt x="137388" y="24130"/>
                  </a:lnTo>
                  <a:lnTo>
                    <a:pt x="143332" y="24130"/>
                  </a:lnTo>
                  <a:lnTo>
                    <a:pt x="148374" y="16510"/>
                  </a:lnTo>
                  <a:lnTo>
                    <a:pt x="148297" y="15240"/>
                  </a:lnTo>
                  <a:lnTo>
                    <a:pt x="148234" y="13970"/>
                  </a:lnTo>
                  <a:lnTo>
                    <a:pt x="148170" y="12700"/>
                  </a:lnTo>
                  <a:lnTo>
                    <a:pt x="147688" y="10160"/>
                  </a:lnTo>
                  <a:lnTo>
                    <a:pt x="142557" y="16510"/>
                  </a:lnTo>
                  <a:lnTo>
                    <a:pt x="139903" y="16510"/>
                  </a:lnTo>
                  <a:lnTo>
                    <a:pt x="136563" y="17780"/>
                  </a:lnTo>
                  <a:lnTo>
                    <a:pt x="133718" y="19050"/>
                  </a:lnTo>
                  <a:lnTo>
                    <a:pt x="128981" y="24130"/>
                  </a:lnTo>
                  <a:lnTo>
                    <a:pt x="126987" y="27940"/>
                  </a:lnTo>
                  <a:lnTo>
                    <a:pt x="123558" y="30480"/>
                  </a:lnTo>
                  <a:lnTo>
                    <a:pt x="120459" y="30480"/>
                  </a:lnTo>
                  <a:lnTo>
                    <a:pt x="120065" y="29210"/>
                  </a:lnTo>
                  <a:lnTo>
                    <a:pt x="119951" y="27940"/>
                  </a:lnTo>
                  <a:lnTo>
                    <a:pt x="119837" y="26670"/>
                  </a:lnTo>
                  <a:lnTo>
                    <a:pt x="119735" y="25400"/>
                  </a:lnTo>
                  <a:lnTo>
                    <a:pt x="121615" y="22860"/>
                  </a:lnTo>
                  <a:lnTo>
                    <a:pt x="125869" y="17780"/>
                  </a:lnTo>
                  <a:lnTo>
                    <a:pt x="128371" y="15240"/>
                  </a:lnTo>
                  <a:lnTo>
                    <a:pt x="131267" y="10160"/>
                  </a:lnTo>
                  <a:lnTo>
                    <a:pt x="131356" y="6350"/>
                  </a:lnTo>
                  <a:lnTo>
                    <a:pt x="128587" y="3810"/>
                  </a:lnTo>
                  <a:lnTo>
                    <a:pt x="126911" y="3810"/>
                  </a:lnTo>
                  <a:lnTo>
                    <a:pt x="126530" y="5080"/>
                  </a:lnTo>
                  <a:lnTo>
                    <a:pt x="125539" y="12700"/>
                  </a:lnTo>
                  <a:lnTo>
                    <a:pt x="120065" y="19050"/>
                  </a:lnTo>
                  <a:lnTo>
                    <a:pt x="105803" y="33020"/>
                  </a:lnTo>
                  <a:lnTo>
                    <a:pt x="105257" y="30480"/>
                  </a:lnTo>
                  <a:lnTo>
                    <a:pt x="104330" y="27940"/>
                  </a:lnTo>
                  <a:lnTo>
                    <a:pt x="104216" y="26670"/>
                  </a:lnTo>
                  <a:lnTo>
                    <a:pt x="104114" y="25400"/>
                  </a:lnTo>
                  <a:lnTo>
                    <a:pt x="104000" y="24130"/>
                  </a:lnTo>
                  <a:lnTo>
                    <a:pt x="112953" y="12700"/>
                  </a:lnTo>
                  <a:lnTo>
                    <a:pt x="117602" y="7620"/>
                  </a:lnTo>
                  <a:lnTo>
                    <a:pt x="119532" y="3810"/>
                  </a:lnTo>
                  <a:lnTo>
                    <a:pt x="119532" y="1270"/>
                  </a:lnTo>
                  <a:lnTo>
                    <a:pt x="114071" y="5080"/>
                  </a:lnTo>
                  <a:lnTo>
                    <a:pt x="109601" y="10160"/>
                  </a:lnTo>
                  <a:lnTo>
                    <a:pt x="106616" y="15240"/>
                  </a:lnTo>
                  <a:lnTo>
                    <a:pt x="105727" y="15240"/>
                  </a:lnTo>
                  <a:lnTo>
                    <a:pt x="106006" y="12700"/>
                  </a:lnTo>
                  <a:lnTo>
                    <a:pt x="106540" y="10160"/>
                  </a:lnTo>
                  <a:lnTo>
                    <a:pt x="106603" y="7620"/>
                  </a:lnTo>
                  <a:lnTo>
                    <a:pt x="105295" y="3810"/>
                  </a:lnTo>
                  <a:lnTo>
                    <a:pt x="103873" y="1270"/>
                  </a:lnTo>
                  <a:lnTo>
                    <a:pt x="101841" y="0"/>
                  </a:lnTo>
                  <a:lnTo>
                    <a:pt x="103644" y="3810"/>
                  </a:lnTo>
                  <a:lnTo>
                    <a:pt x="103568" y="5080"/>
                  </a:lnTo>
                  <a:lnTo>
                    <a:pt x="103505" y="6350"/>
                  </a:lnTo>
                  <a:lnTo>
                    <a:pt x="103441" y="7620"/>
                  </a:lnTo>
                  <a:lnTo>
                    <a:pt x="101600" y="13970"/>
                  </a:lnTo>
                  <a:lnTo>
                    <a:pt x="100330" y="17780"/>
                  </a:lnTo>
                  <a:lnTo>
                    <a:pt x="99199" y="20320"/>
                  </a:lnTo>
                  <a:lnTo>
                    <a:pt x="98742" y="19050"/>
                  </a:lnTo>
                  <a:lnTo>
                    <a:pt x="98132" y="19050"/>
                  </a:lnTo>
                  <a:lnTo>
                    <a:pt x="95923" y="16510"/>
                  </a:lnTo>
                  <a:lnTo>
                    <a:pt x="93941" y="16510"/>
                  </a:lnTo>
                  <a:lnTo>
                    <a:pt x="92011" y="13970"/>
                  </a:lnTo>
                  <a:lnTo>
                    <a:pt x="91046" y="12700"/>
                  </a:lnTo>
                  <a:lnTo>
                    <a:pt x="91351" y="10160"/>
                  </a:lnTo>
                  <a:lnTo>
                    <a:pt x="92278" y="5080"/>
                  </a:lnTo>
                  <a:lnTo>
                    <a:pt x="92760" y="1270"/>
                  </a:lnTo>
                  <a:lnTo>
                    <a:pt x="91300" y="0"/>
                  </a:lnTo>
                  <a:lnTo>
                    <a:pt x="91617" y="3810"/>
                  </a:lnTo>
                  <a:lnTo>
                    <a:pt x="87998" y="7620"/>
                  </a:lnTo>
                  <a:lnTo>
                    <a:pt x="88379" y="11430"/>
                  </a:lnTo>
                  <a:lnTo>
                    <a:pt x="88455" y="12700"/>
                  </a:lnTo>
                  <a:lnTo>
                    <a:pt x="88620" y="13970"/>
                  </a:lnTo>
                  <a:lnTo>
                    <a:pt x="83566" y="13970"/>
                  </a:lnTo>
                  <a:lnTo>
                    <a:pt x="81457" y="12700"/>
                  </a:lnTo>
                  <a:lnTo>
                    <a:pt x="80962" y="11430"/>
                  </a:lnTo>
                  <a:lnTo>
                    <a:pt x="77000" y="6350"/>
                  </a:lnTo>
                  <a:lnTo>
                    <a:pt x="70256" y="3810"/>
                  </a:lnTo>
                  <a:lnTo>
                    <a:pt x="64604" y="6350"/>
                  </a:lnTo>
                  <a:lnTo>
                    <a:pt x="67983" y="6350"/>
                  </a:lnTo>
                  <a:lnTo>
                    <a:pt x="71081" y="8890"/>
                  </a:lnTo>
                  <a:lnTo>
                    <a:pt x="74701" y="12700"/>
                  </a:lnTo>
                  <a:lnTo>
                    <a:pt x="75755" y="15240"/>
                  </a:lnTo>
                  <a:lnTo>
                    <a:pt x="82232" y="20320"/>
                  </a:lnTo>
                  <a:lnTo>
                    <a:pt x="90576" y="20320"/>
                  </a:lnTo>
                  <a:lnTo>
                    <a:pt x="95885" y="24130"/>
                  </a:lnTo>
                  <a:lnTo>
                    <a:pt x="96685" y="25400"/>
                  </a:lnTo>
                  <a:lnTo>
                    <a:pt x="97409" y="25400"/>
                  </a:lnTo>
                  <a:lnTo>
                    <a:pt x="96824" y="27940"/>
                  </a:lnTo>
                  <a:lnTo>
                    <a:pt x="96748" y="29210"/>
                  </a:lnTo>
                  <a:lnTo>
                    <a:pt x="96685" y="30480"/>
                  </a:lnTo>
                  <a:lnTo>
                    <a:pt x="97726" y="34290"/>
                  </a:lnTo>
                  <a:lnTo>
                    <a:pt x="98069" y="34290"/>
                  </a:lnTo>
                  <a:lnTo>
                    <a:pt x="98475" y="35560"/>
                  </a:lnTo>
                  <a:lnTo>
                    <a:pt x="98386" y="38100"/>
                  </a:lnTo>
                  <a:lnTo>
                    <a:pt x="98247" y="39370"/>
                  </a:lnTo>
                  <a:lnTo>
                    <a:pt x="97802" y="41910"/>
                  </a:lnTo>
                  <a:lnTo>
                    <a:pt x="97383" y="43180"/>
                  </a:lnTo>
                  <a:lnTo>
                    <a:pt x="97243" y="44450"/>
                  </a:lnTo>
                  <a:lnTo>
                    <a:pt x="96862" y="45720"/>
                  </a:lnTo>
                  <a:lnTo>
                    <a:pt x="96558" y="46990"/>
                  </a:lnTo>
                  <a:lnTo>
                    <a:pt x="96304" y="46990"/>
                  </a:lnTo>
                  <a:lnTo>
                    <a:pt x="93154" y="45720"/>
                  </a:lnTo>
                  <a:lnTo>
                    <a:pt x="90716" y="43180"/>
                  </a:lnTo>
                  <a:lnTo>
                    <a:pt x="90093" y="40703"/>
                  </a:lnTo>
                  <a:lnTo>
                    <a:pt x="89141" y="36830"/>
                  </a:lnTo>
                  <a:lnTo>
                    <a:pt x="89179" y="34290"/>
                  </a:lnTo>
                  <a:lnTo>
                    <a:pt x="87744" y="30480"/>
                  </a:lnTo>
                  <a:lnTo>
                    <a:pt x="85928" y="27940"/>
                  </a:lnTo>
                  <a:lnTo>
                    <a:pt x="82981" y="27940"/>
                  </a:lnTo>
                  <a:lnTo>
                    <a:pt x="84620" y="29210"/>
                  </a:lnTo>
                  <a:lnTo>
                    <a:pt x="85432" y="30480"/>
                  </a:lnTo>
                  <a:lnTo>
                    <a:pt x="85509" y="31750"/>
                  </a:lnTo>
                  <a:lnTo>
                    <a:pt x="85598" y="33020"/>
                  </a:lnTo>
                  <a:lnTo>
                    <a:pt x="85686" y="34290"/>
                  </a:lnTo>
                  <a:lnTo>
                    <a:pt x="84709" y="39370"/>
                  </a:lnTo>
                  <a:lnTo>
                    <a:pt x="84645" y="40703"/>
                  </a:lnTo>
                  <a:lnTo>
                    <a:pt x="84010" y="40703"/>
                  </a:lnTo>
                  <a:lnTo>
                    <a:pt x="83337" y="39370"/>
                  </a:lnTo>
                  <a:lnTo>
                    <a:pt x="80086" y="35560"/>
                  </a:lnTo>
                  <a:lnTo>
                    <a:pt x="78778" y="31750"/>
                  </a:lnTo>
                  <a:lnTo>
                    <a:pt x="74587" y="25400"/>
                  </a:lnTo>
                  <a:lnTo>
                    <a:pt x="71780" y="22860"/>
                  </a:lnTo>
                  <a:lnTo>
                    <a:pt x="67271" y="19050"/>
                  </a:lnTo>
                  <a:lnTo>
                    <a:pt x="65963" y="19050"/>
                  </a:lnTo>
                  <a:lnTo>
                    <a:pt x="63906" y="16510"/>
                  </a:lnTo>
                  <a:lnTo>
                    <a:pt x="63157" y="15240"/>
                  </a:lnTo>
                  <a:lnTo>
                    <a:pt x="63423" y="13970"/>
                  </a:lnTo>
                  <a:lnTo>
                    <a:pt x="62458" y="16510"/>
                  </a:lnTo>
                  <a:lnTo>
                    <a:pt x="62890" y="19050"/>
                  </a:lnTo>
                  <a:lnTo>
                    <a:pt x="65836" y="22860"/>
                  </a:lnTo>
                  <a:lnTo>
                    <a:pt x="67830" y="24130"/>
                  </a:lnTo>
                  <a:lnTo>
                    <a:pt x="73202" y="27940"/>
                  </a:lnTo>
                  <a:lnTo>
                    <a:pt x="76098" y="31750"/>
                  </a:lnTo>
                  <a:lnTo>
                    <a:pt x="78955" y="38100"/>
                  </a:lnTo>
                  <a:lnTo>
                    <a:pt x="79311" y="39370"/>
                  </a:lnTo>
                  <a:lnTo>
                    <a:pt x="79717" y="40703"/>
                  </a:lnTo>
                  <a:lnTo>
                    <a:pt x="81635" y="43180"/>
                  </a:lnTo>
                  <a:lnTo>
                    <a:pt x="82994" y="43180"/>
                  </a:lnTo>
                  <a:lnTo>
                    <a:pt x="84836" y="46990"/>
                  </a:lnTo>
                  <a:lnTo>
                    <a:pt x="86829" y="50800"/>
                  </a:lnTo>
                  <a:lnTo>
                    <a:pt x="89649" y="54610"/>
                  </a:lnTo>
                  <a:lnTo>
                    <a:pt x="90360" y="55880"/>
                  </a:lnTo>
                  <a:lnTo>
                    <a:pt x="92163" y="57150"/>
                  </a:lnTo>
                  <a:lnTo>
                    <a:pt x="93357" y="58420"/>
                  </a:lnTo>
                  <a:lnTo>
                    <a:pt x="95211" y="58420"/>
                  </a:lnTo>
                  <a:lnTo>
                    <a:pt x="95313" y="72390"/>
                  </a:lnTo>
                  <a:lnTo>
                    <a:pt x="94005" y="69850"/>
                  </a:lnTo>
                  <a:lnTo>
                    <a:pt x="92786" y="68580"/>
                  </a:lnTo>
                  <a:lnTo>
                    <a:pt x="90525" y="64770"/>
                  </a:lnTo>
                  <a:lnTo>
                    <a:pt x="89484" y="63500"/>
                  </a:lnTo>
                  <a:lnTo>
                    <a:pt x="86880" y="59690"/>
                  </a:lnTo>
                  <a:lnTo>
                    <a:pt x="78765" y="50800"/>
                  </a:lnTo>
                  <a:lnTo>
                    <a:pt x="74193" y="48260"/>
                  </a:lnTo>
                  <a:lnTo>
                    <a:pt x="72428" y="46990"/>
                  </a:lnTo>
                  <a:lnTo>
                    <a:pt x="68084" y="43180"/>
                  </a:lnTo>
                  <a:lnTo>
                    <a:pt x="65265" y="40703"/>
                  </a:lnTo>
                  <a:lnTo>
                    <a:pt x="64643" y="39370"/>
                  </a:lnTo>
                  <a:lnTo>
                    <a:pt x="62420" y="34290"/>
                  </a:lnTo>
                  <a:lnTo>
                    <a:pt x="58712" y="27940"/>
                  </a:lnTo>
                  <a:lnTo>
                    <a:pt x="57467" y="25400"/>
                  </a:lnTo>
                  <a:lnTo>
                    <a:pt x="55892" y="24130"/>
                  </a:lnTo>
                  <a:lnTo>
                    <a:pt x="53898" y="21590"/>
                  </a:lnTo>
                  <a:lnTo>
                    <a:pt x="52247" y="20320"/>
                  </a:lnTo>
                  <a:lnTo>
                    <a:pt x="50520" y="19050"/>
                  </a:lnTo>
                  <a:lnTo>
                    <a:pt x="48641" y="17780"/>
                  </a:lnTo>
                  <a:lnTo>
                    <a:pt x="48260" y="19050"/>
                  </a:lnTo>
                  <a:lnTo>
                    <a:pt x="48298" y="20320"/>
                  </a:lnTo>
                  <a:lnTo>
                    <a:pt x="50342" y="25400"/>
                  </a:lnTo>
                  <a:lnTo>
                    <a:pt x="53467" y="26670"/>
                  </a:lnTo>
                  <a:lnTo>
                    <a:pt x="55956" y="30480"/>
                  </a:lnTo>
                  <a:lnTo>
                    <a:pt x="55867" y="31750"/>
                  </a:lnTo>
                  <a:lnTo>
                    <a:pt x="55778" y="33020"/>
                  </a:lnTo>
                  <a:lnTo>
                    <a:pt x="57607" y="38100"/>
                  </a:lnTo>
                  <a:lnTo>
                    <a:pt x="59982" y="39370"/>
                  </a:lnTo>
                  <a:lnTo>
                    <a:pt x="63068" y="41910"/>
                  </a:lnTo>
                  <a:lnTo>
                    <a:pt x="63220" y="41910"/>
                  </a:lnTo>
                  <a:lnTo>
                    <a:pt x="63271" y="43180"/>
                  </a:lnTo>
                  <a:lnTo>
                    <a:pt x="59004" y="43180"/>
                  </a:lnTo>
                  <a:lnTo>
                    <a:pt x="56057" y="41910"/>
                  </a:lnTo>
                  <a:lnTo>
                    <a:pt x="49974" y="38100"/>
                  </a:lnTo>
                  <a:lnTo>
                    <a:pt x="47612" y="34290"/>
                  </a:lnTo>
                  <a:lnTo>
                    <a:pt x="43014" y="27940"/>
                  </a:lnTo>
                  <a:lnTo>
                    <a:pt x="40436" y="26670"/>
                  </a:lnTo>
                  <a:lnTo>
                    <a:pt x="38011" y="26670"/>
                  </a:lnTo>
                  <a:lnTo>
                    <a:pt x="44919" y="35560"/>
                  </a:lnTo>
                  <a:lnTo>
                    <a:pt x="49034" y="41910"/>
                  </a:lnTo>
                  <a:lnTo>
                    <a:pt x="50139" y="43180"/>
                  </a:lnTo>
                  <a:lnTo>
                    <a:pt x="54965" y="48260"/>
                  </a:lnTo>
                  <a:lnTo>
                    <a:pt x="59601" y="48260"/>
                  </a:lnTo>
                  <a:lnTo>
                    <a:pt x="66433" y="49530"/>
                  </a:lnTo>
                  <a:lnTo>
                    <a:pt x="85610" y="67310"/>
                  </a:lnTo>
                  <a:lnTo>
                    <a:pt x="84861" y="68580"/>
                  </a:lnTo>
                  <a:lnTo>
                    <a:pt x="72542" y="63500"/>
                  </a:lnTo>
                  <a:lnTo>
                    <a:pt x="68707" y="59690"/>
                  </a:lnTo>
                  <a:lnTo>
                    <a:pt x="65849" y="57150"/>
                  </a:lnTo>
                  <a:lnTo>
                    <a:pt x="64770" y="60960"/>
                  </a:lnTo>
                  <a:lnTo>
                    <a:pt x="67424" y="64770"/>
                  </a:lnTo>
                  <a:lnTo>
                    <a:pt x="73748" y="67310"/>
                  </a:lnTo>
                  <a:lnTo>
                    <a:pt x="77444" y="68580"/>
                  </a:lnTo>
                  <a:lnTo>
                    <a:pt x="84924" y="72390"/>
                  </a:lnTo>
                  <a:lnTo>
                    <a:pt x="88163" y="76200"/>
                  </a:lnTo>
                  <a:lnTo>
                    <a:pt x="93179" y="78740"/>
                  </a:lnTo>
                  <a:lnTo>
                    <a:pt x="95211" y="78740"/>
                  </a:lnTo>
                  <a:lnTo>
                    <a:pt x="95173" y="81280"/>
                  </a:lnTo>
                  <a:lnTo>
                    <a:pt x="95059" y="83820"/>
                  </a:lnTo>
                  <a:lnTo>
                    <a:pt x="93294" y="82550"/>
                  </a:lnTo>
                  <a:lnTo>
                    <a:pt x="91109" y="82550"/>
                  </a:lnTo>
                  <a:lnTo>
                    <a:pt x="86220" y="81280"/>
                  </a:lnTo>
                  <a:lnTo>
                    <a:pt x="74168" y="81280"/>
                  </a:lnTo>
                  <a:lnTo>
                    <a:pt x="67932" y="80010"/>
                  </a:lnTo>
                  <a:lnTo>
                    <a:pt x="64833" y="78740"/>
                  </a:lnTo>
                  <a:lnTo>
                    <a:pt x="61112" y="73660"/>
                  </a:lnTo>
                  <a:lnTo>
                    <a:pt x="60515" y="71120"/>
                  </a:lnTo>
                  <a:lnTo>
                    <a:pt x="56921" y="64770"/>
                  </a:lnTo>
                  <a:lnTo>
                    <a:pt x="53428" y="63500"/>
                  </a:lnTo>
                  <a:lnTo>
                    <a:pt x="52717" y="60960"/>
                  </a:lnTo>
                  <a:lnTo>
                    <a:pt x="51663" y="57150"/>
                  </a:lnTo>
                  <a:lnTo>
                    <a:pt x="52590" y="54610"/>
                  </a:lnTo>
                  <a:lnTo>
                    <a:pt x="51689" y="52070"/>
                  </a:lnTo>
                  <a:lnTo>
                    <a:pt x="50063" y="52070"/>
                  </a:lnTo>
                  <a:lnTo>
                    <a:pt x="49212" y="53340"/>
                  </a:lnTo>
                  <a:lnTo>
                    <a:pt x="49123" y="55880"/>
                  </a:lnTo>
                  <a:lnTo>
                    <a:pt x="49034" y="57150"/>
                  </a:lnTo>
                  <a:lnTo>
                    <a:pt x="49377" y="58420"/>
                  </a:lnTo>
                  <a:lnTo>
                    <a:pt x="48666" y="60960"/>
                  </a:lnTo>
                  <a:lnTo>
                    <a:pt x="43726" y="60960"/>
                  </a:lnTo>
                  <a:lnTo>
                    <a:pt x="41160" y="58420"/>
                  </a:lnTo>
                  <a:lnTo>
                    <a:pt x="39751" y="53340"/>
                  </a:lnTo>
                  <a:lnTo>
                    <a:pt x="39954" y="52070"/>
                  </a:lnTo>
                  <a:lnTo>
                    <a:pt x="38493" y="45720"/>
                  </a:lnTo>
                  <a:lnTo>
                    <a:pt x="34315" y="41910"/>
                  </a:lnTo>
                  <a:lnTo>
                    <a:pt x="29743" y="39370"/>
                  </a:lnTo>
                  <a:lnTo>
                    <a:pt x="28295" y="39370"/>
                  </a:lnTo>
                  <a:lnTo>
                    <a:pt x="28143" y="40703"/>
                  </a:lnTo>
                  <a:lnTo>
                    <a:pt x="28524" y="41910"/>
                  </a:lnTo>
                  <a:lnTo>
                    <a:pt x="29464" y="41910"/>
                  </a:lnTo>
                  <a:lnTo>
                    <a:pt x="32639" y="44450"/>
                  </a:lnTo>
                  <a:lnTo>
                    <a:pt x="34391" y="46990"/>
                  </a:lnTo>
                  <a:lnTo>
                    <a:pt x="35331" y="49530"/>
                  </a:lnTo>
                  <a:lnTo>
                    <a:pt x="35445" y="50800"/>
                  </a:lnTo>
                  <a:lnTo>
                    <a:pt x="34251" y="52070"/>
                  </a:lnTo>
                  <a:lnTo>
                    <a:pt x="32143" y="52070"/>
                  </a:lnTo>
                  <a:lnTo>
                    <a:pt x="31267" y="50800"/>
                  </a:lnTo>
                  <a:lnTo>
                    <a:pt x="28816" y="49530"/>
                  </a:lnTo>
                  <a:lnTo>
                    <a:pt x="24892" y="49530"/>
                  </a:lnTo>
                  <a:lnTo>
                    <a:pt x="25730" y="50800"/>
                  </a:lnTo>
                  <a:lnTo>
                    <a:pt x="29159" y="53340"/>
                  </a:lnTo>
                  <a:lnTo>
                    <a:pt x="32270" y="54610"/>
                  </a:lnTo>
                  <a:lnTo>
                    <a:pt x="36169" y="58420"/>
                  </a:lnTo>
                  <a:lnTo>
                    <a:pt x="37160" y="60960"/>
                  </a:lnTo>
                  <a:lnTo>
                    <a:pt x="41719" y="64770"/>
                  </a:lnTo>
                  <a:lnTo>
                    <a:pt x="45897" y="66040"/>
                  </a:lnTo>
                  <a:lnTo>
                    <a:pt x="50927" y="69850"/>
                  </a:lnTo>
                  <a:lnTo>
                    <a:pt x="52298" y="71120"/>
                  </a:lnTo>
                  <a:lnTo>
                    <a:pt x="54114" y="73660"/>
                  </a:lnTo>
                  <a:lnTo>
                    <a:pt x="54851" y="74930"/>
                  </a:lnTo>
                  <a:lnTo>
                    <a:pt x="42303" y="74930"/>
                  </a:lnTo>
                  <a:lnTo>
                    <a:pt x="35509" y="72390"/>
                  </a:lnTo>
                  <a:lnTo>
                    <a:pt x="32816" y="69850"/>
                  </a:lnTo>
                  <a:lnTo>
                    <a:pt x="26746" y="66040"/>
                  </a:lnTo>
                  <a:lnTo>
                    <a:pt x="22961" y="64770"/>
                  </a:lnTo>
                  <a:lnTo>
                    <a:pt x="19481" y="66040"/>
                  </a:lnTo>
                  <a:lnTo>
                    <a:pt x="21374" y="68580"/>
                  </a:lnTo>
                  <a:lnTo>
                    <a:pt x="25857" y="68580"/>
                  </a:lnTo>
                  <a:lnTo>
                    <a:pt x="26504" y="72390"/>
                  </a:lnTo>
                  <a:lnTo>
                    <a:pt x="21691" y="72390"/>
                  </a:lnTo>
                  <a:lnTo>
                    <a:pt x="19989" y="74930"/>
                  </a:lnTo>
                  <a:lnTo>
                    <a:pt x="19799" y="74930"/>
                  </a:lnTo>
                  <a:lnTo>
                    <a:pt x="20193" y="76200"/>
                  </a:lnTo>
                  <a:lnTo>
                    <a:pt x="24498" y="76200"/>
                  </a:lnTo>
                  <a:lnTo>
                    <a:pt x="28194" y="74930"/>
                  </a:lnTo>
                  <a:lnTo>
                    <a:pt x="34798" y="77470"/>
                  </a:lnTo>
                  <a:lnTo>
                    <a:pt x="37490" y="80010"/>
                  </a:lnTo>
                  <a:lnTo>
                    <a:pt x="47117" y="80010"/>
                  </a:lnTo>
                  <a:lnTo>
                    <a:pt x="53708" y="78740"/>
                  </a:lnTo>
                  <a:lnTo>
                    <a:pt x="57175" y="80010"/>
                  </a:lnTo>
                  <a:lnTo>
                    <a:pt x="59918" y="82550"/>
                  </a:lnTo>
                  <a:lnTo>
                    <a:pt x="59296" y="82550"/>
                  </a:lnTo>
                  <a:lnTo>
                    <a:pt x="58534" y="83820"/>
                  </a:lnTo>
                  <a:lnTo>
                    <a:pt x="57683" y="83820"/>
                  </a:lnTo>
                  <a:lnTo>
                    <a:pt x="55829" y="86360"/>
                  </a:lnTo>
                  <a:lnTo>
                    <a:pt x="48475" y="86360"/>
                  </a:lnTo>
                  <a:lnTo>
                    <a:pt x="52158" y="93980"/>
                  </a:lnTo>
                  <a:lnTo>
                    <a:pt x="59499" y="93980"/>
                  </a:lnTo>
                  <a:lnTo>
                    <a:pt x="64757" y="86360"/>
                  </a:lnTo>
                  <a:lnTo>
                    <a:pt x="65481" y="86360"/>
                  </a:lnTo>
                  <a:lnTo>
                    <a:pt x="66319" y="85090"/>
                  </a:lnTo>
                  <a:lnTo>
                    <a:pt x="69761" y="86360"/>
                  </a:lnTo>
                  <a:lnTo>
                    <a:pt x="76631" y="87630"/>
                  </a:lnTo>
                  <a:lnTo>
                    <a:pt x="84582" y="86360"/>
                  </a:lnTo>
                  <a:lnTo>
                    <a:pt x="90995" y="90170"/>
                  </a:lnTo>
                  <a:lnTo>
                    <a:pt x="91478" y="90170"/>
                  </a:lnTo>
                  <a:lnTo>
                    <a:pt x="92392" y="91440"/>
                  </a:lnTo>
                  <a:lnTo>
                    <a:pt x="93218" y="91440"/>
                  </a:lnTo>
                  <a:lnTo>
                    <a:pt x="92900" y="92710"/>
                  </a:lnTo>
                  <a:lnTo>
                    <a:pt x="92722" y="92710"/>
                  </a:lnTo>
                  <a:lnTo>
                    <a:pt x="92329" y="96520"/>
                  </a:lnTo>
                  <a:lnTo>
                    <a:pt x="90944" y="97790"/>
                  </a:lnTo>
                  <a:lnTo>
                    <a:pt x="89801" y="100330"/>
                  </a:lnTo>
                  <a:lnTo>
                    <a:pt x="83680" y="104140"/>
                  </a:lnTo>
                  <a:lnTo>
                    <a:pt x="79133" y="104140"/>
                  </a:lnTo>
                  <a:lnTo>
                    <a:pt x="5511" y="106680"/>
                  </a:lnTo>
                  <a:lnTo>
                    <a:pt x="1663" y="106680"/>
                  </a:lnTo>
                  <a:lnTo>
                    <a:pt x="0" y="107950"/>
                  </a:lnTo>
                  <a:lnTo>
                    <a:pt x="1181" y="109220"/>
                  </a:lnTo>
                  <a:lnTo>
                    <a:pt x="1130" y="110490"/>
                  </a:lnTo>
                  <a:lnTo>
                    <a:pt x="1041" y="113030"/>
                  </a:lnTo>
                  <a:lnTo>
                    <a:pt x="2959" y="116840"/>
                  </a:lnTo>
                  <a:lnTo>
                    <a:pt x="4152" y="119380"/>
                  </a:lnTo>
                  <a:lnTo>
                    <a:pt x="6743" y="127000"/>
                  </a:lnTo>
                  <a:lnTo>
                    <a:pt x="9969" y="129540"/>
                  </a:lnTo>
                  <a:lnTo>
                    <a:pt x="19138" y="134620"/>
                  </a:lnTo>
                  <a:lnTo>
                    <a:pt x="180606" y="134620"/>
                  </a:lnTo>
                  <a:lnTo>
                    <a:pt x="191020" y="127000"/>
                  </a:lnTo>
                  <a:lnTo>
                    <a:pt x="193255" y="119380"/>
                  </a:lnTo>
                  <a:lnTo>
                    <a:pt x="194919" y="111760"/>
                  </a:lnTo>
                  <a:lnTo>
                    <a:pt x="196049" y="110490"/>
                  </a:lnTo>
                  <a:lnTo>
                    <a:pt x="196189" y="109220"/>
                  </a:lnTo>
                  <a:lnTo>
                    <a:pt x="196240" y="107950"/>
                  </a:lnTo>
                  <a:lnTo>
                    <a:pt x="196303" y="10668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9" name="object 99"/>
            <p:cNvSpPr/>
            <p:nvPr/>
          </p:nvSpPr>
          <p:spPr>
            <a:xfrm>
              <a:off x="11295147" y="4934289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63" y="0"/>
                  </a:moveTo>
                  <a:lnTo>
                    <a:pt x="215" y="1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0" name="object 100"/>
            <p:cNvSpPr/>
            <p:nvPr/>
          </p:nvSpPr>
          <p:spPr>
            <a:xfrm>
              <a:off x="11198225" y="4830546"/>
              <a:ext cx="168275" cy="86995"/>
            </a:xfrm>
            <a:custGeom>
              <a:avLst/>
              <a:gdLst/>
              <a:ahLst/>
              <a:cxnLst/>
              <a:rect l="l" t="t" r="r" b="b"/>
              <a:pathLst>
                <a:path w="168275" h="86995">
                  <a:moveTo>
                    <a:pt x="4953" y="70777"/>
                  </a:moveTo>
                  <a:lnTo>
                    <a:pt x="4864" y="70650"/>
                  </a:lnTo>
                  <a:lnTo>
                    <a:pt x="4762" y="69557"/>
                  </a:lnTo>
                  <a:lnTo>
                    <a:pt x="4051" y="68668"/>
                  </a:lnTo>
                  <a:lnTo>
                    <a:pt x="2273" y="67627"/>
                  </a:lnTo>
                  <a:lnTo>
                    <a:pt x="1206" y="67449"/>
                  </a:lnTo>
                  <a:lnTo>
                    <a:pt x="165" y="67424"/>
                  </a:lnTo>
                  <a:lnTo>
                    <a:pt x="0" y="68199"/>
                  </a:lnTo>
                  <a:lnTo>
                    <a:pt x="3454" y="71691"/>
                  </a:lnTo>
                  <a:lnTo>
                    <a:pt x="4406" y="71310"/>
                  </a:lnTo>
                  <a:lnTo>
                    <a:pt x="4559" y="71259"/>
                  </a:lnTo>
                  <a:lnTo>
                    <a:pt x="4699" y="71183"/>
                  </a:lnTo>
                  <a:lnTo>
                    <a:pt x="4902" y="70954"/>
                  </a:lnTo>
                  <a:lnTo>
                    <a:pt x="4953" y="70777"/>
                  </a:lnTo>
                  <a:close/>
                </a:path>
                <a:path w="168275" h="86995">
                  <a:moveTo>
                    <a:pt x="9245" y="60744"/>
                  </a:moveTo>
                  <a:lnTo>
                    <a:pt x="8026" y="57378"/>
                  </a:lnTo>
                  <a:lnTo>
                    <a:pt x="6807" y="55968"/>
                  </a:lnTo>
                  <a:lnTo>
                    <a:pt x="5435" y="54787"/>
                  </a:lnTo>
                  <a:lnTo>
                    <a:pt x="4318" y="55638"/>
                  </a:lnTo>
                  <a:lnTo>
                    <a:pt x="3721" y="56997"/>
                  </a:lnTo>
                  <a:lnTo>
                    <a:pt x="3073" y="59232"/>
                  </a:lnTo>
                  <a:lnTo>
                    <a:pt x="2882" y="60172"/>
                  </a:lnTo>
                  <a:lnTo>
                    <a:pt x="3352" y="62839"/>
                  </a:lnTo>
                  <a:lnTo>
                    <a:pt x="4927" y="64173"/>
                  </a:lnTo>
                  <a:lnTo>
                    <a:pt x="7200" y="64871"/>
                  </a:lnTo>
                  <a:lnTo>
                    <a:pt x="7734" y="64770"/>
                  </a:lnTo>
                  <a:lnTo>
                    <a:pt x="8001" y="64592"/>
                  </a:lnTo>
                  <a:lnTo>
                    <a:pt x="8039" y="64325"/>
                  </a:lnTo>
                  <a:lnTo>
                    <a:pt x="8115" y="64198"/>
                  </a:lnTo>
                  <a:lnTo>
                    <a:pt x="9169" y="62738"/>
                  </a:lnTo>
                  <a:lnTo>
                    <a:pt x="9245" y="60744"/>
                  </a:lnTo>
                  <a:close/>
                </a:path>
                <a:path w="168275" h="86995">
                  <a:moveTo>
                    <a:pt x="11950" y="46926"/>
                  </a:moveTo>
                  <a:lnTo>
                    <a:pt x="11696" y="45935"/>
                  </a:lnTo>
                  <a:lnTo>
                    <a:pt x="11430" y="44958"/>
                  </a:lnTo>
                  <a:lnTo>
                    <a:pt x="10807" y="44094"/>
                  </a:lnTo>
                  <a:lnTo>
                    <a:pt x="10083" y="43370"/>
                  </a:lnTo>
                  <a:lnTo>
                    <a:pt x="9410" y="43802"/>
                  </a:lnTo>
                  <a:lnTo>
                    <a:pt x="9017" y="44538"/>
                  </a:lnTo>
                  <a:lnTo>
                    <a:pt x="8534" y="45770"/>
                  </a:lnTo>
                  <a:lnTo>
                    <a:pt x="8382" y="46291"/>
                  </a:lnTo>
                  <a:lnTo>
                    <a:pt x="8521" y="47828"/>
                  </a:lnTo>
                  <a:lnTo>
                    <a:pt x="9347" y="48653"/>
                  </a:lnTo>
                  <a:lnTo>
                    <a:pt x="10604" y="49161"/>
                  </a:lnTo>
                  <a:lnTo>
                    <a:pt x="10756" y="49136"/>
                  </a:lnTo>
                  <a:lnTo>
                    <a:pt x="10909" y="49136"/>
                  </a:lnTo>
                  <a:lnTo>
                    <a:pt x="11061" y="49034"/>
                  </a:lnTo>
                  <a:lnTo>
                    <a:pt x="11099" y="48882"/>
                  </a:lnTo>
                  <a:lnTo>
                    <a:pt x="11811" y="48044"/>
                  </a:lnTo>
                  <a:lnTo>
                    <a:pt x="11950" y="46926"/>
                  </a:lnTo>
                  <a:close/>
                </a:path>
                <a:path w="168275" h="86995">
                  <a:moveTo>
                    <a:pt x="17805" y="58674"/>
                  </a:moveTo>
                  <a:lnTo>
                    <a:pt x="17691" y="58508"/>
                  </a:lnTo>
                  <a:lnTo>
                    <a:pt x="17487" y="57073"/>
                  </a:lnTo>
                  <a:lnTo>
                    <a:pt x="16510" y="55930"/>
                  </a:lnTo>
                  <a:lnTo>
                    <a:pt x="14084" y="54660"/>
                  </a:lnTo>
                  <a:lnTo>
                    <a:pt x="12674" y="54470"/>
                  </a:lnTo>
                  <a:lnTo>
                    <a:pt x="11290" y="54495"/>
                  </a:lnTo>
                  <a:lnTo>
                    <a:pt x="11112" y="55511"/>
                  </a:lnTo>
                  <a:lnTo>
                    <a:pt x="11493" y="56565"/>
                  </a:lnTo>
                  <a:lnTo>
                    <a:pt x="12280" y="58127"/>
                  </a:lnTo>
                  <a:lnTo>
                    <a:pt x="12661" y="58737"/>
                  </a:lnTo>
                  <a:lnTo>
                    <a:pt x="14312" y="59994"/>
                  </a:lnTo>
                  <a:lnTo>
                    <a:pt x="15875" y="59956"/>
                  </a:lnTo>
                  <a:lnTo>
                    <a:pt x="17132" y="59410"/>
                  </a:lnTo>
                  <a:lnTo>
                    <a:pt x="17500" y="59232"/>
                  </a:lnTo>
                  <a:lnTo>
                    <a:pt x="17754" y="58915"/>
                  </a:lnTo>
                  <a:lnTo>
                    <a:pt x="17805" y="58674"/>
                  </a:lnTo>
                  <a:close/>
                </a:path>
                <a:path w="168275" h="86995">
                  <a:moveTo>
                    <a:pt x="17995" y="81749"/>
                  </a:moveTo>
                  <a:lnTo>
                    <a:pt x="16433" y="78435"/>
                  </a:lnTo>
                  <a:lnTo>
                    <a:pt x="16268" y="78562"/>
                  </a:lnTo>
                  <a:lnTo>
                    <a:pt x="14820" y="78841"/>
                  </a:lnTo>
                  <a:lnTo>
                    <a:pt x="13703" y="79870"/>
                  </a:lnTo>
                  <a:lnTo>
                    <a:pt x="12534" y="82296"/>
                  </a:lnTo>
                  <a:lnTo>
                    <a:pt x="12433" y="83680"/>
                  </a:lnTo>
                  <a:lnTo>
                    <a:pt x="12534" y="85013"/>
                  </a:lnTo>
                  <a:lnTo>
                    <a:pt x="13601" y="85128"/>
                  </a:lnTo>
                  <a:lnTo>
                    <a:pt x="14655" y="84709"/>
                  </a:lnTo>
                  <a:lnTo>
                    <a:pt x="16205" y="83832"/>
                  </a:lnTo>
                  <a:lnTo>
                    <a:pt x="16814" y="83426"/>
                  </a:lnTo>
                  <a:lnTo>
                    <a:pt x="17995" y="81749"/>
                  </a:lnTo>
                  <a:close/>
                </a:path>
                <a:path w="168275" h="86995">
                  <a:moveTo>
                    <a:pt x="18707" y="36410"/>
                  </a:moveTo>
                  <a:lnTo>
                    <a:pt x="18669" y="36131"/>
                  </a:lnTo>
                  <a:lnTo>
                    <a:pt x="18478" y="35979"/>
                  </a:lnTo>
                  <a:lnTo>
                    <a:pt x="17716" y="34391"/>
                  </a:lnTo>
                  <a:lnTo>
                    <a:pt x="16141" y="33426"/>
                  </a:lnTo>
                  <a:lnTo>
                    <a:pt x="12865" y="32829"/>
                  </a:lnTo>
                  <a:lnTo>
                    <a:pt x="11163" y="33108"/>
                  </a:lnTo>
                  <a:lnTo>
                    <a:pt x="9588" y="33629"/>
                  </a:lnTo>
                  <a:lnTo>
                    <a:pt x="9766" y="34874"/>
                  </a:lnTo>
                  <a:lnTo>
                    <a:pt x="10591" y="35941"/>
                  </a:lnTo>
                  <a:lnTo>
                    <a:pt x="12103" y="37465"/>
                  </a:lnTo>
                  <a:lnTo>
                    <a:pt x="12776" y="38036"/>
                  </a:lnTo>
                  <a:lnTo>
                    <a:pt x="15138" y="38887"/>
                  </a:lnTo>
                  <a:lnTo>
                    <a:pt x="16941" y="38290"/>
                  </a:lnTo>
                  <a:lnTo>
                    <a:pt x="18364" y="37045"/>
                  </a:lnTo>
                  <a:lnTo>
                    <a:pt x="18542" y="36868"/>
                  </a:lnTo>
                  <a:lnTo>
                    <a:pt x="18707" y="36410"/>
                  </a:lnTo>
                  <a:close/>
                </a:path>
                <a:path w="168275" h="86995">
                  <a:moveTo>
                    <a:pt x="21869" y="66700"/>
                  </a:moveTo>
                  <a:lnTo>
                    <a:pt x="21767" y="66522"/>
                  </a:lnTo>
                  <a:lnTo>
                    <a:pt x="21691" y="65087"/>
                  </a:lnTo>
                  <a:lnTo>
                    <a:pt x="20802" y="63868"/>
                  </a:lnTo>
                  <a:lnTo>
                    <a:pt x="18491" y="62407"/>
                  </a:lnTo>
                  <a:lnTo>
                    <a:pt x="17094" y="62103"/>
                  </a:lnTo>
                  <a:lnTo>
                    <a:pt x="15722" y="62014"/>
                  </a:lnTo>
                  <a:lnTo>
                    <a:pt x="15468" y="63030"/>
                  </a:lnTo>
                  <a:lnTo>
                    <a:pt x="19850" y="67818"/>
                  </a:lnTo>
                  <a:lnTo>
                    <a:pt x="21336" y="67310"/>
                  </a:lnTo>
                  <a:lnTo>
                    <a:pt x="21526" y="67221"/>
                  </a:lnTo>
                  <a:lnTo>
                    <a:pt x="21805" y="66929"/>
                  </a:lnTo>
                  <a:lnTo>
                    <a:pt x="21869" y="66700"/>
                  </a:lnTo>
                  <a:close/>
                </a:path>
                <a:path w="168275" h="86995">
                  <a:moveTo>
                    <a:pt x="25184" y="33921"/>
                  </a:moveTo>
                  <a:lnTo>
                    <a:pt x="24739" y="32499"/>
                  </a:lnTo>
                  <a:lnTo>
                    <a:pt x="23037" y="30391"/>
                  </a:lnTo>
                  <a:lnTo>
                    <a:pt x="21818" y="29667"/>
                  </a:lnTo>
                  <a:lnTo>
                    <a:pt x="20535" y="29159"/>
                  </a:lnTo>
                  <a:lnTo>
                    <a:pt x="19964" y="30035"/>
                  </a:lnTo>
                  <a:lnTo>
                    <a:pt x="19875" y="31140"/>
                  </a:lnTo>
                  <a:lnTo>
                    <a:pt x="19977" y="32880"/>
                  </a:lnTo>
                  <a:lnTo>
                    <a:pt x="20078" y="33591"/>
                  </a:lnTo>
                  <a:lnTo>
                    <a:pt x="21082" y="35369"/>
                  </a:lnTo>
                  <a:lnTo>
                    <a:pt x="22529" y="35953"/>
                  </a:lnTo>
                  <a:lnTo>
                    <a:pt x="24104" y="35928"/>
                  </a:lnTo>
                  <a:lnTo>
                    <a:pt x="24320" y="35915"/>
                  </a:lnTo>
                  <a:lnTo>
                    <a:pt x="24676" y="35712"/>
                  </a:lnTo>
                  <a:lnTo>
                    <a:pt x="24815" y="35521"/>
                  </a:lnTo>
                  <a:lnTo>
                    <a:pt x="24777" y="35318"/>
                  </a:lnTo>
                  <a:lnTo>
                    <a:pt x="25184" y="33921"/>
                  </a:lnTo>
                  <a:close/>
                </a:path>
                <a:path w="168275" h="86995">
                  <a:moveTo>
                    <a:pt x="26504" y="43040"/>
                  </a:moveTo>
                  <a:lnTo>
                    <a:pt x="25781" y="40462"/>
                  </a:lnTo>
                  <a:lnTo>
                    <a:pt x="24942" y="39331"/>
                  </a:lnTo>
                  <a:lnTo>
                    <a:pt x="23977" y="38366"/>
                  </a:lnTo>
                  <a:lnTo>
                    <a:pt x="23088" y="38950"/>
                  </a:lnTo>
                  <a:lnTo>
                    <a:pt x="22567" y="39941"/>
                  </a:lnTo>
                  <a:lnTo>
                    <a:pt x="22212" y="40919"/>
                  </a:lnTo>
                  <a:lnTo>
                    <a:pt x="21958" y="41579"/>
                  </a:lnTo>
                  <a:lnTo>
                    <a:pt x="24739" y="46024"/>
                  </a:lnTo>
                  <a:lnTo>
                    <a:pt x="25146" y="45986"/>
                  </a:lnTo>
                  <a:lnTo>
                    <a:pt x="25361" y="45847"/>
                  </a:lnTo>
                  <a:lnTo>
                    <a:pt x="25400" y="45656"/>
                  </a:lnTo>
                  <a:lnTo>
                    <a:pt x="26327" y="44526"/>
                  </a:lnTo>
                  <a:lnTo>
                    <a:pt x="26504" y="43040"/>
                  </a:lnTo>
                  <a:close/>
                </a:path>
                <a:path w="168275" h="86995">
                  <a:moveTo>
                    <a:pt x="27330" y="82791"/>
                  </a:moveTo>
                  <a:lnTo>
                    <a:pt x="27216" y="82410"/>
                  </a:lnTo>
                  <a:lnTo>
                    <a:pt x="27051" y="82232"/>
                  </a:lnTo>
                  <a:lnTo>
                    <a:pt x="26847" y="82219"/>
                  </a:lnTo>
                  <a:lnTo>
                    <a:pt x="25539" y="81521"/>
                  </a:lnTo>
                  <a:lnTo>
                    <a:pt x="24015" y="81610"/>
                  </a:lnTo>
                  <a:lnTo>
                    <a:pt x="21513" y="82727"/>
                  </a:lnTo>
                  <a:lnTo>
                    <a:pt x="20510" y="83718"/>
                  </a:lnTo>
                  <a:lnTo>
                    <a:pt x="19697" y="84810"/>
                  </a:lnTo>
                  <a:lnTo>
                    <a:pt x="20447" y="85559"/>
                  </a:lnTo>
                  <a:lnTo>
                    <a:pt x="21526" y="85890"/>
                  </a:lnTo>
                  <a:lnTo>
                    <a:pt x="23279" y="86207"/>
                  </a:lnTo>
                  <a:lnTo>
                    <a:pt x="24028" y="86283"/>
                  </a:lnTo>
                  <a:lnTo>
                    <a:pt x="24714" y="86093"/>
                  </a:lnTo>
                  <a:lnTo>
                    <a:pt x="26035" y="85750"/>
                  </a:lnTo>
                  <a:lnTo>
                    <a:pt x="26949" y="84505"/>
                  </a:lnTo>
                  <a:lnTo>
                    <a:pt x="27292" y="83007"/>
                  </a:lnTo>
                  <a:lnTo>
                    <a:pt x="27330" y="82791"/>
                  </a:lnTo>
                  <a:close/>
                </a:path>
                <a:path w="168275" h="86995">
                  <a:moveTo>
                    <a:pt x="32283" y="21831"/>
                  </a:moveTo>
                  <a:lnTo>
                    <a:pt x="32181" y="21653"/>
                  </a:lnTo>
                  <a:lnTo>
                    <a:pt x="32143" y="20154"/>
                  </a:lnTo>
                  <a:lnTo>
                    <a:pt x="31254" y="18872"/>
                  </a:lnTo>
                  <a:lnTo>
                    <a:pt x="28917" y="17297"/>
                  </a:lnTo>
                  <a:lnTo>
                    <a:pt x="27482" y="16954"/>
                  </a:lnTo>
                  <a:lnTo>
                    <a:pt x="26060" y="16827"/>
                  </a:lnTo>
                  <a:lnTo>
                    <a:pt x="25768" y="17856"/>
                  </a:lnTo>
                  <a:lnTo>
                    <a:pt x="26022" y="18973"/>
                  </a:lnTo>
                  <a:lnTo>
                    <a:pt x="26416" y="19977"/>
                  </a:lnTo>
                  <a:lnTo>
                    <a:pt x="26670" y="20662"/>
                  </a:lnTo>
                  <a:lnTo>
                    <a:pt x="26987" y="21336"/>
                  </a:lnTo>
                  <a:lnTo>
                    <a:pt x="28536" y="22809"/>
                  </a:lnTo>
                  <a:lnTo>
                    <a:pt x="30162" y="22936"/>
                  </a:lnTo>
                  <a:lnTo>
                    <a:pt x="31699" y="22440"/>
                  </a:lnTo>
                  <a:lnTo>
                    <a:pt x="31902" y="22364"/>
                  </a:lnTo>
                  <a:lnTo>
                    <a:pt x="32207" y="22072"/>
                  </a:lnTo>
                  <a:lnTo>
                    <a:pt x="32283" y="21831"/>
                  </a:lnTo>
                  <a:close/>
                </a:path>
                <a:path w="168275" h="86995">
                  <a:moveTo>
                    <a:pt x="32296" y="27825"/>
                  </a:moveTo>
                  <a:lnTo>
                    <a:pt x="31991" y="26720"/>
                  </a:lnTo>
                  <a:lnTo>
                    <a:pt x="31673" y="25628"/>
                  </a:lnTo>
                  <a:lnTo>
                    <a:pt x="30962" y="24663"/>
                  </a:lnTo>
                  <a:lnTo>
                    <a:pt x="30149" y="23850"/>
                  </a:lnTo>
                  <a:lnTo>
                    <a:pt x="29387" y="24345"/>
                  </a:lnTo>
                  <a:lnTo>
                    <a:pt x="28956" y="25184"/>
                  </a:lnTo>
                  <a:lnTo>
                    <a:pt x="28422" y="26581"/>
                  </a:lnTo>
                  <a:lnTo>
                    <a:pt x="28257" y="27165"/>
                  </a:lnTo>
                  <a:lnTo>
                    <a:pt x="28435" y="28892"/>
                  </a:lnTo>
                  <a:lnTo>
                    <a:pt x="29375" y="29806"/>
                  </a:lnTo>
                  <a:lnTo>
                    <a:pt x="30619" y="30302"/>
                  </a:lnTo>
                  <a:lnTo>
                    <a:pt x="30797" y="30353"/>
                  </a:lnTo>
                  <a:lnTo>
                    <a:pt x="31140" y="30327"/>
                  </a:lnTo>
                  <a:lnTo>
                    <a:pt x="31318" y="30213"/>
                  </a:lnTo>
                  <a:lnTo>
                    <a:pt x="31356" y="30048"/>
                  </a:lnTo>
                  <a:lnTo>
                    <a:pt x="32143" y="29083"/>
                  </a:lnTo>
                  <a:lnTo>
                    <a:pt x="32296" y="27825"/>
                  </a:lnTo>
                  <a:close/>
                </a:path>
                <a:path w="168275" h="86995">
                  <a:moveTo>
                    <a:pt x="32753" y="55422"/>
                  </a:moveTo>
                  <a:lnTo>
                    <a:pt x="31534" y="52057"/>
                  </a:lnTo>
                  <a:lnTo>
                    <a:pt x="30314" y="50647"/>
                  </a:lnTo>
                  <a:lnTo>
                    <a:pt x="28943" y="49466"/>
                  </a:lnTo>
                  <a:lnTo>
                    <a:pt x="27825" y="50317"/>
                  </a:lnTo>
                  <a:lnTo>
                    <a:pt x="27228" y="51676"/>
                  </a:lnTo>
                  <a:lnTo>
                    <a:pt x="26581" y="53911"/>
                  </a:lnTo>
                  <a:lnTo>
                    <a:pt x="26377" y="54851"/>
                  </a:lnTo>
                  <a:lnTo>
                    <a:pt x="26860" y="57518"/>
                  </a:lnTo>
                  <a:lnTo>
                    <a:pt x="28435" y="58851"/>
                  </a:lnTo>
                  <a:lnTo>
                    <a:pt x="30708" y="59550"/>
                  </a:lnTo>
                  <a:lnTo>
                    <a:pt x="31242" y="59448"/>
                  </a:lnTo>
                  <a:lnTo>
                    <a:pt x="31508" y="59270"/>
                  </a:lnTo>
                  <a:lnTo>
                    <a:pt x="31546" y="59004"/>
                  </a:lnTo>
                  <a:lnTo>
                    <a:pt x="31623" y="58877"/>
                  </a:lnTo>
                  <a:lnTo>
                    <a:pt x="32677" y="57416"/>
                  </a:lnTo>
                  <a:lnTo>
                    <a:pt x="32753" y="55422"/>
                  </a:lnTo>
                  <a:close/>
                </a:path>
                <a:path w="168275" h="86995">
                  <a:moveTo>
                    <a:pt x="33058" y="71348"/>
                  </a:moveTo>
                  <a:lnTo>
                    <a:pt x="32092" y="69557"/>
                  </a:lnTo>
                  <a:lnTo>
                    <a:pt x="29235" y="67183"/>
                  </a:lnTo>
                  <a:lnTo>
                    <a:pt x="27406" y="66535"/>
                  </a:lnTo>
                  <a:lnTo>
                    <a:pt x="25565" y="66179"/>
                  </a:lnTo>
                  <a:lnTo>
                    <a:pt x="25031" y="67500"/>
                  </a:lnTo>
                  <a:lnTo>
                    <a:pt x="30073" y="74739"/>
                  </a:lnTo>
                  <a:lnTo>
                    <a:pt x="32169" y="74295"/>
                  </a:lnTo>
                  <a:lnTo>
                    <a:pt x="32448" y="74218"/>
                  </a:lnTo>
                  <a:lnTo>
                    <a:pt x="32880" y="73863"/>
                  </a:lnTo>
                  <a:lnTo>
                    <a:pt x="33007" y="73558"/>
                  </a:lnTo>
                  <a:lnTo>
                    <a:pt x="32905" y="73304"/>
                  </a:lnTo>
                  <a:lnTo>
                    <a:pt x="32905" y="73164"/>
                  </a:lnTo>
                  <a:lnTo>
                    <a:pt x="33058" y="71348"/>
                  </a:lnTo>
                  <a:close/>
                </a:path>
                <a:path w="168275" h="86995">
                  <a:moveTo>
                    <a:pt x="38074" y="48869"/>
                  </a:moveTo>
                  <a:lnTo>
                    <a:pt x="37960" y="48717"/>
                  </a:lnTo>
                  <a:lnTo>
                    <a:pt x="37642" y="47307"/>
                  </a:lnTo>
                  <a:lnTo>
                    <a:pt x="36563" y="46240"/>
                  </a:lnTo>
                  <a:lnTo>
                    <a:pt x="34048" y="45148"/>
                  </a:lnTo>
                  <a:lnTo>
                    <a:pt x="32613" y="45072"/>
                  </a:lnTo>
                  <a:lnTo>
                    <a:pt x="31254" y="45199"/>
                  </a:lnTo>
                  <a:lnTo>
                    <a:pt x="31153" y="46240"/>
                  </a:lnTo>
                  <a:lnTo>
                    <a:pt x="31610" y="47256"/>
                  </a:lnTo>
                  <a:lnTo>
                    <a:pt x="32524" y="48742"/>
                  </a:lnTo>
                  <a:lnTo>
                    <a:pt x="32956" y="49326"/>
                  </a:lnTo>
                  <a:lnTo>
                    <a:pt x="34709" y="50457"/>
                  </a:lnTo>
                  <a:lnTo>
                    <a:pt x="36271" y="50292"/>
                  </a:lnTo>
                  <a:lnTo>
                    <a:pt x="37655" y="49555"/>
                  </a:lnTo>
                  <a:lnTo>
                    <a:pt x="37820" y="49441"/>
                  </a:lnTo>
                  <a:lnTo>
                    <a:pt x="38049" y="49110"/>
                  </a:lnTo>
                  <a:lnTo>
                    <a:pt x="38074" y="48869"/>
                  </a:lnTo>
                  <a:close/>
                </a:path>
                <a:path w="168275" h="86995">
                  <a:moveTo>
                    <a:pt x="39497" y="32473"/>
                  </a:moveTo>
                  <a:lnTo>
                    <a:pt x="38277" y="29108"/>
                  </a:lnTo>
                  <a:lnTo>
                    <a:pt x="37058" y="27698"/>
                  </a:lnTo>
                  <a:lnTo>
                    <a:pt x="35687" y="26517"/>
                  </a:lnTo>
                  <a:lnTo>
                    <a:pt x="34556" y="27368"/>
                  </a:lnTo>
                  <a:lnTo>
                    <a:pt x="33972" y="28727"/>
                  </a:lnTo>
                  <a:lnTo>
                    <a:pt x="33324" y="30962"/>
                  </a:lnTo>
                  <a:lnTo>
                    <a:pt x="33121" y="31902"/>
                  </a:lnTo>
                  <a:lnTo>
                    <a:pt x="33604" y="34569"/>
                  </a:lnTo>
                  <a:lnTo>
                    <a:pt x="35179" y="35902"/>
                  </a:lnTo>
                  <a:lnTo>
                    <a:pt x="37452" y="36601"/>
                  </a:lnTo>
                  <a:lnTo>
                    <a:pt x="37985" y="36499"/>
                  </a:lnTo>
                  <a:lnTo>
                    <a:pt x="38252" y="36322"/>
                  </a:lnTo>
                  <a:lnTo>
                    <a:pt x="38290" y="36055"/>
                  </a:lnTo>
                  <a:lnTo>
                    <a:pt x="38366" y="35928"/>
                  </a:lnTo>
                  <a:lnTo>
                    <a:pt x="39420" y="34467"/>
                  </a:lnTo>
                  <a:lnTo>
                    <a:pt x="39497" y="32473"/>
                  </a:lnTo>
                  <a:close/>
                </a:path>
                <a:path w="168275" h="86995">
                  <a:moveTo>
                    <a:pt x="40309" y="83439"/>
                  </a:moveTo>
                  <a:lnTo>
                    <a:pt x="40297" y="82892"/>
                  </a:lnTo>
                  <a:lnTo>
                    <a:pt x="40144" y="82613"/>
                  </a:lnTo>
                  <a:lnTo>
                    <a:pt x="39878" y="82524"/>
                  </a:lnTo>
                  <a:lnTo>
                    <a:pt x="38417" y="81165"/>
                  </a:lnTo>
                  <a:lnTo>
                    <a:pt x="36360" y="80772"/>
                  </a:lnTo>
                  <a:lnTo>
                    <a:pt x="32677" y="81432"/>
                  </a:lnTo>
                  <a:lnTo>
                    <a:pt x="31013" y="82410"/>
                  </a:lnTo>
                  <a:lnTo>
                    <a:pt x="29565" y="83578"/>
                  </a:lnTo>
                  <a:lnTo>
                    <a:pt x="30289" y="84823"/>
                  </a:lnTo>
                  <a:lnTo>
                    <a:pt x="31597" y="85610"/>
                  </a:lnTo>
                  <a:lnTo>
                    <a:pt x="33807" y="86614"/>
                  </a:lnTo>
                  <a:lnTo>
                    <a:pt x="34747" y="86944"/>
                  </a:lnTo>
                  <a:lnTo>
                    <a:pt x="37592" y="86906"/>
                  </a:lnTo>
                  <a:lnTo>
                    <a:pt x="39230" y="85559"/>
                  </a:lnTo>
                  <a:lnTo>
                    <a:pt x="40195" y="83705"/>
                  </a:lnTo>
                  <a:lnTo>
                    <a:pt x="40309" y="83439"/>
                  </a:lnTo>
                  <a:close/>
                </a:path>
                <a:path w="168275" h="86995">
                  <a:moveTo>
                    <a:pt x="40652" y="15494"/>
                  </a:moveTo>
                  <a:lnTo>
                    <a:pt x="39839" y="12039"/>
                  </a:lnTo>
                  <a:lnTo>
                    <a:pt x="38798" y="10515"/>
                  </a:lnTo>
                  <a:lnTo>
                    <a:pt x="37579" y="9207"/>
                  </a:lnTo>
                  <a:lnTo>
                    <a:pt x="36385" y="9931"/>
                  </a:lnTo>
                  <a:lnTo>
                    <a:pt x="35648" y="11201"/>
                  </a:lnTo>
                  <a:lnTo>
                    <a:pt x="34747" y="13322"/>
                  </a:lnTo>
                  <a:lnTo>
                    <a:pt x="34455" y="14224"/>
                  </a:lnTo>
                  <a:lnTo>
                    <a:pt x="34607" y="16903"/>
                  </a:lnTo>
                  <a:lnTo>
                    <a:pt x="36017" y="18389"/>
                  </a:lnTo>
                  <a:lnTo>
                    <a:pt x="37896" y="19215"/>
                  </a:lnTo>
                  <a:lnTo>
                    <a:pt x="38163" y="19316"/>
                  </a:lnTo>
                  <a:lnTo>
                    <a:pt x="38709" y="19278"/>
                  </a:lnTo>
                  <a:lnTo>
                    <a:pt x="38989" y="19126"/>
                  </a:lnTo>
                  <a:lnTo>
                    <a:pt x="39052" y="18872"/>
                  </a:lnTo>
                  <a:lnTo>
                    <a:pt x="40335" y="17437"/>
                  </a:lnTo>
                  <a:lnTo>
                    <a:pt x="40652" y="15494"/>
                  </a:lnTo>
                  <a:close/>
                </a:path>
                <a:path w="168275" h="86995">
                  <a:moveTo>
                    <a:pt x="42710" y="52501"/>
                  </a:moveTo>
                  <a:lnTo>
                    <a:pt x="42418" y="51231"/>
                  </a:lnTo>
                  <a:lnTo>
                    <a:pt x="41948" y="50038"/>
                  </a:lnTo>
                  <a:lnTo>
                    <a:pt x="40932" y="50177"/>
                  </a:lnTo>
                  <a:lnTo>
                    <a:pt x="37769" y="54152"/>
                  </a:lnTo>
                  <a:lnTo>
                    <a:pt x="38315" y="55499"/>
                  </a:lnTo>
                  <a:lnTo>
                    <a:pt x="39370" y="56565"/>
                  </a:lnTo>
                  <a:lnTo>
                    <a:pt x="39522" y="56705"/>
                  </a:lnTo>
                  <a:lnTo>
                    <a:pt x="39903" y="56832"/>
                  </a:lnTo>
                  <a:lnTo>
                    <a:pt x="40144" y="56807"/>
                  </a:lnTo>
                  <a:lnTo>
                    <a:pt x="40259" y="56667"/>
                  </a:lnTo>
                  <a:lnTo>
                    <a:pt x="41541" y="56095"/>
                  </a:lnTo>
                  <a:lnTo>
                    <a:pt x="42291" y="54940"/>
                  </a:lnTo>
                  <a:lnTo>
                    <a:pt x="42710" y="52501"/>
                  </a:lnTo>
                  <a:close/>
                </a:path>
                <a:path w="168275" h="86995">
                  <a:moveTo>
                    <a:pt x="45885" y="62979"/>
                  </a:moveTo>
                  <a:lnTo>
                    <a:pt x="44970" y="60452"/>
                  </a:lnTo>
                  <a:lnTo>
                    <a:pt x="44056" y="59385"/>
                  </a:lnTo>
                  <a:lnTo>
                    <a:pt x="43014" y="58496"/>
                  </a:lnTo>
                  <a:lnTo>
                    <a:pt x="42176" y="59143"/>
                  </a:lnTo>
                  <a:lnTo>
                    <a:pt x="41732" y="60159"/>
                  </a:lnTo>
                  <a:lnTo>
                    <a:pt x="41249" y="61836"/>
                  </a:lnTo>
                  <a:lnTo>
                    <a:pt x="41097" y="62547"/>
                  </a:lnTo>
                  <a:lnTo>
                    <a:pt x="41452" y="64541"/>
                  </a:lnTo>
                  <a:lnTo>
                    <a:pt x="42646" y="65557"/>
                  </a:lnTo>
                  <a:lnTo>
                    <a:pt x="43942" y="65963"/>
                  </a:lnTo>
                  <a:lnTo>
                    <a:pt x="44348" y="66078"/>
                  </a:lnTo>
                  <a:lnTo>
                    <a:pt x="44754" y="66001"/>
                  </a:lnTo>
                  <a:lnTo>
                    <a:pt x="44945" y="65862"/>
                  </a:lnTo>
                  <a:lnTo>
                    <a:pt x="44983" y="65659"/>
                  </a:lnTo>
                  <a:lnTo>
                    <a:pt x="45821" y="64465"/>
                  </a:lnTo>
                  <a:lnTo>
                    <a:pt x="45885" y="62979"/>
                  </a:lnTo>
                  <a:close/>
                </a:path>
                <a:path w="168275" h="86995">
                  <a:moveTo>
                    <a:pt x="46951" y="18554"/>
                  </a:moveTo>
                  <a:lnTo>
                    <a:pt x="46532" y="17119"/>
                  </a:lnTo>
                  <a:lnTo>
                    <a:pt x="45681" y="16065"/>
                  </a:lnTo>
                  <a:lnTo>
                    <a:pt x="44843" y="14998"/>
                  </a:lnTo>
                  <a:lnTo>
                    <a:pt x="43624" y="14262"/>
                  </a:lnTo>
                  <a:lnTo>
                    <a:pt x="42354" y="13741"/>
                  </a:lnTo>
                  <a:lnTo>
                    <a:pt x="41770" y="14617"/>
                  </a:lnTo>
                  <a:lnTo>
                    <a:pt x="41681" y="15709"/>
                  </a:lnTo>
                  <a:lnTo>
                    <a:pt x="41719" y="16751"/>
                  </a:lnTo>
                  <a:lnTo>
                    <a:pt x="41757" y="17449"/>
                  </a:lnTo>
                  <a:lnTo>
                    <a:pt x="41846" y="18161"/>
                  </a:lnTo>
                  <a:lnTo>
                    <a:pt x="42837" y="19964"/>
                  </a:lnTo>
                  <a:lnTo>
                    <a:pt x="44284" y="20548"/>
                  </a:lnTo>
                  <a:lnTo>
                    <a:pt x="45859" y="20535"/>
                  </a:lnTo>
                  <a:lnTo>
                    <a:pt x="46062" y="20523"/>
                  </a:lnTo>
                  <a:lnTo>
                    <a:pt x="46431" y="20332"/>
                  </a:lnTo>
                  <a:lnTo>
                    <a:pt x="46570" y="20142"/>
                  </a:lnTo>
                  <a:lnTo>
                    <a:pt x="46532" y="19939"/>
                  </a:lnTo>
                  <a:lnTo>
                    <a:pt x="46951" y="18554"/>
                  </a:lnTo>
                  <a:close/>
                </a:path>
                <a:path w="168275" h="86995">
                  <a:moveTo>
                    <a:pt x="49885" y="9220"/>
                  </a:moveTo>
                  <a:lnTo>
                    <a:pt x="45580" y="11379"/>
                  </a:lnTo>
                  <a:lnTo>
                    <a:pt x="45593" y="12534"/>
                  </a:lnTo>
                  <a:lnTo>
                    <a:pt x="46062" y="13601"/>
                  </a:lnTo>
                  <a:lnTo>
                    <a:pt x="46139" y="13741"/>
                  </a:lnTo>
                  <a:lnTo>
                    <a:pt x="46266" y="13830"/>
                  </a:lnTo>
                  <a:lnTo>
                    <a:pt x="46558" y="13957"/>
                  </a:lnTo>
                  <a:lnTo>
                    <a:pt x="46697" y="13881"/>
                  </a:lnTo>
                  <a:lnTo>
                    <a:pt x="47815" y="13754"/>
                  </a:lnTo>
                  <a:lnTo>
                    <a:pt x="48704" y="13042"/>
                  </a:lnTo>
                  <a:lnTo>
                    <a:pt x="49720" y="11277"/>
                  </a:lnTo>
                  <a:lnTo>
                    <a:pt x="49885" y="10236"/>
                  </a:lnTo>
                  <a:lnTo>
                    <a:pt x="49885" y="9220"/>
                  </a:lnTo>
                  <a:close/>
                </a:path>
                <a:path w="168275" h="86995">
                  <a:moveTo>
                    <a:pt x="50088" y="28676"/>
                  </a:moveTo>
                  <a:lnTo>
                    <a:pt x="49796" y="25514"/>
                  </a:lnTo>
                  <a:lnTo>
                    <a:pt x="49072" y="24053"/>
                  </a:lnTo>
                  <a:lnTo>
                    <a:pt x="48158" y="22733"/>
                  </a:lnTo>
                  <a:lnTo>
                    <a:pt x="47002" y="23241"/>
                  </a:lnTo>
                  <a:lnTo>
                    <a:pt x="46189" y="24269"/>
                  </a:lnTo>
                  <a:lnTo>
                    <a:pt x="45135" y="26047"/>
                  </a:lnTo>
                  <a:lnTo>
                    <a:pt x="44754" y="26809"/>
                  </a:lnTo>
                  <a:lnTo>
                    <a:pt x="44551" y="29197"/>
                  </a:lnTo>
                  <a:lnTo>
                    <a:pt x="45605" y="30695"/>
                  </a:lnTo>
                  <a:lnTo>
                    <a:pt x="47396" y="31775"/>
                  </a:lnTo>
                  <a:lnTo>
                    <a:pt x="47879" y="31813"/>
                  </a:lnTo>
                  <a:lnTo>
                    <a:pt x="48145" y="31699"/>
                  </a:lnTo>
                  <a:lnTo>
                    <a:pt x="48247" y="31483"/>
                  </a:lnTo>
                  <a:lnTo>
                    <a:pt x="49568" y="30365"/>
                  </a:lnTo>
                  <a:lnTo>
                    <a:pt x="50088" y="28676"/>
                  </a:lnTo>
                  <a:close/>
                </a:path>
                <a:path w="168275" h="86995">
                  <a:moveTo>
                    <a:pt x="51155" y="65633"/>
                  </a:moveTo>
                  <a:lnTo>
                    <a:pt x="46850" y="67792"/>
                  </a:lnTo>
                  <a:lnTo>
                    <a:pt x="46863" y="68948"/>
                  </a:lnTo>
                  <a:lnTo>
                    <a:pt x="47332" y="70015"/>
                  </a:lnTo>
                  <a:lnTo>
                    <a:pt x="47409" y="70154"/>
                  </a:lnTo>
                  <a:lnTo>
                    <a:pt x="47536" y="70243"/>
                  </a:lnTo>
                  <a:lnTo>
                    <a:pt x="47828" y="70370"/>
                  </a:lnTo>
                  <a:lnTo>
                    <a:pt x="47967" y="70294"/>
                  </a:lnTo>
                  <a:lnTo>
                    <a:pt x="49085" y="70167"/>
                  </a:lnTo>
                  <a:lnTo>
                    <a:pt x="49974" y="69456"/>
                  </a:lnTo>
                  <a:lnTo>
                    <a:pt x="50990" y="67691"/>
                  </a:lnTo>
                  <a:lnTo>
                    <a:pt x="51155" y="66649"/>
                  </a:lnTo>
                  <a:lnTo>
                    <a:pt x="51155" y="65633"/>
                  </a:lnTo>
                  <a:close/>
                </a:path>
                <a:path w="168275" h="86995">
                  <a:moveTo>
                    <a:pt x="52463" y="54902"/>
                  </a:moveTo>
                  <a:lnTo>
                    <a:pt x="52412" y="54635"/>
                  </a:lnTo>
                  <a:lnTo>
                    <a:pt x="52222" y="54508"/>
                  </a:lnTo>
                  <a:lnTo>
                    <a:pt x="51396" y="53086"/>
                  </a:lnTo>
                  <a:lnTo>
                    <a:pt x="49860" y="52285"/>
                  </a:lnTo>
                  <a:lnTo>
                    <a:pt x="46748" y="51943"/>
                  </a:lnTo>
                  <a:lnTo>
                    <a:pt x="45186" y="52324"/>
                  </a:lnTo>
                  <a:lnTo>
                    <a:pt x="43738" y="52920"/>
                  </a:lnTo>
                  <a:lnTo>
                    <a:pt x="44005" y="54063"/>
                  </a:lnTo>
                  <a:lnTo>
                    <a:pt x="44856" y="55016"/>
                  </a:lnTo>
                  <a:lnTo>
                    <a:pt x="46367" y="56324"/>
                  </a:lnTo>
                  <a:lnTo>
                    <a:pt x="47040" y="56819"/>
                  </a:lnTo>
                  <a:lnTo>
                    <a:pt x="49314" y="57454"/>
                  </a:lnTo>
                  <a:lnTo>
                    <a:pt x="50952" y="56769"/>
                  </a:lnTo>
                  <a:lnTo>
                    <a:pt x="52197" y="55511"/>
                  </a:lnTo>
                  <a:lnTo>
                    <a:pt x="52349" y="55333"/>
                  </a:lnTo>
                  <a:lnTo>
                    <a:pt x="52463" y="54902"/>
                  </a:lnTo>
                  <a:close/>
                </a:path>
                <a:path w="168275" h="86995">
                  <a:moveTo>
                    <a:pt x="55714" y="16611"/>
                  </a:moveTo>
                  <a:lnTo>
                    <a:pt x="54991" y="14033"/>
                  </a:lnTo>
                  <a:lnTo>
                    <a:pt x="54152" y="12903"/>
                  </a:lnTo>
                  <a:lnTo>
                    <a:pt x="53187" y="11938"/>
                  </a:lnTo>
                  <a:lnTo>
                    <a:pt x="52298" y="12522"/>
                  </a:lnTo>
                  <a:lnTo>
                    <a:pt x="51777" y="13512"/>
                  </a:lnTo>
                  <a:lnTo>
                    <a:pt x="51422" y="14490"/>
                  </a:lnTo>
                  <a:lnTo>
                    <a:pt x="51168" y="15151"/>
                  </a:lnTo>
                  <a:lnTo>
                    <a:pt x="53949" y="19596"/>
                  </a:lnTo>
                  <a:lnTo>
                    <a:pt x="54356" y="19558"/>
                  </a:lnTo>
                  <a:lnTo>
                    <a:pt x="54571" y="19418"/>
                  </a:lnTo>
                  <a:lnTo>
                    <a:pt x="54610" y="19227"/>
                  </a:lnTo>
                  <a:lnTo>
                    <a:pt x="55537" y="18097"/>
                  </a:lnTo>
                  <a:lnTo>
                    <a:pt x="55714" y="16611"/>
                  </a:lnTo>
                  <a:close/>
                </a:path>
                <a:path w="168275" h="86995">
                  <a:moveTo>
                    <a:pt x="56934" y="76466"/>
                  </a:moveTo>
                  <a:lnTo>
                    <a:pt x="56464" y="74485"/>
                  </a:lnTo>
                  <a:lnTo>
                    <a:pt x="54330" y="71475"/>
                  </a:lnTo>
                  <a:lnTo>
                    <a:pt x="52743" y="70396"/>
                  </a:lnTo>
                  <a:lnTo>
                    <a:pt x="51054" y="69596"/>
                  </a:lnTo>
                  <a:lnTo>
                    <a:pt x="50177" y="70739"/>
                  </a:lnTo>
                  <a:lnTo>
                    <a:pt x="49974" y="72224"/>
                  </a:lnTo>
                  <a:lnTo>
                    <a:pt x="49949" y="74599"/>
                  </a:lnTo>
                  <a:lnTo>
                    <a:pt x="50012" y="75577"/>
                  </a:lnTo>
                  <a:lnTo>
                    <a:pt x="51219" y="78079"/>
                  </a:lnTo>
                  <a:lnTo>
                    <a:pt x="53149" y="78981"/>
                  </a:lnTo>
                  <a:lnTo>
                    <a:pt x="55295" y="79082"/>
                  </a:lnTo>
                  <a:lnTo>
                    <a:pt x="55587" y="79082"/>
                  </a:lnTo>
                  <a:lnTo>
                    <a:pt x="55829" y="78955"/>
                  </a:lnTo>
                  <a:lnTo>
                    <a:pt x="56095" y="78854"/>
                  </a:lnTo>
                  <a:lnTo>
                    <a:pt x="56286" y="78587"/>
                  </a:lnTo>
                  <a:lnTo>
                    <a:pt x="56261" y="78320"/>
                  </a:lnTo>
                  <a:lnTo>
                    <a:pt x="56299" y="78181"/>
                  </a:lnTo>
                  <a:lnTo>
                    <a:pt x="56934" y="76466"/>
                  </a:lnTo>
                  <a:close/>
                </a:path>
                <a:path w="168275" h="86995">
                  <a:moveTo>
                    <a:pt x="59397" y="33312"/>
                  </a:moveTo>
                  <a:lnTo>
                    <a:pt x="59270" y="33159"/>
                  </a:lnTo>
                  <a:lnTo>
                    <a:pt x="58889" y="31762"/>
                  </a:lnTo>
                  <a:lnTo>
                    <a:pt x="57772" y="30734"/>
                  </a:lnTo>
                  <a:lnTo>
                    <a:pt x="55206" y="29756"/>
                  </a:lnTo>
                  <a:lnTo>
                    <a:pt x="53784" y="29743"/>
                  </a:lnTo>
                  <a:lnTo>
                    <a:pt x="52412" y="29921"/>
                  </a:lnTo>
                  <a:lnTo>
                    <a:pt x="52362" y="30975"/>
                  </a:lnTo>
                  <a:lnTo>
                    <a:pt x="52870" y="31953"/>
                  </a:lnTo>
                  <a:lnTo>
                    <a:pt x="53848" y="33413"/>
                  </a:lnTo>
                  <a:lnTo>
                    <a:pt x="54305" y="33972"/>
                  </a:lnTo>
                  <a:lnTo>
                    <a:pt x="56095" y="35026"/>
                  </a:lnTo>
                  <a:lnTo>
                    <a:pt x="57658" y="34810"/>
                  </a:lnTo>
                  <a:lnTo>
                    <a:pt x="59004" y="34010"/>
                  </a:lnTo>
                  <a:lnTo>
                    <a:pt x="59169" y="33883"/>
                  </a:lnTo>
                  <a:lnTo>
                    <a:pt x="59385" y="33553"/>
                  </a:lnTo>
                  <a:lnTo>
                    <a:pt x="59397" y="33312"/>
                  </a:lnTo>
                  <a:close/>
                </a:path>
                <a:path w="168275" h="86995">
                  <a:moveTo>
                    <a:pt x="59994" y="59804"/>
                  </a:moveTo>
                  <a:lnTo>
                    <a:pt x="59880" y="59651"/>
                  </a:lnTo>
                  <a:lnTo>
                    <a:pt x="59550" y="58242"/>
                  </a:lnTo>
                  <a:lnTo>
                    <a:pt x="58483" y="57175"/>
                  </a:lnTo>
                  <a:lnTo>
                    <a:pt x="55968" y="56083"/>
                  </a:lnTo>
                  <a:lnTo>
                    <a:pt x="54533" y="56007"/>
                  </a:lnTo>
                  <a:lnTo>
                    <a:pt x="53174" y="56134"/>
                  </a:lnTo>
                  <a:lnTo>
                    <a:pt x="53073" y="57175"/>
                  </a:lnTo>
                  <a:lnTo>
                    <a:pt x="53530" y="58191"/>
                  </a:lnTo>
                  <a:lnTo>
                    <a:pt x="54444" y="59677"/>
                  </a:lnTo>
                  <a:lnTo>
                    <a:pt x="54876" y="60261"/>
                  </a:lnTo>
                  <a:lnTo>
                    <a:pt x="56629" y="61391"/>
                  </a:lnTo>
                  <a:lnTo>
                    <a:pt x="58191" y="61226"/>
                  </a:lnTo>
                  <a:lnTo>
                    <a:pt x="59575" y="60490"/>
                  </a:lnTo>
                  <a:lnTo>
                    <a:pt x="59753" y="60375"/>
                  </a:lnTo>
                  <a:lnTo>
                    <a:pt x="59969" y="60045"/>
                  </a:lnTo>
                  <a:lnTo>
                    <a:pt x="59994" y="59804"/>
                  </a:lnTo>
                  <a:close/>
                </a:path>
                <a:path w="168275" h="86995">
                  <a:moveTo>
                    <a:pt x="60693" y="42151"/>
                  </a:moveTo>
                  <a:lnTo>
                    <a:pt x="59588" y="38671"/>
                  </a:lnTo>
                  <a:lnTo>
                    <a:pt x="58407" y="37160"/>
                  </a:lnTo>
                  <a:lnTo>
                    <a:pt x="57048" y="35902"/>
                  </a:lnTo>
                  <a:lnTo>
                    <a:pt x="55867" y="36728"/>
                  </a:lnTo>
                  <a:lnTo>
                    <a:pt x="55206" y="38100"/>
                  </a:lnTo>
                  <a:lnTo>
                    <a:pt x="54444" y="40347"/>
                  </a:lnTo>
                  <a:lnTo>
                    <a:pt x="54216" y="41300"/>
                  </a:lnTo>
                  <a:lnTo>
                    <a:pt x="54571" y="44030"/>
                  </a:lnTo>
                  <a:lnTo>
                    <a:pt x="56134" y="45478"/>
                  </a:lnTo>
                  <a:lnTo>
                    <a:pt x="58420" y="46278"/>
                  </a:lnTo>
                  <a:lnTo>
                    <a:pt x="58978" y="46202"/>
                  </a:lnTo>
                  <a:lnTo>
                    <a:pt x="59245" y="46024"/>
                  </a:lnTo>
                  <a:lnTo>
                    <a:pt x="59309" y="45758"/>
                  </a:lnTo>
                  <a:lnTo>
                    <a:pt x="59385" y="45631"/>
                  </a:lnTo>
                  <a:lnTo>
                    <a:pt x="60515" y="44183"/>
                  </a:lnTo>
                  <a:lnTo>
                    <a:pt x="60693" y="42151"/>
                  </a:lnTo>
                  <a:close/>
                </a:path>
                <a:path w="168275" h="86995">
                  <a:moveTo>
                    <a:pt x="64985" y="5067"/>
                  </a:moveTo>
                  <a:lnTo>
                    <a:pt x="64909" y="4889"/>
                  </a:lnTo>
                  <a:lnTo>
                    <a:pt x="64922" y="3441"/>
                  </a:lnTo>
                  <a:lnTo>
                    <a:pt x="64122" y="2171"/>
                  </a:lnTo>
                  <a:lnTo>
                    <a:pt x="61912" y="571"/>
                  </a:lnTo>
                  <a:lnTo>
                    <a:pt x="60540" y="177"/>
                  </a:lnTo>
                  <a:lnTo>
                    <a:pt x="59182" y="0"/>
                  </a:lnTo>
                  <a:lnTo>
                    <a:pt x="58851" y="1003"/>
                  </a:lnTo>
                  <a:lnTo>
                    <a:pt x="62903" y="6070"/>
                  </a:lnTo>
                  <a:lnTo>
                    <a:pt x="64617" y="5575"/>
                  </a:lnTo>
                  <a:lnTo>
                    <a:pt x="64909" y="5295"/>
                  </a:lnTo>
                  <a:lnTo>
                    <a:pt x="64985" y="5067"/>
                  </a:lnTo>
                  <a:close/>
                </a:path>
                <a:path w="168275" h="86995">
                  <a:moveTo>
                    <a:pt x="67386" y="25336"/>
                  </a:moveTo>
                  <a:lnTo>
                    <a:pt x="66941" y="23355"/>
                  </a:lnTo>
                  <a:lnTo>
                    <a:pt x="64833" y="20332"/>
                  </a:lnTo>
                  <a:lnTo>
                    <a:pt x="63246" y="19240"/>
                  </a:lnTo>
                  <a:lnTo>
                    <a:pt x="61556" y="18427"/>
                  </a:lnTo>
                  <a:lnTo>
                    <a:pt x="60680" y="19570"/>
                  </a:lnTo>
                  <a:lnTo>
                    <a:pt x="60464" y="21056"/>
                  </a:lnTo>
                  <a:lnTo>
                    <a:pt x="60426" y="23431"/>
                  </a:lnTo>
                  <a:lnTo>
                    <a:pt x="60490" y="24409"/>
                  </a:lnTo>
                  <a:lnTo>
                    <a:pt x="61671" y="26924"/>
                  </a:lnTo>
                  <a:lnTo>
                    <a:pt x="63601" y="27838"/>
                  </a:lnTo>
                  <a:lnTo>
                    <a:pt x="65455" y="27940"/>
                  </a:lnTo>
                  <a:lnTo>
                    <a:pt x="66027" y="27940"/>
                  </a:lnTo>
                  <a:lnTo>
                    <a:pt x="66535" y="27711"/>
                  </a:lnTo>
                  <a:lnTo>
                    <a:pt x="66738" y="27457"/>
                  </a:lnTo>
                  <a:lnTo>
                    <a:pt x="66713" y="27190"/>
                  </a:lnTo>
                  <a:lnTo>
                    <a:pt x="66751" y="27051"/>
                  </a:lnTo>
                  <a:lnTo>
                    <a:pt x="67386" y="25336"/>
                  </a:lnTo>
                  <a:close/>
                </a:path>
                <a:path w="168275" h="86995">
                  <a:moveTo>
                    <a:pt x="68453" y="48539"/>
                  </a:moveTo>
                  <a:lnTo>
                    <a:pt x="68326" y="48387"/>
                  </a:lnTo>
                  <a:lnTo>
                    <a:pt x="67945" y="46990"/>
                  </a:lnTo>
                  <a:lnTo>
                    <a:pt x="66827" y="45961"/>
                  </a:lnTo>
                  <a:lnTo>
                    <a:pt x="64262" y="44983"/>
                  </a:lnTo>
                  <a:lnTo>
                    <a:pt x="62839" y="44970"/>
                  </a:lnTo>
                  <a:lnTo>
                    <a:pt x="61468" y="45148"/>
                  </a:lnTo>
                  <a:lnTo>
                    <a:pt x="61417" y="46202"/>
                  </a:lnTo>
                  <a:lnTo>
                    <a:pt x="61925" y="47180"/>
                  </a:lnTo>
                  <a:lnTo>
                    <a:pt x="62903" y="48641"/>
                  </a:lnTo>
                  <a:lnTo>
                    <a:pt x="63360" y="49212"/>
                  </a:lnTo>
                  <a:lnTo>
                    <a:pt x="65151" y="50253"/>
                  </a:lnTo>
                  <a:lnTo>
                    <a:pt x="66713" y="50038"/>
                  </a:lnTo>
                  <a:lnTo>
                    <a:pt x="68059" y="49237"/>
                  </a:lnTo>
                  <a:lnTo>
                    <a:pt x="68224" y="49110"/>
                  </a:lnTo>
                  <a:lnTo>
                    <a:pt x="68440" y="48780"/>
                  </a:lnTo>
                  <a:lnTo>
                    <a:pt x="68453" y="48539"/>
                  </a:lnTo>
                  <a:close/>
                </a:path>
                <a:path w="168275" h="86995">
                  <a:moveTo>
                    <a:pt x="70497" y="9245"/>
                  </a:moveTo>
                  <a:lnTo>
                    <a:pt x="69773" y="6667"/>
                  </a:lnTo>
                  <a:lnTo>
                    <a:pt x="68935" y="5537"/>
                  </a:lnTo>
                  <a:lnTo>
                    <a:pt x="67970" y="4572"/>
                  </a:lnTo>
                  <a:lnTo>
                    <a:pt x="67081" y="5156"/>
                  </a:lnTo>
                  <a:lnTo>
                    <a:pt x="66560" y="6146"/>
                  </a:lnTo>
                  <a:lnTo>
                    <a:pt x="66205" y="7124"/>
                  </a:lnTo>
                  <a:lnTo>
                    <a:pt x="65951" y="7785"/>
                  </a:lnTo>
                  <a:lnTo>
                    <a:pt x="68732" y="12230"/>
                  </a:lnTo>
                  <a:lnTo>
                    <a:pt x="69151" y="12192"/>
                  </a:lnTo>
                  <a:lnTo>
                    <a:pt x="69354" y="12052"/>
                  </a:lnTo>
                  <a:lnTo>
                    <a:pt x="69392" y="11861"/>
                  </a:lnTo>
                  <a:lnTo>
                    <a:pt x="70319" y="10731"/>
                  </a:lnTo>
                  <a:lnTo>
                    <a:pt x="70497" y="9245"/>
                  </a:lnTo>
                  <a:close/>
                </a:path>
                <a:path w="168275" h="86995">
                  <a:moveTo>
                    <a:pt x="82029" y="37350"/>
                  </a:moveTo>
                  <a:lnTo>
                    <a:pt x="80810" y="33985"/>
                  </a:lnTo>
                  <a:lnTo>
                    <a:pt x="79590" y="32575"/>
                  </a:lnTo>
                  <a:lnTo>
                    <a:pt x="78219" y="31394"/>
                  </a:lnTo>
                  <a:lnTo>
                    <a:pt x="77101" y="32245"/>
                  </a:lnTo>
                  <a:lnTo>
                    <a:pt x="76504" y="33604"/>
                  </a:lnTo>
                  <a:lnTo>
                    <a:pt x="75857" y="35839"/>
                  </a:lnTo>
                  <a:lnTo>
                    <a:pt x="75666" y="36779"/>
                  </a:lnTo>
                  <a:lnTo>
                    <a:pt x="76136" y="39446"/>
                  </a:lnTo>
                  <a:lnTo>
                    <a:pt x="77711" y="40779"/>
                  </a:lnTo>
                  <a:lnTo>
                    <a:pt x="79984" y="41478"/>
                  </a:lnTo>
                  <a:lnTo>
                    <a:pt x="80518" y="41376"/>
                  </a:lnTo>
                  <a:lnTo>
                    <a:pt x="80784" y="41198"/>
                  </a:lnTo>
                  <a:lnTo>
                    <a:pt x="80822" y="40932"/>
                  </a:lnTo>
                  <a:lnTo>
                    <a:pt x="80899" y="40805"/>
                  </a:lnTo>
                  <a:lnTo>
                    <a:pt x="81953" y="39344"/>
                  </a:lnTo>
                  <a:lnTo>
                    <a:pt x="82029" y="37350"/>
                  </a:lnTo>
                  <a:close/>
                </a:path>
                <a:path w="168275" h="86995">
                  <a:moveTo>
                    <a:pt x="96443" y="24244"/>
                  </a:moveTo>
                  <a:lnTo>
                    <a:pt x="96253" y="23304"/>
                  </a:lnTo>
                  <a:lnTo>
                    <a:pt x="95605" y="21069"/>
                  </a:lnTo>
                  <a:lnTo>
                    <a:pt x="95008" y="19710"/>
                  </a:lnTo>
                  <a:lnTo>
                    <a:pt x="93891" y="18859"/>
                  </a:lnTo>
                  <a:lnTo>
                    <a:pt x="92519" y="20040"/>
                  </a:lnTo>
                  <a:lnTo>
                    <a:pt x="91300" y="21450"/>
                  </a:lnTo>
                  <a:lnTo>
                    <a:pt x="90081" y="24815"/>
                  </a:lnTo>
                  <a:lnTo>
                    <a:pt x="90157" y="26809"/>
                  </a:lnTo>
                  <a:lnTo>
                    <a:pt x="91211" y="28270"/>
                  </a:lnTo>
                  <a:lnTo>
                    <a:pt x="91287" y="28397"/>
                  </a:lnTo>
                  <a:lnTo>
                    <a:pt x="91325" y="28663"/>
                  </a:lnTo>
                  <a:lnTo>
                    <a:pt x="91592" y="28841"/>
                  </a:lnTo>
                  <a:lnTo>
                    <a:pt x="92125" y="28943"/>
                  </a:lnTo>
                  <a:lnTo>
                    <a:pt x="94399" y="28244"/>
                  </a:lnTo>
                  <a:lnTo>
                    <a:pt x="95973" y="26911"/>
                  </a:lnTo>
                  <a:lnTo>
                    <a:pt x="96443" y="24244"/>
                  </a:lnTo>
                  <a:close/>
                </a:path>
                <a:path w="168275" h="86995">
                  <a:moveTo>
                    <a:pt x="97840" y="53340"/>
                  </a:moveTo>
                  <a:lnTo>
                    <a:pt x="91884" y="47142"/>
                  </a:lnTo>
                  <a:lnTo>
                    <a:pt x="91249" y="48856"/>
                  </a:lnTo>
                  <a:lnTo>
                    <a:pt x="90881" y="50711"/>
                  </a:lnTo>
                  <a:lnTo>
                    <a:pt x="91503" y="54317"/>
                  </a:lnTo>
                  <a:lnTo>
                    <a:pt x="92583" y="56057"/>
                  </a:lnTo>
                  <a:lnTo>
                    <a:pt x="94272" y="56857"/>
                  </a:lnTo>
                  <a:lnTo>
                    <a:pt x="94399" y="56934"/>
                  </a:lnTo>
                  <a:lnTo>
                    <a:pt x="94564" y="57150"/>
                  </a:lnTo>
                  <a:lnTo>
                    <a:pt x="94907" y="57200"/>
                  </a:lnTo>
                  <a:lnTo>
                    <a:pt x="95427" y="57010"/>
                  </a:lnTo>
                  <a:lnTo>
                    <a:pt x="95643" y="56819"/>
                  </a:lnTo>
                  <a:lnTo>
                    <a:pt x="97104" y="55308"/>
                  </a:lnTo>
                  <a:lnTo>
                    <a:pt x="97840" y="53340"/>
                  </a:lnTo>
                  <a:close/>
                </a:path>
                <a:path w="168275" h="86995">
                  <a:moveTo>
                    <a:pt x="98564" y="44970"/>
                  </a:moveTo>
                  <a:lnTo>
                    <a:pt x="95059" y="42672"/>
                  </a:lnTo>
                  <a:lnTo>
                    <a:pt x="94259" y="42811"/>
                  </a:lnTo>
                  <a:lnTo>
                    <a:pt x="94259" y="43827"/>
                  </a:lnTo>
                  <a:lnTo>
                    <a:pt x="94424" y="44869"/>
                  </a:lnTo>
                  <a:lnTo>
                    <a:pt x="95440" y="46634"/>
                  </a:lnTo>
                  <a:lnTo>
                    <a:pt x="96329" y="47345"/>
                  </a:lnTo>
                  <a:lnTo>
                    <a:pt x="97370" y="47459"/>
                  </a:lnTo>
                  <a:lnTo>
                    <a:pt x="97586" y="47548"/>
                  </a:lnTo>
                  <a:lnTo>
                    <a:pt x="97764" y="47523"/>
                  </a:lnTo>
                  <a:lnTo>
                    <a:pt x="98005" y="47332"/>
                  </a:lnTo>
                  <a:lnTo>
                    <a:pt x="98082" y="47193"/>
                  </a:lnTo>
                  <a:lnTo>
                    <a:pt x="98552" y="46126"/>
                  </a:lnTo>
                  <a:lnTo>
                    <a:pt x="98564" y="44970"/>
                  </a:lnTo>
                  <a:close/>
                </a:path>
                <a:path w="168275" h="86995">
                  <a:moveTo>
                    <a:pt x="104000" y="17221"/>
                  </a:moveTo>
                  <a:lnTo>
                    <a:pt x="103809" y="16535"/>
                  </a:lnTo>
                  <a:lnTo>
                    <a:pt x="103555" y="15875"/>
                  </a:lnTo>
                  <a:lnTo>
                    <a:pt x="103200" y="14897"/>
                  </a:lnTo>
                  <a:lnTo>
                    <a:pt x="102679" y="13906"/>
                  </a:lnTo>
                  <a:lnTo>
                    <a:pt x="101790" y="13322"/>
                  </a:lnTo>
                  <a:lnTo>
                    <a:pt x="100825" y="14287"/>
                  </a:lnTo>
                  <a:lnTo>
                    <a:pt x="99987" y="15417"/>
                  </a:lnTo>
                  <a:lnTo>
                    <a:pt x="99263" y="17995"/>
                  </a:lnTo>
                  <a:lnTo>
                    <a:pt x="99441" y="19481"/>
                  </a:lnTo>
                  <a:lnTo>
                    <a:pt x="100304" y="20523"/>
                  </a:lnTo>
                  <a:lnTo>
                    <a:pt x="100406" y="20802"/>
                  </a:lnTo>
                  <a:lnTo>
                    <a:pt x="100622" y="20942"/>
                  </a:lnTo>
                  <a:lnTo>
                    <a:pt x="101028" y="20980"/>
                  </a:lnTo>
                  <a:lnTo>
                    <a:pt x="101231" y="20916"/>
                  </a:lnTo>
                  <a:lnTo>
                    <a:pt x="102692" y="20332"/>
                  </a:lnTo>
                  <a:lnTo>
                    <a:pt x="103797" y="19253"/>
                  </a:lnTo>
                  <a:lnTo>
                    <a:pt x="104000" y="17221"/>
                  </a:lnTo>
                  <a:close/>
                </a:path>
                <a:path w="168275" h="86995">
                  <a:moveTo>
                    <a:pt x="104482" y="44157"/>
                  </a:moveTo>
                  <a:lnTo>
                    <a:pt x="104394" y="43065"/>
                  </a:lnTo>
                  <a:lnTo>
                    <a:pt x="103809" y="42189"/>
                  </a:lnTo>
                  <a:lnTo>
                    <a:pt x="102539" y="42710"/>
                  </a:lnTo>
                  <a:lnTo>
                    <a:pt x="101320" y="43446"/>
                  </a:lnTo>
                  <a:lnTo>
                    <a:pt x="99631" y="45567"/>
                  </a:lnTo>
                  <a:lnTo>
                    <a:pt x="99212" y="47002"/>
                  </a:lnTo>
                  <a:lnTo>
                    <a:pt x="99606" y="48285"/>
                  </a:lnTo>
                  <a:lnTo>
                    <a:pt x="101879" y="48996"/>
                  </a:lnTo>
                  <a:lnTo>
                    <a:pt x="103327" y="48412"/>
                  </a:lnTo>
                  <a:lnTo>
                    <a:pt x="104317" y="46609"/>
                  </a:lnTo>
                  <a:lnTo>
                    <a:pt x="104406" y="45897"/>
                  </a:lnTo>
                  <a:lnTo>
                    <a:pt x="104444" y="45199"/>
                  </a:lnTo>
                  <a:lnTo>
                    <a:pt x="104482" y="44157"/>
                  </a:lnTo>
                  <a:close/>
                </a:path>
                <a:path w="168275" h="86995">
                  <a:moveTo>
                    <a:pt x="106959" y="72859"/>
                  </a:moveTo>
                  <a:lnTo>
                    <a:pt x="106794" y="72085"/>
                  </a:lnTo>
                  <a:lnTo>
                    <a:pt x="105752" y="72110"/>
                  </a:lnTo>
                  <a:lnTo>
                    <a:pt x="104686" y="72288"/>
                  </a:lnTo>
                  <a:lnTo>
                    <a:pt x="102908" y="73329"/>
                  </a:lnTo>
                  <a:lnTo>
                    <a:pt x="102196" y="74218"/>
                  </a:lnTo>
                  <a:lnTo>
                    <a:pt x="102108" y="75234"/>
                  </a:lnTo>
                  <a:lnTo>
                    <a:pt x="102019" y="75438"/>
                  </a:lnTo>
                  <a:lnTo>
                    <a:pt x="102057" y="75615"/>
                  </a:lnTo>
                  <a:lnTo>
                    <a:pt x="102260" y="75844"/>
                  </a:lnTo>
                  <a:lnTo>
                    <a:pt x="102400" y="75920"/>
                  </a:lnTo>
                  <a:lnTo>
                    <a:pt x="102552" y="75971"/>
                  </a:lnTo>
                  <a:lnTo>
                    <a:pt x="103505" y="76352"/>
                  </a:lnTo>
                  <a:lnTo>
                    <a:pt x="104686" y="76327"/>
                  </a:lnTo>
                  <a:lnTo>
                    <a:pt x="105892" y="75336"/>
                  </a:lnTo>
                  <a:lnTo>
                    <a:pt x="106172" y="74853"/>
                  </a:lnTo>
                  <a:lnTo>
                    <a:pt x="106718" y="73647"/>
                  </a:lnTo>
                  <a:lnTo>
                    <a:pt x="106959" y="72859"/>
                  </a:lnTo>
                  <a:close/>
                </a:path>
                <a:path w="168275" h="86995">
                  <a:moveTo>
                    <a:pt x="108597" y="53936"/>
                  </a:moveTo>
                  <a:lnTo>
                    <a:pt x="108369" y="52984"/>
                  </a:lnTo>
                  <a:lnTo>
                    <a:pt x="107607" y="50736"/>
                  </a:lnTo>
                  <a:lnTo>
                    <a:pt x="106946" y="49364"/>
                  </a:lnTo>
                  <a:lnTo>
                    <a:pt x="105765" y="48539"/>
                  </a:lnTo>
                  <a:lnTo>
                    <a:pt x="104406" y="49796"/>
                  </a:lnTo>
                  <a:lnTo>
                    <a:pt x="103225" y="51308"/>
                  </a:lnTo>
                  <a:lnTo>
                    <a:pt x="102120" y="54787"/>
                  </a:lnTo>
                  <a:lnTo>
                    <a:pt x="102298" y="56819"/>
                  </a:lnTo>
                  <a:lnTo>
                    <a:pt x="103428" y="58267"/>
                  </a:lnTo>
                  <a:lnTo>
                    <a:pt x="103505" y="58394"/>
                  </a:lnTo>
                  <a:lnTo>
                    <a:pt x="103568" y="58661"/>
                  </a:lnTo>
                  <a:lnTo>
                    <a:pt x="103835" y="58839"/>
                  </a:lnTo>
                  <a:lnTo>
                    <a:pt x="104394" y="58915"/>
                  </a:lnTo>
                  <a:lnTo>
                    <a:pt x="106680" y="58115"/>
                  </a:lnTo>
                  <a:lnTo>
                    <a:pt x="108242" y="56667"/>
                  </a:lnTo>
                  <a:lnTo>
                    <a:pt x="108597" y="53936"/>
                  </a:lnTo>
                  <a:close/>
                </a:path>
                <a:path w="168275" h="86995">
                  <a:moveTo>
                    <a:pt x="108762" y="9677"/>
                  </a:moveTo>
                  <a:lnTo>
                    <a:pt x="108610" y="9144"/>
                  </a:lnTo>
                  <a:lnTo>
                    <a:pt x="108165" y="7912"/>
                  </a:lnTo>
                  <a:lnTo>
                    <a:pt x="107772" y="7162"/>
                  </a:lnTo>
                  <a:lnTo>
                    <a:pt x="107111" y="6718"/>
                  </a:lnTo>
                  <a:lnTo>
                    <a:pt x="106375" y="7442"/>
                  </a:lnTo>
                  <a:lnTo>
                    <a:pt x="105740" y="8293"/>
                  </a:lnTo>
                  <a:lnTo>
                    <a:pt x="105181" y="10248"/>
                  </a:lnTo>
                  <a:lnTo>
                    <a:pt x="105308" y="11366"/>
                  </a:lnTo>
                  <a:lnTo>
                    <a:pt x="105956" y="12153"/>
                  </a:lnTo>
                  <a:lnTo>
                    <a:pt x="106032" y="12369"/>
                  </a:lnTo>
                  <a:lnTo>
                    <a:pt x="106184" y="12471"/>
                  </a:lnTo>
                  <a:lnTo>
                    <a:pt x="106502" y="12496"/>
                  </a:lnTo>
                  <a:lnTo>
                    <a:pt x="107759" y="12026"/>
                  </a:lnTo>
                  <a:lnTo>
                    <a:pt x="108597" y="11201"/>
                  </a:lnTo>
                  <a:lnTo>
                    <a:pt x="108712" y="10210"/>
                  </a:lnTo>
                  <a:lnTo>
                    <a:pt x="108762" y="9677"/>
                  </a:lnTo>
                  <a:close/>
                </a:path>
                <a:path w="168275" h="86995">
                  <a:moveTo>
                    <a:pt x="111137" y="25971"/>
                  </a:moveTo>
                  <a:lnTo>
                    <a:pt x="111125" y="24650"/>
                  </a:lnTo>
                  <a:lnTo>
                    <a:pt x="110998" y="23825"/>
                  </a:lnTo>
                  <a:lnTo>
                    <a:pt x="110515" y="23190"/>
                  </a:lnTo>
                  <a:lnTo>
                    <a:pt x="109575" y="23647"/>
                  </a:lnTo>
                  <a:lnTo>
                    <a:pt x="108699" y="24244"/>
                  </a:lnTo>
                  <a:lnTo>
                    <a:pt x="107530" y="25920"/>
                  </a:lnTo>
                  <a:lnTo>
                    <a:pt x="107276" y="27025"/>
                  </a:lnTo>
                  <a:lnTo>
                    <a:pt x="107632" y="27978"/>
                  </a:lnTo>
                  <a:lnTo>
                    <a:pt x="107645" y="28206"/>
                  </a:lnTo>
                  <a:lnTo>
                    <a:pt x="107759" y="28346"/>
                  </a:lnTo>
                  <a:lnTo>
                    <a:pt x="108038" y="28473"/>
                  </a:lnTo>
                  <a:lnTo>
                    <a:pt x="108356" y="28473"/>
                  </a:lnTo>
                  <a:lnTo>
                    <a:pt x="109385" y="28409"/>
                  </a:lnTo>
                  <a:lnTo>
                    <a:pt x="110451" y="27901"/>
                  </a:lnTo>
                  <a:lnTo>
                    <a:pt x="110883" y="26987"/>
                  </a:lnTo>
                  <a:lnTo>
                    <a:pt x="111099" y="26504"/>
                  </a:lnTo>
                  <a:lnTo>
                    <a:pt x="111137" y="25971"/>
                  </a:lnTo>
                  <a:close/>
                </a:path>
                <a:path w="168275" h="86995">
                  <a:moveTo>
                    <a:pt x="113957" y="45504"/>
                  </a:moveTo>
                  <a:lnTo>
                    <a:pt x="113157" y="44411"/>
                  </a:lnTo>
                  <a:lnTo>
                    <a:pt x="112153" y="43421"/>
                  </a:lnTo>
                  <a:lnTo>
                    <a:pt x="109651" y="42303"/>
                  </a:lnTo>
                  <a:lnTo>
                    <a:pt x="108127" y="42214"/>
                  </a:lnTo>
                  <a:lnTo>
                    <a:pt x="106921" y="42875"/>
                  </a:lnTo>
                  <a:lnTo>
                    <a:pt x="106616" y="42926"/>
                  </a:lnTo>
                  <a:lnTo>
                    <a:pt x="106451" y="43103"/>
                  </a:lnTo>
                  <a:lnTo>
                    <a:pt x="106337" y="43484"/>
                  </a:lnTo>
                  <a:lnTo>
                    <a:pt x="106375" y="43700"/>
                  </a:lnTo>
                  <a:lnTo>
                    <a:pt x="106718" y="45199"/>
                  </a:lnTo>
                  <a:lnTo>
                    <a:pt x="107632" y="46443"/>
                  </a:lnTo>
                  <a:lnTo>
                    <a:pt x="108953" y="46786"/>
                  </a:lnTo>
                  <a:lnTo>
                    <a:pt x="109639" y="46977"/>
                  </a:lnTo>
                  <a:lnTo>
                    <a:pt x="110388" y="46901"/>
                  </a:lnTo>
                  <a:lnTo>
                    <a:pt x="112141" y="46583"/>
                  </a:lnTo>
                  <a:lnTo>
                    <a:pt x="113220" y="46253"/>
                  </a:lnTo>
                  <a:lnTo>
                    <a:pt x="113957" y="45504"/>
                  </a:lnTo>
                  <a:close/>
                </a:path>
                <a:path w="168275" h="86995">
                  <a:moveTo>
                    <a:pt x="115773" y="72796"/>
                  </a:moveTo>
                  <a:lnTo>
                    <a:pt x="115747" y="70421"/>
                  </a:lnTo>
                  <a:lnTo>
                    <a:pt x="115544" y="68935"/>
                  </a:lnTo>
                  <a:lnTo>
                    <a:pt x="114668" y="67792"/>
                  </a:lnTo>
                  <a:lnTo>
                    <a:pt x="112979" y="68592"/>
                  </a:lnTo>
                  <a:lnTo>
                    <a:pt x="111391" y="69672"/>
                  </a:lnTo>
                  <a:lnTo>
                    <a:pt x="109258" y="72682"/>
                  </a:lnTo>
                  <a:lnTo>
                    <a:pt x="108788" y="74663"/>
                  </a:lnTo>
                  <a:lnTo>
                    <a:pt x="109423" y="76377"/>
                  </a:lnTo>
                  <a:lnTo>
                    <a:pt x="109461" y="76517"/>
                  </a:lnTo>
                  <a:lnTo>
                    <a:pt x="109435" y="76784"/>
                  </a:lnTo>
                  <a:lnTo>
                    <a:pt x="109626" y="77050"/>
                  </a:lnTo>
                  <a:lnTo>
                    <a:pt x="109893" y="77152"/>
                  </a:lnTo>
                  <a:lnTo>
                    <a:pt x="110134" y="77279"/>
                  </a:lnTo>
                  <a:lnTo>
                    <a:pt x="110426" y="77279"/>
                  </a:lnTo>
                  <a:lnTo>
                    <a:pt x="112572" y="77177"/>
                  </a:lnTo>
                  <a:lnTo>
                    <a:pt x="114503" y="76276"/>
                  </a:lnTo>
                  <a:lnTo>
                    <a:pt x="115709" y="73774"/>
                  </a:lnTo>
                  <a:lnTo>
                    <a:pt x="115773" y="72796"/>
                  </a:lnTo>
                  <a:close/>
                </a:path>
                <a:path w="168275" h="86995">
                  <a:moveTo>
                    <a:pt x="118059" y="17856"/>
                  </a:moveTo>
                  <a:lnTo>
                    <a:pt x="117868" y="17170"/>
                  </a:lnTo>
                  <a:lnTo>
                    <a:pt x="117614" y="16510"/>
                  </a:lnTo>
                  <a:lnTo>
                    <a:pt x="117259" y="15532"/>
                  </a:lnTo>
                  <a:lnTo>
                    <a:pt x="116738" y="14541"/>
                  </a:lnTo>
                  <a:lnTo>
                    <a:pt x="115849" y="13957"/>
                  </a:lnTo>
                  <a:lnTo>
                    <a:pt x="114884" y="14922"/>
                  </a:lnTo>
                  <a:lnTo>
                    <a:pt x="114046" y="16052"/>
                  </a:lnTo>
                  <a:lnTo>
                    <a:pt x="113322" y="18630"/>
                  </a:lnTo>
                  <a:lnTo>
                    <a:pt x="113499" y="20116"/>
                  </a:lnTo>
                  <a:lnTo>
                    <a:pt x="114363" y="21158"/>
                  </a:lnTo>
                  <a:lnTo>
                    <a:pt x="114465" y="21437"/>
                  </a:lnTo>
                  <a:lnTo>
                    <a:pt x="114668" y="21577"/>
                  </a:lnTo>
                  <a:lnTo>
                    <a:pt x="115087" y="21615"/>
                  </a:lnTo>
                  <a:lnTo>
                    <a:pt x="115290" y="21551"/>
                  </a:lnTo>
                  <a:lnTo>
                    <a:pt x="116751" y="20967"/>
                  </a:lnTo>
                  <a:lnTo>
                    <a:pt x="117856" y="19888"/>
                  </a:lnTo>
                  <a:lnTo>
                    <a:pt x="118059" y="17856"/>
                  </a:lnTo>
                  <a:close/>
                </a:path>
                <a:path w="168275" h="86995">
                  <a:moveTo>
                    <a:pt x="121335" y="65989"/>
                  </a:moveTo>
                  <a:lnTo>
                    <a:pt x="117830" y="63690"/>
                  </a:lnTo>
                  <a:lnTo>
                    <a:pt x="117030" y="63830"/>
                  </a:lnTo>
                  <a:lnTo>
                    <a:pt x="117030" y="64846"/>
                  </a:lnTo>
                  <a:lnTo>
                    <a:pt x="117195" y="65887"/>
                  </a:lnTo>
                  <a:lnTo>
                    <a:pt x="118211" y="67652"/>
                  </a:lnTo>
                  <a:lnTo>
                    <a:pt x="119100" y="68364"/>
                  </a:lnTo>
                  <a:lnTo>
                    <a:pt x="120142" y="68478"/>
                  </a:lnTo>
                  <a:lnTo>
                    <a:pt x="120357" y="68567"/>
                  </a:lnTo>
                  <a:lnTo>
                    <a:pt x="120535" y="68541"/>
                  </a:lnTo>
                  <a:lnTo>
                    <a:pt x="120777" y="68351"/>
                  </a:lnTo>
                  <a:lnTo>
                    <a:pt x="120853" y="68211"/>
                  </a:lnTo>
                  <a:lnTo>
                    <a:pt x="121323" y="67144"/>
                  </a:lnTo>
                  <a:lnTo>
                    <a:pt x="121335" y="65989"/>
                  </a:lnTo>
                  <a:close/>
                </a:path>
                <a:path w="168275" h="86995">
                  <a:moveTo>
                    <a:pt x="121589" y="7137"/>
                  </a:moveTo>
                  <a:lnTo>
                    <a:pt x="121526" y="6426"/>
                  </a:lnTo>
                  <a:lnTo>
                    <a:pt x="121399" y="5740"/>
                  </a:lnTo>
                  <a:lnTo>
                    <a:pt x="121234" y="4711"/>
                  </a:lnTo>
                  <a:lnTo>
                    <a:pt x="120904" y="3644"/>
                  </a:lnTo>
                  <a:lnTo>
                    <a:pt x="120142" y="2908"/>
                  </a:lnTo>
                  <a:lnTo>
                    <a:pt x="119024" y="3670"/>
                  </a:lnTo>
                  <a:lnTo>
                    <a:pt x="117983" y="4635"/>
                  </a:lnTo>
                  <a:lnTo>
                    <a:pt x="116776" y="7048"/>
                  </a:lnTo>
                  <a:lnTo>
                    <a:pt x="116662" y="8534"/>
                  </a:lnTo>
                  <a:lnTo>
                    <a:pt x="117322" y="9715"/>
                  </a:lnTo>
                  <a:lnTo>
                    <a:pt x="117373" y="10007"/>
                  </a:lnTo>
                  <a:lnTo>
                    <a:pt x="117551" y="10172"/>
                  </a:lnTo>
                  <a:lnTo>
                    <a:pt x="117944" y="10287"/>
                  </a:lnTo>
                  <a:lnTo>
                    <a:pt x="118148" y="10261"/>
                  </a:lnTo>
                  <a:lnTo>
                    <a:pt x="119697" y="9956"/>
                  </a:lnTo>
                  <a:lnTo>
                    <a:pt x="120992" y="9093"/>
                  </a:lnTo>
                  <a:lnTo>
                    <a:pt x="121589" y="7137"/>
                  </a:lnTo>
                  <a:close/>
                </a:path>
                <a:path w="168275" h="86995">
                  <a:moveTo>
                    <a:pt x="122097" y="30264"/>
                  </a:moveTo>
                  <a:lnTo>
                    <a:pt x="121945" y="29489"/>
                  </a:lnTo>
                  <a:lnTo>
                    <a:pt x="120904" y="29502"/>
                  </a:lnTo>
                  <a:lnTo>
                    <a:pt x="119837" y="29679"/>
                  </a:lnTo>
                  <a:lnTo>
                    <a:pt x="118935" y="30187"/>
                  </a:lnTo>
                  <a:lnTo>
                    <a:pt x="118033" y="30708"/>
                  </a:lnTo>
                  <a:lnTo>
                    <a:pt x="117322" y="31584"/>
                  </a:lnTo>
                  <a:lnTo>
                    <a:pt x="117221" y="32600"/>
                  </a:lnTo>
                  <a:lnTo>
                    <a:pt x="117132" y="32804"/>
                  </a:lnTo>
                  <a:lnTo>
                    <a:pt x="117170" y="32981"/>
                  </a:lnTo>
                  <a:lnTo>
                    <a:pt x="117259" y="33108"/>
                  </a:lnTo>
                  <a:lnTo>
                    <a:pt x="117500" y="33286"/>
                  </a:lnTo>
                  <a:lnTo>
                    <a:pt x="118605" y="33731"/>
                  </a:lnTo>
                  <a:lnTo>
                    <a:pt x="119799" y="33718"/>
                  </a:lnTo>
                  <a:lnTo>
                    <a:pt x="121005" y="32727"/>
                  </a:lnTo>
                  <a:lnTo>
                    <a:pt x="121285" y="32258"/>
                  </a:lnTo>
                  <a:lnTo>
                    <a:pt x="121843" y="31064"/>
                  </a:lnTo>
                  <a:lnTo>
                    <a:pt x="122097" y="30264"/>
                  </a:lnTo>
                  <a:close/>
                </a:path>
                <a:path w="168275" h="86995">
                  <a:moveTo>
                    <a:pt x="122504" y="45796"/>
                  </a:moveTo>
                  <a:lnTo>
                    <a:pt x="122466" y="43421"/>
                  </a:lnTo>
                  <a:lnTo>
                    <a:pt x="122250" y="41935"/>
                  </a:lnTo>
                  <a:lnTo>
                    <a:pt x="121373" y="40792"/>
                  </a:lnTo>
                  <a:lnTo>
                    <a:pt x="119684" y="41605"/>
                  </a:lnTo>
                  <a:lnTo>
                    <a:pt x="118097" y="42697"/>
                  </a:lnTo>
                  <a:lnTo>
                    <a:pt x="115989" y="45720"/>
                  </a:lnTo>
                  <a:lnTo>
                    <a:pt x="115531" y="47701"/>
                  </a:lnTo>
                  <a:lnTo>
                    <a:pt x="116179" y="49415"/>
                  </a:lnTo>
                  <a:lnTo>
                    <a:pt x="116217" y="49555"/>
                  </a:lnTo>
                  <a:lnTo>
                    <a:pt x="116192" y="49822"/>
                  </a:lnTo>
                  <a:lnTo>
                    <a:pt x="116395" y="50076"/>
                  </a:lnTo>
                  <a:lnTo>
                    <a:pt x="116903" y="50304"/>
                  </a:lnTo>
                  <a:lnTo>
                    <a:pt x="117475" y="50304"/>
                  </a:lnTo>
                  <a:lnTo>
                    <a:pt x="119329" y="50203"/>
                  </a:lnTo>
                  <a:lnTo>
                    <a:pt x="121259" y="49288"/>
                  </a:lnTo>
                  <a:lnTo>
                    <a:pt x="122440" y="46774"/>
                  </a:lnTo>
                  <a:lnTo>
                    <a:pt x="122504" y="45796"/>
                  </a:lnTo>
                  <a:close/>
                </a:path>
                <a:path w="168275" h="86995">
                  <a:moveTo>
                    <a:pt x="127088" y="60744"/>
                  </a:moveTo>
                  <a:lnTo>
                    <a:pt x="126936" y="60032"/>
                  </a:lnTo>
                  <a:lnTo>
                    <a:pt x="126453" y="58356"/>
                  </a:lnTo>
                  <a:lnTo>
                    <a:pt x="126009" y="57340"/>
                  </a:lnTo>
                  <a:lnTo>
                    <a:pt x="125171" y="56692"/>
                  </a:lnTo>
                  <a:lnTo>
                    <a:pt x="124129" y="57581"/>
                  </a:lnTo>
                  <a:lnTo>
                    <a:pt x="123215" y="58648"/>
                  </a:lnTo>
                  <a:lnTo>
                    <a:pt x="122301" y="61175"/>
                  </a:lnTo>
                  <a:lnTo>
                    <a:pt x="122364" y="62661"/>
                  </a:lnTo>
                  <a:lnTo>
                    <a:pt x="123151" y="63766"/>
                  </a:lnTo>
                  <a:lnTo>
                    <a:pt x="123240" y="64058"/>
                  </a:lnTo>
                  <a:lnTo>
                    <a:pt x="123444" y="64198"/>
                  </a:lnTo>
                  <a:lnTo>
                    <a:pt x="123837" y="64274"/>
                  </a:lnTo>
                  <a:lnTo>
                    <a:pt x="124244" y="64160"/>
                  </a:lnTo>
                  <a:lnTo>
                    <a:pt x="125539" y="63754"/>
                  </a:lnTo>
                  <a:lnTo>
                    <a:pt x="126733" y="62738"/>
                  </a:lnTo>
                  <a:lnTo>
                    <a:pt x="127088" y="60744"/>
                  </a:lnTo>
                  <a:close/>
                </a:path>
                <a:path w="168275" h="86995">
                  <a:moveTo>
                    <a:pt x="128828" y="10833"/>
                  </a:moveTo>
                  <a:lnTo>
                    <a:pt x="128790" y="8458"/>
                  </a:lnTo>
                  <a:lnTo>
                    <a:pt x="128574" y="6972"/>
                  </a:lnTo>
                  <a:lnTo>
                    <a:pt x="127698" y="5829"/>
                  </a:lnTo>
                  <a:lnTo>
                    <a:pt x="126009" y="6642"/>
                  </a:lnTo>
                  <a:lnTo>
                    <a:pt x="124421" y="7734"/>
                  </a:lnTo>
                  <a:lnTo>
                    <a:pt x="122313" y="10756"/>
                  </a:lnTo>
                  <a:lnTo>
                    <a:pt x="121856" y="12738"/>
                  </a:lnTo>
                  <a:lnTo>
                    <a:pt x="122504" y="14452"/>
                  </a:lnTo>
                  <a:lnTo>
                    <a:pt x="122542" y="14592"/>
                  </a:lnTo>
                  <a:lnTo>
                    <a:pt x="122516" y="14859"/>
                  </a:lnTo>
                  <a:lnTo>
                    <a:pt x="122720" y="15113"/>
                  </a:lnTo>
                  <a:lnTo>
                    <a:pt x="123228" y="15341"/>
                  </a:lnTo>
                  <a:lnTo>
                    <a:pt x="123799" y="15341"/>
                  </a:lnTo>
                  <a:lnTo>
                    <a:pt x="125653" y="15240"/>
                  </a:lnTo>
                  <a:lnTo>
                    <a:pt x="127584" y="14325"/>
                  </a:lnTo>
                  <a:lnTo>
                    <a:pt x="128765" y="11811"/>
                  </a:lnTo>
                  <a:lnTo>
                    <a:pt x="128828" y="10833"/>
                  </a:lnTo>
                  <a:close/>
                </a:path>
                <a:path w="168275" h="86995">
                  <a:moveTo>
                    <a:pt x="132613" y="32651"/>
                  </a:moveTo>
                  <a:lnTo>
                    <a:pt x="132422" y="31711"/>
                  </a:lnTo>
                  <a:lnTo>
                    <a:pt x="131775" y="29476"/>
                  </a:lnTo>
                  <a:lnTo>
                    <a:pt x="131178" y="28117"/>
                  </a:lnTo>
                  <a:lnTo>
                    <a:pt x="130060" y="27266"/>
                  </a:lnTo>
                  <a:lnTo>
                    <a:pt x="128689" y="28448"/>
                  </a:lnTo>
                  <a:lnTo>
                    <a:pt x="127469" y="29857"/>
                  </a:lnTo>
                  <a:lnTo>
                    <a:pt x="126250" y="33223"/>
                  </a:lnTo>
                  <a:lnTo>
                    <a:pt x="126326" y="35217"/>
                  </a:lnTo>
                  <a:lnTo>
                    <a:pt x="127381" y="36677"/>
                  </a:lnTo>
                  <a:lnTo>
                    <a:pt x="127457" y="36804"/>
                  </a:lnTo>
                  <a:lnTo>
                    <a:pt x="127495" y="37071"/>
                  </a:lnTo>
                  <a:lnTo>
                    <a:pt x="127762" y="37249"/>
                  </a:lnTo>
                  <a:lnTo>
                    <a:pt x="128295" y="37350"/>
                  </a:lnTo>
                  <a:lnTo>
                    <a:pt x="130568" y="36652"/>
                  </a:lnTo>
                  <a:lnTo>
                    <a:pt x="132143" y="35318"/>
                  </a:lnTo>
                  <a:lnTo>
                    <a:pt x="132613" y="32651"/>
                  </a:lnTo>
                  <a:close/>
                </a:path>
                <a:path w="168275" h="86995">
                  <a:moveTo>
                    <a:pt x="134937" y="64350"/>
                  </a:moveTo>
                  <a:lnTo>
                    <a:pt x="134404" y="63030"/>
                  </a:lnTo>
                  <a:lnTo>
                    <a:pt x="132562" y="63385"/>
                  </a:lnTo>
                  <a:lnTo>
                    <a:pt x="130733" y="64033"/>
                  </a:lnTo>
                  <a:lnTo>
                    <a:pt x="127876" y="66408"/>
                  </a:lnTo>
                  <a:lnTo>
                    <a:pt x="126911" y="68199"/>
                  </a:lnTo>
                  <a:lnTo>
                    <a:pt x="127063" y="70015"/>
                  </a:lnTo>
                  <a:lnTo>
                    <a:pt x="127063" y="70154"/>
                  </a:lnTo>
                  <a:lnTo>
                    <a:pt x="129895" y="71589"/>
                  </a:lnTo>
                  <a:lnTo>
                    <a:pt x="131991" y="71183"/>
                  </a:lnTo>
                  <a:lnTo>
                    <a:pt x="133197" y="69799"/>
                  </a:lnTo>
                  <a:lnTo>
                    <a:pt x="133819" y="69062"/>
                  </a:lnTo>
                  <a:lnTo>
                    <a:pt x="134150" y="68135"/>
                  </a:lnTo>
                  <a:lnTo>
                    <a:pt x="134747" y="65836"/>
                  </a:lnTo>
                  <a:lnTo>
                    <a:pt x="134937" y="64350"/>
                  </a:lnTo>
                  <a:close/>
                </a:path>
                <a:path w="168275" h="86995">
                  <a:moveTo>
                    <a:pt x="140106" y="80962"/>
                  </a:moveTo>
                  <a:lnTo>
                    <a:pt x="138658" y="79794"/>
                  </a:lnTo>
                  <a:lnTo>
                    <a:pt x="136994" y="78816"/>
                  </a:lnTo>
                  <a:lnTo>
                    <a:pt x="133311" y="78155"/>
                  </a:lnTo>
                  <a:lnTo>
                    <a:pt x="131254" y="78549"/>
                  </a:lnTo>
                  <a:lnTo>
                    <a:pt x="129908" y="79819"/>
                  </a:lnTo>
                  <a:lnTo>
                    <a:pt x="129527" y="79997"/>
                  </a:lnTo>
                  <a:lnTo>
                    <a:pt x="129374" y="80276"/>
                  </a:lnTo>
                  <a:lnTo>
                    <a:pt x="129362" y="80822"/>
                  </a:lnTo>
                  <a:lnTo>
                    <a:pt x="129476" y="81089"/>
                  </a:lnTo>
                  <a:lnTo>
                    <a:pt x="130441" y="82943"/>
                  </a:lnTo>
                  <a:lnTo>
                    <a:pt x="132080" y="84289"/>
                  </a:lnTo>
                  <a:lnTo>
                    <a:pt x="134924" y="84328"/>
                  </a:lnTo>
                  <a:lnTo>
                    <a:pt x="135864" y="83997"/>
                  </a:lnTo>
                  <a:lnTo>
                    <a:pt x="138074" y="82994"/>
                  </a:lnTo>
                  <a:lnTo>
                    <a:pt x="139382" y="82207"/>
                  </a:lnTo>
                  <a:lnTo>
                    <a:pt x="140106" y="80962"/>
                  </a:lnTo>
                  <a:close/>
                </a:path>
                <a:path w="168275" h="86995">
                  <a:moveTo>
                    <a:pt x="140512" y="38087"/>
                  </a:moveTo>
                  <a:lnTo>
                    <a:pt x="140347" y="37312"/>
                  </a:lnTo>
                  <a:lnTo>
                    <a:pt x="139306" y="37338"/>
                  </a:lnTo>
                  <a:lnTo>
                    <a:pt x="138239" y="37515"/>
                  </a:lnTo>
                  <a:lnTo>
                    <a:pt x="136461" y="38557"/>
                  </a:lnTo>
                  <a:lnTo>
                    <a:pt x="135750" y="39446"/>
                  </a:lnTo>
                  <a:lnTo>
                    <a:pt x="135661" y="40462"/>
                  </a:lnTo>
                  <a:lnTo>
                    <a:pt x="135572" y="40665"/>
                  </a:lnTo>
                  <a:lnTo>
                    <a:pt x="135610" y="40843"/>
                  </a:lnTo>
                  <a:lnTo>
                    <a:pt x="135813" y="41071"/>
                  </a:lnTo>
                  <a:lnTo>
                    <a:pt x="135953" y="41148"/>
                  </a:lnTo>
                  <a:lnTo>
                    <a:pt x="136105" y="41198"/>
                  </a:lnTo>
                  <a:lnTo>
                    <a:pt x="137058" y="41579"/>
                  </a:lnTo>
                  <a:lnTo>
                    <a:pt x="140271" y="38874"/>
                  </a:lnTo>
                  <a:lnTo>
                    <a:pt x="140512" y="38087"/>
                  </a:lnTo>
                  <a:close/>
                </a:path>
                <a:path w="168275" h="86995">
                  <a:moveTo>
                    <a:pt x="141732" y="55778"/>
                  </a:moveTo>
                  <a:lnTo>
                    <a:pt x="141541" y="54838"/>
                  </a:lnTo>
                  <a:lnTo>
                    <a:pt x="140893" y="52603"/>
                  </a:lnTo>
                  <a:lnTo>
                    <a:pt x="140296" y="51244"/>
                  </a:lnTo>
                  <a:lnTo>
                    <a:pt x="139179" y="50393"/>
                  </a:lnTo>
                  <a:lnTo>
                    <a:pt x="137807" y="51574"/>
                  </a:lnTo>
                  <a:lnTo>
                    <a:pt x="136588" y="52984"/>
                  </a:lnTo>
                  <a:lnTo>
                    <a:pt x="135369" y="56349"/>
                  </a:lnTo>
                  <a:lnTo>
                    <a:pt x="135445" y="58343"/>
                  </a:lnTo>
                  <a:lnTo>
                    <a:pt x="136499" y="59804"/>
                  </a:lnTo>
                  <a:lnTo>
                    <a:pt x="136575" y="59931"/>
                  </a:lnTo>
                  <a:lnTo>
                    <a:pt x="136613" y="60198"/>
                  </a:lnTo>
                  <a:lnTo>
                    <a:pt x="136880" y="60375"/>
                  </a:lnTo>
                  <a:lnTo>
                    <a:pt x="137414" y="60477"/>
                  </a:lnTo>
                  <a:lnTo>
                    <a:pt x="139687" y="59778"/>
                  </a:lnTo>
                  <a:lnTo>
                    <a:pt x="141262" y="58445"/>
                  </a:lnTo>
                  <a:lnTo>
                    <a:pt x="141732" y="55778"/>
                  </a:lnTo>
                  <a:close/>
                </a:path>
                <a:path w="168275" h="86995">
                  <a:moveTo>
                    <a:pt x="141935" y="16332"/>
                  </a:moveTo>
                  <a:lnTo>
                    <a:pt x="141541" y="14960"/>
                  </a:lnTo>
                  <a:lnTo>
                    <a:pt x="139674" y="15125"/>
                  </a:lnTo>
                  <a:lnTo>
                    <a:pt x="137782" y="15582"/>
                  </a:lnTo>
                  <a:lnTo>
                    <a:pt x="136245" y="16624"/>
                  </a:lnTo>
                  <a:lnTo>
                    <a:pt x="134696" y="17653"/>
                  </a:lnTo>
                  <a:lnTo>
                    <a:pt x="133540" y="19342"/>
                  </a:lnTo>
                  <a:lnTo>
                    <a:pt x="133502" y="21170"/>
                  </a:lnTo>
                  <a:lnTo>
                    <a:pt x="133489" y="21310"/>
                  </a:lnTo>
                  <a:lnTo>
                    <a:pt x="133362" y="21564"/>
                  </a:lnTo>
                  <a:lnTo>
                    <a:pt x="133464" y="21869"/>
                  </a:lnTo>
                  <a:lnTo>
                    <a:pt x="133845" y="22263"/>
                  </a:lnTo>
                  <a:lnTo>
                    <a:pt x="134112" y="22364"/>
                  </a:lnTo>
                  <a:lnTo>
                    <a:pt x="136144" y="23012"/>
                  </a:lnTo>
                  <a:lnTo>
                    <a:pt x="138290" y="22834"/>
                  </a:lnTo>
                  <a:lnTo>
                    <a:pt x="140322" y="20904"/>
                  </a:lnTo>
                  <a:lnTo>
                    <a:pt x="140741" y="20015"/>
                  </a:lnTo>
                  <a:lnTo>
                    <a:pt x="141579" y="17792"/>
                  </a:lnTo>
                  <a:lnTo>
                    <a:pt x="141935" y="16332"/>
                  </a:lnTo>
                  <a:close/>
                </a:path>
                <a:path w="168275" h="86995">
                  <a:moveTo>
                    <a:pt x="146278" y="77812"/>
                  </a:moveTo>
                  <a:lnTo>
                    <a:pt x="145465" y="76720"/>
                  </a:lnTo>
                  <a:lnTo>
                    <a:pt x="144462" y="75730"/>
                  </a:lnTo>
                  <a:lnTo>
                    <a:pt x="141960" y="74612"/>
                  </a:lnTo>
                  <a:lnTo>
                    <a:pt x="140436" y="74523"/>
                  </a:lnTo>
                  <a:lnTo>
                    <a:pt x="139230" y="75184"/>
                  </a:lnTo>
                  <a:lnTo>
                    <a:pt x="138925" y="75234"/>
                  </a:lnTo>
                  <a:lnTo>
                    <a:pt x="138760" y="75412"/>
                  </a:lnTo>
                  <a:lnTo>
                    <a:pt x="138645" y="75793"/>
                  </a:lnTo>
                  <a:lnTo>
                    <a:pt x="138684" y="76009"/>
                  </a:lnTo>
                  <a:lnTo>
                    <a:pt x="139026" y="77508"/>
                  </a:lnTo>
                  <a:lnTo>
                    <a:pt x="139941" y="78752"/>
                  </a:lnTo>
                  <a:lnTo>
                    <a:pt x="141262" y="79095"/>
                  </a:lnTo>
                  <a:lnTo>
                    <a:pt x="141947" y="79286"/>
                  </a:lnTo>
                  <a:lnTo>
                    <a:pt x="142697" y="79209"/>
                  </a:lnTo>
                  <a:lnTo>
                    <a:pt x="144449" y="78892"/>
                  </a:lnTo>
                  <a:lnTo>
                    <a:pt x="145529" y="78562"/>
                  </a:lnTo>
                  <a:lnTo>
                    <a:pt x="146278" y="77812"/>
                  </a:lnTo>
                  <a:close/>
                </a:path>
                <a:path w="168275" h="86995">
                  <a:moveTo>
                    <a:pt x="148310" y="29337"/>
                  </a:moveTo>
                  <a:lnTo>
                    <a:pt x="148221" y="28232"/>
                  </a:lnTo>
                  <a:lnTo>
                    <a:pt x="147650" y="27355"/>
                  </a:lnTo>
                  <a:lnTo>
                    <a:pt x="146367" y="27863"/>
                  </a:lnTo>
                  <a:lnTo>
                    <a:pt x="145148" y="28587"/>
                  </a:lnTo>
                  <a:lnTo>
                    <a:pt x="143446" y="30695"/>
                  </a:lnTo>
                  <a:lnTo>
                    <a:pt x="143002" y="32118"/>
                  </a:lnTo>
                  <a:lnTo>
                    <a:pt x="143383" y="33413"/>
                  </a:lnTo>
                  <a:lnTo>
                    <a:pt x="145656" y="34150"/>
                  </a:lnTo>
                  <a:lnTo>
                    <a:pt x="147104" y="33566"/>
                  </a:lnTo>
                  <a:lnTo>
                    <a:pt x="148107" y="31788"/>
                  </a:lnTo>
                  <a:lnTo>
                    <a:pt x="148209" y="31076"/>
                  </a:lnTo>
                  <a:lnTo>
                    <a:pt x="148310" y="29337"/>
                  </a:lnTo>
                  <a:close/>
                </a:path>
                <a:path w="168275" h="86995">
                  <a:moveTo>
                    <a:pt x="148678" y="48552"/>
                  </a:moveTo>
                  <a:lnTo>
                    <a:pt x="148488" y="47866"/>
                  </a:lnTo>
                  <a:lnTo>
                    <a:pt x="148234" y="47205"/>
                  </a:lnTo>
                  <a:lnTo>
                    <a:pt x="147878" y="46228"/>
                  </a:lnTo>
                  <a:lnTo>
                    <a:pt x="147358" y="45237"/>
                  </a:lnTo>
                  <a:lnTo>
                    <a:pt x="146469" y="44653"/>
                  </a:lnTo>
                  <a:lnTo>
                    <a:pt x="145503" y="45618"/>
                  </a:lnTo>
                  <a:lnTo>
                    <a:pt x="144665" y="46748"/>
                  </a:lnTo>
                  <a:lnTo>
                    <a:pt x="143941" y="49326"/>
                  </a:lnTo>
                  <a:lnTo>
                    <a:pt x="144119" y="50812"/>
                  </a:lnTo>
                  <a:lnTo>
                    <a:pt x="144983" y="51854"/>
                  </a:lnTo>
                  <a:lnTo>
                    <a:pt x="145084" y="52133"/>
                  </a:lnTo>
                  <a:lnTo>
                    <a:pt x="145300" y="52273"/>
                  </a:lnTo>
                  <a:lnTo>
                    <a:pt x="145707" y="52311"/>
                  </a:lnTo>
                  <a:lnTo>
                    <a:pt x="145910" y="52247"/>
                  </a:lnTo>
                  <a:lnTo>
                    <a:pt x="147370" y="51663"/>
                  </a:lnTo>
                  <a:lnTo>
                    <a:pt x="148475" y="50584"/>
                  </a:lnTo>
                  <a:lnTo>
                    <a:pt x="148678" y="48552"/>
                  </a:lnTo>
                  <a:close/>
                </a:path>
                <a:path w="168275" h="86995">
                  <a:moveTo>
                    <a:pt x="152133" y="42202"/>
                  </a:moveTo>
                  <a:lnTo>
                    <a:pt x="151980" y="41681"/>
                  </a:lnTo>
                  <a:lnTo>
                    <a:pt x="151498" y="40449"/>
                  </a:lnTo>
                  <a:lnTo>
                    <a:pt x="151104" y="39712"/>
                  </a:lnTo>
                  <a:lnTo>
                    <a:pt x="150418" y="39281"/>
                  </a:lnTo>
                  <a:lnTo>
                    <a:pt x="149707" y="40005"/>
                  </a:lnTo>
                  <a:lnTo>
                    <a:pt x="149072" y="40868"/>
                  </a:lnTo>
                  <a:lnTo>
                    <a:pt x="148564" y="42837"/>
                  </a:lnTo>
                  <a:lnTo>
                    <a:pt x="148704" y="43954"/>
                  </a:lnTo>
                  <a:lnTo>
                    <a:pt x="149364" y="44729"/>
                  </a:lnTo>
                  <a:lnTo>
                    <a:pt x="149453" y="44945"/>
                  </a:lnTo>
                  <a:lnTo>
                    <a:pt x="149606" y="45046"/>
                  </a:lnTo>
                  <a:lnTo>
                    <a:pt x="149758" y="45046"/>
                  </a:lnTo>
                  <a:lnTo>
                    <a:pt x="149910" y="45072"/>
                  </a:lnTo>
                  <a:lnTo>
                    <a:pt x="151168" y="44564"/>
                  </a:lnTo>
                  <a:lnTo>
                    <a:pt x="151993" y="43738"/>
                  </a:lnTo>
                  <a:lnTo>
                    <a:pt x="152133" y="42202"/>
                  </a:lnTo>
                  <a:close/>
                </a:path>
                <a:path w="168275" h="86995">
                  <a:moveTo>
                    <a:pt x="152158" y="85153"/>
                  </a:moveTo>
                  <a:lnTo>
                    <a:pt x="152057" y="83769"/>
                  </a:lnTo>
                  <a:lnTo>
                    <a:pt x="150888" y="81343"/>
                  </a:lnTo>
                  <a:lnTo>
                    <a:pt x="149771" y="80314"/>
                  </a:lnTo>
                  <a:lnTo>
                    <a:pt x="148424" y="80060"/>
                  </a:lnTo>
                  <a:lnTo>
                    <a:pt x="148158" y="79908"/>
                  </a:lnTo>
                  <a:lnTo>
                    <a:pt x="147916" y="79946"/>
                  </a:lnTo>
                  <a:lnTo>
                    <a:pt x="147739" y="80048"/>
                  </a:lnTo>
                  <a:lnTo>
                    <a:pt x="147574" y="80162"/>
                  </a:lnTo>
                  <a:lnTo>
                    <a:pt x="147459" y="80340"/>
                  </a:lnTo>
                  <a:lnTo>
                    <a:pt x="146723" y="81699"/>
                  </a:lnTo>
                  <a:lnTo>
                    <a:pt x="146596" y="83223"/>
                  </a:lnTo>
                  <a:lnTo>
                    <a:pt x="147777" y="84899"/>
                  </a:lnTo>
                  <a:lnTo>
                    <a:pt x="148386" y="85305"/>
                  </a:lnTo>
                  <a:lnTo>
                    <a:pt x="149936" y="86182"/>
                  </a:lnTo>
                  <a:lnTo>
                    <a:pt x="150990" y="86601"/>
                  </a:lnTo>
                  <a:lnTo>
                    <a:pt x="152057" y="86487"/>
                  </a:lnTo>
                  <a:lnTo>
                    <a:pt x="152158" y="85153"/>
                  </a:lnTo>
                  <a:close/>
                </a:path>
                <a:path w="168275" h="86995">
                  <a:moveTo>
                    <a:pt x="152717" y="61226"/>
                  </a:moveTo>
                  <a:lnTo>
                    <a:pt x="152463" y="60210"/>
                  </a:lnTo>
                  <a:lnTo>
                    <a:pt x="151079" y="60299"/>
                  </a:lnTo>
                  <a:lnTo>
                    <a:pt x="149694" y="60591"/>
                  </a:lnTo>
                  <a:lnTo>
                    <a:pt x="147383" y="62064"/>
                  </a:lnTo>
                  <a:lnTo>
                    <a:pt x="146494" y="63284"/>
                  </a:lnTo>
                  <a:lnTo>
                    <a:pt x="146431" y="64617"/>
                  </a:lnTo>
                  <a:lnTo>
                    <a:pt x="146316" y="64897"/>
                  </a:lnTo>
                  <a:lnTo>
                    <a:pt x="146380" y="65125"/>
                  </a:lnTo>
                  <a:lnTo>
                    <a:pt x="146659" y="65417"/>
                  </a:lnTo>
                  <a:lnTo>
                    <a:pt x="146850" y="65506"/>
                  </a:lnTo>
                  <a:lnTo>
                    <a:pt x="148336" y="66014"/>
                  </a:lnTo>
                  <a:lnTo>
                    <a:pt x="149898" y="65938"/>
                  </a:lnTo>
                  <a:lnTo>
                    <a:pt x="151447" y="64554"/>
                  </a:lnTo>
                  <a:lnTo>
                    <a:pt x="151777" y="63906"/>
                  </a:lnTo>
                  <a:lnTo>
                    <a:pt x="152438" y="62293"/>
                  </a:lnTo>
                  <a:lnTo>
                    <a:pt x="152717" y="61226"/>
                  </a:lnTo>
                  <a:close/>
                </a:path>
                <a:path w="168275" h="86995">
                  <a:moveTo>
                    <a:pt x="160210" y="36029"/>
                  </a:moveTo>
                  <a:lnTo>
                    <a:pt x="158762" y="34861"/>
                  </a:lnTo>
                  <a:lnTo>
                    <a:pt x="157099" y="33883"/>
                  </a:lnTo>
                  <a:lnTo>
                    <a:pt x="153416" y="33223"/>
                  </a:lnTo>
                  <a:lnTo>
                    <a:pt x="151358" y="33616"/>
                  </a:lnTo>
                  <a:lnTo>
                    <a:pt x="150012" y="34886"/>
                  </a:lnTo>
                  <a:lnTo>
                    <a:pt x="149631" y="35064"/>
                  </a:lnTo>
                  <a:lnTo>
                    <a:pt x="149479" y="35344"/>
                  </a:lnTo>
                  <a:lnTo>
                    <a:pt x="149466" y="35890"/>
                  </a:lnTo>
                  <a:lnTo>
                    <a:pt x="149580" y="36156"/>
                  </a:lnTo>
                  <a:lnTo>
                    <a:pt x="150545" y="38011"/>
                  </a:lnTo>
                  <a:lnTo>
                    <a:pt x="152184" y="39357"/>
                  </a:lnTo>
                  <a:lnTo>
                    <a:pt x="155028" y="39395"/>
                  </a:lnTo>
                  <a:lnTo>
                    <a:pt x="155968" y="39065"/>
                  </a:lnTo>
                  <a:lnTo>
                    <a:pt x="158178" y="38061"/>
                  </a:lnTo>
                  <a:lnTo>
                    <a:pt x="159486" y="37274"/>
                  </a:lnTo>
                  <a:lnTo>
                    <a:pt x="160210" y="36029"/>
                  </a:lnTo>
                  <a:close/>
                </a:path>
                <a:path w="168275" h="86995">
                  <a:moveTo>
                    <a:pt x="161759" y="60833"/>
                  </a:moveTo>
                  <a:lnTo>
                    <a:pt x="161569" y="59893"/>
                  </a:lnTo>
                  <a:lnTo>
                    <a:pt x="160921" y="57658"/>
                  </a:lnTo>
                  <a:lnTo>
                    <a:pt x="160324" y="56299"/>
                  </a:lnTo>
                  <a:lnTo>
                    <a:pt x="159207" y="55448"/>
                  </a:lnTo>
                  <a:lnTo>
                    <a:pt x="157835" y="56629"/>
                  </a:lnTo>
                  <a:lnTo>
                    <a:pt x="156616" y="58039"/>
                  </a:lnTo>
                  <a:lnTo>
                    <a:pt x="155397" y="61404"/>
                  </a:lnTo>
                  <a:lnTo>
                    <a:pt x="155473" y="63398"/>
                  </a:lnTo>
                  <a:lnTo>
                    <a:pt x="156527" y="64858"/>
                  </a:lnTo>
                  <a:lnTo>
                    <a:pt x="156603" y="64985"/>
                  </a:lnTo>
                  <a:lnTo>
                    <a:pt x="156641" y="65252"/>
                  </a:lnTo>
                  <a:lnTo>
                    <a:pt x="156908" y="65430"/>
                  </a:lnTo>
                  <a:lnTo>
                    <a:pt x="157441" y="65532"/>
                  </a:lnTo>
                  <a:lnTo>
                    <a:pt x="159715" y="64833"/>
                  </a:lnTo>
                  <a:lnTo>
                    <a:pt x="161290" y="63500"/>
                  </a:lnTo>
                  <a:lnTo>
                    <a:pt x="161759" y="60833"/>
                  </a:lnTo>
                  <a:close/>
                </a:path>
                <a:path w="168275" h="86995">
                  <a:moveTo>
                    <a:pt x="161886" y="72351"/>
                  </a:moveTo>
                  <a:lnTo>
                    <a:pt x="161632" y="71335"/>
                  </a:lnTo>
                  <a:lnTo>
                    <a:pt x="160261" y="71424"/>
                  </a:lnTo>
                  <a:lnTo>
                    <a:pt x="158864" y="71729"/>
                  </a:lnTo>
                  <a:lnTo>
                    <a:pt x="156552" y="73190"/>
                  </a:lnTo>
                  <a:lnTo>
                    <a:pt x="155663" y="74409"/>
                  </a:lnTo>
                  <a:lnTo>
                    <a:pt x="155600" y="75742"/>
                  </a:lnTo>
                  <a:lnTo>
                    <a:pt x="155486" y="76022"/>
                  </a:lnTo>
                  <a:lnTo>
                    <a:pt x="155549" y="76250"/>
                  </a:lnTo>
                  <a:lnTo>
                    <a:pt x="155829" y="76542"/>
                  </a:lnTo>
                  <a:lnTo>
                    <a:pt x="156019" y="76631"/>
                  </a:lnTo>
                  <a:lnTo>
                    <a:pt x="157505" y="77139"/>
                  </a:lnTo>
                  <a:lnTo>
                    <a:pt x="159080" y="77063"/>
                  </a:lnTo>
                  <a:lnTo>
                    <a:pt x="160616" y="75679"/>
                  </a:lnTo>
                  <a:lnTo>
                    <a:pt x="160947" y="75031"/>
                  </a:lnTo>
                  <a:lnTo>
                    <a:pt x="161607" y="73418"/>
                  </a:lnTo>
                  <a:lnTo>
                    <a:pt x="161886" y="72351"/>
                  </a:lnTo>
                  <a:close/>
                </a:path>
                <a:path w="168275" h="86995">
                  <a:moveTo>
                    <a:pt x="162331" y="44691"/>
                  </a:moveTo>
                  <a:lnTo>
                    <a:pt x="162153" y="43675"/>
                  </a:lnTo>
                  <a:lnTo>
                    <a:pt x="160769" y="43649"/>
                  </a:lnTo>
                  <a:lnTo>
                    <a:pt x="159359" y="43840"/>
                  </a:lnTo>
                  <a:lnTo>
                    <a:pt x="156933" y="45110"/>
                  </a:lnTo>
                  <a:lnTo>
                    <a:pt x="155956" y="46253"/>
                  </a:lnTo>
                  <a:lnTo>
                    <a:pt x="155778" y="47586"/>
                  </a:lnTo>
                  <a:lnTo>
                    <a:pt x="155638" y="47853"/>
                  </a:lnTo>
                  <a:lnTo>
                    <a:pt x="155689" y="48094"/>
                  </a:lnTo>
                  <a:lnTo>
                    <a:pt x="155943" y="48412"/>
                  </a:lnTo>
                  <a:lnTo>
                    <a:pt x="156311" y="48590"/>
                  </a:lnTo>
                  <a:lnTo>
                    <a:pt x="157568" y="49136"/>
                  </a:lnTo>
                  <a:lnTo>
                    <a:pt x="159131" y="49174"/>
                  </a:lnTo>
                  <a:lnTo>
                    <a:pt x="160782" y="47917"/>
                  </a:lnTo>
                  <a:lnTo>
                    <a:pt x="161163" y="47307"/>
                  </a:lnTo>
                  <a:lnTo>
                    <a:pt x="161950" y="45745"/>
                  </a:lnTo>
                  <a:lnTo>
                    <a:pt x="162331" y="44691"/>
                  </a:lnTo>
                  <a:close/>
                </a:path>
                <a:path w="168275" h="86995">
                  <a:moveTo>
                    <a:pt x="164719" y="81140"/>
                  </a:moveTo>
                  <a:lnTo>
                    <a:pt x="164655" y="80302"/>
                  </a:lnTo>
                  <a:lnTo>
                    <a:pt x="163576" y="80124"/>
                  </a:lnTo>
                  <a:lnTo>
                    <a:pt x="162433" y="80111"/>
                  </a:lnTo>
                  <a:lnTo>
                    <a:pt x="161429" y="80492"/>
                  </a:lnTo>
                  <a:lnTo>
                    <a:pt x="160413" y="80860"/>
                  </a:lnTo>
                  <a:lnTo>
                    <a:pt x="159550" y="81661"/>
                  </a:lnTo>
                  <a:lnTo>
                    <a:pt x="159308" y="82715"/>
                  </a:lnTo>
                  <a:lnTo>
                    <a:pt x="159181" y="82918"/>
                  </a:lnTo>
                  <a:lnTo>
                    <a:pt x="159194" y="83108"/>
                  </a:lnTo>
                  <a:lnTo>
                    <a:pt x="159372" y="83388"/>
                  </a:lnTo>
                  <a:lnTo>
                    <a:pt x="159512" y="83489"/>
                  </a:lnTo>
                  <a:lnTo>
                    <a:pt x="160604" y="84162"/>
                  </a:lnTo>
                  <a:lnTo>
                    <a:pt x="161836" y="84366"/>
                  </a:lnTo>
                  <a:lnTo>
                    <a:pt x="163233" y="83553"/>
                  </a:lnTo>
                  <a:lnTo>
                    <a:pt x="163588" y="83108"/>
                  </a:lnTo>
                  <a:lnTo>
                    <a:pt x="164338" y="81940"/>
                  </a:lnTo>
                  <a:lnTo>
                    <a:pt x="164719" y="81140"/>
                  </a:lnTo>
                  <a:close/>
                </a:path>
                <a:path w="168275" h="86995">
                  <a:moveTo>
                    <a:pt x="168186" y="66395"/>
                  </a:moveTo>
                  <a:lnTo>
                    <a:pt x="168021" y="65620"/>
                  </a:lnTo>
                  <a:lnTo>
                    <a:pt x="166979" y="65646"/>
                  </a:lnTo>
                  <a:lnTo>
                    <a:pt x="165912" y="65824"/>
                  </a:lnTo>
                  <a:lnTo>
                    <a:pt x="164134" y="66865"/>
                  </a:lnTo>
                  <a:lnTo>
                    <a:pt x="163423" y="67754"/>
                  </a:lnTo>
                  <a:lnTo>
                    <a:pt x="163334" y="68770"/>
                  </a:lnTo>
                  <a:lnTo>
                    <a:pt x="163245" y="68973"/>
                  </a:lnTo>
                  <a:lnTo>
                    <a:pt x="163283" y="69151"/>
                  </a:lnTo>
                  <a:lnTo>
                    <a:pt x="163487" y="69380"/>
                  </a:lnTo>
                  <a:lnTo>
                    <a:pt x="163626" y="69456"/>
                  </a:lnTo>
                  <a:lnTo>
                    <a:pt x="163779" y="69507"/>
                  </a:lnTo>
                  <a:lnTo>
                    <a:pt x="164731" y="69888"/>
                  </a:lnTo>
                  <a:lnTo>
                    <a:pt x="165912" y="69862"/>
                  </a:lnTo>
                  <a:lnTo>
                    <a:pt x="167119" y="68872"/>
                  </a:lnTo>
                  <a:lnTo>
                    <a:pt x="167386" y="68389"/>
                  </a:lnTo>
                  <a:lnTo>
                    <a:pt x="167944" y="67183"/>
                  </a:lnTo>
                  <a:lnTo>
                    <a:pt x="168186" y="66395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1" name="object 101"/>
            <p:cNvSpPr/>
            <p:nvPr/>
          </p:nvSpPr>
          <p:spPr>
            <a:xfrm>
              <a:off x="11203026" y="4825542"/>
              <a:ext cx="93980" cy="86360"/>
            </a:xfrm>
            <a:custGeom>
              <a:avLst/>
              <a:gdLst/>
              <a:ahLst/>
              <a:cxnLst/>
              <a:rect l="l" t="t" r="r" b="b"/>
              <a:pathLst>
                <a:path w="93979" h="86360">
                  <a:moveTo>
                    <a:pt x="4940" y="58356"/>
                  </a:moveTo>
                  <a:lnTo>
                    <a:pt x="4864" y="58229"/>
                  </a:lnTo>
                  <a:lnTo>
                    <a:pt x="4762" y="57137"/>
                  </a:lnTo>
                  <a:lnTo>
                    <a:pt x="4051" y="56248"/>
                  </a:lnTo>
                  <a:lnTo>
                    <a:pt x="2273" y="55206"/>
                  </a:lnTo>
                  <a:lnTo>
                    <a:pt x="1206" y="55029"/>
                  </a:lnTo>
                  <a:lnTo>
                    <a:pt x="165" y="55003"/>
                  </a:lnTo>
                  <a:lnTo>
                    <a:pt x="0" y="55765"/>
                  </a:lnTo>
                  <a:lnTo>
                    <a:pt x="3454" y="59270"/>
                  </a:lnTo>
                  <a:lnTo>
                    <a:pt x="4406" y="58889"/>
                  </a:lnTo>
                  <a:lnTo>
                    <a:pt x="4559" y="58839"/>
                  </a:lnTo>
                  <a:lnTo>
                    <a:pt x="4699" y="58762"/>
                  </a:lnTo>
                  <a:lnTo>
                    <a:pt x="4902" y="58534"/>
                  </a:lnTo>
                  <a:lnTo>
                    <a:pt x="4940" y="58356"/>
                  </a:lnTo>
                  <a:close/>
                </a:path>
                <a:path w="93979" h="86360">
                  <a:moveTo>
                    <a:pt x="5422" y="83947"/>
                  </a:moveTo>
                  <a:lnTo>
                    <a:pt x="5232" y="82537"/>
                  </a:lnTo>
                  <a:lnTo>
                    <a:pt x="5041" y="82257"/>
                  </a:lnTo>
                  <a:lnTo>
                    <a:pt x="4864" y="82169"/>
                  </a:lnTo>
                  <a:lnTo>
                    <a:pt x="4711" y="82207"/>
                  </a:lnTo>
                  <a:lnTo>
                    <a:pt x="114" y="85890"/>
                  </a:lnTo>
                  <a:lnTo>
                    <a:pt x="876" y="86296"/>
                  </a:lnTo>
                  <a:lnTo>
                    <a:pt x="1765" y="86296"/>
                  </a:lnTo>
                  <a:lnTo>
                    <a:pt x="3175" y="86131"/>
                  </a:lnTo>
                  <a:lnTo>
                    <a:pt x="3733" y="86017"/>
                  </a:lnTo>
                  <a:lnTo>
                    <a:pt x="5092" y="85128"/>
                  </a:lnTo>
                  <a:lnTo>
                    <a:pt x="5422" y="83947"/>
                  </a:lnTo>
                  <a:close/>
                </a:path>
                <a:path w="93979" h="86360">
                  <a:moveTo>
                    <a:pt x="7150" y="51930"/>
                  </a:moveTo>
                  <a:lnTo>
                    <a:pt x="6896" y="50939"/>
                  </a:lnTo>
                  <a:lnTo>
                    <a:pt x="6629" y="49961"/>
                  </a:lnTo>
                  <a:lnTo>
                    <a:pt x="6007" y="49098"/>
                  </a:lnTo>
                  <a:lnTo>
                    <a:pt x="5283" y="48374"/>
                  </a:lnTo>
                  <a:lnTo>
                    <a:pt x="4610" y="48806"/>
                  </a:lnTo>
                  <a:lnTo>
                    <a:pt x="4216" y="49542"/>
                  </a:lnTo>
                  <a:lnTo>
                    <a:pt x="3733" y="50774"/>
                  </a:lnTo>
                  <a:lnTo>
                    <a:pt x="3581" y="51295"/>
                  </a:lnTo>
                  <a:lnTo>
                    <a:pt x="3721" y="52832"/>
                  </a:lnTo>
                  <a:lnTo>
                    <a:pt x="4546" y="53657"/>
                  </a:lnTo>
                  <a:lnTo>
                    <a:pt x="5803" y="54165"/>
                  </a:lnTo>
                  <a:lnTo>
                    <a:pt x="5956" y="54140"/>
                  </a:lnTo>
                  <a:lnTo>
                    <a:pt x="6108" y="54140"/>
                  </a:lnTo>
                  <a:lnTo>
                    <a:pt x="6261" y="54038"/>
                  </a:lnTo>
                  <a:lnTo>
                    <a:pt x="6299" y="53886"/>
                  </a:lnTo>
                  <a:lnTo>
                    <a:pt x="7010" y="53047"/>
                  </a:lnTo>
                  <a:lnTo>
                    <a:pt x="7150" y="51930"/>
                  </a:lnTo>
                  <a:close/>
                </a:path>
                <a:path w="93979" h="86360">
                  <a:moveTo>
                    <a:pt x="9525" y="69049"/>
                  </a:moveTo>
                  <a:lnTo>
                    <a:pt x="9271" y="68059"/>
                  </a:lnTo>
                  <a:lnTo>
                    <a:pt x="9004" y="67081"/>
                  </a:lnTo>
                  <a:lnTo>
                    <a:pt x="8382" y="66217"/>
                  </a:lnTo>
                  <a:lnTo>
                    <a:pt x="7658" y="65493"/>
                  </a:lnTo>
                  <a:lnTo>
                    <a:pt x="6985" y="65925"/>
                  </a:lnTo>
                  <a:lnTo>
                    <a:pt x="6591" y="66662"/>
                  </a:lnTo>
                  <a:lnTo>
                    <a:pt x="6108" y="67894"/>
                  </a:lnTo>
                  <a:lnTo>
                    <a:pt x="5956" y="68414"/>
                  </a:lnTo>
                  <a:lnTo>
                    <a:pt x="6096" y="69951"/>
                  </a:lnTo>
                  <a:lnTo>
                    <a:pt x="6921" y="70777"/>
                  </a:lnTo>
                  <a:lnTo>
                    <a:pt x="8178" y="71285"/>
                  </a:lnTo>
                  <a:lnTo>
                    <a:pt x="8331" y="71259"/>
                  </a:lnTo>
                  <a:lnTo>
                    <a:pt x="8483" y="71247"/>
                  </a:lnTo>
                  <a:lnTo>
                    <a:pt x="8636" y="71158"/>
                  </a:lnTo>
                  <a:lnTo>
                    <a:pt x="8674" y="71005"/>
                  </a:lnTo>
                  <a:lnTo>
                    <a:pt x="9385" y="70167"/>
                  </a:lnTo>
                  <a:lnTo>
                    <a:pt x="9525" y="69049"/>
                  </a:lnTo>
                  <a:close/>
                </a:path>
                <a:path w="93979" h="86360">
                  <a:moveTo>
                    <a:pt x="14528" y="54610"/>
                  </a:moveTo>
                  <a:lnTo>
                    <a:pt x="14452" y="54483"/>
                  </a:lnTo>
                  <a:lnTo>
                    <a:pt x="14351" y="53390"/>
                  </a:lnTo>
                  <a:lnTo>
                    <a:pt x="13639" y="52501"/>
                  </a:lnTo>
                  <a:lnTo>
                    <a:pt x="11861" y="51460"/>
                  </a:lnTo>
                  <a:lnTo>
                    <a:pt x="10795" y="51282"/>
                  </a:lnTo>
                  <a:lnTo>
                    <a:pt x="9753" y="51257"/>
                  </a:lnTo>
                  <a:lnTo>
                    <a:pt x="9588" y="52019"/>
                  </a:lnTo>
                  <a:lnTo>
                    <a:pt x="13042" y="55524"/>
                  </a:lnTo>
                  <a:lnTo>
                    <a:pt x="13995" y="55143"/>
                  </a:lnTo>
                  <a:lnTo>
                    <a:pt x="14147" y="55092"/>
                  </a:lnTo>
                  <a:lnTo>
                    <a:pt x="14287" y="55016"/>
                  </a:lnTo>
                  <a:lnTo>
                    <a:pt x="14490" y="54787"/>
                  </a:lnTo>
                  <a:lnTo>
                    <a:pt x="14528" y="54610"/>
                  </a:lnTo>
                  <a:close/>
                </a:path>
                <a:path w="93979" h="86360">
                  <a:moveTo>
                    <a:pt x="27838" y="47472"/>
                  </a:moveTo>
                  <a:lnTo>
                    <a:pt x="27749" y="47345"/>
                  </a:lnTo>
                  <a:lnTo>
                    <a:pt x="27647" y="46253"/>
                  </a:lnTo>
                  <a:lnTo>
                    <a:pt x="26936" y="45364"/>
                  </a:lnTo>
                  <a:lnTo>
                    <a:pt x="25158" y="44323"/>
                  </a:lnTo>
                  <a:lnTo>
                    <a:pt x="24091" y="44145"/>
                  </a:lnTo>
                  <a:lnTo>
                    <a:pt x="23050" y="44119"/>
                  </a:lnTo>
                  <a:lnTo>
                    <a:pt x="22885" y="44894"/>
                  </a:lnTo>
                  <a:lnTo>
                    <a:pt x="26339" y="48387"/>
                  </a:lnTo>
                  <a:lnTo>
                    <a:pt x="27292" y="48006"/>
                  </a:lnTo>
                  <a:lnTo>
                    <a:pt x="27444" y="47955"/>
                  </a:lnTo>
                  <a:lnTo>
                    <a:pt x="27584" y="47879"/>
                  </a:lnTo>
                  <a:lnTo>
                    <a:pt x="27787" y="47650"/>
                  </a:lnTo>
                  <a:lnTo>
                    <a:pt x="27838" y="47472"/>
                  </a:lnTo>
                  <a:close/>
                </a:path>
                <a:path w="93979" h="86360">
                  <a:moveTo>
                    <a:pt x="39344" y="45656"/>
                  </a:moveTo>
                  <a:lnTo>
                    <a:pt x="39268" y="45529"/>
                  </a:lnTo>
                  <a:lnTo>
                    <a:pt x="39166" y="44437"/>
                  </a:lnTo>
                  <a:lnTo>
                    <a:pt x="38455" y="43548"/>
                  </a:lnTo>
                  <a:lnTo>
                    <a:pt x="36677" y="42506"/>
                  </a:lnTo>
                  <a:lnTo>
                    <a:pt x="35610" y="42329"/>
                  </a:lnTo>
                  <a:lnTo>
                    <a:pt x="34569" y="42303"/>
                  </a:lnTo>
                  <a:lnTo>
                    <a:pt x="34404" y="43065"/>
                  </a:lnTo>
                  <a:lnTo>
                    <a:pt x="37858" y="46570"/>
                  </a:lnTo>
                  <a:lnTo>
                    <a:pt x="38811" y="46189"/>
                  </a:lnTo>
                  <a:lnTo>
                    <a:pt x="38963" y="46139"/>
                  </a:lnTo>
                  <a:lnTo>
                    <a:pt x="39103" y="46062"/>
                  </a:lnTo>
                  <a:lnTo>
                    <a:pt x="39306" y="45834"/>
                  </a:lnTo>
                  <a:lnTo>
                    <a:pt x="39344" y="45656"/>
                  </a:lnTo>
                  <a:close/>
                </a:path>
                <a:path w="93979" h="86360">
                  <a:moveTo>
                    <a:pt x="61976" y="69659"/>
                  </a:moveTo>
                  <a:lnTo>
                    <a:pt x="61887" y="69532"/>
                  </a:lnTo>
                  <a:lnTo>
                    <a:pt x="61785" y="68440"/>
                  </a:lnTo>
                  <a:lnTo>
                    <a:pt x="61074" y="67551"/>
                  </a:lnTo>
                  <a:lnTo>
                    <a:pt x="59296" y="66509"/>
                  </a:lnTo>
                  <a:lnTo>
                    <a:pt x="58229" y="66332"/>
                  </a:lnTo>
                  <a:lnTo>
                    <a:pt x="57188" y="66306"/>
                  </a:lnTo>
                  <a:lnTo>
                    <a:pt x="57023" y="67081"/>
                  </a:lnTo>
                  <a:lnTo>
                    <a:pt x="60477" y="70573"/>
                  </a:lnTo>
                  <a:lnTo>
                    <a:pt x="61429" y="70192"/>
                  </a:lnTo>
                  <a:lnTo>
                    <a:pt x="61582" y="70142"/>
                  </a:lnTo>
                  <a:lnTo>
                    <a:pt x="61722" y="70065"/>
                  </a:lnTo>
                  <a:lnTo>
                    <a:pt x="61925" y="69837"/>
                  </a:lnTo>
                  <a:lnTo>
                    <a:pt x="61976" y="69659"/>
                  </a:lnTo>
                  <a:close/>
                </a:path>
                <a:path w="93979" h="86360">
                  <a:moveTo>
                    <a:pt x="61988" y="84277"/>
                  </a:moveTo>
                  <a:lnTo>
                    <a:pt x="61849" y="84035"/>
                  </a:lnTo>
                  <a:lnTo>
                    <a:pt x="61823" y="83896"/>
                  </a:lnTo>
                  <a:lnTo>
                    <a:pt x="61658" y="82067"/>
                  </a:lnTo>
                  <a:lnTo>
                    <a:pt x="60375" y="80441"/>
                  </a:lnTo>
                  <a:lnTo>
                    <a:pt x="57124" y="78562"/>
                  </a:lnTo>
                  <a:lnTo>
                    <a:pt x="55206" y="78219"/>
                  </a:lnTo>
                  <a:lnTo>
                    <a:pt x="53314" y="78181"/>
                  </a:lnTo>
                  <a:lnTo>
                    <a:pt x="53009" y="79578"/>
                  </a:lnTo>
                  <a:lnTo>
                    <a:pt x="59283" y="85928"/>
                  </a:lnTo>
                  <a:lnTo>
                    <a:pt x="61290" y="85140"/>
                  </a:lnTo>
                  <a:lnTo>
                    <a:pt x="61556" y="85013"/>
                  </a:lnTo>
                  <a:lnTo>
                    <a:pt x="61912" y="84594"/>
                  </a:lnTo>
                  <a:lnTo>
                    <a:pt x="61988" y="84277"/>
                  </a:lnTo>
                  <a:close/>
                </a:path>
                <a:path w="93979" h="86360">
                  <a:moveTo>
                    <a:pt x="64274" y="38481"/>
                  </a:moveTo>
                  <a:lnTo>
                    <a:pt x="64020" y="37376"/>
                  </a:lnTo>
                  <a:lnTo>
                    <a:pt x="62852" y="35699"/>
                  </a:lnTo>
                  <a:lnTo>
                    <a:pt x="61976" y="35102"/>
                  </a:lnTo>
                  <a:lnTo>
                    <a:pt x="61036" y="34645"/>
                  </a:lnTo>
                  <a:lnTo>
                    <a:pt x="60553" y="35280"/>
                  </a:lnTo>
                  <a:lnTo>
                    <a:pt x="60426" y="36106"/>
                  </a:lnTo>
                  <a:lnTo>
                    <a:pt x="60413" y="37426"/>
                  </a:lnTo>
                  <a:lnTo>
                    <a:pt x="60452" y="37960"/>
                  </a:lnTo>
                  <a:lnTo>
                    <a:pt x="60667" y="38442"/>
                  </a:lnTo>
                  <a:lnTo>
                    <a:pt x="61099" y="39357"/>
                  </a:lnTo>
                  <a:lnTo>
                    <a:pt x="62166" y="39865"/>
                  </a:lnTo>
                  <a:lnTo>
                    <a:pt x="63195" y="39928"/>
                  </a:lnTo>
                  <a:lnTo>
                    <a:pt x="63512" y="39928"/>
                  </a:lnTo>
                  <a:lnTo>
                    <a:pt x="63792" y="39801"/>
                  </a:lnTo>
                  <a:lnTo>
                    <a:pt x="63906" y="39662"/>
                  </a:lnTo>
                  <a:lnTo>
                    <a:pt x="63893" y="39509"/>
                  </a:lnTo>
                  <a:lnTo>
                    <a:pt x="64274" y="38481"/>
                  </a:lnTo>
                  <a:close/>
                </a:path>
                <a:path w="93979" h="86360">
                  <a:moveTo>
                    <a:pt x="67094" y="84569"/>
                  </a:moveTo>
                  <a:lnTo>
                    <a:pt x="67005" y="84442"/>
                  </a:lnTo>
                  <a:lnTo>
                    <a:pt x="66903" y="83350"/>
                  </a:lnTo>
                  <a:lnTo>
                    <a:pt x="66192" y="82461"/>
                  </a:lnTo>
                  <a:lnTo>
                    <a:pt x="64414" y="81419"/>
                  </a:lnTo>
                  <a:lnTo>
                    <a:pt x="63347" y="81241"/>
                  </a:lnTo>
                  <a:lnTo>
                    <a:pt x="62306" y="81216"/>
                  </a:lnTo>
                  <a:lnTo>
                    <a:pt x="62141" y="81991"/>
                  </a:lnTo>
                  <a:lnTo>
                    <a:pt x="65595" y="85483"/>
                  </a:lnTo>
                  <a:lnTo>
                    <a:pt x="66548" y="85102"/>
                  </a:lnTo>
                  <a:lnTo>
                    <a:pt x="66700" y="85051"/>
                  </a:lnTo>
                  <a:lnTo>
                    <a:pt x="66840" y="84975"/>
                  </a:lnTo>
                  <a:lnTo>
                    <a:pt x="67043" y="84747"/>
                  </a:lnTo>
                  <a:lnTo>
                    <a:pt x="67094" y="84569"/>
                  </a:lnTo>
                  <a:close/>
                </a:path>
                <a:path w="93979" h="86360">
                  <a:moveTo>
                    <a:pt x="67538" y="59626"/>
                  </a:moveTo>
                  <a:lnTo>
                    <a:pt x="67284" y="58521"/>
                  </a:lnTo>
                  <a:lnTo>
                    <a:pt x="66116" y="56845"/>
                  </a:lnTo>
                  <a:lnTo>
                    <a:pt x="65239" y="56248"/>
                  </a:lnTo>
                  <a:lnTo>
                    <a:pt x="64300" y="55791"/>
                  </a:lnTo>
                  <a:lnTo>
                    <a:pt x="63817" y="56426"/>
                  </a:lnTo>
                  <a:lnTo>
                    <a:pt x="63690" y="57251"/>
                  </a:lnTo>
                  <a:lnTo>
                    <a:pt x="63677" y="58572"/>
                  </a:lnTo>
                  <a:lnTo>
                    <a:pt x="63715" y="59105"/>
                  </a:lnTo>
                  <a:lnTo>
                    <a:pt x="63931" y="59588"/>
                  </a:lnTo>
                  <a:lnTo>
                    <a:pt x="64363" y="60502"/>
                  </a:lnTo>
                  <a:lnTo>
                    <a:pt x="65430" y="61010"/>
                  </a:lnTo>
                  <a:lnTo>
                    <a:pt x="66459" y="61074"/>
                  </a:lnTo>
                  <a:lnTo>
                    <a:pt x="66776" y="61074"/>
                  </a:lnTo>
                  <a:lnTo>
                    <a:pt x="67056" y="60947"/>
                  </a:lnTo>
                  <a:lnTo>
                    <a:pt x="67170" y="60807"/>
                  </a:lnTo>
                  <a:lnTo>
                    <a:pt x="67157" y="60655"/>
                  </a:lnTo>
                  <a:lnTo>
                    <a:pt x="67538" y="59626"/>
                  </a:lnTo>
                  <a:close/>
                </a:path>
                <a:path w="93979" h="86360">
                  <a:moveTo>
                    <a:pt x="70421" y="3568"/>
                  </a:moveTo>
                  <a:lnTo>
                    <a:pt x="70053" y="1714"/>
                  </a:lnTo>
                  <a:lnTo>
                    <a:pt x="69418" y="0"/>
                  </a:lnTo>
                  <a:lnTo>
                    <a:pt x="67970" y="228"/>
                  </a:lnTo>
                  <a:lnTo>
                    <a:pt x="66763" y="1155"/>
                  </a:lnTo>
                  <a:lnTo>
                    <a:pt x="65049" y="2832"/>
                  </a:lnTo>
                  <a:lnTo>
                    <a:pt x="64389" y="3581"/>
                  </a:lnTo>
                  <a:lnTo>
                    <a:pt x="63461" y="6197"/>
                  </a:lnTo>
                  <a:lnTo>
                    <a:pt x="64198" y="8166"/>
                  </a:lnTo>
                  <a:lnTo>
                    <a:pt x="65659" y="9677"/>
                  </a:lnTo>
                  <a:lnTo>
                    <a:pt x="65874" y="9867"/>
                  </a:lnTo>
                  <a:lnTo>
                    <a:pt x="66395" y="10058"/>
                  </a:lnTo>
                  <a:lnTo>
                    <a:pt x="66738" y="10007"/>
                  </a:lnTo>
                  <a:lnTo>
                    <a:pt x="66903" y="9791"/>
                  </a:lnTo>
                  <a:lnTo>
                    <a:pt x="67030" y="9715"/>
                  </a:lnTo>
                  <a:lnTo>
                    <a:pt x="68719" y="8915"/>
                  </a:lnTo>
                  <a:lnTo>
                    <a:pt x="69799" y="7175"/>
                  </a:lnTo>
                  <a:lnTo>
                    <a:pt x="70421" y="3568"/>
                  </a:lnTo>
                  <a:close/>
                </a:path>
                <a:path w="93979" h="86360">
                  <a:moveTo>
                    <a:pt x="71920" y="33959"/>
                  </a:moveTo>
                  <a:lnTo>
                    <a:pt x="71831" y="31076"/>
                  </a:lnTo>
                  <a:lnTo>
                    <a:pt x="71247" y="29692"/>
                  </a:lnTo>
                  <a:lnTo>
                    <a:pt x="70485" y="28460"/>
                  </a:lnTo>
                  <a:lnTo>
                    <a:pt x="69405" y="28854"/>
                  </a:lnTo>
                  <a:lnTo>
                    <a:pt x="68605" y="29756"/>
                  </a:lnTo>
                  <a:lnTo>
                    <a:pt x="67551" y="31318"/>
                  </a:lnTo>
                  <a:lnTo>
                    <a:pt x="67157" y="31991"/>
                  </a:lnTo>
                  <a:lnTo>
                    <a:pt x="66852" y="34150"/>
                  </a:lnTo>
                  <a:lnTo>
                    <a:pt x="67741" y="35572"/>
                  </a:lnTo>
                  <a:lnTo>
                    <a:pt x="69113" y="36525"/>
                  </a:lnTo>
                  <a:lnTo>
                    <a:pt x="69303" y="36639"/>
                  </a:lnTo>
                  <a:lnTo>
                    <a:pt x="69748" y="36703"/>
                  </a:lnTo>
                  <a:lnTo>
                    <a:pt x="69989" y="36614"/>
                  </a:lnTo>
                  <a:lnTo>
                    <a:pt x="70091" y="36423"/>
                  </a:lnTo>
                  <a:lnTo>
                    <a:pt x="71361" y="35471"/>
                  </a:lnTo>
                  <a:lnTo>
                    <a:pt x="71920" y="33959"/>
                  </a:lnTo>
                  <a:close/>
                </a:path>
                <a:path w="93979" h="86360">
                  <a:moveTo>
                    <a:pt x="74231" y="67551"/>
                  </a:moveTo>
                  <a:lnTo>
                    <a:pt x="73698" y="66243"/>
                  </a:lnTo>
                  <a:lnTo>
                    <a:pt x="71882" y="64389"/>
                  </a:lnTo>
                  <a:lnTo>
                    <a:pt x="70662" y="63817"/>
                  </a:lnTo>
                  <a:lnTo>
                    <a:pt x="69418" y="63436"/>
                  </a:lnTo>
                  <a:lnTo>
                    <a:pt x="68935" y="64312"/>
                  </a:lnTo>
                  <a:lnTo>
                    <a:pt x="71907" y="69697"/>
                  </a:lnTo>
                  <a:lnTo>
                    <a:pt x="73596" y="69507"/>
                  </a:lnTo>
                  <a:lnTo>
                    <a:pt x="73926" y="69291"/>
                  </a:lnTo>
                  <a:lnTo>
                    <a:pt x="74028" y="69088"/>
                  </a:lnTo>
                  <a:lnTo>
                    <a:pt x="73977" y="68910"/>
                  </a:lnTo>
                  <a:lnTo>
                    <a:pt x="74231" y="67551"/>
                  </a:lnTo>
                  <a:close/>
                </a:path>
                <a:path w="93979" h="86360">
                  <a:moveTo>
                    <a:pt x="75819" y="17716"/>
                  </a:moveTo>
                  <a:lnTo>
                    <a:pt x="75260" y="15760"/>
                  </a:lnTo>
                  <a:lnTo>
                    <a:pt x="74625" y="14909"/>
                  </a:lnTo>
                  <a:lnTo>
                    <a:pt x="73888" y="14185"/>
                  </a:lnTo>
                  <a:lnTo>
                    <a:pt x="73228" y="14630"/>
                  </a:lnTo>
                  <a:lnTo>
                    <a:pt x="72834" y="15379"/>
                  </a:lnTo>
                  <a:lnTo>
                    <a:pt x="72390" y="16611"/>
                  </a:lnTo>
                  <a:lnTo>
                    <a:pt x="72237" y="17145"/>
                  </a:lnTo>
                  <a:lnTo>
                    <a:pt x="72288" y="17678"/>
                  </a:lnTo>
                  <a:lnTo>
                    <a:pt x="72402" y="18669"/>
                  </a:lnTo>
                  <a:lnTo>
                    <a:pt x="73240" y="19494"/>
                  </a:lnTo>
                  <a:lnTo>
                    <a:pt x="74498" y="19964"/>
                  </a:lnTo>
                  <a:lnTo>
                    <a:pt x="74815" y="19939"/>
                  </a:lnTo>
                  <a:lnTo>
                    <a:pt x="74968" y="19837"/>
                  </a:lnTo>
                  <a:lnTo>
                    <a:pt x="75006" y="19685"/>
                  </a:lnTo>
                  <a:lnTo>
                    <a:pt x="75692" y="18834"/>
                  </a:lnTo>
                  <a:lnTo>
                    <a:pt x="75819" y="17716"/>
                  </a:lnTo>
                  <a:close/>
                </a:path>
                <a:path w="93979" h="86360">
                  <a:moveTo>
                    <a:pt x="78219" y="4445"/>
                  </a:moveTo>
                  <a:lnTo>
                    <a:pt x="77927" y="3124"/>
                  </a:lnTo>
                  <a:lnTo>
                    <a:pt x="77444" y="1841"/>
                  </a:lnTo>
                  <a:lnTo>
                    <a:pt x="76263" y="1765"/>
                  </a:lnTo>
                  <a:lnTo>
                    <a:pt x="75272" y="2197"/>
                  </a:lnTo>
                  <a:lnTo>
                    <a:pt x="74422" y="2730"/>
                  </a:lnTo>
                  <a:lnTo>
                    <a:pt x="73850" y="3073"/>
                  </a:lnTo>
                  <a:lnTo>
                    <a:pt x="73317" y="3492"/>
                  </a:lnTo>
                  <a:lnTo>
                    <a:pt x="72517" y="5118"/>
                  </a:lnTo>
                  <a:lnTo>
                    <a:pt x="73088" y="6578"/>
                  </a:lnTo>
                  <a:lnTo>
                    <a:pt x="74256" y="7861"/>
                  </a:lnTo>
                  <a:lnTo>
                    <a:pt x="74434" y="8026"/>
                  </a:lnTo>
                  <a:lnTo>
                    <a:pt x="74853" y="8229"/>
                  </a:lnTo>
                  <a:lnTo>
                    <a:pt x="75133" y="8255"/>
                  </a:lnTo>
                  <a:lnTo>
                    <a:pt x="75272" y="8128"/>
                  </a:lnTo>
                  <a:lnTo>
                    <a:pt x="76746" y="7823"/>
                  </a:lnTo>
                  <a:lnTo>
                    <a:pt x="77660" y="6807"/>
                  </a:lnTo>
                  <a:lnTo>
                    <a:pt x="77927" y="5626"/>
                  </a:lnTo>
                  <a:lnTo>
                    <a:pt x="78219" y="4445"/>
                  </a:lnTo>
                  <a:close/>
                </a:path>
                <a:path w="93979" h="86360">
                  <a:moveTo>
                    <a:pt x="80632" y="18681"/>
                  </a:moveTo>
                  <a:lnTo>
                    <a:pt x="80378" y="17576"/>
                  </a:lnTo>
                  <a:lnTo>
                    <a:pt x="79209" y="15900"/>
                  </a:lnTo>
                  <a:lnTo>
                    <a:pt x="78333" y="15303"/>
                  </a:lnTo>
                  <a:lnTo>
                    <a:pt x="77393" y="14846"/>
                  </a:lnTo>
                  <a:lnTo>
                    <a:pt x="76911" y="15481"/>
                  </a:lnTo>
                  <a:lnTo>
                    <a:pt x="76784" y="16306"/>
                  </a:lnTo>
                  <a:lnTo>
                    <a:pt x="76771" y="17627"/>
                  </a:lnTo>
                  <a:lnTo>
                    <a:pt x="76796" y="18161"/>
                  </a:lnTo>
                  <a:lnTo>
                    <a:pt x="77457" y="19558"/>
                  </a:lnTo>
                  <a:lnTo>
                    <a:pt x="78524" y="20066"/>
                  </a:lnTo>
                  <a:lnTo>
                    <a:pt x="79552" y="20129"/>
                  </a:lnTo>
                  <a:lnTo>
                    <a:pt x="79870" y="20129"/>
                  </a:lnTo>
                  <a:lnTo>
                    <a:pt x="80149" y="20002"/>
                  </a:lnTo>
                  <a:lnTo>
                    <a:pt x="80264" y="19862"/>
                  </a:lnTo>
                  <a:lnTo>
                    <a:pt x="80251" y="19710"/>
                  </a:lnTo>
                  <a:lnTo>
                    <a:pt x="80632" y="18681"/>
                  </a:lnTo>
                  <a:close/>
                </a:path>
                <a:path w="93979" h="86360">
                  <a:moveTo>
                    <a:pt x="81940" y="12090"/>
                  </a:moveTo>
                  <a:lnTo>
                    <a:pt x="81864" y="11963"/>
                  </a:lnTo>
                  <a:lnTo>
                    <a:pt x="81749" y="10871"/>
                  </a:lnTo>
                  <a:lnTo>
                    <a:pt x="81038" y="9994"/>
                  </a:lnTo>
                  <a:lnTo>
                    <a:pt x="80137" y="9474"/>
                  </a:lnTo>
                  <a:lnTo>
                    <a:pt x="79235" y="8966"/>
                  </a:lnTo>
                  <a:lnTo>
                    <a:pt x="78168" y="8788"/>
                  </a:lnTo>
                  <a:lnTo>
                    <a:pt x="77127" y="8775"/>
                  </a:lnTo>
                  <a:lnTo>
                    <a:pt x="76974" y="9550"/>
                  </a:lnTo>
                  <a:lnTo>
                    <a:pt x="80467" y="13017"/>
                  </a:lnTo>
                  <a:lnTo>
                    <a:pt x="81572" y="12573"/>
                  </a:lnTo>
                  <a:lnTo>
                    <a:pt x="81711" y="12496"/>
                  </a:lnTo>
                  <a:lnTo>
                    <a:pt x="81902" y="12268"/>
                  </a:lnTo>
                  <a:lnTo>
                    <a:pt x="81940" y="12090"/>
                  </a:lnTo>
                  <a:close/>
                </a:path>
                <a:path w="93979" h="86360">
                  <a:moveTo>
                    <a:pt x="93840" y="6477"/>
                  </a:moveTo>
                  <a:lnTo>
                    <a:pt x="93472" y="4622"/>
                  </a:lnTo>
                  <a:lnTo>
                    <a:pt x="92837" y="2908"/>
                  </a:lnTo>
                  <a:lnTo>
                    <a:pt x="91389" y="3136"/>
                  </a:lnTo>
                  <a:lnTo>
                    <a:pt x="90182" y="4064"/>
                  </a:lnTo>
                  <a:lnTo>
                    <a:pt x="88468" y="5740"/>
                  </a:lnTo>
                  <a:lnTo>
                    <a:pt x="87807" y="6489"/>
                  </a:lnTo>
                  <a:lnTo>
                    <a:pt x="86880" y="9105"/>
                  </a:lnTo>
                  <a:lnTo>
                    <a:pt x="87617" y="11061"/>
                  </a:lnTo>
                  <a:lnTo>
                    <a:pt x="89077" y="12585"/>
                  </a:lnTo>
                  <a:lnTo>
                    <a:pt x="89293" y="12776"/>
                  </a:lnTo>
                  <a:lnTo>
                    <a:pt x="89814" y="12966"/>
                  </a:lnTo>
                  <a:lnTo>
                    <a:pt x="90157" y="12915"/>
                  </a:lnTo>
                  <a:lnTo>
                    <a:pt x="90322" y="12700"/>
                  </a:lnTo>
                  <a:lnTo>
                    <a:pt x="90449" y="12623"/>
                  </a:lnTo>
                  <a:lnTo>
                    <a:pt x="92138" y="11823"/>
                  </a:lnTo>
                  <a:lnTo>
                    <a:pt x="93218" y="10083"/>
                  </a:lnTo>
                  <a:lnTo>
                    <a:pt x="93840" y="6477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2" name="object 102"/>
            <p:cNvSpPr/>
            <p:nvPr/>
          </p:nvSpPr>
          <p:spPr>
            <a:xfrm>
              <a:off x="11193649" y="4912925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1993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3" name="object 103"/>
            <p:cNvSpPr/>
            <p:nvPr/>
          </p:nvSpPr>
          <p:spPr>
            <a:xfrm>
              <a:off x="11197144" y="4914132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4" name="object 104"/>
            <p:cNvSpPr/>
            <p:nvPr/>
          </p:nvSpPr>
          <p:spPr>
            <a:xfrm>
              <a:off x="11202277" y="4917694"/>
              <a:ext cx="10795" cy="11430"/>
            </a:xfrm>
            <a:custGeom>
              <a:avLst/>
              <a:gdLst/>
              <a:ahLst/>
              <a:cxnLst/>
              <a:rect l="l" t="t" r="r" b="b"/>
              <a:pathLst>
                <a:path w="10795" h="11429">
                  <a:moveTo>
                    <a:pt x="7823" y="6388"/>
                  </a:moveTo>
                  <a:lnTo>
                    <a:pt x="4165" y="3848"/>
                  </a:lnTo>
                  <a:lnTo>
                    <a:pt x="3009" y="3543"/>
                  </a:lnTo>
                  <a:lnTo>
                    <a:pt x="2032" y="2692"/>
                  </a:lnTo>
                  <a:lnTo>
                    <a:pt x="2032" y="2197"/>
                  </a:lnTo>
                  <a:lnTo>
                    <a:pt x="2197" y="1930"/>
                  </a:lnTo>
                  <a:lnTo>
                    <a:pt x="2819" y="1485"/>
                  </a:lnTo>
                  <a:lnTo>
                    <a:pt x="3238" y="1371"/>
                  </a:lnTo>
                  <a:lnTo>
                    <a:pt x="4305" y="1371"/>
                  </a:lnTo>
                  <a:lnTo>
                    <a:pt x="4711" y="1485"/>
                  </a:lnTo>
                  <a:lnTo>
                    <a:pt x="5219" y="1892"/>
                  </a:lnTo>
                  <a:lnTo>
                    <a:pt x="5422" y="2171"/>
                  </a:lnTo>
                  <a:lnTo>
                    <a:pt x="5740" y="2781"/>
                  </a:lnTo>
                  <a:lnTo>
                    <a:pt x="5880" y="2959"/>
                  </a:lnTo>
                  <a:lnTo>
                    <a:pt x="7391" y="2578"/>
                  </a:lnTo>
                  <a:lnTo>
                    <a:pt x="7391" y="2082"/>
                  </a:lnTo>
                  <a:lnTo>
                    <a:pt x="4495" y="0"/>
                  </a:lnTo>
                  <a:lnTo>
                    <a:pt x="3124" y="0"/>
                  </a:lnTo>
                  <a:lnTo>
                    <a:pt x="190" y="2146"/>
                  </a:lnTo>
                  <a:lnTo>
                    <a:pt x="190" y="3225"/>
                  </a:lnTo>
                  <a:lnTo>
                    <a:pt x="4470" y="5740"/>
                  </a:lnTo>
                  <a:lnTo>
                    <a:pt x="5105" y="5956"/>
                  </a:lnTo>
                  <a:lnTo>
                    <a:pt x="5359" y="6108"/>
                  </a:lnTo>
                  <a:lnTo>
                    <a:pt x="5753" y="6502"/>
                  </a:lnTo>
                  <a:lnTo>
                    <a:pt x="5854" y="6756"/>
                  </a:lnTo>
                  <a:lnTo>
                    <a:pt x="5854" y="7480"/>
                  </a:lnTo>
                  <a:lnTo>
                    <a:pt x="5676" y="7810"/>
                  </a:lnTo>
                  <a:lnTo>
                    <a:pt x="4927" y="8356"/>
                  </a:lnTo>
                  <a:lnTo>
                    <a:pt x="4445" y="8483"/>
                  </a:lnTo>
                  <a:lnTo>
                    <a:pt x="3429" y="8483"/>
                  </a:lnTo>
                  <a:lnTo>
                    <a:pt x="1701" y="6756"/>
                  </a:lnTo>
                  <a:lnTo>
                    <a:pt x="1574" y="6565"/>
                  </a:lnTo>
                  <a:lnTo>
                    <a:pt x="1282" y="6299"/>
                  </a:lnTo>
                  <a:lnTo>
                    <a:pt x="1104" y="6235"/>
                  </a:lnTo>
                  <a:lnTo>
                    <a:pt x="635" y="6235"/>
                  </a:lnTo>
                  <a:lnTo>
                    <a:pt x="419" y="6324"/>
                  </a:lnTo>
                  <a:lnTo>
                    <a:pt x="88" y="6654"/>
                  </a:lnTo>
                  <a:lnTo>
                    <a:pt x="0" y="6858"/>
                  </a:lnTo>
                  <a:lnTo>
                    <a:pt x="0" y="7493"/>
                  </a:lnTo>
                  <a:lnTo>
                    <a:pt x="2946" y="9906"/>
                  </a:lnTo>
                  <a:lnTo>
                    <a:pt x="4724" y="9906"/>
                  </a:lnTo>
                  <a:lnTo>
                    <a:pt x="7823" y="7454"/>
                  </a:lnTo>
                  <a:lnTo>
                    <a:pt x="7823" y="6870"/>
                  </a:lnTo>
                  <a:lnTo>
                    <a:pt x="7823" y="6388"/>
                  </a:lnTo>
                  <a:close/>
                </a:path>
                <a:path w="10795" h="11429">
                  <a:moveTo>
                    <a:pt x="10629" y="8928"/>
                  </a:moveTo>
                  <a:lnTo>
                    <a:pt x="10541" y="8763"/>
                  </a:lnTo>
                  <a:lnTo>
                    <a:pt x="10363" y="8737"/>
                  </a:lnTo>
                  <a:lnTo>
                    <a:pt x="10185" y="8940"/>
                  </a:lnTo>
                  <a:lnTo>
                    <a:pt x="10033" y="9118"/>
                  </a:lnTo>
                  <a:lnTo>
                    <a:pt x="9855" y="9258"/>
                  </a:lnTo>
                  <a:lnTo>
                    <a:pt x="9512" y="9436"/>
                  </a:lnTo>
                  <a:lnTo>
                    <a:pt x="9359" y="9525"/>
                  </a:lnTo>
                  <a:lnTo>
                    <a:pt x="9347" y="9690"/>
                  </a:lnTo>
                  <a:lnTo>
                    <a:pt x="9486" y="9829"/>
                  </a:lnTo>
                  <a:lnTo>
                    <a:pt x="9639" y="9829"/>
                  </a:lnTo>
                  <a:lnTo>
                    <a:pt x="9842" y="9715"/>
                  </a:lnTo>
                  <a:lnTo>
                    <a:pt x="10147" y="9486"/>
                  </a:lnTo>
                  <a:lnTo>
                    <a:pt x="10147" y="11074"/>
                  </a:lnTo>
                  <a:lnTo>
                    <a:pt x="10172" y="11239"/>
                  </a:lnTo>
                  <a:lnTo>
                    <a:pt x="10312" y="11353"/>
                  </a:lnTo>
                  <a:lnTo>
                    <a:pt x="10553" y="11353"/>
                  </a:lnTo>
                  <a:lnTo>
                    <a:pt x="10629" y="892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5" name="object 105"/>
            <p:cNvSpPr/>
            <p:nvPr/>
          </p:nvSpPr>
          <p:spPr>
            <a:xfrm>
              <a:off x="11237445" y="4908762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59"/>
                  </a:lnTo>
                  <a:lnTo>
                    <a:pt x="4572" y="22859"/>
                  </a:lnTo>
                  <a:lnTo>
                    <a:pt x="21424" y="22859"/>
                  </a:lnTo>
                  <a:lnTo>
                    <a:pt x="23482" y="20853"/>
                  </a:lnTo>
                  <a:lnTo>
                    <a:pt x="23482" y="1993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6" name="object 106"/>
            <p:cNvSpPr/>
            <p:nvPr/>
          </p:nvSpPr>
          <p:spPr>
            <a:xfrm>
              <a:off x="11240928" y="4909972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7" name="object 107"/>
            <p:cNvSpPr/>
            <p:nvPr/>
          </p:nvSpPr>
          <p:spPr>
            <a:xfrm>
              <a:off x="11246219" y="4913693"/>
              <a:ext cx="10795" cy="11430"/>
            </a:xfrm>
            <a:custGeom>
              <a:avLst/>
              <a:gdLst/>
              <a:ahLst/>
              <a:cxnLst/>
              <a:rect l="l" t="t" r="r" b="b"/>
              <a:pathLst>
                <a:path w="10795" h="11429">
                  <a:moveTo>
                    <a:pt x="7594" y="8585"/>
                  </a:moveTo>
                  <a:lnTo>
                    <a:pt x="7518" y="8394"/>
                  </a:lnTo>
                  <a:lnTo>
                    <a:pt x="7188" y="8115"/>
                  </a:lnTo>
                  <a:lnTo>
                    <a:pt x="6959" y="8039"/>
                  </a:lnTo>
                  <a:lnTo>
                    <a:pt x="1993" y="8039"/>
                  </a:lnTo>
                  <a:lnTo>
                    <a:pt x="1993" y="5321"/>
                  </a:lnTo>
                  <a:lnTo>
                    <a:pt x="6438" y="5321"/>
                  </a:lnTo>
                  <a:lnTo>
                    <a:pt x="6667" y="5245"/>
                  </a:lnTo>
                  <a:lnTo>
                    <a:pt x="6972" y="4978"/>
                  </a:lnTo>
                  <a:lnTo>
                    <a:pt x="7035" y="4787"/>
                  </a:lnTo>
                  <a:lnTo>
                    <a:pt x="7035" y="4356"/>
                  </a:lnTo>
                  <a:lnTo>
                    <a:pt x="6972" y="4178"/>
                  </a:lnTo>
                  <a:lnTo>
                    <a:pt x="6667" y="3911"/>
                  </a:lnTo>
                  <a:lnTo>
                    <a:pt x="6438" y="3848"/>
                  </a:lnTo>
                  <a:lnTo>
                    <a:pt x="1993" y="3848"/>
                  </a:lnTo>
                  <a:lnTo>
                    <a:pt x="1993" y="1498"/>
                  </a:lnTo>
                  <a:lnTo>
                    <a:pt x="6489" y="1498"/>
                  </a:lnTo>
                  <a:lnTo>
                    <a:pt x="6807" y="1498"/>
                  </a:lnTo>
                  <a:lnTo>
                    <a:pt x="7048" y="1435"/>
                  </a:lnTo>
                  <a:lnTo>
                    <a:pt x="6807" y="0"/>
                  </a:lnTo>
                  <a:lnTo>
                    <a:pt x="939" y="0"/>
                  </a:lnTo>
                  <a:lnTo>
                    <a:pt x="0" y="914"/>
                  </a:lnTo>
                  <a:lnTo>
                    <a:pt x="0" y="8813"/>
                  </a:lnTo>
                  <a:lnTo>
                    <a:pt x="101" y="9118"/>
                  </a:lnTo>
                  <a:lnTo>
                    <a:pt x="482" y="9486"/>
                  </a:lnTo>
                  <a:lnTo>
                    <a:pt x="787" y="9588"/>
                  </a:lnTo>
                  <a:lnTo>
                    <a:pt x="6959" y="9588"/>
                  </a:lnTo>
                  <a:lnTo>
                    <a:pt x="7188" y="9512"/>
                  </a:lnTo>
                  <a:lnTo>
                    <a:pt x="7518" y="9232"/>
                  </a:lnTo>
                  <a:lnTo>
                    <a:pt x="7594" y="9042"/>
                  </a:lnTo>
                  <a:lnTo>
                    <a:pt x="7594" y="8585"/>
                  </a:lnTo>
                  <a:close/>
                </a:path>
                <a:path w="10795" h="11429">
                  <a:moveTo>
                    <a:pt x="10477" y="8763"/>
                  </a:moveTo>
                  <a:lnTo>
                    <a:pt x="10388" y="8597"/>
                  </a:lnTo>
                  <a:lnTo>
                    <a:pt x="10210" y="8572"/>
                  </a:lnTo>
                  <a:lnTo>
                    <a:pt x="10033" y="8775"/>
                  </a:lnTo>
                  <a:lnTo>
                    <a:pt x="9880" y="8953"/>
                  </a:lnTo>
                  <a:lnTo>
                    <a:pt x="9702" y="9093"/>
                  </a:lnTo>
                  <a:lnTo>
                    <a:pt x="9359" y="9271"/>
                  </a:lnTo>
                  <a:lnTo>
                    <a:pt x="9207" y="9372"/>
                  </a:lnTo>
                  <a:lnTo>
                    <a:pt x="9194" y="9525"/>
                  </a:lnTo>
                  <a:lnTo>
                    <a:pt x="9334" y="9664"/>
                  </a:lnTo>
                  <a:lnTo>
                    <a:pt x="9486" y="9664"/>
                  </a:lnTo>
                  <a:lnTo>
                    <a:pt x="9690" y="9550"/>
                  </a:lnTo>
                  <a:lnTo>
                    <a:pt x="9994" y="9321"/>
                  </a:lnTo>
                  <a:lnTo>
                    <a:pt x="9994" y="10909"/>
                  </a:lnTo>
                  <a:lnTo>
                    <a:pt x="10020" y="11074"/>
                  </a:lnTo>
                  <a:lnTo>
                    <a:pt x="10160" y="11188"/>
                  </a:lnTo>
                  <a:lnTo>
                    <a:pt x="10401" y="11188"/>
                  </a:lnTo>
                  <a:lnTo>
                    <a:pt x="10477" y="876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8" name="object 108"/>
            <p:cNvSpPr/>
            <p:nvPr/>
          </p:nvSpPr>
          <p:spPr>
            <a:xfrm>
              <a:off x="11346909" y="4912925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1993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9" name="object 109"/>
            <p:cNvSpPr/>
            <p:nvPr/>
          </p:nvSpPr>
          <p:spPr>
            <a:xfrm>
              <a:off x="11350394" y="4914132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0" name="object 110"/>
            <p:cNvSpPr/>
            <p:nvPr/>
          </p:nvSpPr>
          <p:spPr>
            <a:xfrm>
              <a:off x="11354727" y="4917706"/>
              <a:ext cx="12065" cy="11430"/>
            </a:xfrm>
            <a:custGeom>
              <a:avLst/>
              <a:gdLst/>
              <a:ahLst/>
              <a:cxnLst/>
              <a:rect l="l" t="t" r="r" b="b"/>
              <a:pathLst>
                <a:path w="12065" h="11429">
                  <a:moveTo>
                    <a:pt x="9398" y="5511"/>
                  </a:moveTo>
                  <a:lnTo>
                    <a:pt x="8318" y="4699"/>
                  </a:lnTo>
                  <a:lnTo>
                    <a:pt x="5511" y="4699"/>
                  </a:lnTo>
                  <a:lnTo>
                    <a:pt x="5295" y="4775"/>
                  </a:lnTo>
                  <a:lnTo>
                    <a:pt x="4978" y="5054"/>
                  </a:lnTo>
                  <a:lnTo>
                    <a:pt x="4902" y="5232"/>
                  </a:lnTo>
                  <a:lnTo>
                    <a:pt x="4902" y="5702"/>
                  </a:lnTo>
                  <a:lnTo>
                    <a:pt x="4991" y="5892"/>
                  </a:lnTo>
                  <a:lnTo>
                    <a:pt x="5372" y="6108"/>
                  </a:lnTo>
                  <a:lnTo>
                    <a:pt x="5651" y="6159"/>
                  </a:lnTo>
                  <a:lnTo>
                    <a:pt x="7569" y="6159"/>
                  </a:lnTo>
                  <a:lnTo>
                    <a:pt x="7569" y="7721"/>
                  </a:lnTo>
                  <a:lnTo>
                    <a:pt x="5499" y="8394"/>
                  </a:lnTo>
                  <a:lnTo>
                    <a:pt x="4089" y="8394"/>
                  </a:lnTo>
                  <a:lnTo>
                    <a:pt x="3352" y="8089"/>
                  </a:lnTo>
                  <a:lnTo>
                    <a:pt x="2286" y="6883"/>
                  </a:lnTo>
                  <a:lnTo>
                    <a:pt x="2019" y="6019"/>
                  </a:lnTo>
                  <a:lnTo>
                    <a:pt x="2019" y="4381"/>
                  </a:lnTo>
                  <a:lnTo>
                    <a:pt x="4521" y="1485"/>
                  </a:lnTo>
                  <a:lnTo>
                    <a:pt x="5435" y="1485"/>
                  </a:lnTo>
                  <a:lnTo>
                    <a:pt x="7493" y="3136"/>
                  </a:lnTo>
                  <a:lnTo>
                    <a:pt x="5791" y="0"/>
                  </a:lnTo>
                  <a:lnTo>
                    <a:pt x="4330" y="0"/>
                  </a:lnTo>
                  <a:lnTo>
                    <a:pt x="0" y="4203"/>
                  </a:lnTo>
                  <a:lnTo>
                    <a:pt x="0" y="5702"/>
                  </a:lnTo>
                  <a:lnTo>
                    <a:pt x="4267" y="9906"/>
                  </a:lnTo>
                  <a:lnTo>
                    <a:pt x="5676" y="9906"/>
                  </a:lnTo>
                  <a:lnTo>
                    <a:pt x="9398" y="7924"/>
                  </a:lnTo>
                  <a:lnTo>
                    <a:pt x="9398" y="5842"/>
                  </a:lnTo>
                  <a:lnTo>
                    <a:pt x="9398" y="5511"/>
                  </a:lnTo>
                  <a:close/>
                </a:path>
                <a:path w="12065" h="11429">
                  <a:moveTo>
                    <a:pt x="11950" y="11036"/>
                  </a:moveTo>
                  <a:lnTo>
                    <a:pt x="11836" y="10909"/>
                  </a:lnTo>
                  <a:lnTo>
                    <a:pt x="10731" y="10896"/>
                  </a:lnTo>
                  <a:lnTo>
                    <a:pt x="10883" y="10706"/>
                  </a:lnTo>
                  <a:lnTo>
                    <a:pt x="11010" y="10591"/>
                  </a:lnTo>
                  <a:lnTo>
                    <a:pt x="11366" y="10312"/>
                  </a:lnTo>
                  <a:lnTo>
                    <a:pt x="11493" y="10198"/>
                  </a:lnTo>
                  <a:lnTo>
                    <a:pt x="11645" y="10071"/>
                  </a:lnTo>
                  <a:lnTo>
                    <a:pt x="11798" y="9855"/>
                  </a:lnTo>
                  <a:lnTo>
                    <a:pt x="11912" y="9613"/>
                  </a:lnTo>
                  <a:lnTo>
                    <a:pt x="11912" y="9372"/>
                  </a:lnTo>
                  <a:lnTo>
                    <a:pt x="11480" y="8826"/>
                  </a:lnTo>
                  <a:lnTo>
                    <a:pt x="11353" y="8763"/>
                  </a:lnTo>
                  <a:lnTo>
                    <a:pt x="11201" y="8737"/>
                  </a:lnTo>
                  <a:lnTo>
                    <a:pt x="10871" y="8737"/>
                  </a:lnTo>
                  <a:lnTo>
                    <a:pt x="10121" y="9385"/>
                  </a:lnTo>
                  <a:lnTo>
                    <a:pt x="10121" y="9525"/>
                  </a:lnTo>
                  <a:lnTo>
                    <a:pt x="10223" y="9652"/>
                  </a:lnTo>
                  <a:lnTo>
                    <a:pt x="10401" y="9677"/>
                  </a:lnTo>
                  <a:lnTo>
                    <a:pt x="10528" y="9575"/>
                  </a:lnTo>
                  <a:lnTo>
                    <a:pt x="10604" y="9359"/>
                  </a:lnTo>
                  <a:lnTo>
                    <a:pt x="10731" y="9156"/>
                  </a:lnTo>
                  <a:lnTo>
                    <a:pt x="10858" y="9093"/>
                  </a:lnTo>
                  <a:lnTo>
                    <a:pt x="11087" y="9093"/>
                  </a:lnTo>
                  <a:lnTo>
                    <a:pt x="11417" y="9398"/>
                  </a:lnTo>
                  <a:lnTo>
                    <a:pt x="11417" y="9550"/>
                  </a:lnTo>
                  <a:lnTo>
                    <a:pt x="11366" y="9690"/>
                  </a:lnTo>
                  <a:lnTo>
                    <a:pt x="11290" y="9829"/>
                  </a:lnTo>
                  <a:lnTo>
                    <a:pt x="11074" y="10033"/>
                  </a:lnTo>
                  <a:lnTo>
                    <a:pt x="10820" y="10210"/>
                  </a:lnTo>
                  <a:lnTo>
                    <a:pt x="10693" y="10325"/>
                  </a:lnTo>
                  <a:lnTo>
                    <a:pt x="10426" y="10579"/>
                  </a:lnTo>
                  <a:lnTo>
                    <a:pt x="10274" y="10731"/>
                  </a:lnTo>
                  <a:lnTo>
                    <a:pt x="10160" y="10896"/>
                  </a:lnTo>
                  <a:lnTo>
                    <a:pt x="10121" y="11023"/>
                  </a:lnTo>
                  <a:lnTo>
                    <a:pt x="10147" y="11188"/>
                  </a:lnTo>
                  <a:lnTo>
                    <a:pt x="10312" y="11315"/>
                  </a:lnTo>
                  <a:lnTo>
                    <a:pt x="11798" y="11315"/>
                  </a:lnTo>
                  <a:lnTo>
                    <a:pt x="11938" y="11214"/>
                  </a:lnTo>
                  <a:lnTo>
                    <a:pt x="11950" y="1103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1" name="object 111"/>
            <p:cNvSpPr/>
            <p:nvPr/>
          </p:nvSpPr>
          <p:spPr>
            <a:xfrm>
              <a:off x="11303122" y="4908762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1993"/>
                  </a:lnTo>
                  <a:lnTo>
                    <a:pt x="0" y="20853"/>
                  </a:lnTo>
                  <a:lnTo>
                    <a:pt x="2057" y="22859"/>
                  </a:lnTo>
                  <a:lnTo>
                    <a:pt x="4572" y="22859"/>
                  </a:lnTo>
                  <a:lnTo>
                    <a:pt x="21424" y="22859"/>
                  </a:lnTo>
                  <a:lnTo>
                    <a:pt x="23482" y="20853"/>
                  </a:lnTo>
                  <a:lnTo>
                    <a:pt x="23482" y="1993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2" name="object 112"/>
            <p:cNvSpPr/>
            <p:nvPr/>
          </p:nvSpPr>
          <p:spPr>
            <a:xfrm>
              <a:off x="11306608" y="4909972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76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76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3" name="object 113"/>
            <p:cNvSpPr/>
            <p:nvPr/>
          </p:nvSpPr>
          <p:spPr>
            <a:xfrm>
              <a:off x="11314633" y="4913540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1993" y="774"/>
                  </a:moveTo>
                  <a:lnTo>
                    <a:pt x="1905" y="482"/>
                  </a:lnTo>
                  <a:lnTo>
                    <a:pt x="1524" y="101"/>
                  </a:lnTo>
                  <a:lnTo>
                    <a:pt x="1282" y="0"/>
                  </a:lnTo>
                  <a:lnTo>
                    <a:pt x="698" y="0"/>
                  </a:lnTo>
                  <a:lnTo>
                    <a:pt x="457" y="101"/>
                  </a:lnTo>
                  <a:lnTo>
                    <a:pt x="88" y="495"/>
                  </a:lnTo>
                  <a:lnTo>
                    <a:pt x="0" y="774"/>
                  </a:lnTo>
                  <a:lnTo>
                    <a:pt x="0" y="8724"/>
                  </a:lnTo>
                  <a:lnTo>
                    <a:pt x="0" y="9118"/>
                  </a:lnTo>
                  <a:lnTo>
                    <a:pt x="88" y="9410"/>
                  </a:lnTo>
                  <a:lnTo>
                    <a:pt x="469" y="9804"/>
                  </a:lnTo>
                  <a:lnTo>
                    <a:pt x="698" y="9906"/>
                  </a:lnTo>
                  <a:lnTo>
                    <a:pt x="1282" y="9906"/>
                  </a:lnTo>
                  <a:lnTo>
                    <a:pt x="1524" y="9804"/>
                  </a:lnTo>
                  <a:lnTo>
                    <a:pt x="1905" y="9423"/>
                  </a:lnTo>
                  <a:lnTo>
                    <a:pt x="1993" y="9118"/>
                  </a:lnTo>
                  <a:lnTo>
                    <a:pt x="1993" y="774"/>
                  </a:lnTo>
                  <a:close/>
                </a:path>
                <a:path w="8254" h="11429">
                  <a:moveTo>
                    <a:pt x="7734" y="8928"/>
                  </a:moveTo>
                  <a:lnTo>
                    <a:pt x="7645" y="8763"/>
                  </a:lnTo>
                  <a:lnTo>
                    <a:pt x="7467" y="8737"/>
                  </a:lnTo>
                  <a:lnTo>
                    <a:pt x="7289" y="8940"/>
                  </a:lnTo>
                  <a:lnTo>
                    <a:pt x="7137" y="9118"/>
                  </a:lnTo>
                  <a:lnTo>
                    <a:pt x="6959" y="9258"/>
                  </a:lnTo>
                  <a:lnTo>
                    <a:pt x="6616" y="9436"/>
                  </a:lnTo>
                  <a:lnTo>
                    <a:pt x="6464" y="9525"/>
                  </a:lnTo>
                  <a:lnTo>
                    <a:pt x="6451" y="9690"/>
                  </a:lnTo>
                  <a:lnTo>
                    <a:pt x="6591" y="9829"/>
                  </a:lnTo>
                  <a:lnTo>
                    <a:pt x="6743" y="9829"/>
                  </a:lnTo>
                  <a:lnTo>
                    <a:pt x="6946" y="9715"/>
                  </a:lnTo>
                  <a:lnTo>
                    <a:pt x="7251" y="9486"/>
                  </a:lnTo>
                  <a:lnTo>
                    <a:pt x="7251" y="11074"/>
                  </a:lnTo>
                  <a:lnTo>
                    <a:pt x="7277" y="11239"/>
                  </a:lnTo>
                  <a:lnTo>
                    <a:pt x="7416" y="11353"/>
                  </a:lnTo>
                  <a:lnTo>
                    <a:pt x="7658" y="11353"/>
                  </a:lnTo>
                  <a:lnTo>
                    <a:pt x="7734" y="892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4" name="object 114"/>
            <p:cNvSpPr/>
            <p:nvPr/>
          </p:nvSpPr>
          <p:spPr>
            <a:xfrm>
              <a:off x="11259326" y="4907418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2006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5" name="object 115"/>
            <p:cNvSpPr/>
            <p:nvPr/>
          </p:nvSpPr>
          <p:spPr>
            <a:xfrm>
              <a:off x="11262822" y="4908628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8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8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6" name="object 116"/>
            <p:cNvSpPr/>
            <p:nvPr/>
          </p:nvSpPr>
          <p:spPr>
            <a:xfrm>
              <a:off x="11268977" y="4912283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1981" y="7975"/>
                  </a:moveTo>
                  <a:lnTo>
                    <a:pt x="1892" y="393"/>
                  </a:lnTo>
                  <a:lnTo>
                    <a:pt x="1511" y="0"/>
                  </a:lnTo>
                  <a:lnTo>
                    <a:pt x="444" y="0"/>
                  </a:lnTo>
                  <a:lnTo>
                    <a:pt x="76" y="393"/>
                  </a:lnTo>
                  <a:lnTo>
                    <a:pt x="12" y="7975"/>
                  </a:lnTo>
                  <a:lnTo>
                    <a:pt x="1981" y="7975"/>
                  </a:lnTo>
                  <a:close/>
                </a:path>
                <a:path w="10159" h="11429">
                  <a:moveTo>
                    <a:pt x="6311" y="8331"/>
                  </a:moveTo>
                  <a:lnTo>
                    <a:pt x="0" y="8331"/>
                  </a:lnTo>
                  <a:lnTo>
                    <a:pt x="0" y="9017"/>
                  </a:lnTo>
                  <a:lnTo>
                    <a:pt x="6096" y="9563"/>
                  </a:lnTo>
                  <a:lnTo>
                    <a:pt x="5905" y="9740"/>
                  </a:lnTo>
                  <a:lnTo>
                    <a:pt x="6311" y="9563"/>
                  </a:lnTo>
                  <a:lnTo>
                    <a:pt x="6311" y="8331"/>
                  </a:lnTo>
                  <a:close/>
                </a:path>
                <a:path w="10159" h="11429">
                  <a:moveTo>
                    <a:pt x="9613" y="8839"/>
                  </a:moveTo>
                  <a:lnTo>
                    <a:pt x="9525" y="8674"/>
                  </a:lnTo>
                  <a:lnTo>
                    <a:pt x="9347" y="8648"/>
                  </a:lnTo>
                  <a:lnTo>
                    <a:pt x="9169" y="8851"/>
                  </a:lnTo>
                  <a:lnTo>
                    <a:pt x="9017" y="9029"/>
                  </a:lnTo>
                  <a:lnTo>
                    <a:pt x="8851" y="9169"/>
                  </a:lnTo>
                  <a:lnTo>
                    <a:pt x="8724" y="9245"/>
                  </a:lnTo>
                  <a:lnTo>
                    <a:pt x="8496" y="9347"/>
                  </a:lnTo>
                  <a:lnTo>
                    <a:pt x="8343" y="9448"/>
                  </a:lnTo>
                  <a:lnTo>
                    <a:pt x="8331" y="9601"/>
                  </a:lnTo>
                  <a:lnTo>
                    <a:pt x="8470" y="9740"/>
                  </a:lnTo>
                  <a:lnTo>
                    <a:pt x="8623" y="9740"/>
                  </a:lnTo>
                  <a:lnTo>
                    <a:pt x="8826" y="9626"/>
                  </a:lnTo>
                  <a:lnTo>
                    <a:pt x="9131" y="9398"/>
                  </a:lnTo>
                  <a:lnTo>
                    <a:pt x="9131" y="10985"/>
                  </a:lnTo>
                  <a:lnTo>
                    <a:pt x="9156" y="11150"/>
                  </a:lnTo>
                  <a:lnTo>
                    <a:pt x="9296" y="11264"/>
                  </a:lnTo>
                  <a:lnTo>
                    <a:pt x="9537" y="11264"/>
                  </a:lnTo>
                  <a:lnTo>
                    <a:pt x="9613" y="883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7" name="object 117"/>
            <p:cNvSpPr/>
            <p:nvPr/>
          </p:nvSpPr>
          <p:spPr>
            <a:xfrm>
              <a:off x="11281219" y="4907418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37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84" y="22860"/>
                  </a:lnTo>
                  <a:lnTo>
                    <a:pt x="21437" y="22860"/>
                  </a:lnTo>
                  <a:lnTo>
                    <a:pt x="23494" y="20853"/>
                  </a:lnTo>
                  <a:lnTo>
                    <a:pt x="23494" y="2006"/>
                  </a:lnTo>
                  <a:lnTo>
                    <a:pt x="2143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8" name="object 118"/>
            <p:cNvSpPr/>
            <p:nvPr/>
          </p:nvSpPr>
          <p:spPr>
            <a:xfrm>
              <a:off x="11284716" y="4908628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8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8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9" name="object 119"/>
            <p:cNvSpPr/>
            <p:nvPr/>
          </p:nvSpPr>
          <p:spPr>
            <a:xfrm>
              <a:off x="11290872" y="4912283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1981" y="7975"/>
                  </a:moveTo>
                  <a:lnTo>
                    <a:pt x="1892" y="393"/>
                  </a:lnTo>
                  <a:lnTo>
                    <a:pt x="1511" y="0"/>
                  </a:lnTo>
                  <a:lnTo>
                    <a:pt x="444" y="0"/>
                  </a:lnTo>
                  <a:lnTo>
                    <a:pt x="76" y="393"/>
                  </a:lnTo>
                  <a:lnTo>
                    <a:pt x="0" y="7975"/>
                  </a:lnTo>
                  <a:lnTo>
                    <a:pt x="1981" y="7975"/>
                  </a:lnTo>
                  <a:close/>
                </a:path>
                <a:path w="10159" h="11429">
                  <a:moveTo>
                    <a:pt x="6311" y="8331"/>
                  </a:moveTo>
                  <a:lnTo>
                    <a:pt x="0" y="8331"/>
                  </a:lnTo>
                  <a:lnTo>
                    <a:pt x="0" y="9017"/>
                  </a:lnTo>
                  <a:lnTo>
                    <a:pt x="6096" y="9563"/>
                  </a:lnTo>
                  <a:lnTo>
                    <a:pt x="5905" y="9740"/>
                  </a:lnTo>
                  <a:lnTo>
                    <a:pt x="6311" y="9563"/>
                  </a:lnTo>
                  <a:lnTo>
                    <a:pt x="6311" y="8331"/>
                  </a:lnTo>
                  <a:close/>
                </a:path>
                <a:path w="10159" h="11429">
                  <a:moveTo>
                    <a:pt x="9601" y="8839"/>
                  </a:moveTo>
                  <a:lnTo>
                    <a:pt x="9512" y="8674"/>
                  </a:lnTo>
                  <a:lnTo>
                    <a:pt x="9334" y="8648"/>
                  </a:lnTo>
                  <a:lnTo>
                    <a:pt x="9156" y="8851"/>
                  </a:lnTo>
                  <a:lnTo>
                    <a:pt x="9004" y="9029"/>
                  </a:lnTo>
                  <a:lnTo>
                    <a:pt x="8826" y="9169"/>
                  </a:lnTo>
                  <a:lnTo>
                    <a:pt x="8572" y="9309"/>
                  </a:lnTo>
                  <a:lnTo>
                    <a:pt x="8369" y="9410"/>
                  </a:lnTo>
                  <a:lnTo>
                    <a:pt x="8318" y="9601"/>
                  </a:lnTo>
                  <a:lnTo>
                    <a:pt x="8458" y="9740"/>
                  </a:lnTo>
                  <a:lnTo>
                    <a:pt x="8610" y="9740"/>
                  </a:lnTo>
                  <a:lnTo>
                    <a:pt x="8813" y="9626"/>
                  </a:lnTo>
                  <a:lnTo>
                    <a:pt x="9118" y="9398"/>
                  </a:lnTo>
                  <a:lnTo>
                    <a:pt x="9118" y="10985"/>
                  </a:lnTo>
                  <a:lnTo>
                    <a:pt x="9144" y="11150"/>
                  </a:lnTo>
                  <a:lnTo>
                    <a:pt x="9283" y="11264"/>
                  </a:lnTo>
                  <a:lnTo>
                    <a:pt x="9525" y="11264"/>
                  </a:lnTo>
                  <a:lnTo>
                    <a:pt x="9601" y="883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0" name="object 120"/>
            <p:cNvSpPr/>
            <p:nvPr/>
          </p:nvSpPr>
          <p:spPr>
            <a:xfrm>
              <a:off x="11325015" y="4910951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2006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1" name="object 121"/>
            <p:cNvSpPr/>
            <p:nvPr/>
          </p:nvSpPr>
          <p:spPr>
            <a:xfrm>
              <a:off x="11328500" y="4912159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9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9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2" name="object 122"/>
            <p:cNvSpPr/>
            <p:nvPr/>
          </p:nvSpPr>
          <p:spPr>
            <a:xfrm>
              <a:off x="11333353" y="4915712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8242" y="749"/>
                  </a:moveTo>
                  <a:lnTo>
                    <a:pt x="8166" y="469"/>
                  </a:lnTo>
                  <a:lnTo>
                    <a:pt x="7835" y="88"/>
                  </a:lnTo>
                  <a:lnTo>
                    <a:pt x="7607" y="0"/>
                  </a:lnTo>
                  <a:lnTo>
                    <a:pt x="7035" y="0"/>
                  </a:lnTo>
                  <a:lnTo>
                    <a:pt x="6819" y="88"/>
                  </a:lnTo>
                  <a:lnTo>
                    <a:pt x="6489" y="469"/>
                  </a:lnTo>
                  <a:lnTo>
                    <a:pt x="6413" y="749"/>
                  </a:lnTo>
                  <a:lnTo>
                    <a:pt x="6413" y="6819"/>
                  </a:lnTo>
                  <a:lnTo>
                    <a:pt x="2578" y="1168"/>
                  </a:lnTo>
                  <a:lnTo>
                    <a:pt x="2159" y="533"/>
                  </a:lnTo>
                  <a:lnTo>
                    <a:pt x="1879" y="215"/>
                  </a:lnTo>
                  <a:lnTo>
                    <a:pt x="1358" y="0"/>
                  </a:lnTo>
                  <a:lnTo>
                    <a:pt x="939" y="0"/>
                  </a:lnTo>
                  <a:lnTo>
                    <a:pt x="0" y="1092"/>
                  </a:lnTo>
                  <a:lnTo>
                    <a:pt x="0" y="9169"/>
                  </a:lnTo>
                  <a:lnTo>
                    <a:pt x="88" y="9436"/>
                  </a:lnTo>
                  <a:lnTo>
                    <a:pt x="254" y="9639"/>
                  </a:lnTo>
                  <a:lnTo>
                    <a:pt x="431" y="9817"/>
                  </a:lnTo>
                  <a:lnTo>
                    <a:pt x="660" y="9918"/>
                  </a:lnTo>
                  <a:lnTo>
                    <a:pt x="1219" y="9918"/>
                  </a:lnTo>
                  <a:lnTo>
                    <a:pt x="1435" y="9817"/>
                  </a:lnTo>
                  <a:lnTo>
                    <a:pt x="1790" y="9448"/>
                  </a:lnTo>
                  <a:lnTo>
                    <a:pt x="1879" y="9169"/>
                  </a:lnTo>
                  <a:lnTo>
                    <a:pt x="1879" y="3187"/>
                  </a:lnTo>
                  <a:lnTo>
                    <a:pt x="5930" y="9220"/>
                  </a:lnTo>
                  <a:lnTo>
                    <a:pt x="6997" y="9918"/>
                  </a:lnTo>
                  <a:lnTo>
                    <a:pt x="7886" y="9918"/>
                  </a:lnTo>
                  <a:lnTo>
                    <a:pt x="8242" y="9499"/>
                  </a:lnTo>
                  <a:lnTo>
                    <a:pt x="8242" y="749"/>
                  </a:lnTo>
                  <a:close/>
                </a:path>
                <a:path w="11429" h="11429">
                  <a:moveTo>
                    <a:pt x="10909" y="8940"/>
                  </a:moveTo>
                  <a:lnTo>
                    <a:pt x="10820" y="8775"/>
                  </a:lnTo>
                  <a:lnTo>
                    <a:pt x="10642" y="8750"/>
                  </a:lnTo>
                  <a:lnTo>
                    <a:pt x="10464" y="8953"/>
                  </a:lnTo>
                  <a:lnTo>
                    <a:pt x="10312" y="9131"/>
                  </a:lnTo>
                  <a:lnTo>
                    <a:pt x="10134" y="9271"/>
                  </a:lnTo>
                  <a:lnTo>
                    <a:pt x="9791" y="9448"/>
                  </a:lnTo>
                  <a:lnTo>
                    <a:pt x="9639" y="9550"/>
                  </a:lnTo>
                  <a:lnTo>
                    <a:pt x="9626" y="9702"/>
                  </a:lnTo>
                  <a:lnTo>
                    <a:pt x="9766" y="9842"/>
                  </a:lnTo>
                  <a:lnTo>
                    <a:pt x="9918" y="9842"/>
                  </a:lnTo>
                  <a:lnTo>
                    <a:pt x="10121" y="9728"/>
                  </a:lnTo>
                  <a:lnTo>
                    <a:pt x="10426" y="9499"/>
                  </a:lnTo>
                  <a:lnTo>
                    <a:pt x="10426" y="11087"/>
                  </a:lnTo>
                  <a:lnTo>
                    <a:pt x="10452" y="11252"/>
                  </a:lnTo>
                  <a:lnTo>
                    <a:pt x="10591" y="11366"/>
                  </a:lnTo>
                  <a:lnTo>
                    <a:pt x="10833" y="11366"/>
                  </a:lnTo>
                  <a:lnTo>
                    <a:pt x="10909" y="894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3" name="object 123"/>
            <p:cNvSpPr/>
            <p:nvPr/>
          </p:nvSpPr>
          <p:spPr>
            <a:xfrm>
              <a:off x="11215551" y="4910951"/>
              <a:ext cx="23495" cy="22860"/>
            </a:xfrm>
            <a:custGeom>
              <a:avLst/>
              <a:gdLst/>
              <a:ahLst/>
              <a:cxnLst/>
              <a:rect l="l" t="t" r="r" b="b"/>
              <a:pathLst>
                <a:path w="23495" h="22860">
                  <a:moveTo>
                    <a:pt x="21424" y="0"/>
                  </a:moveTo>
                  <a:lnTo>
                    <a:pt x="2057" y="0"/>
                  </a:lnTo>
                  <a:lnTo>
                    <a:pt x="0" y="2006"/>
                  </a:lnTo>
                  <a:lnTo>
                    <a:pt x="0" y="20853"/>
                  </a:lnTo>
                  <a:lnTo>
                    <a:pt x="2057" y="22860"/>
                  </a:lnTo>
                  <a:lnTo>
                    <a:pt x="4572" y="22860"/>
                  </a:lnTo>
                  <a:lnTo>
                    <a:pt x="21424" y="22860"/>
                  </a:lnTo>
                  <a:lnTo>
                    <a:pt x="23482" y="20853"/>
                  </a:lnTo>
                  <a:lnTo>
                    <a:pt x="23482" y="2006"/>
                  </a:lnTo>
                  <a:lnTo>
                    <a:pt x="2142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4" name="object 124"/>
            <p:cNvSpPr/>
            <p:nvPr/>
          </p:nvSpPr>
          <p:spPr>
            <a:xfrm>
              <a:off x="11219036" y="4912159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7437" y="0"/>
                  </a:moveTo>
                  <a:lnTo>
                    <a:pt x="901" y="0"/>
                  </a:lnTo>
                  <a:lnTo>
                    <a:pt x="0" y="889"/>
                  </a:lnTo>
                  <a:lnTo>
                    <a:pt x="0" y="16979"/>
                  </a:lnTo>
                  <a:lnTo>
                    <a:pt x="901" y="17856"/>
                  </a:lnTo>
                  <a:lnTo>
                    <a:pt x="16332" y="17856"/>
                  </a:lnTo>
                  <a:lnTo>
                    <a:pt x="17437" y="17856"/>
                  </a:lnTo>
                  <a:lnTo>
                    <a:pt x="18338" y="16979"/>
                  </a:lnTo>
                  <a:lnTo>
                    <a:pt x="18338" y="889"/>
                  </a:lnTo>
                  <a:lnTo>
                    <a:pt x="17437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5" name="object 125"/>
            <p:cNvSpPr/>
            <p:nvPr/>
          </p:nvSpPr>
          <p:spPr>
            <a:xfrm>
              <a:off x="11225327" y="4916334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7378" y="3530"/>
                  </a:moveTo>
                  <a:lnTo>
                    <a:pt x="7353" y="1549"/>
                  </a:lnTo>
                  <a:lnTo>
                    <a:pt x="7175" y="1143"/>
                  </a:lnTo>
                  <a:lnTo>
                    <a:pt x="7124" y="1003"/>
                  </a:lnTo>
                  <a:lnTo>
                    <a:pt x="7035" y="825"/>
                  </a:lnTo>
                  <a:lnTo>
                    <a:pt x="6819" y="508"/>
                  </a:lnTo>
                  <a:lnTo>
                    <a:pt x="6235" y="0"/>
                  </a:lnTo>
                  <a:lnTo>
                    <a:pt x="5321" y="0"/>
                  </a:lnTo>
                  <a:lnTo>
                    <a:pt x="5321" y="3098"/>
                  </a:lnTo>
                  <a:lnTo>
                    <a:pt x="5092" y="3403"/>
                  </a:lnTo>
                  <a:lnTo>
                    <a:pt x="1905" y="3403"/>
                  </a:lnTo>
                  <a:lnTo>
                    <a:pt x="1905" y="1143"/>
                  </a:lnTo>
                  <a:lnTo>
                    <a:pt x="4724" y="1143"/>
                  </a:lnTo>
                  <a:lnTo>
                    <a:pt x="5270" y="1689"/>
                  </a:lnTo>
                  <a:lnTo>
                    <a:pt x="5321" y="3098"/>
                  </a:lnTo>
                  <a:lnTo>
                    <a:pt x="5321" y="0"/>
                  </a:lnTo>
                  <a:lnTo>
                    <a:pt x="12" y="0"/>
                  </a:lnTo>
                  <a:lnTo>
                    <a:pt x="0" y="8801"/>
                  </a:lnTo>
                  <a:lnTo>
                    <a:pt x="368" y="9194"/>
                  </a:lnTo>
                  <a:lnTo>
                    <a:pt x="1435" y="9194"/>
                  </a:lnTo>
                  <a:lnTo>
                    <a:pt x="1803" y="8801"/>
                  </a:lnTo>
                  <a:lnTo>
                    <a:pt x="1905" y="5397"/>
                  </a:lnTo>
                  <a:lnTo>
                    <a:pt x="4953" y="5397"/>
                  </a:lnTo>
                  <a:lnTo>
                    <a:pt x="5880" y="5143"/>
                  </a:lnTo>
                  <a:lnTo>
                    <a:pt x="7112" y="4140"/>
                  </a:lnTo>
                  <a:lnTo>
                    <a:pt x="7200" y="3937"/>
                  </a:lnTo>
                  <a:lnTo>
                    <a:pt x="7378" y="3530"/>
                  </a:lnTo>
                  <a:close/>
                </a:path>
                <a:path w="10159" h="10795">
                  <a:moveTo>
                    <a:pt x="9982" y="9842"/>
                  </a:moveTo>
                  <a:lnTo>
                    <a:pt x="9931" y="9677"/>
                  </a:lnTo>
                  <a:lnTo>
                    <a:pt x="9855" y="9537"/>
                  </a:lnTo>
                  <a:lnTo>
                    <a:pt x="9715" y="9410"/>
                  </a:lnTo>
                  <a:lnTo>
                    <a:pt x="9550" y="9309"/>
                  </a:lnTo>
                  <a:lnTo>
                    <a:pt x="9715" y="9144"/>
                  </a:lnTo>
                  <a:lnTo>
                    <a:pt x="9829" y="8978"/>
                  </a:lnTo>
                  <a:lnTo>
                    <a:pt x="9855" y="8674"/>
                  </a:lnTo>
                  <a:lnTo>
                    <a:pt x="9791" y="8521"/>
                  </a:lnTo>
                  <a:lnTo>
                    <a:pt x="9702" y="8369"/>
                  </a:lnTo>
                  <a:lnTo>
                    <a:pt x="9563" y="8255"/>
                  </a:lnTo>
                  <a:lnTo>
                    <a:pt x="9385" y="8178"/>
                  </a:lnTo>
                  <a:lnTo>
                    <a:pt x="9182" y="8128"/>
                  </a:lnTo>
                  <a:lnTo>
                    <a:pt x="8940" y="8128"/>
                  </a:lnTo>
                  <a:lnTo>
                    <a:pt x="8813" y="8153"/>
                  </a:lnTo>
                  <a:lnTo>
                    <a:pt x="8597" y="8216"/>
                  </a:lnTo>
                  <a:lnTo>
                    <a:pt x="8216" y="8648"/>
                  </a:lnTo>
                  <a:lnTo>
                    <a:pt x="8216" y="8775"/>
                  </a:lnTo>
                  <a:lnTo>
                    <a:pt x="8318" y="8902"/>
                  </a:lnTo>
                  <a:lnTo>
                    <a:pt x="8445" y="8928"/>
                  </a:lnTo>
                  <a:lnTo>
                    <a:pt x="8572" y="8877"/>
                  </a:lnTo>
                  <a:lnTo>
                    <a:pt x="8699" y="8597"/>
                  </a:lnTo>
                  <a:lnTo>
                    <a:pt x="8890" y="8470"/>
                  </a:lnTo>
                  <a:lnTo>
                    <a:pt x="9118" y="8458"/>
                  </a:lnTo>
                  <a:lnTo>
                    <a:pt x="9283" y="8559"/>
                  </a:lnTo>
                  <a:lnTo>
                    <a:pt x="9372" y="8699"/>
                  </a:lnTo>
                  <a:lnTo>
                    <a:pt x="9372" y="8915"/>
                  </a:lnTo>
                  <a:lnTo>
                    <a:pt x="9258" y="9067"/>
                  </a:lnTo>
                  <a:lnTo>
                    <a:pt x="9080" y="9156"/>
                  </a:lnTo>
                  <a:lnTo>
                    <a:pt x="8890" y="9156"/>
                  </a:lnTo>
                  <a:lnTo>
                    <a:pt x="8750" y="9169"/>
                  </a:lnTo>
                  <a:lnTo>
                    <a:pt x="8636" y="9398"/>
                  </a:lnTo>
                  <a:lnTo>
                    <a:pt x="8775" y="9525"/>
                  </a:lnTo>
                  <a:lnTo>
                    <a:pt x="8940" y="9525"/>
                  </a:lnTo>
                  <a:lnTo>
                    <a:pt x="9182" y="9512"/>
                  </a:lnTo>
                  <a:lnTo>
                    <a:pt x="9448" y="9702"/>
                  </a:lnTo>
                  <a:lnTo>
                    <a:pt x="9486" y="10033"/>
                  </a:lnTo>
                  <a:lnTo>
                    <a:pt x="9105" y="10401"/>
                  </a:lnTo>
                  <a:lnTo>
                    <a:pt x="8902" y="10401"/>
                  </a:lnTo>
                  <a:lnTo>
                    <a:pt x="8737" y="10287"/>
                  </a:lnTo>
                  <a:lnTo>
                    <a:pt x="8597" y="10083"/>
                  </a:lnTo>
                  <a:lnTo>
                    <a:pt x="8521" y="9893"/>
                  </a:lnTo>
                  <a:lnTo>
                    <a:pt x="8305" y="9829"/>
                  </a:lnTo>
                  <a:lnTo>
                    <a:pt x="8166" y="9931"/>
                  </a:lnTo>
                  <a:lnTo>
                    <a:pt x="8140" y="10096"/>
                  </a:lnTo>
                  <a:lnTo>
                    <a:pt x="8191" y="10248"/>
                  </a:lnTo>
                  <a:lnTo>
                    <a:pt x="8293" y="10401"/>
                  </a:lnTo>
                  <a:lnTo>
                    <a:pt x="8432" y="10553"/>
                  </a:lnTo>
                  <a:lnTo>
                    <a:pt x="8763" y="10718"/>
                  </a:lnTo>
                  <a:lnTo>
                    <a:pt x="8890" y="10744"/>
                  </a:lnTo>
                  <a:lnTo>
                    <a:pt x="9169" y="10744"/>
                  </a:lnTo>
                  <a:lnTo>
                    <a:pt x="9715" y="10490"/>
                  </a:lnTo>
                  <a:lnTo>
                    <a:pt x="9867" y="10337"/>
                  </a:lnTo>
                  <a:lnTo>
                    <a:pt x="9956" y="10134"/>
                  </a:lnTo>
                  <a:lnTo>
                    <a:pt x="9982" y="9842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26" name="object 126"/>
          <p:cNvSpPr txBox="1"/>
          <p:nvPr/>
        </p:nvSpPr>
        <p:spPr>
          <a:xfrm>
            <a:off x="11270615" y="4916287"/>
            <a:ext cx="37465" cy="42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wiwitthh</a:t>
            </a:r>
            <a:endParaRPr sz="100">
              <a:latin typeface="Grammarsaurus" pitchFamily="2" charset="0"/>
              <a:cs typeface="Arial"/>
            </a:endParaRPr>
          </a:p>
        </p:txBody>
      </p:sp>
      <p:grpSp>
        <p:nvGrpSpPr>
          <p:cNvPr id="127" name="object 127"/>
          <p:cNvGrpSpPr/>
          <p:nvPr/>
        </p:nvGrpSpPr>
        <p:grpSpPr>
          <a:xfrm>
            <a:off x="9146730" y="4687455"/>
            <a:ext cx="2214880" cy="320675"/>
            <a:chOff x="9146730" y="4687455"/>
            <a:chExt cx="2214880" cy="320675"/>
          </a:xfrm>
        </p:grpSpPr>
        <p:sp>
          <p:nvSpPr>
            <p:cNvPr id="128" name="object 128"/>
            <p:cNvSpPr/>
            <p:nvPr/>
          </p:nvSpPr>
          <p:spPr>
            <a:xfrm>
              <a:off x="11198518" y="4954612"/>
              <a:ext cx="158115" cy="52705"/>
            </a:xfrm>
            <a:custGeom>
              <a:avLst/>
              <a:gdLst/>
              <a:ahLst/>
              <a:cxnLst/>
              <a:rect l="l" t="t" r="r" b="b"/>
              <a:pathLst>
                <a:path w="158115" h="52704">
                  <a:moveTo>
                    <a:pt x="12446" y="19316"/>
                  </a:moveTo>
                  <a:lnTo>
                    <a:pt x="12179" y="19316"/>
                  </a:lnTo>
                  <a:lnTo>
                    <a:pt x="12001" y="20624"/>
                  </a:lnTo>
                  <a:lnTo>
                    <a:pt x="12446" y="19316"/>
                  </a:lnTo>
                  <a:close/>
                </a:path>
                <a:path w="158115" h="52704">
                  <a:moveTo>
                    <a:pt x="13347" y="17932"/>
                  </a:moveTo>
                  <a:lnTo>
                    <a:pt x="12928" y="17932"/>
                  </a:lnTo>
                  <a:lnTo>
                    <a:pt x="12636" y="18757"/>
                  </a:lnTo>
                  <a:lnTo>
                    <a:pt x="13081" y="18211"/>
                  </a:lnTo>
                  <a:lnTo>
                    <a:pt x="13347" y="17932"/>
                  </a:lnTo>
                  <a:close/>
                </a:path>
                <a:path w="158115" h="52704">
                  <a:moveTo>
                    <a:pt x="19939" y="952"/>
                  </a:moveTo>
                  <a:lnTo>
                    <a:pt x="17386" y="596"/>
                  </a:lnTo>
                  <a:lnTo>
                    <a:pt x="17106" y="2235"/>
                  </a:lnTo>
                  <a:lnTo>
                    <a:pt x="14376" y="5689"/>
                  </a:lnTo>
                  <a:lnTo>
                    <a:pt x="11544" y="8902"/>
                  </a:lnTo>
                  <a:lnTo>
                    <a:pt x="8686" y="12573"/>
                  </a:lnTo>
                  <a:lnTo>
                    <a:pt x="2590" y="14960"/>
                  </a:lnTo>
                  <a:lnTo>
                    <a:pt x="304" y="16408"/>
                  </a:lnTo>
                  <a:lnTo>
                    <a:pt x="0" y="18732"/>
                  </a:lnTo>
                  <a:lnTo>
                    <a:pt x="571" y="16459"/>
                  </a:lnTo>
                  <a:lnTo>
                    <a:pt x="2781" y="15379"/>
                  </a:lnTo>
                  <a:lnTo>
                    <a:pt x="9245" y="13512"/>
                  </a:lnTo>
                  <a:lnTo>
                    <a:pt x="12560" y="10033"/>
                  </a:lnTo>
                  <a:lnTo>
                    <a:pt x="13804" y="8864"/>
                  </a:lnTo>
                  <a:lnTo>
                    <a:pt x="17043" y="11531"/>
                  </a:lnTo>
                  <a:lnTo>
                    <a:pt x="17462" y="14351"/>
                  </a:lnTo>
                  <a:lnTo>
                    <a:pt x="13982" y="17284"/>
                  </a:lnTo>
                  <a:lnTo>
                    <a:pt x="13423" y="17856"/>
                  </a:lnTo>
                  <a:lnTo>
                    <a:pt x="15887" y="17437"/>
                  </a:lnTo>
                  <a:lnTo>
                    <a:pt x="17373" y="15024"/>
                  </a:lnTo>
                  <a:lnTo>
                    <a:pt x="19088" y="12395"/>
                  </a:lnTo>
                  <a:lnTo>
                    <a:pt x="17284" y="9017"/>
                  </a:lnTo>
                  <a:lnTo>
                    <a:pt x="15659" y="7112"/>
                  </a:lnTo>
                  <a:lnTo>
                    <a:pt x="15811" y="6972"/>
                  </a:lnTo>
                  <a:lnTo>
                    <a:pt x="17526" y="5080"/>
                  </a:lnTo>
                  <a:lnTo>
                    <a:pt x="19164" y="3683"/>
                  </a:lnTo>
                  <a:lnTo>
                    <a:pt x="19939" y="952"/>
                  </a:lnTo>
                  <a:close/>
                </a:path>
                <a:path w="158115" h="52704">
                  <a:moveTo>
                    <a:pt x="24561" y="32270"/>
                  </a:moveTo>
                  <a:lnTo>
                    <a:pt x="23495" y="34086"/>
                  </a:lnTo>
                  <a:lnTo>
                    <a:pt x="22669" y="35547"/>
                  </a:lnTo>
                  <a:lnTo>
                    <a:pt x="21742" y="37096"/>
                  </a:lnTo>
                  <a:lnTo>
                    <a:pt x="19697" y="38531"/>
                  </a:lnTo>
                  <a:lnTo>
                    <a:pt x="21869" y="37312"/>
                  </a:lnTo>
                  <a:lnTo>
                    <a:pt x="22936" y="35725"/>
                  </a:lnTo>
                  <a:lnTo>
                    <a:pt x="24079" y="34086"/>
                  </a:lnTo>
                  <a:lnTo>
                    <a:pt x="24561" y="32270"/>
                  </a:lnTo>
                  <a:close/>
                </a:path>
                <a:path w="158115" h="52704">
                  <a:moveTo>
                    <a:pt x="25628" y="30276"/>
                  </a:moveTo>
                  <a:lnTo>
                    <a:pt x="24892" y="28536"/>
                  </a:lnTo>
                  <a:lnTo>
                    <a:pt x="24777" y="30276"/>
                  </a:lnTo>
                  <a:lnTo>
                    <a:pt x="24536" y="32131"/>
                  </a:lnTo>
                  <a:lnTo>
                    <a:pt x="25628" y="30276"/>
                  </a:lnTo>
                  <a:close/>
                </a:path>
                <a:path w="158115" h="52704">
                  <a:moveTo>
                    <a:pt x="35280" y="26454"/>
                  </a:moveTo>
                  <a:lnTo>
                    <a:pt x="31140" y="21628"/>
                  </a:lnTo>
                  <a:lnTo>
                    <a:pt x="25933" y="19735"/>
                  </a:lnTo>
                  <a:lnTo>
                    <a:pt x="25184" y="21742"/>
                  </a:lnTo>
                  <a:lnTo>
                    <a:pt x="25234" y="18516"/>
                  </a:lnTo>
                  <a:lnTo>
                    <a:pt x="23012" y="24104"/>
                  </a:lnTo>
                  <a:lnTo>
                    <a:pt x="23101" y="24345"/>
                  </a:lnTo>
                  <a:lnTo>
                    <a:pt x="20828" y="24041"/>
                  </a:lnTo>
                  <a:lnTo>
                    <a:pt x="17310" y="26428"/>
                  </a:lnTo>
                  <a:lnTo>
                    <a:pt x="15697" y="29387"/>
                  </a:lnTo>
                  <a:lnTo>
                    <a:pt x="18021" y="26885"/>
                  </a:lnTo>
                  <a:lnTo>
                    <a:pt x="21653" y="25933"/>
                  </a:lnTo>
                  <a:lnTo>
                    <a:pt x="24257" y="27063"/>
                  </a:lnTo>
                  <a:lnTo>
                    <a:pt x="24892" y="28536"/>
                  </a:lnTo>
                  <a:lnTo>
                    <a:pt x="25146" y="24409"/>
                  </a:lnTo>
                  <a:lnTo>
                    <a:pt x="25171" y="22186"/>
                  </a:lnTo>
                  <a:lnTo>
                    <a:pt x="29768" y="23215"/>
                  </a:lnTo>
                  <a:lnTo>
                    <a:pt x="33667" y="26479"/>
                  </a:lnTo>
                  <a:lnTo>
                    <a:pt x="31343" y="31673"/>
                  </a:lnTo>
                  <a:lnTo>
                    <a:pt x="30822" y="33286"/>
                  </a:lnTo>
                  <a:lnTo>
                    <a:pt x="31483" y="35407"/>
                  </a:lnTo>
                  <a:lnTo>
                    <a:pt x="33121" y="35928"/>
                  </a:lnTo>
                  <a:lnTo>
                    <a:pt x="31597" y="35166"/>
                  </a:lnTo>
                  <a:lnTo>
                    <a:pt x="31318" y="33223"/>
                  </a:lnTo>
                  <a:lnTo>
                    <a:pt x="31953" y="31877"/>
                  </a:lnTo>
                  <a:lnTo>
                    <a:pt x="35280" y="26454"/>
                  </a:lnTo>
                  <a:close/>
                </a:path>
                <a:path w="158115" h="52704">
                  <a:moveTo>
                    <a:pt x="41224" y="8178"/>
                  </a:moveTo>
                  <a:lnTo>
                    <a:pt x="40132" y="1003"/>
                  </a:lnTo>
                  <a:lnTo>
                    <a:pt x="40043" y="431"/>
                  </a:lnTo>
                  <a:lnTo>
                    <a:pt x="37528" y="1003"/>
                  </a:lnTo>
                  <a:lnTo>
                    <a:pt x="37922" y="2451"/>
                  </a:lnTo>
                  <a:lnTo>
                    <a:pt x="37515" y="4165"/>
                  </a:lnTo>
                  <a:lnTo>
                    <a:pt x="34734" y="8864"/>
                  </a:lnTo>
                  <a:lnTo>
                    <a:pt x="30619" y="10160"/>
                  </a:lnTo>
                  <a:lnTo>
                    <a:pt x="28219" y="13195"/>
                  </a:lnTo>
                  <a:lnTo>
                    <a:pt x="26911" y="14757"/>
                  </a:lnTo>
                  <a:lnTo>
                    <a:pt x="26352" y="15786"/>
                  </a:lnTo>
                  <a:lnTo>
                    <a:pt x="23164" y="15646"/>
                  </a:lnTo>
                  <a:lnTo>
                    <a:pt x="20167" y="16865"/>
                  </a:lnTo>
                  <a:lnTo>
                    <a:pt x="18135" y="18859"/>
                  </a:lnTo>
                  <a:lnTo>
                    <a:pt x="20675" y="17564"/>
                  </a:lnTo>
                  <a:lnTo>
                    <a:pt x="23571" y="17462"/>
                  </a:lnTo>
                  <a:lnTo>
                    <a:pt x="25387" y="18148"/>
                  </a:lnTo>
                  <a:lnTo>
                    <a:pt x="25260" y="18516"/>
                  </a:lnTo>
                  <a:lnTo>
                    <a:pt x="25565" y="18211"/>
                  </a:lnTo>
                  <a:lnTo>
                    <a:pt x="25895" y="18326"/>
                  </a:lnTo>
                  <a:lnTo>
                    <a:pt x="25996" y="17767"/>
                  </a:lnTo>
                  <a:lnTo>
                    <a:pt x="29425" y="14262"/>
                  </a:lnTo>
                  <a:lnTo>
                    <a:pt x="33604" y="10287"/>
                  </a:lnTo>
                  <a:lnTo>
                    <a:pt x="41224" y="8178"/>
                  </a:lnTo>
                  <a:close/>
                </a:path>
                <a:path w="158115" h="52704">
                  <a:moveTo>
                    <a:pt x="51739" y="46278"/>
                  </a:moveTo>
                  <a:lnTo>
                    <a:pt x="50266" y="45618"/>
                  </a:lnTo>
                  <a:lnTo>
                    <a:pt x="50787" y="46278"/>
                  </a:lnTo>
                  <a:lnTo>
                    <a:pt x="51739" y="46278"/>
                  </a:lnTo>
                  <a:close/>
                </a:path>
                <a:path w="158115" h="52704">
                  <a:moveTo>
                    <a:pt x="53098" y="20726"/>
                  </a:moveTo>
                  <a:lnTo>
                    <a:pt x="51092" y="18275"/>
                  </a:lnTo>
                  <a:lnTo>
                    <a:pt x="48488" y="15138"/>
                  </a:lnTo>
                  <a:lnTo>
                    <a:pt x="45923" y="11836"/>
                  </a:lnTo>
                  <a:lnTo>
                    <a:pt x="45847" y="8229"/>
                  </a:lnTo>
                  <a:lnTo>
                    <a:pt x="47980" y="0"/>
                  </a:lnTo>
                  <a:lnTo>
                    <a:pt x="45402" y="101"/>
                  </a:lnTo>
                  <a:lnTo>
                    <a:pt x="43688" y="8280"/>
                  </a:lnTo>
                  <a:lnTo>
                    <a:pt x="43268" y="8293"/>
                  </a:lnTo>
                  <a:lnTo>
                    <a:pt x="43345" y="9080"/>
                  </a:lnTo>
                  <a:lnTo>
                    <a:pt x="39649" y="16751"/>
                  </a:lnTo>
                  <a:lnTo>
                    <a:pt x="37122" y="24993"/>
                  </a:lnTo>
                  <a:lnTo>
                    <a:pt x="39801" y="33185"/>
                  </a:lnTo>
                  <a:lnTo>
                    <a:pt x="37820" y="24663"/>
                  </a:lnTo>
                  <a:lnTo>
                    <a:pt x="41097" y="16598"/>
                  </a:lnTo>
                  <a:lnTo>
                    <a:pt x="43662" y="12166"/>
                  </a:lnTo>
                  <a:lnTo>
                    <a:pt x="44221" y="17526"/>
                  </a:lnTo>
                  <a:lnTo>
                    <a:pt x="53098" y="20726"/>
                  </a:lnTo>
                  <a:close/>
                </a:path>
                <a:path w="158115" h="52704">
                  <a:moveTo>
                    <a:pt x="54457" y="22326"/>
                  </a:moveTo>
                  <a:lnTo>
                    <a:pt x="54229" y="21412"/>
                  </a:lnTo>
                  <a:lnTo>
                    <a:pt x="54152" y="21107"/>
                  </a:lnTo>
                  <a:lnTo>
                    <a:pt x="53098" y="20726"/>
                  </a:lnTo>
                  <a:lnTo>
                    <a:pt x="53657" y="21412"/>
                  </a:lnTo>
                  <a:lnTo>
                    <a:pt x="54457" y="22326"/>
                  </a:lnTo>
                  <a:close/>
                </a:path>
                <a:path w="158115" h="52704">
                  <a:moveTo>
                    <a:pt x="57543" y="34975"/>
                  </a:moveTo>
                  <a:lnTo>
                    <a:pt x="57404" y="29222"/>
                  </a:lnTo>
                  <a:lnTo>
                    <a:pt x="56642" y="24841"/>
                  </a:lnTo>
                  <a:lnTo>
                    <a:pt x="54457" y="22326"/>
                  </a:lnTo>
                  <a:lnTo>
                    <a:pt x="55422" y="26314"/>
                  </a:lnTo>
                  <a:lnTo>
                    <a:pt x="51269" y="27190"/>
                  </a:lnTo>
                  <a:lnTo>
                    <a:pt x="46951" y="29692"/>
                  </a:lnTo>
                  <a:lnTo>
                    <a:pt x="45072" y="31889"/>
                  </a:lnTo>
                  <a:lnTo>
                    <a:pt x="44551" y="36855"/>
                  </a:lnTo>
                  <a:lnTo>
                    <a:pt x="44907" y="39116"/>
                  </a:lnTo>
                  <a:lnTo>
                    <a:pt x="43548" y="40957"/>
                  </a:lnTo>
                  <a:lnTo>
                    <a:pt x="42329" y="42760"/>
                  </a:lnTo>
                  <a:lnTo>
                    <a:pt x="40144" y="44030"/>
                  </a:lnTo>
                  <a:lnTo>
                    <a:pt x="37833" y="43980"/>
                  </a:lnTo>
                  <a:lnTo>
                    <a:pt x="40132" y="44246"/>
                  </a:lnTo>
                  <a:lnTo>
                    <a:pt x="42545" y="43192"/>
                  </a:lnTo>
                  <a:lnTo>
                    <a:pt x="44069" y="41338"/>
                  </a:lnTo>
                  <a:lnTo>
                    <a:pt x="45758" y="39458"/>
                  </a:lnTo>
                  <a:lnTo>
                    <a:pt x="45732" y="38811"/>
                  </a:lnTo>
                  <a:lnTo>
                    <a:pt x="48437" y="38531"/>
                  </a:lnTo>
                  <a:lnTo>
                    <a:pt x="48831" y="41008"/>
                  </a:lnTo>
                  <a:lnTo>
                    <a:pt x="48920" y="41554"/>
                  </a:lnTo>
                  <a:lnTo>
                    <a:pt x="49555" y="44196"/>
                  </a:lnTo>
                  <a:lnTo>
                    <a:pt x="49758" y="44767"/>
                  </a:lnTo>
                  <a:lnTo>
                    <a:pt x="50266" y="42951"/>
                  </a:lnTo>
                  <a:lnTo>
                    <a:pt x="50126" y="41554"/>
                  </a:lnTo>
                  <a:lnTo>
                    <a:pt x="49923" y="38862"/>
                  </a:lnTo>
                  <a:lnTo>
                    <a:pt x="49911" y="38684"/>
                  </a:lnTo>
                  <a:lnTo>
                    <a:pt x="49771" y="38531"/>
                  </a:lnTo>
                  <a:lnTo>
                    <a:pt x="47866" y="36487"/>
                  </a:lnTo>
                  <a:lnTo>
                    <a:pt x="45694" y="36487"/>
                  </a:lnTo>
                  <a:lnTo>
                    <a:pt x="46088" y="34671"/>
                  </a:lnTo>
                  <a:lnTo>
                    <a:pt x="47155" y="30099"/>
                  </a:lnTo>
                  <a:lnTo>
                    <a:pt x="52235" y="29159"/>
                  </a:lnTo>
                  <a:lnTo>
                    <a:pt x="56019" y="28778"/>
                  </a:lnTo>
                  <a:lnTo>
                    <a:pt x="57543" y="34975"/>
                  </a:lnTo>
                  <a:close/>
                </a:path>
                <a:path w="158115" h="52704">
                  <a:moveTo>
                    <a:pt x="61823" y="20281"/>
                  </a:moveTo>
                  <a:lnTo>
                    <a:pt x="61341" y="20777"/>
                  </a:lnTo>
                  <a:lnTo>
                    <a:pt x="61798" y="21920"/>
                  </a:lnTo>
                  <a:lnTo>
                    <a:pt x="61823" y="20281"/>
                  </a:lnTo>
                  <a:close/>
                </a:path>
                <a:path w="158115" h="52704">
                  <a:moveTo>
                    <a:pt x="63233" y="25577"/>
                  </a:moveTo>
                  <a:lnTo>
                    <a:pt x="61798" y="21920"/>
                  </a:lnTo>
                  <a:lnTo>
                    <a:pt x="61772" y="22923"/>
                  </a:lnTo>
                  <a:lnTo>
                    <a:pt x="63233" y="25577"/>
                  </a:lnTo>
                  <a:close/>
                </a:path>
                <a:path w="158115" h="52704">
                  <a:moveTo>
                    <a:pt x="64071" y="50901"/>
                  </a:moveTo>
                  <a:lnTo>
                    <a:pt x="59105" y="47421"/>
                  </a:lnTo>
                  <a:lnTo>
                    <a:pt x="57556" y="41833"/>
                  </a:lnTo>
                  <a:lnTo>
                    <a:pt x="57594" y="35204"/>
                  </a:lnTo>
                  <a:lnTo>
                    <a:pt x="57467" y="35344"/>
                  </a:lnTo>
                  <a:lnTo>
                    <a:pt x="55181" y="42329"/>
                  </a:lnTo>
                  <a:lnTo>
                    <a:pt x="58940" y="47637"/>
                  </a:lnTo>
                  <a:lnTo>
                    <a:pt x="60159" y="49326"/>
                  </a:lnTo>
                  <a:lnTo>
                    <a:pt x="61988" y="50685"/>
                  </a:lnTo>
                  <a:lnTo>
                    <a:pt x="64071" y="50901"/>
                  </a:lnTo>
                  <a:close/>
                </a:path>
                <a:path w="158115" h="52704">
                  <a:moveTo>
                    <a:pt x="67360" y="8839"/>
                  </a:moveTo>
                  <a:lnTo>
                    <a:pt x="64782" y="8839"/>
                  </a:lnTo>
                  <a:lnTo>
                    <a:pt x="65316" y="11976"/>
                  </a:lnTo>
                  <a:lnTo>
                    <a:pt x="64643" y="14020"/>
                  </a:lnTo>
                  <a:lnTo>
                    <a:pt x="63157" y="16802"/>
                  </a:lnTo>
                  <a:lnTo>
                    <a:pt x="61836" y="19519"/>
                  </a:lnTo>
                  <a:lnTo>
                    <a:pt x="61823" y="20281"/>
                  </a:lnTo>
                  <a:lnTo>
                    <a:pt x="64541" y="17437"/>
                  </a:lnTo>
                  <a:lnTo>
                    <a:pt x="66649" y="13474"/>
                  </a:lnTo>
                  <a:lnTo>
                    <a:pt x="67208" y="11976"/>
                  </a:lnTo>
                  <a:lnTo>
                    <a:pt x="67360" y="8839"/>
                  </a:lnTo>
                  <a:close/>
                </a:path>
                <a:path w="158115" h="52704">
                  <a:moveTo>
                    <a:pt x="111264" y="19177"/>
                  </a:moveTo>
                  <a:lnTo>
                    <a:pt x="111252" y="18415"/>
                  </a:lnTo>
                  <a:lnTo>
                    <a:pt x="109931" y="15697"/>
                  </a:lnTo>
                  <a:lnTo>
                    <a:pt x="108445" y="12915"/>
                  </a:lnTo>
                  <a:lnTo>
                    <a:pt x="107772" y="10883"/>
                  </a:lnTo>
                  <a:lnTo>
                    <a:pt x="108305" y="7734"/>
                  </a:lnTo>
                  <a:lnTo>
                    <a:pt x="105727" y="7734"/>
                  </a:lnTo>
                  <a:lnTo>
                    <a:pt x="105841" y="10756"/>
                  </a:lnTo>
                  <a:lnTo>
                    <a:pt x="106438" y="12369"/>
                  </a:lnTo>
                  <a:lnTo>
                    <a:pt x="108546" y="16344"/>
                  </a:lnTo>
                  <a:lnTo>
                    <a:pt x="111264" y="19177"/>
                  </a:lnTo>
                  <a:close/>
                </a:path>
                <a:path w="158115" h="52704">
                  <a:moveTo>
                    <a:pt x="111315" y="21818"/>
                  </a:moveTo>
                  <a:lnTo>
                    <a:pt x="111290" y="20815"/>
                  </a:lnTo>
                  <a:lnTo>
                    <a:pt x="109855" y="24472"/>
                  </a:lnTo>
                  <a:lnTo>
                    <a:pt x="111315" y="21818"/>
                  </a:lnTo>
                  <a:close/>
                </a:path>
                <a:path w="158115" h="52704">
                  <a:moveTo>
                    <a:pt x="111747" y="19672"/>
                  </a:moveTo>
                  <a:lnTo>
                    <a:pt x="111264" y="19177"/>
                  </a:lnTo>
                  <a:lnTo>
                    <a:pt x="111290" y="20815"/>
                  </a:lnTo>
                  <a:lnTo>
                    <a:pt x="111747" y="19672"/>
                  </a:lnTo>
                  <a:close/>
                </a:path>
                <a:path w="158115" h="52704">
                  <a:moveTo>
                    <a:pt x="117576" y="36182"/>
                  </a:moveTo>
                  <a:lnTo>
                    <a:pt x="113601" y="40576"/>
                  </a:lnTo>
                  <a:lnTo>
                    <a:pt x="111264" y="43459"/>
                  </a:lnTo>
                  <a:lnTo>
                    <a:pt x="107950" y="45669"/>
                  </a:lnTo>
                  <a:lnTo>
                    <a:pt x="104216" y="46405"/>
                  </a:lnTo>
                  <a:lnTo>
                    <a:pt x="107988" y="45885"/>
                  </a:lnTo>
                  <a:lnTo>
                    <a:pt x="111506" y="43840"/>
                  </a:lnTo>
                  <a:lnTo>
                    <a:pt x="114096" y="40995"/>
                  </a:lnTo>
                  <a:lnTo>
                    <a:pt x="116751" y="38188"/>
                  </a:lnTo>
                  <a:lnTo>
                    <a:pt x="117576" y="36182"/>
                  </a:lnTo>
                  <a:close/>
                </a:path>
                <a:path w="158115" h="52704">
                  <a:moveTo>
                    <a:pt x="123075" y="50927"/>
                  </a:moveTo>
                  <a:lnTo>
                    <a:pt x="122809" y="49517"/>
                  </a:lnTo>
                  <a:lnTo>
                    <a:pt x="122745" y="49136"/>
                  </a:lnTo>
                  <a:lnTo>
                    <a:pt x="122986" y="47586"/>
                  </a:lnTo>
                  <a:lnTo>
                    <a:pt x="121462" y="49517"/>
                  </a:lnTo>
                  <a:lnTo>
                    <a:pt x="123075" y="50927"/>
                  </a:lnTo>
                  <a:close/>
                </a:path>
                <a:path w="158115" h="52704">
                  <a:moveTo>
                    <a:pt x="125044" y="52654"/>
                  </a:moveTo>
                  <a:lnTo>
                    <a:pt x="123075" y="50927"/>
                  </a:lnTo>
                  <a:lnTo>
                    <a:pt x="123202" y="51612"/>
                  </a:lnTo>
                  <a:lnTo>
                    <a:pt x="125044" y="52654"/>
                  </a:lnTo>
                  <a:close/>
                </a:path>
                <a:path w="158115" h="52704">
                  <a:moveTo>
                    <a:pt x="126809" y="36880"/>
                  </a:moveTo>
                  <a:lnTo>
                    <a:pt x="122466" y="33032"/>
                  </a:lnTo>
                  <a:lnTo>
                    <a:pt x="118884" y="31445"/>
                  </a:lnTo>
                  <a:lnTo>
                    <a:pt x="119049" y="30657"/>
                  </a:lnTo>
                  <a:lnTo>
                    <a:pt x="119926" y="22491"/>
                  </a:lnTo>
                  <a:lnTo>
                    <a:pt x="119087" y="24726"/>
                  </a:lnTo>
                  <a:lnTo>
                    <a:pt x="118579" y="26314"/>
                  </a:lnTo>
                  <a:lnTo>
                    <a:pt x="116052" y="25831"/>
                  </a:lnTo>
                  <a:lnTo>
                    <a:pt x="113334" y="26098"/>
                  </a:lnTo>
                  <a:lnTo>
                    <a:pt x="111036" y="26987"/>
                  </a:lnTo>
                  <a:lnTo>
                    <a:pt x="108800" y="27762"/>
                  </a:lnTo>
                  <a:lnTo>
                    <a:pt x="106502" y="29095"/>
                  </a:lnTo>
                  <a:lnTo>
                    <a:pt x="104190" y="28067"/>
                  </a:lnTo>
                  <a:lnTo>
                    <a:pt x="108318" y="30340"/>
                  </a:lnTo>
                  <a:lnTo>
                    <a:pt x="113449" y="26479"/>
                  </a:lnTo>
                  <a:lnTo>
                    <a:pt x="117817" y="28740"/>
                  </a:lnTo>
                  <a:lnTo>
                    <a:pt x="117373" y="30162"/>
                  </a:lnTo>
                  <a:lnTo>
                    <a:pt x="117551" y="34391"/>
                  </a:lnTo>
                  <a:lnTo>
                    <a:pt x="117614" y="36182"/>
                  </a:lnTo>
                  <a:lnTo>
                    <a:pt x="118313" y="34391"/>
                  </a:lnTo>
                  <a:lnTo>
                    <a:pt x="118389" y="33985"/>
                  </a:lnTo>
                  <a:lnTo>
                    <a:pt x="125425" y="36499"/>
                  </a:lnTo>
                  <a:lnTo>
                    <a:pt x="124980" y="40157"/>
                  </a:lnTo>
                  <a:lnTo>
                    <a:pt x="124447" y="42100"/>
                  </a:lnTo>
                  <a:lnTo>
                    <a:pt x="122034" y="41973"/>
                  </a:lnTo>
                  <a:lnTo>
                    <a:pt x="119507" y="43510"/>
                  </a:lnTo>
                  <a:lnTo>
                    <a:pt x="118211" y="45529"/>
                  </a:lnTo>
                  <a:lnTo>
                    <a:pt x="120142" y="44081"/>
                  </a:lnTo>
                  <a:lnTo>
                    <a:pt x="122669" y="43827"/>
                  </a:lnTo>
                  <a:lnTo>
                    <a:pt x="123825" y="44373"/>
                  </a:lnTo>
                  <a:lnTo>
                    <a:pt x="123063" y="47155"/>
                  </a:lnTo>
                  <a:lnTo>
                    <a:pt x="122986" y="47586"/>
                  </a:lnTo>
                  <a:lnTo>
                    <a:pt x="124879" y="45199"/>
                  </a:lnTo>
                  <a:lnTo>
                    <a:pt x="125603" y="41478"/>
                  </a:lnTo>
                  <a:lnTo>
                    <a:pt x="126809" y="36880"/>
                  </a:lnTo>
                  <a:close/>
                </a:path>
                <a:path w="158115" h="52704">
                  <a:moveTo>
                    <a:pt x="130733" y="12280"/>
                  </a:moveTo>
                  <a:lnTo>
                    <a:pt x="130479" y="12623"/>
                  </a:lnTo>
                  <a:lnTo>
                    <a:pt x="130695" y="12623"/>
                  </a:lnTo>
                  <a:lnTo>
                    <a:pt x="130733" y="12280"/>
                  </a:lnTo>
                  <a:close/>
                </a:path>
                <a:path w="158115" h="52704">
                  <a:moveTo>
                    <a:pt x="130759" y="22644"/>
                  </a:moveTo>
                  <a:lnTo>
                    <a:pt x="126758" y="23139"/>
                  </a:lnTo>
                  <a:lnTo>
                    <a:pt x="126936" y="23368"/>
                  </a:lnTo>
                  <a:lnTo>
                    <a:pt x="130759" y="22644"/>
                  </a:lnTo>
                  <a:close/>
                </a:path>
                <a:path w="158115" h="52704">
                  <a:moveTo>
                    <a:pt x="131521" y="22504"/>
                  </a:moveTo>
                  <a:lnTo>
                    <a:pt x="127774" y="21221"/>
                  </a:lnTo>
                  <a:lnTo>
                    <a:pt x="126733" y="18796"/>
                  </a:lnTo>
                  <a:lnTo>
                    <a:pt x="124536" y="20154"/>
                  </a:lnTo>
                  <a:lnTo>
                    <a:pt x="126276" y="22504"/>
                  </a:lnTo>
                  <a:lnTo>
                    <a:pt x="131521" y="22504"/>
                  </a:lnTo>
                  <a:close/>
                </a:path>
                <a:path w="158115" h="52704">
                  <a:moveTo>
                    <a:pt x="131953" y="22504"/>
                  </a:moveTo>
                  <a:lnTo>
                    <a:pt x="131521" y="22504"/>
                  </a:lnTo>
                  <a:lnTo>
                    <a:pt x="130759" y="22644"/>
                  </a:lnTo>
                  <a:lnTo>
                    <a:pt x="131953" y="22644"/>
                  </a:lnTo>
                  <a:lnTo>
                    <a:pt x="131953" y="22504"/>
                  </a:lnTo>
                  <a:close/>
                </a:path>
                <a:path w="158115" h="52704">
                  <a:moveTo>
                    <a:pt x="133426" y="23139"/>
                  </a:moveTo>
                  <a:lnTo>
                    <a:pt x="131953" y="22644"/>
                  </a:lnTo>
                  <a:lnTo>
                    <a:pt x="131965" y="23139"/>
                  </a:lnTo>
                  <a:lnTo>
                    <a:pt x="132092" y="26835"/>
                  </a:lnTo>
                  <a:lnTo>
                    <a:pt x="133337" y="23368"/>
                  </a:lnTo>
                  <a:lnTo>
                    <a:pt x="133426" y="23139"/>
                  </a:lnTo>
                  <a:close/>
                </a:path>
                <a:path w="158115" h="52704">
                  <a:moveTo>
                    <a:pt x="134696" y="7124"/>
                  </a:moveTo>
                  <a:lnTo>
                    <a:pt x="132270" y="5753"/>
                  </a:lnTo>
                  <a:lnTo>
                    <a:pt x="131559" y="7124"/>
                  </a:lnTo>
                  <a:lnTo>
                    <a:pt x="131025" y="8661"/>
                  </a:lnTo>
                  <a:lnTo>
                    <a:pt x="130911" y="10287"/>
                  </a:lnTo>
                  <a:lnTo>
                    <a:pt x="130733" y="12280"/>
                  </a:lnTo>
                  <a:lnTo>
                    <a:pt x="134442" y="7124"/>
                  </a:lnTo>
                  <a:lnTo>
                    <a:pt x="134696" y="7124"/>
                  </a:lnTo>
                  <a:close/>
                </a:path>
                <a:path w="158115" h="52704">
                  <a:moveTo>
                    <a:pt x="139852" y="27101"/>
                  </a:moveTo>
                  <a:lnTo>
                    <a:pt x="136232" y="16319"/>
                  </a:lnTo>
                  <a:lnTo>
                    <a:pt x="132549" y="13970"/>
                  </a:lnTo>
                  <a:lnTo>
                    <a:pt x="132486" y="13766"/>
                  </a:lnTo>
                  <a:lnTo>
                    <a:pt x="132334" y="13830"/>
                  </a:lnTo>
                  <a:lnTo>
                    <a:pt x="130683" y="12763"/>
                  </a:lnTo>
                  <a:lnTo>
                    <a:pt x="130505" y="14541"/>
                  </a:lnTo>
                  <a:lnTo>
                    <a:pt x="127254" y="15798"/>
                  </a:lnTo>
                  <a:lnTo>
                    <a:pt x="121056" y="18884"/>
                  </a:lnTo>
                  <a:lnTo>
                    <a:pt x="119976" y="22110"/>
                  </a:lnTo>
                  <a:lnTo>
                    <a:pt x="119938" y="22364"/>
                  </a:lnTo>
                  <a:lnTo>
                    <a:pt x="125920" y="18313"/>
                  </a:lnTo>
                  <a:lnTo>
                    <a:pt x="132588" y="16408"/>
                  </a:lnTo>
                  <a:lnTo>
                    <a:pt x="135369" y="18135"/>
                  </a:lnTo>
                  <a:lnTo>
                    <a:pt x="136779" y="21958"/>
                  </a:lnTo>
                  <a:lnTo>
                    <a:pt x="138899" y="27101"/>
                  </a:lnTo>
                  <a:lnTo>
                    <a:pt x="137160" y="33667"/>
                  </a:lnTo>
                  <a:lnTo>
                    <a:pt x="132257" y="36601"/>
                  </a:lnTo>
                  <a:lnTo>
                    <a:pt x="137566" y="33934"/>
                  </a:lnTo>
                  <a:lnTo>
                    <a:pt x="139852" y="27101"/>
                  </a:lnTo>
                  <a:close/>
                </a:path>
                <a:path w="158115" h="52704">
                  <a:moveTo>
                    <a:pt x="157886" y="16217"/>
                  </a:moveTo>
                  <a:lnTo>
                    <a:pt x="153733" y="13500"/>
                  </a:lnTo>
                  <a:lnTo>
                    <a:pt x="152247" y="13093"/>
                  </a:lnTo>
                  <a:lnTo>
                    <a:pt x="153670" y="10388"/>
                  </a:lnTo>
                  <a:lnTo>
                    <a:pt x="153390" y="7848"/>
                  </a:lnTo>
                  <a:lnTo>
                    <a:pt x="153200" y="5651"/>
                  </a:lnTo>
                  <a:lnTo>
                    <a:pt x="150647" y="6032"/>
                  </a:lnTo>
                  <a:lnTo>
                    <a:pt x="151066" y="8128"/>
                  </a:lnTo>
                  <a:lnTo>
                    <a:pt x="151396" y="10223"/>
                  </a:lnTo>
                  <a:lnTo>
                    <a:pt x="150698" y="11912"/>
                  </a:lnTo>
                  <a:lnTo>
                    <a:pt x="150101" y="13639"/>
                  </a:lnTo>
                  <a:lnTo>
                    <a:pt x="147980" y="14490"/>
                  </a:lnTo>
                  <a:lnTo>
                    <a:pt x="142659" y="19164"/>
                  </a:lnTo>
                  <a:lnTo>
                    <a:pt x="141478" y="24460"/>
                  </a:lnTo>
                  <a:lnTo>
                    <a:pt x="143421" y="28486"/>
                  </a:lnTo>
                  <a:lnTo>
                    <a:pt x="141884" y="24282"/>
                  </a:lnTo>
                  <a:lnTo>
                    <a:pt x="143637" y="19456"/>
                  </a:lnTo>
                  <a:lnTo>
                    <a:pt x="144335" y="18961"/>
                  </a:lnTo>
                  <a:lnTo>
                    <a:pt x="144068" y="20332"/>
                  </a:lnTo>
                  <a:lnTo>
                    <a:pt x="148132" y="20624"/>
                  </a:lnTo>
                  <a:lnTo>
                    <a:pt x="153352" y="22275"/>
                  </a:lnTo>
                  <a:lnTo>
                    <a:pt x="153365" y="27165"/>
                  </a:lnTo>
                  <a:lnTo>
                    <a:pt x="154444" y="22136"/>
                  </a:lnTo>
                  <a:lnTo>
                    <a:pt x="148729" y="18834"/>
                  </a:lnTo>
                  <a:lnTo>
                    <a:pt x="145592" y="18059"/>
                  </a:lnTo>
                  <a:lnTo>
                    <a:pt x="147002" y="17056"/>
                  </a:lnTo>
                  <a:lnTo>
                    <a:pt x="148551" y="15849"/>
                  </a:lnTo>
                  <a:lnTo>
                    <a:pt x="151041" y="15278"/>
                  </a:lnTo>
                  <a:lnTo>
                    <a:pt x="153111" y="15328"/>
                  </a:lnTo>
                  <a:lnTo>
                    <a:pt x="156730" y="16230"/>
                  </a:lnTo>
                  <a:lnTo>
                    <a:pt x="156464" y="19608"/>
                  </a:lnTo>
                  <a:lnTo>
                    <a:pt x="157886" y="16217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9" name="object 129"/>
            <p:cNvSpPr/>
            <p:nvPr/>
          </p:nvSpPr>
          <p:spPr>
            <a:xfrm>
              <a:off x="11199790" y="4942452"/>
              <a:ext cx="14604" cy="15240"/>
            </a:xfrm>
            <a:custGeom>
              <a:avLst/>
              <a:gdLst/>
              <a:ahLst/>
              <a:cxnLst/>
              <a:rect l="l" t="t" r="r" b="b"/>
              <a:pathLst>
                <a:path w="14604" h="15239">
                  <a:moveTo>
                    <a:pt x="9156" y="0"/>
                  </a:moveTo>
                  <a:lnTo>
                    <a:pt x="7239" y="0"/>
                  </a:lnTo>
                  <a:lnTo>
                    <a:pt x="6591" y="101"/>
                  </a:lnTo>
                  <a:lnTo>
                    <a:pt x="812" y="5054"/>
                  </a:lnTo>
                  <a:lnTo>
                    <a:pt x="266" y="6108"/>
                  </a:lnTo>
                  <a:lnTo>
                    <a:pt x="0" y="7200"/>
                  </a:lnTo>
                  <a:lnTo>
                    <a:pt x="0" y="10223"/>
                  </a:lnTo>
                  <a:lnTo>
                    <a:pt x="825" y="11874"/>
                  </a:lnTo>
                  <a:lnTo>
                    <a:pt x="2463" y="13271"/>
                  </a:lnTo>
                  <a:lnTo>
                    <a:pt x="3670" y="14249"/>
                  </a:lnTo>
                  <a:lnTo>
                    <a:pt x="5511" y="14732"/>
                  </a:lnTo>
                  <a:lnTo>
                    <a:pt x="7988" y="14732"/>
                  </a:lnTo>
                  <a:lnTo>
                    <a:pt x="10960" y="14732"/>
                  </a:lnTo>
                  <a:lnTo>
                    <a:pt x="12903" y="13855"/>
                  </a:lnTo>
                  <a:lnTo>
                    <a:pt x="14147" y="11430"/>
                  </a:lnTo>
                  <a:lnTo>
                    <a:pt x="14325" y="10845"/>
                  </a:lnTo>
                  <a:lnTo>
                    <a:pt x="14325" y="9436"/>
                  </a:lnTo>
                  <a:lnTo>
                    <a:pt x="13944" y="8724"/>
                  </a:lnTo>
                  <a:lnTo>
                    <a:pt x="12255" y="7620"/>
                  </a:lnTo>
                  <a:lnTo>
                    <a:pt x="10858" y="7327"/>
                  </a:lnTo>
                  <a:lnTo>
                    <a:pt x="7594" y="7327"/>
                  </a:lnTo>
                  <a:lnTo>
                    <a:pt x="6731" y="7442"/>
                  </a:lnTo>
                  <a:lnTo>
                    <a:pt x="6146" y="7848"/>
                  </a:lnTo>
                  <a:lnTo>
                    <a:pt x="6045" y="8013"/>
                  </a:lnTo>
                  <a:lnTo>
                    <a:pt x="5994" y="8661"/>
                  </a:lnTo>
                  <a:lnTo>
                    <a:pt x="6057" y="8851"/>
                  </a:lnTo>
                  <a:lnTo>
                    <a:pt x="8305" y="9410"/>
                  </a:lnTo>
                  <a:lnTo>
                    <a:pt x="10655" y="9398"/>
                  </a:lnTo>
                  <a:lnTo>
                    <a:pt x="11696" y="9601"/>
                  </a:lnTo>
                  <a:lnTo>
                    <a:pt x="12052" y="10007"/>
                  </a:lnTo>
                  <a:lnTo>
                    <a:pt x="12166" y="10223"/>
                  </a:lnTo>
                  <a:lnTo>
                    <a:pt x="12141" y="10591"/>
                  </a:lnTo>
                  <a:lnTo>
                    <a:pt x="12052" y="10896"/>
                  </a:lnTo>
                  <a:lnTo>
                    <a:pt x="11861" y="11176"/>
                  </a:lnTo>
                  <a:lnTo>
                    <a:pt x="11633" y="11620"/>
                  </a:lnTo>
                  <a:lnTo>
                    <a:pt x="11430" y="11861"/>
                  </a:lnTo>
                  <a:lnTo>
                    <a:pt x="11290" y="11912"/>
                  </a:lnTo>
                  <a:lnTo>
                    <a:pt x="10833" y="12192"/>
                  </a:lnTo>
                  <a:lnTo>
                    <a:pt x="9918" y="12534"/>
                  </a:lnTo>
                  <a:lnTo>
                    <a:pt x="8978" y="12674"/>
                  </a:lnTo>
                  <a:lnTo>
                    <a:pt x="6134" y="12674"/>
                  </a:lnTo>
                  <a:lnTo>
                    <a:pt x="2159" y="8966"/>
                  </a:lnTo>
                  <a:lnTo>
                    <a:pt x="2159" y="8039"/>
                  </a:lnTo>
                  <a:lnTo>
                    <a:pt x="2197" y="7645"/>
                  </a:lnTo>
                  <a:lnTo>
                    <a:pt x="7899" y="2070"/>
                  </a:lnTo>
                  <a:lnTo>
                    <a:pt x="8382" y="2209"/>
                  </a:lnTo>
                  <a:lnTo>
                    <a:pt x="8712" y="2413"/>
                  </a:lnTo>
                  <a:lnTo>
                    <a:pt x="8902" y="2590"/>
                  </a:lnTo>
                  <a:lnTo>
                    <a:pt x="9283" y="3149"/>
                  </a:lnTo>
                  <a:lnTo>
                    <a:pt x="9499" y="3619"/>
                  </a:lnTo>
                  <a:lnTo>
                    <a:pt x="9842" y="3835"/>
                  </a:lnTo>
                  <a:lnTo>
                    <a:pt x="10642" y="3835"/>
                  </a:lnTo>
                  <a:lnTo>
                    <a:pt x="10896" y="3708"/>
                  </a:lnTo>
                  <a:lnTo>
                    <a:pt x="11277" y="3276"/>
                  </a:lnTo>
                  <a:lnTo>
                    <a:pt x="11366" y="3060"/>
                  </a:lnTo>
                  <a:lnTo>
                    <a:pt x="11366" y="2578"/>
                  </a:lnTo>
                  <a:lnTo>
                    <a:pt x="11264" y="2311"/>
                  </a:lnTo>
                  <a:lnTo>
                    <a:pt x="10325" y="673"/>
                  </a:lnTo>
                  <a:lnTo>
                    <a:pt x="9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0" name="object 130"/>
            <p:cNvSpPr/>
            <p:nvPr/>
          </p:nvSpPr>
          <p:spPr>
            <a:xfrm>
              <a:off x="11199790" y="4942452"/>
              <a:ext cx="14604" cy="15240"/>
            </a:xfrm>
            <a:custGeom>
              <a:avLst/>
              <a:gdLst/>
              <a:ahLst/>
              <a:cxnLst/>
              <a:rect l="l" t="t" r="r" b="b"/>
              <a:pathLst>
                <a:path w="14604" h="15239">
                  <a:moveTo>
                    <a:pt x="7988" y="14732"/>
                  </a:moveTo>
                  <a:lnTo>
                    <a:pt x="5511" y="14732"/>
                  </a:lnTo>
                  <a:lnTo>
                    <a:pt x="3670" y="14249"/>
                  </a:lnTo>
                  <a:lnTo>
                    <a:pt x="2463" y="13271"/>
                  </a:lnTo>
                  <a:lnTo>
                    <a:pt x="825" y="11874"/>
                  </a:lnTo>
                  <a:lnTo>
                    <a:pt x="0" y="10223"/>
                  </a:lnTo>
                  <a:lnTo>
                    <a:pt x="0" y="8293"/>
                  </a:lnTo>
                  <a:lnTo>
                    <a:pt x="0" y="7200"/>
                  </a:lnTo>
                  <a:lnTo>
                    <a:pt x="266" y="6108"/>
                  </a:lnTo>
                  <a:lnTo>
                    <a:pt x="812" y="5054"/>
                  </a:lnTo>
                  <a:lnTo>
                    <a:pt x="1371" y="3886"/>
                  </a:lnTo>
                  <a:lnTo>
                    <a:pt x="7239" y="0"/>
                  </a:lnTo>
                  <a:lnTo>
                    <a:pt x="7569" y="0"/>
                  </a:lnTo>
                  <a:lnTo>
                    <a:pt x="9156" y="0"/>
                  </a:lnTo>
                  <a:lnTo>
                    <a:pt x="10325" y="673"/>
                  </a:lnTo>
                  <a:lnTo>
                    <a:pt x="11074" y="2006"/>
                  </a:lnTo>
                  <a:lnTo>
                    <a:pt x="11264" y="2311"/>
                  </a:lnTo>
                  <a:lnTo>
                    <a:pt x="11366" y="2578"/>
                  </a:lnTo>
                  <a:lnTo>
                    <a:pt x="11366" y="2832"/>
                  </a:lnTo>
                  <a:lnTo>
                    <a:pt x="11366" y="3060"/>
                  </a:lnTo>
                  <a:lnTo>
                    <a:pt x="11277" y="3276"/>
                  </a:lnTo>
                  <a:lnTo>
                    <a:pt x="11125" y="3467"/>
                  </a:lnTo>
                  <a:lnTo>
                    <a:pt x="10896" y="3708"/>
                  </a:lnTo>
                  <a:lnTo>
                    <a:pt x="10642" y="3835"/>
                  </a:lnTo>
                  <a:lnTo>
                    <a:pt x="10325" y="3835"/>
                  </a:lnTo>
                  <a:lnTo>
                    <a:pt x="9842" y="3835"/>
                  </a:lnTo>
                  <a:lnTo>
                    <a:pt x="9499" y="3619"/>
                  </a:lnTo>
                  <a:lnTo>
                    <a:pt x="9309" y="3213"/>
                  </a:lnTo>
                  <a:lnTo>
                    <a:pt x="9182" y="2984"/>
                  </a:lnTo>
                  <a:lnTo>
                    <a:pt x="9029" y="2730"/>
                  </a:lnTo>
                  <a:lnTo>
                    <a:pt x="8902" y="2590"/>
                  </a:lnTo>
                  <a:lnTo>
                    <a:pt x="8712" y="2413"/>
                  </a:lnTo>
                  <a:lnTo>
                    <a:pt x="8547" y="2311"/>
                  </a:lnTo>
                  <a:lnTo>
                    <a:pt x="8407" y="2209"/>
                  </a:lnTo>
                  <a:lnTo>
                    <a:pt x="8102" y="2133"/>
                  </a:lnTo>
                  <a:lnTo>
                    <a:pt x="7962" y="2095"/>
                  </a:lnTo>
                  <a:lnTo>
                    <a:pt x="7620" y="2070"/>
                  </a:lnTo>
                  <a:lnTo>
                    <a:pt x="7429" y="2082"/>
                  </a:lnTo>
                  <a:lnTo>
                    <a:pt x="6908" y="2095"/>
                  </a:lnTo>
                  <a:lnTo>
                    <a:pt x="6311" y="2324"/>
                  </a:lnTo>
                  <a:lnTo>
                    <a:pt x="5562" y="2794"/>
                  </a:lnTo>
                  <a:lnTo>
                    <a:pt x="4978" y="3136"/>
                  </a:lnTo>
                  <a:lnTo>
                    <a:pt x="4368" y="3670"/>
                  </a:lnTo>
                  <a:lnTo>
                    <a:pt x="3721" y="4419"/>
                  </a:lnTo>
                  <a:lnTo>
                    <a:pt x="3619" y="4559"/>
                  </a:lnTo>
                  <a:lnTo>
                    <a:pt x="3416" y="4826"/>
                  </a:lnTo>
                  <a:lnTo>
                    <a:pt x="2768" y="5702"/>
                  </a:lnTo>
                  <a:lnTo>
                    <a:pt x="2374" y="6591"/>
                  </a:lnTo>
                  <a:lnTo>
                    <a:pt x="2222" y="7518"/>
                  </a:lnTo>
                  <a:lnTo>
                    <a:pt x="2184" y="7683"/>
                  </a:lnTo>
                  <a:lnTo>
                    <a:pt x="2159" y="8039"/>
                  </a:lnTo>
                  <a:lnTo>
                    <a:pt x="2159" y="8470"/>
                  </a:lnTo>
                  <a:lnTo>
                    <a:pt x="2159" y="8966"/>
                  </a:lnTo>
                  <a:lnTo>
                    <a:pt x="2260" y="9448"/>
                  </a:lnTo>
                  <a:lnTo>
                    <a:pt x="2463" y="9944"/>
                  </a:lnTo>
                  <a:lnTo>
                    <a:pt x="2933" y="10845"/>
                  </a:lnTo>
                  <a:lnTo>
                    <a:pt x="3594" y="11569"/>
                  </a:lnTo>
                  <a:lnTo>
                    <a:pt x="4470" y="12153"/>
                  </a:lnTo>
                  <a:lnTo>
                    <a:pt x="5003" y="12496"/>
                  </a:lnTo>
                  <a:lnTo>
                    <a:pt x="6134" y="12674"/>
                  </a:lnTo>
                  <a:lnTo>
                    <a:pt x="7848" y="12674"/>
                  </a:lnTo>
                  <a:lnTo>
                    <a:pt x="8978" y="12674"/>
                  </a:lnTo>
                  <a:lnTo>
                    <a:pt x="9918" y="12534"/>
                  </a:lnTo>
                  <a:lnTo>
                    <a:pt x="10706" y="12230"/>
                  </a:lnTo>
                  <a:lnTo>
                    <a:pt x="10833" y="12192"/>
                  </a:lnTo>
                  <a:lnTo>
                    <a:pt x="11074" y="12077"/>
                  </a:lnTo>
                  <a:lnTo>
                    <a:pt x="11226" y="11988"/>
                  </a:lnTo>
                  <a:lnTo>
                    <a:pt x="11353" y="11912"/>
                  </a:lnTo>
                  <a:lnTo>
                    <a:pt x="11518" y="11747"/>
                  </a:lnTo>
                  <a:lnTo>
                    <a:pt x="11607" y="11620"/>
                  </a:lnTo>
                  <a:lnTo>
                    <a:pt x="11849" y="11264"/>
                  </a:lnTo>
                  <a:lnTo>
                    <a:pt x="12052" y="10896"/>
                  </a:lnTo>
                  <a:lnTo>
                    <a:pt x="12141" y="10591"/>
                  </a:lnTo>
                  <a:lnTo>
                    <a:pt x="12166" y="10223"/>
                  </a:lnTo>
                  <a:lnTo>
                    <a:pt x="12115" y="10096"/>
                  </a:lnTo>
                  <a:lnTo>
                    <a:pt x="11696" y="9601"/>
                  </a:lnTo>
                  <a:lnTo>
                    <a:pt x="10655" y="9398"/>
                  </a:lnTo>
                  <a:lnTo>
                    <a:pt x="8940" y="9398"/>
                  </a:lnTo>
                  <a:lnTo>
                    <a:pt x="8305" y="9410"/>
                  </a:lnTo>
                  <a:lnTo>
                    <a:pt x="7670" y="9448"/>
                  </a:lnTo>
                  <a:lnTo>
                    <a:pt x="7061" y="9512"/>
                  </a:lnTo>
                  <a:lnTo>
                    <a:pt x="6692" y="9512"/>
                  </a:lnTo>
                  <a:lnTo>
                    <a:pt x="6400" y="9347"/>
                  </a:lnTo>
                  <a:lnTo>
                    <a:pt x="6172" y="9055"/>
                  </a:lnTo>
                  <a:lnTo>
                    <a:pt x="6057" y="8851"/>
                  </a:lnTo>
                  <a:lnTo>
                    <a:pt x="5994" y="8661"/>
                  </a:lnTo>
                  <a:lnTo>
                    <a:pt x="5994" y="8445"/>
                  </a:lnTo>
                  <a:lnTo>
                    <a:pt x="6007" y="8318"/>
                  </a:lnTo>
                  <a:lnTo>
                    <a:pt x="6019" y="8153"/>
                  </a:lnTo>
                  <a:lnTo>
                    <a:pt x="6045" y="8013"/>
                  </a:lnTo>
                  <a:lnTo>
                    <a:pt x="6146" y="7848"/>
                  </a:lnTo>
                  <a:lnTo>
                    <a:pt x="6375" y="7683"/>
                  </a:lnTo>
                  <a:lnTo>
                    <a:pt x="6731" y="7442"/>
                  </a:lnTo>
                  <a:lnTo>
                    <a:pt x="7594" y="7327"/>
                  </a:lnTo>
                  <a:lnTo>
                    <a:pt x="9004" y="7327"/>
                  </a:lnTo>
                  <a:lnTo>
                    <a:pt x="10858" y="7327"/>
                  </a:lnTo>
                  <a:lnTo>
                    <a:pt x="12255" y="7620"/>
                  </a:lnTo>
                  <a:lnTo>
                    <a:pt x="13169" y="8229"/>
                  </a:lnTo>
                  <a:lnTo>
                    <a:pt x="13944" y="8724"/>
                  </a:lnTo>
                  <a:lnTo>
                    <a:pt x="14325" y="9436"/>
                  </a:lnTo>
                  <a:lnTo>
                    <a:pt x="14325" y="10350"/>
                  </a:lnTo>
                  <a:lnTo>
                    <a:pt x="14325" y="10845"/>
                  </a:lnTo>
                  <a:lnTo>
                    <a:pt x="14147" y="11430"/>
                  </a:lnTo>
                  <a:lnTo>
                    <a:pt x="13804" y="12103"/>
                  </a:lnTo>
                  <a:lnTo>
                    <a:pt x="12903" y="13855"/>
                  </a:lnTo>
                  <a:lnTo>
                    <a:pt x="10960" y="14732"/>
                  </a:lnTo>
                  <a:lnTo>
                    <a:pt x="7988" y="1473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1" name="object 131"/>
            <p:cNvSpPr/>
            <p:nvPr/>
          </p:nvSpPr>
          <p:spPr>
            <a:xfrm>
              <a:off x="11216086" y="4945515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701" y="0"/>
                  </a:moveTo>
                  <a:lnTo>
                    <a:pt x="1117" y="0"/>
                  </a:lnTo>
                  <a:lnTo>
                    <a:pt x="863" y="114"/>
                  </a:lnTo>
                  <a:lnTo>
                    <a:pt x="457" y="495"/>
                  </a:lnTo>
                  <a:lnTo>
                    <a:pt x="355" y="749"/>
                  </a:lnTo>
                  <a:lnTo>
                    <a:pt x="368" y="2806"/>
                  </a:lnTo>
                  <a:lnTo>
                    <a:pt x="469" y="5473"/>
                  </a:lnTo>
                  <a:lnTo>
                    <a:pt x="469" y="7442"/>
                  </a:lnTo>
                  <a:lnTo>
                    <a:pt x="419" y="8267"/>
                  </a:lnTo>
                  <a:lnTo>
                    <a:pt x="330" y="8877"/>
                  </a:lnTo>
                  <a:lnTo>
                    <a:pt x="292" y="9334"/>
                  </a:lnTo>
                  <a:lnTo>
                    <a:pt x="12" y="10693"/>
                  </a:lnTo>
                  <a:lnTo>
                    <a:pt x="0" y="11391"/>
                  </a:lnTo>
                  <a:lnTo>
                    <a:pt x="266" y="11722"/>
                  </a:lnTo>
                  <a:lnTo>
                    <a:pt x="787" y="11861"/>
                  </a:lnTo>
                  <a:lnTo>
                    <a:pt x="1079" y="11899"/>
                  </a:lnTo>
                  <a:lnTo>
                    <a:pt x="1257" y="11899"/>
                  </a:lnTo>
                  <a:lnTo>
                    <a:pt x="2616" y="7873"/>
                  </a:lnTo>
                  <a:lnTo>
                    <a:pt x="2616" y="5537"/>
                  </a:lnTo>
                  <a:lnTo>
                    <a:pt x="2578" y="4343"/>
                  </a:lnTo>
                  <a:lnTo>
                    <a:pt x="3009" y="3848"/>
                  </a:lnTo>
                  <a:lnTo>
                    <a:pt x="5778" y="2082"/>
                  </a:lnTo>
                  <a:lnTo>
                    <a:pt x="6311" y="1866"/>
                  </a:lnTo>
                  <a:lnTo>
                    <a:pt x="6578" y="1549"/>
                  </a:lnTo>
                  <a:lnTo>
                    <a:pt x="6578" y="711"/>
                  </a:lnTo>
                  <a:lnTo>
                    <a:pt x="6426" y="406"/>
                  </a:lnTo>
                  <a:lnTo>
                    <a:pt x="5892" y="88"/>
                  </a:lnTo>
                  <a:lnTo>
                    <a:pt x="5689" y="25"/>
                  </a:lnTo>
                  <a:lnTo>
                    <a:pt x="5308" y="38"/>
                  </a:lnTo>
                  <a:lnTo>
                    <a:pt x="4216" y="419"/>
                  </a:lnTo>
                  <a:lnTo>
                    <a:pt x="3327" y="901"/>
                  </a:lnTo>
                  <a:lnTo>
                    <a:pt x="2489" y="1511"/>
                  </a:lnTo>
                  <a:lnTo>
                    <a:pt x="2489" y="749"/>
                  </a:lnTo>
                  <a:lnTo>
                    <a:pt x="2387" y="495"/>
                  </a:lnTo>
                  <a:lnTo>
                    <a:pt x="1955" y="114"/>
                  </a:lnTo>
                  <a:lnTo>
                    <a:pt x="17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2" name="object 132"/>
            <p:cNvSpPr/>
            <p:nvPr/>
          </p:nvSpPr>
          <p:spPr>
            <a:xfrm>
              <a:off x="11216086" y="4945515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079" y="11899"/>
                  </a:moveTo>
                  <a:lnTo>
                    <a:pt x="901" y="11887"/>
                  </a:lnTo>
                  <a:lnTo>
                    <a:pt x="266" y="11722"/>
                  </a:lnTo>
                  <a:lnTo>
                    <a:pt x="0" y="11391"/>
                  </a:lnTo>
                  <a:lnTo>
                    <a:pt x="0" y="10883"/>
                  </a:lnTo>
                  <a:lnTo>
                    <a:pt x="12" y="10693"/>
                  </a:lnTo>
                  <a:lnTo>
                    <a:pt x="203" y="9791"/>
                  </a:lnTo>
                  <a:lnTo>
                    <a:pt x="292" y="9334"/>
                  </a:lnTo>
                  <a:lnTo>
                    <a:pt x="330" y="8877"/>
                  </a:lnTo>
                  <a:lnTo>
                    <a:pt x="419" y="8267"/>
                  </a:lnTo>
                  <a:lnTo>
                    <a:pt x="469" y="7442"/>
                  </a:lnTo>
                  <a:lnTo>
                    <a:pt x="469" y="6375"/>
                  </a:lnTo>
                  <a:lnTo>
                    <a:pt x="469" y="5473"/>
                  </a:lnTo>
                  <a:lnTo>
                    <a:pt x="444" y="4584"/>
                  </a:lnTo>
                  <a:lnTo>
                    <a:pt x="406" y="3682"/>
                  </a:lnTo>
                  <a:lnTo>
                    <a:pt x="368" y="2806"/>
                  </a:lnTo>
                  <a:lnTo>
                    <a:pt x="355" y="1917"/>
                  </a:lnTo>
                  <a:lnTo>
                    <a:pt x="355" y="1041"/>
                  </a:lnTo>
                  <a:lnTo>
                    <a:pt x="355" y="749"/>
                  </a:lnTo>
                  <a:lnTo>
                    <a:pt x="457" y="495"/>
                  </a:lnTo>
                  <a:lnTo>
                    <a:pt x="660" y="304"/>
                  </a:lnTo>
                  <a:lnTo>
                    <a:pt x="863" y="114"/>
                  </a:lnTo>
                  <a:lnTo>
                    <a:pt x="1117" y="0"/>
                  </a:lnTo>
                  <a:lnTo>
                    <a:pt x="1409" y="0"/>
                  </a:lnTo>
                  <a:lnTo>
                    <a:pt x="1701" y="0"/>
                  </a:lnTo>
                  <a:lnTo>
                    <a:pt x="1955" y="114"/>
                  </a:lnTo>
                  <a:lnTo>
                    <a:pt x="2171" y="304"/>
                  </a:lnTo>
                  <a:lnTo>
                    <a:pt x="2387" y="495"/>
                  </a:lnTo>
                  <a:lnTo>
                    <a:pt x="2489" y="749"/>
                  </a:lnTo>
                  <a:lnTo>
                    <a:pt x="2489" y="1041"/>
                  </a:lnTo>
                  <a:lnTo>
                    <a:pt x="2489" y="1511"/>
                  </a:lnTo>
                  <a:lnTo>
                    <a:pt x="3327" y="901"/>
                  </a:lnTo>
                  <a:lnTo>
                    <a:pt x="4216" y="419"/>
                  </a:lnTo>
                  <a:lnTo>
                    <a:pt x="5207" y="63"/>
                  </a:lnTo>
                  <a:lnTo>
                    <a:pt x="5410" y="25"/>
                  </a:lnTo>
                  <a:lnTo>
                    <a:pt x="5689" y="25"/>
                  </a:lnTo>
                  <a:lnTo>
                    <a:pt x="5892" y="88"/>
                  </a:lnTo>
                  <a:lnTo>
                    <a:pt x="6108" y="215"/>
                  </a:lnTo>
                  <a:lnTo>
                    <a:pt x="6426" y="406"/>
                  </a:lnTo>
                  <a:lnTo>
                    <a:pt x="6578" y="711"/>
                  </a:lnTo>
                  <a:lnTo>
                    <a:pt x="6578" y="1104"/>
                  </a:lnTo>
                  <a:lnTo>
                    <a:pt x="6578" y="1549"/>
                  </a:lnTo>
                  <a:lnTo>
                    <a:pt x="6311" y="1866"/>
                  </a:lnTo>
                  <a:lnTo>
                    <a:pt x="5778" y="2082"/>
                  </a:lnTo>
                  <a:lnTo>
                    <a:pt x="5473" y="2184"/>
                  </a:lnTo>
                  <a:lnTo>
                    <a:pt x="5080" y="2349"/>
                  </a:lnTo>
                  <a:lnTo>
                    <a:pt x="4559" y="2641"/>
                  </a:lnTo>
                  <a:lnTo>
                    <a:pt x="3924" y="3060"/>
                  </a:lnTo>
                  <a:lnTo>
                    <a:pt x="3797" y="3162"/>
                  </a:lnTo>
                  <a:lnTo>
                    <a:pt x="3378" y="3479"/>
                  </a:lnTo>
                  <a:lnTo>
                    <a:pt x="3009" y="3848"/>
                  </a:lnTo>
                  <a:lnTo>
                    <a:pt x="2667" y="4254"/>
                  </a:lnTo>
                  <a:lnTo>
                    <a:pt x="2603" y="4914"/>
                  </a:lnTo>
                  <a:lnTo>
                    <a:pt x="2616" y="5537"/>
                  </a:lnTo>
                  <a:lnTo>
                    <a:pt x="2616" y="6210"/>
                  </a:lnTo>
                  <a:lnTo>
                    <a:pt x="2616" y="7873"/>
                  </a:lnTo>
                  <a:lnTo>
                    <a:pt x="1257" y="11899"/>
                  </a:lnTo>
                  <a:lnTo>
                    <a:pt x="1079" y="1189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3" name="object 133"/>
            <p:cNvSpPr/>
            <p:nvPr/>
          </p:nvSpPr>
          <p:spPr>
            <a:xfrm>
              <a:off x="11222619" y="4945757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4089" y="2793"/>
                  </a:moveTo>
                  <a:lnTo>
                    <a:pt x="775" y="2793"/>
                  </a:lnTo>
                  <a:lnTo>
                    <a:pt x="0" y="4673"/>
                  </a:lnTo>
                  <a:lnTo>
                    <a:pt x="6" y="7658"/>
                  </a:lnTo>
                  <a:lnTo>
                    <a:pt x="279" y="8648"/>
                  </a:lnTo>
                  <a:lnTo>
                    <a:pt x="929" y="9740"/>
                  </a:lnTo>
                  <a:lnTo>
                    <a:pt x="1790" y="10998"/>
                  </a:lnTo>
                  <a:lnTo>
                    <a:pt x="3267" y="11785"/>
                  </a:lnTo>
                  <a:lnTo>
                    <a:pt x="5658" y="11785"/>
                  </a:lnTo>
                  <a:lnTo>
                    <a:pt x="7102" y="11366"/>
                  </a:lnTo>
                  <a:lnTo>
                    <a:pt x="6792" y="11366"/>
                  </a:lnTo>
                  <a:lnTo>
                    <a:pt x="7786" y="10782"/>
                  </a:lnTo>
                  <a:lnTo>
                    <a:pt x="8519" y="10159"/>
                  </a:lnTo>
                  <a:lnTo>
                    <a:pt x="8826" y="9740"/>
                  </a:lnTo>
                  <a:lnTo>
                    <a:pt x="4330" y="9740"/>
                  </a:lnTo>
                  <a:lnTo>
                    <a:pt x="3497" y="9309"/>
                  </a:lnTo>
                  <a:lnTo>
                    <a:pt x="2959" y="8940"/>
                  </a:lnTo>
                  <a:lnTo>
                    <a:pt x="2729" y="8648"/>
                  </a:lnTo>
                  <a:lnTo>
                    <a:pt x="2463" y="8153"/>
                  </a:lnTo>
                  <a:lnTo>
                    <a:pt x="2374" y="5079"/>
                  </a:lnTo>
                  <a:lnTo>
                    <a:pt x="2537" y="4673"/>
                  </a:lnTo>
                  <a:lnTo>
                    <a:pt x="2788" y="4178"/>
                  </a:lnTo>
                  <a:lnTo>
                    <a:pt x="2882" y="4000"/>
                  </a:lnTo>
                  <a:lnTo>
                    <a:pt x="3378" y="3390"/>
                  </a:lnTo>
                  <a:lnTo>
                    <a:pt x="4089" y="2793"/>
                  </a:lnTo>
                  <a:close/>
                </a:path>
                <a:path w="12065" h="12064">
                  <a:moveTo>
                    <a:pt x="11232" y="9309"/>
                  </a:moveTo>
                  <a:lnTo>
                    <a:pt x="9010" y="9309"/>
                  </a:lnTo>
                  <a:lnTo>
                    <a:pt x="9118" y="9740"/>
                  </a:lnTo>
                  <a:lnTo>
                    <a:pt x="9226" y="10159"/>
                  </a:lnTo>
                  <a:lnTo>
                    <a:pt x="9537" y="10782"/>
                  </a:lnTo>
                  <a:lnTo>
                    <a:pt x="9847" y="11201"/>
                  </a:lnTo>
                  <a:lnTo>
                    <a:pt x="9969" y="11366"/>
                  </a:lnTo>
                  <a:lnTo>
                    <a:pt x="10411" y="11785"/>
                  </a:lnTo>
                  <a:lnTo>
                    <a:pt x="11145" y="11785"/>
                  </a:lnTo>
                  <a:lnTo>
                    <a:pt x="11747" y="11201"/>
                  </a:lnTo>
                  <a:lnTo>
                    <a:pt x="11760" y="10159"/>
                  </a:lnTo>
                  <a:lnTo>
                    <a:pt x="11569" y="9969"/>
                  </a:lnTo>
                  <a:lnTo>
                    <a:pt x="11432" y="9740"/>
                  </a:lnTo>
                  <a:lnTo>
                    <a:pt x="11232" y="9309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7366" y="3390"/>
                  </a:lnTo>
                  <a:lnTo>
                    <a:pt x="7696" y="3746"/>
                  </a:lnTo>
                  <a:lnTo>
                    <a:pt x="7868" y="4000"/>
                  </a:lnTo>
                  <a:lnTo>
                    <a:pt x="7988" y="4178"/>
                  </a:lnTo>
                  <a:lnTo>
                    <a:pt x="8053" y="6832"/>
                  </a:lnTo>
                  <a:lnTo>
                    <a:pt x="7696" y="7658"/>
                  </a:lnTo>
                  <a:lnTo>
                    <a:pt x="7360" y="8153"/>
                  </a:lnTo>
                  <a:lnTo>
                    <a:pt x="6689" y="8940"/>
                  </a:lnTo>
                  <a:lnTo>
                    <a:pt x="6210" y="9309"/>
                  </a:lnTo>
                  <a:lnTo>
                    <a:pt x="5303" y="9740"/>
                  </a:lnTo>
                  <a:lnTo>
                    <a:pt x="8826" y="9740"/>
                  </a:lnTo>
                  <a:lnTo>
                    <a:pt x="9132" y="9309"/>
                  </a:lnTo>
                  <a:lnTo>
                    <a:pt x="11232" y="9309"/>
                  </a:lnTo>
                  <a:lnTo>
                    <a:pt x="11088" y="8940"/>
                  </a:lnTo>
                  <a:lnTo>
                    <a:pt x="10974" y="8648"/>
                  </a:lnTo>
                  <a:lnTo>
                    <a:pt x="10885" y="8153"/>
                  </a:lnTo>
                  <a:lnTo>
                    <a:pt x="10822" y="7658"/>
                  </a:lnTo>
                  <a:lnTo>
                    <a:pt x="10718" y="6832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10601" y="2793"/>
                  </a:lnTo>
                  <a:lnTo>
                    <a:pt x="10632" y="3746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6223" y="507"/>
                  </a:moveTo>
                  <a:lnTo>
                    <a:pt x="3962" y="507"/>
                  </a:lnTo>
                  <a:lnTo>
                    <a:pt x="2921" y="927"/>
                  </a:lnTo>
                  <a:lnTo>
                    <a:pt x="954" y="2793"/>
                  </a:lnTo>
                  <a:lnTo>
                    <a:pt x="10601" y="2793"/>
                  </a:lnTo>
                  <a:lnTo>
                    <a:pt x="10527" y="1485"/>
                  </a:lnTo>
                  <a:lnTo>
                    <a:pt x="8267" y="1485"/>
                  </a:lnTo>
                  <a:lnTo>
                    <a:pt x="7408" y="927"/>
                  </a:lnTo>
                  <a:lnTo>
                    <a:pt x="7580" y="927"/>
                  </a:lnTo>
                  <a:lnTo>
                    <a:pt x="6223" y="507"/>
                  </a:lnTo>
                  <a:close/>
                </a:path>
                <a:path w="12065" h="12064">
                  <a:moveTo>
                    <a:pt x="9867" y="0"/>
                  </a:moveTo>
                  <a:lnTo>
                    <a:pt x="8509" y="0"/>
                  </a:lnTo>
                  <a:lnTo>
                    <a:pt x="8356" y="317"/>
                  </a:lnTo>
                  <a:lnTo>
                    <a:pt x="8267" y="1485"/>
                  </a:lnTo>
                  <a:lnTo>
                    <a:pt x="10527" y="1485"/>
                  </a:lnTo>
                  <a:lnTo>
                    <a:pt x="10428" y="927"/>
                  </a:lnTo>
                  <a:lnTo>
                    <a:pt x="10320" y="317"/>
                  </a:lnTo>
                  <a:lnTo>
                    <a:pt x="10542" y="317"/>
                  </a:lnTo>
                  <a:lnTo>
                    <a:pt x="98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4" name="object 134"/>
            <p:cNvSpPr/>
            <p:nvPr/>
          </p:nvSpPr>
          <p:spPr>
            <a:xfrm>
              <a:off x="11222619" y="4945604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8229" y="6121"/>
                  </a:moveTo>
                  <a:close/>
                </a:path>
                <a:path w="12065" h="12064">
                  <a:moveTo>
                    <a:pt x="2184" y="7264"/>
                  </a:moveTo>
                  <a:close/>
                </a:path>
                <a:path w="12065" h="12064">
                  <a:moveTo>
                    <a:pt x="4889" y="9893"/>
                  </a:moveTo>
                  <a:lnTo>
                    <a:pt x="7150" y="8559"/>
                  </a:lnTo>
                  <a:lnTo>
                    <a:pt x="7467" y="8178"/>
                  </a:lnTo>
                  <a:lnTo>
                    <a:pt x="7696" y="7810"/>
                  </a:lnTo>
                  <a:lnTo>
                    <a:pt x="7861" y="7429"/>
                  </a:lnTo>
                  <a:lnTo>
                    <a:pt x="8102" y="6870"/>
                  </a:lnTo>
                  <a:lnTo>
                    <a:pt x="8229" y="6438"/>
                  </a:lnTo>
                  <a:lnTo>
                    <a:pt x="8229" y="6121"/>
                  </a:lnTo>
                  <a:lnTo>
                    <a:pt x="8255" y="5994"/>
                  </a:lnTo>
                  <a:lnTo>
                    <a:pt x="8267" y="5803"/>
                  </a:lnTo>
                  <a:lnTo>
                    <a:pt x="8267" y="5549"/>
                  </a:lnTo>
                  <a:lnTo>
                    <a:pt x="8051" y="4470"/>
                  </a:lnTo>
                  <a:lnTo>
                    <a:pt x="7988" y="4330"/>
                  </a:lnTo>
                  <a:lnTo>
                    <a:pt x="7874" y="4152"/>
                  </a:lnTo>
                  <a:lnTo>
                    <a:pt x="7696" y="3898"/>
                  </a:lnTo>
                  <a:lnTo>
                    <a:pt x="7594" y="3746"/>
                  </a:lnTo>
                  <a:lnTo>
                    <a:pt x="7366" y="3543"/>
                  </a:lnTo>
                  <a:lnTo>
                    <a:pt x="7213" y="3429"/>
                  </a:lnTo>
                  <a:lnTo>
                    <a:pt x="7061" y="3314"/>
                  </a:lnTo>
                  <a:lnTo>
                    <a:pt x="6858" y="3200"/>
                  </a:lnTo>
                  <a:lnTo>
                    <a:pt x="6578" y="3073"/>
                  </a:lnTo>
                  <a:lnTo>
                    <a:pt x="6007" y="2844"/>
                  </a:lnTo>
                  <a:lnTo>
                    <a:pt x="5524" y="2743"/>
                  </a:lnTo>
                  <a:lnTo>
                    <a:pt x="5003" y="2705"/>
                  </a:lnTo>
                  <a:lnTo>
                    <a:pt x="4813" y="2730"/>
                  </a:lnTo>
                  <a:lnTo>
                    <a:pt x="4279" y="2882"/>
                  </a:lnTo>
                  <a:lnTo>
                    <a:pt x="2197" y="6096"/>
                  </a:lnTo>
                  <a:lnTo>
                    <a:pt x="2159" y="6667"/>
                  </a:lnTo>
                  <a:lnTo>
                    <a:pt x="2184" y="7226"/>
                  </a:lnTo>
                  <a:lnTo>
                    <a:pt x="2184" y="7493"/>
                  </a:lnTo>
                  <a:lnTo>
                    <a:pt x="2260" y="7810"/>
                  </a:lnTo>
                  <a:lnTo>
                    <a:pt x="2425" y="8166"/>
                  </a:lnTo>
                  <a:lnTo>
                    <a:pt x="3365" y="9385"/>
                  </a:lnTo>
                  <a:lnTo>
                    <a:pt x="3568" y="9525"/>
                  </a:lnTo>
                  <a:lnTo>
                    <a:pt x="3987" y="9715"/>
                  </a:lnTo>
                  <a:lnTo>
                    <a:pt x="4254" y="9829"/>
                  </a:lnTo>
                  <a:lnTo>
                    <a:pt x="4559" y="9893"/>
                  </a:lnTo>
                  <a:lnTo>
                    <a:pt x="4889" y="9893"/>
                  </a:lnTo>
                  <a:close/>
                </a:path>
                <a:path w="12065" h="12064">
                  <a:moveTo>
                    <a:pt x="4826" y="11938"/>
                  </a:moveTo>
                  <a:lnTo>
                    <a:pt x="0" y="7785"/>
                  </a:lnTo>
                  <a:lnTo>
                    <a:pt x="0" y="6705"/>
                  </a:lnTo>
                  <a:lnTo>
                    <a:pt x="0" y="4826"/>
                  </a:lnTo>
                  <a:lnTo>
                    <a:pt x="660" y="3225"/>
                  </a:lnTo>
                  <a:lnTo>
                    <a:pt x="2006" y="1930"/>
                  </a:lnTo>
                  <a:lnTo>
                    <a:pt x="2921" y="1079"/>
                  </a:lnTo>
                  <a:lnTo>
                    <a:pt x="3962" y="660"/>
                  </a:lnTo>
                  <a:lnTo>
                    <a:pt x="5156" y="660"/>
                  </a:lnTo>
                  <a:lnTo>
                    <a:pt x="6223" y="660"/>
                  </a:lnTo>
                  <a:lnTo>
                    <a:pt x="7251" y="977"/>
                  </a:lnTo>
                  <a:lnTo>
                    <a:pt x="8267" y="1638"/>
                  </a:lnTo>
                  <a:lnTo>
                    <a:pt x="8204" y="1066"/>
                  </a:lnTo>
                  <a:lnTo>
                    <a:pt x="8204" y="863"/>
                  </a:lnTo>
                  <a:lnTo>
                    <a:pt x="8255" y="660"/>
                  </a:lnTo>
                  <a:lnTo>
                    <a:pt x="8356" y="469"/>
                  </a:lnTo>
                  <a:lnTo>
                    <a:pt x="8509" y="152"/>
                  </a:lnTo>
                  <a:lnTo>
                    <a:pt x="8801" y="0"/>
                  </a:lnTo>
                  <a:lnTo>
                    <a:pt x="9245" y="0"/>
                  </a:lnTo>
                  <a:lnTo>
                    <a:pt x="9436" y="0"/>
                  </a:lnTo>
                  <a:lnTo>
                    <a:pt x="10718" y="6985"/>
                  </a:lnTo>
                  <a:lnTo>
                    <a:pt x="10934" y="8699"/>
                  </a:lnTo>
                  <a:lnTo>
                    <a:pt x="11341" y="9740"/>
                  </a:lnTo>
                  <a:lnTo>
                    <a:pt x="11569" y="10121"/>
                  </a:lnTo>
                  <a:lnTo>
                    <a:pt x="11760" y="10312"/>
                  </a:lnTo>
                  <a:lnTo>
                    <a:pt x="11849" y="10553"/>
                  </a:lnTo>
                  <a:lnTo>
                    <a:pt x="11849" y="10883"/>
                  </a:lnTo>
                  <a:lnTo>
                    <a:pt x="11849" y="11137"/>
                  </a:lnTo>
                  <a:lnTo>
                    <a:pt x="11747" y="11353"/>
                  </a:lnTo>
                  <a:lnTo>
                    <a:pt x="11544" y="11557"/>
                  </a:lnTo>
                  <a:lnTo>
                    <a:pt x="11328" y="11760"/>
                  </a:lnTo>
                  <a:lnTo>
                    <a:pt x="11061" y="11849"/>
                  </a:lnTo>
                  <a:lnTo>
                    <a:pt x="10718" y="11849"/>
                  </a:lnTo>
                  <a:lnTo>
                    <a:pt x="10452" y="11849"/>
                  </a:lnTo>
                  <a:lnTo>
                    <a:pt x="9042" y="9588"/>
                  </a:lnTo>
                  <a:lnTo>
                    <a:pt x="8547" y="10287"/>
                  </a:lnTo>
                  <a:lnTo>
                    <a:pt x="7937" y="10845"/>
                  </a:lnTo>
                  <a:lnTo>
                    <a:pt x="7213" y="11264"/>
                  </a:lnTo>
                  <a:lnTo>
                    <a:pt x="6489" y="11696"/>
                  </a:lnTo>
                  <a:lnTo>
                    <a:pt x="5702" y="11925"/>
                  </a:lnTo>
                  <a:lnTo>
                    <a:pt x="4826" y="1193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5" name="object 135"/>
            <p:cNvSpPr/>
            <p:nvPr/>
          </p:nvSpPr>
          <p:spPr>
            <a:xfrm>
              <a:off x="11235539" y="4945453"/>
              <a:ext cx="17780" cy="12700"/>
            </a:xfrm>
            <a:custGeom>
              <a:avLst/>
              <a:gdLst/>
              <a:ahLst/>
              <a:cxnLst/>
              <a:rect l="l" t="t" r="r" b="b"/>
              <a:pathLst>
                <a:path w="17779" h="12700">
                  <a:moveTo>
                    <a:pt x="2447" y="584"/>
                  </a:moveTo>
                  <a:lnTo>
                    <a:pt x="996" y="584"/>
                  </a:lnTo>
                  <a:lnTo>
                    <a:pt x="695" y="876"/>
                  </a:lnTo>
                  <a:lnTo>
                    <a:pt x="747" y="11633"/>
                  </a:lnTo>
                  <a:lnTo>
                    <a:pt x="1219" y="12090"/>
                  </a:lnTo>
                  <a:lnTo>
                    <a:pt x="2101" y="12090"/>
                  </a:lnTo>
                  <a:lnTo>
                    <a:pt x="2573" y="11633"/>
                  </a:lnTo>
                  <a:lnTo>
                    <a:pt x="2740" y="11341"/>
                  </a:lnTo>
                  <a:lnTo>
                    <a:pt x="2803" y="4076"/>
                  </a:lnTo>
                  <a:lnTo>
                    <a:pt x="2917" y="3822"/>
                  </a:lnTo>
                  <a:lnTo>
                    <a:pt x="3057" y="3606"/>
                  </a:lnTo>
                  <a:lnTo>
                    <a:pt x="3195" y="3441"/>
                  </a:lnTo>
                  <a:lnTo>
                    <a:pt x="3058" y="3441"/>
                  </a:lnTo>
                  <a:lnTo>
                    <a:pt x="3552" y="2971"/>
                  </a:lnTo>
                  <a:lnTo>
                    <a:pt x="4448" y="2311"/>
                  </a:lnTo>
                  <a:lnTo>
                    <a:pt x="16517" y="2311"/>
                  </a:lnTo>
                  <a:lnTo>
                    <a:pt x="16176" y="1739"/>
                  </a:lnTo>
                  <a:lnTo>
                    <a:pt x="15745" y="1333"/>
                  </a:lnTo>
                  <a:lnTo>
                    <a:pt x="8315" y="1333"/>
                  </a:lnTo>
                  <a:lnTo>
                    <a:pt x="8099" y="1117"/>
                  </a:lnTo>
                  <a:lnTo>
                    <a:pt x="2722" y="1117"/>
                  </a:lnTo>
                  <a:lnTo>
                    <a:pt x="2447" y="584"/>
                  </a:lnTo>
                  <a:close/>
                </a:path>
                <a:path w="17779" h="12700">
                  <a:moveTo>
                    <a:pt x="10436" y="2311"/>
                  </a:moveTo>
                  <a:lnTo>
                    <a:pt x="6348" y="2311"/>
                  </a:lnTo>
                  <a:lnTo>
                    <a:pt x="6816" y="2755"/>
                  </a:lnTo>
                  <a:lnTo>
                    <a:pt x="7845" y="4076"/>
                  </a:lnTo>
                  <a:lnTo>
                    <a:pt x="8175" y="4800"/>
                  </a:lnTo>
                  <a:lnTo>
                    <a:pt x="8315" y="5575"/>
                  </a:lnTo>
                  <a:lnTo>
                    <a:pt x="8467" y="6032"/>
                  </a:lnTo>
                  <a:lnTo>
                    <a:pt x="8527" y="9766"/>
                  </a:lnTo>
                  <a:lnTo>
                    <a:pt x="8637" y="11633"/>
                  </a:lnTo>
                  <a:lnTo>
                    <a:pt x="9124" y="12090"/>
                  </a:lnTo>
                  <a:lnTo>
                    <a:pt x="9906" y="12090"/>
                  </a:lnTo>
                  <a:lnTo>
                    <a:pt x="10393" y="11633"/>
                  </a:lnTo>
                  <a:lnTo>
                    <a:pt x="10560" y="11341"/>
                  </a:lnTo>
                  <a:lnTo>
                    <a:pt x="10608" y="5575"/>
                  </a:lnTo>
                  <a:lnTo>
                    <a:pt x="10444" y="4800"/>
                  </a:lnTo>
                  <a:lnTo>
                    <a:pt x="10362" y="4406"/>
                  </a:lnTo>
                  <a:lnTo>
                    <a:pt x="10292" y="4076"/>
                  </a:lnTo>
                  <a:lnTo>
                    <a:pt x="10125" y="3822"/>
                  </a:lnTo>
                  <a:lnTo>
                    <a:pt x="9699" y="2971"/>
                  </a:lnTo>
                  <a:lnTo>
                    <a:pt x="9861" y="2755"/>
                  </a:lnTo>
                  <a:lnTo>
                    <a:pt x="10436" y="2311"/>
                  </a:lnTo>
                  <a:close/>
                </a:path>
                <a:path w="17779" h="12700">
                  <a:moveTo>
                    <a:pt x="16535" y="2311"/>
                  </a:moveTo>
                  <a:lnTo>
                    <a:pt x="13554" y="2311"/>
                  </a:lnTo>
                  <a:lnTo>
                    <a:pt x="14288" y="2971"/>
                  </a:lnTo>
                  <a:lnTo>
                    <a:pt x="14728" y="3441"/>
                  </a:lnTo>
                  <a:lnTo>
                    <a:pt x="14814" y="3606"/>
                  </a:lnTo>
                  <a:lnTo>
                    <a:pt x="14914" y="3822"/>
                  </a:lnTo>
                  <a:lnTo>
                    <a:pt x="14970" y="8089"/>
                  </a:lnTo>
                  <a:lnTo>
                    <a:pt x="14652" y="9766"/>
                  </a:lnTo>
                  <a:lnTo>
                    <a:pt x="14589" y="11633"/>
                  </a:lnTo>
                  <a:lnTo>
                    <a:pt x="15160" y="12090"/>
                  </a:lnTo>
                  <a:lnTo>
                    <a:pt x="15972" y="12090"/>
                  </a:lnTo>
                  <a:lnTo>
                    <a:pt x="16303" y="11798"/>
                  </a:lnTo>
                  <a:lnTo>
                    <a:pt x="16459" y="11633"/>
                  </a:lnTo>
                  <a:lnTo>
                    <a:pt x="16608" y="11341"/>
                  </a:lnTo>
                  <a:lnTo>
                    <a:pt x="16710" y="10591"/>
                  </a:lnTo>
                  <a:lnTo>
                    <a:pt x="16849" y="9766"/>
                  </a:lnTo>
                  <a:lnTo>
                    <a:pt x="17179" y="8089"/>
                  </a:lnTo>
                  <a:lnTo>
                    <a:pt x="17116" y="3441"/>
                  </a:lnTo>
                  <a:lnTo>
                    <a:pt x="16535" y="2311"/>
                  </a:lnTo>
                  <a:close/>
                </a:path>
                <a:path w="17779" h="12700">
                  <a:moveTo>
                    <a:pt x="12789" y="0"/>
                  </a:moveTo>
                  <a:lnTo>
                    <a:pt x="10290" y="0"/>
                  </a:lnTo>
                  <a:lnTo>
                    <a:pt x="8862" y="584"/>
                  </a:lnTo>
                  <a:lnTo>
                    <a:pt x="9064" y="584"/>
                  </a:lnTo>
                  <a:lnTo>
                    <a:pt x="8315" y="1333"/>
                  </a:lnTo>
                  <a:lnTo>
                    <a:pt x="15745" y="1333"/>
                  </a:lnTo>
                  <a:lnTo>
                    <a:pt x="15516" y="1117"/>
                  </a:lnTo>
                  <a:lnTo>
                    <a:pt x="13725" y="215"/>
                  </a:lnTo>
                  <a:lnTo>
                    <a:pt x="12789" y="0"/>
                  </a:lnTo>
                  <a:close/>
                </a:path>
                <a:path w="17779" h="12700">
                  <a:moveTo>
                    <a:pt x="6435" y="0"/>
                  </a:moveTo>
                  <a:lnTo>
                    <a:pt x="4403" y="0"/>
                  </a:lnTo>
                  <a:lnTo>
                    <a:pt x="3851" y="215"/>
                  </a:lnTo>
                  <a:lnTo>
                    <a:pt x="3684" y="215"/>
                  </a:lnTo>
                  <a:lnTo>
                    <a:pt x="2566" y="1117"/>
                  </a:lnTo>
                  <a:lnTo>
                    <a:pt x="8099" y="1117"/>
                  </a:lnTo>
                  <a:lnTo>
                    <a:pt x="7566" y="584"/>
                  </a:lnTo>
                  <a:lnTo>
                    <a:pt x="7717" y="584"/>
                  </a:lnTo>
                  <a:lnTo>
                    <a:pt x="6435" y="0"/>
                  </a:lnTo>
                  <a:close/>
                </a:path>
                <a:path w="17779" h="12700">
                  <a:moveTo>
                    <a:pt x="3590" y="215"/>
                  </a:moveTo>
                  <a:lnTo>
                    <a:pt x="1862" y="215"/>
                  </a:lnTo>
                  <a:lnTo>
                    <a:pt x="2447" y="584"/>
                  </a:lnTo>
                  <a:lnTo>
                    <a:pt x="0" y="584"/>
                  </a:lnTo>
                  <a:lnTo>
                    <a:pt x="3590" y="21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6" name="object 136"/>
            <p:cNvSpPr/>
            <p:nvPr/>
          </p:nvSpPr>
          <p:spPr>
            <a:xfrm>
              <a:off x="11236133" y="4945441"/>
              <a:ext cx="17145" cy="12700"/>
            </a:xfrm>
            <a:custGeom>
              <a:avLst/>
              <a:gdLst/>
              <a:ahLst/>
              <a:cxnLst/>
              <a:rect l="l" t="t" r="r" b="b"/>
              <a:pathLst>
                <a:path w="17145" h="12700">
                  <a:moveTo>
                    <a:pt x="16027" y="11150"/>
                  </a:moveTo>
                  <a:lnTo>
                    <a:pt x="16052" y="11023"/>
                  </a:lnTo>
                  <a:lnTo>
                    <a:pt x="16027" y="11150"/>
                  </a:lnTo>
                  <a:close/>
                </a:path>
                <a:path w="17145" h="12700">
                  <a:moveTo>
                    <a:pt x="14947" y="12103"/>
                  </a:moveTo>
                  <a:lnTo>
                    <a:pt x="14681" y="12103"/>
                  </a:lnTo>
                  <a:lnTo>
                    <a:pt x="14439" y="12001"/>
                  </a:lnTo>
                  <a:lnTo>
                    <a:pt x="14211" y="11823"/>
                  </a:lnTo>
                  <a:lnTo>
                    <a:pt x="13995" y="11645"/>
                  </a:lnTo>
                  <a:lnTo>
                    <a:pt x="13881" y="11429"/>
                  </a:lnTo>
                  <a:lnTo>
                    <a:pt x="13881" y="11175"/>
                  </a:lnTo>
                  <a:lnTo>
                    <a:pt x="13881" y="10833"/>
                  </a:lnTo>
                  <a:lnTo>
                    <a:pt x="14071" y="9702"/>
                  </a:lnTo>
                  <a:lnTo>
                    <a:pt x="14439" y="7772"/>
                  </a:lnTo>
                  <a:lnTo>
                    <a:pt x="14566" y="7124"/>
                  </a:lnTo>
                  <a:lnTo>
                    <a:pt x="14617" y="6400"/>
                  </a:lnTo>
                  <a:lnTo>
                    <a:pt x="14617" y="5587"/>
                  </a:lnTo>
                  <a:lnTo>
                    <a:pt x="14617" y="4940"/>
                  </a:lnTo>
                  <a:lnTo>
                    <a:pt x="14503" y="4317"/>
                  </a:lnTo>
                  <a:lnTo>
                    <a:pt x="13512" y="2806"/>
                  </a:lnTo>
                  <a:lnTo>
                    <a:pt x="13144" y="2489"/>
                  </a:lnTo>
                  <a:lnTo>
                    <a:pt x="12496" y="2235"/>
                  </a:lnTo>
                  <a:lnTo>
                    <a:pt x="11544" y="2044"/>
                  </a:lnTo>
                  <a:lnTo>
                    <a:pt x="11023" y="2044"/>
                  </a:lnTo>
                  <a:lnTo>
                    <a:pt x="10718" y="2057"/>
                  </a:lnTo>
                  <a:lnTo>
                    <a:pt x="10591" y="2082"/>
                  </a:lnTo>
                  <a:lnTo>
                    <a:pt x="10223" y="2171"/>
                  </a:lnTo>
                  <a:lnTo>
                    <a:pt x="10071" y="2222"/>
                  </a:lnTo>
                  <a:lnTo>
                    <a:pt x="9842" y="2324"/>
                  </a:lnTo>
                  <a:lnTo>
                    <a:pt x="9613" y="2476"/>
                  </a:lnTo>
                  <a:lnTo>
                    <a:pt x="9372" y="2654"/>
                  </a:lnTo>
                  <a:lnTo>
                    <a:pt x="9232" y="2806"/>
                  </a:lnTo>
                  <a:lnTo>
                    <a:pt x="9093" y="2959"/>
                  </a:lnTo>
                  <a:lnTo>
                    <a:pt x="9728" y="4229"/>
                  </a:lnTo>
                  <a:lnTo>
                    <a:pt x="10083" y="5918"/>
                  </a:lnTo>
                  <a:lnTo>
                    <a:pt x="10083" y="8102"/>
                  </a:lnTo>
                  <a:lnTo>
                    <a:pt x="10083" y="8547"/>
                  </a:lnTo>
                  <a:lnTo>
                    <a:pt x="10071" y="8978"/>
                  </a:lnTo>
                  <a:lnTo>
                    <a:pt x="10045" y="9410"/>
                  </a:lnTo>
                  <a:lnTo>
                    <a:pt x="10020" y="9956"/>
                  </a:lnTo>
                  <a:lnTo>
                    <a:pt x="9994" y="10490"/>
                  </a:lnTo>
                  <a:lnTo>
                    <a:pt x="9994" y="11023"/>
                  </a:lnTo>
                  <a:lnTo>
                    <a:pt x="9982" y="11315"/>
                  </a:lnTo>
                  <a:lnTo>
                    <a:pt x="9880" y="11569"/>
                  </a:lnTo>
                  <a:lnTo>
                    <a:pt x="9664" y="11760"/>
                  </a:lnTo>
                  <a:lnTo>
                    <a:pt x="9461" y="11963"/>
                  </a:lnTo>
                  <a:lnTo>
                    <a:pt x="9220" y="12064"/>
                  </a:lnTo>
                  <a:lnTo>
                    <a:pt x="8915" y="12064"/>
                  </a:lnTo>
                  <a:lnTo>
                    <a:pt x="8623" y="12064"/>
                  </a:lnTo>
                  <a:lnTo>
                    <a:pt x="8381" y="11963"/>
                  </a:lnTo>
                  <a:lnTo>
                    <a:pt x="8166" y="11760"/>
                  </a:lnTo>
                  <a:lnTo>
                    <a:pt x="7962" y="11569"/>
                  </a:lnTo>
                  <a:lnTo>
                    <a:pt x="7861" y="11315"/>
                  </a:lnTo>
                  <a:lnTo>
                    <a:pt x="7835" y="11023"/>
                  </a:lnTo>
                  <a:lnTo>
                    <a:pt x="7861" y="10477"/>
                  </a:lnTo>
                  <a:lnTo>
                    <a:pt x="7873" y="9944"/>
                  </a:lnTo>
                  <a:lnTo>
                    <a:pt x="7899" y="9423"/>
                  </a:lnTo>
                  <a:lnTo>
                    <a:pt x="7937" y="8902"/>
                  </a:lnTo>
                  <a:lnTo>
                    <a:pt x="7950" y="8407"/>
                  </a:lnTo>
                  <a:lnTo>
                    <a:pt x="7950" y="7912"/>
                  </a:lnTo>
                  <a:lnTo>
                    <a:pt x="7950" y="6819"/>
                  </a:lnTo>
                  <a:lnTo>
                    <a:pt x="7873" y="6045"/>
                  </a:lnTo>
                  <a:lnTo>
                    <a:pt x="7721" y="5587"/>
                  </a:lnTo>
                  <a:lnTo>
                    <a:pt x="7581" y="4813"/>
                  </a:lnTo>
                  <a:lnTo>
                    <a:pt x="7251" y="4089"/>
                  </a:lnTo>
                  <a:lnTo>
                    <a:pt x="6730" y="3416"/>
                  </a:lnTo>
                  <a:lnTo>
                    <a:pt x="6603" y="3238"/>
                  </a:lnTo>
                  <a:lnTo>
                    <a:pt x="6222" y="2768"/>
                  </a:lnTo>
                  <a:lnTo>
                    <a:pt x="5968" y="2527"/>
                  </a:lnTo>
                  <a:lnTo>
                    <a:pt x="5765" y="2412"/>
                  </a:lnTo>
                  <a:lnTo>
                    <a:pt x="5346" y="2197"/>
                  </a:lnTo>
                  <a:lnTo>
                    <a:pt x="5156" y="2108"/>
                  </a:lnTo>
                  <a:lnTo>
                    <a:pt x="4965" y="2070"/>
                  </a:lnTo>
                  <a:lnTo>
                    <a:pt x="4775" y="2070"/>
                  </a:lnTo>
                  <a:lnTo>
                    <a:pt x="4483" y="2082"/>
                  </a:lnTo>
                  <a:lnTo>
                    <a:pt x="4203" y="2146"/>
                  </a:lnTo>
                  <a:lnTo>
                    <a:pt x="3873" y="2311"/>
                  </a:lnTo>
                  <a:lnTo>
                    <a:pt x="3517" y="2552"/>
                  </a:lnTo>
                  <a:lnTo>
                    <a:pt x="2959" y="2984"/>
                  </a:lnTo>
                  <a:lnTo>
                    <a:pt x="2705" y="3225"/>
                  </a:lnTo>
                  <a:lnTo>
                    <a:pt x="2654" y="3390"/>
                  </a:lnTo>
                  <a:lnTo>
                    <a:pt x="2463" y="3619"/>
                  </a:lnTo>
                  <a:lnTo>
                    <a:pt x="2324" y="3835"/>
                  </a:lnTo>
                  <a:lnTo>
                    <a:pt x="2209" y="4038"/>
                  </a:lnTo>
                  <a:lnTo>
                    <a:pt x="2146" y="11061"/>
                  </a:lnTo>
                  <a:lnTo>
                    <a:pt x="2146" y="11353"/>
                  </a:lnTo>
                  <a:lnTo>
                    <a:pt x="2031" y="11595"/>
                  </a:lnTo>
                  <a:lnTo>
                    <a:pt x="1828" y="11798"/>
                  </a:lnTo>
                  <a:lnTo>
                    <a:pt x="1612" y="12001"/>
                  </a:lnTo>
                  <a:lnTo>
                    <a:pt x="1358" y="12103"/>
                  </a:lnTo>
                  <a:lnTo>
                    <a:pt x="1066" y="12103"/>
                  </a:lnTo>
                  <a:lnTo>
                    <a:pt x="761" y="12103"/>
                  </a:lnTo>
                  <a:lnTo>
                    <a:pt x="520" y="12001"/>
                  </a:lnTo>
                  <a:lnTo>
                    <a:pt x="317" y="11798"/>
                  </a:lnTo>
                  <a:lnTo>
                    <a:pt x="101" y="11595"/>
                  </a:lnTo>
                  <a:lnTo>
                    <a:pt x="0" y="11353"/>
                  </a:lnTo>
                  <a:lnTo>
                    <a:pt x="0" y="11061"/>
                  </a:lnTo>
                  <a:lnTo>
                    <a:pt x="0" y="1409"/>
                  </a:lnTo>
                  <a:lnTo>
                    <a:pt x="0" y="1130"/>
                  </a:lnTo>
                  <a:lnTo>
                    <a:pt x="101" y="888"/>
                  </a:lnTo>
                  <a:lnTo>
                    <a:pt x="317" y="685"/>
                  </a:lnTo>
                  <a:lnTo>
                    <a:pt x="520" y="482"/>
                  </a:lnTo>
                  <a:lnTo>
                    <a:pt x="761" y="380"/>
                  </a:lnTo>
                  <a:lnTo>
                    <a:pt x="1066" y="380"/>
                  </a:lnTo>
                  <a:lnTo>
                    <a:pt x="1511" y="380"/>
                  </a:lnTo>
                  <a:lnTo>
                    <a:pt x="1854" y="596"/>
                  </a:lnTo>
                  <a:lnTo>
                    <a:pt x="2082" y="1041"/>
                  </a:lnTo>
                  <a:lnTo>
                    <a:pt x="2933" y="355"/>
                  </a:lnTo>
                  <a:lnTo>
                    <a:pt x="3809" y="12"/>
                  </a:lnTo>
                  <a:lnTo>
                    <a:pt x="4724" y="12"/>
                  </a:lnTo>
                  <a:lnTo>
                    <a:pt x="5841" y="12"/>
                  </a:lnTo>
                  <a:lnTo>
                    <a:pt x="6845" y="469"/>
                  </a:lnTo>
                  <a:lnTo>
                    <a:pt x="7721" y="1346"/>
                  </a:lnTo>
                  <a:lnTo>
                    <a:pt x="8610" y="457"/>
                  </a:lnTo>
                  <a:lnTo>
                    <a:pt x="9728" y="0"/>
                  </a:lnTo>
                  <a:lnTo>
                    <a:pt x="11087" y="0"/>
                  </a:lnTo>
                  <a:lnTo>
                    <a:pt x="12141" y="0"/>
                  </a:lnTo>
                  <a:lnTo>
                    <a:pt x="16751" y="4419"/>
                  </a:lnTo>
                  <a:lnTo>
                    <a:pt x="16751" y="5435"/>
                  </a:lnTo>
                  <a:lnTo>
                    <a:pt x="16751" y="6654"/>
                  </a:lnTo>
                  <a:lnTo>
                    <a:pt x="16586" y="8102"/>
                  </a:lnTo>
                  <a:lnTo>
                    <a:pt x="16255" y="9778"/>
                  </a:lnTo>
                  <a:lnTo>
                    <a:pt x="16116" y="10604"/>
                  </a:lnTo>
                  <a:lnTo>
                    <a:pt x="16040" y="11036"/>
                  </a:lnTo>
                  <a:lnTo>
                    <a:pt x="16014" y="11353"/>
                  </a:lnTo>
                  <a:lnTo>
                    <a:pt x="15913" y="11595"/>
                  </a:lnTo>
                  <a:lnTo>
                    <a:pt x="15709" y="11810"/>
                  </a:lnTo>
                  <a:lnTo>
                    <a:pt x="15493" y="12001"/>
                  </a:lnTo>
                  <a:lnTo>
                    <a:pt x="15239" y="12103"/>
                  </a:lnTo>
                  <a:lnTo>
                    <a:pt x="14947" y="1210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7" name="object 137"/>
            <p:cNvSpPr/>
            <p:nvPr/>
          </p:nvSpPr>
          <p:spPr>
            <a:xfrm>
              <a:off x="11254928" y="4945453"/>
              <a:ext cx="17780" cy="12700"/>
            </a:xfrm>
            <a:custGeom>
              <a:avLst/>
              <a:gdLst/>
              <a:ahLst/>
              <a:cxnLst/>
              <a:rect l="l" t="t" r="r" b="b"/>
              <a:pathLst>
                <a:path w="17779" h="12700">
                  <a:moveTo>
                    <a:pt x="2447" y="584"/>
                  </a:moveTo>
                  <a:lnTo>
                    <a:pt x="996" y="584"/>
                  </a:lnTo>
                  <a:lnTo>
                    <a:pt x="695" y="876"/>
                  </a:lnTo>
                  <a:lnTo>
                    <a:pt x="747" y="11633"/>
                  </a:lnTo>
                  <a:lnTo>
                    <a:pt x="1219" y="12090"/>
                  </a:lnTo>
                  <a:lnTo>
                    <a:pt x="2101" y="12090"/>
                  </a:lnTo>
                  <a:lnTo>
                    <a:pt x="2573" y="11633"/>
                  </a:lnTo>
                  <a:lnTo>
                    <a:pt x="2740" y="11341"/>
                  </a:lnTo>
                  <a:lnTo>
                    <a:pt x="2803" y="4076"/>
                  </a:lnTo>
                  <a:lnTo>
                    <a:pt x="2917" y="3822"/>
                  </a:lnTo>
                  <a:lnTo>
                    <a:pt x="3057" y="3606"/>
                  </a:lnTo>
                  <a:lnTo>
                    <a:pt x="3195" y="3441"/>
                  </a:lnTo>
                  <a:lnTo>
                    <a:pt x="3058" y="3441"/>
                  </a:lnTo>
                  <a:lnTo>
                    <a:pt x="3552" y="2971"/>
                  </a:lnTo>
                  <a:lnTo>
                    <a:pt x="4448" y="2311"/>
                  </a:lnTo>
                  <a:lnTo>
                    <a:pt x="16517" y="2311"/>
                  </a:lnTo>
                  <a:lnTo>
                    <a:pt x="16176" y="1739"/>
                  </a:lnTo>
                  <a:lnTo>
                    <a:pt x="15745" y="1333"/>
                  </a:lnTo>
                  <a:lnTo>
                    <a:pt x="8315" y="1333"/>
                  </a:lnTo>
                  <a:lnTo>
                    <a:pt x="8099" y="1117"/>
                  </a:lnTo>
                  <a:lnTo>
                    <a:pt x="2722" y="1117"/>
                  </a:lnTo>
                  <a:lnTo>
                    <a:pt x="2447" y="584"/>
                  </a:lnTo>
                  <a:close/>
                </a:path>
                <a:path w="17779" h="12700">
                  <a:moveTo>
                    <a:pt x="10436" y="2311"/>
                  </a:moveTo>
                  <a:lnTo>
                    <a:pt x="6348" y="2311"/>
                  </a:lnTo>
                  <a:lnTo>
                    <a:pt x="6816" y="2755"/>
                  </a:lnTo>
                  <a:lnTo>
                    <a:pt x="7845" y="4076"/>
                  </a:lnTo>
                  <a:lnTo>
                    <a:pt x="8175" y="4800"/>
                  </a:lnTo>
                  <a:lnTo>
                    <a:pt x="8315" y="5575"/>
                  </a:lnTo>
                  <a:lnTo>
                    <a:pt x="8467" y="6032"/>
                  </a:lnTo>
                  <a:lnTo>
                    <a:pt x="8527" y="9766"/>
                  </a:lnTo>
                  <a:lnTo>
                    <a:pt x="8637" y="11633"/>
                  </a:lnTo>
                  <a:lnTo>
                    <a:pt x="9124" y="12090"/>
                  </a:lnTo>
                  <a:lnTo>
                    <a:pt x="9906" y="12090"/>
                  </a:lnTo>
                  <a:lnTo>
                    <a:pt x="10393" y="11633"/>
                  </a:lnTo>
                  <a:lnTo>
                    <a:pt x="10560" y="11341"/>
                  </a:lnTo>
                  <a:lnTo>
                    <a:pt x="10608" y="5575"/>
                  </a:lnTo>
                  <a:lnTo>
                    <a:pt x="10444" y="4800"/>
                  </a:lnTo>
                  <a:lnTo>
                    <a:pt x="10362" y="4406"/>
                  </a:lnTo>
                  <a:lnTo>
                    <a:pt x="10292" y="4076"/>
                  </a:lnTo>
                  <a:lnTo>
                    <a:pt x="10125" y="3822"/>
                  </a:lnTo>
                  <a:lnTo>
                    <a:pt x="9699" y="2971"/>
                  </a:lnTo>
                  <a:lnTo>
                    <a:pt x="9861" y="2755"/>
                  </a:lnTo>
                  <a:lnTo>
                    <a:pt x="10436" y="2311"/>
                  </a:lnTo>
                  <a:close/>
                </a:path>
                <a:path w="17779" h="12700">
                  <a:moveTo>
                    <a:pt x="16535" y="2311"/>
                  </a:moveTo>
                  <a:lnTo>
                    <a:pt x="13570" y="2311"/>
                  </a:lnTo>
                  <a:lnTo>
                    <a:pt x="14293" y="2971"/>
                  </a:lnTo>
                  <a:lnTo>
                    <a:pt x="14728" y="3441"/>
                  </a:lnTo>
                  <a:lnTo>
                    <a:pt x="14814" y="3606"/>
                  </a:lnTo>
                  <a:lnTo>
                    <a:pt x="14914" y="3822"/>
                  </a:lnTo>
                  <a:lnTo>
                    <a:pt x="14970" y="8089"/>
                  </a:lnTo>
                  <a:lnTo>
                    <a:pt x="14652" y="9766"/>
                  </a:lnTo>
                  <a:lnTo>
                    <a:pt x="14589" y="11633"/>
                  </a:lnTo>
                  <a:lnTo>
                    <a:pt x="15160" y="12090"/>
                  </a:lnTo>
                  <a:lnTo>
                    <a:pt x="15972" y="12090"/>
                  </a:lnTo>
                  <a:lnTo>
                    <a:pt x="16303" y="11798"/>
                  </a:lnTo>
                  <a:lnTo>
                    <a:pt x="16459" y="11633"/>
                  </a:lnTo>
                  <a:lnTo>
                    <a:pt x="16608" y="11341"/>
                  </a:lnTo>
                  <a:lnTo>
                    <a:pt x="16710" y="10591"/>
                  </a:lnTo>
                  <a:lnTo>
                    <a:pt x="16849" y="9766"/>
                  </a:lnTo>
                  <a:lnTo>
                    <a:pt x="17179" y="8089"/>
                  </a:lnTo>
                  <a:lnTo>
                    <a:pt x="17116" y="3441"/>
                  </a:lnTo>
                  <a:lnTo>
                    <a:pt x="16535" y="2311"/>
                  </a:lnTo>
                  <a:close/>
                </a:path>
                <a:path w="17779" h="12700">
                  <a:moveTo>
                    <a:pt x="12789" y="0"/>
                  </a:moveTo>
                  <a:lnTo>
                    <a:pt x="10290" y="0"/>
                  </a:lnTo>
                  <a:lnTo>
                    <a:pt x="8862" y="584"/>
                  </a:lnTo>
                  <a:lnTo>
                    <a:pt x="9064" y="584"/>
                  </a:lnTo>
                  <a:lnTo>
                    <a:pt x="8315" y="1333"/>
                  </a:lnTo>
                  <a:lnTo>
                    <a:pt x="15745" y="1333"/>
                  </a:lnTo>
                  <a:lnTo>
                    <a:pt x="15516" y="1117"/>
                  </a:lnTo>
                  <a:lnTo>
                    <a:pt x="13725" y="215"/>
                  </a:lnTo>
                  <a:lnTo>
                    <a:pt x="12789" y="0"/>
                  </a:lnTo>
                  <a:close/>
                </a:path>
                <a:path w="17779" h="12700">
                  <a:moveTo>
                    <a:pt x="6435" y="0"/>
                  </a:moveTo>
                  <a:lnTo>
                    <a:pt x="4403" y="0"/>
                  </a:lnTo>
                  <a:lnTo>
                    <a:pt x="3851" y="215"/>
                  </a:lnTo>
                  <a:lnTo>
                    <a:pt x="3684" y="215"/>
                  </a:lnTo>
                  <a:lnTo>
                    <a:pt x="2566" y="1117"/>
                  </a:lnTo>
                  <a:lnTo>
                    <a:pt x="8099" y="1117"/>
                  </a:lnTo>
                  <a:lnTo>
                    <a:pt x="7566" y="584"/>
                  </a:lnTo>
                  <a:lnTo>
                    <a:pt x="7717" y="584"/>
                  </a:lnTo>
                  <a:lnTo>
                    <a:pt x="6435" y="0"/>
                  </a:lnTo>
                  <a:close/>
                </a:path>
                <a:path w="17779" h="12700">
                  <a:moveTo>
                    <a:pt x="3590" y="215"/>
                  </a:moveTo>
                  <a:lnTo>
                    <a:pt x="1862" y="215"/>
                  </a:lnTo>
                  <a:lnTo>
                    <a:pt x="2447" y="584"/>
                  </a:lnTo>
                  <a:lnTo>
                    <a:pt x="0" y="584"/>
                  </a:lnTo>
                  <a:lnTo>
                    <a:pt x="3590" y="21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8" name="object 138"/>
            <p:cNvSpPr/>
            <p:nvPr/>
          </p:nvSpPr>
          <p:spPr>
            <a:xfrm>
              <a:off x="11255522" y="4945441"/>
              <a:ext cx="17145" cy="12700"/>
            </a:xfrm>
            <a:custGeom>
              <a:avLst/>
              <a:gdLst/>
              <a:ahLst/>
              <a:cxnLst/>
              <a:rect l="l" t="t" r="r" b="b"/>
              <a:pathLst>
                <a:path w="17145" h="12700">
                  <a:moveTo>
                    <a:pt x="16027" y="11150"/>
                  </a:moveTo>
                  <a:lnTo>
                    <a:pt x="16052" y="11023"/>
                  </a:lnTo>
                  <a:lnTo>
                    <a:pt x="16027" y="11150"/>
                  </a:lnTo>
                  <a:close/>
                </a:path>
                <a:path w="17145" h="12700">
                  <a:moveTo>
                    <a:pt x="14947" y="12103"/>
                  </a:moveTo>
                  <a:lnTo>
                    <a:pt x="14681" y="12103"/>
                  </a:lnTo>
                  <a:lnTo>
                    <a:pt x="14439" y="12001"/>
                  </a:lnTo>
                  <a:lnTo>
                    <a:pt x="14211" y="11823"/>
                  </a:lnTo>
                  <a:lnTo>
                    <a:pt x="13995" y="11645"/>
                  </a:lnTo>
                  <a:lnTo>
                    <a:pt x="13881" y="11429"/>
                  </a:lnTo>
                  <a:lnTo>
                    <a:pt x="13881" y="11175"/>
                  </a:lnTo>
                  <a:lnTo>
                    <a:pt x="13881" y="10833"/>
                  </a:lnTo>
                  <a:lnTo>
                    <a:pt x="14071" y="9702"/>
                  </a:lnTo>
                  <a:lnTo>
                    <a:pt x="14439" y="7772"/>
                  </a:lnTo>
                  <a:lnTo>
                    <a:pt x="14566" y="7124"/>
                  </a:lnTo>
                  <a:lnTo>
                    <a:pt x="14617" y="6400"/>
                  </a:lnTo>
                  <a:lnTo>
                    <a:pt x="14617" y="5587"/>
                  </a:lnTo>
                  <a:lnTo>
                    <a:pt x="14617" y="4940"/>
                  </a:lnTo>
                  <a:lnTo>
                    <a:pt x="14503" y="4317"/>
                  </a:lnTo>
                  <a:lnTo>
                    <a:pt x="13512" y="2806"/>
                  </a:lnTo>
                  <a:lnTo>
                    <a:pt x="13157" y="2489"/>
                  </a:lnTo>
                  <a:lnTo>
                    <a:pt x="12496" y="2235"/>
                  </a:lnTo>
                  <a:lnTo>
                    <a:pt x="11544" y="2044"/>
                  </a:lnTo>
                  <a:lnTo>
                    <a:pt x="11023" y="2044"/>
                  </a:lnTo>
                  <a:lnTo>
                    <a:pt x="10718" y="2057"/>
                  </a:lnTo>
                  <a:lnTo>
                    <a:pt x="10591" y="2082"/>
                  </a:lnTo>
                  <a:lnTo>
                    <a:pt x="10223" y="2171"/>
                  </a:lnTo>
                  <a:lnTo>
                    <a:pt x="10071" y="2222"/>
                  </a:lnTo>
                  <a:lnTo>
                    <a:pt x="9842" y="2324"/>
                  </a:lnTo>
                  <a:lnTo>
                    <a:pt x="9613" y="2476"/>
                  </a:lnTo>
                  <a:lnTo>
                    <a:pt x="9372" y="2654"/>
                  </a:lnTo>
                  <a:lnTo>
                    <a:pt x="9232" y="2806"/>
                  </a:lnTo>
                  <a:lnTo>
                    <a:pt x="9093" y="2959"/>
                  </a:lnTo>
                  <a:lnTo>
                    <a:pt x="9728" y="4229"/>
                  </a:lnTo>
                  <a:lnTo>
                    <a:pt x="10083" y="5918"/>
                  </a:lnTo>
                  <a:lnTo>
                    <a:pt x="10083" y="8102"/>
                  </a:lnTo>
                  <a:lnTo>
                    <a:pt x="10083" y="8547"/>
                  </a:lnTo>
                  <a:lnTo>
                    <a:pt x="10071" y="8978"/>
                  </a:lnTo>
                  <a:lnTo>
                    <a:pt x="10045" y="9410"/>
                  </a:lnTo>
                  <a:lnTo>
                    <a:pt x="10020" y="9956"/>
                  </a:lnTo>
                  <a:lnTo>
                    <a:pt x="9994" y="10490"/>
                  </a:lnTo>
                  <a:lnTo>
                    <a:pt x="9994" y="11023"/>
                  </a:lnTo>
                  <a:lnTo>
                    <a:pt x="9982" y="11315"/>
                  </a:lnTo>
                  <a:lnTo>
                    <a:pt x="9880" y="11569"/>
                  </a:lnTo>
                  <a:lnTo>
                    <a:pt x="9664" y="11760"/>
                  </a:lnTo>
                  <a:lnTo>
                    <a:pt x="9461" y="11963"/>
                  </a:lnTo>
                  <a:lnTo>
                    <a:pt x="9220" y="12064"/>
                  </a:lnTo>
                  <a:lnTo>
                    <a:pt x="8915" y="12064"/>
                  </a:lnTo>
                  <a:lnTo>
                    <a:pt x="8623" y="12064"/>
                  </a:lnTo>
                  <a:lnTo>
                    <a:pt x="8381" y="11963"/>
                  </a:lnTo>
                  <a:lnTo>
                    <a:pt x="8166" y="11760"/>
                  </a:lnTo>
                  <a:lnTo>
                    <a:pt x="7962" y="11569"/>
                  </a:lnTo>
                  <a:lnTo>
                    <a:pt x="7861" y="11315"/>
                  </a:lnTo>
                  <a:lnTo>
                    <a:pt x="7835" y="11023"/>
                  </a:lnTo>
                  <a:lnTo>
                    <a:pt x="7861" y="10477"/>
                  </a:lnTo>
                  <a:lnTo>
                    <a:pt x="7873" y="9944"/>
                  </a:lnTo>
                  <a:lnTo>
                    <a:pt x="7899" y="9423"/>
                  </a:lnTo>
                  <a:lnTo>
                    <a:pt x="7937" y="8902"/>
                  </a:lnTo>
                  <a:lnTo>
                    <a:pt x="7950" y="8407"/>
                  </a:lnTo>
                  <a:lnTo>
                    <a:pt x="7950" y="7912"/>
                  </a:lnTo>
                  <a:lnTo>
                    <a:pt x="7950" y="6819"/>
                  </a:lnTo>
                  <a:lnTo>
                    <a:pt x="7873" y="6045"/>
                  </a:lnTo>
                  <a:lnTo>
                    <a:pt x="7721" y="5587"/>
                  </a:lnTo>
                  <a:lnTo>
                    <a:pt x="7581" y="4813"/>
                  </a:lnTo>
                  <a:lnTo>
                    <a:pt x="7251" y="4089"/>
                  </a:lnTo>
                  <a:lnTo>
                    <a:pt x="6730" y="3416"/>
                  </a:lnTo>
                  <a:lnTo>
                    <a:pt x="6603" y="3238"/>
                  </a:lnTo>
                  <a:lnTo>
                    <a:pt x="6222" y="2768"/>
                  </a:lnTo>
                  <a:lnTo>
                    <a:pt x="5968" y="2527"/>
                  </a:lnTo>
                  <a:lnTo>
                    <a:pt x="5765" y="2412"/>
                  </a:lnTo>
                  <a:lnTo>
                    <a:pt x="5346" y="2197"/>
                  </a:lnTo>
                  <a:lnTo>
                    <a:pt x="5156" y="2108"/>
                  </a:lnTo>
                  <a:lnTo>
                    <a:pt x="4965" y="2070"/>
                  </a:lnTo>
                  <a:lnTo>
                    <a:pt x="4775" y="2070"/>
                  </a:lnTo>
                  <a:lnTo>
                    <a:pt x="4483" y="2082"/>
                  </a:lnTo>
                  <a:lnTo>
                    <a:pt x="4203" y="2146"/>
                  </a:lnTo>
                  <a:lnTo>
                    <a:pt x="3873" y="2311"/>
                  </a:lnTo>
                  <a:lnTo>
                    <a:pt x="3517" y="2552"/>
                  </a:lnTo>
                  <a:lnTo>
                    <a:pt x="2959" y="2984"/>
                  </a:lnTo>
                  <a:lnTo>
                    <a:pt x="2705" y="3225"/>
                  </a:lnTo>
                  <a:lnTo>
                    <a:pt x="2654" y="3390"/>
                  </a:lnTo>
                  <a:lnTo>
                    <a:pt x="2463" y="3619"/>
                  </a:lnTo>
                  <a:lnTo>
                    <a:pt x="2324" y="3835"/>
                  </a:lnTo>
                  <a:lnTo>
                    <a:pt x="2209" y="4038"/>
                  </a:lnTo>
                  <a:lnTo>
                    <a:pt x="2146" y="11061"/>
                  </a:lnTo>
                  <a:lnTo>
                    <a:pt x="2146" y="11353"/>
                  </a:lnTo>
                  <a:lnTo>
                    <a:pt x="2031" y="11595"/>
                  </a:lnTo>
                  <a:lnTo>
                    <a:pt x="1828" y="11798"/>
                  </a:lnTo>
                  <a:lnTo>
                    <a:pt x="1612" y="12001"/>
                  </a:lnTo>
                  <a:lnTo>
                    <a:pt x="1358" y="12103"/>
                  </a:lnTo>
                  <a:lnTo>
                    <a:pt x="1066" y="12103"/>
                  </a:lnTo>
                  <a:lnTo>
                    <a:pt x="761" y="12103"/>
                  </a:lnTo>
                  <a:lnTo>
                    <a:pt x="520" y="12001"/>
                  </a:lnTo>
                  <a:lnTo>
                    <a:pt x="317" y="11798"/>
                  </a:lnTo>
                  <a:lnTo>
                    <a:pt x="101" y="11595"/>
                  </a:lnTo>
                  <a:lnTo>
                    <a:pt x="0" y="11353"/>
                  </a:lnTo>
                  <a:lnTo>
                    <a:pt x="0" y="11061"/>
                  </a:lnTo>
                  <a:lnTo>
                    <a:pt x="0" y="1409"/>
                  </a:lnTo>
                  <a:lnTo>
                    <a:pt x="0" y="1130"/>
                  </a:lnTo>
                  <a:lnTo>
                    <a:pt x="101" y="888"/>
                  </a:lnTo>
                  <a:lnTo>
                    <a:pt x="317" y="685"/>
                  </a:lnTo>
                  <a:lnTo>
                    <a:pt x="520" y="482"/>
                  </a:lnTo>
                  <a:lnTo>
                    <a:pt x="761" y="380"/>
                  </a:lnTo>
                  <a:lnTo>
                    <a:pt x="1066" y="380"/>
                  </a:lnTo>
                  <a:lnTo>
                    <a:pt x="1511" y="380"/>
                  </a:lnTo>
                  <a:lnTo>
                    <a:pt x="1854" y="596"/>
                  </a:lnTo>
                  <a:lnTo>
                    <a:pt x="2082" y="1041"/>
                  </a:lnTo>
                  <a:lnTo>
                    <a:pt x="2933" y="355"/>
                  </a:lnTo>
                  <a:lnTo>
                    <a:pt x="3809" y="12"/>
                  </a:lnTo>
                  <a:lnTo>
                    <a:pt x="4724" y="12"/>
                  </a:lnTo>
                  <a:lnTo>
                    <a:pt x="5841" y="12"/>
                  </a:lnTo>
                  <a:lnTo>
                    <a:pt x="6845" y="469"/>
                  </a:lnTo>
                  <a:lnTo>
                    <a:pt x="7721" y="1346"/>
                  </a:lnTo>
                  <a:lnTo>
                    <a:pt x="8610" y="457"/>
                  </a:lnTo>
                  <a:lnTo>
                    <a:pt x="9728" y="0"/>
                  </a:lnTo>
                  <a:lnTo>
                    <a:pt x="11087" y="0"/>
                  </a:lnTo>
                  <a:lnTo>
                    <a:pt x="12141" y="0"/>
                  </a:lnTo>
                  <a:lnTo>
                    <a:pt x="16751" y="4419"/>
                  </a:lnTo>
                  <a:lnTo>
                    <a:pt x="16751" y="5435"/>
                  </a:lnTo>
                  <a:lnTo>
                    <a:pt x="16751" y="6654"/>
                  </a:lnTo>
                  <a:lnTo>
                    <a:pt x="16586" y="8102"/>
                  </a:lnTo>
                  <a:lnTo>
                    <a:pt x="16255" y="9778"/>
                  </a:lnTo>
                  <a:lnTo>
                    <a:pt x="16116" y="10604"/>
                  </a:lnTo>
                  <a:lnTo>
                    <a:pt x="16040" y="11036"/>
                  </a:lnTo>
                  <a:lnTo>
                    <a:pt x="16014" y="11353"/>
                  </a:lnTo>
                  <a:lnTo>
                    <a:pt x="15913" y="11595"/>
                  </a:lnTo>
                  <a:lnTo>
                    <a:pt x="15709" y="11810"/>
                  </a:lnTo>
                  <a:lnTo>
                    <a:pt x="15493" y="12001"/>
                  </a:lnTo>
                  <a:lnTo>
                    <a:pt x="15239" y="12103"/>
                  </a:lnTo>
                  <a:lnTo>
                    <a:pt x="14947" y="1210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9" name="object 139"/>
            <p:cNvSpPr/>
            <p:nvPr/>
          </p:nvSpPr>
          <p:spPr>
            <a:xfrm>
              <a:off x="11273927" y="4945757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4089" y="2793"/>
                  </a:moveTo>
                  <a:lnTo>
                    <a:pt x="790" y="2793"/>
                  </a:lnTo>
                  <a:lnTo>
                    <a:pt x="0" y="4673"/>
                  </a:lnTo>
                  <a:lnTo>
                    <a:pt x="6" y="7658"/>
                  </a:lnTo>
                  <a:lnTo>
                    <a:pt x="279" y="8648"/>
                  </a:lnTo>
                  <a:lnTo>
                    <a:pt x="929" y="9740"/>
                  </a:lnTo>
                  <a:lnTo>
                    <a:pt x="1790" y="10998"/>
                  </a:lnTo>
                  <a:lnTo>
                    <a:pt x="3267" y="11785"/>
                  </a:lnTo>
                  <a:lnTo>
                    <a:pt x="5658" y="11785"/>
                  </a:lnTo>
                  <a:lnTo>
                    <a:pt x="7102" y="11366"/>
                  </a:lnTo>
                  <a:lnTo>
                    <a:pt x="6792" y="11366"/>
                  </a:lnTo>
                  <a:lnTo>
                    <a:pt x="7786" y="10782"/>
                  </a:lnTo>
                  <a:lnTo>
                    <a:pt x="8519" y="10159"/>
                  </a:lnTo>
                  <a:lnTo>
                    <a:pt x="8826" y="9740"/>
                  </a:lnTo>
                  <a:lnTo>
                    <a:pt x="4330" y="9740"/>
                  </a:lnTo>
                  <a:lnTo>
                    <a:pt x="3497" y="9309"/>
                  </a:lnTo>
                  <a:lnTo>
                    <a:pt x="2959" y="8940"/>
                  </a:lnTo>
                  <a:lnTo>
                    <a:pt x="2729" y="8648"/>
                  </a:lnTo>
                  <a:lnTo>
                    <a:pt x="2463" y="8153"/>
                  </a:lnTo>
                  <a:lnTo>
                    <a:pt x="2374" y="5079"/>
                  </a:lnTo>
                  <a:lnTo>
                    <a:pt x="2537" y="4673"/>
                  </a:lnTo>
                  <a:lnTo>
                    <a:pt x="2788" y="4178"/>
                  </a:lnTo>
                  <a:lnTo>
                    <a:pt x="2882" y="4000"/>
                  </a:lnTo>
                  <a:lnTo>
                    <a:pt x="3378" y="3390"/>
                  </a:lnTo>
                  <a:lnTo>
                    <a:pt x="4089" y="2793"/>
                  </a:lnTo>
                  <a:close/>
                </a:path>
                <a:path w="12065" h="12064">
                  <a:moveTo>
                    <a:pt x="11232" y="9309"/>
                  </a:moveTo>
                  <a:lnTo>
                    <a:pt x="9010" y="9309"/>
                  </a:lnTo>
                  <a:lnTo>
                    <a:pt x="9118" y="9740"/>
                  </a:lnTo>
                  <a:lnTo>
                    <a:pt x="9226" y="10159"/>
                  </a:lnTo>
                  <a:lnTo>
                    <a:pt x="9537" y="10782"/>
                  </a:lnTo>
                  <a:lnTo>
                    <a:pt x="9847" y="11201"/>
                  </a:lnTo>
                  <a:lnTo>
                    <a:pt x="9969" y="11366"/>
                  </a:lnTo>
                  <a:lnTo>
                    <a:pt x="10411" y="11785"/>
                  </a:lnTo>
                  <a:lnTo>
                    <a:pt x="11145" y="11785"/>
                  </a:lnTo>
                  <a:lnTo>
                    <a:pt x="11747" y="11201"/>
                  </a:lnTo>
                  <a:lnTo>
                    <a:pt x="11760" y="10159"/>
                  </a:lnTo>
                  <a:lnTo>
                    <a:pt x="11569" y="9969"/>
                  </a:lnTo>
                  <a:lnTo>
                    <a:pt x="11432" y="9740"/>
                  </a:lnTo>
                  <a:lnTo>
                    <a:pt x="11232" y="9309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7366" y="3390"/>
                  </a:lnTo>
                  <a:lnTo>
                    <a:pt x="7696" y="3746"/>
                  </a:lnTo>
                  <a:lnTo>
                    <a:pt x="7868" y="4000"/>
                  </a:lnTo>
                  <a:lnTo>
                    <a:pt x="7988" y="4178"/>
                  </a:lnTo>
                  <a:lnTo>
                    <a:pt x="8053" y="6832"/>
                  </a:lnTo>
                  <a:lnTo>
                    <a:pt x="7696" y="7658"/>
                  </a:lnTo>
                  <a:lnTo>
                    <a:pt x="7360" y="8153"/>
                  </a:lnTo>
                  <a:lnTo>
                    <a:pt x="6689" y="8940"/>
                  </a:lnTo>
                  <a:lnTo>
                    <a:pt x="6210" y="9309"/>
                  </a:lnTo>
                  <a:lnTo>
                    <a:pt x="5303" y="9740"/>
                  </a:lnTo>
                  <a:lnTo>
                    <a:pt x="8826" y="9740"/>
                  </a:lnTo>
                  <a:lnTo>
                    <a:pt x="9132" y="9309"/>
                  </a:lnTo>
                  <a:lnTo>
                    <a:pt x="11232" y="9309"/>
                  </a:lnTo>
                  <a:lnTo>
                    <a:pt x="11088" y="8940"/>
                  </a:lnTo>
                  <a:lnTo>
                    <a:pt x="10974" y="8648"/>
                  </a:lnTo>
                  <a:lnTo>
                    <a:pt x="10885" y="8153"/>
                  </a:lnTo>
                  <a:lnTo>
                    <a:pt x="10822" y="7658"/>
                  </a:lnTo>
                  <a:lnTo>
                    <a:pt x="10718" y="6832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10601" y="2793"/>
                  </a:lnTo>
                  <a:lnTo>
                    <a:pt x="10632" y="3746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6223" y="507"/>
                  </a:moveTo>
                  <a:lnTo>
                    <a:pt x="3962" y="507"/>
                  </a:lnTo>
                  <a:lnTo>
                    <a:pt x="2921" y="927"/>
                  </a:lnTo>
                  <a:lnTo>
                    <a:pt x="2006" y="1777"/>
                  </a:lnTo>
                  <a:lnTo>
                    <a:pt x="960" y="2793"/>
                  </a:lnTo>
                  <a:lnTo>
                    <a:pt x="10601" y="2793"/>
                  </a:lnTo>
                  <a:lnTo>
                    <a:pt x="10527" y="1485"/>
                  </a:lnTo>
                  <a:lnTo>
                    <a:pt x="8267" y="1485"/>
                  </a:lnTo>
                  <a:lnTo>
                    <a:pt x="7408" y="927"/>
                  </a:lnTo>
                  <a:lnTo>
                    <a:pt x="7580" y="927"/>
                  </a:lnTo>
                  <a:lnTo>
                    <a:pt x="6223" y="507"/>
                  </a:lnTo>
                  <a:close/>
                </a:path>
                <a:path w="12065" h="12064">
                  <a:moveTo>
                    <a:pt x="9867" y="0"/>
                  </a:moveTo>
                  <a:lnTo>
                    <a:pt x="8509" y="0"/>
                  </a:lnTo>
                  <a:lnTo>
                    <a:pt x="8356" y="317"/>
                  </a:lnTo>
                  <a:lnTo>
                    <a:pt x="8267" y="1485"/>
                  </a:lnTo>
                  <a:lnTo>
                    <a:pt x="10527" y="1485"/>
                  </a:lnTo>
                  <a:lnTo>
                    <a:pt x="10428" y="927"/>
                  </a:lnTo>
                  <a:lnTo>
                    <a:pt x="10320" y="317"/>
                  </a:lnTo>
                  <a:lnTo>
                    <a:pt x="10542" y="317"/>
                  </a:lnTo>
                  <a:lnTo>
                    <a:pt x="98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0" name="object 140"/>
            <p:cNvSpPr/>
            <p:nvPr/>
          </p:nvSpPr>
          <p:spPr>
            <a:xfrm>
              <a:off x="11273927" y="4945604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8229" y="6121"/>
                  </a:moveTo>
                  <a:close/>
                </a:path>
                <a:path w="12065" h="12064">
                  <a:moveTo>
                    <a:pt x="2184" y="7264"/>
                  </a:moveTo>
                  <a:close/>
                </a:path>
                <a:path w="12065" h="12064">
                  <a:moveTo>
                    <a:pt x="4889" y="9893"/>
                  </a:moveTo>
                  <a:lnTo>
                    <a:pt x="7150" y="8559"/>
                  </a:lnTo>
                  <a:lnTo>
                    <a:pt x="7467" y="8178"/>
                  </a:lnTo>
                  <a:lnTo>
                    <a:pt x="7696" y="7810"/>
                  </a:lnTo>
                  <a:lnTo>
                    <a:pt x="7861" y="7429"/>
                  </a:lnTo>
                  <a:lnTo>
                    <a:pt x="8102" y="6870"/>
                  </a:lnTo>
                  <a:lnTo>
                    <a:pt x="8229" y="6438"/>
                  </a:lnTo>
                  <a:lnTo>
                    <a:pt x="8229" y="6121"/>
                  </a:lnTo>
                  <a:lnTo>
                    <a:pt x="8255" y="5994"/>
                  </a:lnTo>
                  <a:lnTo>
                    <a:pt x="8267" y="5803"/>
                  </a:lnTo>
                  <a:lnTo>
                    <a:pt x="8267" y="5549"/>
                  </a:lnTo>
                  <a:lnTo>
                    <a:pt x="8051" y="4470"/>
                  </a:lnTo>
                  <a:lnTo>
                    <a:pt x="7988" y="4330"/>
                  </a:lnTo>
                  <a:lnTo>
                    <a:pt x="7874" y="4152"/>
                  </a:lnTo>
                  <a:lnTo>
                    <a:pt x="7696" y="3898"/>
                  </a:lnTo>
                  <a:lnTo>
                    <a:pt x="7594" y="3746"/>
                  </a:lnTo>
                  <a:lnTo>
                    <a:pt x="7366" y="3543"/>
                  </a:lnTo>
                  <a:lnTo>
                    <a:pt x="7213" y="3429"/>
                  </a:lnTo>
                  <a:lnTo>
                    <a:pt x="7061" y="3314"/>
                  </a:lnTo>
                  <a:lnTo>
                    <a:pt x="6858" y="3200"/>
                  </a:lnTo>
                  <a:lnTo>
                    <a:pt x="6578" y="3073"/>
                  </a:lnTo>
                  <a:lnTo>
                    <a:pt x="6007" y="2844"/>
                  </a:lnTo>
                  <a:lnTo>
                    <a:pt x="5524" y="2743"/>
                  </a:lnTo>
                  <a:lnTo>
                    <a:pt x="5003" y="2705"/>
                  </a:lnTo>
                  <a:lnTo>
                    <a:pt x="4813" y="2730"/>
                  </a:lnTo>
                  <a:lnTo>
                    <a:pt x="4279" y="2882"/>
                  </a:lnTo>
                  <a:lnTo>
                    <a:pt x="2197" y="6096"/>
                  </a:lnTo>
                  <a:lnTo>
                    <a:pt x="2159" y="6667"/>
                  </a:lnTo>
                  <a:lnTo>
                    <a:pt x="2184" y="7226"/>
                  </a:lnTo>
                  <a:lnTo>
                    <a:pt x="2184" y="7493"/>
                  </a:lnTo>
                  <a:lnTo>
                    <a:pt x="2260" y="7810"/>
                  </a:lnTo>
                  <a:lnTo>
                    <a:pt x="2425" y="8166"/>
                  </a:lnTo>
                  <a:lnTo>
                    <a:pt x="3365" y="9385"/>
                  </a:lnTo>
                  <a:lnTo>
                    <a:pt x="3568" y="9525"/>
                  </a:lnTo>
                  <a:lnTo>
                    <a:pt x="3987" y="9715"/>
                  </a:lnTo>
                  <a:lnTo>
                    <a:pt x="4254" y="9829"/>
                  </a:lnTo>
                  <a:lnTo>
                    <a:pt x="4559" y="9893"/>
                  </a:lnTo>
                  <a:lnTo>
                    <a:pt x="4889" y="9893"/>
                  </a:lnTo>
                  <a:close/>
                </a:path>
                <a:path w="12065" h="12064">
                  <a:moveTo>
                    <a:pt x="4826" y="11938"/>
                  </a:moveTo>
                  <a:lnTo>
                    <a:pt x="0" y="7785"/>
                  </a:lnTo>
                  <a:lnTo>
                    <a:pt x="0" y="6705"/>
                  </a:lnTo>
                  <a:lnTo>
                    <a:pt x="0" y="4826"/>
                  </a:lnTo>
                  <a:lnTo>
                    <a:pt x="673" y="3225"/>
                  </a:lnTo>
                  <a:lnTo>
                    <a:pt x="2006" y="1930"/>
                  </a:lnTo>
                  <a:lnTo>
                    <a:pt x="2921" y="1079"/>
                  </a:lnTo>
                  <a:lnTo>
                    <a:pt x="3962" y="660"/>
                  </a:lnTo>
                  <a:lnTo>
                    <a:pt x="5156" y="660"/>
                  </a:lnTo>
                  <a:lnTo>
                    <a:pt x="6223" y="660"/>
                  </a:lnTo>
                  <a:lnTo>
                    <a:pt x="7251" y="977"/>
                  </a:lnTo>
                  <a:lnTo>
                    <a:pt x="8267" y="1638"/>
                  </a:lnTo>
                  <a:lnTo>
                    <a:pt x="8204" y="1066"/>
                  </a:lnTo>
                  <a:lnTo>
                    <a:pt x="8204" y="863"/>
                  </a:lnTo>
                  <a:lnTo>
                    <a:pt x="8255" y="660"/>
                  </a:lnTo>
                  <a:lnTo>
                    <a:pt x="8356" y="469"/>
                  </a:lnTo>
                  <a:lnTo>
                    <a:pt x="8509" y="152"/>
                  </a:lnTo>
                  <a:lnTo>
                    <a:pt x="8801" y="0"/>
                  </a:lnTo>
                  <a:lnTo>
                    <a:pt x="9245" y="0"/>
                  </a:lnTo>
                  <a:lnTo>
                    <a:pt x="9436" y="0"/>
                  </a:lnTo>
                  <a:lnTo>
                    <a:pt x="10718" y="6985"/>
                  </a:lnTo>
                  <a:lnTo>
                    <a:pt x="10934" y="8699"/>
                  </a:lnTo>
                  <a:lnTo>
                    <a:pt x="11341" y="9740"/>
                  </a:lnTo>
                  <a:lnTo>
                    <a:pt x="11569" y="10121"/>
                  </a:lnTo>
                  <a:lnTo>
                    <a:pt x="11760" y="10312"/>
                  </a:lnTo>
                  <a:lnTo>
                    <a:pt x="11849" y="10553"/>
                  </a:lnTo>
                  <a:lnTo>
                    <a:pt x="11849" y="10883"/>
                  </a:lnTo>
                  <a:lnTo>
                    <a:pt x="11849" y="11137"/>
                  </a:lnTo>
                  <a:lnTo>
                    <a:pt x="11747" y="11353"/>
                  </a:lnTo>
                  <a:lnTo>
                    <a:pt x="11544" y="11557"/>
                  </a:lnTo>
                  <a:lnTo>
                    <a:pt x="11328" y="11760"/>
                  </a:lnTo>
                  <a:lnTo>
                    <a:pt x="11061" y="11849"/>
                  </a:lnTo>
                  <a:lnTo>
                    <a:pt x="10718" y="11849"/>
                  </a:lnTo>
                  <a:lnTo>
                    <a:pt x="10452" y="11849"/>
                  </a:lnTo>
                  <a:lnTo>
                    <a:pt x="9042" y="9588"/>
                  </a:lnTo>
                  <a:lnTo>
                    <a:pt x="8547" y="10287"/>
                  </a:lnTo>
                  <a:lnTo>
                    <a:pt x="7937" y="10845"/>
                  </a:lnTo>
                  <a:lnTo>
                    <a:pt x="7213" y="11264"/>
                  </a:lnTo>
                  <a:lnTo>
                    <a:pt x="6489" y="11696"/>
                  </a:lnTo>
                  <a:lnTo>
                    <a:pt x="5702" y="11925"/>
                  </a:lnTo>
                  <a:lnTo>
                    <a:pt x="4826" y="1193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1" name="object 141"/>
            <p:cNvSpPr/>
            <p:nvPr/>
          </p:nvSpPr>
          <p:spPr>
            <a:xfrm>
              <a:off x="11287087" y="4945515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701" y="0"/>
                  </a:moveTo>
                  <a:lnTo>
                    <a:pt x="1117" y="0"/>
                  </a:lnTo>
                  <a:lnTo>
                    <a:pt x="863" y="114"/>
                  </a:lnTo>
                  <a:lnTo>
                    <a:pt x="457" y="495"/>
                  </a:lnTo>
                  <a:lnTo>
                    <a:pt x="355" y="749"/>
                  </a:lnTo>
                  <a:lnTo>
                    <a:pt x="368" y="2806"/>
                  </a:lnTo>
                  <a:lnTo>
                    <a:pt x="469" y="5473"/>
                  </a:lnTo>
                  <a:lnTo>
                    <a:pt x="469" y="7442"/>
                  </a:lnTo>
                  <a:lnTo>
                    <a:pt x="419" y="8267"/>
                  </a:lnTo>
                  <a:lnTo>
                    <a:pt x="330" y="8877"/>
                  </a:lnTo>
                  <a:lnTo>
                    <a:pt x="292" y="9334"/>
                  </a:lnTo>
                  <a:lnTo>
                    <a:pt x="12" y="10693"/>
                  </a:lnTo>
                  <a:lnTo>
                    <a:pt x="0" y="11391"/>
                  </a:lnTo>
                  <a:lnTo>
                    <a:pt x="266" y="11722"/>
                  </a:lnTo>
                  <a:lnTo>
                    <a:pt x="787" y="11861"/>
                  </a:lnTo>
                  <a:lnTo>
                    <a:pt x="1079" y="11899"/>
                  </a:lnTo>
                  <a:lnTo>
                    <a:pt x="1257" y="11899"/>
                  </a:lnTo>
                  <a:lnTo>
                    <a:pt x="2616" y="7873"/>
                  </a:lnTo>
                  <a:lnTo>
                    <a:pt x="2616" y="5537"/>
                  </a:lnTo>
                  <a:lnTo>
                    <a:pt x="2578" y="4343"/>
                  </a:lnTo>
                  <a:lnTo>
                    <a:pt x="3009" y="3848"/>
                  </a:lnTo>
                  <a:lnTo>
                    <a:pt x="5778" y="2082"/>
                  </a:lnTo>
                  <a:lnTo>
                    <a:pt x="6311" y="1866"/>
                  </a:lnTo>
                  <a:lnTo>
                    <a:pt x="6578" y="1549"/>
                  </a:lnTo>
                  <a:lnTo>
                    <a:pt x="6578" y="711"/>
                  </a:lnTo>
                  <a:lnTo>
                    <a:pt x="6426" y="406"/>
                  </a:lnTo>
                  <a:lnTo>
                    <a:pt x="5892" y="88"/>
                  </a:lnTo>
                  <a:lnTo>
                    <a:pt x="5689" y="25"/>
                  </a:lnTo>
                  <a:lnTo>
                    <a:pt x="5308" y="38"/>
                  </a:lnTo>
                  <a:lnTo>
                    <a:pt x="4216" y="419"/>
                  </a:lnTo>
                  <a:lnTo>
                    <a:pt x="3327" y="901"/>
                  </a:lnTo>
                  <a:lnTo>
                    <a:pt x="2489" y="1511"/>
                  </a:lnTo>
                  <a:lnTo>
                    <a:pt x="2489" y="749"/>
                  </a:lnTo>
                  <a:lnTo>
                    <a:pt x="2387" y="495"/>
                  </a:lnTo>
                  <a:lnTo>
                    <a:pt x="1955" y="114"/>
                  </a:lnTo>
                  <a:lnTo>
                    <a:pt x="17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2" name="object 142"/>
            <p:cNvSpPr/>
            <p:nvPr/>
          </p:nvSpPr>
          <p:spPr>
            <a:xfrm>
              <a:off x="11287087" y="4945515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079" y="11899"/>
                  </a:moveTo>
                  <a:lnTo>
                    <a:pt x="901" y="11887"/>
                  </a:lnTo>
                  <a:lnTo>
                    <a:pt x="266" y="11722"/>
                  </a:lnTo>
                  <a:lnTo>
                    <a:pt x="0" y="11391"/>
                  </a:lnTo>
                  <a:lnTo>
                    <a:pt x="0" y="10883"/>
                  </a:lnTo>
                  <a:lnTo>
                    <a:pt x="12" y="10693"/>
                  </a:lnTo>
                  <a:lnTo>
                    <a:pt x="203" y="9791"/>
                  </a:lnTo>
                  <a:lnTo>
                    <a:pt x="292" y="9334"/>
                  </a:lnTo>
                  <a:lnTo>
                    <a:pt x="330" y="8877"/>
                  </a:lnTo>
                  <a:lnTo>
                    <a:pt x="419" y="8267"/>
                  </a:lnTo>
                  <a:lnTo>
                    <a:pt x="469" y="7442"/>
                  </a:lnTo>
                  <a:lnTo>
                    <a:pt x="469" y="6375"/>
                  </a:lnTo>
                  <a:lnTo>
                    <a:pt x="469" y="5473"/>
                  </a:lnTo>
                  <a:lnTo>
                    <a:pt x="444" y="4584"/>
                  </a:lnTo>
                  <a:lnTo>
                    <a:pt x="406" y="3682"/>
                  </a:lnTo>
                  <a:lnTo>
                    <a:pt x="368" y="2806"/>
                  </a:lnTo>
                  <a:lnTo>
                    <a:pt x="355" y="1917"/>
                  </a:lnTo>
                  <a:lnTo>
                    <a:pt x="355" y="1041"/>
                  </a:lnTo>
                  <a:lnTo>
                    <a:pt x="355" y="749"/>
                  </a:lnTo>
                  <a:lnTo>
                    <a:pt x="457" y="495"/>
                  </a:lnTo>
                  <a:lnTo>
                    <a:pt x="660" y="304"/>
                  </a:lnTo>
                  <a:lnTo>
                    <a:pt x="863" y="114"/>
                  </a:lnTo>
                  <a:lnTo>
                    <a:pt x="1117" y="0"/>
                  </a:lnTo>
                  <a:lnTo>
                    <a:pt x="1409" y="0"/>
                  </a:lnTo>
                  <a:lnTo>
                    <a:pt x="1701" y="0"/>
                  </a:lnTo>
                  <a:lnTo>
                    <a:pt x="1955" y="114"/>
                  </a:lnTo>
                  <a:lnTo>
                    <a:pt x="2171" y="304"/>
                  </a:lnTo>
                  <a:lnTo>
                    <a:pt x="2387" y="495"/>
                  </a:lnTo>
                  <a:lnTo>
                    <a:pt x="2489" y="749"/>
                  </a:lnTo>
                  <a:lnTo>
                    <a:pt x="2489" y="1041"/>
                  </a:lnTo>
                  <a:lnTo>
                    <a:pt x="2489" y="1511"/>
                  </a:lnTo>
                  <a:lnTo>
                    <a:pt x="3327" y="901"/>
                  </a:lnTo>
                  <a:lnTo>
                    <a:pt x="4216" y="419"/>
                  </a:lnTo>
                  <a:lnTo>
                    <a:pt x="5207" y="63"/>
                  </a:lnTo>
                  <a:lnTo>
                    <a:pt x="5410" y="25"/>
                  </a:lnTo>
                  <a:lnTo>
                    <a:pt x="5689" y="25"/>
                  </a:lnTo>
                  <a:lnTo>
                    <a:pt x="5892" y="88"/>
                  </a:lnTo>
                  <a:lnTo>
                    <a:pt x="6108" y="215"/>
                  </a:lnTo>
                  <a:lnTo>
                    <a:pt x="6426" y="406"/>
                  </a:lnTo>
                  <a:lnTo>
                    <a:pt x="6578" y="711"/>
                  </a:lnTo>
                  <a:lnTo>
                    <a:pt x="6578" y="1104"/>
                  </a:lnTo>
                  <a:lnTo>
                    <a:pt x="6578" y="1549"/>
                  </a:lnTo>
                  <a:lnTo>
                    <a:pt x="6311" y="1866"/>
                  </a:lnTo>
                  <a:lnTo>
                    <a:pt x="5778" y="2082"/>
                  </a:lnTo>
                  <a:lnTo>
                    <a:pt x="5473" y="2184"/>
                  </a:lnTo>
                  <a:lnTo>
                    <a:pt x="5080" y="2349"/>
                  </a:lnTo>
                  <a:lnTo>
                    <a:pt x="4559" y="2641"/>
                  </a:lnTo>
                  <a:lnTo>
                    <a:pt x="3924" y="3060"/>
                  </a:lnTo>
                  <a:lnTo>
                    <a:pt x="3797" y="3162"/>
                  </a:lnTo>
                  <a:lnTo>
                    <a:pt x="3390" y="3479"/>
                  </a:lnTo>
                  <a:lnTo>
                    <a:pt x="3009" y="3848"/>
                  </a:lnTo>
                  <a:lnTo>
                    <a:pt x="2667" y="4254"/>
                  </a:lnTo>
                  <a:lnTo>
                    <a:pt x="2603" y="4914"/>
                  </a:lnTo>
                  <a:lnTo>
                    <a:pt x="2616" y="5537"/>
                  </a:lnTo>
                  <a:lnTo>
                    <a:pt x="2616" y="6210"/>
                  </a:lnTo>
                  <a:lnTo>
                    <a:pt x="2616" y="7873"/>
                  </a:lnTo>
                  <a:lnTo>
                    <a:pt x="1257" y="11899"/>
                  </a:lnTo>
                  <a:lnTo>
                    <a:pt x="1079" y="1189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3" name="object 143"/>
            <p:cNvSpPr/>
            <p:nvPr/>
          </p:nvSpPr>
          <p:spPr>
            <a:xfrm>
              <a:off x="11294512" y="4945542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216" y="9016"/>
                  </a:moveTo>
                  <a:lnTo>
                    <a:pt x="72" y="9016"/>
                  </a:lnTo>
                  <a:lnTo>
                    <a:pt x="0" y="9245"/>
                  </a:lnTo>
                  <a:lnTo>
                    <a:pt x="142" y="9626"/>
                  </a:lnTo>
                  <a:lnTo>
                    <a:pt x="252" y="9918"/>
                  </a:lnTo>
                  <a:lnTo>
                    <a:pt x="304" y="10058"/>
                  </a:lnTo>
                  <a:lnTo>
                    <a:pt x="392" y="10248"/>
                  </a:lnTo>
                  <a:lnTo>
                    <a:pt x="1014" y="10947"/>
                  </a:lnTo>
                  <a:lnTo>
                    <a:pt x="2444" y="11912"/>
                  </a:lnTo>
                  <a:lnTo>
                    <a:pt x="3397" y="12191"/>
                  </a:lnTo>
                  <a:lnTo>
                    <a:pt x="5911" y="12191"/>
                  </a:lnTo>
                  <a:lnTo>
                    <a:pt x="7054" y="11772"/>
                  </a:lnTo>
                  <a:lnTo>
                    <a:pt x="7918" y="10947"/>
                  </a:lnTo>
                  <a:lnTo>
                    <a:pt x="8591" y="10248"/>
                  </a:lnTo>
                  <a:lnTo>
                    <a:pt x="8670" y="10058"/>
                  </a:lnTo>
                  <a:lnTo>
                    <a:pt x="3651" y="10058"/>
                  </a:lnTo>
                  <a:lnTo>
                    <a:pt x="3318" y="9918"/>
                  </a:lnTo>
                  <a:lnTo>
                    <a:pt x="2778" y="9626"/>
                  </a:lnTo>
                  <a:lnTo>
                    <a:pt x="2393" y="9245"/>
                  </a:lnTo>
                  <a:lnTo>
                    <a:pt x="2216" y="9016"/>
                  </a:lnTo>
                  <a:close/>
                </a:path>
                <a:path w="9525" h="12700">
                  <a:moveTo>
                    <a:pt x="8934" y="8343"/>
                  </a:moveTo>
                  <a:lnTo>
                    <a:pt x="6467" y="8343"/>
                  </a:lnTo>
                  <a:lnTo>
                    <a:pt x="6414" y="9626"/>
                  </a:lnTo>
                  <a:lnTo>
                    <a:pt x="6242" y="9626"/>
                  </a:lnTo>
                  <a:lnTo>
                    <a:pt x="5787" y="9918"/>
                  </a:lnTo>
                  <a:lnTo>
                    <a:pt x="3318" y="9918"/>
                  </a:lnTo>
                  <a:lnTo>
                    <a:pt x="3651" y="10058"/>
                  </a:lnTo>
                  <a:lnTo>
                    <a:pt x="8670" y="10058"/>
                  </a:lnTo>
                  <a:lnTo>
                    <a:pt x="8728" y="9918"/>
                  </a:lnTo>
                  <a:lnTo>
                    <a:pt x="8850" y="9626"/>
                  </a:lnTo>
                  <a:lnTo>
                    <a:pt x="8934" y="8343"/>
                  </a:lnTo>
                  <a:close/>
                </a:path>
                <a:path w="9525" h="12700">
                  <a:moveTo>
                    <a:pt x="1936" y="8343"/>
                  </a:moveTo>
                  <a:lnTo>
                    <a:pt x="346" y="8343"/>
                  </a:lnTo>
                  <a:lnTo>
                    <a:pt x="16" y="8851"/>
                  </a:lnTo>
                  <a:lnTo>
                    <a:pt x="2139" y="8851"/>
                  </a:lnTo>
                  <a:lnTo>
                    <a:pt x="1936" y="8343"/>
                  </a:lnTo>
                  <a:close/>
                </a:path>
                <a:path w="9525" h="12700">
                  <a:moveTo>
                    <a:pt x="6478" y="8089"/>
                  </a:moveTo>
                  <a:lnTo>
                    <a:pt x="1593" y="8089"/>
                  </a:lnTo>
                  <a:lnTo>
                    <a:pt x="1936" y="8343"/>
                  </a:lnTo>
                  <a:lnTo>
                    <a:pt x="6467" y="8343"/>
                  </a:lnTo>
                  <a:lnTo>
                    <a:pt x="6478" y="8089"/>
                  </a:lnTo>
                  <a:close/>
                </a:path>
                <a:path w="9525" h="12700">
                  <a:moveTo>
                    <a:pt x="8934" y="7658"/>
                  </a:moveTo>
                  <a:lnTo>
                    <a:pt x="6496" y="7658"/>
                  </a:lnTo>
                  <a:lnTo>
                    <a:pt x="6478" y="8089"/>
                  </a:lnTo>
                  <a:lnTo>
                    <a:pt x="8934" y="8089"/>
                  </a:lnTo>
                  <a:lnTo>
                    <a:pt x="8934" y="7658"/>
                  </a:lnTo>
                  <a:close/>
                </a:path>
                <a:path w="9525" h="12700">
                  <a:moveTo>
                    <a:pt x="5387" y="4927"/>
                  </a:moveTo>
                  <a:lnTo>
                    <a:pt x="717" y="4927"/>
                  </a:lnTo>
                  <a:lnTo>
                    <a:pt x="1225" y="5600"/>
                  </a:lnTo>
                  <a:lnTo>
                    <a:pt x="1885" y="6070"/>
                  </a:lnTo>
                  <a:lnTo>
                    <a:pt x="4065" y="6756"/>
                  </a:lnTo>
                  <a:lnTo>
                    <a:pt x="4210" y="6756"/>
                  </a:lnTo>
                  <a:lnTo>
                    <a:pt x="5848" y="7238"/>
                  </a:lnTo>
                  <a:lnTo>
                    <a:pt x="6343" y="7518"/>
                  </a:lnTo>
                  <a:lnTo>
                    <a:pt x="8885" y="7518"/>
                  </a:lnTo>
                  <a:lnTo>
                    <a:pt x="8777" y="7238"/>
                  </a:lnTo>
                  <a:lnTo>
                    <a:pt x="8655" y="6921"/>
                  </a:lnTo>
                  <a:lnTo>
                    <a:pt x="8108" y="6286"/>
                  </a:lnTo>
                  <a:lnTo>
                    <a:pt x="7524" y="5727"/>
                  </a:lnTo>
                  <a:lnTo>
                    <a:pt x="6826" y="5333"/>
                  </a:lnTo>
                  <a:lnTo>
                    <a:pt x="5387" y="4927"/>
                  </a:lnTo>
                  <a:close/>
                </a:path>
                <a:path w="9525" h="12700">
                  <a:moveTo>
                    <a:pt x="5378" y="0"/>
                  </a:moveTo>
                  <a:lnTo>
                    <a:pt x="3727" y="0"/>
                  </a:lnTo>
                  <a:lnTo>
                    <a:pt x="2901" y="241"/>
                  </a:lnTo>
                  <a:lnTo>
                    <a:pt x="1428" y="1168"/>
                  </a:lnTo>
                  <a:lnTo>
                    <a:pt x="846" y="1866"/>
                  </a:lnTo>
                  <a:lnTo>
                    <a:pt x="633" y="2387"/>
                  </a:lnTo>
                  <a:lnTo>
                    <a:pt x="428" y="2997"/>
                  </a:lnTo>
                  <a:lnTo>
                    <a:pt x="476" y="4495"/>
                  </a:lnTo>
                  <a:lnTo>
                    <a:pt x="3769" y="4495"/>
                  </a:lnTo>
                  <a:lnTo>
                    <a:pt x="3321" y="4356"/>
                  </a:lnTo>
                  <a:lnTo>
                    <a:pt x="2650" y="4356"/>
                  </a:lnTo>
                  <a:lnTo>
                    <a:pt x="2746" y="3467"/>
                  </a:lnTo>
                  <a:lnTo>
                    <a:pt x="2797" y="2997"/>
                  </a:lnTo>
                  <a:lnTo>
                    <a:pt x="3194" y="2387"/>
                  </a:lnTo>
                  <a:lnTo>
                    <a:pt x="8334" y="2387"/>
                  </a:lnTo>
                  <a:lnTo>
                    <a:pt x="8147" y="1866"/>
                  </a:lnTo>
                  <a:lnTo>
                    <a:pt x="7590" y="1168"/>
                  </a:lnTo>
                  <a:lnTo>
                    <a:pt x="6699" y="546"/>
                  </a:lnTo>
                  <a:lnTo>
                    <a:pt x="6173" y="241"/>
                  </a:lnTo>
                  <a:lnTo>
                    <a:pt x="6309" y="241"/>
                  </a:lnTo>
                  <a:lnTo>
                    <a:pt x="5378" y="0"/>
                  </a:lnTo>
                  <a:close/>
                </a:path>
                <a:path w="9525" h="12700">
                  <a:moveTo>
                    <a:pt x="8334" y="2387"/>
                  </a:moveTo>
                  <a:lnTo>
                    <a:pt x="5708" y="2387"/>
                  </a:lnTo>
                  <a:lnTo>
                    <a:pt x="6254" y="2997"/>
                  </a:lnTo>
                  <a:lnTo>
                    <a:pt x="6465" y="3467"/>
                  </a:lnTo>
                  <a:lnTo>
                    <a:pt x="6061" y="3467"/>
                  </a:lnTo>
                  <a:lnTo>
                    <a:pt x="7261" y="4356"/>
                  </a:lnTo>
                  <a:lnTo>
                    <a:pt x="7899" y="4356"/>
                  </a:lnTo>
                  <a:lnTo>
                    <a:pt x="8477" y="3467"/>
                  </a:lnTo>
                  <a:lnTo>
                    <a:pt x="8486" y="2997"/>
                  </a:lnTo>
                  <a:lnTo>
                    <a:pt x="8334" y="2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4" name="object 144"/>
            <p:cNvSpPr/>
            <p:nvPr/>
          </p:nvSpPr>
          <p:spPr>
            <a:xfrm>
              <a:off x="11294519" y="4945542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743" y="2920"/>
                  </a:moveTo>
                  <a:close/>
                </a:path>
                <a:path w="9525" h="12700">
                  <a:moveTo>
                    <a:pt x="2654" y="3962"/>
                  </a:moveTo>
                  <a:close/>
                </a:path>
                <a:path w="9525" h="12700">
                  <a:moveTo>
                    <a:pt x="4470" y="12191"/>
                  </a:moveTo>
                  <a:lnTo>
                    <a:pt x="3390" y="12191"/>
                  </a:lnTo>
                  <a:lnTo>
                    <a:pt x="2438" y="11912"/>
                  </a:lnTo>
                  <a:lnTo>
                    <a:pt x="25" y="9296"/>
                  </a:lnTo>
                  <a:lnTo>
                    <a:pt x="0" y="9105"/>
                  </a:lnTo>
                  <a:lnTo>
                    <a:pt x="0" y="8928"/>
                  </a:lnTo>
                  <a:lnTo>
                    <a:pt x="76" y="8750"/>
                  </a:lnTo>
                  <a:lnTo>
                    <a:pt x="203" y="8547"/>
                  </a:lnTo>
                  <a:lnTo>
                    <a:pt x="406" y="8242"/>
                  </a:lnTo>
                  <a:lnTo>
                    <a:pt x="711" y="8089"/>
                  </a:lnTo>
                  <a:lnTo>
                    <a:pt x="1092" y="8089"/>
                  </a:lnTo>
                  <a:lnTo>
                    <a:pt x="1587" y="8089"/>
                  </a:lnTo>
                  <a:lnTo>
                    <a:pt x="1930" y="8343"/>
                  </a:lnTo>
                  <a:lnTo>
                    <a:pt x="2133" y="8851"/>
                  </a:lnTo>
                  <a:lnTo>
                    <a:pt x="2209" y="9016"/>
                  </a:lnTo>
                  <a:lnTo>
                    <a:pt x="2387" y="9245"/>
                  </a:lnTo>
                  <a:lnTo>
                    <a:pt x="2717" y="9588"/>
                  </a:lnTo>
                  <a:lnTo>
                    <a:pt x="3009" y="9791"/>
                  </a:lnTo>
                  <a:lnTo>
                    <a:pt x="3302" y="9905"/>
                  </a:lnTo>
                  <a:lnTo>
                    <a:pt x="3644" y="10058"/>
                  </a:lnTo>
                  <a:lnTo>
                    <a:pt x="4064" y="10134"/>
                  </a:lnTo>
                  <a:lnTo>
                    <a:pt x="4533" y="10134"/>
                  </a:lnTo>
                  <a:lnTo>
                    <a:pt x="4991" y="10134"/>
                  </a:lnTo>
                  <a:lnTo>
                    <a:pt x="5372" y="10058"/>
                  </a:lnTo>
                  <a:lnTo>
                    <a:pt x="5676" y="9918"/>
                  </a:lnTo>
                  <a:lnTo>
                    <a:pt x="6489" y="9397"/>
                  </a:lnTo>
                  <a:lnTo>
                    <a:pt x="6578" y="9232"/>
                  </a:lnTo>
                  <a:lnTo>
                    <a:pt x="6680" y="9093"/>
                  </a:lnTo>
                  <a:lnTo>
                    <a:pt x="6731" y="8889"/>
                  </a:lnTo>
                  <a:lnTo>
                    <a:pt x="6756" y="8547"/>
                  </a:lnTo>
                  <a:lnTo>
                    <a:pt x="6692" y="8000"/>
                  </a:lnTo>
                  <a:lnTo>
                    <a:pt x="6604" y="7810"/>
                  </a:lnTo>
                  <a:lnTo>
                    <a:pt x="6489" y="7658"/>
                  </a:lnTo>
                  <a:lnTo>
                    <a:pt x="6337" y="7518"/>
                  </a:lnTo>
                  <a:lnTo>
                    <a:pt x="5842" y="7238"/>
                  </a:lnTo>
                  <a:lnTo>
                    <a:pt x="3695" y="6642"/>
                  </a:lnTo>
                  <a:lnTo>
                    <a:pt x="3213" y="6502"/>
                  </a:lnTo>
                  <a:lnTo>
                    <a:pt x="2717" y="6337"/>
                  </a:lnTo>
                  <a:lnTo>
                    <a:pt x="1879" y="6070"/>
                  </a:lnTo>
                  <a:lnTo>
                    <a:pt x="1219" y="5600"/>
                  </a:lnTo>
                  <a:lnTo>
                    <a:pt x="711" y="4927"/>
                  </a:lnTo>
                  <a:lnTo>
                    <a:pt x="469" y="4495"/>
                  </a:lnTo>
                  <a:lnTo>
                    <a:pt x="355" y="4038"/>
                  </a:lnTo>
                  <a:lnTo>
                    <a:pt x="355" y="3581"/>
                  </a:lnTo>
                  <a:lnTo>
                    <a:pt x="355" y="3238"/>
                  </a:lnTo>
                  <a:lnTo>
                    <a:pt x="3721" y="0"/>
                  </a:lnTo>
                  <a:lnTo>
                    <a:pt x="4622" y="0"/>
                  </a:lnTo>
                  <a:lnTo>
                    <a:pt x="5372" y="0"/>
                  </a:lnTo>
                  <a:lnTo>
                    <a:pt x="8521" y="3009"/>
                  </a:lnTo>
                  <a:lnTo>
                    <a:pt x="8521" y="3276"/>
                  </a:lnTo>
                  <a:lnTo>
                    <a:pt x="8470" y="3467"/>
                  </a:lnTo>
                  <a:lnTo>
                    <a:pt x="8343" y="3657"/>
                  </a:lnTo>
                  <a:lnTo>
                    <a:pt x="8140" y="3975"/>
                  </a:lnTo>
                  <a:lnTo>
                    <a:pt x="7848" y="4127"/>
                  </a:lnTo>
                  <a:lnTo>
                    <a:pt x="7442" y="4127"/>
                  </a:lnTo>
                  <a:lnTo>
                    <a:pt x="6946" y="4127"/>
                  </a:lnTo>
                  <a:lnTo>
                    <a:pt x="6604" y="3873"/>
                  </a:lnTo>
                  <a:lnTo>
                    <a:pt x="6413" y="3365"/>
                  </a:lnTo>
                  <a:lnTo>
                    <a:pt x="6248" y="2997"/>
                  </a:lnTo>
                  <a:lnTo>
                    <a:pt x="6019" y="2705"/>
                  </a:lnTo>
                  <a:lnTo>
                    <a:pt x="5702" y="2387"/>
                  </a:lnTo>
                  <a:lnTo>
                    <a:pt x="5397" y="2197"/>
                  </a:lnTo>
                  <a:lnTo>
                    <a:pt x="4965" y="2082"/>
                  </a:lnTo>
                  <a:lnTo>
                    <a:pt x="4381" y="2057"/>
                  </a:lnTo>
                  <a:lnTo>
                    <a:pt x="3911" y="2120"/>
                  </a:lnTo>
                  <a:lnTo>
                    <a:pt x="2552" y="3555"/>
                  </a:lnTo>
                  <a:lnTo>
                    <a:pt x="2552" y="3809"/>
                  </a:lnTo>
                  <a:lnTo>
                    <a:pt x="2679" y="4025"/>
                  </a:lnTo>
                  <a:lnTo>
                    <a:pt x="2895" y="4152"/>
                  </a:lnTo>
                  <a:lnTo>
                    <a:pt x="3162" y="4267"/>
                  </a:lnTo>
                  <a:lnTo>
                    <a:pt x="3314" y="4356"/>
                  </a:lnTo>
                  <a:lnTo>
                    <a:pt x="3848" y="4533"/>
                  </a:lnTo>
                  <a:lnTo>
                    <a:pt x="4292" y="4660"/>
                  </a:lnTo>
                  <a:lnTo>
                    <a:pt x="4724" y="4762"/>
                  </a:lnTo>
                  <a:lnTo>
                    <a:pt x="5156" y="4864"/>
                  </a:lnTo>
                  <a:lnTo>
                    <a:pt x="5588" y="4978"/>
                  </a:lnTo>
                  <a:lnTo>
                    <a:pt x="6007" y="5105"/>
                  </a:lnTo>
                  <a:lnTo>
                    <a:pt x="6819" y="5333"/>
                  </a:lnTo>
                  <a:lnTo>
                    <a:pt x="7518" y="5727"/>
                  </a:lnTo>
                  <a:lnTo>
                    <a:pt x="8102" y="6286"/>
                  </a:lnTo>
                  <a:lnTo>
                    <a:pt x="8648" y="6921"/>
                  </a:lnTo>
                  <a:lnTo>
                    <a:pt x="8928" y="7645"/>
                  </a:lnTo>
                  <a:lnTo>
                    <a:pt x="8928" y="8445"/>
                  </a:lnTo>
                  <a:lnTo>
                    <a:pt x="8928" y="9423"/>
                  </a:lnTo>
                  <a:lnTo>
                    <a:pt x="8585" y="10248"/>
                  </a:lnTo>
                  <a:lnTo>
                    <a:pt x="7912" y="10947"/>
                  </a:lnTo>
                  <a:lnTo>
                    <a:pt x="7048" y="11772"/>
                  </a:lnTo>
                  <a:lnTo>
                    <a:pt x="5905" y="12191"/>
                  </a:lnTo>
                  <a:lnTo>
                    <a:pt x="4470" y="121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5" name="object 145"/>
            <p:cNvSpPr/>
            <p:nvPr/>
          </p:nvSpPr>
          <p:spPr>
            <a:xfrm>
              <a:off x="11304562" y="4945757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4089" y="2793"/>
                  </a:moveTo>
                  <a:lnTo>
                    <a:pt x="775" y="2793"/>
                  </a:lnTo>
                  <a:lnTo>
                    <a:pt x="0" y="4673"/>
                  </a:lnTo>
                  <a:lnTo>
                    <a:pt x="6" y="7658"/>
                  </a:lnTo>
                  <a:lnTo>
                    <a:pt x="279" y="8648"/>
                  </a:lnTo>
                  <a:lnTo>
                    <a:pt x="930" y="9740"/>
                  </a:lnTo>
                  <a:lnTo>
                    <a:pt x="1803" y="10998"/>
                  </a:lnTo>
                  <a:lnTo>
                    <a:pt x="3265" y="11785"/>
                  </a:lnTo>
                  <a:lnTo>
                    <a:pt x="5658" y="11785"/>
                  </a:lnTo>
                  <a:lnTo>
                    <a:pt x="7102" y="11366"/>
                  </a:lnTo>
                  <a:lnTo>
                    <a:pt x="6792" y="11366"/>
                  </a:lnTo>
                  <a:lnTo>
                    <a:pt x="7786" y="10782"/>
                  </a:lnTo>
                  <a:lnTo>
                    <a:pt x="8519" y="10159"/>
                  </a:lnTo>
                  <a:lnTo>
                    <a:pt x="8826" y="9740"/>
                  </a:lnTo>
                  <a:lnTo>
                    <a:pt x="4330" y="9740"/>
                  </a:lnTo>
                  <a:lnTo>
                    <a:pt x="3497" y="9309"/>
                  </a:lnTo>
                  <a:lnTo>
                    <a:pt x="2959" y="8940"/>
                  </a:lnTo>
                  <a:lnTo>
                    <a:pt x="2729" y="8648"/>
                  </a:lnTo>
                  <a:lnTo>
                    <a:pt x="2463" y="8153"/>
                  </a:lnTo>
                  <a:lnTo>
                    <a:pt x="2374" y="5079"/>
                  </a:lnTo>
                  <a:lnTo>
                    <a:pt x="2537" y="4673"/>
                  </a:lnTo>
                  <a:lnTo>
                    <a:pt x="2788" y="4178"/>
                  </a:lnTo>
                  <a:lnTo>
                    <a:pt x="2882" y="4000"/>
                  </a:lnTo>
                  <a:lnTo>
                    <a:pt x="3378" y="3390"/>
                  </a:lnTo>
                  <a:lnTo>
                    <a:pt x="4089" y="2793"/>
                  </a:lnTo>
                  <a:close/>
                </a:path>
                <a:path w="12065" h="12064">
                  <a:moveTo>
                    <a:pt x="11232" y="9309"/>
                  </a:moveTo>
                  <a:lnTo>
                    <a:pt x="9010" y="9309"/>
                  </a:lnTo>
                  <a:lnTo>
                    <a:pt x="9118" y="9740"/>
                  </a:lnTo>
                  <a:lnTo>
                    <a:pt x="9226" y="10159"/>
                  </a:lnTo>
                  <a:lnTo>
                    <a:pt x="9537" y="10782"/>
                  </a:lnTo>
                  <a:lnTo>
                    <a:pt x="9847" y="11201"/>
                  </a:lnTo>
                  <a:lnTo>
                    <a:pt x="9969" y="11366"/>
                  </a:lnTo>
                  <a:lnTo>
                    <a:pt x="10411" y="11785"/>
                  </a:lnTo>
                  <a:lnTo>
                    <a:pt x="11145" y="11785"/>
                  </a:lnTo>
                  <a:lnTo>
                    <a:pt x="11747" y="11201"/>
                  </a:lnTo>
                  <a:lnTo>
                    <a:pt x="11760" y="10159"/>
                  </a:lnTo>
                  <a:lnTo>
                    <a:pt x="11569" y="9969"/>
                  </a:lnTo>
                  <a:lnTo>
                    <a:pt x="11432" y="9740"/>
                  </a:lnTo>
                  <a:lnTo>
                    <a:pt x="11232" y="9309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7366" y="3390"/>
                  </a:lnTo>
                  <a:lnTo>
                    <a:pt x="7696" y="3746"/>
                  </a:lnTo>
                  <a:lnTo>
                    <a:pt x="7868" y="4000"/>
                  </a:lnTo>
                  <a:lnTo>
                    <a:pt x="7988" y="4178"/>
                  </a:lnTo>
                  <a:lnTo>
                    <a:pt x="8053" y="6832"/>
                  </a:lnTo>
                  <a:lnTo>
                    <a:pt x="7696" y="7658"/>
                  </a:lnTo>
                  <a:lnTo>
                    <a:pt x="7360" y="8153"/>
                  </a:lnTo>
                  <a:lnTo>
                    <a:pt x="6689" y="8940"/>
                  </a:lnTo>
                  <a:lnTo>
                    <a:pt x="6210" y="9309"/>
                  </a:lnTo>
                  <a:lnTo>
                    <a:pt x="5303" y="9740"/>
                  </a:lnTo>
                  <a:lnTo>
                    <a:pt x="8826" y="9740"/>
                  </a:lnTo>
                  <a:lnTo>
                    <a:pt x="9132" y="9309"/>
                  </a:lnTo>
                  <a:lnTo>
                    <a:pt x="11232" y="9309"/>
                  </a:lnTo>
                  <a:lnTo>
                    <a:pt x="11088" y="8940"/>
                  </a:lnTo>
                  <a:lnTo>
                    <a:pt x="10974" y="8648"/>
                  </a:lnTo>
                  <a:lnTo>
                    <a:pt x="10885" y="8153"/>
                  </a:lnTo>
                  <a:lnTo>
                    <a:pt x="10822" y="7658"/>
                  </a:lnTo>
                  <a:lnTo>
                    <a:pt x="10718" y="6832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10620" y="3390"/>
                  </a:moveTo>
                  <a:lnTo>
                    <a:pt x="10601" y="2793"/>
                  </a:lnTo>
                  <a:lnTo>
                    <a:pt x="10632" y="3746"/>
                  </a:lnTo>
                  <a:lnTo>
                    <a:pt x="10620" y="3390"/>
                  </a:lnTo>
                  <a:close/>
                </a:path>
                <a:path w="12065" h="12064">
                  <a:moveTo>
                    <a:pt x="6223" y="507"/>
                  </a:moveTo>
                  <a:lnTo>
                    <a:pt x="3962" y="507"/>
                  </a:lnTo>
                  <a:lnTo>
                    <a:pt x="2921" y="927"/>
                  </a:lnTo>
                  <a:lnTo>
                    <a:pt x="954" y="2793"/>
                  </a:lnTo>
                  <a:lnTo>
                    <a:pt x="10601" y="2793"/>
                  </a:lnTo>
                  <a:lnTo>
                    <a:pt x="10527" y="1485"/>
                  </a:lnTo>
                  <a:lnTo>
                    <a:pt x="8267" y="1485"/>
                  </a:lnTo>
                  <a:lnTo>
                    <a:pt x="7408" y="927"/>
                  </a:lnTo>
                  <a:lnTo>
                    <a:pt x="7580" y="927"/>
                  </a:lnTo>
                  <a:lnTo>
                    <a:pt x="6223" y="507"/>
                  </a:lnTo>
                  <a:close/>
                </a:path>
                <a:path w="12065" h="12064">
                  <a:moveTo>
                    <a:pt x="9867" y="0"/>
                  </a:moveTo>
                  <a:lnTo>
                    <a:pt x="8509" y="0"/>
                  </a:lnTo>
                  <a:lnTo>
                    <a:pt x="8356" y="317"/>
                  </a:lnTo>
                  <a:lnTo>
                    <a:pt x="8267" y="1485"/>
                  </a:lnTo>
                  <a:lnTo>
                    <a:pt x="10527" y="1485"/>
                  </a:lnTo>
                  <a:lnTo>
                    <a:pt x="10428" y="927"/>
                  </a:lnTo>
                  <a:lnTo>
                    <a:pt x="10320" y="317"/>
                  </a:lnTo>
                  <a:lnTo>
                    <a:pt x="10542" y="317"/>
                  </a:lnTo>
                  <a:lnTo>
                    <a:pt x="98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6" name="object 146"/>
            <p:cNvSpPr/>
            <p:nvPr/>
          </p:nvSpPr>
          <p:spPr>
            <a:xfrm>
              <a:off x="11304562" y="4945604"/>
              <a:ext cx="12065" cy="12065"/>
            </a:xfrm>
            <a:custGeom>
              <a:avLst/>
              <a:gdLst/>
              <a:ahLst/>
              <a:cxnLst/>
              <a:rect l="l" t="t" r="r" b="b"/>
              <a:pathLst>
                <a:path w="12065" h="12064">
                  <a:moveTo>
                    <a:pt x="8229" y="6121"/>
                  </a:moveTo>
                  <a:close/>
                </a:path>
                <a:path w="12065" h="12064">
                  <a:moveTo>
                    <a:pt x="2184" y="7264"/>
                  </a:moveTo>
                  <a:close/>
                </a:path>
                <a:path w="12065" h="12064">
                  <a:moveTo>
                    <a:pt x="4889" y="9893"/>
                  </a:moveTo>
                  <a:lnTo>
                    <a:pt x="7150" y="8559"/>
                  </a:lnTo>
                  <a:lnTo>
                    <a:pt x="7467" y="8178"/>
                  </a:lnTo>
                  <a:lnTo>
                    <a:pt x="7696" y="7810"/>
                  </a:lnTo>
                  <a:lnTo>
                    <a:pt x="7861" y="7429"/>
                  </a:lnTo>
                  <a:lnTo>
                    <a:pt x="8102" y="6870"/>
                  </a:lnTo>
                  <a:lnTo>
                    <a:pt x="8229" y="6438"/>
                  </a:lnTo>
                  <a:lnTo>
                    <a:pt x="8229" y="6121"/>
                  </a:lnTo>
                  <a:lnTo>
                    <a:pt x="8255" y="5994"/>
                  </a:lnTo>
                  <a:lnTo>
                    <a:pt x="8267" y="5803"/>
                  </a:lnTo>
                  <a:lnTo>
                    <a:pt x="8267" y="5549"/>
                  </a:lnTo>
                  <a:lnTo>
                    <a:pt x="8051" y="4470"/>
                  </a:lnTo>
                  <a:lnTo>
                    <a:pt x="7988" y="4330"/>
                  </a:lnTo>
                  <a:lnTo>
                    <a:pt x="7874" y="4152"/>
                  </a:lnTo>
                  <a:lnTo>
                    <a:pt x="7696" y="3898"/>
                  </a:lnTo>
                  <a:lnTo>
                    <a:pt x="7594" y="3746"/>
                  </a:lnTo>
                  <a:lnTo>
                    <a:pt x="7366" y="3543"/>
                  </a:lnTo>
                  <a:lnTo>
                    <a:pt x="7213" y="3429"/>
                  </a:lnTo>
                  <a:lnTo>
                    <a:pt x="7061" y="3314"/>
                  </a:lnTo>
                  <a:lnTo>
                    <a:pt x="6858" y="3200"/>
                  </a:lnTo>
                  <a:lnTo>
                    <a:pt x="6578" y="3073"/>
                  </a:lnTo>
                  <a:lnTo>
                    <a:pt x="6007" y="2844"/>
                  </a:lnTo>
                  <a:lnTo>
                    <a:pt x="5524" y="2743"/>
                  </a:lnTo>
                  <a:lnTo>
                    <a:pt x="5003" y="2705"/>
                  </a:lnTo>
                  <a:lnTo>
                    <a:pt x="4813" y="2730"/>
                  </a:lnTo>
                  <a:lnTo>
                    <a:pt x="4279" y="2882"/>
                  </a:lnTo>
                  <a:lnTo>
                    <a:pt x="2197" y="6096"/>
                  </a:lnTo>
                  <a:lnTo>
                    <a:pt x="2159" y="6667"/>
                  </a:lnTo>
                  <a:lnTo>
                    <a:pt x="2184" y="7226"/>
                  </a:lnTo>
                  <a:lnTo>
                    <a:pt x="2184" y="7493"/>
                  </a:lnTo>
                  <a:lnTo>
                    <a:pt x="2260" y="7810"/>
                  </a:lnTo>
                  <a:lnTo>
                    <a:pt x="2425" y="8166"/>
                  </a:lnTo>
                  <a:lnTo>
                    <a:pt x="3365" y="9385"/>
                  </a:lnTo>
                  <a:lnTo>
                    <a:pt x="3568" y="9525"/>
                  </a:lnTo>
                  <a:lnTo>
                    <a:pt x="3987" y="9715"/>
                  </a:lnTo>
                  <a:lnTo>
                    <a:pt x="4254" y="9829"/>
                  </a:lnTo>
                  <a:lnTo>
                    <a:pt x="4559" y="9893"/>
                  </a:lnTo>
                  <a:lnTo>
                    <a:pt x="4889" y="9893"/>
                  </a:lnTo>
                  <a:close/>
                </a:path>
                <a:path w="12065" h="12064">
                  <a:moveTo>
                    <a:pt x="4826" y="11938"/>
                  </a:moveTo>
                  <a:lnTo>
                    <a:pt x="0" y="7785"/>
                  </a:lnTo>
                  <a:lnTo>
                    <a:pt x="0" y="6705"/>
                  </a:lnTo>
                  <a:lnTo>
                    <a:pt x="0" y="4826"/>
                  </a:lnTo>
                  <a:lnTo>
                    <a:pt x="660" y="3225"/>
                  </a:lnTo>
                  <a:lnTo>
                    <a:pt x="2006" y="1930"/>
                  </a:lnTo>
                  <a:lnTo>
                    <a:pt x="2921" y="1079"/>
                  </a:lnTo>
                  <a:lnTo>
                    <a:pt x="3962" y="660"/>
                  </a:lnTo>
                  <a:lnTo>
                    <a:pt x="5156" y="660"/>
                  </a:lnTo>
                  <a:lnTo>
                    <a:pt x="6223" y="660"/>
                  </a:lnTo>
                  <a:lnTo>
                    <a:pt x="7251" y="977"/>
                  </a:lnTo>
                  <a:lnTo>
                    <a:pt x="8267" y="1638"/>
                  </a:lnTo>
                  <a:lnTo>
                    <a:pt x="8204" y="1066"/>
                  </a:lnTo>
                  <a:lnTo>
                    <a:pt x="8204" y="863"/>
                  </a:lnTo>
                  <a:lnTo>
                    <a:pt x="8255" y="660"/>
                  </a:lnTo>
                  <a:lnTo>
                    <a:pt x="8356" y="469"/>
                  </a:lnTo>
                  <a:lnTo>
                    <a:pt x="8509" y="152"/>
                  </a:lnTo>
                  <a:lnTo>
                    <a:pt x="8801" y="0"/>
                  </a:lnTo>
                  <a:lnTo>
                    <a:pt x="9245" y="0"/>
                  </a:lnTo>
                  <a:lnTo>
                    <a:pt x="9436" y="0"/>
                  </a:lnTo>
                  <a:lnTo>
                    <a:pt x="10718" y="6985"/>
                  </a:lnTo>
                  <a:lnTo>
                    <a:pt x="10934" y="8699"/>
                  </a:lnTo>
                  <a:lnTo>
                    <a:pt x="11341" y="9740"/>
                  </a:lnTo>
                  <a:lnTo>
                    <a:pt x="11569" y="10121"/>
                  </a:lnTo>
                  <a:lnTo>
                    <a:pt x="11760" y="10312"/>
                  </a:lnTo>
                  <a:lnTo>
                    <a:pt x="11849" y="10553"/>
                  </a:lnTo>
                  <a:lnTo>
                    <a:pt x="11849" y="10883"/>
                  </a:lnTo>
                  <a:lnTo>
                    <a:pt x="11849" y="11137"/>
                  </a:lnTo>
                  <a:lnTo>
                    <a:pt x="11747" y="11353"/>
                  </a:lnTo>
                  <a:lnTo>
                    <a:pt x="11544" y="11557"/>
                  </a:lnTo>
                  <a:lnTo>
                    <a:pt x="11328" y="11760"/>
                  </a:lnTo>
                  <a:lnTo>
                    <a:pt x="11061" y="11849"/>
                  </a:lnTo>
                  <a:lnTo>
                    <a:pt x="10718" y="11849"/>
                  </a:lnTo>
                  <a:lnTo>
                    <a:pt x="10452" y="11849"/>
                  </a:lnTo>
                  <a:lnTo>
                    <a:pt x="9042" y="9588"/>
                  </a:lnTo>
                  <a:lnTo>
                    <a:pt x="8547" y="10287"/>
                  </a:lnTo>
                  <a:lnTo>
                    <a:pt x="7937" y="10845"/>
                  </a:lnTo>
                  <a:lnTo>
                    <a:pt x="7213" y="11264"/>
                  </a:lnTo>
                  <a:lnTo>
                    <a:pt x="6489" y="11696"/>
                  </a:lnTo>
                  <a:lnTo>
                    <a:pt x="5702" y="11925"/>
                  </a:lnTo>
                  <a:lnTo>
                    <a:pt x="4826" y="1193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7" name="object 147"/>
            <p:cNvSpPr/>
            <p:nvPr/>
          </p:nvSpPr>
          <p:spPr>
            <a:xfrm>
              <a:off x="11317643" y="4945644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93" y="0"/>
                  </a:moveTo>
                  <a:lnTo>
                    <a:pt x="9296" y="0"/>
                  </a:lnTo>
                  <a:lnTo>
                    <a:pt x="9055" y="101"/>
                  </a:lnTo>
                  <a:lnTo>
                    <a:pt x="8648" y="495"/>
                  </a:lnTo>
                  <a:lnTo>
                    <a:pt x="8547" y="749"/>
                  </a:lnTo>
                  <a:lnTo>
                    <a:pt x="8331" y="3365"/>
                  </a:lnTo>
                  <a:lnTo>
                    <a:pt x="5994" y="9296"/>
                  </a:lnTo>
                  <a:lnTo>
                    <a:pt x="5549" y="9613"/>
                  </a:lnTo>
                  <a:lnTo>
                    <a:pt x="5321" y="9702"/>
                  </a:lnTo>
                  <a:lnTo>
                    <a:pt x="4940" y="9804"/>
                  </a:lnTo>
                  <a:lnTo>
                    <a:pt x="4216" y="9817"/>
                  </a:lnTo>
                  <a:lnTo>
                    <a:pt x="3873" y="9766"/>
                  </a:lnTo>
                  <a:lnTo>
                    <a:pt x="2159" y="6731"/>
                  </a:lnTo>
                  <a:lnTo>
                    <a:pt x="2159" y="4508"/>
                  </a:lnTo>
                  <a:lnTo>
                    <a:pt x="2197" y="3632"/>
                  </a:lnTo>
                  <a:lnTo>
                    <a:pt x="2298" y="2755"/>
                  </a:lnTo>
                  <a:lnTo>
                    <a:pt x="2413" y="1384"/>
                  </a:lnTo>
                  <a:lnTo>
                    <a:pt x="2413" y="1079"/>
                  </a:lnTo>
                  <a:lnTo>
                    <a:pt x="2298" y="838"/>
                  </a:lnTo>
                  <a:lnTo>
                    <a:pt x="1854" y="444"/>
                  </a:lnTo>
                  <a:lnTo>
                    <a:pt x="1612" y="342"/>
                  </a:lnTo>
                  <a:lnTo>
                    <a:pt x="1028" y="342"/>
                  </a:lnTo>
                  <a:lnTo>
                    <a:pt x="0" y="4838"/>
                  </a:lnTo>
                  <a:lnTo>
                    <a:pt x="0" y="8331"/>
                  </a:lnTo>
                  <a:lnTo>
                    <a:pt x="711" y="10223"/>
                  </a:lnTo>
                  <a:lnTo>
                    <a:pt x="2120" y="11226"/>
                  </a:lnTo>
                  <a:lnTo>
                    <a:pt x="2819" y="11658"/>
                  </a:lnTo>
                  <a:lnTo>
                    <a:pt x="3632" y="11887"/>
                  </a:lnTo>
                  <a:lnTo>
                    <a:pt x="5384" y="11887"/>
                  </a:lnTo>
                  <a:lnTo>
                    <a:pt x="6146" y="11671"/>
                  </a:lnTo>
                  <a:lnTo>
                    <a:pt x="7721" y="10693"/>
                  </a:lnTo>
                  <a:lnTo>
                    <a:pt x="8394" y="9956"/>
                  </a:lnTo>
                  <a:lnTo>
                    <a:pt x="8877" y="9029"/>
                  </a:lnTo>
                  <a:lnTo>
                    <a:pt x="8877" y="9728"/>
                  </a:lnTo>
                  <a:lnTo>
                    <a:pt x="8839" y="10439"/>
                  </a:lnTo>
                  <a:lnTo>
                    <a:pt x="8750" y="11137"/>
                  </a:lnTo>
                  <a:lnTo>
                    <a:pt x="8750" y="11417"/>
                  </a:lnTo>
                  <a:lnTo>
                    <a:pt x="8864" y="11658"/>
                  </a:lnTo>
                  <a:lnTo>
                    <a:pt x="9321" y="12065"/>
                  </a:lnTo>
                  <a:lnTo>
                    <a:pt x="9563" y="12153"/>
                  </a:lnTo>
                  <a:lnTo>
                    <a:pt x="9829" y="12153"/>
                  </a:lnTo>
                  <a:lnTo>
                    <a:pt x="10109" y="12153"/>
                  </a:lnTo>
                  <a:lnTo>
                    <a:pt x="10363" y="12052"/>
                  </a:lnTo>
                  <a:lnTo>
                    <a:pt x="10604" y="11836"/>
                  </a:lnTo>
                  <a:lnTo>
                    <a:pt x="10883" y="11544"/>
                  </a:lnTo>
                  <a:lnTo>
                    <a:pt x="11023" y="10464"/>
                  </a:lnTo>
                  <a:lnTo>
                    <a:pt x="11023" y="7581"/>
                  </a:lnTo>
                  <a:lnTo>
                    <a:pt x="10960" y="6527"/>
                  </a:lnTo>
                  <a:lnTo>
                    <a:pt x="10731" y="4406"/>
                  </a:lnTo>
                  <a:lnTo>
                    <a:pt x="10668" y="3327"/>
                  </a:lnTo>
                  <a:lnTo>
                    <a:pt x="10693" y="749"/>
                  </a:lnTo>
                  <a:lnTo>
                    <a:pt x="10579" y="495"/>
                  </a:lnTo>
                  <a:lnTo>
                    <a:pt x="10134" y="101"/>
                  </a:lnTo>
                  <a:lnTo>
                    <a:pt x="98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8" name="object 148"/>
            <p:cNvSpPr/>
            <p:nvPr/>
          </p:nvSpPr>
          <p:spPr>
            <a:xfrm>
              <a:off x="11317643" y="4945644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29" y="12153"/>
                  </a:moveTo>
                  <a:lnTo>
                    <a:pt x="9563" y="12153"/>
                  </a:lnTo>
                  <a:lnTo>
                    <a:pt x="9321" y="12065"/>
                  </a:lnTo>
                  <a:lnTo>
                    <a:pt x="9093" y="11861"/>
                  </a:lnTo>
                  <a:lnTo>
                    <a:pt x="8864" y="11658"/>
                  </a:lnTo>
                  <a:lnTo>
                    <a:pt x="8750" y="11417"/>
                  </a:lnTo>
                  <a:lnTo>
                    <a:pt x="8750" y="11137"/>
                  </a:lnTo>
                  <a:lnTo>
                    <a:pt x="8839" y="10439"/>
                  </a:lnTo>
                  <a:lnTo>
                    <a:pt x="8877" y="9728"/>
                  </a:lnTo>
                  <a:lnTo>
                    <a:pt x="8877" y="9029"/>
                  </a:lnTo>
                  <a:lnTo>
                    <a:pt x="8394" y="9956"/>
                  </a:lnTo>
                  <a:lnTo>
                    <a:pt x="7721" y="10693"/>
                  </a:lnTo>
                  <a:lnTo>
                    <a:pt x="6845" y="11239"/>
                  </a:lnTo>
                  <a:lnTo>
                    <a:pt x="6146" y="11671"/>
                  </a:lnTo>
                  <a:lnTo>
                    <a:pt x="5384" y="11887"/>
                  </a:lnTo>
                  <a:lnTo>
                    <a:pt x="4572" y="11887"/>
                  </a:lnTo>
                  <a:lnTo>
                    <a:pt x="3632" y="11887"/>
                  </a:lnTo>
                  <a:lnTo>
                    <a:pt x="2819" y="11658"/>
                  </a:lnTo>
                  <a:lnTo>
                    <a:pt x="2120" y="11226"/>
                  </a:lnTo>
                  <a:lnTo>
                    <a:pt x="711" y="10223"/>
                  </a:lnTo>
                  <a:lnTo>
                    <a:pt x="0" y="8331"/>
                  </a:lnTo>
                  <a:lnTo>
                    <a:pt x="0" y="5549"/>
                  </a:lnTo>
                  <a:lnTo>
                    <a:pt x="0" y="4838"/>
                  </a:lnTo>
                  <a:lnTo>
                    <a:pt x="88" y="3454"/>
                  </a:lnTo>
                  <a:lnTo>
                    <a:pt x="254" y="1384"/>
                  </a:lnTo>
                  <a:lnTo>
                    <a:pt x="266" y="1079"/>
                  </a:lnTo>
                  <a:lnTo>
                    <a:pt x="368" y="838"/>
                  </a:lnTo>
                  <a:lnTo>
                    <a:pt x="571" y="635"/>
                  </a:lnTo>
                  <a:lnTo>
                    <a:pt x="762" y="444"/>
                  </a:lnTo>
                  <a:lnTo>
                    <a:pt x="1028" y="342"/>
                  </a:lnTo>
                  <a:lnTo>
                    <a:pt x="1333" y="342"/>
                  </a:lnTo>
                  <a:lnTo>
                    <a:pt x="1612" y="342"/>
                  </a:lnTo>
                  <a:lnTo>
                    <a:pt x="1854" y="444"/>
                  </a:lnTo>
                  <a:lnTo>
                    <a:pt x="2082" y="635"/>
                  </a:lnTo>
                  <a:lnTo>
                    <a:pt x="2298" y="838"/>
                  </a:lnTo>
                  <a:lnTo>
                    <a:pt x="2413" y="1079"/>
                  </a:lnTo>
                  <a:lnTo>
                    <a:pt x="2413" y="1384"/>
                  </a:lnTo>
                  <a:lnTo>
                    <a:pt x="2298" y="2755"/>
                  </a:lnTo>
                  <a:lnTo>
                    <a:pt x="2197" y="3632"/>
                  </a:lnTo>
                  <a:lnTo>
                    <a:pt x="2159" y="4508"/>
                  </a:lnTo>
                  <a:lnTo>
                    <a:pt x="2159" y="5410"/>
                  </a:lnTo>
                  <a:lnTo>
                    <a:pt x="2159" y="6731"/>
                  </a:lnTo>
                  <a:lnTo>
                    <a:pt x="2324" y="7797"/>
                  </a:lnTo>
                  <a:lnTo>
                    <a:pt x="2654" y="8623"/>
                  </a:lnTo>
                  <a:lnTo>
                    <a:pt x="2768" y="8826"/>
                  </a:lnTo>
                  <a:lnTo>
                    <a:pt x="2857" y="9004"/>
                  </a:lnTo>
                  <a:lnTo>
                    <a:pt x="2984" y="9169"/>
                  </a:lnTo>
                  <a:lnTo>
                    <a:pt x="3111" y="9309"/>
                  </a:lnTo>
                  <a:lnTo>
                    <a:pt x="3289" y="9486"/>
                  </a:lnTo>
                  <a:lnTo>
                    <a:pt x="3429" y="9563"/>
                  </a:lnTo>
                  <a:lnTo>
                    <a:pt x="3568" y="9626"/>
                  </a:lnTo>
                  <a:lnTo>
                    <a:pt x="3721" y="9702"/>
                  </a:lnTo>
                  <a:lnTo>
                    <a:pt x="3873" y="9766"/>
                  </a:lnTo>
                  <a:lnTo>
                    <a:pt x="4216" y="9817"/>
                  </a:lnTo>
                  <a:lnTo>
                    <a:pt x="4737" y="9817"/>
                  </a:lnTo>
                  <a:lnTo>
                    <a:pt x="4940" y="9804"/>
                  </a:lnTo>
                  <a:lnTo>
                    <a:pt x="5321" y="9702"/>
                  </a:lnTo>
                  <a:lnTo>
                    <a:pt x="5549" y="9613"/>
                  </a:lnTo>
                  <a:lnTo>
                    <a:pt x="5727" y="9486"/>
                  </a:lnTo>
                  <a:lnTo>
                    <a:pt x="6019" y="9296"/>
                  </a:lnTo>
                  <a:lnTo>
                    <a:pt x="6477" y="8826"/>
                  </a:lnTo>
                  <a:lnTo>
                    <a:pt x="8267" y="3708"/>
                  </a:lnTo>
                  <a:lnTo>
                    <a:pt x="8280" y="3492"/>
                  </a:lnTo>
                  <a:lnTo>
                    <a:pt x="8521" y="1041"/>
                  </a:lnTo>
                  <a:lnTo>
                    <a:pt x="8547" y="749"/>
                  </a:lnTo>
                  <a:lnTo>
                    <a:pt x="8648" y="495"/>
                  </a:lnTo>
                  <a:lnTo>
                    <a:pt x="8839" y="304"/>
                  </a:lnTo>
                  <a:lnTo>
                    <a:pt x="9055" y="101"/>
                  </a:lnTo>
                  <a:lnTo>
                    <a:pt x="9296" y="0"/>
                  </a:lnTo>
                  <a:lnTo>
                    <a:pt x="9613" y="0"/>
                  </a:lnTo>
                  <a:lnTo>
                    <a:pt x="9893" y="0"/>
                  </a:lnTo>
                  <a:lnTo>
                    <a:pt x="10134" y="101"/>
                  </a:lnTo>
                  <a:lnTo>
                    <a:pt x="10363" y="304"/>
                  </a:lnTo>
                  <a:lnTo>
                    <a:pt x="10579" y="495"/>
                  </a:lnTo>
                  <a:lnTo>
                    <a:pt x="10693" y="749"/>
                  </a:lnTo>
                  <a:lnTo>
                    <a:pt x="10693" y="1041"/>
                  </a:lnTo>
                  <a:lnTo>
                    <a:pt x="10668" y="2222"/>
                  </a:lnTo>
                  <a:lnTo>
                    <a:pt x="10668" y="3327"/>
                  </a:lnTo>
                  <a:lnTo>
                    <a:pt x="10731" y="4406"/>
                  </a:lnTo>
                  <a:lnTo>
                    <a:pt x="10845" y="5461"/>
                  </a:lnTo>
                  <a:lnTo>
                    <a:pt x="10960" y="6527"/>
                  </a:lnTo>
                  <a:lnTo>
                    <a:pt x="11023" y="7581"/>
                  </a:lnTo>
                  <a:lnTo>
                    <a:pt x="11023" y="8623"/>
                  </a:lnTo>
                  <a:lnTo>
                    <a:pt x="11023" y="10464"/>
                  </a:lnTo>
                  <a:lnTo>
                    <a:pt x="10883" y="11544"/>
                  </a:lnTo>
                  <a:lnTo>
                    <a:pt x="10604" y="11836"/>
                  </a:lnTo>
                  <a:lnTo>
                    <a:pt x="10363" y="12052"/>
                  </a:lnTo>
                  <a:lnTo>
                    <a:pt x="10109" y="12153"/>
                  </a:lnTo>
                  <a:lnTo>
                    <a:pt x="9829" y="1215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9" name="object 149"/>
            <p:cNvSpPr/>
            <p:nvPr/>
          </p:nvSpPr>
          <p:spPr>
            <a:xfrm>
              <a:off x="11331031" y="4945515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701" y="0"/>
                  </a:moveTo>
                  <a:lnTo>
                    <a:pt x="1117" y="0"/>
                  </a:lnTo>
                  <a:lnTo>
                    <a:pt x="863" y="114"/>
                  </a:lnTo>
                  <a:lnTo>
                    <a:pt x="457" y="495"/>
                  </a:lnTo>
                  <a:lnTo>
                    <a:pt x="355" y="749"/>
                  </a:lnTo>
                  <a:lnTo>
                    <a:pt x="368" y="2806"/>
                  </a:lnTo>
                  <a:lnTo>
                    <a:pt x="469" y="5473"/>
                  </a:lnTo>
                  <a:lnTo>
                    <a:pt x="469" y="7442"/>
                  </a:lnTo>
                  <a:lnTo>
                    <a:pt x="419" y="8267"/>
                  </a:lnTo>
                  <a:lnTo>
                    <a:pt x="330" y="8877"/>
                  </a:lnTo>
                  <a:lnTo>
                    <a:pt x="292" y="9334"/>
                  </a:lnTo>
                  <a:lnTo>
                    <a:pt x="12" y="10693"/>
                  </a:lnTo>
                  <a:lnTo>
                    <a:pt x="0" y="11391"/>
                  </a:lnTo>
                  <a:lnTo>
                    <a:pt x="266" y="11722"/>
                  </a:lnTo>
                  <a:lnTo>
                    <a:pt x="787" y="11861"/>
                  </a:lnTo>
                  <a:lnTo>
                    <a:pt x="1079" y="11899"/>
                  </a:lnTo>
                  <a:lnTo>
                    <a:pt x="1257" y="11899"/>
                  </a:lnTo>
                  <a:lnTo>
                    <a:pt x="2628" y="7873"/>
                  </a:lnTo>
                  <a:lnTo>
                    <a:pt x="2628" y="5537"/>
                  </a:lnTo>
                  <a:lnTo>
                    <a:pt x="2578" y="4343"/>
                  </a:lnTo>
                  <a:lnTo>
                    <a:pt x="3009" y="3848"/>
                  </a:lnTo>
                  <a:lnTo>
                    <a:pt x="5778" y="2082"/>
                  </a:lnTo>
                  <a:lnTo>
                    <a:pt x="6311" y="1866"/>
                  </a:lnTo>
                  <a:lnTo>
                    <a:pt x="6578" y="1549"/>
                  </a:lnTo>
                  <a:lnTo>
                    <a:pt x="6578" y="711"/>
                  </a:lnTo>
                  <a:lnTo>
                    <a:pt x="6426" y="406"/>
                  </a:lnTo>
                  <a:lnTo>
                    <a:pt x="5892" y="88"/>
                  </a:lnTo>
                  <a:lnTo>
                    <a:pt x="5689" y="25"/>
                  </a:lnTo>
                  <a:lnTo>
                    <a:pt x="5308" y="38"/>
                  </a:lnTo>
                  <a:lnTo>
                    <a:pt x="4216" y="419"/>
                  </a:lnTo>
                  <a:lnTo>
                    <a:pt x="3327" y="901"/>
                  </a:lnTo>
                  <a:lnTo>
                    <a:pt x="2489" y="1511"/>
                  </a:lnTo>
                  <a:lnTo>
                    <a:pt x="2489" y="749"/>
                  </a:lnTo>
                  <a:lnTo>
                    <a:pt x="2387" y="495"/>
                  </a:lnTo>
                  <a:lnTo>
                    <a:pt x="1955" y="114"/>
                  </a:lnTo>
                  <a:lnTo>
                    <a:pt x="17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0" name="object 150"/>
            <p:cNvSpPr/>
            <p:nvPr/>
          </p:nvSpPr>
          <p:spPr>
            <a:xfrm>
              <a:off x="11331031" y="4945515"/>
              <a:ext cx="6985" cy="12065"/>
            </a:xfrm>
            <a:custGeom>
              <a:avLst/>
              <a:gdLst/>
              <a:ahLst/>
              <a:cxnLst/>
              <a:rect l="l" t="t" r="r" b="b"/>
              <a:pathLst>
                <a:path w="6984" h="12064">
                  <a:moveTo>
                    <a:pt x="1079" y="11899"/>
                  </a:moveTo>
                  <a:lnTo>
                    <a:pt x="901" y="11887"/>
                  </a:lnTo>
                  <a:lnTo>
                    <a:pt x="266" y="11722"/>
                  </a:lnTo>
                  <a:lnTo>
                    <a:pt x="0" y="11391"/>
                  </a:lnTo>
                  <a:lnTo>
                    <a:pt x="0" y="10883"/>
                  </a:lnTo>
                  <a:lnTo>
                    <a:pt x="12" y="10693"/>
                  </a:lnTo>
                  <a:lnTo>
                    <a:pt x="203" y="9791"/>
                  </a:lnTo>
                  <a:lnTo>
                    <a:pt x="292" y="9334"/>
                  </a:lnTo>
                  <a:lnTo>
                    <a:pt x="330" y="8877"/>
                  </a:lnTo>
                  <a:lnTo>
                    <a:pt x="419" y="8267"/>
                  </a:lnTo>
                  <a:lnTo>
                    <a:pt x="469" y="7442"/>
                  </a:lnTo>
                  <a:lnTo>
                    <a:pt x="469" y="6375"/>
                  </a:lnTo>
                  <a:lnTo>
                    <a:pt x="469" y="5473"/>
                  </a:lnTo>
                  <a:lnTo>
                    <a:pt x="444" y="4584"/>
                  </a:lnTo>
                  <a:lnTo>
                    <a:pt x="406" y="3682"/>
                  </a:lnTo>
                  <a:lnTo>
                    <a:pt x="368" y="2806"/>
                  </a:lnTo>
                  <a:lnTo>
                    <a:pt x="355" y="1917"/>
                  </a:lnTo>
                  <a:lnTo>
                    <a:pt x="355" y="1041"/>
                  </a:lnTo>
                  <a:lnTo>
                    <a:pt x="355" y="749"/>
                  </a:lnTo>
                  <a:lnTo>
                    <a:pt x="457" y="495"/>
                  </a:lnTo>
                  <a:lnTo>
                    <a:pt x="660" y="304"/>
                  </a:lnTo>
                  <a:lnTo>
                    <a:pt x="863" y="114"/>
                  </a:lnTo>
                  <a:lnTo>
                    <a:pt x="1117" y="0"/>
                  </a:lnTo>
                  <a:lnTo>
                    <a:pt x="1409" y="0"/>
                  </a:lnTo>
                  <a:lnTo>
                    <a:pt x="1701" y="0"/>
                  </a:lnTo>
                  <a:lnTo>
                    <a:pt x="1955" y="114"/>
                  </a:lnTo>
                  <a:lnTo>
                    <a:pt x="2171" y="304"/>
                  </a:lnTo>
                  <a:lnTo>
                    <a:pt x="2387" y="495"/>
                  </a:lnTo>
                  <a:lnTo>
                    <a:pt x="2489" y="749"/>
                  </a:lnTo>
                  <a:lnTo>
                    <a:pt x="2489" y="1041"/>
                  </a:lnTo>
                  <a:lnTo>
                    <a:pt x="2489" y="1511"/>
                  </a:lnTo>
                  <a:lnTo>
                    <a:pt x="3327" y="901"/>
                  </a:lnTo>
                  <a:lnTo>
                    <a:pt x="4216" y="419"/>
                  </a:lnTo>
                  <a:lnTo>
                    <a:pt x="5207" y="63"/>
                  </a:lnTo>
                  <a:lnTo>
                    <a:pt x="5410" y="25"/>
                  </a:lnTo>
                  <a:lnTo>
                    <a:pt x="5689" y="25"/>
                  </a:lnTo>
                  <a:lnTo>
                    <a:pt x="5892" y="88"/>
                  </a:lnTo>
                  <a:lnTo>
                    <a:pt x="6108" y="215"/>
                  </a:lnTo>
                  <a:lnTo>
                    <a:pt x="6426" y="406"/>
                  </a:lnTo>
                  <a:lnTo>
                    <a:pt x="6578" y="711"/>
                  </a:lnTo>
                  <a:lnTo>
                    <a:pt x="6578" y="1104"/>
                  </a:lnTo>
                  <a:lnTo>
                    <a:pt x="6578" y="1549"/>
                  </a:lnTo>
                  <a:lnTo>
                    <a:pt x="6311" y="1866"/>
                  </a:lnTo>
                  <a:lnTo>
                    <a:pt x="5778" y="2082"/>
                  </a:lnTo>
                  <a:lnTo>
                    <a:pt x="5473" y="2184"/>
                  </a:lnTo>
                  <a:lnTo>
                    <a:pt x="5080" y="2349"/>
                  </a:lnTo>
                  <a:lnTo>
                    <a:pt x="2667" y="4254"/>
                  </a:lnTo>
                  <a:lnTo>
                    <a:pt x="2603" y="4914"/>
                  </a:lnTo>
                  <a:lnTo>
                    <a:pt x="2628" y="5537"/>
                  </a:lnTo>
                  <a:lnTo>
                    <a:pt x="2628" y="6210"/>
                  </a:lnTo>
                  <a:lnTo>
                    <a:pt x="2628" y="7873"/>
                  </a:lnTo>
                  <a:lnTo>
                    <a:pt x="1257" y="11899"/>
                  </a:lnTo>
                  <a:lnTo>
                    <a:pt x="1079" y="1189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1" name="object 151"/>
            <p:cNvSpPr/>
            <p:nvPr/>
          </p:nvSpPr>
          <p:spPr>
            <a:xfrm>
              <a:off x="11338839" y="4945644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93" y="0"/>
                  </a:moveTo>
                  <a:lnTo>
                    <a:pt x="9296" y="0"/>
                  </a:lnTo>
                  <a:lnTo>
                    <a:pt x="9055" y="101"/>
                  </a:lnTo>
                  <a:lnTo>
                    <a:pt x="8648" y="495"/>
                  </a:lnTo>
                  <a:lnTo>
                    <a:pt x="8547" y="749"/>
                  </a:lnTo>
                  <a:lnTo>
                    <a:pt x="8331" y="3365"/>
                  </a:lnTo>
                  <a:lnTo>
                    <a:pt x="8280" y="3695"/>
                  </a:lnTo>
                  <a:lnTo>
                    <a:pt x="8077" y="4991"/>
                  </a:lnTo>
                  <a:lnTo>
                    <a:pt x="5994" y="9296"/>
                  </a:lnTo>
                  <a:lnTo>
                    <a:pt x="5549" y="9613"/>
                  </a:lnTo>
                  <a:lnTo>
                    <a:pt x="5321" y="9702"/>
                  </a:lnTo>
                  <a:lnTo>
                    <a:pt x="4940" y="9804"/>
                  </a:lnTo>
                  <a:lnTo>
                    <a:pt x="4216" y="9817"/>
                  </a:lnTo>
                  <a:lnTo>
                    <a:pt x="3873" y="9766"/>
                  </a:lnTo>
                  <a:lnTo>
                    <a:pt x="2159" y="6731"/>
                  </a:lnTo>
                  <a:lnTo>
                    <a:pt x="2159" y="4508"/>
                  </a:lnTo>
                  <a:lnTo>
                    <a:pt x="2197" y="3632"/>
                  </a:lnTo>
                  <a:lnTo>
                    <a:pt x="2298" y="2755"/>
                  </a:lnTo>
                  <a:lnTo>
                    <a:pt x="2413" y="1384"/>
                  </a:lnTo>
                  <a:lnTo>
                    <a:pt x="2413" y="1079"/>
                  </a:lnTo>
                  <a:lnTo>
                    <a:pt x="2298" y="838"/>
                  </a:lnTo>
                  <a:lnTo>
                    <a:pt x="1854" y="444"/>
                  </a:lnTo>
                  <a:lnTo>
                    <a:pt x="1612" y="342"/>
                  </a:lnTo>
                  <a:lnTo>
                    <a:pt x="1028" y="342"/>
                  </a:lnTo>
                  <a:lnTo>
                    <a:pt x="762" y="444"/>
                  </a:lnTo>
                  <a:lnTo>
                    <a:pt x="368" y="838"/>
                  </a:lnTo>
                  <a:lnTo>
                    <a:pt x="266" y="1079"/>
                  </a:lnTo>
                  <a:lnTo>
                    <a:pt x="0" y="4838"/>
                  </a:lnTo>
                  <a:lnTo>
                    <a:pt x="0" y="8331"/>
                  </a:lnTo>
                  <a:lnTo>
                    <a:pt x="711" y="10223"/>
                  </a:lnTo>
                  <a:lnTo>
                    <a:pt x="2120" y="11226"/>
                  </a:lnTo>
                  <a:lnTo>
                    <a:pt x="2819" y="11658"/>
                  </a:lnTo>
                  <a:lnTo>
                    <a:pt x="3632" y="11887"/>
                  </a:lnTo>
                  <a:lnTo>
                    <a:pt x="5384" y="11887"/>
                  </a:lnTo>
                  <a:lnTo>
                    <a:pt x="6146" y="11671"/>
                  </a:lnTo>
                  <a:lnTo>
                    <a:pt x="7708" y="10693"/>
                  </a:lnTo>
                  <a:lnTo>
                    <a:pt x="8394" y="9956"/>
                  </a:lnTo>
                  <a:lnTo>
                    <a:pt x="8877" y="9029"/>
                  </a:lnTo>
                  <a:lnTo>
                    <a:pt x="8877" y="9728"/>
                  </a:lnTo>
                  <a:lnTo>
                    <a:pt x="8839" y="10439"/>
                  </a:lnTo>
                  <a:lnTo>
                    <a:pt x="8750" y="11137"/>
                  </a:lnTo>
                  <a:lnTo>
                    <a:pt x="8750" y="11417"/>
                  </a:lnTo>
                  <a:lnTo>
                    <a:pt x="8864" y="11658"/>
                  </a:lnTo>
                  <a:lnTo>
                    <a:pt x="9321" y="12065"/>
                  </a:lnTo>
                  <a:lnTo>
                    <a:pt x="9563" y="12153"/>
                  </a:lnTo>
                  <a:lnTo>
                    <a:pt x="9829" y="12153"/>
                  </a:lnTo>
                  <a:lnTo>
                    <a:pt x="10109" y="12153"/>
                  </a:lnTo>
                  <a:lnTo>
                    <a:pt x="10363" y="12052"/>
                  </a:lnTo>
                  <a:lnTo>
                    <a:pt x="10604" y="11836"/>
                  </a:lnTo>
                  <a:lnTo>
                    <a:pt x="10883" y="11544"/>
                  </a:lnTo>
                  <a:lnTo>
                    <a:pt x="11023" y="10464"/>
                  </a:lnTo>
                  <a:lnTo>
                    <a:pt x="11023" y="7581"/>
                  </a:lnTo>
                  <a:lnTo>
                    <a:pt x="10960" y="6527"/>
                  </a:lnTo>
                  <a:lnTo>
                    <a:pt x="10731" y="4406"/>
                  </a:lnTo>
                  <a:lnTo>
                    <a:pt x="10668" y="3327"/>
                  </a:lnTo>
                  <a:lnTo>
                    <a:pt x="10680" y="749"/>
                  </a:lnTo>
                  <a:lnTo>
                    <a:pt x="10579" y="495"/>
                  </a:lnTo>
                  <a:lnTo>
                    <a:pt x="10134" y="101"/>
                  </a:lnTo>
                  <a:lnTo>
                    <a:pt x="98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2" name="object 152"/>
            <p:cNvSpPr/>
            <p:nvPr/>
          </p:nvSpPr>
          <p:spPr>
            <a:xfrm>
              <a:off x="11338839" y="4945644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9829" y="12153"/>
                  </a:moveTo>
                  <a:lnTo>
                    <a:pt x="9563" y="12153"/>
                  </a:lnTo>
                  <a:lnTo>
                    <a:pt x="9321" y="12065"/>
                  </a:lnTo>
                  <a:lnTo>
                    <a:pt x="9093" y="11861"/>
                  </a:lnTo>
                  <a:lnTo>
                    <a:pt x="8864" y="11658"/>
                  </a:lnTo>
                  <a:lnTo>
                    <a:pt x="8750" y="11417"/>
                  </a:lnTo>
                  <a:lnTo>
                    <a:pt x="8750" y="11137"/>
                  </a:lnTo>
                  <a:lnTo>
                    <a:pt x="8839" y="10439"/>
                  </a:lnTo>
                  <a:lnTo>
                    <a:pt x="8877" y="9728"/>
                  </a:lnTo>
                  <a:lnTo>
                    <a:pt x="8877" y="9029"/>
                  </a:lnTo>
                  <a:lnTo>
                    <a:pt x="8394" y="9956"/>
                  </a:lnTo>
                  <a:lnTo>
                    <a:pt x="7708" y="10693"/>
                  </a:lnTo>
                  <a:lnTo>
                    <a:pt x="6845" y="11239"/>
                  </a:lnTo>
                  <a:lnTo>
                    <a:pt x="6146" y="11671"/>
                  </a:lnTo>
                  <a:lnTo>
                    <a:pt x="5384" y="11887"/>
                  </a:lnTo>
                  <a:lnTo>
                    <a:pt x="4572" y="11887"/>
                  </a:lnTo>
                  <a:lnTo>
                    <a:pt x="3632" y="11887"/>
                  </a:lnTo>
                  <a:lnTo>
                    <a:pt x="2819" y="11658"/>
                  </a:lnTo>
                  <a:lnTo>
                    <a:pt x="2120" y="11226"/>
                  </a:lnTo>
                  <a:lnTo>
                    <a:pt x="711" y="10223"/>
                  </a:lnTo>
                  <a:lnTo>
                    <a:pt x="0" y="8331"/>
                  </a:lnTo>
                  <a:lnTo>
                    <a:pt x="0" y="5549"/>
                  </a:lnTo>
                  <a:lnTo>
                    <a:pt x="0" y="4838"/>
                  </a:lnTo>
                  <a:lnTo>
                    <a:pt x="571" y="635"/>
                  </a:lnTo>
                  <a:lnTo>
                    <a:pt x="762" y="444"/>
                  </a:lnTo>
                  <a:lnTo>
                    <a:pt x="1028" y="342"/>
                  </a:lnTo>
                  <a:lnTo>
                    <a:pt x="1333" y="342"/>
                  </a:lnTo>
                  <a:lnTo>
                    <a:pt x="1612" y="342"/>
                  </a:lnTo>
                  <a:lnTo>
                    <a:pt x="1854" y="444"/>
                  </a:lnTo>
                  <a:lnTo>
                    <a:pt x="2082" y="635"/>
                  </a:lnTo>
                  <a:lnTo>
                    <a:pt x="2298" y="838"/>
                  </a:lnTo>
                  <a:lnTo>
                    <a:pt x="2413" y="1079"/>
                  </a:lnTo>
                  <a:lnTo>
                    <a:pt x="2413" y="1384"/>
                  </a:lnTo>
                  <a:lnTo>
                    <a:pt x="2298" y="2755"/>
                  </a:lnTo>
                  <a:lnTo>
                    <a:pt x="2197" y="3632"/>
                  </a:lnTo>
                  <a:lnTo>
                    <a:pt x="2159" y="4508"/>
                  </a:lnTo>
                  <a:lnTo>
                    <a:pt x="2159" y="5410"/>
                  </a:lnTo>
                  <a:lnTo>
                    <a:pt x="2159" y="6731"/>
                  </a:lnTo>
                  <a:lnTo>
                    <a:pt x="2324" y="7797"/>
                  </a:lnTo>
                  <a:lnTo>
                    <a:pt x="2654" y="8623"/>
                  </a:lnTo>
                  <a:lnTo>
                    <a:pt x="2768" y="8826"/>
                  </a:lnTo>
                  <a:lnTo>
                    <a:pt x="2857" y="9004"/>
                  </a:lnTo>
                  <a:lnTo>
                    <a:pt x="2984" y="9169"/>
                  </a:lnTo>
                  <a:lnTo>
                    <a:pt x="3111" y="9309"/>
                  </a:lnTo>
                  <a:lnTo>
                    <a:pt x="3289" y="9486"/>
                  </a:lnTo>
                  <a:lnTo>
                    <a:pt x="3429" y="9563"/>
                  </a:lnTo>
                  <a:lnTo>
                    <a:pt x="3568" y="9626"/>
                  </a:lnTo>
                  <a:lnTo>
                    <a:pt x="3721" y="9702"/>
                  </a:lnTo>
                  <a:lnTo>
                    <a:pt x="3873" y="9766"/>
                  </a:lnTo>
                  <a:lnTo>
                    <a:pt x="4216" y="9817"/>
                  </a:lnTo>
                  <a:lnTo>
                    <a:pt x="4737" y="9817"/>
                  </a:lnTo>
                  <a:lnTo>
                    <a:pt x="4940" y="9804"/>
                  </a:lnTo>
                  <a:lnTo>
                    <a:pt x="5321" y="9702"/>
                  </a:lnTo>
                  <a:lnTo>
                    <a:pt x="5549" y="9613"/>
                  </a:lnTo>
                  <a:lnTo>
                    <a:pt x="5727" y="9486"/>
                  </a:lnTo>
                  <a:lnTo>
                    <a:pt x="6019" y="9296"/>
                  </a:lnTo>
                  <a:lnTo>
                    <a:pt x="6477" y="8826"/>
                  </a:lnTo>
                  <a:lnTo>
                    <a:pt x="8255" y="3708"/>
                  </a:lnTo>
                  <a:lnTo>
                    <a:pt x="8280" y="3492"/>
                  </a:lnTo>
                  <a:lnTo>
                    <a:pt x="8521" y="1041"/>
                  </a:lnTo>
                  <a:lnTo>
                    <a:pt x="8547" y="749"/>
                  </a:lnTo>
                  <a:lnTo>
                    <a:pt x="8648" y="495"/>
                  </a:lnTo>
                  <a:lnTo>
                    <a:pt x="8839" y="304"/>
                  </a:lnTo>
                  <a:lnTo>
                    <a:pt x="9055" y="101"/>
                  </a:lnTo>
                  <a:lnTo>
                    <a:pt x="9296" y="0"/>
                  </a:lnTo>
                  <a:lnTo>
                    <a:pt x="9613" y="0"/>
                  </a:lnTo>
                  <a:lnTo>
                    <a:pt x="9893" y="0"/>
                  </a:lnTo>
                  <a:lnTo>
                    <a:pt x="10134" y="101"/>
                  </a:lnTo>
                  <a:lnTo>
                    <a:pt x="10363" y="304"/>
                  </a:lnTo>
                  <a:lnTo>
                    <a:pt x="10579" y="495"/>
                  </a:lnTo>
                  <a:lnTo>
                    <a:pt x="10680" y="749"/>
                  </a:lnTo>
                  <a:lnTo>
                    <a:pt x="10680" y="1041"/>
                  </a:lnTo>
                  <a:lnTo>
                    <a:pt x="10668" y="2222"/>
                  </a:lnTo>
                  <a:lnTo>
                    <a:pt x="10668" y="3327"/>
                  </a:lnTo>
                  <a:lnTo>
                    <a:pt x="10731" y="4406"/>
                  </a:lnTo>
                  <a:lnTo>
                    <a:pt x="10845" y="5461"/>
                  </a:lnTo>
                  <a:lnTo>
                    <a:pt x="10960" y="6527"/>
                  </a:lnTo>
                  <a:lnTo>
                    <a:pt x="11023" y="7581"/>
                  </a:lnTo>
                  <a:lnTo>
                    <a:pt x="11023" y="8623"/>
                  </a:lnTo>
                  <a:lnTo>
                    <a:pt x="11023" y="10464"/>
                  </a:lnTo>
                  <a:lnTo>
                    <a:pt x="10883" y="11544"/>
                  </a:lnTo>
                  <a:lnTo>
                    <a:pt x="10604" y="11836"/>
                  </a:lnTo>
                  <a:lnTo>
                    <a:pt x="10363" y="12052"/>
                  </a:lnTo>
                  <a:lnTo>
                    <a:pt x="10109" y="12153"/>
                  </a:lnTo>
                  <a:lnTo>
                    <a:pt x="9829" y="1215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3" name="object 153"/>
            <p:cNvSpPr/>
            <p:nvPr/>
          </p:nvSpPr>
          <p:spPr>
            <a:xfrm>
              <a:off x="11352004" y="4945542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216" y="9016"/>
                  </a:moveTo>
                  <a:lnTo>
                    <a:pt x="72" y="9016"/>
                  </a:lnTo>
                  <a:lnTo>
                    <a:pt x="0" y="9245"/>
                  </a:lnTo>
                  <a:lnTo>
                    <a:pt x="142" y="9626"/>
                  </a:lnTo>
                  <a:lnTo>
                    <a:pt x="252" y="9918"/>
                  </a:lnTo>
                  <a:lnTo>
                    <a:pt x="304" y="10058"/>
                  </a:lnTo>
                  <a:lnTo>
                    <a:pt x="392" y="10248"/>
                  </a:lnTo>
                  <a:lnTo>
                    <a:pt x="1014" y="10947"/>
                  </a:lnTo>
                  <a:lnTo>
                    <a:pt x="2444" y="11912"/>
                  </a:lnTo>
                  <a:lnTo>
                    <a:pt x="3397" y="12191"/>
                  </a:lnTo>
                  <a:lnTo>
                    <a:pt x="5911" y="12191"/>
                  </a:lnTo>
                  <a:lnTo>
                    <a:pt x="7054" y="11772"/>
                  </a:lnTo>
                  <a:lnTo>
                    <a:pt x="7918" y="10947"/>
                  </a:lnTo>
                  <a:lnTo>
                    <a:pt x="8591" y="10248"/>
                  </a:lnTo>
                  <a:lnTo>
                    <a:pt x="8670" y="10058"/>
                  </a:lnTo>
                  <a:lnTo>
                    <a:pt x="3651" y="10058"/>
                  </a:lnTo>
                  <a:lnTo>
                    <a:pt x="3318" y="9918"/>
                  </a:lnTo>
                  <a:lnTo>
                    <a:pt x="2778" y="9626"/>
                  </a:lnTo>
                  <a:lnTo>
                    <a:pt x="2393" y="9245"/>
                  </a:lnTo>
                  <a:lnTo>
                    <a:pt x="2216" y="9016"/>
                  </a:lnTo>
                  <a:close/>
                </a:path>
                <a:path w="9525" h="12700">
                  <a:moveTo>
                    <a:pt x="8934" y="8343"/>
                  </a:moveTo>
                  <a:lnTo>
                    <a:pt x="6467" y="8343"/>
                  </a:lnTo>
                  <a:lnTo>
                    <a:pt x="6414" y="9626"/>
                  </a:lnTo>
                  <a:lnTo>
                    <a:pt x="6242" y="9626"/>
                  </a:lnTo>
                  <a:lnTo>
                    <a:pt x="5787" y="9918"/>
                  </a:lnTo>
                  <a:lnTo>
                    <a:pt x="3318" y="9918"/>
                  </a:lnTo>
                  <a:lnTo>
                    <a:pt x="3651" y="10058"/>
                  </a:lnTo>
                  <a:lnTo>
                    <a:pt x="8670" y="10058"/>
                  </a:lnTo>
                  <a:lnTo>
                    <a:pt x="8728" y="9918"/>
                  </a:lnTo>
                  <a:lnTo>
                    <a:pt x="8850" y="9626"/>
                  </a:lnTo>
                  <a:lnTo>
                    <a:pt x="8934" y="8343"/>
                  </a:lnTo>
                  <a:close/>
                </a:path>
                <a:path w="9525" h="12700">
                  <a:moveTo>
                    <a:pt x="1936" y="8343"/>
                  </a:moveTo>
                  <a:lnTo>
                    <a:pt x="346" y="8343"/>
                  </a:lnTo>
                  <a:lnTo>
                    <a:pt x="16" y="8851"/>
                  </a:lnTo>
                  <a:lnTo>
                    <a:pt x="2139" y="8851"/>
                  </a:lnTo>
                  <a:lnTo>
                    <a:pt x="1936" y="8343"/>
                  </a:lnTo>
                  <a:close/>
                </a:path>
                <a:path w="9525" h="12700">
                  <a:moveTo>
                    <a:pt x="6478" y="8089"/>
                  </a:moveTo>
                  <a:lnTo>
                    <a:pt x="1593" y="8089"/>
                  </a:lnTo>
                  <a:lnTo>
                    <a:pt x="1936" y="8343"/>
                  </a:lnTo>
                  <a:lnTo>
                    <a:pt x="6467" y="8343"/>
                  </a:lnTo>
                  <a:lnTo>
                    <a:pt x="6478" y="8089"/>
                  </a:lnTo>
                  <a:close/>
                </a:path>
                <a:path w="9525" h="12700">
                  <a:moveTo>
                    <a:pt x="8934" y="7658"/>
                  </a:moveTo>
                  <a:lnTo>
                    <a:pt x="6496" y="7658"/>
                  </a:lnTo>
                  <a:lnTo>
                    <a:pt x="6478" y="8089"/>
                  </a:lnTo>
                  <a:lnTo>
                    <a:pt x="8934" y="8089"/>
                  </a:lnTo>
                  <a:lnTo>
                    <a:pt x="8934" y="7658"/>
                  </a:lnTo>
                  <a:close/>
                </a:path>
                <a:path w="9525" h="12700">
                  <a:moveTo>
                    <a:pt x="5387" y="4927"/>
                  </a:moveTo>
                  <a:lnTo>
                    <a:pt x="717" y="4927"/>
                  </a:lnTo>
                  <a:lnTo>
                    <a:pt x="1225" y="5600"/>
                  </a:lnTo>
                  <a:lnTo>
                    <a:pt x="1885" y="6070"/>
                  </a:lnTo>
                  <a:lnTo>
                    <a:pt x="4065" y="6756"/>
                  </a:lnTo>
                  <a:lnTo>
                    <a:pt x="4210" y="6756"/>
                  </a:lnTo>
                  <a:lnTo>
                    <a:pt x="5848" y="7238"/>
                  </a:lnTo>
                  <a:lnTo>
                    <a:pt x="6343" y="7518"/>
                  </a:lnTo>
                  <a:lnTo>
                    <a:pt x="8885" y="7518"/>
                  </a:lnTo>
                  <a:lnTo>
                    <a:pt x="8777" y="7238"/>
                  </a:lnTo>
                  <a:lnTo>
                    <a:pt x="8655" y="6921"/>
                  </a:lnTo>
                  <a:lnTo>
                    <a:pt x="8108" y="6286"/>
                  </a:lnTo>
                  <a:lnTo>
                    <a:pt x="7524" y="5727"/>
                  </a:lnTo>
                  <a:lnTo>
                    <a:pt x="6826" y="5333"/>
                  </a:lnTo>
                  <a:lnTo>
                    <a:pt x="5387" y="4927"/>
                  </a:lnTo>
                  <a:close/>
                </a:path>
                <a:path w="9525" h="12700">
                  <a:moveTo>
                    <a:pt x="5378" y="0"/>
                  </a:moveTo>
                  <a:lnTo>
                    <a:pt x="3727" y="0"/>
                  </a:lnTo>
                  <a:lnTo>
                    <a:pt x="2901" y="241"/>
                  </a:lnTo>
                  <a:lnTo>
                    <a:pt x="1428" y="1168"/>
                  </a:lnTo>
                  <a:lnTo>
                    <a:pt x="846" y="1866"/>
                  </a:lnTo>
                  <a:lnTo>
                    <a:pt x="633" y="2387"/>
                  </a:lnTo>
                  <a:lnTo>
                    <a:pt x="428" y="2997"/>
                  </a:lnTo>
                  <a:lnTo>
                    <a:pt x="476" y="4495"/>
                  </a:lnTo>
                  <a:lnTo>
                    <a:pt x="3763" y="4495"/>
                  </a:lnTo>
                  <a:lnTo>
                    <a:pt x="3321" y="4356"/>
                  </a:lnTo>
                  <a:lnTo>
                    <a:pt x="2650" y="4356"/>
                  </a:lnTo>
                  <a:lnTo>
                    <a:pt x="2746" y="3467"/>
                  </a:lnTo>
                  <a:lnTo>
                    <a:pt x="2797" y="2997"/>
                  </a:lnTo>
                  <a:lnTo>
                    <a:pt x="3194" y="2387"/>
                  </a:lnTo>
                  <a:lnTo>
                    <a:pt x="8334" y="2387"/>
                  </a:lnTo>
                  <a:lnTo>
                    <a:pt x="8147" y="1866"/>
                  </a:lnTo>
                  <a:lnTo>
                    <a:pt x="7590" y="1168"/>
                  </a:lnTo>
                  <a:lnTo>
                    <a:pt x="6699" y="546"/>
                  </a:lnTo>
                  <a:lnTo>
                    <a:pt x="6173" y="241"/>
                  </a:lnTo>
                  <a:lnTo>
                    <a:pt x="6309" y="241"/>
                  </a:lnTo>
                  <a:lnTo>
                    <a:pt x="5378" y="0"/>
                  </a:lnTo>
                  <a:close/>
                </a:path>
                <a:path w="9525" h="12700">
                  <a:moveTo>
                    <a:pt x="8334" y="2387"/>
                  </a:moveTo>
                  <a:lnTo>
                    <a:pt x="5708" y="2387"/>
                  </a:lnTo>
                  <a:lnTo>
                    <a:pt x="6254" y="2997"/>
                  </a:lnTo>
                  <a:lnTo>
                    <a:pt x="6465" y="3467"/>
                  </a:lnTo>
                  <a:lnTo>
                    <a:pt x="6061" y="3467"/>
                  </a:lnTo>
                  <a:lnTo>
                    <a:pt x="7261" y="4356"/>
                  </a:lnTo>
                  <a:lnTo>
                    <a:pt x="7899" y="4356"/>
                  </a:lnTo>
                  <a:lnTo>
                    <a:pt x="8477" y="3467"/>
                  </a:lnTo>
                  <a:lnTo>
                    <a:pt x="8486" y="2997"/>
                  </a:lnTo>
                  <a:lnTo>
                    <a:pt x="8334" y="23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4" name="object 154"/>
            <p:cNvSpPr/>
            <p:nvPr/>
          </p:nvSpPr>
          <p:spPr>
            <a:xfrm>
              <a:off x="11352010" y="4945542"/>
              <a:ext cx="9525" cy="12700"/>
            </a:xfrm>
            <a:custGeom>
              <a:avLst/>
              <a:gdLst/>
              <a:ahLst/>
              <a:cxnLst/>
              <a:rect l="l" t="t" r="r" b="b"/>
              <a:pathLst>
                <a:path w="9525" h="12700">
                  <a:moveTo>
                    <a:pt x="2743" y="2920"/>
                  </a:moveTo>
                  <a:close/>
                </a:path>
                <a:path w="9525" h="12700">
                  <a:moveTo>
                    <a:pt x="2654" y="3962"/>
                  </a:moveTo>
                  <a:close/>
                </a:path>
                <a:path w="9525" h="12700">
                  <a:moveTo>
                    <a:pt x="4470" y="12191"/>
                  </a:moveTo>
                  <a:lnTo>
                    <a:pt x="3390" y="12191"/>
                  </a:lnTo>
                  <a:lnTo>
                    <a:pt x="2438" y="11912"/>
                  </a:lnTo>
                  <a:lnTo>
                    <a:pt x="25" y="9296"/>
                  </a:lnTo>
                  <a:lnTo>
                    <a:pt x="0" y="9105"/>
                  </a:lnTo>
                  <a:lnTo>
                    <a:pt x="0" y="8928"/>
                  </a:lnTo>
                  <a:lnTo>
                    <a:pt x="76" y="8750"/>
                  </a:lnTo>
                  <a:lnTo>
                    <a:pt x="203" y="8547"/>
                  </a:lnTo>
                  <a:lnTo>
                    <a:pt x="406" y="8242"/>
                  </a:lnTo>
                  <a:lnTo>
                    <a:pt x="711" y="8089"/>
                  </a:lnTo>
                  <a:lnTo>
                    <a:pt x="1092" y="8089"/>
                  </a:lnTo>
                  <a:lnTo>
                    <a:pt x="1587" y="8089"/>
                  </a:lnTo>
                  <a:lnTo>
                    <a:pt x="1930" y="8343"/>
                  </a:lnTo>
                  <a:lnTo>
                    <a:pt x="2133" y="8851"/>
                  </a:lnTo>
                  <a:lnTo>
                    <a:pt x="2209" y="9016"/>
                  </a:lnTo>
                  <a:lnTo>
                    <a:pt x="2387" y="9245"/>
                  </a:lnTo>
                  <a:lnTo>
                    <a:pt x="2717" y="9588"/>
                  </a:lnTo>
                  <a:lnTo>
                    <a:pt x="3009" y="9791"/>
                  </a:lnTo>
                  <a:lnTo>
                    <a:pt x="3302" y="9905"/>
                  </a:lnTo>
                  <a:lnTo>
                    <a:pt x="3644" y="10058"/>
                  </a:lnTo>
                  <a:lnTo>
                    <a:pt x="4064" y="10134"/>
                  </a:lnTo>
                  <a:lnTo>
                    <a:pt x="4533" y="10134"/>
                  </a:lnTo>
                  <a:lnTo>
                    <a:pt x="4991" y="10134"/>
                  </a:lnTo>
                  <a:lnTo>
                    <a:pt x="5372" y="10058"/>
                  </a:lnTo>
                  <a:lnTo>
                    <a:pt x="5676" y="9918"/>
                  </a:lnTo>
                  <a:lnTo>
                    <a:pt x="6489" y="9397"/>
                  </a:lnTo>
                  <a:lnTo>
                    <a:pt x="6578" y="9232"/>
                  </a:lnTo>
                  <a:lnTo>
                    <a:pt x="6680" y="9093"/>
                  </a:lnTo>
                  <a:lnTo>
                    <a:pt x="6731" y="8889"/>
                  </a:lnTo>
                  <a:lnTo>
                    <a:pt x="6769" y="8547"/>
                  </a:lnTo>
                  <a:lnTo>
                    <a:pt x="6692" y="8000"/>
                  </a:lnTo>
                  <a:lnTo>
                    <a:pt x="6604" y="7810"/>
                  </a:lnTo>
                  <a:lnTo>
                    <a:pt x="6489" y="7658"/>
                  </a:lnTo>
                  <a:lnTo>
                    <a:pt x="6337" y="7518"/>
                  </a:lnTo>
                  <a:lnTo>
                    <a:pt x="5842" y="7238"/>
                  </a:lnTo>
                  <a:lnTo>
                    <a:pt x="3695" y="6642"/>
                  </a:lnTo>
                  <a:lnTo>
                    <a:pt x="3213" y="6502"/>
                  </a:lnTo>
                  <a:lnTo>
                    <a:pt x="2717" y="6337"/>
                  </a:lnTo>
                  <a:lnTo>
                    <a:pt x="1879" y="6070"/>
                  </a:lnTo>
                  <a:lnTo>
                    <a:pt x="1219" y="5600"/>
                  </a:lnTo>
                  <a:lnTo>
                    <a:pt x="711" y="4927"/>
                  </a:lnTo>
                  <a:lnTo>
                    <a:pt x="469" y="4495"/>
                  </a:lnTo>
                  <a:lnTo>
                    <a:pt x="355" y="4038"/>
                  </a:lnTo>
                  <a:lnTo>
                    <a:pt x="355" y="3581"/>
                  </a:lnTo>
                  <a:lnTo>
                    <a:pt x="355" y="3238"/>
                  </a:lnTo>
                  <a:lnTo>
                    <a:pt x="3721" y="0"/>
                  </a:lnTo>
                  <a:lnTo>
                    <a:pt x="4622" y="0"/>
                  </a:lnTo>
                  <a:lnTo>
                    <a:pt x="5372" y="0"/>
                  </a:lnTo>
                  <a:lnTo>
                    <a:pt x="8521" y="3009"/>
                  </a:lnTo>
                  <a:lnTo>
                    <a:pt x="8521" y="3276"/>
                  </a:lnTo>
                  <a:lnTo>
                    <a:pt x="8470" y="3467"/>
                  </a:lnTo>
                  <a:lnTo>
                    <a:pt x="8343" y="3657"/>
                  </a:lnTo>
                  <a:lnTo>
                    <a:pt x="8140" y="3975"/>
                  </a:lnTo>
                  <a:lnTo>
                    <a:pt x="7848" y="4127"/>
                  </a:lnTo>
                  <a:lnTo>
                    <a:pt x="7442" y="4127"/>
                  </a:lnTo>
                  <a:lnTo>
                    <a:pt x="6946" y="4127"/>
                  </a:lnTo>
                  <a:lnTo>
                    <a:pt x="6604" y="3873"/>
                  </a:lnTo>
                  <a:lnTo>
                    <a:pt x="6413" y="3365"/>
                  </a:lnTo>
                  <a:lnTo>
                    <a:pt x="6248" y="2997"/>
                  </a:lnTo>
                  <a:lnTo>
                    <a:pt x="6019" y="2705"/>
                  </a:lnTo>
                  <a:lnTo>
                    <a:pt x="5702" y="2387"/>
                  </a:lnTo>
                  <a:lnTo>
                    <a:pt x="5397" y="2197"/>
                  </a:lnTo>
                  <a:lnTo>
                    <a:pt x="4965" y="2082"/>
                  </a:lnTo>
                  <a:lnTo>
                    <a:pt x="4381" y="2057"/>
                  </a:lnTo>
                  <a:lnTo>
                    <a:pt x="3911" y="2120"/>
                  </a:lnTo>
                  <a:lnTo>
                    <a:pt x="2552" y="3555"/>
                  </a:lnTo>
                  <a:lnTo>
                    <a:pt x="2552" y="3809"/>
                  </a:lnTo>
                  <a:lnTo>
                    <a:pt x="2679" y="4025"/>
                  </a:lnTo>
                  <a:lnTo>
                    <a:pt x="2895" y="4152"/>
                  </a:lnTo>
                  <a:lnTo>
                    <a:pt x="3162" y="4267"/>
                  </a:lnTo>
                  <a:lnTo>
                    <a:pt x="3314" y="4356"/>
                  </a:lnTo>
                  <a:lnTo>
                    <a:pt x="3848" y="4533"/>
                  </a:lnTo>
                  <a:lnTo>
                    <a:pt x="4279" y="4660"/>
                  </a:lnTo>
                  <a:lnTo>
                    <a:pt x="4724" y="4762"/>
                  </a:lnTo>
                  <a:lnTo>
                    <a:pt x="5156" y="4864"/>
                  </a:lnTo>
                  <a:lnTo>
                    <a:pt x="5588" y="4978"/>
                  </a:lnTo>
                  <a:lnTo>
                    <a:pt x="6007" y="5105"/>
                  </a:lnTo>
                  <a:lnTo>
                    <a:pt x="6819" y="5333"/>
                  </a:lnTo>
                  <a:lnTo>
                    <a:pt x="7518" y="5727"/>
                  </a:lnTo>
                  <a:lnTo>
                    <a:pt x="8102" y="6286"/>
                  </a:lnTo>
                  <a:lnTo>
                    <a:pt x="8648" y="6921"/>
                  </a:lnTo>
                  <a:lnTo>
                    <a:pt x="8928" y="7645"/>
                  </a:lnTo>
                  <a:lnTo>
                    <a:pt x="8928" y="8445"/>
                  </a:lnTo>
                  <a:lnTo>
                    <a:pt x="8928" y="9423"/>
                  </a:lnTo>
                  <a:lnTo>
                    <a:pt x="8585" y="10248"/>
                  </a:lnTo>
                  <a:lnTo>
                    <a:pt x="7912" y="10947"/>
                  </a:lnTo>
                  <a:lnTo>
                    <a:pt x="7048" y="11772"/>
                  </a:lnTo>
                  <a:lnTo>
                    <a:pt x="5905" y="12191"/>
                  </a:lnTo>
                  <a:lnTo>
                    <a:pt x="4470" y="121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5" name="object 155"/>
            <p:cNvSpPr/>
            <p:nvPr/>
          </p:nvSpPr>
          <p:spPr>
            <a:xfrm>
              <a:off x="11261432" y="4962922"/>
              <a:ext cx="45085" cy="45085"/>
            </a:xfrm>
            <a:custGeom>
              <a:avLst/>
              <a:gdLst/>
              <a:ahLst/>
              <a:cxnLst/>
              <a:rect l="l" t="t" r="r" b="b"/>
              <a:pathLst>
                <a:path w="45084" h="45085">
                  <a:moveTo>
                    <a:pt x="22297" y="0"/>
                  </a:moveTo>
                  <a:lnTo>
                    <a:pt x="18388" y="0"/>
                  </a:lnTo>
                  <a:lnTo>
                    <a:pt x="16989" y="241"/>
                  </a:lnTo>
                  <a:lnTo>
                    <a:pt x="0" y="19596"/>
                  </a:lnTo>
                  <a:lnTo>
                    <a:pt x="11" y="25120"/>
                  </a:lnTo>
                  <a:lnTo>
                    <a:pt x="347" y="27330"/>
                  </a:lnTo>
                  <a:lnTo>
                    <a:pt x="453" y="28054"/>
                  </a:lnTo>
                  <a:lnTo>
                    <a:pt x="1088" y="30099"/>
                  </a:lnTo>
                  <a:lnTo>
                    <a:pt x="3281" y="34569"/>
                  </a:lnTo>
                  <a:lnTo>
                    <a:pt x="3400" y="34810"/>
                  </a:lnTo>
                  <a:lnTo>
                    <a:pt x="5279" y="37172"/>
                  </a:lnTo>
                  <a:lnTo>
                    <a:pt x="11591" y="42773"/>
                  </a:lnTo>
                  <a:lnTo>
                    <a:pt x="16303" y="44551"/>
                  </a:lnTo>
                  <a:lnTo>
                    <a:pt x="21637" y="44729"/>
                  </a:lnTo>
                  <a:lnTo>
                    <a:pt x="24229" y="44729"/>
                  </a:lnTo>
                  <a:lnTo>
                    <a:pt x="25465" y="44551"/>
                  </a:lnTo>
                  <a:lnTo>
                    <a:pt x="22890" y="44551"/>
                  </a:lnTo>
                  <a:lnTo>
                    <a:pt x="14073" y="42773"/>
                  </a:lnTo>
                  <a:lnTo>
                    <a:pt x="13821" y="42773"/>
                  </a:lnTo>
                  <a:lnTo>
                    <a:pt x="6650" y="37930"/>
                  </a:lnTo>
                  <a:lnTo>
                    <a:pt x="1918" y="30889"/>
                  </a:lnTo>
                  <a:lnTo>
                    <a:pt x="1715" y="30099"/>
                  </a:lnTo>
                  <a:lnTo>
                    <a:pt x="203" y="22313"/>
                  </a:lnTo>
                  <a:lnTo>
                    <a:pt x="148" y="22034"/>
                  </a:lnTo>
                  <a:lnTo>
                    <a:pt x="1846" y="13931"/>
                  </a:lnTo>
                  <a:lnTo>
                    <a:pt x="1948" y="13442"/>
                  </a:lnTo>
                  <a:lnTo>
                    <a:pt x="6655" y="6527"/>
                  </a:lnTo>
                  <a:lnTo>
                    <a:pt x="10680" y="3784"/>
                  </a:lnTo>
                  <a:lnTo>
                    <a:pt x="13721" y="1743"/>
                  </a:lnTo>
                  <a:lnTo>
                    <a:pt x="22297" y="0"/>
                  </a:lnTo>
                  <a:close/>
                </a:path>
                <a:path w="45084" h="45085">
                  <a:moveTo>
                    <a:pt x="26847" y="0"/>
                  </a:moveTo>
                  <a:lnTo>
                    <a:pt x="22297" y="0"/>
                  </a:lnTo>
                  <a:lnTo>
                    <a:pt x="31007" y="1743"/>
                  </a:lnTo>
                  <a:lnTo>
                    <a:pt x="38094" y="6527"/>
                  </a:lnTo>
                  <a:lnTo>
                    <a:pt x="42732" y="13442"/>
                  </a:lnTo>
                  <a:lnTo>
                    <a:pt x="42855" y="13626"/>
                  </a:lnTo>
                  <a:lnTo>
                    <a:pt x="44530" y="22034"/>
                  </a:lnTo>
                  <a:lnTo>
                    <a:pt x="44586" y="22313"/>
                  </a:lnTo>
                  <a:lnTo>
                    <a:pt x="42846" y="30889"/>
                  </a:lnTo>
                  <a:lnTo>
                    <a:pt x="38087" y="37930"/>
                  </a:lnTo>
                  <a:lnTo>
                    <a:pt x="30913" y="42773"/>
                  </a:lnTo>
                  <a:lnTo>
                    <a:pt x="30648" y="42773"/>
                  </a:lnTo>
                  <a:lnTo>
                    <a:pt x="21885" y="44551"/>
                  </a:lnTo>
                  <a:lnTo>
                    <a:pt x="25465" y="44551"/>
                  </a:lnTo>
                  <a:lnTo>
                    <a:pt x="27936" y="44196"/>
                  </a:lnTo>
                  <a:lnTo>
                    <a:pt x="44814" y="19596"/>
                  </a:lnTo>
                  <a:lnTo>
                    <a:pt x="44167" y="15900"/>
                  </a:lnTo>
                  <a:lnTo>
                    <a:pt x="28990" y="482"/>
                  </a:lnTo>
                  <a:lnTo>
                    <a:pt x="26847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6" name="object 156"/>
            <p:cNvSpPr/>
            <p:nvPr/>
          </p:nvSpPr>
          <p:spPr>
            <a:xfrm>
              <a:off x="11261620" y="4962927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>
                  <a:moveTo>
                    <a:pt x="22108" y="0"/>
                  </a:moveTo>
                  <a:lnTo>
                    <a:pt x="0" y="21831"/>
                  </a:lnTo>
                  <a:lnTo>
                    <a:pt x="16" y="22313"/>
                  </a:lnTo>
                  <a:lnTo>
                    <a:pt x="22197" y="44449"/>
                  </a:lnTo>
                  <a:lnTo>
                    <a:pt x="30790" y="42701"/>
                  </a:lnTo>
                  <a:lnTo>
                    <a:pt x="31939" y="41948"/>
                  </a:lnTo>
                  <a:lnTo>
                    <a:pt x="22146" y="41948"/>
                  </a:lnTo>
                  <a:lnTo>
                    <a:pt x="15019" y="40495"/>
                  </a:lnTo>
                  <a:lnTo>
                    <a:pt x="14771" y="40495"/>
                  </a:lnTo>
                  <a:lnTo>
                    <a:pt x="8376" y="36252"/>
                  </a:lnTo>
                  <a:lnTo>
                    <a:pt x="4058" y="29900"/>
                  </a:lnTo>
                  <a:lnTo>
                    <a:pt x="2569" y="22313"/>
                  </a:lnTo>
                  <a:lnTo>
                    <a:pt x="2474" y="21831"/>
                  </a:lnTo>
                  <a:lnTo>
                    <a:pt x="4054" y="14464"/>
                  </a:lnTo>
                  <a:lnTo>
                    <a:pt x="4601" y="13619"/>
                  </a:lnTo>
                  <a:lnTo>
                    <a:pt x="8343" y="8199"/>
                  </a:lnTo>
                  <a:lnTo>
                    <a:pt x="14610" y="4002"/>
                  </a:lnTo>
                  <a:lnTo>
                    <a:pt x="22185" y="2539"/>
                  </a:lnTo>
                  <a:lnTo>
                    <a:pt x="32009" y="2539"/>
                  </a:lnTo>
                  <a:lnTo>
                    <a:pt x="30825" y="1740"/>
                  </a:lnTo>
                  <a:lnTo>
                    <a:pt x="22108" y="0"/>
                  </a:lnTo>
                  <a:close/>
                </a:path>
                <a:path w="44450" h="44450">
                  <a:moveTo>
                    <a:pt x="32009" y="2539"/>
                  </a:moveTo>
                  <a:lnTo>
                    <a:pt x="22185" y="2539"/>
                  </a:lnTo>
                  <a:lnTo>
                    <a:pt x="29730" y="4002"/>
                  </a:lnTo>
                  <a:lnTo>
                    <a:pt x="36013" y="8199"/>
                  </a:lnTo>
                  <a:lnTo>
                    <a:pt x="40296" y="14464"/>
                  </a:lnTo>
                  <a:lnTo>
                    <a:pt x="41794" y="21831"/>
                  </a:lnTo>
                  <a:lnTo>
                    <a:pt x="41872" y="22313"/>
                  </a:lnTo>
                  <a:lnTo>
                    <a:pt x="40279" y="29900"/>
                  </a:lnTo>
                  <a:lnTo>
                    <a:pt x="40229" y="30137"/>
                  </a:lnTo>
                  <a:lnTo>
                    <a:pt x="35943" y="36252"/>
                  </a:lnTo>
                  <a:lnTo>
                    <a:pt x="35848" y="36387"/>
                  </a:lnTo>
                  <a:lnTo>
                    <a:pt x="29550" y="40495"/>
                  </a:lnTo>
                  <a:lnTo>
                    <a:pt x="22146" y="41948"/>
                  </a:lnTo>
                  <a:lnTo>
                    <a:pt x="31939" y="41948"/>
                  </a:lnTo>
                  <a:lnTo>
                    <a:pt x="37898" y="37925"/>
                  </a:lnTo>
                  <a:lnTo>
                    <a:pt x="42657" y="30887"/>
                  </a:lnTo>
                  <a:lnTo>
                    <a:pt x="44397" y="22313"/>
                  </a:lnTo>
                  <a:lnTo>
                    <a:pt x="42666" y="13619"/>
                  </a:lnTo>
                  <a:lnTo>
                    <a:pt x="37906" y="6518"/>
                  </a:lnTo>
                  <a:lnTo>
                    <a:pt x="32009" y="2539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7" name="object 157"/>
            <p:cNvSpPr/>
            <p:nvPr/>
          </p:nvSpPr>
          <p:spPr>
            <a:xfrm>
              <a:off x="11264090" y="4965465"/>
              <a:ext cx="39370" cy="40005"/>
            </a:xfrm>
            <a:custGeom>
              <a:avLst/>
              <a:gdLst/>
              <a:ahLst/>
              <a:cxnLst/>
              <a:rect l="l" t="t" r="r" b="b"/>
              <a:pathLst>
                <a:path w="39370" h="40004">
                  <a:moveTo>
                    <a:pt x="19710" y="0"/>
                  </a:moveTo>
                  <a:lnTo>
                    <a:pt x="12137" y="1467"/>
                  </a:lnTo>
                  <a:lnTo>
                    <a:pt x="5866" y="5676"/>
                  </a:lnTo>
                  <a:lnTo>
                    <a:pt x="1586" y="11924"/>
                  </a:lnTo>
                  <a:lnTo>
                    <a:pt x="0" y="19304"/>
                  </a:lnTo>
                  <a:lnTo>
                    <a:pt x="1584" y="27370"/>
                  </a:lnTo>
                  <a:lnTo>
                    <a:pt x="5712" y="33439"/>
                  </a:lnTo>
                  <a:lnTo>
                    <a:pt x="5812" y="33586"/>
                  </a:lnTo>
                  <a:lnTo>
                    <a:pt x="5902" y="33718"/>
                  </a:lnTo>
                  <a:lnTo>
                    <a:pt x="12294" y="37955"/>
                  </a:lnTo>
                  <a:lnTo>
                    <a:pt x="12535" y="37955"/>
                  </a:lnTo>
                  <a:lnTo>
                    <a:pt x="19672" y="39408"/>
                  </a:lnTo>
                  <a:lnTo>
                    <a:pt x="21485" y="39052"/>
                  </a:lnTo>
                  <a:lnTo>
                    <a:pt x="19481" y="39052"/>
                  </a:lnTo>
                  <a:lnTo>
                    <a:pt x="12696" y="37675"/>
                  </a:lnTo>
                  <a:lnTo>
                    <a:pt x="12305" y="37675"/>
                  </a:lnTo>
                  <a:lnTo>
                    <a:pt x="6022" y="33439"/>
                  </a:lnTo>
                  <a:lnTo>
                    <a:pt x="1916" y="27370"/>
                  </a:lnTo>
                  <a:lnTo>
                    <a:pt x="424" y="20167"/>
                  </a:lnTo>
                  <a:lnTo>
                    <a:pt x="387" y="19304"/>
                  </a:lnTo>
                  <a:lnTo>
                    <a:pt x="1833" y="12447"/>
                  </a:lnTo>
                  <a:lnTo>
                    <a:pt x="1943" y="11924"/>
                  </a:lnTo>
                  <a:lnTo>
                    <a:pt x="6305" y="5676"/>
                  </a:lnTo>
                  <a:lnTo>
                    <a:pt x="12586" y="1639"/>
                  </a:lnTo>
                  <a:lnTo>
                    <a:pt x="20027" y="292"/>
                  </a:lnTo>
                  <a:lnTo>
                    <a:pt x="21229" y="292"/>
                  </a:lnTo>
                  <a:lnTo>
                    <a:pt x="19710" y="0"/>
                  </a:lnTo>
                  <a:close/>
                </a:path>
                <a:path w="39370" h="40004">
                  <a:moveTo>
                    <a:pt x="21229" y="292"/>
                  </a:moveTo>
                  <a:lnTo>
                    <a:pt x="20027" y="292"/>
                  </a:lnTo>
                  <a:lnTo>
                    <a:pt x="27514" y="1954"/>
                  </a:lnTo>
                  <a:lnTo>
                    <a:pt x="33578" y="6191"/>
                  </a:lnTo>
                  <a:lnTo>
                    <a:pt x="37633" y="12447"/>
                  </a:lnTo>
                  <a:lnTo>
                    <a:pt x="38927" y="19304"/>
                  </a:lnTo>
                  <a:lnTo>
                    <a:pt x="39006" y="19723"/>
                  </a:lnTo>
                  <a:lnTo>
                    <a:pt x="39090" y="20167"/>
                  </a:lnTo>
                  <a:lnTo>
                    <a:pt x="37524" y="27370"/>
                  </a:lnTo>
                  <a:lnTo>
                    <a:pt x="37433" y="27597"/>
                  </a:lnTo>
                  <a:lnTo>
                    <a:pt x="33342" y="33439"/>
                  </a:lnTo>
                  <a:lnTo>
                    <a:pt x="33239" y="33586"/>
                  </a:lnTo>
                  <a:lnTo>
                    <a:pt x="27006" y="37675"/>
                  </a:lnTo>
                  <a:lnTo>
                    <a:pt x="19481" y="39052"/>
                  </a:lnTo>
                  <a:lnTo>
                    <a:pt x="21485" y="39052"/>
                  </a:lnTo>
                  <a:lnTo>
                    <a:pt x="39335" y="19304"/>
                  </a:lnTo>
                  <a:lnTo>
                    <a:pt x="37935" y="12447"/>
                  </a:lnTo>
                  <a:lnTo>
                    <a:pt x="37828" y="11924"/>
                  </a:lnTo>
                  <a:lnTo>
                    <a:pt x="33556" y="5676"/>
                  </a:lnTo>
                  <a:lnTo>
                    <a:pt x="27269" y="1467"/>
                  </a:lnTo>
                  <a:lnTo>
                    <a:pt x="21229" y="292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8" name="object 158"/>
            <p:cNvSpPr/>
            <p:nvPr/>
          </p:nvSpPr>
          <p:spPr>
            <a:xfrm>
              <a:off x="11264516" y="4965755"/>
              <a:ext cx="38735" cy="39370"/>
            </a:xfrm>
            <a:custGeom>
              <a:avLst/>
              <a:gdLst/>
              <a:ahLst/>
              <a:cxnLst/>
              <a:rect l="l" t="t" r="r" b="b"/>
              <a:pathLst>
                <a:path w="38734" h="39370">
                  <a:moveTo>
                    <a:pt x="19603" y="0"/>
                  </a:moveTo>
                  <a:lnTo>
                    <a:pt x="0" y="19875"/>
                  </a:lnTo>
                  <a:lnTo>
                    <a:pt x="1207" y="25907"/>
                  </a:lnTo>
                  <a:lnTo>
                    <a:pt x="1316" y="26454"/>
                  </a:lnTo>
                  <a:lnTo>
                    <a:pt x="1421" y="26976"/>
                  </a:lnTo>
                  <a:lnTo>
                    <a:pt x="5593" y="33146"/>
                  </a:lnTo>
                  <a:lnTo>
                    <a:pt x="11883" y="37388"/>
                  </a:lnTo>
                  <a:lnTo>
                    <a:pt x="12294" y="37388"/>
                  </a:lnTo>
                  <a:lnTo>
                    <a:pt x="19057" y="38760"/>
                  </a:lnTo>
                  <a:lnTo>
                    <a:pt x="26580" y="37388"/>
                  </a:lnTo>
                  <a:lnTo>
                    <a:pt x="29094" y="35737"/>
                  </a:lnTo>
                  <a:lnTo>
                    <a:pt x="18244" y="35737"/>
                  </a:lnTo>
                  <a:lnTo>
                    <a:pt x="15349" y="34759"/>
                  </a:lnTo>
                  <a:lnTo>
                    <a:pt x="14168" y="33832"/>
                  </a:lnTo>
                  <a:lnTo>
                    <a:pt x="11691" y="31064"/>
                  </a:lnTo>
                  <a:lnTo>
                    <a:pt x="10777" y="29133"/>
                  </a:lnTo>
                  <a:lnTo>
                    <a:pt x="9875" y="25907"/>
                  </a:lnTo>
                  <a:lnTo>
                    <a:pt x="9500" y="25057"/>
                  </a:lnTo>
                  <a:lnTo>
                    <a:pt x="8605" y="23279"/>
                  </a:lnTo>
                  <a:lnTo>
                    <a:pt x="8249" y="22821"/>
                  </a:lnTo>
                  <a:lnTo>
                    <a:pt x="6497" y="21704"/>
                  </a:lnTo>
                  <a:lnTo>
                    <a:pt x="5747" y="20573"/>
                  </a:lnTo>
                  <a:lnTo>
                    <a:pt x="5604" y="19875"/>
                  </a:lnTo>
                  <a:lnTo>
                    <a:pt x="5494" y="19342"/>
                  </a:lnTo>
                  <a:lnTo>
                    <a:pt x="5379" y="18783"/>
                  </a:lnTo>
                  <a:lnTo>
                    <a:pt x="5326" y="15646"/>
                  </a:lnTo>
                  <a:lnTo>
                    <a:pt x="5603" y="14833"/>
                  </a:lnTo>
                  <a:lnTo>
                    <a:pt x="5514" y="14249"/>
                  </a:lnTo>
                  <a:lnTo>
                    <a:pt x="5249" y="13461"/>
                  </a:lnTo>
                  <a:lnTo>
                    <a:pt x="5330" y="12156"/>
                  </a:lnTo>
                  <a:lnTo>
                    <a:pt x="5599" y="10921"/>
                  </a:lnTo>
                  <a:lnTo>
                    <a:pt x="5671" y="10591"/>
                  </a:lnTo>
                  <a:lnTo>
                    <a:pt x="7120" y="9347"/>
                  </a:lnTo>
                  <a:lnTo>
                    <a:pt x="14816" y="9347"/>
                  </a:lnTo>
                  <a:lnTo>
                    <a:pt x="15272" y="8242"/>
                  </a:lnTo>
                  <a:lnTo>
                    <a:pt x="15869" y="7226"/>
                  </a:lnTo>
                  <a:lnTo>
                    <a:pt x="17132" y="6413"/>
                  </a:lnTo>
                  <a:lnTo>
                    <a:pt x="17266" y="6159"/>
                  </a:lnTo>
                  <a:lnTo>
                    <a:pt x="19298" y="2412"/>
                  </a:lnTo>
                  <a:lnTo>
                    <a:pt x="28156" y="2412"/>
                  </a:lnTo>
                  <a:lnTo>
                    <a:pt x="27089" y="1667"/>
                  </a:lnTo>
                  <a:lnTo>
                    <a:pt x="19603" y="0"/>
                  </a:lnTo>
                  <a:close/>
                </a:path>
                <a:path w="38734" h="39370">
                  <a:moveTo>
                    <a:pt x="28156" y="2412"/>
                  </a:moveTo>
                  <a:lnTo>
                    <a:pt x="19425" y="2412"/>
                  </a:lnTo>
                  <a:lnTo>
                    <a:pt x="20213" y="3378"/>
                  </a:lnTo>
                  <a:lnTo>
                    <a:pt x="20606" y="4140"/>
                  </a:lnTo>
                  <a:lnTo>
                    <a:pt x="21356" y="6032"/>
                  </a:lnTo>
                  <a:lnTo>
                    <a:pt x="21648" y="6413"/>
                  </a:lnTo>
                  <a:lnTo>
                    <a:pt x="23324" y="7823"/>
                  </a:lnTo>
                  <a:lnTo>
                    <a:pt x="24291" y="9347"/>
                  </a:lnTo>
                  <a:lnTo>
                    <a:pt x="31602" y="9347"/>
                  </a:lnTo>
                  <a:lnTo>
                    <a:pt x="32392" y="10058"/>
                  </a:lnTo>
                  <a:lnTo>
                    <a:pt x="32885" y="10921"/>
                  </a:lnTo>
                  <a:lnTo>
                    <a:pt x="33072" y="11798"/>
                  </a:lnTo>
                  <a:lnTo>
                    <a:pt x="33183" y="12318"/>
                  </a:lnTo>
                  <a:lnTo>
                    <a:pt x="33302" y="12877"/>
                  </a:lnTo>
                  <a:lnTo>
                    <a:pt x="33393" y="16040"/>
                  </a:lnTo>
                  <a:lnTo>
                    <a:pt x="33504" y="18783"/>
                  </a:lnTo>
                  <a:lnTo>
                    <a:pt x="32519" y="21196"/>
                  </a:lnTo>
                  <a:lnTo>
                    <a:pt x="31871" y="21894"/>
                  </a:lnTo>
                  <a:lnTo>
                    <a:pt x="30483" y="22821"/>
                  </a:lnTo>
                  <a:lnTo>
                    <a:pt x="30116" y="23279"/>
                  </a:lnTo>
                  <a:lnTo>
                    <a:pt x="29282" y="24841"/>
                  </a:lnTo>
                  <a:lnTo>
                    <a:pt x="29166" y="25057"/>
                  </a:lnTo>
                  <a:lnTo>
                    <a:pt x="28684" y="26454"/>
                  </a:lnTo>
                  <a:lnTo>
                    <a:pt x="27566" y="30111"/>
                  </a:lnTo>
                  <a:lnTo>
                    <a:pt x="26385" y="32054"/>
                  </a:lnTo>
                  <a:lnTo>
                    <a:pt x="23629" y="34480"/>
                  </a:lnTo>
                  <a:lnTo>
                    <a:pt x="22537" y="35204"/>
                  </a:lnTo>
                  <a:lnTo>
                    <a:pt x="19514" y="35737"/>
                  </a:lnTo>
                  <a:lnTo>
                    <a:pt x="29094" y="35737"/>
                  </a:lnTo>
                  <a:lnTo>
                    <a:pt x="32808" y="33299"/>
                  </a:lnTo>
                  <a:lnTo>
                    <a:pt x="37059" y="27219"/>
                  </a:lnTo>
                  <a:lnTo>
                    <a:pt x="38653" y="19875"/>
                  </a:lnTo>
                  <a:lnTo>
                    <a:pt x="38138" y="17132"/>
                  </a:lnTo>
                  <a:lnTo>
                    <a:pt x="38014" y="16471"/>
                  </a:lnTo>
                  <a:lnTo>
                    <a:pt x="37890" y="15811"/>
                  </a:lnTo>
                  <a:lnTo>
                    <a:pt x="37778" y="15214"/>
                  </a:lnTo>
                  <a:lnTo>
                    <a:pt x="37706" y="14833"/>
                  </a:lnTo>
                  <a:lnTo>
                    <a:pt x="37597" y="14249"/>
                  </a:lnTo>
                  <a:lnTo>
                    <a:pt x="37561" y="14058"/>
                  </a:lnTo>
                  <a:lnTo>
                    <a:pt x="37449" y="13461"/>
                  </a:lnTo>
                  <a:lnTo>
                    <a:pt x="37339" y="12877"/>
                  </a:lnTo>
                  <a:lnTo>
                    <a:pt x="37234" y="12318"/>
                  </a:lnTo>
                  <a:lnTo>
                    <a:pt x="37204" y="12156"/>
                  </a:lnTo>
                  <a:lnTo>
                    <a:pt x="33318" y="6159"/>
                  </a:lnTo>
                  <a:lnTo>
                    <a:pt x="33236" y="6032"/>
                  </a:lnTo>
                  <a:lnTo>
                    <a:pt x="32409" y="5384"/>
                  </a:lnTo>
                  <a:lnTo>
                    <a:pt x="28156" y="2412"/>
                  </a:lnTo>
                  <a:close/>
                </a:path>
                <a:path w="38734" h="39370">
                  <a:moveTo>
                    <a:pt x="30957" y="9347"/>
                  </a:moveTo>
                  <a:lnTo>
                    <a:pt x="24153" y="9347"/>
                  </a:lnTo>
                  <a:lnTo>
                    <a:pt x="24077" y="10921"/>
                  </a:lnTo>
                  <a:lnTo>
                    <a:pt x="23929" y="11798"/>
                  </a:lnTo>
                  <a:lnTo>
                    <a:pt x="23773" y="12156"/>
                  </a:lnTo>
                  <a:lnTo>
                    <a:pt x="23551" y="12877"/>
                  </a:lnTo>
                  <a:lnTo>
                    <a:pt x="23477" y="13119"/>
                  </a:lnTo>
                  <a:lnTo>
                    <a:pt x="23324" y="13461"/>
                  </a:lnTo>
                  <a:lnTo>
                    <a:pt x="23210" y="16040"/>
                  </a:lnTo>
                  <a:lnTo>
                    <a:pt x="24188" y="16471"/>
                  </a:lnTo>
                  <a:lnTo>
                    <a:pt x="25572" y="15646"/>
                  </a:lnTo>
                  <a:lnTo>
                    <a:pt x="25788" y="15214"/>
                  </a:lnTo>
                  <a:lnTo>
                    <a:pt x="25899" y="14528"/>
                  </a:lnTo>
                  <a:lnTo>
                    <a:pt x="25969" y="13461"/>
                  </a:lnTo>
                  <a:lnTo>
                    <a:pt x="26118" y="13119"/>
                  </a:lnTo>
                  <a:lnTo>
                    <a:pt x="26283" y="12877"/>
                  </a:lnTo>
                  <a:lnTo>
                    <a:pt x="27153" y="12156"/>
                  </a:lnTo>
                  <a:lnTo>
                    <a:pt x="27771" y="11798"/>
                  </a:lnTo>
                  <a:lnTo>
                    <a:pt x="30392" y="11798"/>
                  </a:lnTo>
                  <a:lnTo>
                    <a:pt x="30716" y="10921"/>
                  </a:lnTo>
                  <a:lnTo>
                    <a:pt x="30830" y="10325"/>
                  </a:lnTo>
                  <a:lnTo>
                    <a:pt x="30957" y="9347"/>
                  </a:lnTo>
                  <a:close/>
                </a:path>
                <a:path w="38734" h="39370">
                  <a:moveTo>
                    <a:pt x="14816" y="9347"/>
                  </a:moveTo>
                  <a:lnTo>
                    <a:pt x="7735" y="9347"/>
                  </a:lnTo>
                  <a:lnTo>
                    <a:pt x="7805" y="9588"/>
                  </a:lnTo>
                  <a:lnTo>
                    <a:pt x="7902" y="10591"/>
                  </a:lnTo>
                  <a:lnTo>
                    <a:pt x="8304" y="11798"/>
                  </a:lnTo>
                  <a:lnTo>
                    <a:pt x="11208" y="11798"/>
                  </a:lnTo>
                  <a:lnTo>
                    <a:pt x="11920" y="12318"/>
                  </a:lnTo>
                  <a:lnTo>
                    <a:pt x="12525" y="13119"/>
                  </a:lnTo>
                  <a:lnTo>
                    <a:pt x="12711" y="13461"/>
                  </a:lnTo>
                  <a:lnTo>
                    <a:pt x="12758" y="14833"/>
                  </a:lnTo>
                  <a:lnTo>
                    <a:pt x="13090" y="15646"/>
                  </a:lnTo>
                  <a:lnTo>
                    <a:pt x="13257" y="15646"/>
                  </a:lnTo>
                  <a:lnTo>
                    <a:pt x="14073" y="16281"/>
                  </a:lnTo>
                  <a:lnTo>
                    <a:pt x="14472" y="16281"/>
                  </a:lnTo>
                  <a:lnTo>
                    <a:pt x="15514" y="15811"/>
                  </a:lnTo>
                  <a:lnTo>
                    <a:pt x="15793" y="15214"/>
                  </a:lnTo>
                  <a:lnTo>
                    <a:pt x="15673" y="14528"/>
                  </a:lnTo>
                  <a:lnTo>
                    <a:pt x="15590" y="14058"/>
                  </a:lnTo>
                  <a:lnTo>
                    <a:pt x="14756" y="11798"/>
                  </a:lnTo>
                  <a:lnTo>
                    <a:pt x="14816" y="934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9" name="object 159"/>
            <p:cNvSpPr/>
            <p:nvPr/>
          </p:nvSpPr>
          <p:spPr>
            <a:xfrm>
              <a:off x="11269816" y="4968175"/>
              <a:ext cx="28575" cy="33655"/>
            </a:xfrm>
            <a:custGeom>
              <a:avLst/>
              <a:gdLst/>
              <a:ahLst/>
              <a:cxnLst/>
              <a:rect l="l" t="t" r="r" b="b"/>
              <a:pathLst>
                <a:path w="28575" h="33654">
                  <a:moveTo>
                    <a:pt x="375" y="14058"/>
                  </a:moveTo>
                  <a:lnTo>
                    <a:pt x="0" y="14058"/>
                  </a:lnTo>
                  <a:lnTo>
                    <a:pt x="80" y="16357"/>
                  </a:lnTo>
                  <a:lnTo>
                    <a:pt x="473" y="18186"/>
                  </a:lnTo>
                  <a:lnTo>
                    <a:pt x="856" y="18770"/>
                  </a:lnTo>
                  <a:lnTo>
                    <a:pt x="1257" y="19329"/>
                  </a:lnTo>
                  <a:lnTo>
                    <a:pt x="2950" y="20408"/>
                  </a:lnTo>
                  <a:lnTo>
                    <a:pt x="3306" y="20866"/>
                  </a:lnTo>
                  <a:lnTo>
                    <a:pt x="4106" y="22415"/>
                  </a:lnTo>
                  <a:lnTo>
                    <a:pt x="4588" y="23482"/>
                  </a:lnTo>
                  <a:lnTo>
                    <a:pt x="5383" y="26377"/>
                  </a:lnTo>
                  <a:lnTo>
                    <a:pt x="5477" y="26720"/>
                  </a:lnTo>
                  <a:lnTo>
                    <a:pt x="6331" y="28511"/>
                  </a:lnTo>
                  <a:lnTo>
                    <a:pt x="8868" y="31407"/>
                  </a:lnTo>
                  <a:lnTo>
                    <a:pt x="10049" y="32334"/>
                  </a:lnTo>
                  <a:lnTo>
                    <a:pt x="12945" y="33312"/>
                  </a:lnTo>
                  <a:lnTo>
                    <a:pt x="14210" y="33312"/>
                  </a:lnTo>
                  <a:lnTo>
                    <a:pt x="17225" y="32791"/>
                  </a:lnTo>
                  <a:lnTo>
                    <a:pt x="18330" y="32067"/>
                  </a:lnTo>
                  <a:lnTo>
                    <a:pt x="18633" y="31800"/>
                  </a:lnTo>
                  <a:lnTo>
                    <a:pt x="12835" y="31800"/>
                  </a:lnTo>
                  <a:lnTo>
                    <a:pt x="11194" y="31407"/>
                  </a:lnTo>
                  <a:lnTo>
                    <a:pt x="10965" y="31407"/>
                  </a:lnTo>
                  <a:lnTo>
                    <a:pt x="8170" y="29641"/>
                  </a:lnTo>
                  <a:lnTo>
                    <a:pt x="7403" y="28638"/>
                  </a:lnTo>
                  <a:lnTo>
                    <a:pt x="5668" y="25654"/>
                  </a:lnTo>
                  <a:lnTo>
                    <a:pt x="5162" y="24028"/>
                  </a:lnTo>
                  <a:lnTo>
                    <a:pt x="4665" y="21780"/>
                  </a:lnTo>
                  <a:lnTo>
                    <a:pt x="4550" y="21386"/>
                  </a:lnTo>
                  <a:lnTo>
                    <a:pt x="4429" y="20866"/>
                  </a:lnTo>
                  <a:lnTo>
                    <a:pt x="4313" y="20408"/>
                  </a:lnTo>
                  <a:lnTo>
                    <a:pt x="4233" y="20091"/>
                  </a:lnTo>
                  <a:lnTo>
                    <a:pt x="3877" y="19481"/>
                  </a:lnTo>
                  <a:lnTo>
                    <a:pt x="3788" y="19329"/>
                  </a:lnTo>
                  <a:lnTo>
                    <a:pt x="1147" y="16954"/>
                  </a:lnTo>
                  <a:lnTo>
                    <a:pt x="753" y="15938"/>
                  </a:lnTo>
                  <a:lnTo>
                    <a:pt x="640" y="15379"/>
                  </a:lnTo>
                  <a:lnTo>
                    <a:pt x="543" y="14897"/>
                  </a:lnTo>
                  <a:lnTo>
                    <a:pt x="449" y="14427"/>
                  </a:lnTo>
                  <a:lnTo>
                    <a:pt x="375" y="14058"/>
                  </a:lnTo>
                  <a:close/>
                </a:path>
                <a:path w="28575" h="33654">
                  <a:moveTo>
                    <a:pt x="27593" y="8597"/>
                  </a:moveTo>
                  <a:lnTo>
                    <a:pt x="26222" y="8597"/>
                  </a:lnTo>
                  <a:lnTo>
                    <a:pt x="27007" y="9105"/>
                  </a:lnTo>
                  <a:lnTo>
                    <a:pt x="26809" y="9105"/>
                  </a:lnTo>
                  <a:lnTo>
                    <a:pt x="27190" y="9715"/>
                  </a:lnTo>
                  <a:lnTo>
                    <a:pt x="27302" y="11836"/>
                  </a:lnTo>
                  <a:lnTo>
                    <a:pt x="27452" y="12865"/>
                  </a:lnTo>
                  <a:lnTo>
                    <a:pt x="27675" y="13462"/>
                  </a:lnTo>
                  <a:lnTo>
                    <a:pt x="27715" y="14897"/>
                  </a:lnTo>
                  <a:lnTo>
                    <a:pt x="26959" y="16687"/>
                  </a:lnTo>
                  <a:lnTo>
                    <a:pt x="26810" y="16954"/>
                  </a:lnTo>
                  <a:lnTo>
                    <a:pt x="26394" y="17487"/>
                  </a:lnTo>
                  <a:lnTo>
                    <a:pt x="25556" y="18186"/>
                  </a:lnTo>
                  <a:lnTo>
                    <a:pt x="25378" y="18376"/>
                  </a:lnTo>
                  <a:lnTo>
                    <a:pt x="24297" y="19329"/>
                  </a:lnTo>
                  <a:lnTo>
                    <a:pt x="23885" y="20091"/>
                  </a:lnTo>
                  <a:lnTo>
                    <a:pt x="23771" y="20408"/>
                  </a:lnTo>
                  <a:lnTo>
                    <a:pt x="23086" y="23482"/>
                  </a:lnTo>
                  <a:lnTo>
                    <a:pt x="22941" y="24028"/>
                  </a:lnTo>
                  <a:lnTo>
                    <a:pt x="14585" y="31800"/>
                  </a:lnTo>
                  <a:lnTo>
                    <a:pt x="18633" y="31800"/>
                  </a:lnTo>
                  <a:lnTo>
                    <a:pt x="21086" y="29641"/>
                  </a:lnTo>
                  <a:lnTo>
                    <a:pt x="22267" y="27686"/>
                  </a:lnTo>
                  <a:lnTo>
                    <a:pt x="23384" y="24028"/>
                  </a:lnTo>
                  <a:lnTo>
                    <a:pt x="23867" y="22631"/>
                  </a:lnTo>
                  <a:lnTo>
                    <a:pt x="26572" y="19481"/>
                  </a:lnTo>
                  <a:lnTo>
                    <a:pt x="27220" y="18770"/>
                  </a:lnTo>
                  <a:lnTo>
                    <a:pt x="28210" y="16357"/>
                  </a:lnTo>
                  <a:lnTo>
                    <a:pt x="28091" y="10693"/>
                  </a:lnTo>
                  <a:lnTo>
                    <a:pt x="27923" y="10109"/>
                  </a:lnTo>
                  <a:lnTo>
                    <a:pt x="27837" y="9715"/>
                  </a:lnTo>
                  <a:lnTo>
                    <a:pt x="27770" y="9410"/>
                  </a:lnTo>
                  <a:lnTo>
                    <a:pt x="27704" y="9105"/>
                  </a:lnTo>
                  <a:lnTo>
                    <a:pt x="27593" y="8597"/>
                  </a:lnTo>
                  <a:close/>
                </a:path>
                <a:path w="28575" h="33654">
                  <a:moveTo>
                    <a:pt x="10741" y="14058"/>
                  </a:moveTo>
                  <a:lnTo>
                    <a:pt x="7242" y="14058"/>
                  </a:lnTo>
                  <a:lnTo>
                    <a:pt x="7560" y="14427"/>
                  </a:lnTo>
                  <a:lnTo>
                    <a:pt x="9066" y="15379"/>
                  </a:lnTo>
                  <a:lnTo>
                    <a:pt x="7443" y="15379"/>
                  </a:lnTo>
                  <a:lnTo>
                    <a:pt x="11424" y="14897"/>
                  </a:lnTo>
                  <a:lnTo>
                    <a:pt x="9868" y="14897"/>
                  </a:lnTo>
                  <a:lnTo>
                    <a:pt x="10741" y="14058"/>
                  </a:lnTo>
                  <a:close/>
                </a:path>
                <a:path w="28575" h="33654">
                  <a:moveTo>
                    <a:pt x="15307" y="1714"/>
                  </a:moveTo>
                  <a:lnTo>
                    <a:pt x="14200" y="1714"/>
                  </a:lnTo>
                  <a:lnTo>
                    <a:pt x="14918" y="2590"/>
                  </a:lnTo>
                  <a:lnTo>
                    <a:pt x="15294" y="3225"/>
                  </a:lnTo>
                  <a:lnTo>
                    <a:pt x="15319" y="3352"/>
                  </a:lnTo>
                  <a:lnTo>
                    <a:pt x="15441" y="3987"/>
                  </a:lnTo>
                  <a:lnTo>
                    <a:pt x="15536" y="4381"/>
                  </a:lnTo>
                  <a:lnTo>
                    <a:pt x="15624" y="4800"/>
                  </a:lnTo>
                  <a:lnTo>
                    <a:pt x="15675" y="5041"/>
                  </a:lnTo>
                  <a:lnTo>
                    <a:pt x="16121" y="5486"/>
                  </a:lnTo>
                  <a:lnTo>
                    <a:pt x="17657" y="5981"/>
                  </a:lnTo>
                  <a:lnTo>
                    <a:pt x="17983" y="6553"/>
                  </a:lnTo>
                  <a:lnTo>
                    <a:pt x="18083" y="6781"/>
                  </a:lnTo>
                  <a:lnTo>
                    <a:pt x="18167" y="7162"/>
                  </a:lnTo>
                  <a:lnTo>
                    <a:pt x="18271" y="7632"/>
                  </a:lnTo>
                  <a:lnTo>
                    <a:pt x="18364" y="8597"/>
                  </a:lnTo>
                  <a:lnTo>
                    <a:pt x="18217" y="9105"/>
                  </a:lnTo>
                  <a:lnTo>
                    <a:pt x="17768" y="10109"/>
                  </a:lnTo>
                  <a:lnTo>
                    <a:pt x="17301" y="11023"/>
                  </a:lnTo>
                  <a:lnTo>
                    <a:pt x="17193" y="13614"/>
                  </a:lnTo>
                  <a:lnTo>
                    <a:pt x="18306" y="15379"/>
                  </a:lnTo>
                  <a:lnTo>
                    <a:pt x="19739" y="15379"/>
                  </a:lnTo>
                  <a:lnTo>
                    <a:pt x="20763" y="14058"/>
                  </a:lnTo>
                  <a:lnTo>
                    <a:pt x="18889" y="14058"/>
                  </a:lnTo>
                  <a:lnTo>
                    <a:pt x="17898" y="13614"/>
                  </a:lnTo>
                  <a:lnTo>
                    <a:pt x="17818" y="11645"/>
                  </a:lnTo>
                  <a:lnTo>
                    <a:pt x="17952" y="11290"/>
                  </a:lnTo>
                  <a:lnTo>
                    <a:pt x="18053" y="11023"/>
                  </a:lnTo>
                  <a:lnTo>
                    <a:pt x="18177" y="10693"/>
                  </a:lnTo>
                  <a:lnTo>
                    <a:pt x="18359" y="10109"/>
                  </a:lnTo>
                  <a:lnTo>
                    <a:pt x="18482" y="9715"/>
                  </a:lnTo>
                  <a:lnTo>
                    <a:pt x="18749" y="9105"/>
                  </a:lnTo>
                  <a:lnTo>
                    <a:pt x="18758" y="6553"/>
                  </a:lnTo>
                  <a:lnTo>
                    <a:pt x="18081" y="5486"/>
                  </a:lnTo>
                  <a:lnTo>
                    <a:pt x="17602" y="5041"/>
                  </a:lnTo>
                  <a:lnTo>
                    <a:pt x="16349" y="3987"/>
                  </a:lnTo>
                  <a:lnTo>
                    <a:pt x="16164" y="3746"/>
                  </a:lnTo>
                  <a:lnTo>
                    <a:pt x="16056" y="3606"/>
                  </a:lnTo>
                  <a:lnTo>
                    <a:pt x="15393" y="1930"/>
                  </a:lnTo>
                  <a:lnTo>
                    <a:pt x="15307" y="1714"/>
                  </a:lnTo>
                  <a:close/>
                </a:path>
                <a:path w="28575" h="33654">
                  <a:moveTo>
                    <a:pt x="7111" y="13614"/>
                  </a:moveTo>
                  <a:lnTo>
                    <a:pt x="442" y="13614"/>
                  </a:lnTo>
                  <a:lnTo>
                    <a:pt x="370" y="14058"/>
                  </a:lnTo>
                  <a:lnTo>
                    <a:pt x="7166" y="14058"/>
                  </a:lnTo>
                  <a:lnTo>
                    <a:pt x="7111" y="13614"/>
                  </a:lnTo>
                  <a:close/>
                </a:path>
                <a:path w="28575" h="33654">
                  <a:moveTo>
                    <a:pt x="13999" y="0"/>
                  </a:moveTo>
                  <a:lnTo>
                    <a:pt x="13326" y="774"/>
                  </a:lnTo>
                  <a:lnTo>
                    <a:pt x="12996" y="1346"/>
                  </a:lnTo>
                  <a:lnTo>
                    <a:pt x="12186" y="3225"/>
                  </a:lnTo>
                  <a:lnTo>
                    <a:pt x="12132" y="3352"/>
                  </a:lnTo>
                  <a:lnTo>
                    <a:pt x="12026" y="3606"/>
                  </a:lnTo>
                  <a:lnTo>
                    <a:pt x="11967" y="3746"/>
                  </a:lnTo>
                  <a:lnTo>
                    <a:pt x="11821" y="3987"/>
                  </a:lnTo>
                  <a:lnTo>
                    <a:pt x="10570" y="4800"/>
                  </a:lnTo>
                  <a:lnTo>
                    <a:pt x="9973" y="5829"/>
                  </a:lnTo>
                  <a:lnTo>
                    <a:pt x="9423" y="7162"/>
                  </a:lnTo>
                  <a:lnTo>
                    <a:pt x="9466" y="9410"/>
                  </a:lnTo>
                  <a:lnTo>
                    <a:pt x="10291" y="11645"/>
                  </a:lnTo>
                  <a:lnTo>
                    <a:pt x="10459" y="12865"/>
                  </a:lnTo>
                  <a:lnTo>
                    <a:pt x="10070" y="13462"/>
                  </a:lnTo>
                  <a:lnTo>
                    <a:pt x="8710" y="14058"/>
                  </a:lnTo>
                  <a:lnTo>
                    <a:pt x="10881" y="14058"/>
                  </a:lnTo>
                  <a:lnTo>
                    <a:pt x="11180" y="12865"/>
                  </a:lnTo>
                  <a:lnTo>
                    <a:pt x="10977" y="11836"/>
                  </a:lnTo>
                  <a:lnTo>
                    <a:pt x="10900" y="11290"/>
                  </a:lnTo>
                  <a:lnTo>
                    <a:pt x="9867" y="9105"/>
                  </a:lnTo>
                  <a:lnTo>
                    <a:pt x="9949" y="7162"/>
                  </a:lnTo>
                  <a:lnTo>
                    <a:pt x="10059" y="6781"/>
                  </a:lnTo>
                  <a:lnTo>
                    <a:pt x="10126" y="6553"/>
                  </a:lnTo>
                  <a:lnTo>
                    <a:pt x="10511" y="5981"/>
                  </a:lnTo>
                  <a:lnTo>
                    <a:pt x="12018" y="5486"/>
                  </a:lnTo>
                  <a:lnTo>
                    <a:pt x="12439" y="5041"/>
                  </a:lnTo>
                  <a:lnTo>
                    <a:pt x="12511" y="4800"/>
                  </a:lnTo>
                  <a:lnTo>
                    <a:pt x="12626" y="4152"/>
                  </a:lnTo>
                  <a:lnTo>
                    <a:pt x="12722" y="3606"/>
                  </a:lnTo>
                  <a:lnTo>
                    <a:pt x="12831" y="3225"/>
                  </a:lnTo>
                  <a:lnTo>
                    <a:pt x="13148" y="2590"/>
                  </a:lnTo>
                  <a:lnTo>
                    <a:pt x="13919" y="1714"/>
                  </a:lnTo>
                  <a:lnTo>
                    <a:pt x="15307" y="1714"/>
                  </a:lnTo>
                  <a:lnTo>
                    <a:pt x="14913" y="952"/>
                  </a:lnTo>
                  <a:lnTo>
                    <a:pt x="14355" y="292"/>
                  </a:lnTo>
                  <a:lnTo>
                    <a:pt x="13999" y="0"/>
                  </a:lnTo>
                  <a:close/>
                </a:path>
                <a:path w="28575" h="33654">
                  <a:moveTo>
                    <a:pt x="22270" y="10693"/>
                  </a:moveTo>
                  <a:lnTo>
                    <a:pt x="20830" y="10693"/>
                  </a:lnTo>
                  <a:lnTo>
                    <a:pt x="20689" y="11023"/>
                  </a:lnTo>
                  <a:lnTo>
                    <a:pt x="20662" y="11836"/>
                  </a:lnTo>
                  <a:lnTo>
                    <a:pt x="20457" y="12865"/>
                  </a:lnTo>
                  <a:lnTo>
                    <a:pt x="20159" y="13462"/>
                  </a:lnTo>
                  <a:lnTo>
                    <a:pt x="19890" y="13462"/>
                  </a:lnTo>
                  <a:lnTo>
                    <a:pt x="18889" y="14058"/>
                  </a:lnTo>
                  <a:lnTo>
                    <a:pt x="20875" y="14058"/>
                  </a:lnTo>
                  <a:lnTo>
                    <a:pt x="20975" y="13614"/>
                  </a:lnTo>
                  <a:lnTo>
                    <a:pt x="21284" y="11836"/>
                  </a:lnTo>
                  <a:lnTo>
                    <a:pt x="21363" y="11290"/>
                  </a:lnTo>
                  <a:lnTo>
                    <a:pt x="22270" y="10693"/>
                  </a:lnTo>
                  <a:close/>
                </a:path>
                <a:path w="28575" h="33654">
                  <a:moveTo>
                    <a:pt x="652" y="12865"/>
                  </a:moveTo>
                  <a:lnTo>
                    <a:pt x="39" y="12865"/>
                  </a:lnTo>
                  <a:lnTo>
                    <a:pt x="14" y="13614"/>
                  </a:lnTo>
                  <a:lnTo>
                    <a:pt x="442" y="13614"/>
                  </a:lnTo>
                  <a:lnTo>
                    <a:pt x="466" y="13462"/>
                  </a:lnTo>
                  <a:lnTo>
                    <a:pt x="652" y="12865"/>
                  </a:lnTo>
                  <a:close/>
                </a:path>
                <a:path w="28575" h="33654">
                  <a:moveTo>
                    <a:pt x="2760" y="8597"/>
                  </a:moveTo>
                  <a:lnTo>
                    <a:pt x="2137" y="8597"/>
                  </a:lnTo>
                  <a:lnTo>
                    <a:pt x="2470" y="9410"/>
                  </a:lnTo>
                  <a:lnTo>
                    <a:pt x="2889" y="10109"/>
                  </a:lnTo>
                  <a:lnTo>
                    <a:pt x="2585" y="10109"/>
                  </a:lnTo>
                  <a:lnTo>
                    <a:pt x="3712" y="10693"/>
                  </a:lnTo>
                  <a:lnTo>
                    <a:pt x="5692" y="10693"/>
                  </a:lnTo>
                  <a:lnTo>
                    <a:pt x="6305" y="11023"/>
                  </a:lnTo>
                  <a:lnTo>
                    <a:pt x="6660" y="11645"/>
                  </a:lnTo>
                  <a:lnTo>
                    <a:pt x="6871" y="11836"/>
                  </a:lnTo>
                  <a:lnTo>
                    <a:pt x="7017" y="12865"/>
                  </a:lnTo>
                  <a:lnTo>
                    <a:pt x="7111" y="13614"/>
                  </a:lnTo>
                  <a:lnTo>
                    <a:pt x="8459" y="13614"/>
                  </a:lnTo>
                  <a:lnTo>
                    <a:pt x="7480" y="12865"/>
                  </a:lnTo>
                  <a:lnTo>
                    <a:pt x="7411" y="11023"/>
                  </a:lnTo>
                  <a:lnTo>
                    <a:pt x="7223" y="10693"/>
                  </a:lnTo>
                  <a:lnTo>
                    <a:pt x="6475" y="9715"/>
                  </a:lnTo>
                  <a:lnTo>
                    <a:pt x="5944" y="9410"/>
                  </a:lnTo>
                  <a:lnTo>
                    <a:pt x="3020" y="9410"/>
                  </a:lnTo>
                  <a:lnTo>
                    <a:pt x="2760" y="8597"/>
                  </a:lnTo>
                  <a:close/>
                </a:path>
                <a:path w="28575" h="33654">
                  <a:moveTo>
                    <a:pt x="2391" y="6781"/>
                  </a:moveTo>
                  <a:lnTo>
                    <a:pt x="1996" y="6781"/>
                  </a:lnTo>
                  <a:lnTo>
                    <a:pt x="372" y="8178"/>
                  </a:lnTo>
                  <a:lnTo>
                    <a:pt x="280" y="8597"/>
                  </a:lnTo>
                  <a:lnTo>
                    <a:pt x="208" y="11836"/>
                  </a:lnTo>
                  <a:lnTo>
                    <a:pt x="410" y="11836"/>
                  </a:lnTo>
                  <a:lnTo>
                    <a:pt x="204" y="12865"/>
                  </a:lnTo>
                  <a:lnTo>
                    <a:pt x="791" y="12865"/>
                  </a:lnTo>
                  <a:lnTo>
                    <a:pt x="687" y="11645"/>
                  </a:lnTo>
                  <a:lnTo>
                    <a:pt x="567" y="10693"/>
                  </a:lnTo>
                  <a:lnTo>
                    <a:pt x="715" y="10109"/>
                  </a:lnTo>
                  <a:lnTo>
                    <a:pt x="1280" y="9105"/>
                  </a:lnTo>
                  <a:lnTo>
                    <a:pt x="1718" y="8597"/>
                  </a:lnTo>
                  <a:lnTo>
                    <a:pt x="2760" y="8597"/>
                  </a:lnTo>
                  <a:lnTo>
                    <a:pt x="2594" y="8178"/>
                  </a:lnTo>
                  <a:lnTo>
                    <a:pt x="2506" y="7162"/>
                  </a:lnTo>
                  <a:lnTo>
                    <a:pt x="2391" y="6781"/>
                  </a:lnTo>
                  <a:close/>
                </a:path>
                <a:path w="28575" h="33654">
                  <a:moveTo>
                    <a:pt x="26569" y="7162"/>
                  </a:moveTo>
                  <a:lnTo>
                    <a:pt x="25577" y="7162"/>
                  </a:lnTo>
                  <a:lnTo>
                    <a:pt x="25477" y="8178"/>
                  </a:lnTo>
                  <a:lnTo>
                    <a:pt x="25379" y="8597"/>
                  </a:lnTo>
                  <a:lnTo>
                    <a:pt x="25185" y="9105"/>
                  </a:lnTo>
                  <a:lnTo>
                    <a:pt x="24997" y="9410"/>
                  </a:lnTo>
                  <a:lnTo>
                    <a:pt x="22435" y="9410"/>
                  </a:lnTo>
                  <a:lnTo>
                    <a:pt x="21887" y="9715"/>
                  </a:lnTo>
                  <a:lnTo>
                    <a:pt x="20688" y="10693"/>
                  </a:lnTo>
                  <a:lnTo>
                    <a:pt x="24362" y="10693"/>
                  </a:lnTo>
                  <a:lnTo>
                    <a:pt x="25531" y="10109"/>
                  </a:lnTo>
                  <a:lnTo>
                    <a:pt x="25220" y="10109"/>
                  </a:lnTo>
                  <a:lnTo>
                    <a:pt x="25627" y="9410"/>
                  </a:lnTo>
                  <a:lnTo>
                    <a:pt x="25772" y="9105"/>
                  </a:lnTo>
                  <a:lnTo>
                    <a:pt x="26104" y="8597"/>
                  </a:lnTo>
                  <a:lnTo>
                    <a:pt x="27642" y="8597"/>
                  </a:lnTo>
                  <a:lnTo>
                    <a:pt x="27093" y="7632"/>
                  </a:lnTo>
                  <a:lnTo>
                    <a:pt x="26569" y="7162"/>
                  </a:lnTo>
                  <a:close/>
                </a:path>
                <a:path w="28575" h="33654">
                  <a:moveTo>
                    <a:pt x="27647" y="6781"/>
                  </a:moveTo>
                  <a:lnTo>
                    <a:pt x="26144" y="6781"/>
                  </a:lnTo>
                  <a:lnTo>
                    <a:pt x="26569" y="7162"/>
                  </a:lnTo>
                  <a:lnTo>
                    <a:pt x="25065" y="7162"/>
                  </a:lnTo>
                  <a:lnTo>
                    <a:pt x="27647" y="6781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0" name="object 160"/>
            <p:cNvSpPr/>
            <p:nvPr/>
          </p:nvSpPr>
          <p:spPr>
            <a:xfrm>
              <a:off x="11269883" y="4969811"/>
              <a:ext cx="27940" cy="30480"/>
            </a:xfrm>
            <a:custGeom>
              <a:avLst/>
              <a:gdLst/>
              <a:ahLst/>
              <a:cxnLst/>
              <a:rect l="l" t="t" r="r" b="b"/>
              <a:pathLst>
                <a:path w="27940" h="30479">
                  <a:moveTo>
                    <a:pt x="2256" y="7454"/>
                  </a:moveTo>
                  <a:lnTo>
                    <a:pt x="1219" y="7454"/>
                  </a:lnTo>
                  <a:lnTo>
                    <a:pt x="647" y="8470"/>
                  </a:lnTo>
                  <a:lnTo>
                    <a:pt x="506" y="9029"/>
                  </a:lnTo>
                  <a:lnTo>
                    <a:pt x="507" y="9651"/>
                  </a:lnTo>
                  <a:lnTo>
                    <a:pt x="723" y="10439"/>
                  </a:lnTo>
                  <a:lnTo>
                    <a:pt x="709" y="10909"/>
                  </a:lnTo>
                  <a:lnTo>
                    <a:pt x="423" y="11683"/>
                  </a:lnTo>
                  <a:lnTo>
                    <a:pt x="474" y="13258"/>
                  </a:lnTo>
                  <a:lnTo>
                    <a:pt x="580" y="13779"/>
                  </a:lnTo>
                  <a:lnTo>
                    <a:pt x="685" y="14300"/>
                  </a:lnTo>
                  <a:lnTo>
                    <a:pt x="1093" y="15328"/>
                  </a:lnTo>
                  <a:lnTo>
                    <a:pt x="3721" y="17691"/>
                  </a:lnTo>
                  <a:lnTo>
                    <a:pt x="4194" y="18580"/>
                  </a:lnTo>
                  <a:lnTo>
                    <a:pt x="4568" y="20065"/>
                  </a:lnTo>
                  <a:lnTo>
                    <a:pt x="5080" y="22313"/>
                  </a:lnTo>
                  <a:lnTo>
                    <a:pt x="5469" y="23596"/>
                  </a:lnTo>
                  <a:lnTo>
                    <a:pt x="12556" y="30111"/>
                  </a:lnTo>
                  <a:lnTo>
                    <a:pt x="14744" y="30111"/>
                  </a:lnTo>
                  <a:lnTo>
                    <a:pt x="17780" y="29476"/>
                  </a:lnTo>
                  <a:lnTo>
                    <a:pt x="19329" y="28574"/>
                  </a:lnTo>
                  <a:lnTo>
                    <a:pt x="13866" y="28574"/>
                  </a:lnTo>
                  <a:lnTo>
                    <a:pt x="10459" y="27470"/>
                  </a:lnTo>
                  <a:lnTo>
                    <a:pt x="10253" y="27470"/>
                  </a:lnTo>
                  <a:lnTo>
                    <a:pt x="8763" y="25514"/>
                  </a:lnTo>
                  <a:lnTo>
                    <a:pt x="8700" y="17043"/>
                  </a:lnTo>
                  <a:lnTo>
                    <a:pt x="8827" y="16738"/>
                  </a:lnTo>
                  <a:lnTo>
                    <a:pt x="9613" y="15328"/>
                  </a:lnTo>
                  <a:lnTo>
                    <a:pt x="12128" y="13957"/>
                  </a:lnTo>
                  <a:lnTo>
                    <a:pt x="12801" y="13779"/>
                  </a:lnTo>
                  <a:lnTo>
                    <a:pt x="9042" y="13779"/>
                  </a:lnTo>
                  <a:lnTo>
                    <a:pt x="6832" y="10439"/>
                  </a:lnTo>
                  <a:lnTo>
                    <a:pt x="6237" y="9385"/>
                  </a:lnTo>
                  <a:lnTo>
                    <a:pt x="5575" y="9029"/>
                  </a:lnTo>
                  <a:lnTo>
                    <a:pt x="3595" y="9029"/>
                  </a:lnTo>
                  <a:lnTo>
                    <a:pt x="2518" y="8470"/>
                  </a:lnTo>
                  <a:lnTo>
                    <a:pt x="2821" y="8470"/>
                  </a:lnTo>
                  <a:lnTo>
                    <a:pt x="2349" y="7683"/>
                  </a:lnTo>
                  <a:lnTo>
                    <a:pt x="2256" y="7454"/>
                  </a:lnTo>
                  <a:close/>
                </a:path>
                <a:path w="27940" h="30479">
                  <a:moveTo>
                    <a:pt x="23412" y="20065"/>
                  </a:moveTo>
                  <a:lnTo>
                    <a:pt x="18872" y="20065"/>
                  </a:lnTo>
                  <a:lnTo>
                    <a:pt x="19318" y="20548"/>
                  </a:lnTo>
                  <a:lnTo>
                    <a:pt x="19443" y="25996"/>
                  </a:lnTo>
                  <a:lnTo>
                    <a:pt x="18465" y="27470"/>
                  </a:lnTo>
                  <a:lnTo>
                    <a:pt x="17246" y="28130"/>
                  </a:lnTo>
                  <a:lnTo>
                    <a:pt x="13707" y="28574"/>
                  </a:lnTo>
                  <a:lnTo>
                    <a:pt x="19329" y="28574"/>
                  </a:lnTo>
                  <a:lnTo>
                    <a:pt x="23303" y="20548"/>
                  </a:lnTo>
                  <a:lnTo>
                    <a:pt x="23412" y="20065"/>
                  </a:lnTo>
                  <a:close/>
                </a:path>
                <a:path w="27940" h="30479">
                  <a:moveTo>
                    <a:pt x="14300" y="17043"/>
                  </a:moveTo>
                  <a:lnTo>
                    <a:pt x="12803" y="17691"/>
                  </a:lnTo>
                  <a:lnTo>
                    <a:pt x="12667" y="17906"/>
                  </a:lnTo>
                  <a:lnTo>
                    <a:pt x="12547" y="18097"/>
                  </a:lnTo>
                  <a:lnTo>
                    <a:pt x="12433" y="24104"/>
                  </a:lnTo>
                  <a:lnTo>
                    <a:pt x="13068" y="24777"/>
                  </a:lnTo>
                  <a:lnTo>
                    <a:pt x="15308" y="24777"/>
                  </a:lnTo>
                  <a:lnTo>
                    <a:pt x="15722" y="24536"/>
                  </a:lnTo>
                  <a:lnTo>
                    <a:pt x="15677" y="23596"/>
                  </a:lnTo>
                  <a:lnTo>
                    <a:pt x="14226" y="23596"/>
                  </a:lnTo>
                  <a:lnTo>
                    <a:pt x="13208" y="22771"/>
                  </a:lnTo>
                  <a:lnTo>
                    <a:pt x="13486" y="20739"/>
                  </a:lnTo>
                  <a:lnTo>
                    <a:pt x="13512" y="20548"/>
                  </a:lnTo>
                  <a:lnTo>
                    <a:pt x="14110" y="20065"/>
                  </a:lnTo>
                  <a:lnTo>
                    <a:pt x="23412" y="20065"/>
                  </a:lnTo>
                  <a:lnTo>
                    <a:pt x="23749" y="18580"/>
                  </a:lnTo>
                  <a:lnTo>
                    <a:pt x="24009" y="18097"/>
                  </a:lnTo>
                  <a:lnTo>
                    <a:pt x="24112" y="17906"/>
                  </a:lnTo>
                  <a:lnTo>
                    <a:pt x="16533" y="17906"/>
                  </a:lnTo>
                  <a:lnTo>
                    <a:pt x="15189" y="17170"/>
                  </a:lnTo>
                  <a:lnTo>
                    <a:pt x="14300" y="17043"/>
                  </a:lnTo>
                  <a:close/>
                </a:path>
                <a:path w="27940" h="30479">
                  <a:moveTo>
                    <a:pt x="26735" y="7454"/>
                  </a:moveTo>
                  <a:lnTo>
                    <a:pt x="25711" y="7454"/>
                  </a:lnTo>
                  <a:lnTo>
                    <a:pt x="25619" y="7683"/>
                  </a:lnTo>
                  <a:lnTo>
                    <a:pt x="25163" y="8470"/>
                  </a:lnTo>
                  <a:lnTo>
                    <a:pt x="25524" y="8470"/>
                  </a:lnTo>
                  <a:lnTo>
                    <a:pt x="24320" y="9029"/>
                  </a:lnTo>
                  <a:lnTo>
                    <a:pt x="22242" y="9029"/>
                  </a:lnTo>
                  <a:lnTo>
                    <a:pt x="21296" y="9651"/>
                  </a:lnTo>
                  <a:lnTo>
                    <a:pt x="21180" y="10439"/>
                  </a:lnTo>
                  <a:lnTo>
                    <a:pt x="21145" y="10680"/>
                  </a:lnTo>
                  <a:lnTo>
                    <a:pt x="21034" y="11226"/>
                  </a:lnTo>
                  <a:lnTo>
                    <a:pt x="20942" y="11836"/>
                  </a:lnTo>
                  <a:lnTo>
                    <a:pt x="20695" y="12420"/>
                  </a:lnTo>
                  <a:lnTo>
                    <a:pt x="19642" y="13779"/>
                  </a:lnTo>
                  <a:lnTo>
                    <a:pt x="16046" y="13779"/>
                  </a:lnTo>
                  <a:lnTo>
                    <a:pt x="17538" y="14300"/>
                  </a:lnTo>
                  <a:lnTo>
                    <a:pt x="18097" y="14604"/>
                  </a:lnTo>
                  <a:lnTo>
                    <a:pt x="19342" y="16294"/>
                  </a:lnTo>
                  <a:lnTo>
                    <a:pt x="18780" y="17691"/>
                  </a:lnTo>
                  <a:lnTo>
                    <a:pt x="18609" y="17691"/>
                  </a:lnTo>
                  <a:lnTo>
                    <a:pt x="17551" y="17906"/>
                  </a:lnTo>
                  <a:lnTo>
                    <a:pt x="24112" y="17906"/>
                  </a:lnTo>
                  <a:lnTo>
                    <a:pt x="24229" y="17691"/>
                  </a:lnTo>
                  <a:lnTo>
                    <a:pt x="25323" y="16738"/>
                  </a:lnTo>
                  <a:lnTo>
                    <a:pt x="25488" y="16548"/>
                  </a:lnTo>
                  <a:lnTo>
                    <a:pt x="26327" y="15849"/>
                  </a:lnTo>
                  <a:lnTo>
                    <a:pt x="26733" y="15328"/>
                  </a:lnTo>
                  <a:lnTo>
                    <a:pt x="27079" y="14604"/>
                  </a:lnTo>
                  <a:lnTo>
                    <a:pt x="27647" y="13258"/>
                  </a:lnTo>
                  <a:lnTo>
                    <a:pt x="27726" y="11836"/>
                  </a:lnTo>
                  <a:lnTo>
                    <a:pt x="27555" y="11683"/>
                  </a:lnTo>
                  <a:lnTo>
                    <a:pt x="27385" y="11226"/>
                  </a:lnTo>
                  <a:lnTo>
                    <a:pt x="27266" y="10909"/>
                  </a:lnTo>
                  <a:lnTo>
                    <a:pt x="27246" y="10439"/>
                  </a:lnTo>
                  <a:lnTo>
                    <a:pt x="27453" y="9651"/>
                  </a:lnTo>
                  <a:lnTo>
                    <a:pt x="27487" y="9029"/>
                  </a:lnTo>
                  <a:lnTo>
                    <a:pt x="27343" y="8470"/>
                  </a:lnTo>
                  <a:lnTo>
                    <a:pt x="26735" y="7454"/>
                  </a:lnTo>
                  <a:close/>
                </a:path>
                <a:path w="27940" h="30479">
                  <a:moveTo>
                    <a:pt x="14058" y="0"/>
                  </a:moveTo>
                  <a:lnTo>
                    <a:pt x="13919" y="0"/>
                  </a:lnTo>
                  <a:lnTo>
                    <a:pt x="13093" y="952"/>
                  </a:lnTo>
                  <a:lnTo>
                    <a:pt x="12770" y="1587"/>
                  </a:lnTo>
                  <a:lnTo>
                    <a:pt x="12700" y="1727"/>
                  </a:lnTo>
                  <a:lnTo>
                    <a:pt x="12371" y="3403"/>
                  </a:lnTo>
                  <a:lnTo>
                    <a:pt x="11950" y="3848"/>
                  </a:lnTo>
                  <a:lnTo>
                    <a:pt x="10452" y="4343"/>
                  </a:lnTo>
                  <a:lnTo>
                    <a:pt x="10058" y="4914"/>
                  </a:lnTo>
                  <a:lnTo>
                    <a:pt x="9601" y="6489"/>
                  </a:lnTo>
                  <a:lnTo>
                    <a:pt x="9794" y="7454"/>
                  </a:lnTo>
                  <a:lnTo>
                    <a:pt x="10706" y="9385"/>
                  </a:lnTo>
                  <a:lnTo>
                    <a:pt x="10833" y="9651"/>
                  </a:lnTo>
                  <a:lnTo>
                    <a:pt x="10860" y="12420"/>
                  </a:lnTo>
                  <a:lnTo>
                    <a:pt x="10673" y="12420"/>
                  </a:lnTo>
                  <a:lnTo>
                    <a:pt x="9800" y="13258"/>
                  </a:lnTo>
                  <a:lnTo>
                    <a:pt x="11383" y="13258"/>
                  </a:lnTo>
                  <a:lnTo>
                    <a:pt x="7023" y="13779"/>
                  </a:lnTo>
                  <a:lnTo>
                    <a:pt x="18263" y="13779"/>
                  </a:lnTo>
                  <a:lnTo>
                    <a:pt x="17037" y="11836"/>
                  </a:lnTo>
                  <a:lnTo>
                    <a:pt x="17019" y="10439"/>
                  </a:lnTo>
                  <a:lnTo>
                    <a:pt x="17179" y="9651"/>
                  </a:lnTo>
                  <a:lnTo>
                    <a:pt x="17233" y="9385"/>
                  </a:lnTo>
                  <a:lnTo>
                    <a:pt x="17701" y="8470"/>
                  </a:lnTo>
                  <a:lnTo>
                    <a:pt x="18057" y="7683"/>
                  </a:lnTo>
                  <a:lnTo>
                    <a:pt x="18161" y="7454"/>
                  </a:lnTo>
                  <a:lnTo>
                    <a:pt x="18364" y="6730"/>
                  </a:lnTo>
                  <a:lnTo>
                    <a:pt x="17995" y="5054"/>
                  </a:lnTo>
                  <a:lnTo>
                    <a:pt x="17589" y="4343"/>
                  </a:lnTo>
                  <a:lnTo>
                    <a:pt x="16014" y="3848"/>
                  </a:lnTo>
                  <a:lnTo>
                    <a:pt x="15608" y="3403"/>
                  </a:lnTo>
                  <a:lnTo>
                    <a:pt x="15379" y="2400"/>
                  </a:lnTo>
                  <a:lnTo>
                    <a:pt x="15253" y="1727"/>
                  </a:lnTo>
                  <a:lnTo>
                    <a:pt x="15227" y="1587"/>
                  </a:lnTo>
                  <a:lnTo>
                    <a:pt x="14851" y="952"/>
                  </a:lnTo>
                  <a:lnTo>
                    <a:pt x="14058" y="0"/>
                  </a:lnTo>
                  <a:close/>
                </a:path>
                <a:path w="27940" h="30479">
                  <a:moveTo>
                    <a:pt x="3619" y="6730"/>
                  </a:moveTo>
                  <a:lnTo>
                    <a:pt x="1838" y="6730"/>
                  </a:lnTo>
                  <a:lnTo>
                    <a:pt x="2279" y="7454"/>
                  </a:lnTo>
                  <a:lnTo>
                    <a:pt x="0" y="7454"/>
                  </a:lnTo>
                  <a:lnTo>
                    <a:pt x="3619" y="6730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1" name="object 161"/>
            <p:cNvSpPr/>
            <p:nvPr/>
          </p:nvSpPr>
          <p:spPr>
            <a:xfrm>
              <a:off x="11278396" y="4983582"/>
              <a:ext cx="11430" cy="15240"/>
            </a:xfrm>
            <a:custGeom>
              <a:avLst/>
              <a:gdLst/>
              <a:ahLst/>
              <a:cxnLst/>
              <a:rect l="l" t="t" r="r" b="b"/>
              <a:pathLst>
                <a:path w="11429" h="15239">
                  <a:moveTo>
                    <a:pt x="7521" y="0"/>
                  </a:moveTo>
                  <a:lnTo>
                    <a:pt x="4299" y="0"/>
                  </a:lnTo>
                  <a:lnTo>
                    <a:pt x="3625" y="190"/>
                  </a:lnTo>
                  <a:lnTo>
                    <a:pt x="1098" y="1549"/>
                  </a:lnTo>
                  <a:lnTo>
                    <a:pt x="0" y="3517"/>
                  </a:lnTo>
                  <a:lnTo>
                    <a:pt x="186" y="3517"/>
                  </a:lnTo>
                  <a:lnTo>
                    <a:pt x="247" y="11734"/>
                  </a:lnTo>
                  <a:lnTo>
                    <a:pt x="1737" y="13703"/>
                  </a:lnTo>
                  <a:lnTo>
                    <a:pt x="1947" y="13703"/>
                  </a:lnTo>
                  <a:lnTo>
                    <a:pt x="4999" y="14681"/>
                  </a:lnTo>
                  <a:lnTo>
                    <a:pt x="6102" y="14681"/>
                  </a:lnTo>
                  <a:lnTo>
                    <a:pt x="8744" y="14363"/>
                  </a:lnTo>
                  <a:lnTo>
                    <a:pt x="9370" y="14020"/>
                  </a:lnTo>
                  <a:lnTo>
                    <a:pt x="5165" y="14020"/>
                  </a:lnTo>
                  <a:lnTo>
                    <a:pt x="2140" y="12915"/>
                  </a:lnTo>
                  <a:lnTo>
                    <a:pt x="1378" y="11899"/>
                  </a:lnTo>
                  <a:lnTo>
                    <a:pt x="1254" y="11734"/>
                  </a:lnTo>
                  <a:lnTo>
                    <a:pt x="1168" y="2743"/>
                  </a:lnTo>
                  <a:lnTo>
                    <a:pt x="1588" y="2222"/>
                  </a:lnTo>
                  <a:lnTo>
                    <a:pt x="2371" y="1333"/>
                  </a:lnTo>
                  <a:lnTo>
                    <a:pt x="5291" y="546"/>
                  </a:lnTo>
                  <a:lnTo>
                    <a:pt x="9148" y="546"/>
                  </a:lnTo>
                  <a:lnTo>
                    <a:pt x="7521" y="0"/>
                  </a:lnTo>
                  <a:close/>
                </a:path>
                <a:path w="11429" h="15239">
                  <a:moveTo>
                    <a:pt x="10979" y="6972"/>
                  </a:moveTo>
                  <a:lnTo>
                    <a:pt x="9974" y="6972"/>
                  </a:lnTo>
                  <a:lnTo>
                    <a:pt x="10266" y="7391"/>
                  </a:lnTo>
                  <a:lnTo>
                    <a:pt x="10196" y="10325"/>
                  </a:lnTo>
                  <a:lnTo>
                    <a:pt x="10077" y="12230"/>
                  </a:lnTo>
                  <a:lnTo>
                    <a:pt x="9239" y="13208"/>
                  </a:lnTo>
                  <a:lnTo>
                    <a:pt x="8146" y="13703"/>
                  </a:lnTo>
                  <a:lnTo>
                    <a:pt x="7809" y="13703"/>
                  </a:lnTo>
                  <a:lnTo>
                    <a:pt x="6267" y="14020"/>
                  </a:lnTo>
                  <a:lnTo>
                    <a:pt x="9370" y="14020"/>
                  </a:lnTo>
                  <a:lnTo>
                    <a:pt x="9950" y="13703"/>
                  </a:lnTo>
                  <a:lnTo>
                    <a:pt x="10928" y="12230"/>
                  </a:lnTo>
                  <a:lnTo>
                    <a:pt x="10979" y="6972"/>
                  </a:lnTo>
                  <a:close/>
                </a:path>
                <a:path w="11429" h="15239">
                  <a:moveTo>
                    <a:pt x="6966" y="2743"/>
                  </a:moveTo>
                  <a:lnTo>
                    <a:pt x="4216" y="2743"/>
                  </a:lnTo>
                  <a:lnTo>
                    <a:pt x="3244" y="3886"/>
                  </a:lnTo>
                  <a:lnTo>
                    <a:pt x="3244" y="10541"/>
                  </a:lnTo>
                  <a:lnTo>
                    <a:pt x="3892" y="11353"/>
                  </a:lnTo>
                  <a:lnTo>
                    <a:pt x="5899" y="11899"/>
                  </a:lnTo>
                  <a:lnTo>
                    <a:pt x="6749" y="11899"/>
                  </a:lnTo>
                  <a:lnTo>
                    <a:pt x="7663" y="11353"/>
                  </a:lnTo>
                  <a:lnTo>
                    <a:pt x="7853" y="11353"/>
                  </a:lnTo>
                  <a:lnTo>
                    <a:pt x="7857" y="10998"/>
                  </a:lnTo>
                  <a:lnTo>
                    <a:pt x="4553" y="10998"/>
                  </a:lnTo>
                  <a:lnTo>
                    <a:pt x="3918" y="10325"/>
                  </a:lnTo>
                  <a:lnTo>
                    <a:pt x="4032" y="4330"/>
                  </a:lnTo>
                  <a:lnTo>
                    <a:pt x="4311" y="3886"/>
                  </a:lnTo>
                  <a:lnTo>
                    <a:pt x="5201" y="3517"/>
                  </a:lnTo>
                  <a:lnTo>
                    <a:pt x="8429" y="3517"/>
                  </a:lnTo>
                  <a:lnTo>
                    <a:pt x="6966" y="2743"/>
                  </a:lnTo>
                  <a:close/>
                </a:path>
                <a:path w="11429" h="15239">
                  <a:moveTo>
                    <a:pt x="10356" y="6299"/>
                  </a:moveTo>
                  <a:lnTo>
                    <a:pt x="5581" y="6299"/>
                  </a:lnTo>
                  <a:lnTo>
                    <a:pt x="4997" y="6781"/>
                  </a:lnTo>
                  <a:lnTo>
                    <a:pt x="4883" y="7683"/>
                  </a:lnTo>
                  <a:lnTo>
                    <a:pt x="4760" y="8585"/>
                  </a:lnTo>
                  <a:lnTo>
                    <a:pt x="4720" y="9004"/>
                  </a:lnTo>
                  <a:lnTo>
                    <a:pt x="5741" y="9855"/>
                  </a:lnTo>
                  <a:lnTo>
                    <a:pt x="7200" y="9855"/>
                  </a:lnTo>
                  <a:lnTo>
                    <a:pt x="7093" y="10998"/>
                  </a:lnTo>
                  <a:lnTo>
                    <a:pt x="7857" y="10998"/>
                  </a:lnTo>
                  <a:lnTo>
                    <a:pt x="7880" y="9004"/>
                  </a:lnTo>
                  <a:lnTo>
                    <a:pt x="6000" y="9004"/>
                  </a:lnTo>
                  <a:lnTo>
                    <a:pt x="5594" y="8585"/>
                  </a:lnTo>
                  <a:lnTo>
                    <a:pt x="5581" y="7391"/>
                  </a:lnTo>
                  <a:lnTo>
                    <a:pt x="5926" y="6972"/>
                  </a:lnTo>
                  <a:lnTo>
                    <a:pt x="10979" y="6972"/>
                  </a:lnTo>
                  <a:lnTo>
                    <a:pt x="10356" y="6299"/>
                  </a:lnTo>
                  <a:close/>
                </a:path>
                <a:path w="11429" h="15239">
                  <a:moveTo>
                    <a:pt x="9046" y="546"/>
                  </a:moveTo>
                  <a:lnTo>
                    <a:pt x="7220" y="546"/>
                  </a:lnTo>
                  <a:lnTo>
                    <a:pt x="8896" y="1333"/>
                  </a:lnTo>
                  <a:lnTo>
                    <a:pt x="9201" y="1549"/>
                  </a:lnTo>
                  <a:lnTo>
                    <a:pt x="9747" y="2222"/>
                  </a:lnTo>
                  <a:lnTo>
                    <a:pt x="9723" y="2743"/>
                  </a:lnTo>
                  <a:lnTo>
                    <a:pt x="9266" y="3517"/>
                  </a:lnTo>
                  <a:lnTo>
                    <a:pt x="6891" y="3517"/>
                  </a:lnTo>
                  <a:lnTo>
                    <a:pt x="7994" y="4127"/>
                  </a:lnTo>
                  <a:lnTo>
                    <a:pt x="9036" y="4127"/>
                  </a:lnTo>
                  <a:lnTo>
                    <a:pt x="10293" y="3886"/>
                  </a:lnTo>
                  <a:lnTo>
                    <a:pt x="10752" y="2743"/>
                  </a:lnTo>
                  <a:lnTo>
                    <a:pt x="11000" y="2743"/>
                  </a:lnTo>
                  <a:lnTo>
                    <a:pt x="9582" y="838"/>
                  </a:lnTo>
                  <a:lnTo>
                    <a:pt x="9046" y="546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2" name="object 162"/>
            <p:cNvSpPr/>
            <p:nvPr/>
          </p:nvSpPr>
          <p:spPr>
            <a:xfrm>
              <a:off x="11279177" y="4983989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5041" y="0"/>
                  </a:moveTo>
                  <a:lnTo>
                    <a:pt x="1612" y="901"/>
                  </a:lnTo>
                  <a:lnTo>
                    <a:pt x="393" y="2285"/>
                  </a:lnTo>
                  <a:lnTo>
                    <a:pt x="12" y="5156"/>
                  </a:lnTo>
                  <a:lnTo>
                    <a:pt x="88" y="5994"/>
                  </a:lnTo>
                  <a:lnTo>
                    <a:pt x="63" y="6857"/>
                  </a:lnTo>
                  <a:lnTo>
                    <a:pt x="101" y="7696"/>
                  </a:lnTo>
                  <a:lnTo>
                    <a:pt x="0" y="8585"/>
                  </a:lnTo>
                  <a:lnTo>
                    <a:pt x="406" y="11239"/>
                  </a:lnTo>
                  <a:lnTo>
                    <a:pt x="1358" y="12509"/>
                  </a:lnTo>
                  <a:lnTo>
                    <a:pt x="4279" y="13576"/>
                  </a:lnTo>
                  <a:lnTo>
                    <a:pt x="5486" y="13614"/>
                  </a:lnTo>
                  <a:lnTo>
                    <a:pt x="7645" y="13169"/>
                  </a:lnTo>
                  <a:lnTo>
                    <a:pt x="8458" y="12801"/>
                  </a:lnTo>
                  <a:lnTo>
                    <a:pt x="9372" y="11734"/>
                  </a:lnTo>
                  <a:lnTo>
                    <a:pt x="9537" y="11391"/>
                  </a:lnTo>
                  <a:lnTo>
                    <a:pt x="9474" y="10502"/>
                  </a:lnTo>
                  <a:lnTo>
                    <a:pt x="9499" y="10071"/>
                  </a:lnTo>
                  <a:lnTo>
                    <a:pt x="9486" y="6908"/>
                  </a:lnTo>
                  <a:lnTo>
                    <a:pt x="9182" y="6553"/>
                  </a:lnTo>
                  <a:lnTo>
                    <a:pt x="6705" y="6515"/>
                  </a:lnTo>
                  <a:lnTo>
                    <a:pt x="5156" y="6553"/>
                  </a:lnTo>
                  <a:lnTo>
                    <a:pt x="4800" y="6984"/>
                  </a:lnTo>
                  <a:lnTo>
                    <a:pt x="4813" y="8178"/>
                  </a:lnTo>
                  <a:lnTo>
                    <a:pt x="5206" y="8585"/>
                  </a:lnTo>
                  <a:lnTo>
                    <a:pt x="6159" y="8623"/>
                  </a:lnTo>
                  <a:lnTo>
                    <a:pt x="7099" y="8597"/>
                  </a:lnTo>
                  <a:lnTo>
                    <a:pt x="7137" y="9385"/>
                  </a:lnTo>
                  <a:lnTo>
                    <a:pt x="7162" y="10680"/>
                  </a:lnTo>
                  <a:lnTo>
                    <a:pt x="7073" y="10833"/>
                  </a:lnTo>
                  <a:lnTo>
                    <a:pt x="6032" y="11455"/>
                  </a:lnTo>
                  <a:lnTo>
                    <a:pt x="5118" y="11493"/>
                  </a:lnTo>
                  <a:lnTo>
                    <a:pt x="3111" y="10947"/>
                  </a:lnTo>
                  <a:lnTo>
                    <a:pt x="2463" y="10134"/>
                  </a:lnTo>
                  <a:lnTo>
                    <a:pt x="2412" y="6121"/>
                  </a:lnTo>
                  <a:lnTo>
                    <a:pt x="2463" y="3454"/>
                  </a:lnTo>
                  <a:lnTo>
                    <a:pt x="3136" y="2679"/>
                  </a:lnTo>
                  <a:lnTo>
                    <a:pt x="5283" y="2184"/>
                  </a:lnTo>
                  <a:lnTo>
                    <a:pt x="6184" y="2336"/>
                  </a:lnTo>
                  <a:lnTo>
                    <a:pt x="7467" y="3009"/>
                  </a:lnTo>
                  <a:lnTo>
                    <a:pt x="8127" y="3111"/>
                  </a:lnTo>
                  <a:lnTo>
                    <a:pt x="8597" y="2920"/>
                  </a:lnTo>
                  <a:lnTo>
                    <a:pt x="9016" y="2209"/>
                  </a:lnTo>
                  <a:lnTo>
                    <a:pt x="8966" y="1816"/>
                  </a:lnTo>
                  <a:lnTo>
                    <a:pt x="8420" y="1142"/>
                  </a:lnTo>
                  <a:lnTo>
                    <a:pt x="8115" y="927"/>
                  </a:lnTo>
                  <a:lnTo>
                    <a:pt x="6438" y="139"/>
                  </a:lnTo>
                  <a:lnTo>
                    <a:pt x="5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3" name="object 163"/>
            <p:cNvSpPr/>
            <p:nvPr/>
          </p:nvSpPr>
          <p:spPr>
            <a:xfrm>
              <a:off x="9146730" y="4687455"/>
              <a:ext cx="77470" cy="77470"/>
            </a:xfrm>
            <a:custGeom>
              <a:avLst/>
              <a:gdLst/>
              <a:ahLst/>
              <a:cxnLst/>
              <a:rect l="l" t="t" r="r" b="b"/>
              <a:pathLst>
                <a:path w="77470" h="77470">
                  <a:moveTo>
                    <a:pt x="77419" y="0"/>
                  </a:moveTo>
                  <a:lnTo>
                    <a:pt x="0" y="0"/>
                  </a:lnTo>
                  <a:lnTo>
                    <a:pt x="0" y="77419"/>
                  </a:lnTo>
                  <a:lnTo>
                    <a:pt x="77419" y="77419"/>
                  </a:lnTo>
                  <a:lnTo>
                    <a:pt x="77419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4" name="object 164"/>
            <p:cNvSpPr/>
            <p:nvPr/>
          </p:nvSpPr>
          <p:spPr>
            <a:xfrm>
              <a:off x="9146730" y="4800155"/>
              <a:ext cx="77470" cy="77470"/>
            </a:xfrm>
            <a:custGeom>
              <a:avLst/>
              <a:gdLst/>
              <a:ahLst/>
              <a:cxnLst/>
              <a:rect l="l" t="t" r="r" b="b"/>
              <a:pathLst>
                <a:path w="77470" h="77470">
                  <a:moveTo>
                    <a:pt x="77419" y="0"/>
                  </a:moveTo>
                  <a:lnTo>
                    <a:pt x="0" y="0"/>
                  </a:lnTo>
                  <a:lnTo>
                    <a:pt x="0" y="77419"/>
                  </a:lnTo>
                  <a:lnTo>
                    <a:pt x="77419" y="77419"/>
                  </a:lnTo>
                  <a:lnTo>
                    <a:pt x="77419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5" name="object 165"/>
            <p:cNvSpPr/>
            <p:nvPr/>
          </p:nvSpPr>
          <p:spPr>
            <a:xfrm>
              <a:off x="9146730" y="4912855"/>
              <a:ext cx="77470" cy="77470"/>
            </a:xfrm>
            <a:custGeom>
              <a:avLst/>
              <a:gdLst/>
              <a:ahLst/>
              <a:cxnLst/>
              <a:rect l="l" t="t" r="r" b="b"/>
              <a:pathLst>
                <a:path w="77470" h="77470">
                  <a:moveTo>
                    <a:pt x="77419" y="0"/>
                  </a:moveTo>
                  <a:lnTo>
                    <a:pt x="0" y="0"/>
                  </a:lnTo>
                  <a:lnTo>
                    <a:pt x="0" y="77419"/>
                  </a:lnTo>
                  <a:lnTo>
                    <a:pt x="77419" y="77419"/>
                  </a:lnTo>
                  <a:lnTo>
                    <a:pt x="77419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66" name="object 166"/>
          <p:cNvSpPr txBox="1"/>
          <p:nvPr/>
        </p:nvSpPr>
        <p:spPr>
          <a:xfrm>
            <a:off x="9263856" y="4657287"/>
            <a:ext cx="471143" cy="3579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67640">
              <a:lnSpc>
                <a:spcPct val="123300"/>
              </a:lnSpc>
              <a:spcBef>
                <a:spcPts val="100"/>
              </a:spcBef>
            </a:pPr>
            <a:r>
              <a:rPr sz="600" dirty="0">
                <a:latin typeface="Grammarsaurus" pitchFamily="2" charset="0"/>
                <a:cs typeface="Arial MT"/>
              </a:rPr>
              <a:t>Latin Greek</a:t>
            </a:r>
          </a:p>
          <a:p>
            <a:pPr>
              <a:lnSpc>
                <a:spcPct val="100000"/>
              </a:lnSpc>
              <a:spcBef>
                <a:spcPts val="170"/>
              </a:spcBef>
            </a:pPr>
            <a:r>
              <a:rPr sz="600" dirty="0">
                <a:latin typeface="Grammarsaurus" pitchFamily="2" charset="0"/>
                <a:cs typeface="Arial MT"/>
              </a:rPr>
              <a:t>Old English</a:t>
            </a:r>
          </a:p>
        </p:txBody>
      </p:sp>
      <p:pic>
        <p:nvPicPr>
          <p:cNvPr id="167" name="object 16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64594" y="5099704"/>
            <a:ext cx="1197102" cy="1199386"/>
          </a:xfrm>
          <a:prstGeom prst="rect">
            <a:avLst/>
          </a:prstGeom>
        </p:spPr>
      </p:pic>
      <p:sp>
        <p:nvSpPr>
          <p:cNvPr id="168" name="object 168"/>
          <p:cNvSpPr txBox="1"/>
          <p:nvPr/>
        </p:nvSpPr>
        <p:spPr>
          <a:xfrm>
            <a:off x="7331799" y="3003296"/>
            <a:ext cx="1119548" cy="4815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3050" b="1" dirty="0">
                <a:latin typeface="Grammarsaurus" pitchFamily="2" charset="0"/>
                <a:cs typeface="Arial"/>
              </a:rPr>
              <a:t>aut</a:t>
            </a:r>
            <a:r>
              <a:rPr lang="en-US" sz="305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"/>
              </a:rPr>
              <a:t>o</a:t>
            </a:r>
            <a:endParaRPr sz="3050" dirty="0">
              <a:ln>
                <a:solidFill>
                  <a:schemeClr val="tx1"/>
                </a:solidFill>
              </a:ln>
              <a:noFill/>
              <a:latin typeface="Grammarsaurus" pitchFamily="2" charset="0"/>
              <a:cs typeface="Arial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7422839" y="3373587"/>
            <a:ext cx="611505" cy="24622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500" dirty="0">
                <a:solidFill>
                  <a:srgbClr val="3CA249"/>
                </a:solidFill>
                <a:latin typeface="Grammarsaurus" pitchFamily="2" charset="0"/>
                <a:cs typeface="Lucida Sans Unicode"/>
              </a:rPr>
              <a:t>(stem)</a:t>
            </a:r>
            <a:endParaRPr sz="1500">
              <a:latin typeface="Grammarsaurus" pitchFamily="2" charset="0"/>
              <a:cs typeface="Lucida Sans Unicode"/>
            </a:endParaRPr>
          </a:p>
        </p:txBody>
      </p:sp>
      <p:grpSp>
        <p:nvGrpSpPr>
          <p:cNvPr id="171" name="object 171"/>
          <p:cNvGrpSpPr/>
          <p:nvPr/>
        </p:nvGrpSpPr>
        <p:grpSpPr>
          <a:xfrm>
            <a:off x="7038634" y="3653322"/>
            <a:ext cx="1367155" cy="386622"/>
            <a:chOff x="7038634" y="3653322"/>
            <a:chExt cx="1367155" cy="386622"/>
          </a:xfrm>
        </p:grpSpPr>
        <p:sp>
          <p:nvSpPr>
            <p:cNvPr id="172" name="object 172"/>
            <p:cNvSpPr/>
            <p:nvPr/>
          </p:nvSpPr>
          <p:spPr>
            <a:xfrm>
              <a:off x="7038634" y="3653322"/>
              <a:ext cx="1367155" cy="160655"/>
            </a:xfrm>
            <a:custGeom>
              <a:avLst/>
              <a:gdLst/>
              <a:ahLst/>
              <a:cxnLst/>
              <a:rect l="l" t="t" r="r" b="b"/>
              <a:pathLst>
                <a:path w="1367154" h="160654">
                  <a:moveTo>
                    <a:pt x="0" y="160197"/>
                  </a:moveTo>
                  <a:lnTo>
                    <a:pt x="0" y="152361"/>
                  </a:lnTo>
                  <a:lnTo>
                    <a:pt x="4019" y="132455"/>
                  </a:lnTo>
                  <a:lnTo>
                    <a:pt x="14979" y="116198"/>
                  </a:lnTo>
                  <a:lnTo>
                    <a:pt x="31236" y="105238"/>
                  </a:lnTo>
                  <a:lnTo>
                    <a:pt x="51142" y="101219"/>
                  </a:lnTo>
                  <a:lnTo>
                    <a:pt x="507974" y="101219"/>
                  </a:lnTo>
                  <a:lnTo>
                    <a:pt x="560787" y="94211"/>
                  </a:lnTo>
                  <a:lnTo>
                    <a:pt x="609180" y="74098"/>
                  </a:lnTo>
                  <a:lnTo>
                    <a:pt x="650792" y="42240"/>
                  </a:lnTo>
                  <a:lnTo>
                    <a:pt x="683260" y="0"/>
                  </a:lnTo>
                  <a:lnTo>
                    <a:pt x="715727" y="42240"/>
                  </a:lnTo>
                  <a:lnTo>
                    <a:pt x="757339" y="74098"/>
                  </a:lnTo>
                  <a:lnTo>
                    <a:pt x="805732" y="94211"/>
                  </a:lnTo>
                  <a:lnTo>
                    <a:pt x="858545" y="101219"/>
                  </a:lnTo>
                  <a:lnTo>
                    <a:pt x="1315504" y="101219"/>
                  </a:lnTo>
                  <a:lnTo>
                    <a:pt x="1335410" y="105238"/>
                  </a:lnTo>
                  <a:lnTo>
                    <a:pt x="1351667" y="116198"/>
                  </a:lnTo>
                  <a:lnTo>
                    <a:pt x="1362627" y="132455"/>
                  </a:lnTo>
                  <a:lnTo>
                    <a:pt x="1366647" y="152361"/>
                  </a:lnTo>
                  <a:lnTo>
                    <a:pt x="1366647" y="160197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74" name="object 17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78444" y="3813516"/>
              <a:ext cx="226440" cy="226428"/>
            </a:xfrm>
            <a:prstGeom prst="rect">
              <a:avLst/>
            </a:prstGeom>
          </p:spPr>
        </p:pic>
      </p:grpSp>
      <p:sp>
        <p:nvSpPr>
          <p:cNvPr id="175" name="object 175"/>
          <p:cNvSpPr txBox="1"/>
          <p:nvPr/>
        </p:nvSpPr>
        <p:spPr>
          <a:xfrm>
            <a:off x="7104358" y="3697119"/>
            <a:ext cx="1383170" cy="10124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">
              <a:lnSpc>
                <a:spcPts val="3300"/>
              </a:lnSpc>
              <a:spcBef>
                <a:spcPts val="95"/>
              </a:spcBef>
            </a:pPr>
            <a:r>
              <a:rPr lang="en-GB" sz="3050" b="1" dirty="0">
                <a:latin typeface="Grammarsaurus" pitchFamily="2" charset="0"/>
                <a:cs typeface="Arial"/>
              </a:rPr>
              <a:t>a</a:t>
            </a:r>
            <a:r>
              <a:rPr sz="3050" b="1" dirty="0" err="1">
                <a:latin typeface="Grammarsaurus" pitchFamily="2" charset="0"/>
                <a:cs typeface="Arial"/>
              </a:rPr>
              <a:t>ut</a:t>
            </a:r>
            <a:r>
              <a:rPr lang="en-US" sz="3050" b="1" dirty="0">
                <a:latin typeface="Grammarsaurus" pitchFamily="2" charset="0"/>
                <a:cs typeface="Arial"/>
              </a:rPr>
              <a:t>   </a:t>
            </a:r>
            <a:r>
              <a:rPr lang="en-US" sz="305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"/>
              </a:rPr>
              <a:t>o</a:t>
            </a:r>
            <a:endParaRPr sz="3050" dirty="0">
              <a:ln>
                <a:solidFill>
                  <a:schemeClr val="tx1"/>
                </a:solidFill>
              </a:ln>
              <a:noFill/>
              <a:latin typeface="Grammarsaurus" pitchFamily="2" charset="0"/>
              <a:cs typeface="Arial"/>
            </a:endParaRPr>
          </a:p>
          <a:p>
            <a:pPr marL="36195">
              <a:lnSpc>
                <a:spcPts val="2640"/>
              </a:lnSpc>
            </a:pPr>
            <a:r>
              <a:rPr sz="2500" dirty="0">
                <a:latin typeface="Grammarsaurus" pitchFamily="2" charset="0"/>
                <a:cs typeface="Arial MT"/>
              </a:rPr>
              <a:t>‘self’</a:t>
            </a:r>
          </a:p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500" dirty="0">
                <a:solidFill>
                  <a:srgbClr val="3CA249"/>
                </a:solidFill>
                <a:latin typeface="Grammarsaurus" pitchFamily="2" charset="0"/>
                <a:cs typeface="Lucida Sans Unicode"/>
              </a:rPr>
              <a:t>(base)</a:t>
            </a:r>
            <a:endParaRPr sz="15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176" name="object 176"/>
          <p:cNvSpPr txBox="1"/>
          <p:nvPr/>
        </p:nvSpPr>
        <p:spPr>
          <a:xfrm>
            <a:off x="7930106" y="4393450"/>
            <a:ext cx="575945" cy="24622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500" dirty="0">
                <a:solidFill>
                  <a:srgbClr val="3CA249"/>
                </a:solidFill>
                <a:latin typeface="Grammarsaurus" pitchFamily="2" charset="0"/>
                <a:cs typeface="Lucida Sans Unicode"/>
              </a:rPr>
              <a:t>(*CVL)</a:t>
            </a:r>
            <a:endParaRPr sz="1500">
              <a:latin typeface="Grammarsaurus" pitchFamily="2" charset="0"/>
              <a:cs typeface="Lucida Sans Unicode"/>
            </a:endParaRPr>
          </a:p>
        </p:txBody>
      </p:sp>
      <p:sp>
        <p:nvSpPr>
          <p:cNvPr id="177" name="object 177"/>
          <p:cNvSpPr/>
          <p:nvPr/>
        </p:nvSpPr>
        <p:spPr>
          <a:xfrm>
            <a:off x="6858216" y="2982556"/>
            <a:ext cx="1815464" cy="1771014"/>
          </a:xfrm>
          <a:custGeom>
            <a:avLst/>
            <a:gdLst/>
            <a:ahLst/>
            <a:cxnLst/>
            <a:rect l="l" t="t" r="r" b="b"/>
            <a:pathLst>
              <a:path w="1815465" h="1771014">
                <a:moveTo>
                  <a:pt x="1815261" y="1770646"/>
                </a:moveTo>
                <a:lnTo>
                  <a:pt x="0" y="1770646"/>
                </a:lnTo>
                <a:lnTo>
                  <a:pt x="0" y="0"/>
                </a:lnTo>
                <a:lnTo>
                  <a:pt x="1815261" y="0"/>
                </a:lnTo>
                <a:lnTo>
                  <a:pt x="1815261" y="177064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78" name="object 178"/>
          <p:cNvSpPr/>
          <p:nvPr/>
        </p:nvSpPr>
        <p:spPr>
          <a:xfrm>
            <a:off x="2103657" y="5304141"/>
            <a:ext cx="9423400" cy="789940"/>
          </a:xfrm>
          <a:custGeom>
            <a:avLst/>
            <a:gdLst/>
            <a:ahLst/>
            <a:cxnLst/>
            <a:rect l="l" t="t" r="r" b="b"/>
            <a:pathLst>
              <a:path w="9423400" h="789939">
                <a:moveTo>
                  <a:pt x="894543" y="0"/>
                </a:moveTo>
                <a:lnTo>
                  <a:pt x="843533" y="308"/>
                </a:lnTo>
                <a:lnTo>
                  <a:pt x="792836" y="922"/>
                </a:lnTo>
                <a:lnTo>
                  <a:pt x="742472" y="1874"/>
                </a:lnTo>
                <a:lnTo>
                  <a:pt x="692467" y="3191"/>
                </a:lnTo>
                <a:lnTo>
                  <a:pt x="642842" y="4904"/>
                </a:lnTo>
                <a:lnTo>
                  <a:pt x="593621" y="7042"/>
                </a:lnTo>
                <a:lnTo>
                  <a:pt x="544826" y="9635"/>
                </a:lnTo>
                <a:lnTo>
                  <a:pt x="496480" y="12712"/>
                </a:lnTo>
                <a:lnTo>
                  <a:pt x="448606" y="16302"/>
                </a:lnTo>
                <a:lnTo>
                  <a:pt x="401227" y="20437"/>
                </a:lnTo>
                <a:lnTo>
                  <a:pt x="354366" y="25144"/>
                </a:lnTo>
                <a:lnTo>
                  <a:pt x="308045" y="30454"/>
                </a:lnTo>
                <a:lnTo>
                  <a:pt x="262287" y="36395"/>
                </a:lnTo>
                <a:lnTo>
                  <a:pt x="217116" y="42999"/>
                </a:lnTo>
                <a:lnTo>
                  <a:pt x="139329" y="57068"/>
                </a:lnTo>
                <a:lnTo>
                  <a:pt x="80761" y="74101"/>
                </a:lnTo>
                <a:lnTo>
                  <a:pt x="39535" y="93802"/>
                </a:lnTo>
                <a:lnTo>
                  <a:pt x="6109" y="127701"/>
                </a:lnTo>
                <a:lnTo>
                  <a:pt x="0" y="152798"/>
                </a:lnTo>
                <a:lnTo>
                  <a:pt x="1076" y="165998"/>
                </a:lnTo>
                <a:lnTo>
                  <a:pt x="24154" y="215899"/>
                </a:lnTo>
                <a:lnTo>
                  <a:pt x="48574" y="265679"/>
                </a:lnTo>
                <a:lnTo>
                  <a:pt x="99006" y="364969"/>
                </a:lnTo>
                <a:lnTo>
                  <a:pt x="107260" y="373064"/>
                </a:lnTo>
                <a:lnTo>
                  <a:pt x="122800" y="369079"/>
                </a:lnTo>
                <a:lnTo>
                  <a:pt x="129689" y="377352"/>
                </a:lnTo>
                <a:lnTo>
                  <a:pt x="130107" y="398494"/>
                </a:lnTo>
                <a:lnTo>
                  <a:pt x="129769" y="419877"/>
                </a:lnTo>
                <a:lnTo>
                  <a:pt x="127001" y="484644"/>
                </a:lnTo>
                <a:lnTo>
                  <a:pt x="126421" y="506161"/>
                </a:lnTo>
                <a:lnTo>
                  <a:pt x="127444" y="548587"/>
                </a:lnTo>
                <a:lnTo>
                  <a:pt x="133233" y="589647"/>
                </a:lnTo>
                <a:lnTo>
                  <a:pt x="146015" y="628675"/>
                </a:lnTo>
                <a:lnTo>
                  <a:pt x="168013" y="665004"/>
                </a:lnTo>
                <a:lnTo>
                  <a:pt x="201455" y="697969"/>
                </a:lnTo>
                <a:lnTo>
                  <a:pt x="248566" y="726902"/>
                </a:lnTo>
                <a:lnTo>
                  <a:pt x="311571" y="751138"/>
                </a:lnTo>
                <a:lnTo>
                  <a:pt x="349729" y="761286"/>
                </a:lnTo>
                <a:lnTo>
                  <a:pt x="392696" y="770010"/>
                </a:lnTo>
                <a:lnTo>
                  <a:pt x="440750" y="777226"/>
                </a:lnTo>
                <a:lnTo>
                  <a:pt x="494168" y="782851"/>
                </a:lnTo>
                <a:lnTo>
                  <a:pt x="553229" y="786801"/>
                </a:lnTo>
                <a:lnTo>
                  <a:pt x="618211" y="788995"/>
                </a:lnTo>
                <a:lnTo>
                  <a:pt x="689392" y="789347"/>
                </a:lnTo>
                <a:lnTo>
                  <a:pt x="767051" y="787776"/>
                </a:lnTo>
                <a:lnTo>
                  <a:pt x="851466" y="784197"/>
                </a:lnTo>
                <a:lnTo>
                  <a:pt x="942915" y="778527"/>
                </a:lnTo>
                <a:lnTo>
                  <a:pt x="1041676" y="770684"/>
                </a:lnTo>
                <a:lnTo>
                  <a:pt x="1711258" y="770315"/>
                </a:lnTo>
                <a:lnTo>
                  <a:pt x="1916926" y="765562"/>
                </a:lnTo>
                <a:lnTo>
                  <a:pt x="2121915" y="761996"/>
                </a:lnTo>
                <a:lnTo>
                  <a:pt x="2326431" y="759614"/>
                </a:lnTo>
                <a:lnTo>
                  <a:pt x="2530675" y="758415"/>
                </a:lnTo>
                <a:lnTo>
                  <a:pt x="2734852" y="758397"/>
                </a:lnTo>
                <a:lnTo>
                  <a:pt x="2939165" y="759558"/>
                </a:lnTo>
                <a:lnTo>
                  <a:pt x="3143817" y="761897"/>
                </a:lnTo>
                <a:lnTo>
                  <a:pt x="3349013" y="765411"/>
                </a:lnTo>
                <a:lnTo>
                  <a:pt x="3554955" y="770099"/>
                </a:lnTo>
                <a:lnTo>
                  <a:pt x="3602138" y="770249"/>
                </a:lnTo>
                <a:lnTo>
                  <a:pt x="5097510" y="770417"/>
                </a:lnTo>
                <a:lnTo>
                  <a:pt x="5248783" y="764400"/>
                </a:lnTo>
                <a:lnTo>
                  <a:pt x="5400337" y="759386"/>
                </a:lnTo>
                <a:lnTo>
                  <a:pt x="5552091" y="755374"/>
                </a:lnTo>
                <a:lnTo>
                  <a:pt x="5703965" y="752365"/>
                </a:lnTo>
                <a:lnTo>
                  <a:pt x="5855877" y="750358"/>
                </a:lnTo>
                <a:lnTo>
                  <a:pt x="6007745" y="749352"/>
                </a:lnTo>
                <a:lnTo>
                  <a:pt x="6159489" y="749349"/>
                </a:lnTo>
                <a:lnTo>
                  <a:pt x="6311027" y="750347"/>
                </a:lnTo>
                <a:lnTo>
                  <a:pt x="6462278" y="752346"/>
                </a:lnTo>
                <a:lnTo>
                  <a:pt x="6613160" y="755346"/>
                </a:lnTo>
                <a:lnTo>
                  <a:pt x="6763593" y="759348"/>
                </a:lnTo>
                <a:lnTo>
                  <a:pt x="6913495" y="764350"/>
                </a:lnTo>
                <a:lnTo>
                  <a:pt x="7062784" y="770353"/>
                </a:lnTo>
                <a:lnTo>
                  <a:pt x="8070796" y="770417"/>
                </a:lnTo>
                <a:lnTo>
                  <a:pt x="8273577" y="770734"/>
                </a:lnTo>
                <a:lnTo>
                  <a:pt x="8322763" y="770266"/>
                </a:lnTo>
                <a:lnTo>
                  <a:pt x="8371925" y="770270"/>
                </a:lnTo>
                <a:lnTo>
                  <a:pt x="8421070" y="770693"/>
                </a:lnTo>
                <a:lnTo>
                  <a:pt x="8470208" y="771478"/>
                </a:lnTo>
                <a:lnTo>
                  <a:pt x="8519348" y="772570"/>
                </a:lnTo>
                <a:lnTo>
                  <a:pt x="8617667" y="775455"/>
                </a:lnTo>
                <a:lnTo>
                  <a:pt x="8913584" y="785723"/>
                </a:lnTo>
                <a:lnTo>
                  <a:pt x="9012779" y="788207"/>
                </a:lnTo>
                <a:lnTo>
                  <a:pt x="9062520" y="789024"/>
                </a:lnTo>
                <a:lnTo>
                  <a:pt x="9112369" y="789483"/>
                </a:lnTo>
                <a:lnTo>
                  <a:pt x="9162336" y="789530"/>
                </a:lnTo>
                <a:lnTo>
                  <a:pt x="9210261" y="788303"/>
                </a:lnTo>
                <a:lnTo>
                  <a:pt x="9255001" y="784306"/>
                </a:lnTo>
                <a:lnTo>
                  <a:pt x="9295502" y="777806"/>
                </a:lnTo>
                <a:lnTo>
                  <a:pt x="9365330" y="738114"/>
                </a:lnTo>
                <a:lnTo>
                  <a:pt x="9393043" y="673702"/>
                </a:lnTo>
                <a:lnTo>
                  <a:pt x="9391627" y="640597"/>
                </a:lnTo>
                <a:lnTo>
                  <a:pt x="9383689" y="607126"/>
                </a:lnTo>
                <a:lnTo>
                  <a:pt x="9371974" y="573465"/>
                </a:lnTo>
                <a:lnTo>
                  <a:pt x="9359227" y="539789"/>
                </a:lnTo>
                <a:lnTo>
                  <a:pt x="9348192" y="506274"/>
                </a:lnTo>
                <a:lnTo>
                  <a:pt x="9341615" y="473094"/>
                </a:lnTo>
                <a:lnTo>
                  <a:pt x="9342239" y="440424"/>
                </a:lnTo>
                <a:lnTo>
                  <a:pt x="9352810" y="408441"/>
                </a:lnTo>
                <a:lnTo>
                  <a:pt x="9360841" y="381127"/>
                </a:lnTo>
                <a:lnTo>
                  <a:pt x="9369701" y="353793"/>
                </a:lnTo>
                <a:lnTo>
                  <a:pt x="9386224" y="309660"/>
                </a:lnTo>
                <a:lnTo>
                  <a:pt x="9401907" y="273126"/>
                </a:lnTo>
                <a:lnTo>
                  <a:pt x="9414653" y="242179"/>
                </a:lnTo>
                <a:lnTo>
                  <a:pt x="9422366" y="214807"/>
                </a:lnTo>
                <a:lnTo>
                  <a:pt x="9422948" y="188998"/>
                </a:lnTo>
                <a:lnTo>
                  <a:pt x="9414301" y="162741"/>
                </a:lnTo>
                <a:lnTo>
                  <a:pt x="9360933" y="100834"/>
                </a:lnTo>
                <a:lnTo>
                  <a:pt x="9312018" y="61160"/>
                </a:lnTo>
                <a:lnTo>
                  <a:pt x="9252415" y="33624"/>
                </a:lnTo>
                <a:lnTo>
                  <a:pt x="9214124" y="24161"/>
                </a:lnTo>
                <a:lnTo>
                  <a:pt x="9171072" y="17151"/>
                </a:lnTo>
                <a:lnTo>
                  <a:pt x="9123930" y="12283"/>
                </a:lnTo>
                <a:lnTo>
                  <a:pt x="9073371" y="9245"/>
                </a:lnTo>
                <a:lnTo>
                  <a:pt x="9020068" y="7723"/>
                </a:lnTo>
                <a:lnTo>
                  <a:pt x="8964695" y="7407"/>
                </a:lnTo>
                <a:lnTo>
                  <a:pt x="8907922" y="7985"/>
                </a:lnTo>
                <a:lnTo>
                  <a:pt x="8850424" y="9144"/>
                </a:lnTo>
                <a:lnTo>
                  <a:pt x="8735942" y="11957"/>
                </a:lnTo>
                <a:lnTo>
                  <a:pt x="8680304" y="12987"/>
                </a:lnTo>
                <a:lnTo>
                  <a:pt x="8626631" y="13350"/>
                </a:lnTo>
                <a:lnTo>
                  <a:pt x="8575596" y="12735"/>
                </a:lnTo>
                <a:lnTo>
                  <a:pt x="7089594" y="12735"/>
                </a:lnTo>
                <a:lnTo>
                  <a:pt x="6835997" y="8606"/>
                </a:lnTo>
                <a:lnTo>
                  <a:pt x="6428938" y="3611"/>
                </a:lnTo>
                <a:lnTo>
                  <a:pt x="6123423" y="1583"/>
                </a:lnTo>
                <a:lnTo>
                  <a:pt x="5869226" y="1288"/>
                </a:lnTo>
                <a:lnTo>
                  <a:pt x="5615809" y="2469"/>
                </a:lnTo>
                <a:lnTo>
                  <a:pt x="5413900" y="4608"/>
                </a:lnTo>
                <a:lnTo>
                  <a:pt x="5212941" y="7916"/>
                </a:lnTo>
                <a:lnTo>
                  <a:pt x="5013131" y="12494"/>
                </a:lnTo>
                <a:lnTo>
                  <a:pt x="1945078" y="12735"/>
                </a:lnTo>
                <a:lnTo>
                  <a:pt x="1892626" y="13116"/>
                </a:lnTo>
                <a:lnTo>
                  <a:pt x="1840029" y="13213"/>
                </a:lnTo>
                <a:lnTo>
                  <a:pt x="1787310" y="13054"/>
                </a:lnTo>
                <a:lnTo>
                  <a:pt x="1681597" y="12091"/>
                </a:lnTo>
                <a:lnTo>
                  <a:pt x="1575670" y="10462"/>
                </a:lnTo>
                <a:lnTo>
                  <a:pt x="1258430" y="3951"/>
                </a:lnTo>
                <a:lnTo>
                  <a:pt x="1101246" y="1244"/>
                </a:lnTo>
                <a:lnTo>
                  <a:pt x="997408" y="186"/>
                </a:lnTo>
                <a:lnTo>
                  <a:pt x="89454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79" name="object 179"/>
          <p:cNvSpPr txBox="1"/>
          <p:nvPr/>
        </p:nvSpPr>
        <p:spPr>
          <a:xfrm>
            <a:off x="2335094" y="5348001"/>
            <a:ext cx="8961120" cy="647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113" marR="5080" indent="1588" algn="ctr">
              <a:lnSpc>
                <a:spcPct val="104200"/>
              </a:lnSpc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Connecting vowel letters (CVLs) </a:t>
            </a:r>
            <a:r>
              <a:rPr sz="20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are single-lettered </a:t>
            </a: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morphemes </a:t>
            </a:r>
            <a:r>
              <a:rPr sz="20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used to join other </a:t>
            </a: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morphemes </a:t>
            </a:r>
            <a:r>
              <a:rPr sz="20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to smooth pronunciation.</a:t>
            </a:r>
            <a:endParaRPr sz="2000" dirty="0">
              <a:latin typeface="Grammarsaurus" pitchFamily="2" charset="0"/>
              <a:cs typeface="Arial Black"/>
            </a:endParaRPr>
          </a:p>
        </p:txBody>
      </p:sp>
      <p:sp>
        <p:nvSpPr>
          <p:cNvPr id="180" name="object 180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181" name="object 9">
            <a:extLst>
              <a:ext uri="{FF2B5EF4-FFF2-40B4-BE49-F238E27FC236}">
                <a16:creationId xmlns:a16="http://schemas.microsoft.com/office/drawing/2014/main" id="{D2D550E1-C908-BA52-4BA9-8512D1A12F7C}"/>
              </a:ext>
            </a:extLst>
          </p:cNvPr>
          <p:cNvSpPr txBox="1"/>
          <p:nvPr/>
        </p:nvSpPr>
        <p:spPr>
          <a:xfrm>
            <a:off x="651833" y="2932513"/>
            <a:ext cx="5932805" cy="160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4200"/>
              </a:lnSpc>
              <a:tabLst>
                <a:tab pos="5342255" algn="l"/>
              </a:tabLst>
            </a:pPr>
            <a:r>
              <a:rPr sz="2000" dirty="0">
                <a:latin typeface="Grammarsaurus" pitchFamily="2" charset="0"/>
                <a:cs typeface="Lucida Sans Unicode"/>
              </a:rPr>
              <a:t>For this reason, base </a:t>
            </a:r>
            <a:r>
              <a:rPr sz="2000" b="1" dirty="0">
                <a:latin typeface="Grammarsaurus" pitchFamily="2" charset="0"/>
                <a:cs typeface="Arial Black"/>
              </a:rPr>
              <a:t>aut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is commonly followed by the CVL </a:t>
            </a:r>
            <a:r>
              <a:rPr sz="2000" b="1" dirty="0">
                <a:latin typeface="Grammarsaurus" pitchFamily="2" charset="0"/>
                <a:cs typeface="Arial Black"/>
              </a:rPr>
              <a:t>o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when combining with another base, so our flashcard features stem </a:t>
            </a:r>
            <a:r>
              <a:rPr sz="2000" b="1" dirty="0">
                <a:latin typeface="Grammarsaurus" pitchFamily="2" charset="0"/>
                <a:cs typeface="Arial Black"/>
              </a:rPr>
              <a:t>aut</a:t>
            </a:r>
            <a:r>
              <a:rPr lang="en-US" sz="20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lang="en-US"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as a visual reminder of how it usually appears in English words.</a:t>
            </a:r>
          </a:p>
        </p:txBody>
      </p:sp>
      <p:sp>
        <p:nvSpPr>
          <p:cNvPr id="182" name="object 86">
            <a:extLst>
              <a:ext uri="{FF2B5EF4-FFF2-40B4-BE49-F238E27FC236}">
                <a16:creationId xmlns:a16="http://schemas.microsoft.com/office/drawing/2014/main" id="{20B59D3A-E148-21D7-00D6-A9D65D14E2FD}"/>
              </a:ext>
            </a:extLst>
          </p:cNvPr>
          <p:cNvSpPr txBox="1"/>
          <p:nvPr/>
        </p:nvSpPr>
        <p:spPr>
          <a:xfrm>
            <a:off x="9713261" y="1942110"/>
            <a:ext cx="1090930" cy="4962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aut</a:t>
            </a:r>
            <a:r>
              <a:rPr lang="en-US" sz="3150" b="1" dirty="0">
                <a:ln>
                  <a:solidFill>
                    <a:schemeClr val="bg1"/>
                  </a:solidFill>
                </a:ln>
                <a:noFill/>
                <a:latin typeface="Grammarsaurus" pitchFamily="2" charset="0"/>
                <a:cs typeface="Arial"/>
              </a:rPr>
              <a:t>o</a:t>
            </a:r>
            <a:endParaRPr sz="3150" dirty="0">
              <a:ln>
                <a:solidFill>
                  <a:schemeClr val="bg1"/>
                </a:solidFill>
              </a:ln>
              <a:noFill/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4636" y="4104567"/>
            <a:ext cx="10862715" cy="2453421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732650" y="4226482"/>
            <a:ext cx="5582920" cy="1458595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 indent="635" algn="ctr">
              <a:lnSpc>
                <a:spcPts val="2800"/>
              </a:lnSpc>
              <a:spcBef>
                <a:spcPts val="259"/>
              </a:spcBef>
            </a:pP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Most commonly used words with the base </a:t>
            </a:r>
            <a:r>
              <a:rPr sz="2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 </a:t>
            </a: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are combined with the connecting vowel ‘o’, so we are going to focus on words with the stem </a:t>
            </a:r>
            <a:r>
              <a:rPr sz="2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</a:t>
            </a: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400" b="1" dirty="0">
              <a:latin typeface="Grammarsaurus" pitchFamily="2" charset="0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9" name="object 9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52948AF4-01C9-68CF-45E5-21A02B7CBD00}"/>
              </a:ext>
            </a:extLst>
          </p:cNvPr>
          <p:cNvSpPr txBox="1"/>
          <p:nvPr/>
        </p:nvSpPr>
        <p:spPr>
          <a:xfrm>
            <a:off x="4372561" y="1440570"/>
            <a:ext cx="4151549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0" b="1" dirty="0">
                <a:latin typeface="Grammarsaurus" pitchFamily="2" charset="0"/>
                <a:cs typeface="Arial"/>
              </a:rPr>
              <a:t>aut</a:t>
            </a:r>
            <a:r>
              <a:rPr lang="en-US" sz="120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"/>
              </a:rPr>
              <a:t>o</a:t>
            </a:r>
            <a:endParaRPr sz="12000" dirty="0">
              <a:ln>
                <a:solidFill>
                  <a:schemeClr val="tx1"/>
                </a:solidFill>
              </a:ln>
              <a:noFill/>
              <a:latin typeface="Grammarsaurus" pitchFamily="2" charset="0"/>
              <a:cs typeface="Arial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75F5DF53-C8C1-F9D7-5724-7C8453AB328D}"/>
              </a:ext>
            </a:extLst>
          </p:cNvPr>
          <p:cNvSpPr txBox="1"/>
          <p:nvPr/>
        </p:nvSpPr>
        <p:spPr>
          <a:xfrm>
            <a:off x="935990" y="4379081"/>
            <a:ext cx="3864610" cy="1102995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 indent="10160" algn="ctr">
              <a:lnSpc>
                <a:spcPts val="2800"/>
              </a:lnSpc>
              <a:spcBef>
                <a:spcPts val="259"/>
              </a:spcBef>
              <a:tabLst>
                <a:tab pos="2046605" algn="l"/>
              </a:tabLst>
            </a:pP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The base </a:t>
            </a:r>
            <a:r>
              <a:rPr sz="2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 </a:t>
            </a: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and the </a:t>
            </a:r>
            <a:r>
              <a:rPr sz="2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connecting vowel ‘o’ </a:t>
            </a: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form a stem: </a:t>
            </a:r>
            <a:r>
              <a:rPr sz="2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	o = auto</a:t>
            </a:r>
            <a:r>
              <a:rPr sz="2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400" b="1" dirty="0">
              <a:latin typeface="Grammarsaurus" pitchFamily="2" charset="0"/>
              <a:cs typeface="Arial Black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769493" y="420810"/>
            <a:ext cx="695896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is often combined with other </a:t>
            </a:r>
            <a:r>
              <a:rPr sz="2500" dirty="0">
                <a:latin typeface="Grammarsaurus" pitchFamily="2" charset="0"/>
                <a:cs typeface="Arial Black"/>
              </a:rPr>
              <a:t>morphemes </a:t>
            </a:r>
            <a:r>
              <a:rPr sz="2500" dirty="0">
                <a:latin typeface="Grammarsaurus" pitchFamily="2" charset="0"/>
                <a:cs typeface="Lucida Sans Unicode"/>
              </a:rPr>
              <a:t>of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51928" y="345889"/>
            <a:ext cx="2347003" cy="889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The stem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</a:t>
            </a:r>
            <a:r>
              <a:rPr lang="en-US" sz="2500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endParaRPr sz="2500" dirty="0">
              <a:ln>
                <a:solidFill>
                  <a:schemeClr val="tx1"/>
                </a:solidFill>
              </a:ln>
              <a:noFill/>
              <a:latin typeface="Grammarsaurus" pitchFamily="2" charset="0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Greek origin.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6" name="object 6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1860546" y="2769118"/>
            <a:ext cx="360045" cy="360045"/>
            <a:chOff x="1860546" y="2769118"/>
            <a:chExt cx="360045" cy="360045"/>
          </a:xfrm>
        </p:grpSpPr>
        <p:sp>
          <p:nvSpPr>
            <p:cNvPr id="11" name="object 11"/>
            <p:cNvSpPr/>
            <p:nvPr/>
          </p:nvSpPr>
          <p:spPr>
            <a:xfrm>
              <a:off x="1860546" y="2769118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4" h="360044">
                  <a:moveTo>
                    <a:pt x="179882" y="0"/>
                  </a:moveTo>
                  <a:lnTo>
                    <a:pt x="132118" y="6435"/>
                  </a:lnTo>
                  <a:lnTo>
                    <a:pt x="89030" y="24694"/>
                  </a:lnTo>
                  <a:lnTo>
                    <a:pt x="52746" y="52741"/>
                  </a:lnTo>
                  <a:lnTo>
                    <a:pt x="24594" y="89157"/>
                  </a:lnTo>
                  <a:lnTo>
                    <a:pt x="6436" y="132113"/>
                  </a:lnTo>
                  <a:lnTo>
                    <a:pt x="0" y="179882"/>
                  </a:lnTo>
                  <a:lnTo>
                    <a:pt x="6436" y="227647"/>
                  </a:lnTo>
                  <a:lnTo>
                    <a:pt x="24594" y="270602"/>
                  </a:lnTo>
                  <a:lnTo>
                    <a:pt x="52746" y="307019"/>
                  </a:lnTo>
                  <a:lnTo>
                    <a:pt x="89163" y="335170"/>
                  </a:lnTo>
                  <a:lnTo>
                    <a:pt x="132118" y="353328"/>
                  </a:lnTo>
                  <a:lnTo>
                    <a:pt x="179882" y="359765"/>
                  </a:lnTo>
                  <a:lnTo>
                    <a:pt x="227647" y="353328"/>
                  </a:lnTo>
                  <a:lnTo>
                    <a:pt x="257245" y="340817"/>
                  </a:lnTo>
                  <a:lnTo>
                    <a:pt x="179882" y="340817"/>
                  </a:lnTo>
                  <a:lnTo>
                    <a:pt x="137982" y="335170"/>
                  </a:lnTo>
                  <a:lnTo>
                    <a:pt x="137412" y="335170"/>
                  </a:lnTo>
                  <a:lnTo>
                    <a:pt x="98715" y="318812"/>
                  </a:lnTo>
                  <a:lnTo>
                    <a:pt x="66135" y="293625"/>
                  </a:lnTo>
                  <a:lnTo>
                    <a:pt x="40950" y="261044"/>
                  </a:lnTo>
                  <a:lnTo>
                    <a:pt x="24706" y="222614"/>
                  </a:lnTo>
                  <a:lnTo>
                    <a:pt x="18948" y="179882"/>
                  </a:lnTo>
                  <a:lnTo>
                    <a:pt x="24706" y="137145"/>
                  </a:lnTo>
                  <a:lnTo>
                    <a:pt x="40950" y="98712"/>
                  </a:lnTo>
                  <a:lnTo>
                    <a:pt x="66135" y="66128"/>
                  </a:lnTo>
                  <a:lnTo>
                    <a:pt x="98715" y="40941"/>
                  </a:lnTo>
                  <a:lnTo>
                    <a:pt x="137146" y="24694"/>
                  </a:lnTo>
                  <a:lnTo>
                    <a:pt x="179882" y="18935"/>
                  </a:lnTo>
                  <a:lnTo>
                    <a:pt x="257220" y="18935"/>
                  </a:lnTo>
                  <a:lnTo>
                    <a:pt x="227647" y="6435"/>
                  </a:lnTo>
                  <a:lnTo>
                    <a:pt x="179882" y="0"/>
                  </a:lnTo>
                  <a:close/>
                </a:path>
                <a:path w="360044" h="360044">
                  <a:moveTo>
                    <a:pt x="257220" y="18935"/>
                  </a:moveTo>
                  <a:lnTo>
                    <a:pt x="179882" y="18935"/>
                  </a:lnTo>
                  <a:lnTo>
                    <a:pt x="222619" y="24694"/>
                  </a:lnTo>
                  <a:lnTo>
                    <a:pt x="261053" y="40941"/>
                  </a:lnTo>
                  <a:lnTo>
                    <a:pt x="293636" y="66128"/>
                  </a:lnTo>
                  <a:lnTo>
                    <a:pt x="318824" y="98712"/>
                  </a:lnTo>
                  <a:lnTo>
                    <a:pt x="335070" y="137145"/>
                  </a:lnTo>
                  <a:lnTo>
                    <a:pt x="340829" y="179882"/>
                  </a:lnTo>
                  <a:lnTo>
                    <a:pt x="335070" y="222614"/>
                  </a:lnTo>
                  <a:lnTo>
                    <a:pt x="318824" y="261044"/>
                  </a:lnTo>
                  <a:lnTo>
                    <a:pt x="293636" y="293625"/>
                  </a:lnTo>
                  <a:lnTo>
                    <a:pt x="261053" y="318812"/>
                  </a:lnTo>
                  <a:lnTo>
                    <a:pt x="222353" y="335170"/>
                  </a:lnTo>
                  <a:lnTo>
                    <a:pt x="221784" y="335170"/>
                  </a:lnTo>
                  <a:lnTo>
                    <a:pt x="179882" y="340817"/>
                  </a:lnTo>
                  <a:lnTo>
                    <a:pt x="257245" y="340817"/>
                  </a:lnTo>
                  <a:lnTo>
                    <a:pt x="270602" y="335170"/>
                  </a:lnTo>
                  <a:lnTo>
                    <a:pt x="307019" y="307019"/>
                  </a:lnTo>
                  <a:lnTo>
                    <a:pt x="335170" y="270602"/>
                  </a:lnTo>
                  <a:lnTo>
                    <a:pt x="353328" y="227647"/>
                  </a:lnTo>
                  <a:lnTo>
                    <a:pt x="359765" y="179882"/>
                  </a:lnTo>
                  <a:lnTo>
                    <a:pt x="353328" y="132113"/>
                  </a:lnTo>
                  <a:lnTo>
                    <a:pt x="335170" y="89157"/>
                  </a:lnTo>
                  <a:lnTo>
                    <a:pt x="307019" y="52741"/>
                  </a:lnTo>
                  <a:lnTo>
                    <a:pt x="270735" y="24694"/>
                  </a:lnTo>
                  <a:lnTo>
                    <a:pt x="257220" y="189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49121" y="2857690"/>
              <a:ext cx="182613" cy="182613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3176531" y="2769118"/>
            <a:ext cx="360045" cy="360045"/>
            <a:chOff x="3176531" y="2769118"/>
            <a:chExt cx="360045" cy="360045"/>
          </a:xfrm>
        </p:grpSpPr>
        <p:sp>
          <p:nvSpPr>
            <p:cNvPr id="14" name="object 14"/>
            <p:cNvSpPr/>
            <p:nvPr/>
          </p:nvSpPr>
          <p:spPr>
            <a:xfrm>
              <a:off x="3176531" y="2769118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4">
                  <a:moveTo>
                    <a:pt x="179882" y="0"/>
                  </a:moveTo>
                  <a:lnTo>
                    <a:pt x="132118" y="6435"/>
                  </a:lnTo>
                  <a:lnTo>
                    <a:pt x="89030" y="24694"/>
                  </a:lnTo>
                  <a:lnTo>
                    <a:pt x="52746" y="52741"/>
                  </a:lnTo>
                  <a:lnTo>
                    <a:pt x="24594" y="89157"/>
                  </a:lnTo>
                  <a:lnTo>
                    <a:pt x="6436" y="132113"/>
                  </a:lnTo>
                  <a:lnTo>
                    <a:pt x="0" y="179882"/>
                  </a:lnTo>
                  <a:lnTo>
                    <a:pt x="6436" y="227647"/>
                  </a:lnTo>
                  <a:lnTo>
                    <a:pt x="24594" y="270602"/>
                  </a:lnTo>
                  <a:lnTo>
                    <a:pt x="52746" y="307019"/>
                  </a:lnTo>
                  <a:lnTo>
                    <a:pt x="89163" y="335170"/>
                  </a:lnTo>
                  <a:lnTo>
                    <a:pt x="132118" y="353328"/>
                  </a:lnTo>
                  <a:lnTo>
                    <a:pt x="179882" y="359765"/>
                  </a:lnTo>
                  <a:lnTo>
                    <a:pt x="227647" y="353328"/>
                  </a:lnTo>
                  <a:lnTo>
                    <a:pt x="257245" y="340817"/>
                  </a:lnTo>
                  <a:lnTo>
                    <a:pt x="179882" y="340817"/>
                  </a:lnTo>
                  <a:lnTo>
                    <a:pt x="137986" y="335170"/>
                  </a:lnTo>
                  <a:lnTo>
                    <a:pt x="137417" y="335170"/>
                  </a:lnTo>
                  <a:lnTo>
                    <a:pt x="98721" y="318812"/>
                  </a:lnTo>
                  <a:lnTo>
                    <a:pt x="66140" y="293625"/>
                  </a:lnTo>
                  <a:lnTo>
                    <a:pt x="40953" y="261044"/>
                  </a:lnTo>
                  <a:lnTo>
                    <a:pt x="24707" y="222614"/>
                  </a:lnTo>
                  <a:lnTo>
                    <a:pt x="18948" y="179882"/>
                  </a:lnTo>
                  <a:lnTo>
                    <a:pt x="24707" y="137145"/>
                  </a:lnTo>
                  <a:lnTo>
                    <a:pt x="40953" y="98712"/>
                  </a:lnTo>
                  <a:lnTo>
                    <a:pt x="66140" y="66128"/>
                  </a:lnTo>
                  <a:lnTo>
                    <a:pt x="98721" y="40941"/>
                  </a:lnTo>
                  <a:lnTo>
                    <a:pt x="137151" y="24694"/>
                  </a:lnTo>
                  <a:lnTo>
                    <a:pt x="179882" y="18935"/>
                  </a:lnTo>
                  <a:lnTo>
                    <a:pt x="257220" y="18935"/>
                  </a:lnTo>
                  <a:lnTo>
                    <a:pt x="227647" y="6435"/>
                  </a:lnTo>
                  <a:lnTo>
                    <a:pt x="179882" y="0"/>
                  </a:lnTo>
                  <a:close/>
                </a:path>
                <a:path w="360045" h="360044">
                  <a:moveTo>
                    <a:pt x="257220" y="18935"/>
                  </a:moveTo>
                  <a:lnTo>
                    <a:pt x="179882" y="18935"/>
                  </a:lnTo>
                  <a:lnTo>
                    <a:pt x="222619" y="24694"/>
                  </a:lnTo>
                  <a:lnTo>
                    <a:pt x="261053" y="40941"/>
                  </a:lnTo>
                  <a:lnTo>
                    <a:pt x="293636" y="66128"/>
                  </a:lnTo>
                  <a:lnTo>
                    <a:pt x="318824" y="98712"/>
                  </a:lnTo>
                  <a:lnTo>
                    <a:pt x="335070" y="137145"/>
                  </a:lnTo>
                  <a:lnTo>
                    <a:pt x="340829" y="179882"/>
                  </a:lnTo>
                  <a:lnTo>
                    <a:pt x="335070" y="222614"/>
                  </a:lnTo>
                  <a:lnTo>
                    <a:pt x="318824" y="261044"/>
                  </a:lnTo>
                  <a:lnTo>
                    <a:pt x="293636" y="293625"/>
                  </a:lnTo>
                  <a:lnTo>
                    <a:pt x="261053" y="318812"/>
                  </a:lnTo>
                  <a:lnTo>
                    <a:pt x="222353" y="335170"/>
                  </a:lnTo>
                  <a:lnTo>
                    <a:pt x="221784" y="335170"/>
                  </a:lnTo>
                  <a:lnTo>
                    <a:pt x="179882" y="340817"/>
                  </a:lnTo>
                  <a:lnTo>
                    <a:pt x="257245" y="340817"/>
                  </a:lnTo>
                  <a:lnTo>
                    <a:pt x="270602" y="335170"/>
                  </a:lnTo>
                  <a:lnTo>
                    <a:pt x="307019" y="307019"/>
                  </a:lnTo>
                  <a:lnTo>
                    <a:pt x="335170" y="270602"/>
                  </a:lnTo>
                  <a:lnTo>
                    <a:pt x="353328" y="227647"/>
                  </a:lnTo>
                  <a:lnTo>
                    <a:pt x="359765" y="179882"/>
                  </a:lnTo>
                  <a:lnTo>
                    <a:pt x="353328" y="132113"/>
                  </a:lnTo>
                  <a:lnTo>
                    <a:pt x="335170" y="89157"/>
                  </a:lnTo>
                  <a:lnTo>
                    <a:pt x="307019" y="52741"/>
                  </a:lnTo>
                  <a:lnTo>
                    <a:pt x="270735" y="24694"/>
                  </a:lnTo>
                  <a:lnTo>
                    <a:pt x="257220" y="189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65120" y="2857690"/>
              <a:ext cx="182600" cy="182613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783816" y="2608307"/>
            <a:ext cx="8059477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70380" algn="l"/>
                <a:tab pos="3086735" algn="l"/>
                <a:tab pos="4625340" algn="l"/>
                <a:tab pos="5174615" algn="l"/>
              </a:tabLst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	o	</a:t>
            </a:r>
            <a:r>
              <a:rPr sz="3800" b="1" dirty="0">
                <a:latin typeface="Grammarsaurus" pitchFamily="2" charset="0"/>
                <a:cs typeface="Arial"/>
              </a:rPr>
              <a:t>graph</a:t>
            </a:r>
            <a:r>
              <a:rPr sz="4000" b="1" dirty="0">
                <a:latin typeface="Grammarsaurus" pitchFamily="2" charset="0"/>
                <a:cs typeface="Arial"/>
              </a:rPr>
              <a:t>	=	</a:t>
            </a:r>
            <a:r>
              <a:rPr sz="3800" b="1" dirty="0">
                <a:latin typeface="Grammarsaurus" pitchFamily="2" charset="0"/>
                <a:cs typeface="Arial"/>
              </a:rPr>
              <a:t>aut</a:t>
            </a:r>
            <a:r>
              <a:rPr sz="38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3800" b="1" dirty="0">
                <a:latin typeface="Grammarsaurus" pitchFamily="2" charset="0"/>
                <a:cs typeface="Arial"/>
              </a:rPr>
              <a:t>graph.</a:t>
            </a:r>
            <a:endParaRPr sz="3800" dirty="0">
              <a:latin typeface="Grammarsaurus" pitchFamily="2" charset="0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64632" y="1560511"/>
            <a:ext cx="993775" cy="991235"/>
          </a:xfrm>
          <a:custGeom>
            <a:avLst/>
            <a:gdLst/>
            <a:ahLst/>
            <a:cxnLst/>
            <a:rect l="l" t="t" r="r" b="b"/>
            <a:pathLst>
              <a:path w="993775" h="991235">
                <a:moveTo>
                  <a:pt x="733466" y="59156"/>
                </a:moveTo>
                <a:lnTo>
                  <a:pt x="498576" y="59156"/>
                </a:lnTo>
                <a:lnTo>
                  <a:pt x="545856" y="61722"/>
                </a:lnTo>
                <a:lnTo>
                  <a:pt x="591690" y="69240"/>
                </a:lnTo>
                <a:lnTo>
                  <a:pt x="635809" y="81443"/>
                </a:lnTo>
                <a:lnTo>
                  <a:pt x="677945" y="98061"/>
                </a:lnTo>
                <a:lnTo>
                  <a:pt x="717831" y="118828"/>
                </a:lnTo>
                <a:lnTo>
                  <a:pt x="755200" y="143474"/>
                </a:lnTo>
                <a:lnTo>
                  <a:pt x="789783" y="171730"/>
                </a:lnTo>
                <a:lnTo>
                  <a:pt x="821313" y="203330"/>
                </a:lnTo>
                <a:lnTo>
                  <a:pt x="849522" y="238005"/>
                </a:lnTo>
                <a:lnTo>
                  <a:pt x="874142" y="275485"/>
                </a:lnTo>
                <a:lnTo>
                  <a:pt x="894907" y="315504"/>
                </a:lnTo>
                <a:lnTo>
                  <a:pt x="911547" y="357792"/>
                </a:lnTo>
                <a:lnTo>
                  <a:pt x="923795" y="402081"/>
                </a:lnTo>
                <a:lnTo>
                  <a:pt x="931384" y="448104"/>
                </a:lnTo>
                <a:lnTo>
                  <a:pt x="933929" y="493496"/>
                </a:lnTo>
                <a:lnTo>
                  <a:pt x="933990" y="496557"/>
                </a:lnTo>
                <a:lnTo>
                  <a:pt x="931663" y="536181"/>
                </a:lnTo>
                <a:lnTo>
                  <a:pt x="931550" y="538108"/>
                </a:lnTo>
                <a:lnTo>
                  <a:pt x="931424" y="540245"/>
                </a:lnTo>
                <a:lnTo>
                  <a:pt x="931314" y="542127"/>
                </a:lnTo>
                <a:lnTo>
                  <a:pt x="931234" y="543484"/>
                </a:lnTo>
                <a:lnTo>
                  <a:pt x="922679" y="594019"/>
                </a:lnTo>
                <a:lnTo>
                  <a:pt x="908825" y="641320"/>
                </a:lnTo>
                <a:lnTo>
                  <a:pt x="889688" y="686789"/>
                </a:lnTo>
                <a:lnTo>
                  <a:pt x="865390" y="730008"/>
                </a:lnTo>
                <a:lnTo>
                  <a:pt x="861136" y="736663"/>
                </a:lnTo>
                <a:lnTo>
                  <a:pt x="859713" y="744575"/>
                </a:lnTo>
                <a:lnTo>
                  <a:pt x="863104" y="760006"/>
                </a:lnTo>
                <a:lnTo>
                  <a:pt x="867714" y="766597"/>
                </a:lnTo>
                <a:lnTo>
                  <a:pt x="879144" y="773912"/>
                </a:lnTo>
                <a:lnTo>
                  <a:pt x="884631" y="775525"/>
                </a:lnTo>
                <a:lnTo>
                  <a:pt x="890257" y="775525"/>
                </a:lnTo>
                <a:lnTo>
                  <a:pt x="938549" y="721279"/>
                </a:lnTo>
                <a:lnTo>
                  <a:pt x="957857" y="678869"/>
                </a:lnTo>
                <a:lnTo>
                  <a:pt x="973056" y="634915"/>
                </a:lnTo>
                <a:lnTo>
                  <a:pt x="984065" y="589695"/>
                </a:lnTo>
                <a:lnTo>
                  <a:pt x="990735" y="543953"/>
                </a:lnTo>
                <a:lnTo>
                  <a:pt x="990803" y="543484"/>
                </a:lnTo>
                <a:lnTo>
                  <a:pt x="993190" y="496557"/>
                </a:lnTo>
                <a:lnTo>
                  <a:pt x="993132" y="493496"/>
                </a:lnTo>
                <a:lnTo>
                  <a:pt x="990638" y="445546"/>
                </a:lnTo>
                <a:lnTo>
                  <a:pt x="983437" y="397494"/>
                </a:lnTo>
                <a:lnTo>
                  <a:pt x="971697" y="350727"/>
                </a:lnTo>
                <a:lnTo>
                  <a:pt x="955528" y="305511"/>
                </a:lnTo>
                <a:lnTo>
                  <a:pt x="935043" y="262114"/>
                </a:lnTo>
                <a:lnTo>
                  <a:pt x="910351" y="220804"/>
                </a:lnTo>
                <a:lnTo>
                  <a:pt x="881564" y="181849"/>
                </a:lnTo>
                <a:lnTo>
                  <a:pt x="848791" y="145516"/>
                </a:lnTo>
                <a:lnTo>
                  <a:pt x="812398" y="112321"/>
                </a:lnTo>
                <a:lnTo>
                  <a:pt x="773357" y="83190"/>
                </a:lnTo>
                <a:lnTo>
                  <a:pt x="733466" y="59156"/>
                </a:lnTo>
                <a:close/>
              </a:path>
              <a:path w="993775" h="991235">
                <a:moveTo>
                  <a:pt x="498576" y="251320"/>
                </a:moveTo>
                <a:lnTo>
                  <a:pt x="454252" y="258489"/>
                </a:lnTo>
                <a:lnTo>
                  <a:pt x="415721" y="278443"/>
                </a:lnTo>
                <a:lnTo>
                  <a:pt x="385313" y="308853"/>
                </a:lnTo>
                <a:lnTo>
                  <a:pt x="365359" y="347388"/>
                </a:lnTo>
                <a:lnTo>
                  <a:pt x="358190" y="391718"/>
                </a:lnTo>
                <a:lnTo>
                  <a:pt x="360463" y="416810"/>
                </a:lnTo>
                <a:lnTo>
                  <a:pt x="367139" y="440921"/>
                </a:lnTo>
                <a:lnTo>
                  <a:pt x="378009" y="463484"/>
                </a:lnTo>
                <a:lnTo>
                  <a:pt x="392861" y="483933"/>
                </a:lnTo>
                <a:lnTo>
                  <a:pt x="401205" y="493496"/>
                </a:lnTo>
                <a:lnTo>
                  <a:pt x="389953" y="499389"/>
                </a:lnTo>
                <a:lnTo>
                  <a:pt x="351586" y="524586"/>
                </a:lnTo>
                <a:lnTo>
                  <a:pt x="323672" y="551545"/>
                </a:lnTo>
                <a:lnTo>
                  <a:pt x="300862" y="582595"/>
                </a:lnTo>
                <a:lnTo>
                  <a:pt x="283636" y="616942"/>
                </a:lnTo>
                <a:lnTo>
                  <a:pt x="272478" y="653795"/>
                </a:lnTo>
                <a:lnTo>
                  <a:pt x="271116" y="667832"/>
                </a:lnTo>
                <a:lnTo>
                  <a:pt x="272863" y="681612"/>
                </a:lnTo>
                <a:lnTo>
                  <a:pt x="295338" y="716499"/>
                </a:lnTo>
                <a:lnTo>
                  <a:pt x="334696" y="730008"/>
                </a:lnTo>
                <a:lnTo>
                  <a:pt x="662469" y="730008"/>
                </a:lnTo>
                <a:lnTo>
                  <a:pt x="701817" y="716499"/>
                </a:lnTo>
                <a:lnTo>
                  <a:pt x="724288" y="681612"/>
                </a:lnTo>
                <a:lnTo>
                  <a:pt x="725653" y="670852"/>
                </a:lnTo>
                <a:lnTo>
                  <a:pt x="328891" y="670852"/>
                </a:lnTo>
                <a:lnTo>
                  <a:pt x="332168" y="658329"/>
                </a:lnTo>
                <a:lnTo>
                  <a:pt x="349187" y="616942"/>
                </a:lnTo>
                <a:lnTo>
                  <a:pt x="376226" y="581796"/>
                </a:lnTo>
                <a:lnTo>
                  <a:pt x="411091" y="555139"/>
                </a:lnTo>
                <a:lnTo>
                  <a:pt x="452043" y="538108"/>
                </a:lnTo>
                <a:lnTo>
                  <a:pt x="497230" y="532117"/>
                </a:lnTo>
                <a:lnTo>
                  <a:pt x="653363" y="532117"/>
                </a:lnTo>
                <a:lnTo>
                  <a:pt x="645566" y="524586"/>
                </a:lnTo>
                <a:lnTo>
                  <a:pt x="607187" y="499389"/>
                </a:lnTo>
                <a:lnTo>
                  <a:pt x="595934" y="493496"/>
                </a:lnTo>
                <a:lnTo>
                  <a:pt x="604291" y="483933"/>
                </a:lnTo>
                <a:lnTo>
                  <a:pt x="612261" y="472960"/>
                </a:lnTo>
                <a:lnTo>
                  <a:pt x="498576" y="472960"/>
                </a:lnTo>
                <a:lnTo>
                  <a:pt x="466985" y="466565"/>
                </a:lnTo>
                <a:lnTo>
                  <a:pt x="441158" y="449137"/>
                </a:lnTo>
                <a:lnTo>
                  <a:pt x="423729" y="423309"/>
                </a:lnTo>
                <a:lnTo>
                  <a:pt x="417334" y="391718"/>
                </a:lnTo>
                <a:lnTo>
                  <a:pt x="423729" y="360122"/>
                </a:lnTo>
                <a:lnTo>
                  <a:pt x="441158" y="334295"/>
                </a:lnTo>
                <a:lnTo>
                  <a:pt x="466985" y="316870"/>
                </a:lnTo>
                <a:lnTo>
                  <a:pt x="498576" y="310476"/>
                </a:lnTo>
                <a:lnTo>
                  <a:pt x="612683" y="310476"/>
                </a:lnTo>
                <a:lnTo>
                  <a:pt x="611843" y="308853"/>
                </a:lnTo>
                <a:lnTo>
                  <a:pt x="581437" y="278443"/>
                </a:lnTo>
                <a:lnTo>
                  <a:pt x="542905" y="258489"/>
                </a:lnTo>
                <a:lnTo>
                  <a:pt x="498576" y="251320"/>
                </a:lnTo>
                <a:close/>
              </a:path>
              <a:path w="993775" h="991235">
                <a:moveTo>
                  <a:pt x="62852" y="627570"/>
                </a:moveTo>
                <a:lnTo>
                  <a:pt x="55181" y="627570"/>
                </a:lnTo>
                <a:lnTo>
                  <a:pt x="51701" y="628192"/>
                </a:lnTo>
                <a:lnTo>
                  <a:pt x="48348" y="629437"/>
                </a:lnTo>
                <a:lnTo>
                  <a:pt x="38375" y="635623"/>
                </a:lnTo>
                <a:lnTo>
                  <a:pt x="31769" y="644844"/>
                </a:lnTo>
                <a:lnTo>
                  <a:pt x="29096" y="655867"/>
                </a:lnTo>
                <a:lnTo>
                  <a:pt x="30924" y="667461"/>
                </a:lnTo>
                <a:lnTo>
                  <a:pt x="45846" y="703300"/>
                </a:lnTo>
                <a:lnTo>
                  <a:pt x="72707" y="720445"/>
                </a:lnTo>
                <a:lnTo>
                  <a:pt x="77000" y="720445"/>
                </a:lnTo>
                <a:lnTo>
                  <a:pt x="81165" y="719518"/>
                </a:lnTo>
                <a:lnTo>
                  <a:pt x="92290" y="714362"/>
                </a:lnTo>
                <a:lnTo>
                  <a:pt x="97739" y="708456"/>
                </a:lnTo>
                <a:lnTo>
                  <a:pt x="103174" y="693610"/>
                </a:lnTo>
                <a:lnTo>
                  <a:pt x="102883" y="686789"/>
                </a:lnTo>
                <a:lnTo>
                  <a:pt x="102831" y="685584"/>
                </a:lnTo>
                <a:lnTo>
                  <a:pt x="86372" y="646874"/>
                </a:lnTo>
                <a:lnTo>
                  <a:pt x="83616" y="639470"/>
                </a:lnTo>
                <a:lnTo>
                  <a:pt x="78143" y="633577"/>
                </a:lnTo>
                <a:lnTo>
                  <a:pt x="67030" y="628472"/>
                </a:lnTo>
                <a:lnTo>
                  <a:pt x="62852" y="627570"/>
                </a:lnTo>
                <a:close/>
              </a:path>
              <a:path w="993775" h="991235">
                <a:moveTo>
                  <a:pt x="653363" y="532117"/>
                </a:moveTo>
                <a:lnTo>
                  <a:pt x="499922" y="532117"/>
                </a:lnTo>
                <a:lnTo>
                  <a:pt x="545110" y="538108"/>
                </a:lnTo>
                <a:lnTo>
                  <a:pt x="586062" y="555139"/>
                </a:lnTo>
                <a:lnTo>
                  <a:pt x="620929" y="581796"/>
                </a:lnTo>
                <a:lnTo>
                  <a:pt x="647857" y="616664"/>
                </a:lnTo>
                <a:lnTo>
                  <a:pt x="664997" y="658329"/>
                </a:lnTo>
                <a:lnTo>
                  <a:pt x="668261" y="670852"/>
                </a:lnTo>
                <a:lnTo>
                  <a:pt x="725653" y="670852"/>
                </a:lnTo>
                <a:lnTo>
                  <a:pt x="726036" y="667832"/>
                </a:lnTo>
                <a:lnTo>
                  <a:pt x="724875" y="655867"/>
                </a:lnTo>
                <a:lnTo>
                  <a:pt x="724775" y="654837"/>
                </a:lnTo>
                <a:lnTo>
                  <a:pt x="724674" y="653795"/>
                </a:lnTo>
                <a:lnTo>
                  <a:pt x="713515" y="616942"/>
                </a:lnTo>
                <a:lnTo>
                  <a:pt x="696288" y="582595"/>
                </a:lnTo>
                <a:lnTo>
                  <a:pt x="673477" y="551545"/>
                </a:lnTo>
                <a:lnTo>
                  <a:pt x="653363" y="532117"/>
                </a:lnTo>
                <a:close/>
              </a:path>
              <a:path w="993775" h="991235">
                <a:moveTo>
                  <a:pt x="29578" y="465048"/>
                </a:moveTo>
                <a:lnTo>
                  <a:pt x="18077" y="467375"/>
                </a:lnTo>
                <a:lnTo>
                  <a:pt x="8674" y="473716"/>
                </a:lnTo>
                <a:lnTo>
                  <a:pt x="2328" y="483115"/>
                </a:lnTo>
                <a:lnTo>
                  <a:pt x="0" y="494614"/>
                </a:lnTo>
                <a:lnTo>
                  <a:pt x="75" y="505010"/>
                </a:lnTo>
                <a:lnTo>
                  <a:pt x="19586" y="542127"/>
                </a:lnTo>
                <a:lnTo>
                  <a:pt x="31178" y="543953"/>
                </a:lnTo>
                <a:lnTo>
                  <a:pt x="39115" y="543623"/>
                </a:lnTo>
                <a:lnTo>
                  <a:pt x="46405" y="540245"/>
                </a:lnTo>
                <a:lnTo>
                  <a:pt x="57099" y="528624"/>
                </a:lnTo>
                <a:lnTo>
                  <a:pt x="59867" y="521068"/>
                </a:lnTo>
                <a:lnTo>
                  <a:pt x="59456" y="511095"/>
                </a:lnTo>
                <a:lnTo>
                  <a:pt x="59352" y="508596"/>
                </a:lnTo>
                <a:lnTo>
                  <a:pt x="59240" y="505010"/>
                </a:lnTo>
                <a:lnTo>
                  <a:pt x="59143" y="494614"/>
                </a:lnTo>
                <a:lnTo>
                  <a:pt x="56817" y="483115"/>
                </a:lnTo>
                <a:lnTo>
                  <a:pt x="50476" y="473716"/>
                </a:lnTo>
                <a:lnTo>
                  <a:pt x="41077" y="467375"/>
                </a:lnTo>
                <a:lnTo>
                  <a:pt x="29578" y="465048"/>
                </a:lnTo>
                <a:close/>
              </a:path>
              <a:path w="993775" h="991235">
                <a:moveTo>
                  <a:pt x="612683" y="310476"/>
                </a:moveTo>
                <a:lnTo>
                  <a:pt x="498576" y="310476"/>
                </a:lnTo>
                <a:lnTo>
                  <a:pt x="530173" y="316870"/>
                </a:lnTo>
                <a:lnTo>
                  <a:pt x="555999" y="334295"/>
                </a:lnTo>
                <a:lnTo>
                  <a:pt x="573425" y="360122"/>
                </a:lnTo>
                <a:lnTo>
                  <a:pt x="579818" y="391718"/>
                </a:lnTo>
                <a:lnTo>
                  <a:pt x="573425" y="423309"/>
                </a:lnTo>
                <a:lnTo>
                  <a:pt x="555999" y="449137"/>
                </a:lnTo>
                <a:lnTo>
                  <a:pt x="530173" y="466565"/>
                </a:lnTo>
                <a:lnTo>
                  <a:pt x="498576" y="472960"/>
                </a:lnTo>
                <a:lnTo>
                  <a:pt x="612261" y="472960"/>
                </a:lnTo>
                <a:lnTo>
                  <a:pt x="619143" y="463484"/>
                </a:lnTo>
                <a:lnTo>
                  <a:pt x="630013" y="440921"/>
                </a:lnTo>
                <a:lnTo>
                  <a:pt x="636690" y="416810"/>
                </a:lnTo>
                <a:lnTo>
                  <a:pt x="638962" y="391718"/>
                </a:lnTo>
                <a:lnTo>
                  <a:pt x="631794" y="347388"/>
                </a:lnTo>
                <a:lnTo>
                  <a:pt x="612683" y="310476"/>
                </a:lnTo>
                <a:close/>
              </a:path>
              <a:path w="993775" h="991235">
                <a:moveTo>
                  <a:pt x="29578" y="91033"/>
                </a:moveTo>
                <a:lnTo>
                  <a:pt x="18077" y="93360"/>
                </a:lnTo>
                <a:lnTo>
                  <a:pt x="8674" y="99701"/>
                </a:lnTo>
                <a:lnTo>
                  <a:pt x="2328" y="109100"/>
                </a:lnTo>
                <a:lnTo>
                  <a:pt x="0" y="120599"/>
                </a:lnTo>
                <a:lnTo>
                  <a:pt x="0" y="234873"/>
                </a:lnTo>
                <a:lnTo>
                  <a:pt x="8107" y="277247"/>
                </a:lnTo>
                <a:lnTo>
                  <a:pt x="31750" y="312800"/>
                </a:lnTo>
                <a:lnTo>
                  <a:pt x="66335" y="335900"/>
                </a:lnTo>
                <a:lnTo>
                  <a:pt x="107378" y="343941"/>
                </a:lnTo>
                <a:lnTo>
                  <a:pt x="223456" y="344119"/>
                </a:lnTo>
                <a:lnTo>
                  <a:pt x="234456" y="341899"/>
                </a:lnTo>
                <a:lnTo>
                  <a:pt x="234817" y="341899"/>
                </a:lnTo>
                <a:lnTo>
                  <a:pt x="244386" y="335460"/>
                </a:lnTo>
                <a:lnTo>
                  <a:pt x="250699" y="326137"/>
                </a:lnTo>
                <a:lnTo>
                  <a:pt x="253085" y="314591"/>
                </a:lnTo>
                <a:lnTo>
                  <a:pt x="250775" y="303086"/>
                </a:lnTo>
                <a:lnTo>
                  <a:pt x="244446" y="293671"/>
                </a:lnTo>
                <a:lnTo>
                  <a:pt x="235054" y="287309"/>
                </a:lnTo>
                <a:lnTo>
                  <a:pt x="223558" y="284962"/>
                </a:lnTo>
                <a:lnTo>
                  <a:pt x="115315" y="284797"/>
                </a:lnTo>
                <a:lnTo>
                  <a:pt x="124561" y="269620"/>
                </a:lnTo>
                <a:lnTo>
                  <a:pt x="129510" y="262470"/>
                </a:lnTo>
                <a:lnTo>
                  <a:pt x="59156" y="262470"/>
                </a:lnTo>
                <a:lnTo>
                  <a:pt x="59156" y="120599"/>
                </a:lnTo>
                <a:lnTo>
                  <a:pt x="56828" y="109100"/>
                </a:lnTo>
                <a:lnTo>
                  <a:pt x="50482" y="99701"/>
                </a:lnTo>
                <a:lnTo>
                  <a:pt x="41079" y="93360"/>
                </a:lnTo>
                <a:lnTo>
                  <a:pt x="29578" y="91033"/>
                </a:lnTo>
                <a:close/>
              </a:path>
              <a:path w="993775" h="991235">
                <a:moveTo>
                  <a:pt x="498576" y="0"/>
                </a:moveTo>
                <a:lnTo>
                  <a:pt x="448241" y="2403"/>
                </a:lnTo>
                <a:lnTo>
                  <a:pt x="449923" y="2403"/>
                </a:lnTo>
                <a:lnTo>
                  <a:pt x="403692" y="9079"/>
                </a:lnTo>
                <a:lnTo>
                  <a:pt x="357670" y="20302"/>
                </a:lnTo>
                <a:lnTo>
                  <a:pt x="312968" y="35870"/>
                </a:lnTo>
                <a:lnTo>
                  <a:pt x="269868" y="55699"/>
                </a:lnTo>
                <a:lnTo>
                  <a:pt x="228650" y="79705"/>
                </a:lnTo>
                <a:lnTo>
                  <a:pt x="184583" y="111770"/>
                </a:lnTo>
                <a:lnTo>
                  <a:pt x="144635" y="148096"/>
                </a:lnTo>
                <a:lnTo>
                  <a:pt x="108937" y="188549"/>
                </a:lnTo>
                <a:lnTo>
                  <a:pt x="77622" y="232994"/>
                </a:lnTo>
                <a:lnTo>
                  <a:pt x="59156" y="262470"/>
                </a:lnTo>
                <a:lnTo>
                  <a:pt x="129510" y="262470"/>
                </a:lnTo>
                <a:lnTo>
                  <a:pt x="153221" y="228212"/>
                </a:lnTo>
                <a:lnTo>
                  <a:pt x="186179" y="190705"/>
                </a:lnTo>
                <a:lnTo>
                  <a:pt x="222976" y="157358"/>
                </a:lnTo>
                <a:lnTo>
                  <a:pt x="263150" y="128431"/>
                </a:lnTo>
                <a:lnTo>
                  <a:pt x="306242" y="104183"/>
                </a:lnTo>
                <a:lnTo>
                  <a:pt x="351791" y="84872"/>
                </a:lnTo>
                <a:lnTo>
                  <a:pt x="399337" y="70758"/>
                </a:lnTo>
                <a:lnTo>
                  <a:pt x="448419" y="62100"/>
                </a:lnTo>
                <a:lnTo>
                  <a:pt x="498576" y="59156"/>
                </a:lnTo>
                <a:lnTo>
                  <a:pt x="733466" y="59156"/>
                </a:lnTo>
                <a:lnTo>
                  <a:pt x="731938" y="58235"/>
                </a:lnTo>
                <a:lnTo>
                  <a:pt x="688409" y="37568"/>
                </a:lnTo>
                <a:lnTo>
                  <a:pt x="643040" y="21299"/>
                </a:lnTo>
                <a:lnTo>
                  <a:pt x="596099" y="9540"/>
                </a:lnTo>
                <a:lnTo>
                  <a:pt x="547855" y="2403"/>
                </a:lnTo>
                <a:lnTo>
                  <a:pt x="498576" y="0"/>
                </a:lnTo>
                <a:close/>
              </a:path>
              <a:path w="993775" h="991235">
                <a:moveTo>
                  <a:pt x="478040" y="931671"/>
                </a:moveTo>
                <a:lnTo>
                  <a:pt x="469333" y="931671"/>
                </a:lnTo>
                <a:lnTo>
                  <a:pt x="462318" y="934402"/>
                </a:lnTo>
                <a:lnTo>
                  <a:pt x="450977" y="944816"/>
                </a:lnTo>
                <a:lnTo>
                  <a:pt x="447586" y="952118"/>
                </a:lnTo>
                <a:lnTo>
                  <a:pt x="446938" y="967892"/>
                </a:lnTo>
                <a:lnTo>
                  <a:pt x="449694" y="975436"/>
                </a:lnTo>
                <a:lnTo>
                  <a:pt x="460400" y="987069"/>
                </a:lnTo>
                <a:lnTo>
                  <a:pt x="467690" y="990447"/>
                </a:lnTo>
                <a:lnTo>
                  <a:pt x="486055" y="991209"/>
                </a:lnTo>
                <a:lnTo>
                  <a:pt x="498690" y="991209"/>
                </a:lnTo>
                <a:lnTo>
                  <a:pt x="549398" y="988658"/>
                </a:lnTo>
                <a:lnTo>
                  <a:pt x="599152" y="981055"/>
                </a:lnTo>
                <a:lnTo>
                  <a:pt x="647653" y="968492"/>
                </a:lnTo>
                <a:lnTo>
                  <a:pt x="694604" y="951063"/>
                </a:lnTo>
                <a:lnTo>
                  <a:pt x="733197" y="932065"/>
                </a:lnTo>
                <a:lnTo>
                  <a:pt x="490537" y="932065"/>
                </a:lnTo>
                <a:lnTo>
                  <a:pt x="484289" y="931938"/>
                </a:lnTo>
                <a:lnTo>
                  <a:pt x="478040" y="931671"/>
                </a:lnTo>
                <a:close/>
              </a:path>
              <a:path w="993775" h="991235">
                <a:moveTo>
                  <a:pt x="770893" y="848626"/>
                </a:moveTo>
                <a:lnTo>
                  <a:pt x="759554" y="848809"/>
                </a:lnTo>
                <a:lnTo>
                  <a:pt x="748792" y="853490"/>
                </a:lnTo>
                <a:lnTo>
                  <a:pt x="703163" y="881403"/>
                </a:lnTo>
                <a:lnTo>
                  <a:pt x="654878" y="903358"/>
                </a:lnTo>
                <a:lnTo>
                  <a:pt x="604386" y="919213"/>
                </a:lnTo>
                <a:lnTo>
                  <a:pt x="551960" y="928861"/>
                </a:lnTo>
                <a:lnTo>
                  <a:pt x="551603" y="928861"/>
                </a:lnTo>
                <a:lnTo>
                  <a:pt x="498576" y="932065"/>
                </a:lnTo>
                <a:lnTo>
                  <a:pt x="733197" y="932065"/>
                </a:lnTo>
                <a:lnTo>
                  <a:pt x="739707" y="928861"/>
                </a:lnTo>
                <a:lnTo>
                  <a:pt x="782662" y="901979"/>
                </a:lnTo>
                <a:lnTo>
                  <a:pt x="790760" y="893481"/>
                </a:lnTo>
                <a:lnTo>
                  <a:pt x="794834" y="882896"/>
                </a:lnTo>
                <a:lnTo>
                  <a:pt x="794648" y="871555"/>
                </a:lnTo>
                <a:lnTo>
                  <a:pt x="789965" y="860793"/>
                </a:lnTo>
                <a:lnTo>
                  <a:pt x="781474" y="852701"/>
                </a:lnTo>
                <a:lnTo>
                  <a:pt x="770893" y="848626"/>
                </a:lnTo>
                <a:close/>
              </a:path>
              <a:path w="993775" h="991235">
                <a:moveTo>
                  <a:pt x="304660" y="888961"/>
                </a:moveTo>
                <a:lnTo>
                  <a:pt x="296989" y="888961"/>
                </a:lnTo>
                <a:lnTo>
                  <a:pt x="293547" y="889571"/>
                </a:lnTo>
                <a:lnTo>
                  <a:pt x="282816" y="893495"/>
                </a:lnTo>
                <a:lnTo>
                  <a:pt x="276898" y="898944"/>
                </a:lnTo>
                <a:lnTo>
                  <a:pt x="270255" y="913282"/>
                </a:lnTo>
                <a:lnTo>
                  <a:pt x="269968" y="920275"/>
                </a:lnTo>
                <a:lnTo>
                  <a:pt x="269925" y="921308"/>
                </a:lnTo>
                <a:lnTo>
                  <a:pt x="296833" y="949393"/>
                </a:lnTo>
                <a:lnTo>
                  <a:pt x="330631" y="962190"/>
                </a:lnTo>
                <a:lnTo>
                  <a:pt x="334111" y="962190"/>
                </a:lnTo>
                <a:lnTo>
                  <a:pt x="363669" y="931294"/>
                </a:lnTo>
                <a:lnTo>
                  <a:pt x="360992" y="920275"/>
                </a:lnTo>
                <a:lnTo>
                  <a:pt x="354384" y="911058"/>
                </a:lnTo>
                <a:lnTo>
                  <a:pt x="344411" y="904874"/>
                </a:lnTo>
                <a:lnTo>
                  <a:pt x="336481" y="901846"/>
                </a:lnTo>
                <a:lnTo>
                  <a:pt x="328560" y="898636"/>
                </a:lnTo>
                <a:lnTo>
                  <a:pt x="320674" y="895259"/>
                </a:lnTo>
                <a:lnTo>
                  <a:pt x="312851" y="891730"/>
                </a:lnTo>
                <a:lnTo>
                  <a:pt x="308889" y="889888"/>
                </a:lnTo>
                <a:lnTo>
                  <a:pt x="304660" y="888961"/>
                </a:lnTo>
                <a:close/>
              </a:path>
              <a:path w="993775" h="991235">
                <a:moveTo>
                  <a:pt x="154863" y="782154"/>
                </a:moveTo>
                <a:lnTo>
                  <a:pt x="146162" y="782154"/>
                </a:lnTo>
                <a:lnTo>
                  <a:pt x="139141" y="784898"/>
                </a:lnTo>
                <a:lnTo>
                  <a:pt x="127838" y="795375"/>
                </a:lnTo>
                <a:lnTo>
                  <a:pt x="124472" y="802665"/>
                </a:lnTo>
                <a:lnTo>
                  <a:pt x="123964" y="815822"/>
                </a:lnTo>
                <a:lnTo>
                  <a:pt x="123863" y="818451"/>
                </a:lnTo>
                <a:lnTo>
                  <a:pt x="152376" y="852551"/>
                </a:lnTo>
                <a:lnTo>
                  <a:pt x="172072" y="867105"/>
                </a:lnTo>
                <a:lnTo>
                  <a:pt x="187871" y="867105"/>
                </a:lnTo>
                <a:lnTo>
                  <a:pt x="195592" y="863726"/>
                </a:lnTo>
                <a:lnTo>
                  <a:pt x="206616" y="851814"/>
                </a:lnTo>
                <a:lnTo>
                  <a:pt x="209410" y="844270"/>
                </a:lnTo>
                <a:lnTo>
                  <a:pt x="208787" y="828484"/>
                </a:lnTo>
                <a:lnTo>
                  <a:pt x="205435" y="821181"/>
                </a:lnTo>
                <a:lnTo>
                  <a:pt x="199631" y="815822"/>
                </a:lnTo>
                <a:lnTo>
                  <a:pt x="193414" y="809963"/>
                </a:lnTo>
                <a:lnTo>
                  <a:pt x="187294" y="803963"/>
                </a:lnTo>
                <a:lnTo>
                  <a:pt x="181291" y="797845"/>
                </a:lnTo>
                <a:lnTo>
                  <a:pt x="175425" y="791629"/>
                </a:lnTo>
                <a:lnTo>
                  <a:pt x="170065" y="785825"/>
                </a:lnTo>
                <a:lnTo>
                  <a:pt x="162763" y="782472"/>
                </a:lnTo>
                <a:lnTo>
                  <a:pt x="154863" y="7821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176356" y="1560511"/>
            <a:ext cx="2776855" cy="2118995"/>
            <a:chOff x="2176356" y="1560511"/>
            <a:chExt cx="2776855" cy="2118995"/>
          </a:xfrm>
        </p:grpSpPr>
        <p:sp>
          <p:nvSpPr>
            <p:cNvPr id="19" name="object 19"/>
            <p:cNvSpPr/>
            <p:nvPr/>
          </p:nvSpPr>
          <p:spPr>
            <a:xfrm>
              <a:off x="3961701" y="1560512"/>
              <a:ext cx="991869" cy="991235"/>
            </a:xfrm>
            <a:custGeom>
              <a:avLst/>
              <a:gdLst/>
              <a:ahLst/>
              <a:cxnLst/>
              <a:rect l="l" t="t" r="r" b="b"/>
              <a:pathLst>
                <a:path w="991870" h="991235">
                  <a:moveTo>
                    <a:pt x="658901" y="971867"/>
                  </a:moveTo>
                  <a:lnTo>
                    <a:pt x="657377" y="964323"/>
                  </a:lnTo>
                  <a:lnTo>
                    <a:pt x="653224" y="958164"/>
                  </a:lnTo>
                  <a:lnTo>
                    <a:pt x="647065" y="954024"/>
                  </a:lnTo>
                  <a:lnTo>
                    <a:pt x="639533" y="952500"/>
                  </a:lnTo>
                  <a:lnTo>
                    <a:pt x="562089" y="952500"/>
                  </a:lnTo>
                  <a:lnTo>
                    <a:pt x="554545" y="954024"/>
                  </a:lnTo>
                  <a:lnTo>
                    <a:pt x="548398" y="958164"/>
                  </a:lnTo>
                  <a:lnTo>
                    <a:pt x="544245" y="964323"/>
                  </a:lnTo>
                  <a:lnTo>
                    <a:pt x="542721" y="971867"/>
                  </a:lnTo>
                  <a:lnTo>
                    <a:pt x="544245" y="979398"/>
                  </a:lnTo>
                  <a:lnTo>
                    <a:pt x="548398" y="985558"/>
                  </a:lnTo>
                  <a:lnTo>
                    <a:pt x="554545" y="989698"/>
                  </a:lnTo>
                  <a:lnTo>
                    <a:pt x="562089" y="991222"/>
                  </a:lnTo>
                  <a:lnTo>
                    <a:pt x="639533" y="991222"/>
                  </a:lnTo>
                  <a:lnTo>
                    <a:pt x="647065" y="989698"/>
                  </a:lnTo>
                  <a:lnTo>
                    <a:pt x="653224" y="985558"/>
                  </a:lnTo>
                  <a:lnTo>
                    <a:pt x="657377" y="979398"/>
                  </a:lnTo>
                  <a:lnTo>
                    <a:pt x="658901" y="971867"/>
                  </a:lnTo>
                  <a:close/>
                </a:path>
                <a:path w="991870" h="991235">
                  <a:moveTo>
                    <a:pt x="991247" y="116116"/>
                  </a:moveTo>
                  <a:lnTo>
                    <a:pt x="982738" y="72402"/>
                  </a:lnTo>
                  <a:lnTo>
                    <a:pt x="960361" y="38709"/>
                  </a:lnTo>
                  <a:lnTo>
                    <a:pt x="957211" y="33959"/>
                  </a:lnTo>
                  <a:lnTo>
                    <a:pt x="952512" y="30848"/>
                  </a:lnTo>
                  <a:lnTo>
                    <a:pt x="952512" y="116116"/>
                  </a:lnTo>
                  <a:lnTo>
                    <a:pt x="946848" y="145262"/>
                  </a:lnTo>
                  <a:lnTo>
                    <a:pt x="929830" y="170878"/>
                  </a:lnTo>
                  <a:lnTo>
                    <a:pt x="875055" y="225628"/>
                  </a:lnTo>
                  <a:lnTo>
                    <a:pt x="847674" y="198247"/>
                  </a:lnTo>
                  <a:lnTo>
                    <a:pt x="847674" y="253009"/>
                  </a:lnTo>
                  <a:lnTo>
                    <a:pt x="806577" y="294081"/>
                  </a:lnTo>
                  <a:lnTo>
                    <a:pt x="792886" y="280390"/>
                  </a:lnTo>
                  <a:lnTo>
                    <a:pt x="779195" y="266700"/>
                  </a:lnTo>
                  <a:lnTo>
                    <a:pt x="779195" y="321449"/>
                  </a:lnTo>
                  <a:lnTo>
                    <a:pt x="279311" y="821118"/>
                  </a:lnTo>
                  <a:lnTo>
                    <a:pt x="246202" y="788022"/>
                  </a:lnTo>
                  <a:lnTo>
                    <a:pt x="246202" y="842772"/>
                  </a:lnTo>
                  <a:lnTo>
                    <a:pt x="171907" y="878001"/>
                  </a:lnTo>
                  <a:lnTo>
                    <a:pt x="150139" y="856234"/>
                  </a:lnTo>
                  <a:lnTo>
                    <a:pt x="134772" y="840867"/>
                  </a:lnTo>
                  <a:lnTo>
                    <a:pt x="134772" y="895616"/>
                  </a:lnTo>
                  <a:lnTo>
                    <a:pt x="59994" y="931087"/>
                  </a:lnTo>
                  <a:lnTo>
                    <a:pt x="95389" y="856234"/>
                  </a:lnTo>
                  <a:lnTo>
                    <a:pt x="134772" y="895616"/>
                  </a:lnTo>
                  <a:lnTo>
                    <a:pt x="134772" y="840867"/>
                  </a:lnTo>
                  <a:lnTo>
                    <a:pt x="112979" y="819061"/>
                  </a:lnTo>
                  <a:lnTo>
                    <a:pt x="148132" y="744728"/>
                  </a:lnTo>
                  <a:lnTo>
                    <a:pt x="246202" y="842772"/>
                  </a:lnTo>
                  <a:lnTo>
                    <a:pt x="246202" y="788022"/>
                  </a:lnTo>
                  <a:lnTo>
                    <a:pt x="202907" y="744728"/>
                  </a:lnTo>
                  <a:lnTo>
                    <a:pt x="169773" y="711593"/>
                  </a:lnTo>
                  <a:lnTo>
                    <a:pt x="669658" y="211912"/>
                  </a:lnTo>
                  <a:lnTo>
                    <a:pt x="710755" y="253009"/>
                  </a:lnTo>
                  <a:lnTo>
                    <a:pt x="251917" y="711593"/>
                  </a:lnTo>
                  <a:lnTo>
                    <a:pt x="247662" y="717994"/>
                  </a:lnTo>
                  <a:lnTo>
                    <a:pt x="246240" y="725284"/>
                  </a:lnTo>
                  <a:lnTo>
                    <a:pt x="247662" y="732561"/>
                  </a:lnTo>
                  <a:lnTo>
                    <a:pt x="251929" y="738974"/>
                  </a:lnTo>
                  <a:lnTo>
                    <a:pt x="258330" y="743229"/>
                  </a:lnTo>
                  <a:lnTo>
                    <a:pt x="265595" y="744651"/>
                  </a:lnTo>
                  <a:lnTo>
                    <a:pt x="272884" y="743229"/>
                  </a:lnTo>
                  <a:lnTo>
                    <a:pt x="279298" y="738974"/>
                  </a:lnTo>
                  <a:lnTo>
                    <a:pt x="738136" y="280390"/>
                  </a:lnTo>
                  <a:lnTo>
                    <a:pt x="779195" y="321449"/>
                  </a:lnTo>
                  <a:lnTo>
                    <a:pt x="779195" y="266700"/>
                  </a:lnTo>
                  <a:lnTo>
                    <a:pt x="724408" y="211912"/>
                  </a:lnTo>
                  <a:lnTo>
                    <a:pt x="697052" y="184543"/>
                  </a:lnTo>
                  <a:lnTo>
                    <a:pt x="738124" y="143471"/>
                  </a:lnTo>
                  <a:lnTo>
                    <a:pt x="847674" y="253009"/>
                  </a:lnTo>
                  <a:lnTo>
                    <a:pt x="847674" y="198247"/>
                  </a:lnTo>
                  <a:lnTo>
                    <a:pt x="792899" y="143471"/>
                  </a:lnTo>
                  <a:lnTo>
                    <a:pt x="765543" y="116116"/>
                  </a:lnTo>
                  <a:lnTo>
                    <a:pt x="820293" y="61353"/>
                  </a:lnTo>
                  <a:lnTo>
                    <a:pt x="845896" y="44373"/>
                  </a:lnTo>
                  <a:lnTo>
                    <a:pt x="875055" y="38709"/>
                  </a:lnTo>
                  <a:lnTo>
                    <a:pt x="904214" y="44373"/>
                  </a:lnTo>
                  <a:lnTo>
                    <a:pt x="929817" y="61353"/>
                  </a:lnTo>
                  <a:lnTo>
                    <a:pt x="946835" y="86969"/>
                  </a:lnTo>
                  <a:lnTo>
                    <a:pt x="952512" y="116116"/>
                  </a:lnTo>
                  <a:lnTo>
                    <a:pt x="952512" y="30848"/>
                  </a:lnTo>
                  <a:lnTo>
                    <a:pt x="918794" y="8496"/>
                  </a:lnTo>
                  <a:lnTo>
                    <a:pt x="875055" y="0"/>
                  </a:lnTo>
                  <a:lnTo>
                    <a:pt x="831316" y="8496"/>
                  </a:lnTo>
                  <a:lnTo>
                    <a:pt x="792911" y="33959"/>
                  </a:lnTo>
                  <a:lnTo>
                    <a:pt x="127101" y="699516"/>
                  </a:lnTo>
                  <a:lnTo>
                    <a:pt x="1816" y="963549"/>
                  </a:lnTo>
                  <a:lnTo>
                    <a:pt x="0" y="973277"/>
                  </a:lnTo>
                  <a:lnTo>
                    <a:pt x="2971" y="982192"/>
                  </a:lnTo>
                  <a:lnTo>
                    <a:pt x="9740" y="988695"/>
                  </a:lnTo>
                  <a:lnTo>
                    <a:pt x="19316" y="991222"/>
                  </a:lnTo>
                  <a:lnTo>
                    <a:pt x="484657" y="991222"/>
                  </a:lnTo>
                  <a:lnTo>
                    <a:pt x="484657" y="952500"/>
                  </a:lnTo>
                  <a:lnTo>
                    <a:pt x="105219" y="952500"/>
                  </a:lnTo>
                  <a:lnTo>
                    <a:pt x="150355" y="931087"/>
                  </a:lnTo>
                  <a:lnTo>
                    <a:pt x="262280" y="878001"/>
                  </a:lnTo>
                  <a:lnTo>
                    <a:pt x="289407" y="865136"/>
                  </a:lnTo>
                  <a:lnTo>
                    <a:pt x="291388" y="863777"/>
                  </a:lnTo>
                  <a:lnTo>
                    <a:pt x="334060" y="821118"/>
                  </a:lnTo>
                  <a:lnTo>
                    <a:pt x="861339" y="294081"/>
                  </a:lnTo>
                  <a:lnTo>
                    <a:pt x="929830" y="225628"/>
                  </a:lnTo>
                  <a:lnTo>
                    <a:pt x="957211" y="198259"/>
                  </a:lnTo>
                  <a:lnTo>
                    <a:pt x="982738" y="159829"/>
                  </a:lnTo>
                  <a:lnTo>
                    <a:pt x="991247" y="1161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2176356" y="3236644"/>
              <a:ext cx="1044575" cy="442595"/>
            </a:xfrm>
            <a:custGeom>
              <a:avLst/>
              <a:gdLst/>
              <a:ahLst/>
              <a:cxnLst/>
              <a:rect l="l" t="t" r="r" b="b"/>
              <a:pathLst>
                <a:path w="1044575" h="442595">
                  <a:moveTo>
                    <a:pt x="116251" y="0"/>
                  </a:moveTo>
                  <a:lnTo>
                    <a:pt x="68492" y="2966"/>
                  </a:lnTo>
                  <a:lnTo>
                    <a:pt x="24058" y="23741"/>
                  </a:lnTo>
                  <a:lnTo>
                    <a:pt x="1528" y="64571"/>
                  </a:lnTo>
                  <a:lnTo>
                    <a:pt x="0" y="85263"/>
                  </a:lnTo>
                  <a:lnTo>
                    <a:pt x="119" y="92663"/>
                  </a:lnTo>
                  <a:lnTo>
                    <a:pt x="2674" y="120621"/>
                  </a:lnTo>
                  <a:lnTo>
                    <a:pt x="10964" y="204157"/>
                  </a:lnTo>
                  <a:lnTo>
                    <a:pt x="11880" y="208691"/>
                  </a:lnTo>
                  <a:lnTo>
                    <a:pt x="13602" y="206457"/>
                  </a:lnTo>
                  <a:lnTo>
                    <a:pt x="14368" y="211091"/>
                  </a:lnTo>
                  <a:lnTo>
                    <a:pt x="14080" y="304109"/>
                  </a:lnTo>
                  <a:lnTo>
                    <a:pt x="15840" y="347927"/>
                  </a:lnTo>
                  <a:lnTo>
                    <a:pt x="21259" y="386332"/>
                  </a:lnTo>
                  <a:lnTo>
                    <a:pt x="50253" y="436037"/>
                  </a:lnTo>
                  <a:lnTo>
                    <a:pt x="77414" y="441906"/>
                  </a:lnTo>
                  <a:lnTo>
                    <a:pt x="115409" y="431499"/>
                  </a:lnTo>
                  <a:lnTo>
                    <a:pt x="189603" y="431284"/>
                  </a:lnTo>
                  <a:lnTo>
                    <a:pt x="240775" y="426231"/>
                  </a:lnTo>
                  <a:lnTo>
                    <a:pt x="291709" y="424535"/>
                  </a:lnTo>
                  <a:lnTo>
                    <a:pt x="342659" y="426185"/>
                  </a:lnTo>
                  <a:lnTo>
                    <a:pt x="393882" y="431169"/>
                  </a:lnTo>
                  <a:lnTo>
                    <a:pt x="564799" y="431347"/>
                  </a:lnTo>
                  <a:lnTo>
                    <a:pt x="619374" y="422438"/>
                  </a:lnTo>
                  <a:lnTo>
                    <a:pt x="674062" y="419465"/>
                  </a:lnTo>
                  <a:lnTo>
                    <a:pt x="728557" y="422423"/>
                  </a:lnTo>
                  <a:lnTo>
                    <a:pt x="782553" y="431309"/>
                  </a:lnTo>
                  <a:lnTo>
                    <a:pt x="909502" y="431372"/>
                  </a:lnTo>
                  <a:lnTo>
                    <a:pt x="941214" y="432225"/>
                  </a:lnTo>
                  <a:lnTo>
                    <a:pt x="965736" y="436098"/>
                  </a:lnTo>
                  <a:lnTo>
                    <a:pt x="990360" y="440317"/>
                  </a:lnTo>
                  <a:lnTo>
                    <a:pt x="1015179" y="442053"/>
                  </a:lnTo>
                  <a:lnTo>
                    <a:pt x="1022443" y="442244"/>
                  </a:lnTo>
                  <a:lnTo>
                    <a:pt x="1029073" y="437888"/>
                  </a:lnTo>
                  <a:lnTo>
                    <a:pt x="1033835" y="430585"/>
                  </a:lnTo>
                  <a:lnTo>
                    <a:pt x="1040633" y="381743"/>
                  </a:lnTo>
                  <a:lnTo>
                    <a:pt x="1039090" y="330422"/>
                  </a:lnTo>
                  <a:lnTo>
                    <a:pt x="1035532" y="278664"/>
                  </a:lnTo>
                  <a:lnTo>
                    <a:pt x="1036286" y="228515"/>
                  </a:lnTo>
                  <a:lnTo>
                    <a:pt x="1042114" y="148106"/>
                  </a:lnTo>
                  <a:lnTo>
                    <a:pt x="1044136" y="112744"/>
                  </a:lnTo>
                  <a:lnTo>
                    <a:pt x="1041570" y="78965"/>
                  </a:lnTo>
                  <a:lnTo>
                    <a:pt x="1031765" y="33926"/>
                  </a:lnTo>
                  <a:lnTo>
                    <a:pt x="1017385" y="10124"/>
                  </a:lnTo>
                  <a:lnTo>
                    <a:pt x="996372" y="3816"/>
                  </a:lnTo>
                  <a:lnTo>
                    <a:pt x="972656" y="5778"/>
                  </a:lnTo>
                  <a:lnTo>
                    <a:pt x="950167" y="6786"/>
                  </a:lnTo>
                  <a:lnTo>
                    <a:pt x="785525" y="6786"/>
                  </a:lnTo>
                  <a:lnTo>
                    <a:pt x="739399" y="3198"/>
                  </a:lnTo>
                  <a:lnTo>
                    <a:pt x="693138" y="909"/>
                  </a:lnTo>
                  <a:lnTo>
                    <a:pt x="646933" y="399"/>
                  </a:lnTo>
                  <a:lnTo>
                    <a:pt x="600974" y="2151"/>
                  </a:lnTo>
                  <a:lnTo>
                    <a:pt x="555451" y="6646"/>
                  </a:lnTo>
                  <a:lnTo>
                    <a:pt x="215511" y="6786"/>
                  </a:lnTo>
                  <a:lnTo>
                    <a:pt x="165776" y="4665"/>
                  </a:lnTo>
                  <a:lnTo>
                    <a:pt x="116251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411709" y="3279943"/>
            <a:ext cx="809222" cy="3244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9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950" dirty="0">
              <a:latin typeface="Grammarsaurus" pitchFamily="2" charset="0"/>
              <a:cs typeface="Lucida Sans Unicode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27859" y="6167790"/>
            <a:ext cx="2762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158311" y="2117572"/>
            <a:ext cx="8368904" cy="4440416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8843293" y="2305985"/>
            <a:ext cx="2313305" cy="1129796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 marR="5080" algn="ctr">
              <a:lnSpc>
                <a:spcPts val="2800"/>
              </a:lnSpc>
              <a:spcBef>
                <a:spcPts val="360"/>
              </a:spcBef>
            </a:pP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This forms the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compound autograph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500" b="1" dirty="0">
              <a:latin typeface="Grammarsaurus" pitchFamily="2" charset="0"/>
              <a:cs typeface="Arial Black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574727" y="4504283"/>
            <a:ext cx="5076190" cy="1129795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 marR="5080" algn="ctr">
              <a:lnSpc>
                <a:spcPts val="2800"/>
              </a:lnSpc>
              <a:spcBef>
                <a:spcPts val="359"/>
              </a:spcBef>
            </a:pP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Free base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graph 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comes from the Greek root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graphein 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meaning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write or draw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500" b="1" dirty="0">
              <a:latin typeface="Grammarsaurus" pitchFamily="2" charset="0"/>
              <a:cs typeface="Arial Black"/>
            </a:endParaRPr>
          </a:p>
        </p:txBody>
      </p:sp>
      <p:pic>
        <p:nvPicPr>
          <p:cNvPr id="28" name="object 2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29" name="object 13">
            <a:extLst>
              <a:ext uri="{FF2B5EF4-FFF2-40B4-BE49-F238E27FC236}">
                <a16:creationId xmlns:a16="http://schemas.microsoft.com/office/drawing/2014/main" id="{59436397-D0D8-DEC7-ED74-942FADA2636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4"/>
          <p:cNvGrpSpPr/>
          <p:nvPr/>
        </p:nvGrpSpPr>
        <p:grpSpPr>
          <a:xfrm>
            <a:off x="4388467" y="2742734"/>
            <a:ext cx="3415665" cy="2249170"/>
            <a:chOff x="4388467" y="2742734"/>
            <a:chExt cx="3415665" cy="2249170"/>
          </a:xfrm>
        </p:grpSpPr>
        <p:sp>
          <p:nvSpPr>
            <p:cNvPr id="5" name="object 5"/>
            <p:cNvSpPr/>
            <p:nvPr/>
          </p:nvSpPr>
          <p:spPr>
            <a:xfrm>
              <a:off x="4388467" y="2742734"/>
              <a:ext cx="3415665" cy="1537335"/>
            </a:xfrm>
            <a:custGeom>
              <a:avLst/>
              <a:gdLst/>
              <a:ahLst/>
              <a:cxnLst/>
              <a:rect l="l" t="t" r="r" b="b"/>
              <a:pathLst>
                <a:path w="3415665" h="1537335">
                  <a:moveTo>
                    <a:pt x="334790" y="0"/>
                  </a:moveTo>
                  <a:lnTo>
                    <a:pt x="289939" y="1683"/>
                  </a:lnTo>
                  <a:lnTo>
                    <a:pt x="245796" y="7179"/>
                  </a:lnTo>
                  <a:lnTo>
                    <a:pt x="202481" y="17312"/>
                  </a:lnTo>
                  <a:lnTo>
                    <a:pt x="160112" y="32906"/>
                  </a:lnTo>
                  <a:lnTo>
                    <a:pt x="118807" y="54787"/>
                  </a:lnTo>
                  <a:lnTo>
                    <a:pt x="78686" y="83777"/>
                  </a:lnTo>
                  <a:lnTo>
                    <a:pt x="50495" y="111162"/>
                  </a:lnTo>
                  <a:lnTo>
                    <a:pt x="29268" y="144315"/>
                  </a:lnTo>
                  <a:lnTo>
                    <a:pt x="14326" y="182654"/>
                  </a:lnTo>
                  <a:lnTo>
                    <a:pt x="4988" y="225598"/>
                  </a:lnTo>
                  <a:lnTo>
                    <a:pt x="579" y="272609"/>
                  </a:lnTo>
                  <a:lnTo>
                    <a:pt x="0" y="297477"/>
                  </a:lnTo>
                  <a:lnTo>
                    <a:pt x="390" y="323172"/>
                  </a:lnTo>
                  <a:lnTo>
                    <a:pt x="4498" y="371764"/>
                  </a:lnTo>
                  <a:lnTo>
                    <a:pt x="13132" y="468765"/>
                  </a:lnTo>
                  <a:lnTo>
                    <a:pt x="35874" y="710433"/>
                  </a:lnTo>
                  <a:lnTo>
                    <a:pt x="38870" y="726189"/>
                  </a:lnTo>
                  <a:lnTo>
                    <a:pt x="44504" y="718438"/>
                  </a:lnTo>
                  <a:lnTo>
                    <a:pt x="46999" y="734550"/>
                  </a:lnTo>
                  <a:lnTo>
                    <a:pt x="47147" y="781839"/>
                  </a:lnTo>
                  <a:lnTo>
                    <a:pt x="46954" y="829715"/>
                  </a:lnTo>
                  <a:lnTo>
                    <a:pt x="45851" y="974419"/>
                  </a:lnTo>
                  <a:lnTo>
                    <a:pt x="45817" y="1022195"/>
                  </a:lnTo>
                  <a:lnTo>
                    <a:pt x="46206" y="1069331"/>
                  </a:lnTo>
                  <a:lnTo>
                    <a:pt x="47168" y="1115584"/>
                  </a:lnTo>
                  <a:lnTo>
                    <a:pt x="48857" y="1160707"/>
                  </a:lnTo>
                  <a:lnTo>
                    <a:pt x="51425" y="1204456"/>
                  </a:lnTo>
                  <a:lnTo>
                    <a:pt x="55025" y="1246584"/>
                  </a:lnTo>
                  <a:lnTo>
                    <a:pt x="59810" y="1286847"/>
                  </a:lnTo>
                  <a:lnTo>
                    <a:pt x="65932" y="1325000"/>
                  </a:lnTo>
                  <a:lnTo>
                    <a:pt x="82797" y="1393990"/>
                  </a:lnTo>
                  <a:lnTo>
                    <a:pt x="106842" y="1451593"/>
                  </a:lnTo>
                  <a:lnTo>
                    <a:pt x="139288" y="1495846"/>
                  </a:lnTo>
                  <a:lnTo>
                    <a:pt x="181355" y="1524785"/>
                  </a:lnTo>
                  <a:lnTo>
                    <a:pt x="234264" y="1536448"/>
                  </a:lnTo>
                  <a:lnTo>
                    <a:pt x="265166" y="1535187"/>
                  </a:lnTo>
                  <a:lnTo>
                    <a:pt x="299236" y="1528872"/>
                  </a:lnTo>
                  <a:lnTo>
                    <a:pt x="336627" y="1517256"/>
                  </a:lnTo>
                  <a:lnTo>
                    <a:pt x="377491" y="1500094"/>
                  </a:lnTo>
                  <a:lnTo>
                    <a:pt x="394466" y="1499841"/>
                  </a:lnTo>
                  <a:lnTo>
                    <a:pt x="559241" y="1499586"/>
                  </a:lnTo>
                  <a:lnTo>
                    <a:pt x="620138" y="1499370"/>
                  </a:lnTo>
                  <a:lnTo>
                    <a:pt x="671767" y="1492723"/>
                  </a:lnTo>
                  <a:lnTo>
                    <a:pt x="723268" y="1487182"/>
                  </a:lnTo>
                  <a:lnTo>
                    <a:pt x="774665" y="1482747"/>
                  </a:lnTo>
                  <a:lnTo>
                    <a:pt x="825982" y="1479417"/>
                  </a:lnTo>
                  <a:lnTo>
                    <a:pt x="877244" y="1477189"/>
                  </a:lnTo>
                  <a:lnTo>
                    <a:pt x="928475" y="1476064"/>
                  </a:lnTo>
                  <a:lnTo>
                    <a:pt x="979700" y="1476040"/>
                  </a:lnTo>
                  <a:lnTo>
                    <a:pt x="1030944" y="1477116"/>
                  </a:lnTo>
                  <a:lnTo>
                    <a:pt x="1082229" y="1479290"/>
                  </a:lnTo>
                  <a:lnTo>
                    <a:pt x="1133582" y="1482562"/>
                  </a:lnTo>
                  <a:lnTo>
                    <a:pt x="1185025" y="1486930"/>
                  </a:lnTo>
                  <a:lnTo>
                    <a:pt x="1236585" y="1492393"/>
                  </a:lnTo>
                  <a:lnTo>
                    <a:pt x="1288285" y="1498951"/>
                  </a:lnTo>
                  <a:lnTo>
                    <a:pt x="1330818" y="1499492"/>
                  </a:lnTo>
                  <a:lnTo>
                    <a:pt x="1847288" y="1499586"/>
                  </a:lnTo>
                  <a:lnTo>
                    <a:pt x="1898188" y="1488644"/>
                  </a:lnTo>
                  <a:lnTo>
                    <a:pt x="1949178" y="1479385"/>
                  </a:lnTo>
                  <a:lnTo>
                    <a:pt x="2000234" y="1471808"/>
                  </a:lnTo>
                  <a:lnTo>
                    <a:pt x="2051333" y="1465915"/>
                  </a:lnTo>
                  <a:lnTo>
                    <a:pt x="2102451" y="1461703"/>
                  </a:lnTo>
                  <a:lnTo>
                    <a:pt x="2153565" y="1459173"/>
                  </a:lnTo>
                  <a:lnTo>
                    <a:pt x="2204651" y="1458325"/>
                  </a:lnTo>
                  <a:lnTo>
                    <a:pt x="2255686" y="1459158"/>
                  </a:lnTo>
                  <a:lnTo>
                    <a:pt x="2306645" y="1461672"/>
                  </a:lnTo>
                  <a:lnTo>
                    <a:pt x="2357506" y="1465867"/>
                  </a:lnTo>
                  <a:lnTo>
                    <a:pt x="2408245" y="1471742"/>
                  </a:lnTo>
                  <a:lnTo>
                    <a:pt x="2458837" y="1479297"/>
                  </a:lnTo>
                  <a:lnTo>
                    <a:pt x="2509261" y="1488532"/>
                  </a:lnTo>
                  <a:lnTo>
                    <a:pt x="2559491" y="1499446"/>
                  </a:lnTo>
                  <a:lnTo>
                    <a:pt x="2924781" y="1499586"/>
                  </a:lnTo>
                  <a:lnTo>
                    <a:pt x="2998263" y="1500195"/>
                  </a:lnTo>
                  <a:lnTo>
                    <a:pt x="3044083" y="1499664"/>
                  </a:lnTo>
                  <a:lnTo>
                    <a:pt x="3089875" y="1504106"/>
                  </a:lnTo>
                  <a:lnTo>
                    <a:pt x="3135696" y="1511691"/>
                  </a:lnTo>
                  <a:lnTo>
                    <a:pt x="3181599" y="1520583"/>
                  </a:lnTo>
                  <a:lnTo>
                    <a:pt x="3227640" y="1528949"/>
                  </a:lnTo>
                  <a:lnTo>
                    <a:pt x="3273871" y="1534957"/>
                  </a:lnTo>
                  <a:lnTo>
                    <a:pt x="3320348" y="1536771"/>
                  </a:lnTo>
                  <a:lnTo>
                    <a:pt x="3337718" y="1534386"/>
                  </a:lnTo>
                  <a:lnTo>
                    <a:pt x="3381359" y="1496944"/>
                  </a:lnTo>
                  <a:lnTo>
                    <a:pt x="3391701" y="1449764"/>
                  </a:lnTo>
                  <a:lnTo>
                    <a:pt x="3398610" y="1401466"/>
                  </a:lnTo>
                  <a:lnTo>
                    <a:pt x="3402568" y="1352217"/>
                  </a:lnTo>
                  <a:lnTo>
                    <a:pt x="3404059" y="1302183"/>
                  </a:lnTo>
                  <a:lnTo>
                    <a:pt x="3403564" y="1251527"/>
                  </a:lnTo>
                  <a:lnTo>
                    <a:pt x="3401567" y="1200418"/>
                  </a:lnTo>
                  <a:lnTo>
                    <a:pt x="3398548" y="1149020"/>
                  </a:lnTo>
                  <a:lnTo>
                    <a:pt x="3391380" y="1046020"/>
                  </a:lnTo>
                  <a:lnTo>
                    <a:pt x="3388195" y="994750"/>
                  </a:lnTo>
                  <a:lnTo>
                    <a:pt x="3385919" y="943853"/>
                  </a:lnTo>
                  <a:lnTo>
                    <a:pt x="3385035" y="893497"/>
                  </a:lnTo>
                  <a:lnTo>
                    <a:pt x="3386025" y="843846"/>
                  </a:lnTo>
                  <a:lnTo>
                    <a:pt x="3389373" y="795066"/>
                  </a:lnTo>
                  <a:lnTo>
                    <a:pt x="3393861" y="715288"/>
                  </a:lnTo>
                  <a:lnTo>
                    <a:pt x="3399985" y="622718"/>
                  </a:lnTo>
                  <a:lnTo>
                    <a:pt x="3408453" y="515757"/>
                  </a:lnTo>
                  <a:lnTo>
                    <a:pt x="3411788" y="471451"/>
                  </a:lnTo>
                  <a:lnTo>
                    <a:pt x="3414098" y="431059"/>
                  </a:lnTo>
                  <a:lnTo>
                    <a:pt x="3415060" y="392928"/>
                  </a:lnTo>
                  <a:lnTo>
                    <a:pt x="3414354" y="355408"/>
                  </a:lnTo>
                  <a:lnTo>
                    <a:pt x="3411661" y="316846"/>
                  </a:lnTo>
                  <a:lnTo>
                    <a:pt x="3406658" y="275589"/>
                  </a:lnTo>
                  <a:lnTo>
                    <a:pt x="3399026" y="229986"/>
                  </a:lnTo>
                  <a:lnTo>
                    <a:pt x="3388443" y="178385"/>
                  </a:lnTo>
                  <a:lnTo>
                    <a:pt x="3374590" y="119134"/>
                  </a:lnTo>
                  <a:lnTo>
                    <a:pt x="3354593" y="68205"/>
                  </a:lnTo>
                  <a:lnTo>
                    <a:pt x="3327565" y="36469"/>
                  </a:lnTo>
                  <a:lnTo>
                    <a:pt x="3258840" y="14559"/>
                  </a:lnTo>
                  <a:lnTo>
                    <a:pt x="3220359" y="16377"/>
                  </a:lnTo>
                  <a:lnTo>
                    <a:pt x="3181274" y="21372"/>
                  </a:lnTo>
                  <a:lnTo>
                    <a:pt x="3143194" y="25539"/>
                  </a:lnTo>
                  <a:lnTo>
                    <a:pt x="3107725" y="24874"/>
                  </a:lnTo>
                  <a:lnTo>
                    <a:pt x="2569207" y="24887"/>
                  </a:lnTo>
                  <a:lnTo>
                    <a:pt x="2519006" y="20338"/>
                  </a:lnTo>
                  <a:lnTo>
                    <a:pt x="2468711" y="16166"/>
                  </a:lnTo>
                  <a:lnTo>
                    <a:pt x="2418343" y="12432"/>
                  </a:lnTo>
                  <a:lnTo>
                    <a:pt x="2367926" y="9199"/>
                  </a:lnTo>
                  <a:lnTo>
                    <a:pt x="2317484" y="6528"/>
                  </a:lnTo>
                  <a:lnTo>
                    <a:pt x="2267038" y="4482"/>
                  </a:lnTo>
                  <a:lnTo>
                    <a:pt x="2216613" y="3123"/>
                  </a:lnTo>
                  <a:lnTo>
                    <a:pt x="2166231" y="2513"/>
                  </a:lnTo>
                  <a:lnTo>
                    <a:pt x="2115916" y="2714"/>
                  </a:lnTo>
                  <a:lnTo>
                    <a:pt x="2065690" y="3787"/>
                  </a:lnTo>
                  <a:lnTo>
                    <a:pt x="2015577" y="5796"/>
                  </a:lnTo>
                  <a:lnTo>
                    <a:pt x="1965601" y="8801"/>
                  </a:lnTo>
                  <a:lnTo>
                    <a:pt x="1915784" y="12865"/>
                  </a:lnTo>
                  <a:lnTo>
                    <a:pt x="1866148" y="18049"/>
                  </a:lnTo>
                  <a:lnTo>
                    <a:pt x="1816719" y="24417"/>
                  </a:lnTo>
                  <a:lnTo>
                    <a:pt x="704885" y="24874"/>
                  </a:lnTo>
                  <a:lnTo>
                    <a:pt x="658632" y="25731"/>
                  </a:lnTo>
                  <a:lnTo>
                    <a:pt x="612140" y="23807"/>
                  </a:lnTo>
                  <a:lnTo>
                    <a:pt x="565527" y="19924"/>
                  </a:lnTo>
                  <a:lnTo>
                    <a:pt x="518910" y="14908"/>
                  </a:lnTo>
                  <a:lnTo>
                    <a:pt x="472410" y="9584"/>
                  </a:lnTo>
                  <a:lnTo>
                    <a:pt x="426144" y="4774"/>
                  </a:lnTo>
                  <a:lnTo>
                    <a:pt x="380231" y="1305"/>
                  </a:lnTo>
                  <a:lnTo>
                    <a:pt x="334790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053393" y="4084408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67"/>
                  </a:moveTo>
                  <a:lnTo>
                    <a:pt x="472681" y="7772"/>
                  </a:lnTo>
                  <a:lnTo>
                    <a:pt x="419036" y="17907"/>
                  </a:lnTo>
                  <a:lnTo>
                    <a:pt x="422198" y="38049"/>
                  </a:lnTo>
                  <a:lnTo>
                    <a:pt x="419696" y="59067"/>
                  </a:lnTo>
                  <a:lnTo>
                    <a:pt x="400075" y="100368"/>
                  </a:lnTo>
                  <a:lnTo>
                    <a:pt x="370801" y="131305"/>
                  </a:lnTo>
                  <a:lnTo>
                    <a:pt x="334200" y="157111"/>
                  </a:lnTo>
                  <a:lnTo>
                    <a:pt x="294309" y="180949"/>
                  </a:lnTo>
                  <a:lnTo>
                    <a:pt x="255155" y="205917"/>
                  </a:lnTo>
                  <a:lnTo>
                    <a:pt x="220751" y="235153"/>
                  </a:lnTo>
                  <a:lnTo>
                    <a:pt x="184048" y="279857"/>
                  </a:lnTo>
                  <a:lnTo>
                    <a:pt x="157822" y="328891"/>
                  </a:lnTo>
                  <a:lnTo>
                    <a:pt x="142887" y="372605"/>
                  </a:lnTo>
                  <a:lnTo>
                    <a:pt x="136779" y="416991"/>
                  </a:lnTo>
                  <a:lnTo>
                    <a:pt x="135597" y="461594"/>
                  </a:lnTo>
                  <a:lnTo>
                    <a:pt x="135483" y="505993"/>
                  </a:lnTo>
                  <a:lnTo>
                    <a:pt x="132511" y="549732"/>
                  </a:lnTo>
                  <a:lnTo>
                    <a:pt x="122821" y="592366"/>
                  </a:lnTo>
                  <a:lnTo>
                    <a:pt x="102514" y="633463"/>
                  </a:lnTo>
                  <a:lnTo>
                    <a:pt x="58826" y="667727"/>
                  </a:lnTo>
                  <a:lnTo>
                    <a:pt x="30149" y="674624"/>
                  </a:lnTo>
                  <a:lnTo>
                    <a:pt x="0" y="670496"/>
                  </a:lnTo>
                  <a:lnTo>
                    <a:pt x="30238" y="676071"/>
                  </a:lnTo>
                  <a:lnTo>
                    <a:pt x="87185" y="656170"/>
                  </a:lnTo>
                  <a:lnTo>
                    <a:pt x="123837" y="613676"/>
                  </a:lnTo>
                  <a:lnTo>
                    <a:pt x="142557" y="563486"/>
                  </a:lnTo>
                  <a:lnTo>
                    <a:pt x="151282" y="486283"/>
                  </a:lnTo>
                  <a:lnTo>
                    <a:pt x="156692" y="435432"/>
                  </a:lnTo>
                  <a:lnTo>
                    <a:pt x="163995" y="397789"/>
                  </a:lnTo>
                  <a:lnTo>
                    <a:pt x="200977" y="407479"/>
                  </a:lnTo>
                  <a:lnTo>
                    <a:pt x="243255" y="426580"/>
                  </a:lnTo>
                  <a:lnTo>
                    <a:pt x="276174" y="451967"/>
                  </a:lnTo>
                  <a:lnTo>
                    <a:pt x="296570" y="483489"/>
                  </a:lnTo>
                  <a:lnTo>
                    <a:pt x="301269" y="521042"/>
                  </a:lnTo>
                  <a:lnTo>
                    <a:pt x="287096" y="564476"/>
                  </a:lnTo>
                  <a:lnTo>
                    <a:pt x="283375" y="587121"/>
                  </a:lnTo>
                  <a:lnTo>
                    <a:pt x="288734" y="609676"/>
                  </a:lnTo>
                  <a:lnTo>
                    <a:pt x="302717" y="628573"/>
                  </a:lnTo>
                  <a:lnTo>
                    <a:pt x="324866" y="640270"/>
                  </a:lnTo>
                  <a:lnTo>
                    <a:pt x="305371" y="626630"/>
                  </a:lnTo>
                  <a:lnTo>
                    <a:pt x="295160" y="608063"/>
                  </a:lnTo>
                  <a:lnTo>
                    <a:pt x="293611" y="587502"/>
                  </a:lnTo>
                  <a:lnTo>
                    <a:pt x="300088" y="567905"/>
                  </a:lnTo>
                  <a:lnTo>
                    <a:pt x="321157" y="527316"/>
                  </a:lnTo>
                  <a:lnTo>
                    <a:pt x="325094" y="488721"/>
                  </a:lnTo>
                  <a:lnTo>
                    <a:pt x="291185" y="420522"/>
                  </a:lnTo>
                  <a:lnTo>
                    <a:pt x="258114" y="392379"/>
                  </a:lnTo>
                  <a:lnTo>
                    <a:pt x="217512" y="369189"/>
                  </a:lnTo>
                  <a:lnTo>
                    <a:pt x="177431" y="353860"/>
                  </a:lnTo>
                  <a:lnTo>
                    <a:pt x="182740" y="338607"/>
                  </a:lnTo>
                  <a:lnTo>
                    <a:pt x="208597" y="294424"/>
                  </a:lnTo>
                  <a:lnTo>
                    <a:pt x="246456" y="254228"/>
                  </a:lnTo>
                  <a:lnTo>
                    <a:pt x="282778" y="228993"/>
                  </a:lnTo>
                  <a:lnTo>
                    <a:pt x="322922" y="205282"/>
                  </a:lnTo>
                  <a:lnTo>
                    <a:pt x="363829" y="181533"/>
                  </a:lnTo>
                  <a:lnTo>
                    <a:pt x="402437" y="156197"/>
                  </a:lnTo>
                  <a:lnTo>
                    <a:pt x="435686" y="127711"/>
                  </a:lnTo>
                  <a:lnTo>
                    <a:pt x="460514" y="94526"/>
                  </a:lnTo>
                  <a:lnTo>
                    <a:pt x="473875" y="55067"/>
                  </a:lnTo>
                  <a:close/>
                </a:path>
                <a:path w="2018665" h="676275">
                  <a:moveTo>
                    <a:pt x="641883" y="0"/>
                  </a:moveTo>
                  <a:lnTo>
                    <a:pt x="586943" y="1854"/>
                  </a:lnTo>
                  <a:lnTo>
                    <a:pt x="586651" y="36995"/>
                  </a:lnTo>
                  <a:lnTo>
                    <a:pt x="580339" y="72072"/>
                  </a:lnTo>
                  <a:lnTo>
                    <a:pt x="553796" y="142036"/>
                  </a:lnTo>
                  <a:lnTo>
                    <a:pt x="535647" y="176936"/>
                  </a:lnTo>
                  <a:lnTo>
                    <a:pt x="515607" y="211759"/>
                  </a:lnTo>
                  <a:lnTo>
                    <a:pt x="474065" y="281254"/>
                  </a:lnTo>
                  <a:lnTo>
                    <a:pt x="454621" y="315925"/>
                  </a:lnTo>
                  <a:lnTo>
                    <a:pt x="437438" y="350532"/>
                  </a:lnTo>
                  <a:lnTo>
                    <a:pt x="423557" y="385089"/>
                  </a:lnTo>
                  <a:lnTo>
                    <a:pt x="414007" y="419608"/>
                  </a:lnTo>
                  <a:lnTo>
                    <a:pt x="409829" y="454063"/>
                  </a:lnTo>
                  <a:lnTo>
                    <a:pt x="412051" y="488480"/>
                  </a:lnTo>
                  <a:lnTo>
                    <a:pt x="421728" y="522859"/>
                  </a:lnTo>
                  <a:lnTo>
                    <a:pt x="439864" y="557187"/>
                  </a:lnTo>
                  <a:lnTo>
                    <a:pt x="467512" y="591464"/>
                  </a:lnTo>
                  <a:lnTo>
                    <a:pt x="443166" y="554621"/>
                  </a:lnTo>
                  <a:lnTo>
                    <a:pt x="428498" y="518553"/>
                  </a:lnTo>
                  <a:lnTo>
                    <a:pt x="422427" y="483158"/>
                  </a:lnTo>
                  <a:lnTo>
                    <a:pt x="423900" y="448335"/>
                  </a:lnTo>
                  <a:lnTo>
                    <a:pt x="431838" y="413994"/>
                  </a:lnTo>
                  <a:lnTo>
                    <a:pt x="462826" y="346265"/>
                  </a:lnTo>
                  <a:lnTo>
                    <a:pt x="483743" y="312686"/>
                  </a:lnTo>
                  <a:lnTo>
                    <a:pt x="506844" y="279158"/>
                  </a:lnTo>
                  <a:lnTo>
                    <a:pt x="555320" y="211810"/>
                  </a:lnTo>
                  <a:lnTo>
                    <a:pt x="578561" y="177787"/>
                  </a:lnTo>
                  <a:lnTo>
                    <a:pt x="599706" y="143395"/>
                  </a:lnTo>
                  <a:lnTo>
                    <a:pt x="617677" y="108521"/>
                  </a:lnTo>
                  <a:lnTo>
                    <a:pt x="631405" y="73075"/>
                  </a:lnTo>
                  <a:lnTo>
                    <a:pt x="639838" y="36931"/>
                  </a:lnTo>
                  <a:lnTo>
                    <a:pt x="641883" y="0"/>
                  </a:lnTo>
                  <a:close/>
                </a:path>
                <a:path w="2018665" h="676275">
                  <a:moveTo>
                    <a:pt x="1054849" y="156946"/>
                  </a:moveTo>
                  <a:lnTo>
                    <a:pt x="999845" y="157518"/>
                  </a:lnTo>
                  <a:lnTo>
                    <a:pt x="1003668" y="196354"/>
                  </a:lnTo>
                  <a:lnTo>
                    <a:pt x="998664" y="230898"/>
                  </a:lnTo>
                  <a:lnTo>
                    <a:pt x="985608" y="264261"/>
                  </a:lnTo>
                  <a:lnTo>
                    <a:pt x="965301" y="299504"/>
                  </a:lnTo>
                  <a:lnTo>
                    <a:pt x="949299" y="337718"/>
                  </a:lnTo>
                  <a:lnTo>
                    <a:pt x="943876" y="378091"/>
                  </a:lnTo>
                  <a:lnTo>
                    <a:pt x="949553" y="418274"/>
                  </a:lnTo>
                  <a:lnTo>
                    <a:pt x="966812" y="455841"/>
                  </a:lnTo>
                  <a:lnTo>
                    <a:pt x="954570" y="407365"/>
                  </a:lnTo>
                  <a:lnTo>
                    <a:pt x="962063" y="363347"/>
                  </a:lnTo>
                  <a:lnTo>
                    <a:pt x="982992" y="321995"/>
                  </a:lnTo>
                  <a:lnTo>
                    <a:pt x="1039774" y="240118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63" y="176733"/>
                  </a:lnTo>
                  <a:lnTo>
                    <a:pt x="1054849" y="156946"/>
                  </a:lnTo>
                  <a:close/>
                </a:path>
                <a:path w="2018665" h="676275">
                  <a:moveTo>
                    <a:pt x="2018131" y="345821"/>
                  </a:moveTo>
                  <a:lnTo>
                    <a:pt x="2012708" y="305435"/>
                  </a:lnTo>
                  <a:lnTo>
                    <a:pt x="1996719" y="267233"/>
                  </a:lnTo>
                  <a:lnTo>
                    <a:pt x="1976399" y="231978"/>
                  </a:lnTo>
                  <a:lnTo>
                    <a:pt x="1963343" y="198628"/>
                  </a:lnTo>
                  <a:lnTo>
                    <a:pt x="1958327" y="164084"/>
                  </a:lnTo>
                  <a:lnTo>
                    <a:pt x="1962150" y="125247"/>
                  </a:lnTo>
                  <a:lnTo>
                    <a:pt x="1907159" y="124675"/>
                  </a:lnTo>
                  <a:lnTo>
                    <a:pt x="1910765" y="165125"/>
                  </a:lnTo>
                  <a:lnTo>
                    <a:pt x="1922221" y="207848"/>
                  </a:lnTo>
                  <a:lnTo>
                    <a:pt x="1979015" y="289712"/>
                  </a:lnTo>
                  <a:lnTo>
                    <a:pt x="1999932" y="331050"/>
                  </a:lnTo>
                  <a:lnTo>
                    <a:pt x="2007438" y="375069"/>
                  </a:lnTo>
                  <a:lnTo>
                    <a:pt x="1995208" y="423570"/>
                  </a:lnTo>
                  <a:lnTo>
                    <a:pt x="2012467" y="385991"/>
                  </a:lnTo>
                  <a:lnTo>
                    <a:pt x="2018131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07198" y="4522103"/>
              <a:ext cx="195795" cy="8605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5478780" y="4229798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73" y="761733"/>
                  </a:moveTo>
                  <a:lnTo>
                    <a:pt x="510146" y="744931"/>
                  </a:lnTo>
                  <a:lnTo>
                    <a:pt x="473697" y="721309"/>
                  </a:lnTo>
                  <a:lnTo>
                    <a:pt x="448246" y="691934"/>
                  </a:lnTo>
                  <a:lnTo>
                    <a:pt x="422922" y="620115"/>
                  </a:lnTo>
                  <a:lnTo>
                    <a:pt x="419303" y="579755"/>
                  </a:lnTo>
                  <a:lnTo>
                    <a:pt x="419239" y="537832"/>
                  </a:lnTo>
                  <a:lnTo>
                    <a:pt x="422287" y="453466"/>
                  </a:lnTo>
                  <a:lnTo>
                    <a:pt x="421690" y="413118"/>
                  </a:lnTo>
                  <a:lnTo>
                    <a:pt x="402272" y="330492"/>
                  </a:lnTo>
                  <a:lnTo>
                    <a:pt x="378688" y="289128"/>
                  </a:lnTo>
                  <a:lnTo>
                    <a:pt x="349097" y="250698"/>
                  </a:lnTo>
                  <a:lnTo>
                    <a:pt x="316217" y="214642"/>
                  </a:lnTo>
                  <a:lnTo>
                    <a:pt x="282727" y="180390"/>
                  </a:lnTo>
                  <a:lnTo>
                    <a:pt x="242087" y="137896"/>
                  </a:lnTo>
                  <a:lnTo>
                    <a:pt x="206667" y="93865"/>
                  </a:lnTo>
                  <a:lnTo>
                    <a:pt x="181343" y="48006"/>
                  </a:lnTo>
                  <a:lnTo>
                    <a:pt x="170992" y="0"/>
                  </a:lnTo>
                  <a:lnTo>
                    <a:pt x="116090" y="2540"/>
                  </a:lnTo>
                  <a:lnTo>
                    <a:pt x="126085" y="45059"/>
                  </a:lnTo>
                  <a:lnTo>
                    <a:pt x="143954" y="83413"/>
                  </a:lnTo>
                  <a:lnTo>
                    <a:pt x="168059" y="118452"/>
                  </a:lnTo>
                  <a:lnTo>
                    <a:pt x="196773" y="151028"/>
                  </a:lnTo>
                  <a:lnTo>
                    <a:pt x="228473" y="181952"/>
                  </a:lnTo>
                  <a:lnTo>
                    <a:pt x="294309" y="242239"/>
                  </a:lnTo>
                  <a:lnTo>
                    <a:pt x="325196" y="273265"/>
                  </a:lnTo>
                  <a:lnTo>
                    <a:pt x="352564" y="306019"/>
                  </a:lnTo>
                  <a:lnTo>
                    <a:pt x="364807" y="325475"/>
                  </a:lnTo>
                  <a:lnTo>
                    <a:pt x="349504" y="328333"/>
                  </a:lnTo>
                  <a:lnTo>
                    <a:pt x="312496" y="336511"/>
                  </a:lnTo>
                  <a:lnTo>
                    <a:pt x="275704" y="347332"/>
                  </a:lnTo>
                  <a:lnTo>
                    <a:pt x="239966" y="362038"/>
                  </a:lnTo>
                  <a:lnTo>
                    <a:pt x="179374" y="406349"/>
                  </a:lnTo>
                  <a:lnTo>
                    <a:pt x="149059" y="468515"/>
                  </a:lnTo>
                  <a:lnTo>
                    <a:pt x="144208" y="530326"/>
                  </a:lnTo>
                  <a:lnTo>
                    <a:pt x="137629" y="558571"/>
                  </a:lnTo>
                  <a:lnTo>
                    <a:pt x="98894" y="606691"/>
                  </a:lnTo>
                  <a:lnTo>
                    <a:pt x="36220" y="634911"/>
                  </a:lnTo>
                  <a:lnTo>
                    <a:pt x="0" y="638327"/>
                  </a:lnTo>
                  <a:lnTo>
                    <a:pt x="36906" y="637730"/>
                  </a:lnTo>
                  <a:lnTo>
                    <a:pt x="105435" y="613359"/>
                  </a:lnTo>
                  <a:lnTo>
                    <a:pt x="153644" y="563765"/>
                  </a:lnTo>
                  <a:lnTo>
                    <a:pt x="176123" y="472567"/>
                  </a:lnTo>
                  <a:lnTo>
                    <a:pt x="194081" y="436981"/>
                  </a:lnTo>
                  <a:lnTo>
                    <a:pt x="223367" y="410641"/>
                  </a:lnTo>
                  <a:lnTo>
                    <a:pt x="261048" y="391998"/>
                  </a:lnTo>
                  <a:lnTo>
                    <a:pt x="304177" y="379526"/>
                  </a:lnTo>
                  <a:lnTo>
                    <a:pt x="349821" y="371652"/>
                  </a:lnTo>
                  <a:lnTo>
                    <a:pt x="385381" y="367880"/>
                  </a:lnTo>
                  <a:lnTo>
                    <a:pt x="390232" y="379996"/>
                  </a:lnTo>
                  <a:lnTo>
                    <a:pt x="398538" y="425145"/>
                  </a:lnTo>
                  <a:lnTo>
                    <a:pt x="400850" y="472313"/>
                  </a:lnTo>
                  <a:lnTo>
                    <a:pt x="400812" y="520509"/>
                  </a:lnTo>
                  <a:lnTo>
                    <a:pt x="402082" y="568744"/>
                  </a:lnTo>
                  <a:lnTo>
                    <a:pt x="408305" y="615988"/>
                  </a:lnTo>
                  <a:lnTo>
                    <a:pt x="423125" y="661238"/>
                  </a:lnTo>
                  <a:lnTo>
                    <a:pt x="450202" y="703503"/>
                  </a:lnTo>
                  <a:lnTo>
                    <a:pt x="497852" y="742480"/>
                  </a:lnTo>
                  <a:lnTo>
                    <a:pt x="527291" y="755243"/>
                  </a:lnTo>
                  <a:lnTo>
                    <a:pt x="559473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35349" y="4730955"/>
              <a:ext cx="139992" cy="178193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059324" y="4084408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30"/>
                  </a:moveTo>
                  <a:lnTo>
                    <a:pt x="125158" y="283756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27"/>
                  </a:lnTo>
                  <a:lnTo>
                    <a:pt x="41579" y="322554"/>
                  </a:lnTo>
                  <a:lnTo>
                    <a:pt x="84264" y="316776"/>
                  </a:lnTo>
                  <a:lnTo>
                    <a:pt x="126111" y="318223"/>
                  </a:lnTo>
                  <a:lnTo>
                    <a:pt x="165227" y="326542"/>
                  </a:lnTo>
                  <a:lnTo>
                    <a:pt x="175234" y="281330"/>
                  </a:lnTo>
                  <a:close/>
                </a:path>
                <a:path w="1786890" h="676275">
                  <a:moveTo>
                    <a:pt x="1091501" y="378091"/>
                  </a:moveTo>
                  <a:lnTo>
                    <a:pt x="1086091" y="337718"/>
                  </a:lnTo>
                  <a:lnTo>
                    <a:pt x="1070089" y="299504"/>
                  </a:lnTo>
                  <a:lnTo>
                    <a:pt x="1049769" y="264261"/>
                  </a:lnTo>
                  <a:lnTo>
                    <a:pt x="1036713" y="230898"/>
                  </a:lnTo>
                  <a:lnTo>
                    <a:pt x="1031709" y="196354"/>
                  </a:lnTo>
                  <a:lnTo>
                    <a:pt x="1035532" y="157518"/>
                  </a:lnTo>
                  <a:lnTo>
                    <a:pt x="980541" y="156946"/>
                  </a:lnTo>
                  <a:lnTo>
                    <a:pt x="984148" y="197408"/>
                  </a:lnTo>
                  <a:lnTo>
                    <a:pt x="995616" y="240118"/>
                  </a:lnTo>
                  <a:lnTo>
                    <a:pt x="1052398" y="321995"/>
                  </a:lnTo>
                  <a:lnTo>
                    <a:pt x="1073315" y="363347"/>
                  </a:lnTo>
                  <a:lnTo>
                    <a:pt x="1080820" y="407365"/>
                  </a:lnTo>
                  <a:lnTo>
                    <a:pt x="1068578" y="455841"/>
                  </a:lnTo>
                  <a:lnTo>
                    <a:pt x="1085837" y="418274"/>
                  </a:lnTo>
                  <a:lnTo>
                    <a:pt x="1091501" y="378091"/>
                  </a:lnTo>
                  <a:close/>
                </a:path>
                <a:path w="1786890" h="676275">
                  <a:moveTo>
                    <a:pt x="1377022" y="454063"/>
                  </a:moveTo>
                  <a:lnTo>
                    <a:pt x="1363294" y="385089"/>
                  </a:lnTo>
                  <a:lnTo>
                    <a:pt x="1332230" y="315925"/>
                  </a:lnTo>
                  <a:lnTo>
                    <a:pt x="1312786" y="281254"/>
                  </a:lnTo>
                  <a:lnTo>
                    <a:pt x="1271231" y="211759"/>
                  </a:lnTo>
                  <a:lnTo>
                    <a:pt x="1251204" y="176936"/>
                  </a:lnTo>
                  <a:lnTo>
                    <a:pt x="1233055" y="142036"/>
                  </a:lnTo>
                  <a:lnTo>
                    <a:pt x="1217815" y="107086"/>
                  </a:lnTo>
                  <a:lnTo>
                    <a:pt x="1200213" y="36995"/>
                  </a:lnTo>
                  <a:lnTo>
                    <a:pt x="1199908" y="1854"/>
                  </a:lnTo>
                  <a:lnTo>
                    <a:pt x="1144955" y="0"/>
                  </a:lnTo>
                  <a:lnTo>
                    <a:pt x="1155433" y="73075"/>
                  </a:lnTo>
                  <a:lnTo>
                    <a:pt x="1187145" y="143395"/>
                  </a:lnTo>
                  <a:lnTo>
                    <a:pt x="1208278" y="177787"/>
                  </a:lnTo>
                  <a:lnTo>
                    <a:pt x="1231519" y="211810"/>
                  </a:lnTo>
                  <a:lnTo>
                    <a:pt x="1279994" y="279158"/>
                  </a:lnTo>
                  <a:lnTo>
                    <a:pt x="1303096" y="312686"/>
                  </a:lnTo>
                  <a:lnTo>
                    <a:pt x="1324013" y="346265"/>
                  </a:lnTo>
                  <a:lnTo>
                    <a:pt x="1355001" y="413994"/>
                  </a:lnTo>
                  <a:lnTo>
                    <a:pt x="1364411" y="483158"/>
                  </a:lnTo>
                  <a:lnTo>
                    <a:pt x="1358353" y="518553"/>
                  </a:lnTo>
                  <a:lnTo>
                    <a:pt x="1343685" y="554621"/>
                  </a:lnTo>
                  <a:lnTo>
                    <a:pt x="1319326" y="591464"/>
                  </a:lnTo>
                  <a:lnTo>
                    <a:pt x="1346987" y="557187"/>
                  </a:lnTo>
                  <a:lnTo>
                    <a:pt x="1365123" y="522859"/>
                  </a:lnTo>
                  <a:lnTo>
                    <a:pt x="1374787" y="488480"/>
                  </a:lnTo>
                  <a:lnTo>
                    <a:pt x="1377022" y="454063"/>
                  </a:lnTo>
                  <a:close/>
                </a:path>
                <a:path w="1786890" h="676275">
                  <a:moveTo>
                    <a:pt x="1786851" y="670496"/>
                  </a:moveTo>
                  <a:lnTo>
                    <a:pt x="1728025" y="667727"/>
                  </a:lnTo>
                  <a:lnTo>
                    <a:pt x="1684337" y="633463"/>
                  </a:lnTo>
                  <a:lnTo>
                    <a:pt x="1664030" y="592366"/>
                  </a:lnTo>
                  <a:lnTo>
                    <a:pt x="1654327" y="549732"/>
                  </a:lnTo>
                  <a:lnTo>
                    <a:pt x="1651368" y="505993"/>
                  </a:lnTo>
                  <a:lnTo>
                    <a:pt x="1651241" y="461594"/>
                  </a:lnTo>
                  <a:lnTo>
                    <a:pt x="1650072" y="416991"/>
                  </a:lnTo>
                  <a:lnTo>
                    <a:pt x="1643964" y="372605"/>
                  </a:lnTo>
                  <a:lnTo>
                    <a:pt x="1629029" y="328891"/>
                  </a:lnTo>
                  <a:lnTo>
                    <a:pt x="1602790" y="279857"/>
                  </a:lnTo>
                  <a:lnTo>
                    <a:pt x="1566100" y="235153"/>
                  </a:lnTo>
                  <a:lnTo>
                    <a:pt x="1531696" y="205917"/>
                  </a:lnTo>
                  <a:lnTo>
                    <a:pt x="1492542" y="180949"/>
                  </a:lnTo>
                  <a:lnTo>
                    <a:pt x="1452651" y="157111"/>
                  </a:lnTo>
                  <a:lnTo>
                    <a:pt x="1416050" y="131305"/>
                  </a:lnTo>
                  <a:lnTo>
                    <a:pt x="1386776" y="100368"/>
                  </a:lnTo>
                  <a:lnTo>
                    <a:pt x="1374724" y="80124"/>
                  </a:lnTo>
                  <a:lnTo>
                    <a:pt x="1367142" y="59067"/>
                  </a:lnTo>
                  <a:lnTo>
                    <a:pt x="1364640" y="38049"/>
                  </a:lnTo>
                  <a:lnTo>
                    <a:pt x="1367802" y="17907"/>
                  </a:lnTo>
                  <a:lnTo>
                    <a:pt x="1314170" y="7772"/>
                  </a:lnTo>
                  <a:lnTo>
                    <a:pt x="1312976" y="55067"/>
                  </a:lnTo>
                  <a:lnTo>
                    <a:pt x="1326324" y="94526"/>
                  </a:lnTo>
                  <a:lnTo>
                    <a:pt x="1351153" y="127711"/>
                  </a:lnTo>
                  <a:lnTo>
                    <a:pt x="1384414" y="156197"/>
                  </a:lnTo>
                  <a:lnTo>
                    <a:pt x="1423022" y="181533"/>
                  </a:lnTo>
                  <a:lnTo>
                    <a:pt x="1463929" y="205282"/>
                  </a:lnTo>
                  <a:lnTo>
                    <a:pt x="1504073" y="228993"/>
                  </a:lnTo>
                  <a:lnTo>
                    <a:pt x="1540395" y="254228"/>
                  </a:lnTo>
                  <a:lnTo>
                    <a:pt x="1578254" y="294424"/>
                  </a:lnTo>
                  <a:lnTo>
                    <a:pt x="1604098" y="338607"/>
                  </a:lnTo>
                  <a:lnTo>
                    <a:pt x="1609394" y="353860"/>
                  </a:lnTo>
                  <a:lnTo>
                    <a:pt x="1569339" y="369189"/>
                  </a:lnTo>
                  <a:lnTo>
                    <a:pt x="1528724" y="392379"/>
                  </a:lnTo>
                  <a:lnTo>
                    <a:pt x="1495666" y="420522"/>
                  </a:lnTo>
                  <a:lnTo>
                    <a:pt x="1472539" y="452882"/>
                  </a:lnTo>
                  <a:lnTo>
                    <a:pt x="1461757" y="488721"/>
                  </a:lnTo>
                  <a:lnTo>
                    <a:pt x="1465694" y="527316"/>
                  </a:lnTo>
                  <a:lnTo>
                    <a:pt x="1486750" y="567905"/>
                  </a:lnTo>
                  <a:lnTo>
                    <a:pt x="1493240" y="587502"/>
                  </a:lnTo>
                  <a:lnTo>
                    <a:pt x="1491691" y="608063"/>
                  </a:lnTo>
                  <a:lnTo>
                    <a:pt x="1481480" y="626630"/>
                  </a:lnTo>
                  <a:lnTo>
                    <a:pt x="1461973" y="640270"/>
                  </a:lnTo>
                  <a:lnTo>
                    <a:pt x="1484122" y="628573"/>
                  </a:lnTo>
                  <a:lnTo>
                    <a:pt x="1498117" y="609676"/>
                  </a:lnTo>
                  <a:lnTo>
                    <a:pt x="1503476" y="587121"/>
                  </a:lnTo>
                  <a:lnTo>
                    <a:pt x="1499743" y="564476"/>
                  </a:lnTo>
                  <a:lnTo>
                    <a:pt x="1485582" y="521042"/>
                  </a:lnTo>
                  <a:lnTo>
                    <a:pt x="1490281" y="483489"/>
                  </a:lnTo>
                  <a:lnTo>
                    <a:pt x="1510677" y="451967"/>
                  </a:lnTo>
                  <a:lnTo>
                    <a:pt x="1543596" y="426580"/>
                  </a:lnTo>
                  <a:lnTo>
                    <a:pt x="1585861" y="407479"/>
                  </a:lnTo>
                  <a:lnTo>
                    <a:pt x="1622831" y="397789"/>
                  </a:lnTo>
                  <a:lnTo>
                    <a:pt x="1630159" y="435432"/>
                  </a:lnTo>
                  <a:lnTo>
                    <a:pt x="1635556" y="486283"/>
                  </a:lnTo>
                  <a:lnTo>
                    <a:pt x="1639354" y="537591"/>
                  </a:lnTo>
                  <a:lnTo>
                    <a:pt x="1644294" y="563486"/>
                  </a:lnTo>
                  <a:lnTo>
                    <a:pt x="1663014" y="613676"/>
                  </a:lnTo>
                  <a:lnTo>
                    <a:pt x="1699653" y="656170"/>
                  </a:lnTo>
                  <a:lnTo>
                    <a:pt x="1756600" y="676071"/>
                  </a:lnTo>
                  <a:lnTo>
                    <a:pt x="1786851" y="67049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96583" y="4522103"/>
              <a:ext cx="195795" cy="860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6665018" y="4365733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1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74" y="503339"/>
                </a:lnTo>
                <a:lnTo>
                  <a:pt x="575449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397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18" name="object 18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21" name="object 2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22" name="object 3">
            <a:extLst>
              <a:ext uri="{FF2B5EF4-FFF2-40B4-BE49-F238E27FC236}">
                <a16:creationId xmlns:a16="http://schemas.microsoft.com/office/drawing/2014/main" id="{D92A8356-6E8B-91E0-1FAB-997FA3572AE2}"/>
              </a:ext>
            </a:extLst>
          </p:cNvPr>
          <p:cNvSpPr txBox="1"/>
          <p:nvPr/>
        </p:nvSpPr>
        <p:spPr>
          <a:xfrm>
            <a:off x="651929" y="344102"/>
            <a:ext cx="893508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  <a:tabLst>
                <a:tab pos="6141720" algn="l"/>
              </a:tabLst>
            </a:pPr>
            <a:r>
              <a:rPr sz="2500" dirty="0">
                <a:latin typeface="Grammarsaurus" pitchFamily="2" charset="0"/>
                <a:cs typeface="Lucida Sans Unicode"/>
              </a:rPr>
              <a:t>Chat with your partner. Can you think of any words that you already know that contain the stem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lang="en-US" sz="25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dirty="0">
                <a:latin typeface="Grammarsaurus" pitchFamily="2" charset="0"/>
                <a:cs typeface="Lucida Sans Unicode"/>
              </a:rPr>
              <a:t>?</a:t>
            </a:r>
          </a:p>
        </p:txBody>
      </p:sp>
      <p:sp>
        <p:nvSpPr>
          <p:cNvPr id="23" name="object 13">
            <a:extLst>
              <a:ext uri="{FF2B5EF4-FFF2-40B4-BE49-F238E27FC236}">
                <a16:creationId xmlns:a16="http://schemas.microsoft.com/office/drawing/2014/main" id="{B3FC8BEA-61D2-EBEB-F35D-D2C47D77EA16}"/>
              </a:ext>
            </a:extLst>
          </p:cNvPr>
          <p:cNvSpPr txBox="1"/>
          <p:nvPr/>
        </p:nvSpPr>
        <p:spPr>
          <a:xfrm>
            <a:off x="4388467" y="2885659"/>
            <a:ext cx="3415665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7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</a:t>
            </a:r>
            <a:r>
              <a:rPr lang="en-US" sz="7000" b="1" dirty="0">
                <a:ln>
                  <a:solidFill>
                    <a:srgbClr val="D1E293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endParaRPr sz="7000" b="1" dirty="0">
              <a:ln>
                <a:solidFill>
                  <a:srgbClr val="D1E293"/>
                </a:solidFill>
              </a:ln>
              <a:noFill/>
              <a:latin typeface="Grammarsaurus" pitchFamily="2" charset="0"/>
              <a:cs typeface="Arial Black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929" y="394896"/>
            <a:ext cx="25152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079319" y="198174"/>
            <a:ext cx="880110" cy="751840"/>
          </a:xfrm>
          <a:custGeom>
            <a:avLst/>
            <a:gdLst/>
            <a:ahLst/>
            <a:cxnLst/>
            <a:rect l="l" t="t" r="r" b="b"/>
            <a:pathLst>
              <a:path w="880109" h="751840">
                <a:moveTo>
                  <a:pt x="776046" y="0"/>
                </a:moveTo>
                <a:lnTo>
                  <a:pt x="105511" y="0"/>
                </a:lnTo>
                <a:lnTo>
                  <a:pt x="64668" y="8240"/>
                </a:lnTo>
                <a:lnTo>
                  <a:pt x="31105" y="30700"/>
                </a:lnTo>
                <a:lnTo>
                  <a:pt x="8367" y="63988"/>
                </a:lnTo>
                <a:lnTo>
                  <a:pt x="0" y="104711"/>
                </a:lnTo>
                <a:lnTo>
                  <a:pt x="0" y="506387"/>
                </a:lnTo>
                <a:lnTo>
                  <a:pt x="8367" y="547104"/>
                </a:lnTo>
                <a:lnTo>
                  <a:pt x="31105" y="580393"/>
                </a:lnTo>
                <a:lnTo>
                  <a:pt x="64668" y="602856"/>
                </a:lnTo>
                <a:lnTo>
                  <a:pt x="105511" y="611098"/>
                </a:lnTo>
                <a:lnTo>
                  <a:pt x="191109" y="611098"/>
                </a:lnTo>
                <a:lnTo>
                  <a:pt x="187877" y="648147"/>
                </a:lnTo>
                <a:lnTo>
                  <a:pt x="173555" y="679543"/>
                </a:lnTo>
                <a:lnTo>
                  <a:pt x="151722" y="707365"/>
                </a:lnTo>
                <a:lnTo>
                  <a:pt x="125958" y="733691"/>
                </a:lnTo>
                <a:lnTo>
                  <a:pt x="147392" y="739702"/>
                </a:lnTo>
                <a:lnTo>
                  <a:pt x="168987" y="745386"/>
                </a:lnTo>
                <a:lnTo>
                  <a:pt x="190832" y="749620"/>
                </a:lnTo>
                <a:lnTo>
                  <a:pt x="213017" y="751281"/>
                </a:lnTo>
                <a:lnTo>
                  <a:pt x="259766" y="744325"/>
                </a:lnTo>
                <a:lnTo>
                  <a:pt x="301768" y="724807"/>
                </a:lnTo>
                <a:lnTo>
                  <a:pt x="331555" y="699211"/>
                </a:lnTo>
                <a:lnTo>
                  <a:pt x="223519" y="699211"/>
                </a:lnTo>
                <a:lnTo>
                  <a:pt x="236872" y="665044"/>
                </a:lnTo>
                <a:lnTo>
                  <a:pt x="241811" y="630380"/>
                </a:lnTo>
                <a:lnTo>
                  <a:pt x="239868" y="595216"/>
                </a:lnTo>
                <a:lnTo>
                  <a:pt x="232575" y="559549"/>
                </a:lnTo>
                <a:lnTo>
                  <a:pt x="105511" y="559549"/>
                </a:lnTo>
                <a:lnTo>
                  <a:pt x="84839" y="555364"/>
                </a:lnTo>
                <a:lnTo>
                  <a:pt x="67938" y="543960"/>
                </a:lnTo>
                <a:lnTo>
                  <a:pt x="56534" y="527059"/>
                </a:lnTo>
                <a:lnTo>
                  <a:pt x="52349" y="506387"/>
                </a:lnTo>
                <a:lnTo>
                  <a:pt x="52349" y="104711"/>
                </a:lnTo>
                <a:lnTo>
                  <a:pt x="56534" y="84033"/>
                </a:lnTo>
                <a:lnTo>
                  <a:pt x="67938" y="67133"/>
                </a:lnTo>
                <a:lnTo>
                  <a:pt x="84839" y="55732"/>
                </a:lnTo>
                <a:lnTo>
                  <a:pt x="105511" y="51549"/>
                </a:lnTo>
                <a:lnTo>
                  <a:pt x="863470" y="51549"/>
                </a:lnTo>
                <a:lnTo>
                  <a:pt x="849599" y="30700"/>
                </a:lnTo>
                <a:lnTo>
                  <a:pt x="816626" y="8240"/>
                </a:lnTo>
                <a:lnTo>
                  <a:pt x="776046" y="0"/>
                </a:lnTo>
                <a:close/>
              </a:path>
              <a:path w="880109" h="751840">
                <a:moveTo>
                  <a:pt x="863470" y="51549"/>
                </a:moveTo>
                <a:lnTo>
                  <a:pt x="776046" y="51549"/>
                </a:lnTo>
                <a:lnTo>
                  <a:pt x="796718" y="55732"/>
                </a:lnTo>
                <a:lnTo>
                  <a:pt x="813619" y="67133"/>
                </a:lnTo>
                <a:lnTo>
                  <a:pt x="825023" y="84033"/>
                </a:lnTo>
                <a:lnTo>
                  <a:pt x="829208" y="104711"/>
                </a:lnTo>
                <a:lnTo>
                  <a:pt x="829208" y="506387"/>
                </a:lnTo>
                <a:lnTo>
                  <a:pt x="825023" y="527059"/>
                </a:lnTo>
                <a:lnTo>
                  <a:pt x="813619" y="543960"/>
                </a:lnTo>
                <a:lnTo>
                  <a:pt x="796718" y="555364"/>
                </a:lnTo>
                <a:lnTo>
                  <a:pt x="776046" y="559549"/>
                </a:lnTo>
                <a:lnTo>
                  <a:pt x="327050" y="559549"/>
                </a:lnTo>
                <a:lnTo>
                  <a:pt x="326318" y="585964"/>
                </a:lnTo>
                <a:lnTo>
                  <a:pt x="322990" y="611098"/>
                </a:lnTo>
                <a:lnTo>
                  <a:pt x="322945" y="611438"/>
                </a:lnTo>
                <a:lnTo>
                  <a:pt x="315109" y="635583"/>
                </a:lnTo>
                <a:lnTo>
                  <a:pt x="284983" y="673800"/>
                </a:lnTo>
                <a:lnTo>
                  <a:pt x="245577" y="694838"/>
                </a:lnTo>
                <a:lnTo>
                  <a:pt x="223519" y="699211"/>
                </a:lnTo>
                <a:lnTo>
                  <a:pt x="331555" y="699211"/>
                </a:lnTo>
                <a:lnTo>
                  <a:pt x="336644" y="694838"/>
                </a:lnTo>
                <a:lnTo>
                  <a:pt x="342425" y="686222"/>
                </a:lnTo>
                <a:lnTo>
                  <a:pt x="362431" y="656172"/>
                </a:lnTo>
                <a:lnTo>
                  <a:pt x="376435" y="611438"/>
                </a:lnTo>
                <a:lnTo>
                  <a:pt x="376542" y="611098"/>
                </a:lnTo>
                <a:lnTo>
                  <a:pt x="776046" y="611098"/>
                </a:lnTo>
                <a:lnTo>
                  <a:pt x="816626" y="602856"/>
                </a:lnTo>
                <a:lnTo>
                  <a:pt x="849599" y="580393"/>
                </a:lnTo>
                <a:lnTo>
                  <a:pt x="871745" y="547104"/>
                </a:lnTo>
                <a:lnTo>
                  <a:pt x="879843" y="506387"/>
                </a:lnTo>
                <a:lnTo>
                  <a:pt x="879843" y="104711"/>
                </a:lnTo>
                <a:lnTo>
                  <a:pt x="871745" y="63988"/>
                </a:lnTo>
                <a:lnTo>
                  <a:pt x="863470" y="515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64639" y="4705976"/>
            <a:ext cx="6970395" cy="1845945"/>
            <a:chOff x="664639" y="4705976"/>
            <a:chExt cx="6970395" cy="1845945"/>
          </a:xfrm>
        </p:grpSpPr>
        <p:sp>
          <p:nvSpPr>
            <p:cNvPr id="5" name="object 5"/>
            <p:cNvSpPr/>
            <p:nvPr/>
          </p:nvSpPr>
          <p:spPr>
            <a:xfrm>
              <a:off x="664639" y="4705976"/>
              <a:ext cx="6970395" cy="1270000"/>
            </a:xfrm>
            <a:custGeom>
              <a:avLst/>
              <a:gdLst/>
              <a:ahLst/>
              <a:cxnLst/>
              <a:rect l="l" t="t" r="r" b="b"/>
              <a:pathLst>
                <a:path w="6970395" h="1270000">
                  <a:moveTo>
                    <a:pt x="676229" y="0"/>
                  </a:moveTo>
                  <a:lnTo>
                    <a:pt x="626824" y="509"/>
                  </a:lnTo>
                  <a:lnTo>
                    <a:pt x="577812" y="1856"/>
                  </a:lnTo>
                  <a:lnTo>
                    <a:pt x="529230" y="4146"/>
                  </a:lnTo>
                  <a:lnTo>
                    <a:pt x="481115" y="7488"/>
                  </a:lnTo>
                  <a:lnTo>
                    <a:pt x="433507" y="11986"/>
                  </a:lnTo>
                  <a:lnTo>
                    <a:pt x="386443" y="17747"/>
                  </a:lnTo>
                  <a:lnTo>
                    <a:pt x="339960" y="24878"/>
                  </a:lnTo>
                  <a:lnTo>
                    <a:pt x="294096" y="33484"/>
                  </a:lnTo>
                  <a:lnTo>
                    <a:pt x="248889" y="43673"/>
                  </a:lnTo>
                  <a:lnTo>
                    <a:pt x="204377" y="55551"/>
                  </a:lnTo>
                  <a:lnTo>
                    <a:pt x="160598" y="69223"/>
                  </a:lnTo>
                  <a:lnTo>
                    <a:pt x="103057" y="91853"/>
                  </a:lnTo>
                  <a:lnTo>
                    <a:pt x="59735" y="119248"/>
                  </a:lnTo>
                  <a:lnTo>
                    <a:pt x="29242" y="150930"/>
                  </a:lnTo>
                  <a:lnTo>
                    <a:pt x="10192" y="186419"/>
                  </a:lnTo>
                  <a:lnTo>
                    <a:pt x="1183" y="225270"/>
                  </a:lnTo>
                  <a:lnTo>
                    <a:pt x="0" y="245824"/>
                  </a:lnTo>
                  <a:lnTo>
                    <a:pt x="794" y="267064"/>
                  </a:lnTo>
                  <a:lnTo>
                    <a:pt x="12041" y="320591"/>
                  </a:lnTo>
                  <a:lnTo>
                    <a:pt x="23797" y="374028"/>
                  </a:lnTo>
                  <a:lnTo>
                    <a:pt x="35928" y="427385"/>
                  </a:lnTo>
                  <a:lnTo>
                    <a:pt x="73235" y="587078"/>
                  </a:lnTo>
                  <a:lnTo>
                    <a:pt x="79335" y="600100"/>
                  </a:lnTo>
                  <a:lnTo>
                    <a:pt x="90830" y="593697"/>
                  </a:lnTo>
                  <a:lnTo>
                    <a:pt x="95930" y="607005"/>
                  </a:lnTo>
                  <a:lnTo>
                    <a:pt x="96239" y="641010"/>
                  </a:lnTo>
                  <a:lnTo>
                    <a:pt x="95989" y="675404"/>
                  </a:lnTo>
                  <a:lnTo>
                    <a:pt x="93942" y="779577"/>
                  </a:lnTo>
                  <a:lnTo>
                    <a:pt x="93513" y="814185"/>
                  </a:lnTo>
                  <a:lnTo>
                    <a:pt x="94270" y="882423"/>
                  </a:lnTo>
                  <a:lnTo>
                    <a:pt x="98552" y="948464"/>
                  </a:lnTo>
                  <a:lnTo>
                    <a:pt x="108006" y="1011237"/>
                  </a:lnTo>
                  <a:lnTo>
                    <a:pt x="124277" y="1069668"/>
                  </a:lnTo>
                  <a:lnTo>
                    <a:pt x="149012" y="1122688"/>
                  </a:lnTo>
                  <a:lnTo>
                    <a:pt x="183858" y="1169224"/>
                  </a:lnTo>
                  <a:lnTo>
                    <a:pt x="230460" y="1208204"/>
                  </a:lnTo>
                  <a:lnTo>
                    <a:pt x="290465" y="1238556"/>
                  </a:lnTo>
                  <a:lnTo>
                    <a:pt x="365519" y="1259210"/>
                  </a:lnTo>
                  <a:lnTo>
                    <a:pt x="409204" y="1265564"/>
                  </a:lnTo>
                  <a:lnTo>
                    <a:pt x="457269" y="1269092"/>
                  </a:lnTo>
                  <a:lnTo>
                    <a:pt x="509919" y="1269659"/>
                  </a:lnTo>
                  <a:lnTo>
                    <a:pt x="567361" y="1267132"/>
                  </a:lnTo>
                  <a:lnTo>
                    <a:pt x="629799" y="1261376"/>
                  </a:lnTo>
                  <a:lnTo>
                    <a:pt x="697440" y="1252257"/>
                  </a:lnTo>
                  <a:lnTo>
                    <a:pt x="770490" y="1239642"/>
                  </a:lnTo>
                  <a:lnTo>
                    <a:pt x="805127" y="1239436"/>
                  </a:lnTo>
                  <a:lnTo>
                    <a:pt x="1265739" y="1239045"/>
                  </a:lnTo>
                  <a:lnTo>
                    <a:pt x="1316512" y="1236287"/>
                  </a:lnTo>
                  <a:lnTo>
                    <a:pt x="1417864" y="1231406"/>
                  </a:lnTo>
                  <a:lnTo>
                    <a:pt x="1518992" y="1227373"/>
                  </a:lnTo>
                  <a:lnTo>
                    <a:pt x="1619942" y="1224186"/>
                  </a:lnTo>
                  <a:lnTo>
                    <a:pt x="1720759" y="1221845"/>
                  </a:lnTo>
                  <a:lnTo>
                    <a:pt x="1821487" y="1220350"/>
                  </a:lnTo>
                  <a:lnTo>
                    <a:pt x="1922170" y="1219698"/>
                  </a:lnTo>
                  <a:lnTo>
                    <a:pt x="2022853" y="1219890"/>
                  </a:lnTo>
                  <a:lnTo>
                    <a:pt x="2123581" y="1220924"/>
                  </a:lnTo>
                  <a:lnTo>
                    <a:pt x="2224398" y="1222800"/>
                  </a:lnTo>
                  <a:lnTo>
                    <a:pt x="2325349" y="1225516"/>
                  </a:lnTo>
                  <a:lnTo>
                    <a:pt x="2426479" y="1229073"/>
                  </a:lnTo>
                  <a:lnTo>
                    <a:pt x="2527832" y="1233469"/>
                  </a:lnTo>
                  <a:lnTo>
                    <a:pt x="2629453" y="1238703"/>
                  </a:lnTo>
                  <a:lnTo>
                    <a:pt x="2716263" y="1239149"/>
                  </a:lnTo>
                  <a:lnTo>
                    <a:pt x="3770421" y="1239223"/>
                  </a:lnTo>
                  <a:lnTo>
                    <a:pt x="3820548" y="1234685"/>
                  </a:lnTo>
                  <a:lnTo>
                    <a:pt x="3870724" y="1230470"/>
                  </a:lnTo>
                  <a:lnTo>
                    <a:pt x="3920943" y="1226580"/>
                  </a:lnTo>
                  <a:lnTo>
                    <a:pt x="3971200" y="1223013"/>
                  </a:lnTo>
                  <a:lnTo>
                    <a:pt x="4021489" y="1219771"/>
                  </a:lnTo>
                  <a:lnTo>
                    <a:pt x="4071805" y="1216853"/>
                  </a:lnTo>
                  <a:lnTo>
                    <a:pt x="4122143" y="1214259"/>
                  </a:lnTo>
                  <a:lnTo>
                    <a:pt x="4172496" y="1211989"/>
                  </a:lnTo>
                  <a:lnTo>
                    <a:pt x="4222860" y="1210043"/>
                  </a:lnTo>
                  <a:lnTo>
                    <a:pt x="4273230" y="1208421"/>
                  </a:lnTo>
                  <a:lnTo>
                    <a:pt x="4323599" y="1207122"/>
                  </a:lnTo>
                  <a:lnTo>
                    <a:pt x="4373963" y="1206148"/>
                  </a:lnTo>
                  <a:lnTo>
                    <a:pt x="4424315" y="1205497"/>
                  </a:lnTo>
                  <a:lnTo>
                    <a:pt x="4474651" y="1205170"/>
                  </a:lnTo>
                  <a:lnTo>
                    <a:pt x="4524966" y="1205168"/>
                  </a:lnTo>
                  <a:lnTo>
                    <a:pt x="4575253" y="1205488"/>
                  </a:lnTo>
                  <a:lnTo>
                    <a:pt x="4625508" y="1206133"/>
                  </a:lnTo>
                  <a:lnTo>
                    <a:pt x="4675724" y="1207101"/>
                  </a:lnTo>
                  <a:lnTo>
                    <a:pt x="4725897" y="1208393"/>
                  </a:lnTo>
                  <a:lnTo>
                    <a:pt x="4776022" y="1210009"/>
                  </a:lnTo>
                  <a:lnTo>
                    <a:pt x="4826092" y="1211948"/>
                  </a:lnTo>
                  <a:lnTo>
                    <a:pt x="4876102" y="1214211"/>
                  </a:lnTo>
                  <a:lnTo>
                    <a:pt x="4926047" y="1216797"/>
                  </a:lnTo>
                  <a:lnTo>
                    <a:pt x="4975922" y="1219707"/>
                  </a:lnTo>
                  <a:lnTo>
                    <a:pt x="5025721" y="1222941"/>
                  </a:lnTo>
                  <a:lnTo>
                    <a:pt x="5075439" y="1226498"/>
                  </a:lnTo>
                  <a:lnTo>
                    <a:pt x="5125070" y="1230378"/>
                  </a:lnTo>
                  <a:lnTo>
                    <a:pt x="5174609" y="1234582"/>
                  </a:lnTo>
                  <a:lnTo>
                    <a:pt x="5224050" y="1239109"/>
                  </a:lnTo>
                  <a:lnTo>
                    <a:pt x="5969629" y="1239223"/>
                  </a:lnTo>
                  <a:lnTo>
                    <a:pt x="6119616" y="1239731"/>
                  </a:lnTo>
                  <a:lnTo>
                    <a:pt x="6169983" y="1238893"/>
                  </a:lnTo>
                  <a:lnTo>
                    <a:pt x="6220321" y="1239449"/>
                  </a:lnTo>
                  <a:lnTo>
                    <a:pt x="6270645" y="1241163"/>
                  </a:lnTo>
                  <a:lnTo>
                    <a:pt x="6320974" y="1243799"/>
                  </a:lnTo>
                  <a:lnTo>
                    <a:pt x="6371324" y="1247120"/>
                  </a:lnTo>
                  <a:lnTo>
                    <a:pt x="6421713" y="1250889"/>
                  </a:lnTo>
                  <a:lnTo>
                    <a:pt x="6522679" y="1258826"/>
                  </a:lnTo>
                  <a:lnTo>
                    <a:pt x="6573290" y="1262522"/>
                  </a:lnTo>
                  <a:lnTo>
                    <a:pt x="6624009" y="1265719"/>
                  </a:lnTo>
                  <a:lnTo>
                    <a:pt x="6674855" y="1268181"/>
                  </a:lnTo>
                  <a:lnTo>
                    <a:pt x="6725844" y="1269673"/>
                  </a:lnTo>
                  <a:lnTo>
                    <a:pt x="6776993" y="1269957"/>
                  </a:lnTo>
                  <a:lnTo>
                    <a:pt x="6812441" y="1267986"/>
                  </a:lnTo>
                  <a:lnTo>
                    <a:pt x="6875489" y="1251098"/>
                  </a:lnTo>
                  <a:lnTo>
                    <a:pt x="6923958" y="1195012"/>
                  </a:lnTo>
                  <a:lnTo>
                    <a:pt x="6938348" y="1151926"/>
                  </a:lnTo>
                  <a:lnTo>
                    <a:pt x="6945931" y="1107952"/>
                  </a:lnTo>
                  <a:lnTo>
                    <a:pt x="6947935" y="1063262"/>
                  </a:lnTo>
                  <a:lnTo>
                    <a:pt x="6945591" y="1018026"/>
                  </a:lnTo>
                  <a:lnTo>
                    <a:pt x="6940128" y="972416"/>
                  </a:lnTo>
                  <a:lnTo>
                    <a:pt x="6932777" y="926602"/>
                  </a:lnTo>
                  <a:lnTo>
                    <a:pt x="6924767" y="880755"/>
                  </a:lnTo>
                  <a:lnTo>
                    <a:pt x="6917329" y="835047"/>
                  </a:lnTo>
                  <a:lnTo>
                    <a:pt x="6911692" y="789648"/>
                  </a:lnTo>
                  <a:lnTo>
                    <a:pt x="6909086" y="744729"/>
                  </a:lnTo>
                  <a:lnTo>
                    <a:pt x="6910741" y="700462"/>
                  </a:lnTo>
                  <a:lnTo>
                    <a:pt x="6917887" y="657017"/>
                  </a:lnTo>
                  <a:lnTo>
                    <a:pt x="6923819" y="613072"/>
                  </a:lnTo>
                  <a:lnTo>
                    <a:pt x="6930371" y="569108"/>
                  </a:lnTo>
                  <a:lnTo>
                    <a:pt x="6940371" y="510027"/>
                  </a:lnTo>
                  <a:lnTo>
                    <a:pt x="6958840" y="415820"/>
                  </a:lnTo>
                  <a:lnTo>
                    <a:pt x="6965611" y="377149"/>
                  </a:lnTo>
                  <a:lnTo>
                    <a:pt x="6969606" y="341736"/>
                  </a:lnTo>
                  <a:lnTo>
                    <a:pt x="6969975" y="307810"/>
                  </a:lnTo>
                  <a:lnTo>
                    <a:pt x="6965870" y="273597"/>
                  </a:lnTo>
                  <a:lnTo>
                    <a:pt x="6940838" y="197222"/>
                  </a:lnTo>
                  <a:lnTo>
                    <a:pt x="6918211" y="151516"/>
                  </a:lnTo>
                  <a:lnTo>
                    <a:pt x="6887712" y="98433"/>
                  </a:lnTo>
                  <a:lnTo>
                    <a:pt x="6862255" y="68452"/>
                  </a:lnTo>
                  <a:lnTo>
                    <a:pt x="6829934" y="46010"/>
                  </a:lnTo>
                  <a:lnTo>
                    <a:pt x="6791720" y="30127"/>
                  </a:lnTo>
                  <a:lnTo>
                    <a:pt x="6748587" y="19822"/>
                  </a:lnTo>
                  <a:lnTo>
                    <a:pt x="6701504" y="14115"/>
                  </a:lnTo>
                  <a:lnTo>
                    <a:pt x="6651446" y="12025"/>
                  </a:lnTo>
                  <a:lnTo>
                    <a:pt x="6599382" y="12572"/>
                  </a:lnTo>
                  <a:lnTo>
                    <a:pt x="6546286" y="14776"/>
                  </a:lnTo>
                  <a:lnTo>
                    <a:pt x="6493129" y="17655"/>
                  </a:lnTo>
                  <a:lnTo>
                    <a:pt x="6440882" y="20230"/>
                  </a:lnTo>
                  <a:lnTo>
                    <a:pt x="6390518" y="21520"/>
                  </a:lnTo>
                  <a:lnTo>
                    <a:pt x="6343009" y="20544"/>
                  </a:lnTo>
                  <a:lnTo>
                    <a:pt x="5243875" y="20557"/>
                  </a:lnTo>
                  <a:lnTo>
                    <a:pt x="5192672" y="18641"/>
                  </a:lnTo>
                  <a:lnTo>
                    <a:pt x="4987374" y="11757"/>
                  </a:lnTo>
                  <a:lnTo>
                    <a:pt x="4833054" y="7591"/>
                  </a:lnTo>
                  <a:lnTo>
                    <a:pt x="4678615" y="4471"/>
                  </a:lnTo>
                  <a:lnTo>
                    <a:pt x="4575667" y="3058"/>
                  </a:lnTo>
                  <a:lnTo>
                    <a:pt x="4472785" y="2239"/>
                  </a:lnTo>
                  <a:lnTo>
                    <a:pt x="4370014" y="2063"/>
                  </a:lnTo>
                  <a:lnTo>
                    <a:pt x="4267403" y="2583"/>
                  </a:lnTo>
                  <a:lnTo>
                    <a:pt x="4164998" y="3850"/>
                  </a:lnTo>
                  <a:lnTo>
                    <a:pt x="4062847" y="5915"/>
                  </a:lnTo>
                  <a:lnTo>
                    <a:pt x="3960998" y="8828"/>
                  </a:lnTo>
                  <a:lnTo>
                    <a:pt x="3859496" y="12642"/>
                  </a:lnTo>
                  <a:lnTo>
                    <a:pt x="3758390" y="17408"/>
                  </a:lnTo>
                  <a:lnTo>
                    <a:pt x="3708000" y="20163"/>
                  </a:lnTo>
                  <a:lnTo>
                    <a:pt x="1438701" y="20544"/>
                  </a:lnTo>
                  <a:lnTo>
                    <a:pt x="1387944" y="21253"/>
                  </a:lnTo>
                  <a:lnTo>
                    <a:pt x="1337013" y="21205"/>
                  </a:lnTo>
                  <a:lnTo>
                    <a:pt x="1285945" y="20505"/>
                  </a:lnTo>
                  <a:lnTo>
                    <a:pt x="1234778" y="19260"/>
                  </a:lnTo>
                  <a:lnTo>
                    <a:pt x="1183550" y="17575"/>
                  </a:lnTo>
                  <a:lnTo>
                    <a:pt x="1132299" y="15559"/>
                  </a:lnTo>
                  <a:lnTo>
                    <a:pt x="877018" y="4212"/>
                  </a:lnTo>
                  <a:lnTo>
                    <a:pt x="826421" y="2434"/>
                  </a:lnTo>
                  <a:lnTo>
                    <a:pt x="776065" y="1069"/>
                  </a:lnTo>
                  <a:lnTo>
                    <a:pt x="725989" y="222"/>
                  </a:lnTo>
                  <a:lnTo>
                    <a:pt x="676229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626891" y="5802006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3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68218" y="5931706"/>
              <a:ext cx="91697" cy="24700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64261" y="5905032"/>
              <a:ext cx="91697" cy="24700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288206" y="5808429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9" y="179962"/>
                  </a:lnTo>
                  <a:lnTo>
                    <a:pt x="276557" y="157666"/>
                  </a:lnTo>
                  <a:lnTo>
                    <a:pt x="314715" y="134855"/>
                  </a:lnTo>
                  <a:lnTo>
                    <a:pt x="348975" y="109607"/>
                  </a:lnTo>
                  <a:lnTo>
                    <a:pt x="375563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50026" y="6092625"/>
              <a:ext cx="306650" cy="23849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639731" y="5922162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43" y="629488"/>
                  </a:moveTo>
                  <a:lnTo>
                    <a:pt x="414020" y="611708"/>
                  </a:lnTo>
                  <a:lnTo>
                    <a:pt x="381076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74" y="268947"/>
                  </a:lnTo>
                  <a:lnTo>
                    <a:pt x="288823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28" y="461594"/>
                  </a:lnTo>
                  <a:lnTo>
                    <a:pt x="81724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492" y="526999"/>
                  </a:lnTo>
                  <a:lnTo>
                    <a:pt x="87122" y="506869"/>
                  </a:lnTo>
                  <a:lnTo>
                    <a:pt x="126961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28" y="317220"/>
                  </a:lnTo>
                  <a:lnTo>
                    <a:pt x="281495" y="308190"/>
                  </a:lnTo>
                  <a:lnTo>
                    <a:pt x="318249" y="304088"/>
                  </a:lnTo>
                  <a:lnTo>
                    <a:pt x="322478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33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69121" y="6336306"/>
              <a:ext cx="115684" cy="14725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293097" y="5802007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92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60"/>
                  </a:lnTo>
                  <a:lnTo>
                    <a:pt x="69634" y="261785"/>
                  </a:lnTo>
                  <a:lnTo>
                    <a:pt x="104216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76" y="246761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18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24" y="177038"/>
                  </a:lnTo>
                  <a:lnTo>
                    <a:pt x="1067498" y="244551"/>
                  </a:lnTo>
                  <a:lnTo>
                    <a:pt x="1089444" y="278218"/>
                  </a:lnTo>
                  <a:lnTo>
                    <a:pt x="1107808" y="312039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99" y="415937"/>
                  </a:lnTo>
                  <a:lnTo>
                    <a:pt x="1113637" y="451904"/>
                  </a:lnTo>
                  <a:lnTo>
                    <a:pt x="1090282" y="488784"/>
                  </a:lnTo>
                  <a:lnTo>
                    <a:pt x="1116977" y="454380"/>
                  </a:lnTo>
                  <a:lnTo>
                    <a:pt x="1132357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03413" y="5931706"/>
              <a:ext cx="91701" cy="24700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379031" y="5808429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6" y="552275"/>
                  </a:lnTo>
                  <a:lnTo>
                    <a:pt x="390714" y="547674"/>
                  </a:lnTo>
                  <a:lnTo>
                    <a:pt x="365794" y="551079"/>
                  </a:lnTo>
                  <a:lnTo>
                    <a:pt x="342090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01262" y="6034491"/>
              <a:ext cx="306651" cy="296627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887820" y="4856806"/>
            <a:ext cx="6553200" cy="92836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065" marR="5080" indent="-635" algn="ctr">
              <a:lnSpc>
                <a:spcPts val="2310"/>
              </a:lnSpc>
              <a:spcBef>
                <a:spcPts val="315"/>
              </a:spcBef>
            </a:pP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Remember, a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stem 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 a word part that includes at least a base, and may also include other morphemes. A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stem 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 the word part we build onto.</a:t>
            </a:r>
            <a:endParaRPr sz="205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7739415" y="4706187"/>
            <a:ext cx="3788410" cy="1845945"/>
            <a:chOff x="7739415" y="4706187"/>
            <a:chExt cx="3788410" cy="1845945"/>
          </a:xfrm>
        </p:grpSpPr>
        <p:sp>
          <p:nvSpPr>
            <p:cNvPr id="19" name="object 19"/>
            <p:cNvSpPr/>
            <p:nvPr/>
          </p:nvSpPr>
          <p:spPr>
            <a:xfrm>
              <a:off x="7739415" y="4706187"/>
              <a:ext cx="3788410" cy="1270000"/>
            </a:xfrm>
            <a:custGeom>
              <a:avLst/>
              <a:gdLst/>
              <a:ahLst/>
              <a:cxnLst/>
              <a:rect l="l" t="t" r="r" b="b"/>
              <a:pathLst>
                <a:path w="3788409" h="1270000">
                  <a:moveTo>
                    <a:pt x="398150" y="90"/>
                  </a:moveTo>
                  <a:lnTo>
                    <a:pt x="351357" y="0"/>
                  </a:lnTo>
                  <a:lnTo>
                    <a:pt x="305179" y="2298"/>
                  </a:lnTo>
                  <a:lnTo>
                    <a:pt x="259725" y="7539"/>
                  </a:lnTo>
                  <a:lnTo>
                    <a:pt x="215101" y="16278"/>
                  </a:lnTo>
                  <a:lnTo>
                    <a:pt x="171414" y="29066"/>
                  </a:lnTo>
                  <a:lnTo>
                    <a:pt x="128771" y="46460"/>
                  </a:lnTo>
                  <a:lnTo>
                    <a:pt x="87278" y="69012"/>
                  </a:lnTo>
                  <a:lnTo>
                    <a:pt x="56008" y="91642"/>
                  </a:lnTo>
                  <a:lnTo>
                    <a:pt x="15895" y="150719"/>
                  </a:lnTo>
                  <a:lnTo>
                    <a:pt x="2456" y="205240"/>
                  </a:lnTo>
                  <a:lnTo>
                    <a:pt x="0" y="245613"/>
                  </a:lnTo>
                  <a:lnTo>
                    <a:pt x="436" y="266853"/>
                  </a:lnTo>
                  <a:lnTo>
                    <a:pt x="6548" y="320380"/>
                  </a:lnTo>
                  <a:lnTo>
                    <a:pt x="19530" y="427174"/>
                  </a:lnTo>
                  <a:lnTo>
                    <a:pt x="39806" y="586867"/>
                  </a:lnTo>
                  <a:lnTo>
                    <a:pt x="43117" y="599889"/>
                  </a:lnTo>
                  <a:lnTo>
                    <a:pt x="49362" y="593486"/>
                  </a:lnTo>
                  <a:lnTo>
                    <a:pt x="52138" y="606794"/>
                  </a:lnTo>
                  <a:lnTo>
                    <a:pt x="52291" y="650796"/>
                  </a:lnTo>
                  <a:lnTo>
                    <a:pt x="51993" y="695382"/>
                  </a:lnTo>
                  <a:lnTo>
                    <a:pt x="51002" y="785147"/>
                  </a:lnTo>
                  <a:lnTo>
                    <a:pt x="50792" y="829750"/>
                  </a:lnTo>
                  <a:lnTo>
                    <a:pt x="51093" y="873780"/>
                  </a:lnTo>
                  <a:lnTo>
                    <a:pt x="52147" y="916950"/>
                  </a:lnTo>
                  <a:lnTo>
                    <a:pt x="54194" y="958971"/>
                  </a:lnTo>
                  <a:lnTo>
                    <a:pt x="57476" y="999554"/>
                  </a:lnTo>
                  <a:lnTo>
                    <a:pt x="62233" y="1038410"/>
                  </a:lnTo>
                  <a:lnTo>
                    <a:pt x="77138" y="1109788"/>
                  </a:lnTo>
                  <a:lnTo>
                    <a:pt x="100836" y="1170795"/>
                  </a:lnTo>
                  <a:lnTo>
                    <a:pt x="135256" y="1219122"/>
                  </a:lnTo>
                  <a:lnTo>
                    <a:pt x="182325" y="1252458"/>
                  </a:lnTo>
                  <a:lnTo>
                    <a:pt x="243972" y="1268495"/>
                  </a:lnTo>
                  <a:lnTo>
                    <a:pt x="280865" y="1269304"/>
                  </a:lnTo>
                  <a:lnTo>
                    <a:pt x="322125" y="1264923"/>
                  </a:lnTo>
                  <a:lnTo>
                    <a:pt x="367993" y="1255061"/>
                  </a:lnTo>
                  <a:lnTo>
                    <a:pt x="418710" y="1239431"/>
                  </a:lnTo>
                  <a:lnTo>
                    <a:pt x="437538" y="1239225"/>
                  </a:lnTo>
                  <a:lnTo>
                    <a:pt x="687849" y="1238835"/>
                  </a:lnTo>
                  <a:lnTo>
                    <a:pt x="737490" y="1234022"/>
                  </a:lnTo>
                  <a:lnTo>
                    <a:pt x="787022" y="1229896"/>
                  </a:lnTo>
                  <a:lnTo>
                    <a:pt x="836461" y="1226457"/>
                  </a:lnTo>
                  <a:lnTo>
                    <a:pt x="885824" y="1223703"/>
                  </a:lnTo>
                  <a:lnTo>
                    <a:pt x="935131" y="1221634"/>
                  </a:lnTo>
                  <a:lnTo>
                    <a:pt x="984398" y="1220250"/>
                  </a:lnTo>
                  <a:lnTo>
                    <a:pt x="1033643" y="1219550"/>
                  </a:lnTo>
                  <a:lnTo>
                    <a:pt x="1082884" y="1219533"/>
                  </a:lnTo>
                  <a:lnTo>
                    <a:pt x="1132139" y="1220198"/>
                  </a:lnTo>
                  <a:lnTo>
                    <a:pt x="1181425" y="1221546"/>
                  </a:lnTo>
                  <a:lnTo>
                    <a:pt x="1230760" y="1223574"/>
                  </a:lnTo>
                  <a:lnTo>
                    <a:pt x="1280162" y="1226284"/>
                  </a:lnTo>
                  <a:lnTo>
                    <a:pt x="1329648" y="1229674"/>
                  </a:lnTo>
                  <a:lnTo>
                    <a:pt x="1379237" y="1233743"/>
                  </a:lnTo>
                  <a:lnTo>
                    <a:pt x="1428945" y="1238492"/>
                  </a:lnTo>
                  <a:lnTo>
                    <a:pt x="1476130" y="1238938"/>
                  </a:lnTo>
                  <a:lnTo>
                    <a:pt x="2048997" y="1239012"/>
                  </a:lnTo>
                  <a:lnTo>
                    <a:pt x="2098391" y="1231025"/>
                  </a:lnTo>
                  <a:lnTo>
                    <a:pt x="2147864" y="1224102"/>
                  </a:lnTo>
                  <a:lnTo>
                    <a:pt x="2197399" y="1218244"/>
                  </a:lnTo>
                  <a:lnTo>
                    <a:pt x="2246977" y="1213450"/>
                  </a:lnTo>
                  <a:lnTo>
                    <a:pt x="2296582" y="1209721"/>
                  </a:lnTo>
                  <a:lnTo>
                    <a:pt x="2346196" y="1207056"/>
                  </a:lnTo>
                  <a:lnTo>
                    <a:pt x="2395801" y="1205455"/>
                  </a:lnTo>
                  <a:lnTo>
                    <a:pt x="2445380" y="1204918"/>
                  </a:lnTo>
                  <a:lnTo>
                    <a:pt x="2494915" y="1205444"/>
                  </a:lnTo>
                  <a:lnTo>
                    <a:pt x="2544388" y="1207034"/>
                  </a:lnTo>
                  <a:lnTo>
                    <a:pt x="2593783" y="1209687"/>
                  </a:lnTo>
                  <a:lnTo>
                    <a:pt x="2643082" y="1213404"/>
                  </a:lnTo>
                  <a:lnTo>
                    <a:pt x="2692266" y="1218183"/>
                  </a:lnTo>
                  <a:lnTo>
                    <a:pt x="2741320" y="1224026"/>
                  </a:lnTo>
                  <a:lnTo>
                    <a:pt x="2790224" y="1230931"/>
                  </a:lnTo>
                  <a:lnTo>
                    <a:pt x="2838962" y="1238898"/>
                  </a:lnTo>
                  <a:lnTo>
                    <a:pt x="3244130" y="1239012"/>
                  </a:lnTo>
                  <a:lnTo>
                    <a:pt x="3325639" y="1239520"/>
                  </a:lnTo>
                  <a:lnTo>
                    <a:pt x="3376462" y="1239082"/>
                  </a:lnTo>
                  <a:lnTo>
                    <a:pt x="3427255" y="1242755"/>
                  </a:lnTo>
                  <a:lnTo>
                    <a:pt x="3478079" y="1249023"/>
                  </a:lnTo>
                  <a:lnTo>
                    <a:pt x="3528994" y="1256372"/>
                  </a:lnTo>
                  <a:lnTo>
                    <a:pt x="3580060" y="1263285"/>
                  </a:lnTo>
                  <a:lnTo>
                    <a:pt x="3631339" y="1268249"/>
                  </a:lnTo>
                  <a:lnTo>
                    <a:pt x="3682890" y="1269746"/>
                  </a:lnTo>
                  <a:lnTo>
                    <a:pt x="3702155" y="1267775"/>
                  </a:lnTo>
                  <a:lnTo>
                    <a:pt x="3736418" y="1250887"/>
                  </a:lnTo>
                  <a:lnTo>
                    <a:pt x="3763566" y="1191248"/>
                  </a:lnTo>
                  <a:lnTo>
                    <a:pt x="3771502" y="1144443"/>
                  </a:lnTo>
                  <a:lnTo>
                    <a:pt x="3775228" y="1096629"/>
                  </a:lnTo>
                  <a:lnTo>
                    <a:pt x="3775592" y="1048025"/>
                  </a:lnTo>
                  <a:lnTo>
                    <a:pt x="3773444" y="998847"/>
                  </a:lnTo>
                  <a:lnTo>
                    <a:pt x="3769634" y="949313"/>
                  </a:lnTo>
                  <a:lnTo>
                    <a:pt x="3760427" y="850046"/>
                  </a:lnTo>
                  <a:lnTo>
                    <a:pt x="3756730" y="800748"/>
                  </a:lnTo>
                  <a:lnTo>
                    <a:pt x="3754769" y="751964"/>
                  </a:lnTo>
                  <a:lnTo>
                    <a:pt x="3755395" y="703911"/>
                  </a:lnTo>
                  <a:lnTo>
                    <a:pt x="3759458" y="656806"/>
                  </a:lnTo>
                  <a:lnTo>
                    <a:pt x="3761020" y="634837"/>
                  </a:lnTo>
                  <a:lnTo>
                    <a:pt x="3766240" y="568897"/>
                  </a:lnTo>
                  <a:lnTo>
                    <a:pt x="3772217" y="504409"/>
                  </a:lnTo>
                  <a:lnTo>
                    <a:pt x="3782944" y="403560"/>
                  </a:lnTo>
                  <a:lnTo>
                    <a:pt x="3786464" y="362481"/>
                  </a:lnTo>
                  <a:lnTo>
                    <a:pt x="3787936" y="324487"/>
                  </a:lnTo>
                  <a:lnTo>
                    <a:pt x="3786745" y="287219"/>
                  </a:lnTo>
                  <a:lnTo>
                    <a:pt x="3782277" y="248317"/>
                  </a:lnTo>
                  <a:lnTo>
                    <a:pt x="3773917" y="205423"/>
                  </a:lnTo>
                  <a:lnTo>
                    <a:pt x="3761050" y="156178"/>
                  </a:lnTo>
                  <a:lnTo>
                    <a:pt x="3743062" y="98222"/>
                  </a:lnTo>
                  <a:lnTo>
                    <a:pt x="3720877" y="56139"/>
                  </a:lnTo>
                  <a:lnTo>
                    <a:pt x="3690894" y="29916"/>
                  </a:lnTo>
                  <a:lnTo>
                    <a:pt x="3654895" y="16244"/>
                  </a:lnTo>
                  <a:lnTo>
                    <a:pt x="3614664" y="11814"/>
                  </a:lnTo>
                  <a:lnTo>
                    <a:pt x="3571981" y="13317"/>
                  </a:lnTo>
                  <a:lnTo>
                    <a:pt x="3528630" y="17444"/>
                  </a:lnTo>
                  <a:lnTo>
                    <a:pt x="3486393" y="20886"/>
                  </a:lnTo>
                  <a:lnTo>
                    <a:pt x="3447051" y="20333"/>
                  </a:lnTo>
                  <a:lnTo>
                    <a:pt x="2849732" y="20346"/>
                  </a:lnTo>
                  <a:lnTo>
                    <a:pt x="2797535" y="16812"/>
                  </a:lnTo>
                  <a:lnTo>
                    <a:pt x="2745244" y="13549"/>
                  </a:lnTo>
                  <a:lnTo>
                    <a:pt x="2692879" y="10600"/>
                  </a:lnTo>
                  <a:lnTo>
                    <a:pt x="2640462" y="8006"/>
                  </a:lnTo>
                  <a:lnTo>
                    <a:pt x="2588014" y="5809"/>
                  </a:lnTo>
                  <a:lnTo>
                    <a:pt x="2535556" y="4053"/>
                  </a:lnTo>
                  <a:lnTo>
                    <a:pt x="2483108" y="2778"/>
                  </a:lnTo>
                  <a:lnTo>
                    <a:pt x="2430694" y="2028"/>
                  </a:lnTo>
                  <a:lnTo>
                    <a:pt x="2378332" y="1843"/>
                  </a:lnTo>
                  <a:lnTo>
                    <a:pt x="2326045" y="2267"/>
                  </a:lnTo>
                  <a:lnTo>
                    <a:pt x="2273854" y="3342"/>
                  </a:lnTo>
                  <a:lnTo>
                    <a:pt x="2221780" y="5110"/>
                  </a:lnTo>
                  <a:lnTo>
                    <a:pt x="2169844" y="7612"/>
                  </a:lnTo>
                  <a:lnTo>
                    <a:pt x="2118067" y="10892"/>
                  </a:lnTo>
                  <a:lnTo>
                    <a:pt x="2066470" y="14991"/>
                  </a:lnTo>
                  <a:lnTo>
                    <a:pt x="2015075" y="19952"/>
                  </a:lnTo>
                  <a:lnTo>
                    <a:pt x="781841" y="20333"/>
                  </a:lnTo>
                  <a:lnTo>
                    <a:pt x="733970" y="21075"/>
                  </a:lnTo>
                  <a:lnTo>
                    <a:pt x="685858" y="19774"/>
                  </a:lnTo>
                  <a:lnTo>
                    <a:pt x="637614" y="16984"/>
                  </a:lnTo>
                  <a:lnTo>
                    <a:pt x="589345" y="13260"/>
                  </a:lnTo>
                  <a:lnTo>
                    <a:pt x="493157" y="5221"/>
                  </a:lnTo>
                  <a:lnTo>
                    <a:pt x="445452" y="2015"/>
                  </a:lnTo>
                  <a:lnTo>
                    <a:pt x="398150" y="9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9110485" y="5802006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3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551802" y="5931706"/>
              <a:ext cx="91706" cy="24700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347855" y="5905032"/>
              <a:ext cx="91697" cy="247002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8771800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9" y="179962"/>
                  </a:lnTo>
                  <a:lnTo>
                    <a:pt x="276557" y="157666"/>
                  </a:lnTo>
                  <a:lnTo>
                    <a:pt x="314715" y="134855"/>
                  </a:lnTo>
                  <a:lnTo>
                    <a:pt x="348975" y="109607"/>
                  </a:lnTo>
                  <a:lnTo>
                    <a:pt x="375563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33620" y="6092625"/>
              <a:ext cx="306650" cy="23849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9123325" y="5922162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20">
                  <a:moveTo>
                    <a:pt x="462343" y="629488"/>
                  </a:moveTo>
                  <a:lnTo>
                    <a:pt x="414020" y="611708"/>
                  </a:lnTo>
                  <a:lnTo>
                    <a:pt x="381076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74" y="268947"/>
                  </a:lnTo>
                  <a:lnTo>
                    <a:pt x="288823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28" y="461594"/>
                  </a:lnTo>
                  <a:lnTo>
                    <a:pt x="81724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492" y="526999"/>
                  </a:lnTo>
                  <a:lnTo>
                    <a:pt x="87122" y="506869"/>
                  </a:lnTo>
                  <a:lnTo>
                    <a:pt x="126961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28" y="317220"/>
                  </a:lnTo>
                  <a:lnTo>
                    <a:pt x="281495" y="308190"/>
                  </a:lnTo>
                  <a:lnTo>
                    <a:pt x="318249" y="304088"/>
                  </a:lnTo>
                  <a:lnTo>
                    <a:pt x="322478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33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52714" y="6336307"/>
              <a:ext cx="115684" cy="147256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8776691" y="5802007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92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60"/>
                  </a:lnTo>
                  <a:lnTo>
                    <a:pt x="69634" y="261785"/>
                  </a:lnTo>
                  <a:lnTo>
                    <a:pt x="104216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76" y="246761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18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24" y="177038"/>
                  </a:lnTo>
                  <a:lnTo>
                    <a:pt x="1067498" y="244551"/>
                  </a:lnTo>
                  <a:lnTo>
                    <a:pt x="1089444" y="278218"/>
                  </a:lnTo>
                  <a:lnTo>
                    <a:pt x="1107808" y="312039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99" y="415937"/>
                  </a:lnTo>
                  <a:lnTo>
                    <a:pt x="1113637" y="451904"/>
                  </a:lnTo>
                  <a:lnTo>
                    <a:pt x="1090282" y="488784"/>
                  </a:lnTo>
                  <a:lnTo>
                    <a:pt x="1116977" y="454380"/>
                  </a:lnTo>
                  <a:lnTo>
                    <a:pt x="1132357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587006" y="5931706"/>
              <a:ext cx="91701" cy="247002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9862624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6" y="552275"/>
                  </a:lnTo>
                  <a:lnTo>
                    <a:pt x="390714" y="547674"/>
                  </a:lnTo>
                  <a:lnTo>
                    <a:pt x="365794" y="551079"/>
                  </a:lnTo>
                  <a:lnTo>
                    <a:pt x="342090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10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984856" y="6034491"/>
              <a:ext cx="306651" cy="296627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7962619" y="4856806"/>
            <a:ext cx="3369945" cy="92836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indent="-5080" algn="ctr">
              <a:lnSpc>
                <a:spcPts val="2310"/>
              </a:lnSpc>
              <a:spcBef>
                <a:spcPts val="315"/>
              </a:spcBef>
            </a:pP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The stem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 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can be built onto without making any spelling changes.</a:t>
            </a:r>
            <a:endParaRPr sz="2050" b="1">
              <a:latin typeface="Grammarsaurus" pitchFamily="2" charset="0"/>
              <a:cs typeface="Arial Black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3" name="object 3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36" name="object 36"/>
          <p:cNvGrpSpPr/>
          <p:nvPr/>
        </p:nvGrpSpPr>
        <p:grpSpPr>
          <a:xfrm>
            <a:off x="4985354" y="1959169"/>
            <a:ext cx="2221230" cy="1463040"/>
            <a:chOff x="4985354" y="1959169"/>
            <a:chExt cx="2221230" cy="1463040"/>
          </a:xfrm>
        </p:grpSpPr>
        <p:sp>
          <p:nvSpPr>
            <p:cNvPr id="37" name="object 37"/>
            <p:cNvSpPr/>
            <p:nvPr/>
          </p:nvSpPr>
          <p:spPr>
            <a:xfrm>
              <a:off x="4985354" y="1959169"/>
              <a:ext cx="2221230" cy="1000125"/>
            </a:xfrm>
            <a:custGeom>
              <a:avLst/>
              <a:gdLst/>
              <a:ahLst/>
              <a:cxnLst/>
              <a:rect l="l" t="t" r="r" b="b"/>
              <a:pathLst>
                <a:path w="2221229" h="1000125">
                  <a:moveTo>
                    <a:pt x="224292" y="0"/>
                  </a:moveTo>
                  <a:lnTo>
                    <a:pt x="178955" y="1944"/>
                  </a:lnTo>
                  <a:lnTo>
                    <a:pt x="134795" y="10323"/>
                  </a:lnTo>
                  <a:lnTo>
                    <a:pt x="92103" y="27155"/>
                  </a:lnTo>
                  <a:lnTo>
                    <a:pt x="51169" y="54457"/>
                  </a:lnTo>
                  <a:lnTo>
                    <a:pt x="19032" y="93833"/>
                  </a:lnTo>
                  <a:lnTo>
                    <a:pt x="3239" y="146697"/>
                  </a:lnTo>
                  <a:lnTo>
                    <a:pt x="0" y="193455"/>
                  </a:lnTo>
                  <a:lnTo>
                    <a:pt x="255" y="210172"/>
                  </a:lnTo>
                  <a:lnTo>
                    <a:pt x="9114" y="311172"/>
                  </a:lnTo>
                  <a:lnTo>
                    <a:pt x="23331" y="462051"/>
                  </a:lnTo>
                  <a:lnTo>
                    <a:pt x="25278" y="472299"/>
                  </a:lnTo>
                  <a:lnTo>
                    <a:pt x="28944" y="467259"/>
                  </a:lnTo>
                  <a:lnTo>
                    <a:pt x="30570" y="477735"/>
                  </a:lnTo>
                  <a:lnTo>
                    <a:pt x="30624" y="524026"/>
                  </a:lnTo>
                  <a:lnTo>
                    <a:pt x="29903" y="618113"/>
                  </a:lnTo>
                  <a:lnTo>
                    <a:pt x="29798" y="664832"/>
                  </a:lnTo>
                  <a:lnTo>
                    <a:pt x="30311" y="710616"/>
                  </a:lnTo>
                  <a:lnTo>
                    <a:pt x="31775" y="754927"/>
                  </a:lnTo>
                  <a:lnTo>
                    <a:pt x="34526" y="797226"/>
                  </a:lnTo>
                  <a:lnTo>
                    <a:pt x="38899" y="836975"/>
                  </a:lnTo>
                  <a:lnTo>
                    <a:pt x="53850" y="906665"/>
                  </a:lnTo>
                  <a:lnTo>
                    <a:pt x="79309" y="959690"/>
                  </a:lnTo>
                  <a:lnTo>
                    <a:pt x="117956" y="991740"/>
                  </a:lnTo>
                  <a:lnTo>
                    <a:pt x="143062" y="998552"/>
                  </a:lnTo>
                  <a:lnTo>
                    <a:pt x="172469" y="998505"/>
                  </a:lnTo>
                  <a:lnTo>
                    <a:pt x="206514" y="991059"/>
                  </a:lnTo>
                  <a:lnTo>
                    <a:pt x="245530" y="975677"/>
                  </a:lnTo>
                  <a:lnTo>
                    <a:pt x="256572" y="975516"/>
                  </a:lnTo>
                  <a:lnTo>
                    <a:pt x="403365" y="975220"/>
                  </a:lnTo>
                  <a:lnTo>
                    <a:pt x="451843" y="969202"/>
                  </a:lnTo>
                  <a:lnTo>
                    <a:pt x="500162" y="964687"/>
                  </a:lnTo>
                  <a:lnTo>
                    <a:pt x="548369" y="961671"/>
                  </a:lnTo>
                  <a:lnTo>
                    <a:pt x="596512" y="960153"/>
                  </a:lnTo>
                  <a:lnTo>
                    <a:pt x="644640" y="960129"/>
                  </a:lnTo>
                  <a:lnTo>
                    <a:pt x="692799" y="961599"/>
                  </a:lnTo>
                  <a:lnTo>
                    <a:pt x="741038" y="964559"/>
                  </a:lnTo>
                  <a:lnTo>
                    <a:pt x="789405" y="969007"/>
                  </a:lnTo>
                  <a:lnTo>
                    <a:pt x="837947" y="974940"/>
                  </a:lnTo>
                  <a:lnTo>
                    <a:pt x="851837" y="975165"/>
                  </a:lnTo>
                  <a:lnTo>
                    <a:pt x="1201548" y="975347"/>
                  </a:lnTo>
                  <a:lnTo>
                    <a:pt x="1253075" y="964750"/>
                  </a:lnTo>
                  <a:lnTo>
                    <a:pt x="1304724" y="956802"/>
                  </a:lnTo>
                  <a:lnTo>
                    <a:pt x="1356435" y="951501"/>
                  </a:lnTo>
                  <a:lnTo>
                    <a:pt x="1408152" y="948848"/>
                  </a:lnTo>
                  <a:lnTo>
                    <a:pt x="1459816" y="948840"/>
                  </a:lnTo>
                  <a:lnTo>
                    <a:pt x="1511370" y="951478"/>
                  </a:lnTo>
                  <a:lnTo>
                    <a:pt x="1562756" y="956761"/>
                  </a:lnTo>
                  <a:lnTo>
                    <a:pt x="1613916" y="964688"/>
                  </a:lnTo>
                  <a:lnTo>
                    <a:pt x="1664793" y="975258"/>
                  </a:lnTo>
                  <a:lnTo>
                    <a:pt x="1902397" y="975347"/>
                  </a:lnTo>
                  <a:lnTo>
                    <a:pt x="1950200" y="975740"/>
                  </a:lnTo>
                  <a:lnTo>
                    <a:pt x="2002338" y="977330"/>
                  </a:lnTo>
                  <a:lnTo>
                    <a:pt x="2054505" y="986088"/>
                  </a:lnTo>
                  <a:lnTo>
                    <a:pt x="2106891" y="995621"/>
                  </a:lnTo>
                  <a:lnTo>
                    <a:pt x="2159686" y="999540"/>
                  </a:lnTo>
                  <a:lnTo>
                    <a:pt x="2199374" y="973632"/>
                  </a:lnTo>
                  <a:lnTo>
                    <a:pt x="2208851" y="925577"/>
                  </a:lnTo>
                  <a:lnTo>
                    <a:pt x="2213348" y="875908"/>
                  </a:lnTo>
                  <a:lnTo>
                    <a:pt x="2214045" y="825030"/>
                  </a:lnTo>
                  <a:lnTo>
                    <a:pt x="2212123" y="773350"/>
                  </a:lnTo>
                  <a:lnTo>
                    <a:pt x="2208765" y="721273"/>
                  </a:lnTo>
                  <a:lnTo>
                    <a:pt x="2205150" y="669204"/>
                  </a:lnTo>
                  <a:lnTo>
                    <a:pt x="2202460" y="617549"/>
                  </a:lnTo>
                  <a:lnTo>
                    <a:pt x="2201877" y="566714"/>
                  </a:lnTo>
                  <a:lnTo>
                    <a:pt x="2208569" y="447903"/>
                  </a:lnTo>
                  <a:lnTo>
                    <a:pt x="2213560" y="377950"/>
                  </a:lnTo>
                  <a:lnTo>
                    <a:pt x="2217991" y="322697"/>
                  </a:lnTo>
                  <a:lnTo>
                    <a:pt x="2220812" y="276729"/>
                  </a:lnTo>
                  <a:lnTo>
                    <a:pt x="2220971" y="234635"/>
                  </a:lnTo>
                  <a:lnTo>
                    <a:pt x="2217417" y="191000"/>
                  </a:lnTo>
                  <a:lnTo>
                    <a:pt x="2209099" y="140411"/>
                  </a:lnTo>
                  <a:lnTo>
                    <a:pt x="2194967" y="77457"/>
                  </a:lnTo>
                  <a:lnTo>
                    <a:pt x="2171893" y="30611"/>
                  </a:lnTo>
                  <a:lnTo>
                    <a:pt x="2138716" y="11725"/>
                  </a:lnTo>
                  <a:lnTo>
                    <a:pt x="2099718" y="10129"/>
                  </a:lnTo>
                  <a:lnTo>
                    <a:pt x="2059180" y="15158"/>
                  </a:lnTo>
                  <a:lnTo>
                    <a:pt x="2021383" y="16141"/>
                  </a:lnTo>
                  <a:lnTo>
                    <a:pt x="1671117" y="16141"/>
                  </a:lnTo>
                  <a:lnTo>
                    <a:pt x="1622115" y="11795"/>
                  </a:lnTo>
                  <a:lnTo>
                    <a:pt x="1572989" y="8044"/>
                  </a:lnTo>
                  <a:lnTo>
                    <a:pt x="1523792" y="5026"/>
                  </a:lnTo>
                  <a:lnTo>
                    <a:pt x="1474573" y="2876"/>
                  </a:lnTo>
                  <a:lnTo>
                    <a:pt x="1425384" y="1730"/>
                  </a:lnTo>
                  <a:lnTo>
                    <a:pt x="1376275" y="1725"/>
                  </a:lnTo>
                  <a:lnTo>
                    <a:pt x="1327297" y="2997"/>
                  </a:lnTo>
                  <a:lnTo>
                    <a:pt x="1278501" y="5682"/>
                  </a:lnTo>
                  <a:lnTo>
                    <a:pt x="1229939" y="9916"/>
                  </a:lnTo>
                  <a:lnTo>
                    <a:pt x="1181659" y="15836"/>
                  </a:lnTo>
                  <a:lnTo>
                    <a:pt x="411611" y="16192"/>
                  </a:lnTo>
                  <a:lnTo>
                    <a:pt x="364466" y="12585"/>
                  </a:lnTo>
                  <a:lnTo>
                    <a:pt x="317337" y="7338"/>
                  </a:lnTo>
                  <a:lnTo>
                    <a:pt x="270516" y="2470"/>
                  </a:lnTo>
                  <a:lnTo>
                    <a:pt x="22429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685544" y="2831809"/>
              <a:ext cx="149860" cy="384810"/>
            </a:xfrm>
            <a:custGeom>
              <a:avLst/>
              <a:gdLst/>
              <a:ahLst/>
              <a:cxnLst/>
              <a:rect l="l" t="t" r="r" b="b"/>
              <a:pathLst>
                <a:path w="149860" h="384810">
                  <a:moveTo>
                    <a:pt x="149816" y="0"/>
                  </a:moveTo>
                  <a:lnTo>
                    <a:pt x="114078" y="1206"/>
                  </a:lnTo>
                  <a:lnTo>
                    <a:pt x="112087" y="36515"/>
                  </a:lnTo>
                  <a:lnTo>
                    <a:pt x="101626" y="71724"/>
                  </a:lnTo>
                  <a:lnTo>
                    <a:pt x="85180" y="106836"/>
                  </a:lnTo>
                  <a:lnTo>
                    <a:pt x="65235" y="141855"/>
                  </a:lnTo>
                  <a:lnTo>
                    <a:pt x="44275" y="176786"/>
                  </a:lnTo>
                  <a:lnTo>
                    <a:pt x="24787" y="211631"/>
                  </a:lnTo>
                  <a:lnTo>
                    <a:pt x="9255" y="246395"/>
                  </a:lnTo>
                  <a:lnTo>
                    <a:pt x="164" y="281081"/>
                  </a:lnTo>
                  <a:lnTo>
                    <a:pt x="0" y="315692"/>
                  </a:lnTo>
                  <a:lnTo>
                    <a:pt x="11247" y="350233"/>
                  </a:lnTo>
                  <a:lnTo>
                    <a:pt x="36392" y="384708"/>
                  </a:lnTo>
                  <a:lnTo>
                    <a:pt x="14612" y="347885"/>
                  </a:lnTo>
                  <a:lnTo>
                    <a:pt x="6960" y="312188"/>
                  </a:lnTo>
                  <a:lnTo>
                    <a:pt x="23760" y="243164"/>
                  </a:lnTo>
                  <a:lnTo>
                    <a:pt x="43073" y="209333"/>
                  </a:lnTo>
                  <a:lnTo>
                    <a:pt x="66233" y="175620"/>
                  </a:lnTo>
                  <a:lnTo>
                    <a:pt x="90672" y="141772"/>
                  </a:lnTo>
                  <a:lnTo>
                    <a:pt x="113820" y="107538"/>
                  </a:lnTo>
                  <a:lnTo>
                    <a:pt x="133107" y="72666"/>
                  </a:lnTo>
                  <a:lnTo>
                    <a:pt x="145962" y="36904"/>
                  </a:lnTo>
                  <a:lnTo>
                    <a:pt x="14981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9" name="object 3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031783" y="2933894"/>
              <a:ext cx="72180" cy="19441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658348" y="2912901"/>
              <a:ext cx="72175" cy="194411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5417845" y="2836865"/>
              <a:ext cx="307975" cy="434975"/>
            </a:xfrm>
            <a:custGeom>
              <a:avLst/>
              <a:gdLst/>
              <a:ahLst/>
              <a:cxnLst/>
              <a:rect l="l" t="t" r="r" b="b"/>
              <a:pathLst>
                <a:path w="307975" h="434975">
                  <a:moveTo>
                    <a:pt x="307454" y="0"/>
                  </a:moveTo>
                  <a:lnTo>
                    <a:pt x="272567" y="6591"/>
                  </a:lnTo>
                  <a:lnTo>
                    <a:pt x="274628" y="19689"/>
                  </a:lnTo>
                  <a:lnTo>
                    <a:pt x="272996" y="33359"/>
                  </a:lnTo>
                  <a:lnTo>
                    <a:pt x="235574" y="84769"/>
                  </a:lnTo>
                  <a:lnTo>
                    <a:pt x="172147" y="124631"/>
                  </a:lnTo>
                  <a:lnTo>
                    <a:pt x="143598" y="147891"/>
                  </a:lnTo>
                  <a:lnTo>
                    <a:pt x="110348" y="192643"/>
                  </a:lnTo>
                  <a:lnTo>
                    <a:pt x="89560" y="258922"/>
                  </a:lnTo>
                  <a:lnTo>
                    <a:pt x="88236" y="309656"/>
                  </a:lnTo>
                  <a:lnTo>
                    <a:pt x="85126" y="359520"/>
                  </a:lnTo>
                  <a:lnTo>
                    <a:pt x="66675" y="406971"/>
                  </a:lnTo>
                  <a:lnTo>
                    <a:pt x="54458" y="419647"/>
                  </a:lnTo>
                  <a:lnTo>
                    <a:pt x="38266" y="429256"/>
                  </a:lnTo>
                  <a:lnTo>
                    <a:pt x="19610" y="433746"/>
                  </a:lnTo>
                  <a:lnTo>
                    <a:pt x="0" y="431063"/>
                  </a:lnTo>
                  <a:lnTo>
                    <a:pt x="19677" y="434691"/>
                  </a:lnTo>
                  <a:lnTo>
                    <a:pt x="56717" y="421744"/>
                  </a:lnTo>
                  <a:lnTo>
                    <a:pt x="87798" y="378094"/>
                  </a:lnTo>
                  <a:lnTo>
                    <a:pt x="99931" y="294630"/>
                  </a:lnTo>
                  <a:lnTo>
                    <a:pt x="108178" y="245951"/>
                  </a:lnTo>
                  <a:lnTo>
                    <a:pt x="126398" y="200525"/>
                  </a:lnTo>
                  <a:lnTo>
                    <a:pt x="160299" y="160299"/>
                  </a:lnTo>
                  <a:lnTo>
                    <a:pt x="199425" y="134576"/>
                  </a:lnTo>
                  <a:lnTo>
                    <a:pt x="241857" y="109839"/>
                  </a:lnTo>
                  <a:lnTo>
                    <a:pt x="279442" y="81933"/>
                  </a:lnTo>
                  <a:lnTo>
                    <a:pt x="304026" y="46704"/>
                  </a:lnTo>
                  <a:lnTo>
                    <a:pt x="307454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2" name="object 4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387794" y="3060551"/>
              <a:ext cx="241372" cy="187705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694527" y="2926384"/>
              <a:ext cx="364490" cy="495934"/>
            </a:xfrm>
            <a:custGeom>
              <a:avLst/>
              <a:gdLst/>
              <a:ahLst/>
              <a:cxnLst/>
              <a:rect l="l" t="t" r="r" b="b"/>
              <a:pathLst>
                <a:path w="364489" h="495935">
                  <a:moveTo>
                    <a:pt x="363905" y="495465"/>
                  </a:moveTo>
                  <a:lnTo>
                    <a:pt x="317322" y="476250"/>
                  </a:lnTo>
                  <a:lnTo>
                    <a:pt x="289712" y="447065"/>
                  </a:lnTo>
                  <a:lnTo>
                    <a:pt x="276352" y="410565"/>
                  </a:lnTo>
                  <a:lnTo>
                    <a:pt x="272542" y="369379"/>
                  </a:lnTo>
                  <a:lnTo>
                    <a:pt x="274739" y="283527"/>
                  </a:lnTo>
                  <a:lnTo>
                    <a:pt x="271348" y="244157"/>
                  </a:lnTo>
                  <a:lnTo>
                    <a:pt x="258292" y="208026"/>
                  </a:lnTo>
                  <a:lnTo>
                    <a:pt x="237083" y="175336"/>
                  </a:lnTo>
                  <a:lnTo>
                    <a:pt x="211150" y="145351"/>
                  </a:lnTo>
                  <a:lnTo>
                    <a:pt x="183908" y="117335"/>
                  </a:lnTo>
                  <a:lnTo>
                    <a:pt x="157467" y="89687"/>
                  </a:lnTo>
                  <a:lnTo>
                    <a:pt x="134429" y="61048"/>
                  </a:lnTo>
                  <a:lnTo>
                    <a:pt x="117957" y="31216"/>
                  </a:lnTo>
                  <a:lnTo>
                    <a:pt x="111226" y="0"/>
                  </a:lnTo>
                  <a:lnTo>
                    <a:pt x="75514" y="1651"/>
                  </a:lnTo>
                  <a:lnTo>
                    <a:pt x="88099" y="43853"/>
                  </a:lnTo>
                  <a:lnTo>
                    <a:pt x="111836" y="80149"/>
                  </a:lnTo>
                  <a:lnTo>
                    <a:pt x="142582" y="112674"/>
                  </a:lnTo>
                  <a:lnTo>
                    <a:pt x="176276" y="143510"/>
                  </a:lnTo>
                  <a:lnTo>
                    <a:pt x="208775" y="174802"/>
                  </a:lnTo>
                  <a:lnTo>
                    <a:pt x="236004" y="208648"/>
                  </a:lnTo>
                  <a:lnTo>
                    <a:pt x="237388" y="211670"/>
                  </a:lnTo>
                  <a:lnTo>
                    <a:pt x="227330" y="213550"/>
                  </a:lnTo>
                  <a:lnTo>
                    <a:pt x="203263" y="218871"/>
                  </a:lnTo>
                  <a:lnTo>
                    <a:pt x="156083" y="235470"/>
                  </a:lnTo>
                  <a:lnTo>
                    <a:pt x="116674" y="264299"/>
                  </a:lnTo>
                  <a:lnTo>
                    <a:pt x="96951" y="304736"/>
                  </a:lnTo>
                  <a:lnTo>
                    <a:pt x="93802" y="344932"/>
                  </a:lnTo>
                  <a:lnTo>
                    <a:pt x="89522" y="363308"/>
                  </a:lnTo>
                  <a:lnTo>
                    <a:pt x="64338" y="394601"/>
                  </a:lnTo>
                  <a:lnTo>
                    <a:pt x="23558" y="412965"/>
                  </a:lnTo>
                  <a:lnTo>
                    <a:pt x="0" y="415188"/>
                  </a:lnTo>
                  <a:lnTo>
                    <a:pt x="24003" y="414807"/>
                  </a:lnTo>
                  <a:lnTo>
                    <a:pt x="68580" y="398957"/>
                  </a:lnTo>
                  <a:lnTo>
                    <a:pt x="99936" y="366699"/>
                  </a:lnTo>
                  <a:lnTo>
                    <a:pt x="114554" y="307365"/>
                  </a:lnTo>
                  <a:lnTo>
                    <a:pt x="134962" y="274967"/>
                  </a:lnTo>
                  <a:lnTo>
                    <a:pt x="169811" y="254965"/>
                  </a:lnTo>
                  <a:lnTo>
                    <a:pt x="212623" y="243979"/>
                  </a:lnTo>
                  <a:lnTo>
                    <a:pt x="250240" y="239420"/>
                  </a:lnTo>
                  <a:lnTo>
                    <a:pt x="253834" y="247167"/>
                  </a:lnTo>
                  <a:lnTo>
                    <a:pt x="260172" y="288671"/>
                  </a:lnTo>
                  <a:lnTo>
                    <a:pt x="260731" y="332270"/>
                  </a:lnTo>
                  <a:lnTo>
                    <a:pt x="262013" y="376148"/>
                  </a:lnTo>
                  <a:lnTo>
                    <a:pt x="270548" y="418515"/>
                  </a:lnTo>
                  <a:lnTo>
                    <a:pt x="292836" y="457581"/>
                  </a:lnTo>
                  <a:lnTo>
                    <a:pt x="323824" y="482930"/>
                  </a:lnTo>
                  <a:lnTo>
                    <a:pt x="342976" y="491236"/>
                  </a:lnTo>
                  <a:lnTo>
                    <a:pt x="363905" y="495465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796374" y="3252350"/>
              <a:ext cx="91059" cy="115900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421706" y="2831820"/>
              <a:ext cx="894715" cy="384810"/>
            </a:xfrm>
            <a:custGeom>
              <a:avLst/>
              <a:gdLst/>
              <a:ahLst/>
              <a:cxnLst/>
              <a:rect l="l" t="t" r="r" b="b"/>
              <a:pathLst>
                <a:path w="894714" h="384810">
                  <a:moveTo>
                    <a:pt x="113969" y="182968"/>
                  </a:moveTo>
                  <a:lnTo>
                    <a:pt x="81407" y="184556"/>
                  </a:lnTo>
                  <a:lnTo>
                    <a:pt x="50876" y="191439"/>
                  </a:lnTo>
                  <a:lnTo>
                    <a:pt x="23406" y="202971"/>
                  </a:lnTo>
                  <a:lnTo>
                    <a:pt x="0" y="218490"/>
                  </a:lnTo>
                  <a:lnTo>
                    <a:pt x="27038" y="209791"/>
                  </a:lnTo>
                  <a:lnTo>
                    <a:pt x="54800" y="206032"/>
                  </a:lnTo>
                  <a:lnTo>
                    <a:pt x="82029" y="206971"/>
                  </a:lnTo>
                  <a:lnTo>
                    <a:pt x="107467" y="212382"/>
                  </a:lnTo>
                  <a:lnTo>
                    <a:pt x="113969" y="182968"/>
                  </a:lnTo>
                  <a:close/>
                </a:path>
                <a:path w="894714" h="384810">
                  <a:moveTo>
                    <a:pt x="894537" y="315683"/>
                  </a:moveTo>
                  <a:lnTo>
                    <a:pt x="885278" y="246392"/>
                  </a:lnTo>
                  <a:lnTo>
                    <a:pt x="850265" y="176784"/>
                  </a:lnTo>
                  <a:lnTo>
                    <a:pt x="829310" y="141846"/>
                  </a:lnTo>
                  <a:lnTo>
                    <a:pt x="809358" y="106832"/>
                  </a:lnTo>
                  <a:lnTo>
                    <a:pt x="792911" y="71716"/>
                  </a:lnTo>
                  <a:lnTo>
                    <a:pt x="782447" y="36512"/>
                  </a:lnTo>
                  <a:lnTo>
                    <a:pt x="780465" y="1206"/>
                  </a:lnTo>
                  <a:lnTo>
                    <a:pt x="744728" y="0"/>
                  </a:lnTo>
                  <a:lnTo>
                    <a:pt x="761428" y="72656"/>
                  </a:lnTo>
                  <a:lnTo>
                    <a:pt x="780719" y="107530"/>
                  </a:lnTo>
                  <a:lnTo>
                    <a:pt x="803871" y="141770"/>
                  </a:lnTo>
                  <a:lnTo>
                    <a:pt x="828306" y="175615"/>
                  </a:lnTo>
                  <a:lnTo>
                    <a:pt x="851471" y="209334"/>
                  </a:lnTo>
                  <a:lnTo>
                    <a:pt x="870775" y="243154"/>
                  </a:lnTo>
                  <a:lnTo>
                    <a:pt x="883678" y="277355"/>
                  </a:lnTo>
                  <a:lnTo>
                    <a:pt x="887577" y="312178"/>
                  </a:lnTo>
                  <a:lnTo>
                    <a:pt x="879932" y="347878"/>
                  </a:lnTo>
                  <a:lnTo>
                    <a:pt x="858151" y="384708"/>
                  </a:lnTo>
                  <a:lnTo>
                    <a:pt x="883297" y="350227"/>
                  </a:lnTo>
                  <a:lnTo>
                    <a:pt x="894537" y="31568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6" name="object 4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059491" y="2933894"/>
              <a:ext cx="72178" cy="194411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6276496" y="2836865"/>
              <a:ext cx="307975" cy="434975"/>
            </a:xfrm>
            <a:custGeom>
              <a:avLst/>
              <a:gdLst/>
              <a:ahLst/>
              <a:cxnLst/>
              <a:rect l="l" t="t" r="r" b="b"/>
              <a:pathLst>
                <a:path w="307975" h="434975">
                  <a:moveTo>
                    <a:pt x="0" y="0"/>
                  </a:moveTo>
                  <a:lnTo>
                    <a:pt x="3427" y="46704"/>
                  </a:lnTo>
                  <a:lnTo>
                    <a:pt x="28011" y="81933"/>
                  </a:lnTo>
                  <a:lnTo>
                    <a:pt x="65596" y="109839"/>
                  </a:lnTo>
                  <a:lnTo>
                    <a:pt x="108028" y="134576"/>
                  </a:lnTo>
                  <a:lnTo>
                    <a:pt x="147154" y="160299"/>
                  </a:lnTo>
                  <a:lnTo>
                    <a:pt x="181050" y="200525"/>
                  </a:lnTo>
                  <a:lnTo>
                    <a:pt x="199270" y="245951"/>
                  </a:lnTo>
                  <a:lnTo>
                    <a:pt x="207521" y="294630"/>
                  </a:lnTo>
                  <a:lnTo>
                    <a:pt x="211505" y="344614"/>
                  </a:lnTo>
                  <a:lnTo>
                    <a:pt x="214721" y="361457"/>
                  </a:lnTo>
                  <a:lnTo>
                    <a:pt x="237045" y="409041"/>
                  </a:lnTo>
                  <a:lnTo>
                    <a:pt x="268258" y="430939"/>
                  </a:lnTo>
                  <a:lnTo>
                    <a:pt x="287776" y="434691"/>
                  </a:lnTo>
                  <a:lnTo>
                    <a:pt x="307454" y="431063"/>
                  </a:lnTo>
                  <a:lnTo>
                    <a:pt x="287844" y="433746"/>
                  </a:lnTo>
                  <a:lnTo>
                    <a:pt x="269187" y="429256"/>
                  </a:lnTo>
                  <a:lnTo>
                    <a:pt x="222327" y="359520"/>
                  </a:lnTo>
                  <a:lnTo>
                    <a:pt x="219217" y="309656"/>
                  </a:lnTo>
                  <a:lnTo>
                    <a:pt x="217894" y="258922"/>
                  </a:lnTo>
                  <a:lnTo>
                    <a:pt x="204800" y="208864"/>
                  </a:lnTo>
                  <a:lnTo>
                    <a:pt x="176669" y="161997"/>
                  </a:lnTo>
                  <a:lnTo>
                    <a:pt x="135311" y="124631"/>
                  </a:lnTo>
                  <a:lnTo>
                    <a:pt x="102944" y="104914"/>
                  </a:lnTo>
                  <a:lnTo>
                    <a:pt x="71879" y="84769"/>
                  </a:lnTo>
                  <a:lnTo>
                    <a:pt x="47231" y="60223"/>
                  </a:lnTo>
                  <a:lnTo>
                    <a:pt x="39391" y="47053"/>
                  </a:lnTo>
                  <a:lnTo>
                    <a:pt x="34458" y="33359"/>
                  </a:lnTo>
                  <a:lnTo>
                    <a:pt x="32825" y="19689"/>
                  </a:lnTo>
                  <a:lnTo>
                    <a:pt x="34886" y="65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8" name="object 4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372641" y="3014789"/>
              <a:ext cx="241359" cy="233467"/>
            </a:xfrm>
            <a:prstGeom prst="rect">
              <a:avLst/>
            </a:prstGeom>
          </p:spPr>
        </p:pic>
      </p:grpSp>
      <p:grpSp>
        <p:nvGrpSpPr>
          <p:cNvPr id="50" name="object 50"/>
          <p:cNvGrpSpPr/>
          <p:nvPr/>
        </p:nvGrpSpPr>
        <p:grpSpPr>
          <a:xfrm>
            <a:off x="6032668" y="955348"/>
            <a:ext cx="127000" cy="915035"/>
            <a:chOff x="6032668" y="955348"/>
            <a:chExt cx="127000" cy="915035"/>
          </a:xfrm>
        </p:grpSpPr>
        <p:sp>
          <p:nvSpPr>
            <p:cNvPr id="51" name="object 51"/>
            <p:cNvSpPr/>
            <p:nvPr/>
          </p:nvSpPr>
          <p:spPr>
            <a:xfrm>
              <a:off x="6096000" y="1046479"/>
              <a:ext cx="0" cy="824230"/>
            </a:xfrm>
            <a:custGeom>
              <a:avLst/>
              <a:gdLst/>
              <a:ahLst/>
              <a:cxnLst/>
              <a:rect l="l" t="t" r="r" b="b"/>
              <a:pathLst>
                <a:path h="824230">
                  <a:moveTo>
                    <a:pt x="0" y="823772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6032668" y="955348"/>
              <a:ext cx="127000" cy="109855"/>
            </a:xfrm>
            <a:custGeom>
              <a:avLst/>
              <a:gdLst/>
              <a:ahLst/>
              <a:cxnLst/>
              <a:rect l="l" t="t" r="r" b="b"/>
              <a:pathLst>
                <a:path w="127000" h="109855">
                  <a:moveTo>
                    <a:pt x="63334" y="0"/>
                  </a:moveTo>
                  <a:lnTo>
                    <a:pt x="0" y="109664"/>
                  </a:lnTo>
                  <a:lnTo>
                    <a:pt x="126657" y="109664"/>
                  </a:lnTo>
                  <a:lnTo>
                    <a:pt x="633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53" name="object 53"/>
          <p:cNvGrpSpPr/>
          <p:nvPr/>
        </p:nvGrpSpPr>
        <p:grpSpPr>
          <a:xfrm>
            <a:off x="4915158" y="1539797"/>
            <a:ext cx="433705" cy="344170"/>
            <a:chOff x="4915158" y="1539797"/>
            <a:chExt cx="433705" cy="344170"/>
          </a:xfrm>
        </p:grpSpPr>
        <p:sp>
          <p:nvSpPr>
            <p:cNvPr id="54" name="object 54"/>
            <p:cNvSpPr/>
            <p:nvPr/>
          </p:nvSpPr>
          <p:spPr>
            <a:xfrm>
              <a:off x="4986767" y="1596174"/>
              <a:ext cx="349250" cy="274955"/>
            </a:xfrm>
            <a:custGeom>
              <a:avLst/>
              <a:gdLst/>
              <a:ahLst/>
              <a:cxnLst/>
              <a:rect l="l" t="t" r="r" b="b"/>
              <a:pathLst>
                <a:path w="349250" h="274955">
                  <a:moveTo>
                    <a:pt x="349008" y="274713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4915158" y="1539797"/>
              <a:ext cx="125730" cy="118110"/>
            </a:xfrm>
            <a:custGeom>
              <a:avLst/>
              <a:gdLst/>
              <a:ahLst/>
              <a:cxnLst/>
              <a:rect l="l" t="t" r="r" b="b"/>
              <a:pathLst>
                <a:path w="125729" h="118110">
                  <a:moveTo>
                    <a:pt x="0" y="0"/>
                  </a:moveTo>
                  <a:lnTo>
                    <a:pt x="47002" y="117589"/>
                  </a:lnTo>
                  <a:lnTo>
                    <a:pt x="125336" y="180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56" name="object 56"/>
          <p:cNvGrpSpPr/>
          <p:nvPr/>
        </p:nvGrpSpPr>
        <p:grpSpPr>
          <a:xfrm>
            <a:off x="4490793" y="1972552"/>
            <a:ext cx="384810" cy="182245"/>
            <a:chOff x="4490793" y="1972552"/>
            <a:chExt cx="384810" cy="182245"/>
          </a:xfrm>
        </p:grpSpPr>
        <p:sp>
          <p:nvSpPr>
            <p:cNvPr id="57" name="object 57"/>
            <p:cNvSpPr/>
            <p:nvPr/>
          </p:nvSpPr>
          <p:spPr>
            <a:xfrm>
              <a:off x="4575138" y="2024151"/>
              <a:ext cx="287655" cy="118110"/>
            </a:xfrm>
            <a:custGeom>
              <a:avLst/>
              <a:gdLst/>
              <a:ahLst/>
              <a:cxnLst/>
              <a:rect l="l" t="t" r="r" b="b"/>
              <a:pathLst>
                <a:path w="287654" h="118110">
                  <a:moveTo>
                    <a:pt x="287185" y="11750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8" name="object 58"/>
            <p:cNvSpPr/>
            <p:nvPr/>
          </p:nvSpPr>
          <p:spPr>
            <a:xfrm>
              <a:off x="4490793" y="1972552"/>
              <a:ext cx="125730" cy="117475"/>
            </a:xfrm>
            <a:custGeom>
              <a:avLst/>
              <a:gdLst/>
              <a:ahLst/>
              <a:cxnLst/>
              <a:rect l="l" t="t" r="r" b="b"/>
              <a:pathLst>
                <a:path w="125729" h="117475">
                  <a:moveTo>
                    <a:pt x="125475" y="0"/>
                  </a:moveTo>
                  <a:lnTo>
                    <a:pt x="0" y="17081"/>
                  </a:lnTo>
                  <a:lnTo>
                    <a:pt x="77508" y="117221"/>
                  </a:lnTo>
                  <a:lnTo>
                    <a:pt x="1254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59" name="object 59"/>
          <p:cNvGrpSpPr/>
          <p:nvPr/>
        </p:nvGrpSpPr>
        <p:grpSpPr>
          <a:xfrm>
            <a:off x="3857442" y="2395571"/>
            <a:ext cx="1035685" cy="127000"/>
            <a:chOff x="3857442" y="2395571"/>
            <a:chExt cx="1035685" cy="127000"/>
          </a:xfrm>
        </p:grpSpPr>
        <p:sp>
          <p:nvSpPr>
            <p:cNvPr id="60" name="object 60"/>
            <p:cNvSpPr/>
            <p:nvPr/>
          </p:nvSpPr>
          <p:spPr>
            <a:xfrm>
              <a:off x="3948582" y="2458897"/>
              <a:ext cx="944880" cy="0"/>
            </a:xfrm>
            <a:custGeom>
              <a:avLst/>
              <a:gdLst/>
              <a:ahLst/>
              <a:cxnLst/>
              <a:rect l="l" t="t" r="r" b="b"/>
              <a:pathLst>
                <a:path w="944879">
                  <a:moveTo>
                    <a:pt x="944346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1" name="object 61"/>
            <p:cNvSpPr/>
            <p:nvPr/>
          </p:nvSpPr>
          <p:spPr>
            <a:xfrm>
              <a:off x="3857442" y="2395571"/>
              <a:ext cx="109855" cy="127000"/>
            </a:xfrm>
            <a:custGeom>
              <a:avLst/>
              <a:gdLst/>
              <a:ahLst/>
              <a:cxnLst/>
              <a:rect l="l" t="t" r="r" b="b"/>
              <a:pathLst>
                <a:path w="109854" h="127000">
                  <a:moveTo>
                    <a:pt x="109664" y="0"/>
                  </a:moveTo>
                  <a:lnTo>
                    <a:pt x="0" y="63322"/>
                  </a:lnTo>
                  <a:lnTo>
                    <a:pt x="109664" y="126657"/>
                  </a:lnTo>
                  <a:lnTo>
                    <a:pt x="10966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62" name="object 62"/>
          <p:cNvGrpSpPr/>
          <p:nvPr/>
        </p:nvGrpSpPr>
        <p:grpSpPr>
          <a:xfrm>
            <a:off x="4490784" y="2755823"/>
            <a:ext cx="415925" cy="191135"/>
            <a:chOff x="4490784" y="2755823"/>
            <a:chExt cx="415925" cy="191135"/>
          </a:xfrm>
        </p:grpSpPr>
        <p:sp>
          <p:nvSpPr>
            <p:cNvPr id="63" name="object 63"/>
            <p:cNvSpPr/>
            <p:nvPr/>
          </p:nvSpPr>
          <p:spPr>
            <a:xfrm>
              <a:off x="4575519" y="2768523"/>
              <a:ext cx="318770" cy="126364"/>
            </a:xfrm>
            <a:custGeom>
              <a:avLst/>
              <a:gdLst/>
              <a:ahLst/>
              <a:cxnLst/>
              <a:rect l="l" t="t" r="r" b="b"/>
              <a:pathLst>
                <a:path w="318770" h="126364">
                  <a:moveTo>
                    <a:pt x="318427" y="0"/>
                  </a:moveTo>
                  <a:lnTo>
                    <a:pt x="0" y="126187"/>
                  </a:lnTo>
                </a:path>
              </a:pathLst>
            </a:custGeom>
            <a:ln w="253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4490784" y="2829015"/>
              <a:ext cx="125730" cy="118110"/>
            </a:xfrm>
            <a:custGeom>
              <a:avLst/>
              <a:gdLst/>
              <a:ahLst/>
              <a:cxnLst/>
              <a:rect l="l" t="t" r="r" b="b"/>
              <a:pathLst>
                <a:path w="125729" h="118110">
                  <a:moveTo>
                    <a:pt x="78625" y="0"/>
                  </a:moveTo>
                  <a:lnTo>
                    <a:pt x="0" y="99275"/>
                  </a:lnTo>
                  <a:lnTo>
                    <a:pt x="125285" y="117741"/>
                  </a:lnTo>
                  <a:lnTo>
                    <a:pt x="786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65" name="object 65"/>
          <p:cNvGrpSpPr/>
          <p:nvPr/>
        </p:nvGrpSpPr>
        <p:grpSpPr>
          <a:xfrm>
            <a:off x="4914263" y="1972702"/>
            <a:ext cx="3420485" cy="1990063"/>
            <a:chOff x="4914263" y="1972702"/>
            <a:chExt cx="3420485" cy="1990063"/>
          </a:xfrm>
        </p:grpSpPr>
        <p:sp>
          <p:nvSpPr>
            <p:cNvPr id="68" name="object 68"/>
            <p:cNvSpPr/>
            <p:nvPr/>
          </p:nvSpPr>
          <p:spPr>
            <a:xfrm>
              <a:off x="4985930" y="3031540"/>
              <a:ext cx="370840" cy="291465"/>
            </a:xfrm>
            <a:custGeom>
              <a:avLst/>
              <a:gdLst/>
              <a:ahLst/>
              <a:cxnLst/>
              <a:rect l="l" t="t" r="r" b="b"/>
              <a:pathLst>
                <a:path w="370839" h="291464">
                  <a:moveTo>
                    <a:pt x="370293" y="0"/>
                  </a:moveTo>
                  <a:lnTo>
                    <a:pt x="0" y="290918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4914263" y="3261211"/>
              <a:ext cx="125730" cy="118110"/>
            </a:xfrm>
            <a:custGeom>
              <a:avLst/>
              <a:gdLst/>
              <a:ahLst/>
              <a:cxnLst/>
              <a:rect l="l" t="t" r="r" b="b"/>
              <a:pathLst>
                <a:path w="125729" h="118110">
                  <a:moveTo>
                    <a:pt x="47116" y="0"/>
                  </a:moveTo>
                  <a:lnTo>
                    <a:pt x="0" y="117551"/>
                  </a:lnTo>
                  <a:lnTo>
                    <a:pt x="125361" y="99593"/>
                  </a:lnTo>
                  <a:lnTo>
                    <a:pt x="471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6095999" y="3038015"/>
              <a:ext cx="0" cy="833755"/>
            </a:xfrm>
            <a:custGeom>
              <a:avLst/>
              <a:gdLst/>
              <a:ahLst/>
              <a:cxnLst/>
              <a:rect l="l" t="t" r="r" b="b"/>
              <a:pathLst>
                <a:path h="833754">
                  <a:moveTo>
                    <a:pt x="0" y="833424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6032668" y="3852910"/>
              <a:ext cx="127000" cy="109855"/>
            </a:xfrm>
            <a:custGeom>
              <a:avLst/>
              <a:gdLst/>
              <a:ahLst/>
              <a:cxnLst/>
              <a:rect l="l" t="t" r="r" b="b"/>
              <a:pathLst>
                <a:path w="127000" h="109854">
                  <a:moveTo>
                    <a:pt x="126657" y="0"/>
                  </a:moveTo>
                  <a:lnTo>
                    <a:pt x="0" y="0"/>
                  </a:lnTo>
                  <a:lnTo>
                    <a:pt x="63334" y="109664"/>
                  </a:lnTo>
                  <a:lnTo>
                    <a:pt x="12665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6844286" y="3038017"/>
              <a:ext cx="361950" cy="284480"/>
            </a:xfrm>
            <a:custGeom>
              <a:avLst/>
              <a:gdLst/>
              <a:ahLst/>
              <a:cxnLst/>
              <a:rect l="l" t="t" r="r" b="b"/>
              <a:pathLst>
                <a:path w="361950" h="284479">
                  <a:moveTo>
                    <a:pt x="361797" y="284416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7152385" y="3261197"/>
              <a:ext cx="125730" cy="118110"/>
            </a:xfrm>
            <a:custGeom>
              <a:avLst/>
              <a:gdLst/>
              <a:ahLst/>
              <a:cxnLst/>
              <a:rect l="l" t="t" r="r" b="b"/>
              <a:pathLst>
                <a:path w="125729" h="118110">
                  <a:moveTo>
                    <a:pt x="78270" y="0"/>
                  </a:moveTo>
                  <a:lnTo>
                    <a:pt x="0" y="99568"/>
                  </a:lnTo>
                  <a:lnTo>
                    <a:pt x="125349" y="117563"/>
                  </a:lnTo>
                  <a:lnTo>
                    <a:pt x="7827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7321802" y="2774368"/>
              <a:ext cx="295275" cy="120014"/>
            </a:xfrm>
            <a:custGeom>
              <a:avLst/>
              <a:gdLst/>
              <a:ahLst/>
              <a:cxnLst/>
              <a:rect l="l" t="t" r="r" b="b"/>
              <a:pathLst>
                <a:path w="295275" h="120014">
                  <a:moveTo>
                    <a:pt x="294957" y="119659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5" name="object 75"/>
            <p:cNvSpPr/>
            <p:nvPr/>
          </p:nvSpPr>
          <p:spPr>
            <a:xfrm>
              <a:off x="7575782" y="2828381"/>
              <a:ext cx="125730" cy="117475"/>
            </a:xfrm>
            <a:custGeom>
              <a:avLst/>
              <a:gdLst/>
              <a:ahLst/>
              <a:cxnLst/>
              <a:rect l="l" t="t" r="r" b="b"/>
              <a:pathLst>
                <a:path w="125729" h="117475">
                  <a:moveTo>
                    <a:pt x="47612" y="0"/>
                  </a:moveTo>
                  <a:lnTo>
                    <a:pt x="0" y="117360"/>
                  </a:lnTo>
                  <a:lnTo>
                    <a:pt x="125425" y="99910"/>
                  </a:lnTo>
                  <a:lnTo>
                    <a:pt x="476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6" name="object 76"/>
            <p:cNvSpPr/>
            <p:nvPr/>
          </p:nvSpPr>
          <p:spPr>
            <a:xfrm>
              <a:off x="7315712" y="2458897"/>
              <a:ext cx="927735" cy="0"/>
            </a:xfrm>
            <a:custGeom>
              <a:avLst/>
              <a:gdLst/>
              <a:ahLst/>
              <a:cxnLst/>
              <a:rect l="l" t="t" r="r" b="b"/>
              <a:pathLst>
                <a:path w="927734">
                  <a:moveTo>
                    <a:pt x="927709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7" name="object 77"/>
            <p:cNvSpPr/>
            <p:nvPr/>
          </p:nvSpPr>
          <p:spPr>
            <a:xfrm>
              <a:off x="8224893" y="2395571"/>
              <a:ext cx="109855" cy="127000"/>
            </a:xfrm>
            <a:custGeom>
              <a:avLst/>
              <a:gdLst/>
              <a:ahLst/>
              <a:cxnLst/>
              <a:rect l="l" t="t" r="r" b="b"/>
              <a:pathLst>
                <a:path w="109854" h="127000">
                  <a:moveTo>
                    <a:pt x="0" y="0"/>
                  </a:moveTo>
                  <a:lnTo>
                    <a:pt x="0" y="126657"/>
                  </a:lnTo>
                  <a:lnTo>
                    <a:pt x="109664" y="63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8" name="object 78"/>
            <p:cNvSpPr/>
            <p:nvPr/>
          </p:nvSpPr>
          <p:spPr>
            <a:xfrm>
              <a:off x="7333108" y="2024246"/>
              <a:ext cx="283845" cy="116839"/>
            </a:xfrm>
            <a:custGeom>
              <a:avLst/>
              <a:gdLst/>
              <a:ahLst/>
              <a:cxnLst/>
              <a:rect l="l" t="t" r="r" b="b"/>
              <a:pathLst>
                <a:path w="283845" h="116839">
                  <a:moveTo>
                    <a:pt x="283794" y="0"/>
                  </a:moveTo>
                  <a:lnTo>
                    <a:pt x="0" y="116509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9" name="object 79"/>
            <p:cNvSpPr/>
            <p:nvPr/>
          </p:nvSpPr>
          <p:spPr>
            <a:xfrm>
              <a:off x="7575711" y="1972702"/>
              <a:ext cx="125730" cy="117475"/>
            </a:xfrm>
            <a:custGeom>
              <a:avLst/>
              <a:gdLst/>
              <a:ahLst/>
              <a:cxnLst/>
              <a:rect l="l" t="t" r="r" b="b"/>
              <a:pathLst>
                <a:path w="125729" h="117475">
                  <a:moveTo>
                    <a:pt x="0" y="0"/>
                  </a:moveTo>
                  <a:lnTo>
                    <a:pt x="48107" y="117157"/>
                  </a:lnTo>
                  <a:lnTo>
                    <a:pt x="125501" y="169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80" name="object 80"/>
          <p:cNvGrpSpPr/>
          <p:nvPr/>
        </p:nvGrpSpPr>
        <p:grpSpPr>
          <a:xfrm>
            <a:off x="6844281" y="1539803"/>
            <a:ext cx="433070" cy="343535"/>
            <a:chOff x="6844281" y="1539803"/>
            <a:chExt cx="433070" cy="343535"/>
          </a:xfrm>
        </p:grpSpPr>
        <p:sp>
          <p:nvSpPr>
            <p:cNvPr id="81" name="object 81"/>
            <p:cNvSpPr/>
            <p:nvPr/>
          </p:nvSpPr>
          <p:spPr>
            <a:xfrm>
              <a:off x="6856981" y="1596165"/>
              <a:ext cx="348615" cy="274320"/>
            </a:xfrm>
            <a:custGeom>
              <a:avLst/>
              <a:gdLst/>
              <a:ahLst/>
              <a:cxnLst/>
              <a:rect l="l" t="t" r="r" b="b"/>
              <a:pathLst>
                <a:path w="348615" h="274319">
                  <a:moveTo>
                    <a:pt x="348246" y="0"/>
                  </a:moveTo>
                  <a:lnTo>
                    <a:pt x="0" y="274091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2" name="object 82"/>
            <p:cNvSpPr/>
            <p:nvPr/>
          </p:nvSpPr>
          <p:spPr>
            <a:xfrm>
              <a:off x="7151504" y="1539803"/>
              <a:ext cx="125730" cy="118110"/>
            </a:xfrm>
            <a:custGeom>
              <a:avLst/>
              <a:gdLst/>
              <a:ahLst/>
              <a:cxnLst/>
              <a:rect l="l" t="t" r="r" b="b"/>
              <a:pathLst>
                <a:path w="125729" h="118110">
                  <a:moveTo>
                    <a:pt x="125336" y="0"/>
                  </a:moveTo>
                  <a:lnTo>
                    <a:pt x="0" y="18059"/>
                  </a:lnTo>
                  <a:lnTo>
                    <a:pt x="78333" y="117576"/>
                  </a:lnTo>
                  <a:lnTo>
                    <a:pt x="12533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83" name="object 83"/>
          <p:cNvSpPr txBox="1"/>
          <p:nvPr/>
        </p:nvSpPr>
        <p:spPr>
          <a:xfrm>
            <a:off x="5585475" y="488870"/>
            <a:ext cx="1166503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dial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91" name="object 9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84" name="object 84"/>
          <p:cNvSpPr txBox="1"/>
          <p:nvPr/>
        </p:nvSpPr>
        <p:spPr>
          <a:xfrm>
            <a:off x="5468687" y="3995898"/>
            <a:ext cx="1420406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nomy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2964145" y="1073374"/>
            <a:ext cx="2430941" cy="9464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853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focus</a:t>
            </a:r>
            <a:endParaRPr sz="2200" dirty="0">
              <a:latin typeface="Grammarsaurus" pitchFamily="2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96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save</a:t>
            </a:r>
            <a:endParaRPr sz="2200" dirty="0">
              <a:latin typeface="Grammarsaurus" pitchFamily="2" charset="0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2877251" y="2826889"/>
            <a:ext cx="2864027" cy="9464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graph</a:t>
            </a:r>
            <a:endParaRPr sz="2200">
              <a:latin typeface="Grammarsaurus" pitchFamily="2" charset="0"/>
              <a:cs typeface="Arial"/>
            </a:endParaRPr>
          </a:p>
          <a:p>
            <a:pPr marL="732155">
              <a:lnSpc>
                <a:spcPct val="100000"/>
              </a:lnSpc>
              <a:spcBef>
                <a:spcPts val="196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biography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7146204" y="1073374"/>
            <a:ext cx="2532502" cy="9464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tune</a:t>
            </a:r>
            <a:endParaRPr sz="2200">
              <a:latin typeface="Grammarsaurus" pitchFamily="2" charset="0"/>
              <a:cs typeface="Arial"/>
            </a:endParaRPr>
          </a:p>
          <a:p>
            <a:pPr marL="854710">
              <a:lnSpc>
                <a:spcPct val="100000"/>
              </a:lnSpc>
              <a:spcBef>
                <a:spcPts val="196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mobile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7178894" y="2826889"/>
            <a:ext cx="2421510" cy="9464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646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matic</a:t>
            </a:r>
            <a:endParaRPr sz="2200">
              <a:latin typeface="Grammarsaurus" pitchFamily="2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96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crat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184899" y="2242384"/>
            <a:ext cx="159233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correct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8749961" y="2242384"/>
            <a:ext cx="127749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200" b="1" dirty="0">
                <a:latin typeface="Grammarsaurus" pitchFamily="2" charset="0"/>
                <a:cs typeface="Arial"/>
              </a:rPr>
              <a:t>pilot</a:t>
            </a:r>
            <a:endParaRPr sz="2200">
              <a:latin typeface="Grammarsaurus" pitchFamily="2" charset="0"/>
              <a:cs typeface="Arial"/>
            </a:endParaRPr>
          </a:p>
        </p:txBody>
      </p:sp>
      <p:sp>
        <p:nvSpPr>
          <p:cNvPr id="93" name="object 49">
            <a:extLst>
              <a:ext uri="{FF2B5EF4-FFF2-40B4-BE49-F238E27FC236}">
                <a16:creationId xmlns:a16="http://schemas.microsoft.com/office/drawing/2014/main" id="{4FCF38E7-D601-D1DE-EFDC-BB0B47DA2053}"/>
              </a:ext>
            </a:extLst>
          </p:cNvPr>
          <p:cNvSpPr txBox="1"/>
          <p:nvPr/>
        </p:nvSpPr>
        <p:spPr>
          <a:xfrm>
            <a:off x="5009507" y="1960190"/>
            <a:ext cx="2196087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5500" b="1" dirty="0">
                <a:solidFill>
                  <a:srgbClr val="D1E293"/>
                </a:solidFill>
                <a:latin typeface="Grammarsaurus" pitchFamily="2" charset="0"/>
                <a:cs typeface="Arial"/>
              </a:rPr>
              <a:t>aut</a:t>
            </a:r>
            <a:r>
              <a:rPr lang="en-US" sz="5500" b="1" dirty="0">
                <a:ln>
                  <a:solidFill>
                    <a:srgbClr val="D1E293"/>
                  </a:solidFill>
                </a:ln>
                <a:noFill/>
                <a:latin typeface="Grammarsaurus" pitchFamily="2" charset="0"/>
                <a:cs typeface="Arial"/>
              </a:rPr>
              <a:t>o</a:t>
            </a:r>
            <a:endParaRPr sz="5500" dirty="0">
              <a:ln>
                <a:solidFill>
                  <a:srgbClr val="D1E293"/>
                </a:solidFill>
              </a:ln>
              <a:noFill/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398"/>
                </a:lnTo>
                <a:lnTo>
                  <a:pt x="135421" y="298312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11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5" y="785879"/>
                </a:lnTo>
                <a:lnTo>
                  <a:pt x="450934" y="781634"/>
                </a:lnTo>
                <a:lnTo>
                  <a:pt x="451538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26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3"/>
                </a:lnTo>
                <a:lnTo>
                  <a:pt x="165339" y="661235"/>
                </a:lnTo>
                <a:lnTo>
                  <a:pt x="157649" y="649841"/>
                </a:lnTo>
                <a:lnTo>
                  <a:pt x="154828" y="635905"/>
                </a:lnTo>
                <a:lnTo>
                  <a:pt x="157649" y="621968"/>
                </a:lnTo>
                <a:lnTo>
                  <a:pt x="165339" y="610574"/>
                </a:lnTo>
                <a:lnTo>
                  <a:pt x="176736" y="602886"/>
                </a:lnTo>
                <a:lnTo>
                  <a:pt x="190680" y="600065"/>
                </a:lnTo>
                <a:lnTo>
                  <a:pt x="426316" y="600065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55"/>
                </a:lnTo>
                <a:lnTo>
                  <a:pt x="188331" y="320894"/>
                </a:lnTo>
                <a:lnTo>
                  <a:pt x="278208" y="252339"/>
                </a:lnTo>
                <a:lnTo>
                  <a:pt x="302488" y="243470"/>
                </a:lnTo>
                <a:lnTo>
                  <a:pt x="373434" y="243470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5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4" y="807329"/>
                </a:lnTo>
                <a:lnTo>
                  <a:pt x="447855" y="785879"/>
                </a:lnTo>
                <a:close/>
              </a:path>
              <a:path w="916940" h="877569">
                <a:moveTo>
                  <a:pt x="432294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5"/>
                </a:lnTo>
                <a:lnTo>
                  <a:pt x="432294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38" y="779262"/>
                </a:lnTo>
                <a:lnTo>
                  <a:pt x="459348" y="748617"/>
                </a:lnTo>
                <a:lnTo>
                  <a:pt x="916942" y="748617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17"/>
                </a:moveTo>
                <a:lnTo>
                  <a:pt x="459348" y="748617"/>
                </a:lnTo>
                <a:lnTo>
                  <a:pt x="496159" y="761881"/>
                </a:lnTo>
                <a:lnTo>
                  <a:pt x="534403" y="771551"/>
                </a:lnTo>
                <a:lnTo>
                  <a:pt x="53460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17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4" y="243470"/>
                </a:moveTo>
                <a:lnTo>
                  <a:pt x="302488" y="243470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4" y="243470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4"/>
                </a:lnTo>
                <a:lnTo>
                  <a:pt x="759934" y="312012"/>
                </a:lnTo>
                <a:lnTo>
                  <a:pt x="754171" y="320553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894"/>
                </a:lnTo>
                <a:lnTo>
                  <a:pt x="914829" y="320553"/>
                </a:lnTo>
                <a:lnTo>
                  <a:pt x="909066" y="312012"/>
                </a:lnTo>
                <a:lnTo>
                  <a:pt x="900520" y="306254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6" name="object 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2062247" y="1713683"/>
            <a:ext cx="2644140" cy="835660"/>
            <a:chOff x="2062247" y="1713683"/>
            <a:chExt cx="2644140" cy="835660"/>
          </a:xfrm>
        </p:grpSpPr>
        <p:sp>
          <p:nvSpPr>
            <p:cNvPr id="10" name="object 10"/>
            <p:cNvSpPr/>
            <p:nvPr/>
          </p:nvSpPr>
          <p:spPr>
            <a:xfrm>
              <a:off x="2081297" y="1732733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2081297" y="1732733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2062247" y="2734638"/>
            <a:ext cx="2644140" cy="835660"/>
            <a:chOff x="2062247" y="2734638"/>
            <a:chExt cx="2644140" cy="835660"/>
          </a:xfrm>
        </p:grpSpPr>
        <p:sp>
          <p:nvSpPr>
            <p:cNvPr id="13" name="object 13"/>
            <p:cNvSpPr/>
            <p:nvPr/>
          </p:nvSpPr>
          <p:spPr>
            <a:xfrm>
              <a:off x="2081297" y="2753688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2081297" y="2753688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2062247" y="3755595"/>
            <a:ext cx="2644140" cy="835660"/>
            <a:chOff x="2062247" y="3755595"/>
            <a:chExt cx="2644140" cy="835660"/>
          </a:xfrm>
        </p:grpSpPr>
        <p:sp>
          <p:nvSpPr>
            <p:cNvPr id="16" name="object 16"/>
            <p:cNvSpPr/>
            <p:nvPr/>
          </p:nvSpPr>
          <p:spPr>
            <a:xfrm>
              <a:off x="2081297" y="3774645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2081297" y="3774645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2062247" y="4776551"/>
            <a:ext cx="2644140" cy="835660"/>
            <a:chOff x="2062247" y="4776551"/>
            <a:chExt cx="2644140" cy="835660"/>
          </a:xfrm>
        </p:grpSpPr>
        <p:sp>
          <p:nvSpPr>
            <p:cNvPr id="19" name="object 19"/>
            <p:cNvSpPr/>
            <p:nvPr/>
          </p:nvSpPr>
          <p:spPr>
            <a:xfrm>
              <a:off x="2081297" y="4795601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2081297" y="4795601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081130" y="1919438"/>
            <a:ext cx="260604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biography</a:t>
            </a:r>
            <a:endParaRPr sz="2700" dirty="0">
              <a:latin typeface="Grammarsaurus" pitchFamily="2" charset="0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383912" y="2940252"/>
            <a:ext cx="2003479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mobile</a:t>
            </a:r>
            <a:endParaRPr sz="2700">
              <a:latin typeface="Grammarsaurus" pitchFamily="2" charset="0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70051" y="3961065"/>
            <a:ext cx="1627068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pilot</a:t>
            </a:r>
            <a:endParaRPr sz="2700">
              <a:latin typeface="Grammarsaurus" pitchFamily="2" charset="0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643239" y="4981878"/>
            <a:ext cx="1485913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dial</a:t>
            </a:r>
            <a:endParaRPr sz="2700">
              <a:latin typeface="Grammarsaurus" pitchFamily="2" charset="0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578240" y="1713683"/>
            <a:ext cx="4551680" cy="835660"/>
            <a:chOff x="5578240" y="1713683"/>
            <a:chExt cx="4551680" cy="835660"/>
          </a:xfrm>
        </p:grpSpPr>
        <p:sp>
          <p:nvSpPr>
            <p:cNvPr id="26" name="object 26"/>
            <p:cNvSpPr/>
            <p:nvPr/>
          </p:nvSpPr>
          <p:spPr>
            <a:xfrm>
              <a:off x="5597290" y="1732733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5597290" y="1732733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6525478" y="1953656"/>
            <a:ext cx="265481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Grammarsaurus" pitchFamily="2" charset="0"/>
                <a:cs typeface="Arial MT"/>
              </a:rPr>
              <a:t>to call automatically</a:t>
            </a:r>
          </a:p>
        </p:txBody>
      </p:sp>
      <p:grpSp>
        <p:nvGrpSpPr>
          <p:cNvPr id="29" name="object 29"/>
          <p:cNvGrpSpPr/>
          <p:nvPr/>
        </p:nvGrpSpPr>
        <p:grpSpPr>
          <a:xfrm>
            <a:off x="5578240" y="2734638"/>
            <a:ext cx="4551680" cy="835660"/>
            <a:chOff x="5578240" y="2734638"/>
            <a:chExt cx="4551680" cy="835660"/>
          </a:xfrm>
        </p:grpSpPr>
        <p:sp>
          <p:nvSpPr>
            <p:cNvPr id="30" name="object 30"/>
            <p:cNvSpPr/>
            <p:nvPr/>
          </p:nvSpPr>
          <p:spPr>
            <a:xfrm>
              <a:off x="5597290" y="2753688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5597290" y="2753688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5580211" y="2754970"/>
            <a:ext cx="4547231" cy="73417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1113" marR="5080" algn="ctr">
              <a:lnSpc>
                <a:spcPts val="2500"/>
              </a:lnSpc>
              <a:spcBef>
                <a:spcPts val="600"/>
              </a:spcBef>
            </a:pPr>
            <a:r>
              <a:rPr sz="2000" dirty="0">
                <a:latin typeface="Grammarsaurus" pitchFamily="2" charset="0"/>
                <a:cs typeface="Arial MT"/>
              </a:rPr>
              <a:t>a book a person writes about their own life</a:t>
            </a:r>
          </a:p>
        </p:txBody>
      </p:sp>
      <p:grpSp>
        <p:nvGrpSpPr>
          <p:cNvPr id="33" name="object 33"/>
          <p:cNvGrpSpPr/>
          <p:nvPr/>
        </p:nvGrpSpPr>
        <p:grpSpPr>
          <a:xfrm>
            <a:off x="5578240" y="3755595"/>
            <a:ext cx="4551680" cy="835660"/>
            <a:chOff x="5578240" y="3755595"/>
            <a:chExt cx="4551680" cy="835660"/>
          </a:xfrm>
        </p:grpSpPr>
        <p:sp>
          <p:nvSpPr>
            <p:cNvPr id="34" name="object 34"/>
            <p:cNvSpPr/>
            <p:nvPr/>
          </p:nvSpPr>
          <p:spPr>
            <a:xfrm>
              <a:off x="5597290" y="3774645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5597290" y="3774645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5453185" y="3776073"/>
            <a:ext cx="4799405" cy="722634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 marR="5080" indent="13335" algn="ctr">
              <a:lnSpc>
                <a:spcPts val="2500"/>
              </a:lnSpc>
              <a:spcBef>
                <a:spcPts val="600"/>
              </a:spcBef>
            </a:pPr>
            <a:r>
              <a:rPr sz="2000" dirty="0">
                <a:latin typeface="Grammarsaurus" pitchFamily="2" charset="0"/>
                <a:cs typeface="Arial MT"/>
              </a:rPr>
              <a:t>a system that steers a ship, plane, or spacecraft by itself, without a person</a:t>
            </a:r>
            <a:endParaRPr sz="2000">
              <a:latin typeface="Grammarsaurus" pitchFamily="2" charset="0"/>
              <a:cs typeface="Arial MT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578240" y="4776551"/>
            <a:ext cx="4551680" cy="835660"/>
            <a:chOff x="5578240" y="4776551"/>
            <a:chExt cx="4551680" cy="835660"/>
          </a:xfrm>
        </p:grpSpPr>
        <p:sp>
          <p:nvSpPr>
            <p:cNvPr id="38" name="object 38"/>
            <p:cNvSpPr/>
            <p:nvPr/>
          </p:nvSpPr>
          <p:spPr>
            <a:xfrm>
              <a:off x="5597290" y="4795601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5597290" y="4795601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5597291" y="5014566"/>
            <a:ext cx="4513412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Grammarsaurus" pitchFamily="2" charset="0"/>
                <a:cs typeface="Arial MT"/>
              </a:rPr>
              <a:t>a usua</a:t>
            </a:r>
            <a:r>
              <a:rPr lang="en-US" sz="2000" dirty="0">
                <a:latin typeface="Grammarsaurus" pitchFamily="2" charset="0"/>
                <a:cs typeface="Arial MT"/>
              </a:rPr>
              <a:t>ll</a:t>
            </a:r>
            <a:r>
              <a:rPr sz="2000" dirty="0">
                <a:latin typeface="Grammarsaurus" pitchFamily="2" charset="0"/>
                <a:cs typeface="Arial MT"/>
              </a:rPr>
              <a:t>y four wheeled vehicle (car)</a:t>
            </a:r>
          </a:p>
        </p:txBody>
      </p:sp>
      <p:sp>
        <p:nvSpPr>
          <p:cNvPr id="41" name="object 4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44" name="object 4">
            <a:extLst>
              <a:ext uri="{FF2B5EF4-FFF2-40B4-BE49-F238E27FC236}">
                <a16:creationId xmlns:a16="http://schemas.microsoft.com/office/drawing/2014/main" id="{6CAE2A5E-4598-CEC5-66A9-7F22F1A34A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1800" y="345956"/>
            <a:ext cx="8341359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  <a:tabLst>
                <a:tab pos="6912609" algn="l"/>
              </a:tabLst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Look at some of the words with the stem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</a:t>
            </a:r>
            <a:r>
              <a:rPr lang="en-US" sz="2500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. Can you match them to their meaning?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645587" y="1713683"/>
            <a:ext cx="3594735" cy="3898900"/>
            <a:chOff x="645587" y="1713683"/>
            <a:chExt cx="3594735" cy="3898900"/>
          </a:xfrm>
        </p:grpSpPr>
        <p:sp>
          <p:nvSpPr>
            <p:cNvPr id="7" name="object 7"/>
            <p:cNvSpPr/>
            <p:nvPr/>
          </p:nvSpPr>
          <p:spPr>
            <a:xfrm>
              <a:off x="3243412" y="2153705"/>
              <a:ext cx="984250" cy="1072515"/>
            </a:xfrm>
            <a:custGeom>
              <a:avLst/>
              <a:gdLst/>
              <a:ahLst/>
              <a:cxnLst/>
              <a:rect l="l" t="t" r="r" b="b"/>
              <a:pathLst>
                <a:path w="984250" h="1072514">
                  <a:moveTo>
                    <a:pt x="0" y="0"/>
                  </a:moveTo>
                  <a:lnTo>
                    <a:pt x="37378" y="25801"/>
                  </a:lnTo>
                  <a:lnTo>
                    <a:pt x="73865" y="53807"/>
                  </a:lnTo>
                  <a:lnTo>
                    <a:pt x="109478" y="83909"/>
                  </a:lnTo>
                  <a:lnTo>
                    <a:pt x="144234" y="116000"/>
                  </a:lnTo>
                  <a:lnTo>
                    <a:pt x="178154" y="149970"/>
                  </a:lnTo>
                  <a:lnTo>
                    <a:pt x="211254" y="185713"/>
                  </a:lnTo>
                  <a:lnTo>
                    <a:pt x="243554" y="223121"/>
                  </a:lnTo>
                  <a:lnTo>
                    <a:pt x="275071" y="262084"/>
                  </a:lnTo>
                  <a:lnTo>
                    <a:pt x="305823" y="302496"/>
                  </a:lnTo>
                  <a:lnTo>
                    <a:pt x="335830" y="344248"/>
                  </a:lnTo>
                  <a:lnTo>
                    <a:pt x="365110" y="387232"/>
                  </a:lnTo>
                  <a:lnTo>
                    <a:pt x="393680" y="431340"/>
                  </a:lnTo>
                  <a:lnTo>
                    <a:pt x="421559" y="476465"/>
                  </a:lnTo>
                  <a:lnTo>
                    <a:pt x="448765" y="522497"/>
                  </a:lnTo>
                  <a:lnTo>
                    <a:pt x="475317" y="569330"/>
                  </a:lnTo>
                  <a:lnTo>
                    <a:pt x="501233" y="616855"/>
                  </a:lnTo>
                  <a:lnTo>
                    <a:pt x="526532" y="664964"/>
                  </a:lnTo>
                  <a:lnTo>
                    <a:pt x="551230" y="713549"/>
                  </a:lnTo>
                  <a:lnTo>
                    <a:pt x="574248" y="759742"/>
                  </a:lnTo>
                  <a:lnTo>
                    <a:pt x="597688" y="805831"/>
                  </a:lnTo>
                  <a:lnTo>
                    <a:pt x="622023" y="850795"/>
                  </a:lnTo>
                  <a:lnTo>
                    <a:pt x="647726" y="893615"/>
                  </a:lnTo>
                  <a:lnTo>
                    <a:pt x="675270" y="933271"/>
                  </a:lnTo>
                  <a:lnTo>
                    <a:pt x="705126" y="968741"/>
                  </a:lnTo>
                  <a:lnTo>
                    <a:pt x="737768" y="999007"/>
                  </a:lnTo>
                  <a:lnTo>
                    <a:pt x="783663" y="1028710"/>
                  </a:lnTo>
                  <a:lnTo>
                    <a:pt x="832004" y="1048480"/>
                  </a:lnTo>
                  <a:lnTo>
                    <a:pt x="881984" y="1060722"/>
                  </a:lnTo>
                  <a:lnTo>
                    <a:pt x="932795" y="1067843"/>
                  </a:lnTo>
                  <a:lnTo>
                    <a:pt x="983627" y="1072248"/>
                  </a:lnTo>
                </a:path>
              </a:pathLst>
            </a:custGeom>
            <a:ln w="25400">
              <a:solidFill>
                <a:srgbClr val="3CA249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3243412" y="3163455"/>
              <a:ext cx="984250" cy="2042160"/>
            </a:xfrm>
            <a:custGeom>
              <a:avLst/>
              <a:gdLst/>
              <a:ahLst/>
              <a:cxnLst/>
              <a:rect l="l" t="t" r="r" b="b"/>
              <a:pathLst>
                <a:path w="984250" h="2042160">
                  <a:moveTo>
                    <a:pt x="0" y="0"/>
                  </a:moveTo>
                  <a:lnTo>
                    <a:pt x="46267" y="61630"/>
                  </a:lnTo>
                  <a:lnTo>
                    <a:pt x="68885" y="94868"/>
                  </a:lnTo>
                  <a:lnTo>
                    <a:pt x="91165" y="129654"/>
                  </a:lnTo>
                  <a:lnTo>
                    <a:pt x="113112" y="165940"/>
                  </a:lnTo>
                  <a:lnTo>
                    <a:pt x="134731" y="203676"/>
                  </a:lnTo>
                  <a:lnTo>
                    <a:pt x="156024" y="242814"/>
                  </a:lnTo>
                  <a:lnTo>
                    <a:pt x="176998" y="283304"/>
                  </a:lnTo>
                  <a:lnTo>
                    <a:pt x="197656" y="325097"/>
                  </a:lnTo>
                  <a:lnTo>
                    <a:pt x="218002" y="368144"/>
                  </a:lnTo>
                  <a:lnTo>
                    <a:pt x="238041" y="412395"/>
                  </a:lnTo>
                  <a:lnTo>
                    <a:pt x="257778" y="457802"/>
                  </a:lnTo>
                  <a:lnTo>
                    <a:pt x="277216" y="504315"/>
                  </a:lnTo>
                  <a:lnTo>
                    <a:pt x="296360" y="551885"/>
                  </a:lnTo>
                  <a:lnTo>
                    <a:pt x="315215" y="600463"/>
                  </a:lnTo>
                  <a:lnTo>
                    <a:pt x="333784" y="649999"/>
                  </a:lnTo>
                  <a:lnTo>
                    <a:pt x="352073" y="700445"/>
                  </a:lnTo>
                  <a:lnTo>
                    <a:pt x="370086" y="751751"/>
                  </a:lnTo>
                  <a:lnTo>
                    <a:pt x="387826" y="803868"/>
                  </a:lnTo>
                  <a:lnTo>
                    <a:pt x="405299" y="856747"/>
                  </a:lnTo>
                  <a:lnTo>
                    <a:pt x="422508" y="910338"/>
                  </a:lnTo>
                  <a:lnTo>
                    <a:pt x="439459" y="964593"/>
                  </a:lnTo>
                  <a:lnTo>
                    <a:pt x="456155" y="1019463"/>
                  </a:lnTo>
                  <a:lnTo>
                    <a:pt x="472600" y="1074897"/>
                  </a:lnTo>
                  <a:lnTo>
                    <a:pt x="488800" y="1130847"/>
                  </a:lnTo>
                  <a:lnTo>
                    <a:pt x="504759" y="1187264"/>
                  </a:lnTo>
                  <a:lnTo>
                    <a:pt x="520481" y="1244099"/>
                  </a:lnTo>
                  <a:lnTo>
                    <a:pt x="535970" y="1301301"/>
                  </a:lnTo>
                  <a:lnTo>
                    <a:pt x="551230" y="1358823"/>
                  </a:lnTo>
                  <a:lnTo>
                    <a:pt x="565854" y="1414723"/>
                  </a:lnTo>
                  <a:lnTo>
                    <a:pt x="580579" y="1470829"/>
                  </a:lnTo>
                  <a:lnTo>
                    <a:pt x="595527" y="1526640"/>
                  </a:lnTo>
                  <a:lnTo>
                    <a:pt x="610820" y="1581656"/>
                  </a:lnTo>
                  <a:lnTo>
                    <a:pt x="626581" y="1635376"/>
                  </a:lnTo>
                  <a:lnTo>
                    <a:pt x="642930" y="1687298"/>
                  </a:lnTo>
                  <a:lnTo>
                    <a:pt x="659989" y="1736922"/>
                  </a:lnTo>
                  <a:lnTo>
                    <a:pt x="677881" y="1783748"/>
                  </a:lnTo>
                  <a:lnTo>
                    <a:pt x="696727" y="1827273"/>
                  </a:lnTo>
                  <a:lnTo>
                    <a:pt x="716649" y="1866998"/>
                  </a:lnTo>
                  <a:lnTo>
                    <a:pt x="737768" y="1902421"/>
                  </a:lnTo>
                  <a:lnTo>
                    <a:pt x="775822" y="1951003"/>
                  </a:lnTo>
                  <a:lnTo>
                    <a:pt x="815668" y="1985916"/>
                  </a:lnTo>
                  <a:lnTo>
                    <a:pt x="856840" y="2009813"/>
                  </a:lnTo>
                  <a:lnTo>
                    <a:pt x="898869" y="2025344"/>
                  </a:lnTo>
                  <a:lnTo>
                    <a:pt x="941287" y="2035162"/>
                  </a:lnTo>
                  <a:lnTo>
                    <a:pt x="983627" y="2041918"/>
                  </a:lnTo>
                </a:path>
              </a:pathLst>
            </a:custGeom>
            <a:ln w="25400">
              <a:solidFill>
                <a:srgbClr val="3CA249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243416" y="2153711"/>
              <a:ext cx="984250" cy="3051810"/>
            </a:xfrm>
            <a:custGeom>
              <a:avLst/>
              <a:gdLst/>
              <a:ahLst/>
              <a:cxnLst/>
              <a:rect l="l" t="t" r="r" b="b"/>
              <a:pathLst>
                <a:path w="984250" h="3051810">
                  <a:moveTo>
                    <a:pt x="0" y="3051657"/>
                  </a:moveTo>
                  <a:lnTo>
                    <a:pt x="32094" y="2989108"/>
                  </a:lnTo>
                  <a:lnTo>
                    <a:pt x="63530" y="2921917"/>
                  </a:lnTo>
                  <a:lnTo>
                    <a:pt x="79006" y="2886642"/>
                  </a:lnTo>
                  <a:lnTo>
                    <a:pt x="94321" y="2850278"/>
                  </a:lnTo>
                  <a:lnTo>
                    <a:pt x="109478" y="2812851"/>
                  </a:lnTo>
                  <a:lnTo>
                    <a:pt x="124477" y="2774384"/>
                  </a:lnTo>
                  <a:lnTo>
                    <a:pt x="139321" y="2734903"/>
                  </a:lnTo>
                  <a:lnTo>
                    <a:pt x="154010" y="2694430"/>
                  </a:lnTo>
                  <a:lnTo>
                    <a:pt x="168547" y="2652990"/>
                  </a:lnTo>
                  <a:lnTo>
                    <a:pt x="182932" y="2610608"/>
                  </a:lnTo>
                  <a:lnTo>
                    <a:pt x="197167" y="2567307"/>
                  </a:lnTo>
                  <a:lnTo>
                    <a:pt x="211254" y="2523112"/>
                  </a:lnTo>
                  <a:lnTo>
                    <a:pt x="225194" y="2478047"/>
                  </a:lnTo>
                  <a:lnTo>
                    <a:pt x="238988" y="2432137"/>
                  </a:lnTo>
                  <a:lnTo>
                    <a:pt x="252638" y="2385404"/>
                  </a:lnTo>
                  <a:lnTo>
                    <a:pt x="266145" y="2337875"/>
                  </a:lnTo>
                  <a:lnTo>
                    <a:pt x="279510" y="2289572"/>
                  </a:lnTo>
                  <a:lnTo>
                    <a:pt x="292736" y="2240520"/>
                  </a:lnTo>
                  <a:lnTo>
                    <a:pt x="305823" y="2190743"/>
                  </a:lnTo>
                  <a:lnTo>
                    <a:pt x="318774" y="2140266"/>
                  </a:lnTo>
                  <a:lnTo>
                    <a:pt x="331589" y="2089112"/>
                  </a:lnTo>
                  <a:lnTo>
                    <a:pt x="344269" y="2037307"/>
                  </a:lnTo>
                  <a:lnTo>
                    <a:pt x="356817" y="1984873"/>
                  </a:lnTo>
                  <a:lnTo>
                    <a:pt x="369234" y="1931835"/>
                  </a:lnTo>
                  <a:lnTo>
                    <a:pt x="381521" y="1878218"/>
                  </a:lnTo>
                  <a:lnTo>
                    <a:pt x="393680" y="1824046"/>
                  </a:lnTo>
                  <a:lnTo>
                    <a:pt x="405711" y="1769342"/>
                  </a:lnTo>
                  <a:lnTo>
                    <a:pt x="417618" y="1714132"/>
                  </a:lnTo>
                  <a:lnTo>
                    <a:pt x="429400" y="1658439"/>
                  </a:lnTo>
                  <a:lnTo>
                    <a:pt x="441060" y="1602287"/>
                  </a:lnTo>
                  <a:lnTo>
                    <a:pt x="452598" y="1545701"/>
                  </a:lnTo>
                  <a:lnTo>
                    <a:pt x="464017" y="1488705"/>
                  </a:lnTo>
                  <a:lnTo>
                    <a:pt x="475317" y="1431323"/>
                  </a:lnTo>
                  <a:lnTo>
                    <a:pt x="486501" y="1373579"/>
                  </a:lnTo>
                  <a:lnTo>
                    <a:pt x="497569" y="1315498"/>
                  </a:lnTo>
                  <a:lnTo>
                    <a:pt x="508524" y="1257103"/>
                  </a:lnTo>
                  <a:lnTo>
                    <a:pt x="519365" y="1198420"/>
                  </a:lnTo>
                  <a:lnTo>
                    <a:pt x="530096" y="1139471"/>
                  </a:lnTo>
                  <a:lnTo>
                    <a:pt x="540717" y="1080282"/>
                  </a:lnTo>
                  <a:lnTo>
                    <a:pt x="551230" y="1020876"/>
                  </a:lnTo>
                  <a:lnTo>
                    <a:pt x="561279" y="963510"/>
                  </a:lnTo>
                  <a:lnTo>
                    <a:pt x="571357" y="905887"/>
                  </a:lnTo>
                  <a:lnTo>
                    <a:pt x="581505" y="848251"/>
                  </a:lnTo>
                  <a:lnTo>
                    <a:pt x="591762" y="790844"/>
                  </a:lnTo>
                  <a:lnTo>
                    <a:pt x="602168" y="733911"/>
                  </a:lnTo>
                  <a:lnTo>
                    <a:pt x="612762" y="677695"/>
                  </a:lnTo>
                  <a:lnTo>
                    <a:pt x="623584" y="622438"/>
                  </a:lnTo>
                  <a:lnTo>
                    <a:pt x="634674" y="568385"/>
                  </a:lnTo>
                  <a:lnTo>
                    <a:pt x="646071" y="515778"/>
                  </a:lnTo>
                  <a:lnTo>
                    <a:pt x="657814" y="464860"/>
                  </a:lnTo>
                  <a:lnTo>
                    <a:pt x="669943" y="415875"/>
                  </a:lnTo>
                  <a:lnTo>
                    <a:pt x="682498" y="369066"/>
                  </a:lnTo>
                  <a:lnTo>
                    <a:pt x="695519" y="324677"/>
                  </a:lnTo>
                  <a:lnTo>
                    <a:pt x="709044" y="282950"/>
                  </a:lnTo>
                  <a:lnTo>
                    <a:pt x="723114" y="244129"/>
                  </a:lnTo>
                  <a:lnTo>
                    <a:pt x="737768" y="208457"/>
                  </a:lnTo>
                  <a:lnTo>
                    <a:pt x="770265" y="144883"/>
                  </a:lnTo>
                  <a:lnTo>
                    <a:pt x="804128" y="96731"/>
                  </a:lnTo>
                  <a:lnTo>
                    <a:pt x="839064" y="61507"/>
                  </a:lnTo>
                  <a:lnTo>
                    <a:pt x="874777" y="36717"/>
                  </a:lnTo>
                  <a:lnTo>
                    <a:pt x="910974" y="19866"/>
                  </a:lnTo>
                  <a:lnTo>
                    <a:pt x="947359" y="8458"/>
                  </a:lnTo>
                  <a:lnTo>
                    <a:pt x="983640" y="0"/>
                  </a:lnTo>
                </a:path>
              </a:pathLst>
            </a:custGeom>
            <a:ln w="25400">
              <a:solidFill>
                <a:srgbClr val="3CA249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3178280" y="4173418"/>
              <a:ext cx="1049020" cy="0"/>
            </a:xfrm>
            <a:custGeom>
              <a:avLst/>
              <a:gdLst/>
              <a:ahLst/>
              <a:cxnLst/>
              <a:rect l="l" t="t" r="r" b="b"/>
              <a:pathLst>
                <a:path w="1049020">
                  <a:moveTo>
                    <a:pt x="1048765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3CA249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664637" y="1732733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664637" y="1732733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664637" y="2753688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664637" y="2753688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664637" y="3774645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664637" y="3774645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664637" y="4795601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2544305" y="797547"/>
                  </a:lnTo>
                  <a:lnTo>
                    <a:pt x="2568301" y="792703"/>
                  </a:lnTo>
                  <a:lnTo>
                    <a:pt x="2587896" y="779492"/>
                  </a:lnTo>
                  <a:lnTo>
                    <a:pt x="2601107" y="759897"/>
                  </a:lnTo>
                  <a:lnTo>
                    <a:pt x="2605951" y="735901"/>
                  </a:lnTo>
                  <a:lnTo>
                    <a:pt x="2605951" y="61645"/>
                  </a:lnTo>
                  <a:lnTo>
                    <a:pt x="2601107" y="37649"/>
                  </a:lnTo>
                  <a:lnTo>
                    <a:pt x="2587896" y="18054"/>
                  </a:lnTo>
                  <a:lnTo>
                    <a:pt x="2568301" y="4844"/>
                  </a:lnTo>
                  <a:lnTo>
                    <a:pt x="254430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664637" y="4795601"/>
              <a:ext cx="2606040" cy="797560"/>
            </a:xfrm>
            <a:custGeom>
              <a:avLst/>
              <a:gdLst/>
              <a:ahLst/>
              <a:cxnLst/>
              <a:rect l="l" t="t" r="r" b="b"/>
              <a:pathLst>
                <a:path w="2606040" h="797560">
                  <a:moveTo>
                    <a:pt x="2544305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2544305" y="0"/>
                  </a:lnTo>
                  <a:lnTo>
                    <a:pt x="2568301" y="4844"/>
                  </a:lnTo>
                  <a:lnTo>
                    <a:pt x="2587896" y="18054"/>
                  </a:lnTo>
                  <a:lnTo>
                    <a:pt x="2601107" y="37649"/>
                  </a:lnTo>
                  <a:lnTo>
                    <a:pt x="2605951" y="61645"/>
                  </a:lnTo>
                  <a:lnTo>
                    <a:pt x="2605951" y="735901"/>
                  </a:lnTo>
                  <a:lnTo>
                    <a:pt x="2601107" y="759897"/>
                  </a:lnTo>
                  <a:lnTo>
                    <a:pt x="2587896" y="779492"/>
                  </a:lnTo>
                  <a:lnTo>
                    <a:pt x="2568301" y="792703"/>
                  </a:lnTo>
                  <a:lnTo>
                    <a:pt x="2544305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8891371" y="1923386"/>
            <a:ext cx="2635885" cy="2000885"/>
            <a:chOff x="8891371" y="1923386"/>
            <a:chExt cx="2635885" cy="2000885"/>
          </a:xfrm>
        </p:grpSpPr>
        <p:sp>
          <p:nvSpPr>
            <p:cNvPr id="20" name="object 20"/>
            <p:cNvSpPr/>
            <p:nvPr/>
          </p:nvSpPr>
          <p:spPr>
            <a:xfrm>
              <a:off x="8891371" y="1923386"/>
              <a:ext cx="2635885" cy="1412240"/>
            </a:xfrm>
            <a:custGeom>
              <a:avLst/>
              <a:gdLst/>
              <a:ahLst/>
              <a:cxnLst/>
              <a:rect l="l" t="t" r="r" b="b"/>
              <a:pathLst>
                <a:path w="2635884" h="1412239">
                  <a:moveTo>
                    <a:pt x="271115" y="0"/>
                  </a:moveTo>
                  <a:lnTo>
                    <a:pt x="226914" y="1114"/>
                  </a:lnTo>
                  <a:lnTo>
                    <a:pt x="183586" y="7792"/>
                  </a:lnTo>
                  <a:lnTo>
                    <a:pt x="141320" y="21595"/>
                  </a:lnTo>
                  <a:lnTo>
                    <a:pt x="100305" y="44086"/>
                  </a:lnTo>
                  <a:lnTo>
                    <a:pt x="60730" y="76825"/>
                  </a:lnTo>
                  <a:lnTo>
                    <a:pt x="22587" y="132452"/>
                  </a:lnTo>
                  <a:lnTo>
                    <a:pt x="3846" y="207139"/>
                  </a:lnTo>
                  <a:lnTo>
                    <a:pt x="446" y="250337"/>
                  </a:lnTo>
                  <a:lnTo>
                    <a:pt x="0" y="273189"/>
                  </a:lnTo>
                  <a:lnTo>
                    <a:pt x="303" y="296801"/>
                  </a:lnTo>
                  <a:lnTo>
                    <a:pt x="7713" y="398768"/>
                  </a:lnTo>
                  <a:lnTo>
                    <a:pt x="27697" y="652630"/>
                  </a:lnTo>
                  <a:lnTo>
                    <a:pt x="30005" y="667110"/>
                  </a:lnTo>
                  <a:lnTo>
                    <a:pt x="34353" y="659990"/>
                  </a:lnTo>
                  <a:lnTo>
                    <a:pt x="36282" y="674792"/>
                  </a:lnTo>
                  <a:lnTo>
                    <a:pt x="36389" y="723718"/>
                  </a:lnTo>
                  <a:lnTo>
                    <a:pt x="35346" y="922695"/>
                  </a:lnTo>
                  <a:lnTo>
                    <a:pt x="35555" y="971652"/>
                  </a:lnTo>
                  <a:lnTo>
                    <a:pt x="36288" y="1019653"/>
                  </a:lnTo>
                  <a:lnTo>
                    <a:pt x="37712" y="1066376"/>
                  </a:lnTo>
                  <a:lnTo>
                    <a:pt x="39995" y="1111500"/>
                  </a:lnTo>
                  <a:lnTo>
                    <a:pt x="43305" y="1154704"/>
                  </a:lnTo>
                  <a:lnTo>
                    <a:pt x="47810" y="1195668"/>
                  </a:lnTo>
                  <a:lnTo>
                    <a:pt x="53676" y="1234069"/>
                  </a:lnTo>
                  <a:lnTo>
                    <a:pt x="70167" y="1301903"/>
                  </a:lnTo>
                  <a:lnTo>
                    <a:pt x="94119" y="1355638"/>
                  </a:lnTo>
                  <a:lnTo>
                    <a:pt x="126874" y="1392705"/>
                  </a:lnTo>
                  <a:lnTo>
                    <a:pt x="169774" y="1410536"/>
                  </a:lnTo>
                  <a:lnTo>
                    <a:pt x="195447" y="1411436"/>
                  </a:lnTo>
                  <a:lnTo>
                    <a:pt x="224160" y="1406563"/>
                  </a:lnTo>
                  <a:lnTo>
                    <a:pt x="256080" y="1395598"/>
                  </a:lnTo>
                  <a:lnTo>
                    <a:pt x="291374" y="1378219"/>
                  </a:lnTo>
                  <a:lnTo>
                    <a:pt x="304474" y="1377989"/>
                  </a:lnTo>
                  <a:lnTo>
                    <a:pt x="478674" y="1377559"/>
                  </a:lnTo>
                  <a:lnTo>
                    <a:pt x="530458" y="1369816"/>
                  </a:lnTo>
                  <a:lnTo>
                    <a:pt x="582085" y="1363791"/>
                  </a:lnTo>
                  <a:lnTo>
                    <a:pt x="633596" y="1359482"/>
                  </a:lnTo>
                  <a:lnTo>
                    <a:pt x="685031" y="1356887"/>
                  </a:lnTo>
                  <a:lnTo>
                    <a:pt x="736433" y="1356004"/>
                  </a:lnTo>
                  <a:lnTo>
                    <a:pt x="787843" y="1356829"/>
                  </a:lnTo>
                  <a:lnTo>
                    <a:pt x="839301" y="1359362"/>
                  </a:lnTo>
                  <a:lnTo>
                    <a:pt x="890850" y="1363599"/>
                  </a:lnTo>
                  <a:lnTo>
                    <a:pt x="942530" y="1369538"/>
                  </a:lnTo>
                  <a:lnTo>
                    <a:pt x="994383" y="1377178"/>
                  </a:lnTo>
                  <a:lnTo>
                    <a:pt x="1027220" y="1377668"/>
                  </a:lnTo>
                  <a:lnTo>
                    <a:pt x="1425878" y="1377749"/>
                  </a:lnTo>
                  <a:lnTo>
                    <a:pt x="1475892" y="1365223"/>
                  </a:lnTo>
                  <a:lnTo>
                    <a:pt x="1526011" y="1355202"/>
                  </a:lnTo>
                  <a:lnTo>
                    <a:pt x="1576197" y="1347685"/>
                  </a:lnTo>
                  <a:lnTo>
                    <a:pt x="1626413" y="1342672"/>
                  </a:lnTo>
                  <a:lnTo>
                    <a:pt x="1676620" y="1340161"/>
                  </a:lnTo>
                  <a:lnTo>
                    <a:pt x="1726783" y="1340153"/>
                  </a:lnTo>
                  <a:lnTo>
                    <a:pt x="1776862" y="1342648"/>
                  </a:lnTo>
                  <a:lnTo>
                    <a:pt x="1826820" y="1347643"/>
                  </a:lnTo>
                  <a:lnTo>
                    <a:pt x="1876621" y="1355140"/>
                  </a:lnTo>
                  <a:lnTo>
                    <a:pt x="1926226" y="1365138"/>
                  </a:lnTo>
                  <a:lnTo>
                    <a:pt x="1975598" y="1377635"/>
                  </a:lnTo>
                  <a:lnTo>
                    <a:pt x="2272155" y="1377787"/>
                  </a:lnTo>
                  <a:lnTo>
                    <a:pt x="2363785" y="1379004"/>
                  </a:lnTo>
                  <a:lnTo>
                    <a:pt x="2413281" y="1387336"/>
                  </a:lnTo>
                  <a:lnTo>
                    <a:pt x="2462887" y="1398682"/>
                  </a:lnTo>
                  <a:lnTo>
                    <a:pt x="2512716" y="1408419"/>
                  </a:lnTo>
                  <a:lnTo>
                    <a:pt x="2562884" y="1411925"/>
                  </a:lnTo>
                  <a:lnTo>
                    <a:pt x="2576291" y="1409735"/>
                  </a:lnTo>
                  <a:lnTo>
                    <a:pt x="2588806" y="1402587"/>
                  </a:lnTo>
                  <a:lnTo>
                    <a:pt x="2618458" y="1328594"/>
                  </a:lnTo>
                  <a:lnTo>
                    <a:pt x="2623901" y="1280687"/>
                  </a:lnTo>
                  <a:lnTo>
                    <a:pt x="2626769" y="1231793"/>
                  </a:lnTo>
                  <a:lnTo>
                    <a:pt x="2627527" y="1182102"/>
                  </a:lnTo>
                  <a:lnTo>
                    <a:pt x="2626641" y="1131803"/>
                  </a:lnTo>
                  <a:lnTo>
                    <a:pt x="2624575" y="1081089"/>
                  </a:lnTo>
                  <a:lnTo>
                    <a:pt x="2615952" y="928346"/>
                  </a:lnTo>
                  <a:lnTo>
                    <a:pt x="2613820" y="877866"/>
                  </a:lnTo>
                  <a:lnTo>
                    <a:pt x="2612833" y="827920"/>
                  </a:lnTo>
                  <a:lnTo>
                    <a:pt x="2613459" y="778699"/>
                  </a:lnTo>
                  <a:lnTo>
                    <a:pt x="2616160" y="730392"/>
                  </a:lnTo>
                  <a:lnTo>
                    <a:pt x="2618408" y="681537"/>
                  </a:lnTo>
                  <a:lnTo>
                    <a:pt x="2624668" y="566959"/>
                  </a:lnTo>
                  <a:lnTo>
                    <a:pt x="2631656" y="462208"/>
                  </a:lnTo>
                  <a:lnTo>
                    <a:pt x="2634217" y="419210"/>
                  </a:lnTo>
                  <a:lnTo>
                    <a:pt x="2635728" y="379835"/>
                  </a:lnTo>
                  <a:lnTo>
                    <a:pt x="2635868" y="342113"/>
                  </a:lnTo>
                  <a:lnTo>
                    <a:pt x="2634316" y="304072"/>
                  </a:lnTo>
                  <a:lnTo>
                    <a:pt x="2630749" y="263743"/>
                  </a:lnTo>
                  <a:lnTo>
                    <a:pt x="2624848" y="219153"/>
                  </a:lnTo>
                  <a:lnTo>
                    <a:pt x="2616290" y="168333"/>
                  </a:lnTo>
                  <a:lnTo>
                    <a:pt x="2604756" y="109311"/>
                  </a:lnTo>
                  <a:lnTo>
                    <a:pt x="2586640" y="57355"/>
                  </a:lnTo>
                  <a:lnTo>
                    <a:pt x="2561668" y="27747"/>
                  </a:lnTo>
                  <a:lnTo>
                    <a:pt x="2498559" y="13604"/>
                  </a:lnTo>
                  <a:lnTo>
                    <a:pt x="2464126" y="18086"/>
                  </a:lnTo>
                  <a:lnTo>
                    <a:pt x="2430243" y="22948"/>
                  </a:lnTo>
                  <a:lnTo>
                    <a:pt x="2398762" y="22697"/>
                  </a:lnTo>
                  <a:lnTo>
                    <a:pt x="1983091" y="22710"/>
                  </a:lnTo>
                  <a:lnTo>
                    <a:pt x="1934644" y="17538"/>
                  </a:lnTo>
                  <a:lnTo>
                    <a:pt x="1886090" y="12928"/>
                  </a:lnTo>
                  <a:lnTo>
                    <a:pt x="1837462" y="8993"/>
                  </a:lnTo>
                  <a:lnTo>
                    <a:pt x="1788797" y="5843"/>
                  </a:lnTo>
                  <a:lnTo>
                    <a:pt x="1740127" y="3589"/>
                  </a:lnTo>
                  <a:lnTo>
                    <a:pt x="1691489" y="2344"/>
                  </a:lnTo>
                  <a:lnTo>
                    <a:pt x="1642917" y="2218"/>
                  </a:lnTo>
                  <a:lnTo>
                    <a:pt x="1594446" y="3323"/>
                  </a:lnTo>
                  <a:lnTo>
                    <a:pt x="1546111" y="5770"/>
                  </a:lnTo>
                  <a:lnTo>
                    <a:pt x="1497946" y="9671"/>
                  </a:lnTo>
                  <a:lnTo>
                    <a:pt x="1449987" y="15137"/>
                  </a:lnTo>
                  <a:lnTo>
                    <a:pt x="1402269" y="22278"/>
                  </a:lnTo>
                  <a:lnTo>
                    <a:pt x="544079" y="22697"/>
                  </a:lnTo>
                  <a:lnTo>
                    <a:pt x="498606" y="23225"/>
                  </a:lnTo>
                  <a:lnTo>
                    <a:pt x="452873" y="19946"/>
                  </a:lnTo>
                  <a:lnTo>
                    <a:pt x="407068" y="14422"/>
                  </a:lnTo>
                  <a:lnTo>
                    <a:pt x="361381" y="8215"/>
                  </a:lnTo>
                  <a:lnTo>
                    <a:pt x="316001" y="2887"/>
                  </a:lnTo>
                  <a:lnTo>
                    <a:pt x="271115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9686461" y="3174090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7788" y="3303790"/>
              <a:ext cx="91697" cy="24700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3831" y="3277116"/>
              <a:ext cx="91697" cy="24700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9347776" y="3180514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0" y="42387"/>
                  </a:lnTo>
                  <a:lnTo>
                    <a:pt x="299292" y="107702"/>
                  </a:lnTo>
                  <a:lnTo>
                    <a:pt x="259824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0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1"/>
                  </a:lnTo>
                  <a:lnTo>
                    <a:pt x="24912" y="551073"/>
                  </a:lnTo>
                  <a:lnTo>
                    <a:pt x="0" y="547662"/>
                  </a:lnTo>
                  <a:lnTo>
                    <a:pt x="24989" y="552270"/>
                  </a:lnTo>
                  <a:lnTo>
                    <a:pt x="72050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8" y="179962"/>
                  </a:lnTo>
                  <a:lnTo>
                    <a:pt x="276555" y="157663"/>
                  </a:lnTo>
                  <a:lnTo>
                    <a:pt x="314711" y="134851"/>
                  </a:lnTo>
                  <a:lnTo>
                    <a:pt x="348970" y="109602"/>
                  </a:lnTo>
                  <a:lnTo>
                    <a:pt x="375557" y="79992"/>
                  </a:lnTo>
                  <a:lnTo>
                    <a:pt x="390697" y="44099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09596" y="3464709"/>
              <a:ext cx="306650" cy="23849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9699294" y="3294240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20">
                  <a:moveTo>
                    <a:pt x="462356" y="629488"/>
                  </a:moveTo>
                  <a:lnTo>
                    <a:pt x="414032" y="611720"/>
                  </a:lnTo>
                  <a:lnTo>
                    <a:pt x="381088" y="585825"/>
                  </a:lnTo>
                  <a:lnTo>
                    <a:pt x="360705" y="553415"/>
                  </a:lnTo>
                  <a:lnTo>
                    <a:pt x="350075" y="516051"/>
                  </a:lnTo>
                  <a:lnTo>
                    <a:pt x="346392" y="475310"/>
                  </a:lnTo>
                  <a:lnTo>
                    <a:pt x="346824" y="432777"/>
                  </a:lnTo>
                  <a:lnTo>
                    <a:pt x="348576" y="390029"/>
                  </a:lnTo>
                  <a:lnTo>
                    <a:pt x="348818" y="348653"/>
                  </a:lnTo>
                  <a:lnTo>
                    <a:pt x="344754" y="310210"/>
                  </a:lnTo>
                  <a:lnTo>
                    <a:pt x="328168" y="264312"/>
                  </a:lnTo>
                  <a:lnTo>
                    <a:pt x="301218" y="222783"/>
                  </a:lnTo>
                  <a:lnTo>
                    <a:pt x="268262" y="184670"/>
                  </a:lnTo>
                  <a:lnTo>
                    <a:pt x="233654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74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51"/>
                  </a:lnTo>
                  <a:lnTo>
                    <a:pt x="127266" y="82105"/>
                  </a:lnTo>
                  <a:lnTo>
                    <a:pt x="154368" y="116014"/>
                  </a:lnTo>
                  <a:lnTo>
                    <a:pt x="185826" y="147574"/>
                  </a:lnTo>
                  <a:lnTo>
                    <a:pt x="219176" y="178015"/>
                  </a:lnTo>
                  <a:lnTo>
                    <a:pt x="251980" y="208622"/>
                  </a:lnTo>
                  <a:lnTo>
                    <a:pt x="281762" y="240652"/>
                  </a:lnTo>
                  <a:lnTo>
                    <a:pt x="301574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72"/>
                  </a:lnTo>
                  <a:lnTo>
                    <a:pt x="119189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87"/>
                  </a:lnTo>
                  <a:lnTo>
                    <a:pt x="0" y="527507"/>
                  </a:lnTo>
                  <a:lnTo>
                    <a:pt x="30505" y="527011"/>
                  </a:lnTo>
                  <a:lnTo>
                    <a:pt x="87134" y="506882"/>
                  </a:lnTo>
                  <a:lnTo>
                    <a:pt x="126974" y="465899"/>
                  </a:lnTo>
                  <a:lnTo>
                    <a:pt x="145554" y="390525"/>
                  </a:lnTo>
                  <a:lnTo>
                    <a:pt x="164566" y="356196"/>
                  </a:lnTo>
                  <a:lnTo>
                    <a:pt x="196367" y="332498"/>
                  </a:lnTo>
                  <a:lnTo>
                    <a:pt x="236740" y="317233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32"/>
                  </a:lnTo>
                  <a:lnTo>
                    <a:pt x="329933" y="357746"/>
                  </a:lnTo>
                  <a:lnTo>
                    <a:pt x="331317" y="403542"/>
                  </a:lnTo>
                  <a:lnTo>
                    <a:pt x="331431" y="450126"/>
                  </a:lnTo>
                  <a:lnTo>
                    <a:pt x="335064" y="496176"/>
                  </a:lnTo>
                  <a:lnTo>
                    <a:pt x="347014" y="540359"/>
                  </a:lnTo>
                  <a:lnTo>
                    <a:pt x="372046" y="581367"/>
                  </a:lnTo>
                  <a:lnTo>
                    <a:pt x="411429" y="613587"/>
                  </a:lnTo>
                  <a:lnTo>
                    <a:pt x="435749" y="624128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7" name="object 2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828690" y="3708391"/>
              <a:ext cx="115684" cy="14725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9352673" y="3174098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28" y="234480"/>
                  </a:lnTo>
                  <a:lnTo>
                    <a:pt x="64643" y="243230"/>
                  </a:lnTo>
                  <a:lnTo>
                    <a:pt x="29730" y="257886"/>
                  </a:lnTo>
                  <a:lnTo>
                    <a:pt x="0" y="277609"/>
                  </a:lnTo>
                  <a:lnTo>
                    <a:pt x="34353" y="266547"/>
                  </a:lnTo>
                  <a:lnTo>
                    <a:pt x="69621" y="261772"/>
                  </a:lnTo>
                  <a:lnTo>
                    <a:pt x="104216" y="262966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32" y="385394"/>
                  </a:moveTo>
                  <a:lnTo>
                    <a:pt x="1125893" y="316191"/>
                  </a:lnTo>
                  <a:lnTo>
                    <a:pt x="1093076" y="246748"/>
                  </a:lnTo>
                  <a:lnTo>
                    <a:pt x="1072705" y="211937"/>
                  </a:lnTo>
                  <a:lnTo>
                    <a:pt x="1051737" y="177050"/>
                  </a:lnTo>
                  <a:lnTo>
                    <a:pt x="1031709" y="142087"/>
                  </a:lnTo>
                  <a:lnTo>
                    <a:pt x="1014145" y="107061"/>
                  </a:lnTo>
                  <a:lnTo>
                    <a:pt x="1000582" y="71958"/>
                  </a:lnTo>
                  <a:lnTo>
                    <a:pt x="992555" y="36779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2999"/>
                  </a:lnTo>
                  <a:lnTo>
                    <a:pt x="975385" y="108254"/>
                  </a:lnTo>
                  <a:lnTo>
                    <a:pt x="995883" y="142887"/>
                  </a:lnTo>
                  <a:lnTo>
                    <a:pt x="1019124" y="177038"/>
                  </a:lnTo>
                  <a:lnTo>
                    <a:pt x="1067485" y="244538"/>
                  </a:lnTo>
                  <a:lnTo>
                    <a:pt x="1089444" y="278206"/>
                  </a:lnTo>
                  <a:lnTo>
                    <a:pt x="1107808" y="312026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25"/>
                  </a:lnTo>
                  <a:lnTo>
                    <a:pt x="1113637" y="451891"/>
                  </a:lnTo>
                  <a:lnTo>
                    <a:pt x="1090269" y="488784"/>
                  </a:lnTo>
                  <a:lnTo>
                    <a:pt x="1116965" y="454367"/>
                  </a:lnTo>
                  <a:lnTo>
                    <a:pt x="1132344" y="419912"/>
                  </a:lnTo>
                  <a:lnTo>
                    <a:pt x="1137932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162982" y="3303790"/>
              <a:ext cx="91697" cy="24700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10438605" y="3180514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3" y="0"/>
                  </a:moveTo>
                  <a:lnTo>
                    <a:pt x="0" y="44099"/>
                  </a:lnTo>
                  <a:lnTo>
                    <a:pt x="15139" y="79992"/>
                  </a:lnTo>
                  <a:lnTo>
                    <a:pt x="41726" y="109602"/>
                  </a:lnTo>
                  <a:lnTo>
                    <a:pt x="75986" y="134851"/>
                  </a:lnTo>
                  <a:lnTo>
                    <a:pt x="114141" y="157663"/>
                  </a:lnTo>
                  <a:lnTo>
                    <a:pt x="152418" y="179962"/>
                  </a:lnTo>
                  <a:lnTo>
                    <a:pt x="187040" y="203669"/>
                  </a:lnTo>
                  <a:lnTo>
                    <a:pt x="223321" y="243945"/>
                  </a:lnTo>
                  <a:lnTo>
                    <a:pt x="245928" y="288765"/>
                  </a:lnTo>
                  <a:lnTo>
                    <a:pt x="258569" y="336865"/>
                  </a:lnTo>
                  <a:lnTo>
                    <a:pt x="264957" y="386980"/>
                  </a:lnTo>
                  <a:lnTo>
                    <a:pt x="268802" y="437845"/>
                  </a:lnTo>
                  <a:lnTo>
                    <a:pt x="272885" y="459237"/>
                  </a:lnTo>
                  <a:lnTo>
                    <a:pt x="288360" y="500706"/>
                  </a:lnTo>
                  <a:lnTo>
                    <a:pt x="318647" y="535821"/>
                  </a:lnTo>
                  <a:lnTo>
                    <a:pt x="365712" y="552270"/>
                  </a:lnTo>
                  <a:lnTo>
                    <a:pt x="390710" y="547662"/>
                  </a:lnTo>
                  <a:lnTo>
                    <a:pt x="365790" y="551073"/>
                  </a:lnTo>
                  <a:lnTo>
                    <a:pt x="342086" y="545371"/>
                  </a:lnTo>
                  <a:lnTo>
                    <a:pt x="305988" y="517067"/>
                  </a:lnTo>
                  <a:lnTo>
                    <a:pt x="287348" y="477313"/>
                  </a:lnTo>
                  <a:lnTo>
                    <a:pt x="279919" y="435905"/>
                  </a:lnTo>
                  <a:lnTo>
                    <a:pt x="278600" y="393426"/>
                  </a:lnTo>
                  <a:lnTo>
                    <a:pt x="278289" y="350456"/>
                  </a:lnTo>
                  <a:lnTo>
                    <a:pt x="273883" y="307576"/>
                  </a:lnTo>
                  <a:lnTo>
                    <a:pt x="260281" y="265366"/>
                  </a:lnTo>
                  <a:lnTo>
                    <a:pt x="238606" y="224840"/>
                  </a:lnTo>
                  <a:lnTo>
                    <a:pt x="208274" y="187896"/>
                  </a:lnTo>
                  <a:lnTo>
                    <a:pt x="171995" y="158347"/>
                  </a:lnTo>
                  <a:lnTo>
                    <a:pt x="130872" y="133297"/>
                  </a:lnTo>
                  <a:lnTo>
                    <a:pt x="91404" y="107702"/>
                  </a:lnTo>
                  <a:lnTo>
                    <a:pt x="60090" y="76517"/>
                  </a:lnTo>
                  <a:lnTo>
                    <a:pt x="50132" y="59786"/>
                  </a:lnTo>
                  <a:lnTo>
                    <a:pt x="43866" y="42387"/>
                  </a:lnTo>
                  <a:lnTo>
                    <a:pt x="41792" y="25019"/>
                  </a:lnTo>
                  <a:lnTo>
                    <a:pt x="44406" y="838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60832" y="3406575"/>
              <a:ext cx="306651" cy="296627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9060624" y="2006494"/>
            <a:ext cx="2321560" cy="1191352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indent="-635" algn="ctr">
              <a:lnSpc>
                <a:spcPts val="1800"/>
              </a:lnSpc>
              <a:spcBef>
                <a:spcPts val="260"/>
              </a:spcBef>
            </a:pP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Doing something ‘</a:t>
            </a:r>
            <a:r>
              <a:rPr sz="16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on autopilot</a:t>
            </a: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’ also means to do something </a:t>
            </a:r>
            <a:r>
              <a:rPr sz="16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without thinking </a:t>
            </a: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about what is happening.</a:t>
            </a:r>
            <a:endParaRPr sz="16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8891371" y="3965299"/>
            <a:ext cx="2635885" cy="2000885"/>
            <a:chOff x="8891371" y="3965299"/>
            <a:chExt cx="2635885" cy="2000885"/>
          </a:xfrm>
        </p:grpSpPr>
        <p:sp>
          <p:nvSpPr>
            <p:cNvPr id="34" name="object 34"/>
            <p:cNvSpPr/>
            <p:nvPr/>
          </p:nvSpPr>
          <p:spPr>
            <a:xfrm>
              <a:off x="8891371" y="3965299"/>
              <a:ext cx="2635885" cy="1412240"/>
            </a:xfrm>
            <a:custGeom>
              <a:avLst/>
              <a:gdLst/>
              <a:ahLst/>
              <a:cxnLst/>
              <a:rect l="l" t="t" r="r" b="b"/>
              <a:pathLst>
                <a:path w="2635884" h="1412239">
                  <a:moveTo>
                    <a:pt x="271115" y="0"/>
                  </a:moveTo>
                  <a:lnTo>
                    <a:pt x="226914" y="1114"/>
                  </a:lnTo>
                  <a:lnTo>
                    <a:pt x="183586" y="7792"/>
                  </a:lnTo>
                  <a:lnTo>
                    <a:pt x="141320" y="21595"/>
                  </a:lnTo>
                  <a:lnTo>
                    <a:pt x="100305" y="44086"/>
                  </a:lnTo>
                  <a:lnTo>
                    <a:pt x="60730" y="76825"/>
                  </a:lnTo>
                  <a:lnTo>
                    <a:pt x="22587" y="132448"/>
                  </a:lnTo>
                  <a:lnTo>
                    <a:pt x="3846" y="207139"/>
                  </a:lnTo>
                  <a:lnTo>
                    <a:pt x="446" y="250332"/>
                  </a:lnTo>
                  <a:lnTo>
                    <a:pt x="0" y="273187"/>
                  </a:lnTo>
                  <a:lnTo>
                    <a:pt x="303" y="296801"/>
                  </a:lnTo>
                  <a:lnTo>
                    <a:pt x="7713" y="398768"/>
                  </a:lnTo>
                  <a:lnTo>
                    <a:pt x="27697" y="652630"/>
                  </a:lnTo>
                  <a:lnTo>
                    <a:pt x="30005" y="667110"/>
                  </a:lnTo>
                  <a:lnTo>
                    <a:pt x="34353" y="659990"/>
                  </a:lnTo>
                  <a:lnTo>
                    <a:pt x="36282" y="674792"/>
                  </a:lnTo>
                  <a:lnTo>
                    <a:pt x="36389" y="723718"/>
                  </a:lnTo>
                  <a:lnTo>
                    <a:pt x="35346" y="922695"/>
                  </a:lnTo>
                  <a:lnTo>
                    <a:pt x="35555" y="971652"/>
                  </a:lnTo>
                  <a:lnTo>
                    <a:pt x="36288" y="1019653"/>
                  </a:lnTo>
                  <a:lnTo>
                    <a:pt x="37712" y="1066376"/>
                  </a:lnTo>
                  <a:lnTo>
                    <a:pt x="39995" y="1111500"/>
                  </a:lnTo>
                  <a:lnTo>
                    <a:pt x="43305" y="1154704"/>
                  </a:lnTo>
                  <a:lnTo>
                    <a:pt x="47810" y="1195668"/>
                  </a:lnTo>
                  <a:lnTo>
                    <a:pt x="53676" y="1234069"/>
                  </a:lnTo>
                  <a:lnTo>
                    <a:pt x="70167" y="1301903"/>
                  </a:lnTo>
                  <a:lnTo>
                    <a:pt x="94119" y="1355638"/>
                  </a:lnTo>
                  <a:lnTo>
                    <a:pt x="126874" y="1392705"/>
                  </a:lnTo>
                  <a:lnTo>
                    <a:pt x="169774" y="1410536"/>
                  </a:lnTo>
                  <a:lnTo>
                    <a:pt x="195447" y="1411436"/>
                  </a:lnTo>
                  <a:lnTo>
                    <a:pt x="224160" y="1406563"/>
                  </a:lnTo>
                  <a:lnTo>
                    <a:pt x="256080" y="1395598"/>
                  </a:lnTo>
                  <a:lnTo>
                    <a:pt x="291374" y="1378219"/>
                  </a:lnTo>
                  <a:lnTo>
                    <a:pt x="304474" y="1377989"/>
                  </a:lnTo>
                  <a:lnTo>
                    <a:pt x="478674" y="1377559"/>
                  </a:lnTo>
                  <a:lnTo>
                    <a:pt x="530458" y="1369816"/>
                  </a:lnTo>
                  <a:lnTo>
                    <a:pt x="582085" y="1363791"/>
                  </a:lnTo>
                  <a:lnTo>
                    <a:pt x="633596" y="1359482"/>
                  </a:lnTo>
                  <a:lnTo>
                    <a:pt x="685031" y="1356887"/>
                  </a:lnTo>
                  <a:lnTo>
                    <a:pt x="736433" y="1356004"/>
                  </a:lnTo>
                  <a:lnTo>
                    <a:pt x="787843" y="1356829"/>
                  </a:lnTo>
                  <a:lnTo>
                    <a:pt x="839301" y="1359362"/>
                  </a:lnTo>
                  <a:lnTo>
                    <a:pt x="890850" y="1363599"/>
                  </a:lnTo>
                  <a:lnTo>
                    <a:pt x="942530" y="1369538"/>
                  </a:lnTo>
                  <a:lnTo>
                    <a:pt x="994383" y="1377178"/>
                  </a:lnTo>
                  <a:lnTo>
                    <a:pt x="1027220" y="1377668"/>
                  </a:lnTo>
                  <a:lnTo>
                    <a:pt x="1425878" y="1377749"/>
                  </a:lnTo>
                  <a:lnTo>
                    <a:pt x="1475892" y="1365223"/>
                  </a:lnTo>
                  <a:lnTo>
                    <a:pt x="1526011" y="1355202"/>
                  </a:lnTo>
                  <a:lnTo>
                    <a:pt x="1576197" y="1347685"/>
                  </a:lnTo>
                  <a:lnTo>
                    <a:pt x="1626413" y="1342672"/>
                  </a:lnTo>
                  <a:lnTo>
                    <a:pt x="1676620" y="1340161"/>
                  </a:lnTo>
                  <a:lnTo>
                    <a:pt x="1726783" y="1340153"/>
                  </a:lnTo>
                  <a:lnTo>
                    <a:pt x="1776862" y="1342648"/>
                  </a:lnTo>
                  <a:lnTo>
                    <a:pt x="1826820" y="1347643"/>
                  </a:lnTo>
                  <a:lnTo>
                    <a:pt x="1876621" y="1355140"/>
                  </a:lnTo>
                  <a:lnTo>
                    <a:pt x="1926226" y="1365138"/>
                  </a:lnTo>
                  <a:lnTo>
                    <a:pt x="1975598" y="1377635"/>
                  </a:lnTo>
                  <a:lnTo>
                    <a:pt x="2272155" y="1377787"/>
                  </a:lnTo>
                  <a:lnTo>
                    <a:pt x="2363785" y="1379004"/>
                  </a:lnTo>
                  <a:lnTo>
                    <a:pt x="2413281" y="1387336"/>
                  </a:lnTo>
                  <a:lnTo>
                    <a:pt x="2462887" y="1398682"/>
                  </a:lnTo>
                  <a:lnTo>
                    <a:pt x="2512716" y="1408419"/>
                  </a:lnTo>
                  <a:lnTo>
                    <a:pt x="2562884" y="1411925"/>
                  </a:lnTo>
                  <a:lnTo>
                    <a:pt x="2576291" y="1409735"/>
                  </a:lnTo>
                  <a:lnTo>
                    <a:pt x="2588806" y="1402587"/>
                  </a:lnTo>
                  <a:lnTo>
                    <a:pt x="2618458" y="1328594"/>
                  </a:lnTo>
                  <a:lnTo>
                    <a:pt x="2623901" y="1280687"/>
                  </a:lnTo>
                  <a:lnTo>
                    <a:pt x="2626769" y="1231793"/>
                  </a:lnTo>
                  <a:lnTo>
                    <a:pt x="2627527" y="1182102"/>
                  </a:lnTo>
                  <a:lnTo>
                    <a:pt x="2626641" y="1131803"/>
                  </a:lnTo>
                  <a:lnTo>
                    <a:pt x="2624575" y="1081089"/>
                  </a:lnTo>
                  <a:lnTo>
                    <a:pt x="2615952" y="928346"/>
                  </a:lnTo>
                  <a:lnTo>
                    <a:pt x="2613820" y="877866"/>
                  </a:lnTo>
                  <a:lnTo>
                    <a:pt x="2612833" y="827920"/>
                  </a:lnTo>
                  <a:lnTo>
                    <a:pt x="2613459" y="778699"/>
                  </a:lnTo>
                  <a:lnTo>
                    <a:pt x="2616160" y="730392"/>
                  </a:lnTo>
                  <a:lnTo>
                    <a:pt x="2618408" y="681537"/>
                  </a:lnTo>
                  <a:lnTo>
                    <a:pt x="2624668" y="566959"/>
                  </a:lnTo>
                  <a:lnTo>
                    <a:pt x="2631656" y="462208"/>
                  </a:lnTo>
                  <a:lnTo>
                    <a:pt x="2634217" y="419210"/>
                  </a:lnTo>
                  <a:lnTo>
                    <a:pt x="2635728" y="379835"/>
                  </a:lnTo>
                  <a:lnTo>
                    <a:pt x="2635868" y="342113"/>
                  </a:lnTo>
                  <a:lnTo>
                    <a:pt x="2634316" y="304072"/>
                  </a:lnTo>
                  <a:lnTo>
                    <a:pt x="2630749" y="263743"/>
                  </a:lnTo>
                  <a:lnTo>
                    <a:pt x="2624848" y="219153"/>
                  </a:lnTo>
                  <a:lnTo>
                    <a:pt x="2616290" y="168333"/>
                  </a:lnTo>
                  <a:lnTo>
                    <a:pt x="2604756" y="109311"/>
                  </a:lnTo>
                  <a:lnTo>
                    <a:pt x="2586640" y="57355"/>
                  </a:lnTo>
                  <a:lnTo>
                    <a:pt x="2561668" y="27747"/>
                  </a:lnTo>
                  <a:lnTo>
                    <a:pt x="2498559" y="13604"/>
                  </a:lnTo>
                  <a:lnTo>
                    <a:pt x="2464126" y="18086"/>
                  </a:lnTo>
                  <a:lnTo>
                    <a:pt x="2430243" y="22948"/>
                  </a:lnTo>
                  <a:lnTo>
                    <a:pt x="2398762" y="22697"/>
                  </a:lnTo>
                  <a:lnTo>
                    <a:pt x="1983091" y="22710"/>
                  </a:lnTo>
                  <a:lnTo>
                    <a:pt x="1934644" y="17538"/>
                  </a:lnTo>
                  <a:lnTo>
                    <a:pt x="1886090" y="12928"/>
                  </a:lnTo>
                  <a:lnTo>
                    <a:pt x="1837462" y="8993"/>
                  </a:lnTo>
                  <a:lnTo>
                    <a:pt x="1788797" y="5843"/>
                  </a:lnTo>
                  <a:lnTo>
                    <a:pt x="1740127" y="3589"/>
                  </a:lnTo>
                  <a:lnTo>
                    <a:pt x="1691489" y="2344"/>
                  </a:lnTo>
                  <a:lnTo>
                    <a:pt x="1642917" y="2218"/>
                  </a:lnTo>
                  <a:lnTo>
                    <a:pt x="1594446" y="3323"/>
                  </a:lnTo>
                  <a:lnTo>
                    <a:pt x="1546111" y="5770"/>
                  </a:lnTo>
                  <a:lnTo>
                    <a:pt x="1497946" y="9671"/>
                  </a:lnTo>
                  <a:lnTo>
                    <a:pt x="1449987" y="15137"/>
                  </a:lnTo>
                  <a:lnTo>
                    <a:pt x="1402269" y="22278"/>
                  </a:lnTo>
                  <a:lnTo>
                    <a:pt x="544079" y="22697"/>
                  </a:lnTo>
                  <a:lnTo>
                    <a:pt x="498606" y="23225"/>
                  </a:lnTo>
                  <a:lnTo>
                    <a:pt x="452873" y="19946"/>
                  </a:lnTo>
                  <a:lnTo>
                    <a:pt x="407068" y="14422"/>
                  </a:lnTo>
                  <a:lnTo>
                    <a:pt x="361381" y="8215"/>
                  </a:lnTo>
                  <a:lnTo>
                    <a:pt x="316001" y="2887"/>
                  </a:lnTo>
                  <a:lnTo>
                    <a:pt x="271115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9686461" y="5216003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7788" y="5345703"/>
              <a:ext cx="91697" cy="24700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3831" y="5319029"/>
              <a:ext cx="91697" cy="247002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9347776" y="5222426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0" y="42387"/>
                  </a:lnTo>
                  <a:lnTo>
                    <a:pt x="299292" y="107702"/>
                  </a:lnTo>
                  <a:lnTo>
                    <a:pt x="259824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0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89" y="552275"/>
                  </a:lnTo>
                  <a:lnTo>
                    <a:pt x="72050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8" y="179962"/>
                  </a:lnTo>
                  <a:lnTo>
                    <a:pt x="276555" y="157666"/>
                  </a:lnTo>
                  <a:lnTo>
                    <a:pt x="314711" y="134855"/>
                  </a:lnTo>
                  <a:lnTo>
                    <a:pt x="348970" y="109607"/>
                  </a:lnTo>
                  <a:lnTo>
                    <a:pt x="375557" y="79998"/>
                  </a:lnTo>
                  <a:lnTo>
                    <a:pt x="390697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9" name="object 3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309596" y="5506622"/>
              <a:ext cx="306650" cy="23849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9699294" y="5336158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20">
                  <a:moveTo>
                    <a:pt x="462356" y="629488"/>
                  </a:moveTo>
                  <a:lnTo>
                    <a:pt x="414032" y="611708"/>
                  </a:lnTo>
                  <a:lnTo>
                    <a:pt x="381088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54" y="310210"/>
                  </a:lnTo>
                  <a:lnTo>
                    <a:pt x="328168" y="264312"/>
                  </a:lnTo>
                  <a:lnTo>
                    <a:pt x="301218" y="222770"/>
                  </a:lnTo>
                  <a:lnTo>
                    <a:pt x="268262" y="184670"/>
                  </a:lnTo>
                  <a:lnTo>
                    <a:pt x="233654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80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72"/>
                  </a:lnTo>
                  <a:lnTo>
                    <a:pt x="119189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505" y="526999"/>
                  </a:lnTo>
                  <a:lnTo>
                    <a:pt x="87134" y="506869"/>
                  </a:lnTo>
                  <a:lnTo>
                    <a:pt x="126974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67" y="332486"/>
                  </a:lnTo>
                  <a:lnTo>
                    <a:pt x="236740" y="317220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14" y="540346"/>
                  </a:lnTo>
                  <a:lnTo>
                    <a:pt x="372046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1" name="object 4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828690" y="5750303"/>
              <a:ext cx="115684" cy="14725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9352673" y="5216004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28" y="234492"/>
                  </a:lnTo>
                  <a:lnTo>
                    <a:pt x="64643" y="243230"/>
                  </a:lnTo>
                  <a:lnTo>
                    <a:pt x="29730" y="257886"/>
                  </a:lnTo>
                  <a:lnTo>
                    <a:pt x="0" y="277609"/>
                  </a:lnTo>
                  <a:lnTo>
                    <a:pt x="34353" y="266560"/>
                  </a:lnTo>
                  <a:lnTo>
                    <a:pt x="69621" y="261785"/>
                  </a:lnTo>
                  <a:lnTo>
                    <a:pt x="104216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32" y="385406"/>
                  </a:moveTo>
                  <a:lnTo>
                    <a:pt x="1125893" y="316204"/>
                  </a:lnTo>
                  <a:lnTo>
                    <a:pt x="1093076" y="246761"/>
                  </a:lnTo>
                  <a:lnTo>
                    <a:pt x="1072705" y="211937"/>
                  </a:lnTo>
                  <a:lnTo>
                    <a:pt x="1051737" y="177050"/>
                  </a:lnTo>
                  <a:lnTo>
                    <a:pt x="1031709" y="142100"/>
                  </a:lnTo>
                  <a:lnTo>
                    <a:pt x="1014145" y="107073"/>
                  </a:lnTo>
                  <a:lnTo>
                    <a:pt x="1000582" y="71970"/>
                  </a:lnTo>
                  <a:lnTo>
                    <a:pt x="992555" y="36791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3012"/>
                  </a:lnTo>
                  <a:lnTo>
                    <a:pt x="975385" y="108267"/>
                  </a:lnTo>
                  <a:lnTo>
                    <a:pt x="995883" y="142887"/>
                  </a:lnTo>
                  <a:lnTo>
                    <a:pt x="1019124" y="177038"/>
                  </a:lnTo>
                  <a:lnTo>
                    <a:pt x="1067485" y="244551"/>
                  </a:lnTo>
                  <a:lnTo>
                    <a:pt x="1089444" y="278218"/>
                  </a:lnTo>
                  <a:lnTo>
                    <a:pt x="1107808" y="312039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37"/>
                  </a:lnTo>
                  <a:lnTo>
                    <a:pt x="1113637" y="451904"/>
                  </a:lnTo>
                  <a:lnTo>
                    <a:pt x="1090269" y="488784"/>
                  </a:lnTo>
                  <a:lnTo>
                    <a:pt x="1116965" y="454380"/>
                  </a:lnTo>
                  <a:lnTo>
                    <a:pt x="1132344" y="419912"/>
                  </a:lnTo>
                  <a:lnTo>
                    <a:pt x="1137932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3" name="object 4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162982" y="5345703"/>
              <a:ext cx="91697" cy="247002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0438605" y="5222426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3" y="0"/>
                  </a:moveTo>
                  <a:lnTo>
                    <a:pt x="0" y="44103"/>
                  </a:lnTo>
                  <a:lnTo>
                    <a:pt x="15139" y="79998"/>
                  </a:lnTo>
                  <a:lnTo>
                    <a:pt x="41726" y="109607"/>
                  </a:lnTo>
                  <a:lnTo>
                    <a:pt x="75986" y="134855"/>
                  </a:lnTo>
                  <a:lnTo>
                    <a:pt x="114141" y="157666"/>
                  </a:lnTo>
                  <a:lnTo>
                    <a:pt x="152418" y="179962"/>
                  </a:lnTo>
                  <a:lnTo>
                    <a:pt x="187040" y="203669"/>
                  </a:lnTo>
                  <a:lnTo>
                    <a:pt x="223321" y="243945"/>
                  </a:lnTo>
                  <a:lnTo>
                    <a:pt x="245928" y="288765"/>
                  </a:lnTo>
                  <a:lnTo>
                    <a:pt x="258569" y="336865"/>
                  </a:lnTo>
                  <a:lnTo>
                    <a:pt x="264957" y="386980"/>
                  </a:lnTo>
                  <a:lnTo>
                    <a:pt x="268802" y="437845"/>
                  </a:lnTo>
                  <a:lnTo>
                    <a:pt x="272885" y="459237"/>
                  </a:lnTo>
                  <a:lnTo>
                    <a:pt x="288360" y="500706"/>
                  </a:lnTo>
                  <a:lnTo>
                    <a:pt x="318647" y="535821"/>
                  </a:lnTo>
                  <a:lnTo>
                    <a:pt x="365712" y="552275"/>
                  </a:lnTo>
                  <a:lnTo>
                    <a:pt x="390710" y="547674"/>
                  </a:lnTo>
                  <a:lnTo>
                    <a:pt x="365790" y="551079"/>
                  </a:lnTo>
                  <a:lnTo>
                    <a:pt x="342086" y="545372"/>
                  </a:lnTo>
                  <a:lnTo>
                    <a:pt x="305988" y="517067"/>
                  </a:lnTo>
                  <a:lnTo>
                    <a:pt x="287348" y="477313"/>
                  </a:lnTo>
                  <a:lnTo>
                    <a:pt x="279919" y="435905"/>
                  </a:lnTo>
                  <a:lnTo>
                    <a:pt x="278600" y="393426"/>
                  </a:lnTo>
                  <a:lnTo>
                    <a:pt x="278289" y="350456"/>
                  </a:lnTo>
                  <a:lnTo>
                    <a:pt x="273883" y="307576"/>
                  </a:lnTo>
                  <a:lnTo>
                    <a:pt x="260281" y="265366"/>
                  </a:lnTo>
                  <a:lnTo>
                    <a:pt x="238606" y="224840"/>
                  </a:lnTo>
                  <a:lnTo>
                    <a:pt x="208274" y="187896"/>
                  </a:lnTo>
                  <a:lnTo>
                    <a:pt x="171995" y="158347"/>
                  </a:lnTo>
                  <a:lnTo>
                    <a:pt x="130872" y="133297"/>
                  </a:lnTo>
                  <a:lnTo>
                    <a:pt x="91404" y="107702"/>
                  </a:lnTo>
                  <a:lnTo>
                    <a:pt x="60090" y="76517"/>
                  </a:lnTo>
                  <a:lnTo>
                    <a:pt x="50132" y="59786"/>
                  </a:lnTo>
                  <a:lnTo>
                    <a:pt x="43866" y="42387"/>
                  </a:lnTo>
                  <a:lnTo>
                    <a:pt x="41792" y="25019"/>
                  </a:lnTo>
                  <a:lnTo>
                    <a:pt x="44406" y="838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5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60832" y="5448488"/>
              <a:ext cx="306651" cy="296627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9043503" y="4162635"/>
            <a:ext cx="2360295" cy="95504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 algn="ctr">
              <a:lnSpc>
                <a:spcPts val="1800"/>
              </a:lnSpc>
              <a:spcBef>
                <a:spcPts val="259"/>
              </a:spcBef>
            </a:pP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Remember that </a:t>
            </a:r>
            <a:r>
              <a:rPr sz="16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mobile </a:t>
            </a: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means </a:t>
            </a:r>
            <a:r>
              <a:rPr sz="16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movement</a:t>
            </a: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 A mobile phone can be moved about freely.</a:t>
            </a:r>
            <a:endParaRPr sz="1600" b="1">
              <a:latin typeface="Grammarsaurus" pitchFamily="2" charset="0"/>
              <a:cs typeface="Arial Black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title"/>
          </p:nvPr>
        </p:nvSpPr>
        <p:spPr>
          <a:xfrm>
            <a:off x="651935" y="395498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4161580" y="1713683"/>
            <a:ext cx="4551680" cy="835660"/>
            <a:chOff x="4161580" y="1713683"/>
            <a:chExt cx="4551680" cy="835660"/>
          </a:xfrm>
        </p:grpSpPr>
        <p:sp>
          <p:nvSpPr>
            <p:cNvPr id="54" name="object 54"/>
            <p:cNvSpPr/>
            <p:nvPr/>
          </p:nvSpPr>
          <p:spPr>
            <a:xfrm>
              <a:off x="4180630" y="1732733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4180630" y="1732733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57" name="object 57"/>
          <p:cNvGrpSpPr/>
          <p:nvPr/>
        </p:nvGrpSpPr>
        <p:grpSpPr>
          <a:xfrm>
            <a:off x="4161580" y="2734638"/>
            <a:ext cx="4551680" cy="835660"/>
            <a:chOff x="4161580" y="2734638"/>
            <a:chExt cx="4551680" cy="835660"/>
          </a:xfrm>
        </p:grpSpPr>
        <p:sp>
          <p:nvSpPr>
            <p:cNvPr id="58" name="object 58"/>
            <p:cNvSpPr/>
            <p:nvPr/>
          </p:nvSpPr>
          <p:spPr>
            <a:xfrm>
              <a:off x="4180630" y="2753688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4180630" y="2753688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61" name="object 61"/>
          <p:cNvGrpSpPr/>
          <p:nvPr/>
        </p:nvGrpSpPr>
        <p:grpSpPr>
          <a:xfrm>
            <a:off x="4161580" y="3755595"/>
            <a:ext cx="4551680" cy="835660"/>
            <a:chOff x="4161580" y="3755595"/>
            <a:chExt cx="4551680" cy="835660"/>
          </a:xfrm>
        </p:grpSpPr>
        <p:sp>
          <p:nvSpPr>
            <p:cNvPr id="62" name="object 62"/>
            <p:cNvSpPr/>
            <p:nvPr/>
          </p:nvSpPr>
          <p:spPr>
            <a:xfrm>
              <a:off x="4180630" y="3774645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3" name="object 63"/>
            <p:cNvSpPr/>
            <p:nvPr/>
          </p:nvSpPr>
          <p:spPr>
            <a:xfrm>
              <a:off x="4180630" y="3774645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65" name="object 65"/>
          <p:cNvGrpSpPr/>
          <p:nvPr/>
        </p:nvGrpSpPr>
        <p:grpSpPr>
          <a:xfrm>
            <a:off x="4161580" y="4776551"/>
            <a:ext cx="4551680" cy="835660"/>
            <a:chOff x="4161580" y="4776551"/>
            <a:chExt cx="4551680" cy="835660"/>
          </a:xfrm>
        </p:grpSpPr>
        <p:sp>
          <p:nvSpPr>
            <p:cNvPr id="66" name="object 66"/>
            <p:cNvSpPr/>
            <p:nvPr/>
          </p:nvSpPr>
          <p:spPr>
            <a:xfrm>
              <a:off x="4180630" y="4795601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0"/>
                  </a:moveTo>
                  <a:lnTo>
                    <a:pt x="61645" y="0"/>
                  </a:lnTo>
                  <a:lnTo>
                    <a:pt x="37649" y="4844"/>
                  </a:lnTo>
                  <a:lnTo>
                    <a:pt x="18054" y="18054"/>
                  </a:lnTo>
                  <a:lnTo>
                    <a:pt x="4844" y="37649"/>
                  </a:lnTo>
                  <a:lnTo>
                    <a:pt x="0" y="61645"/>
                  </a:lnTo>
                  <a:lnTo>
                    <a:pt x="0" y="735901"/>
                  </a:lnTo>
                  <a:lnTo>
                    <a:pt x="4844" y="759897"/>
                  </a:lnTo>
                  <a:lnTo>
                    <a:pt x="18054" y="779492"/>
                  </a:lnTo>
                  <a:lnTo>
                    <a:pt x="37649" y="792703"/>
                  </a:lnTo>
                  <a:lnTo>
                    <a:pt x="61645" y="797547"/>
                  </a:lnTo>
                  <a:lnTo>
                    <a:pt x="4451769" y="797547"/>
                  </a:lnTo>
                  <a:lnTo>
                    <a:pt x="4475765" y="792703"/>
                  </a:lnTo>
                  <a:lnTo>
                    <a:pt x="4495360" y="779492"/>
                  </a:lnTo>
                  <a:lnTo>
                    <a:pt x="4508570" y="759897"/>
                  </a:lnTo>
                  <a:lnTo>
                    <a:pt x="4513414" y="735901"/>
                  </a:lnTo>
                  <a:lnTo>
                    <a:pt x="4513414" y="61645"/>
                  </a:lnTo>
                  <a:lnTo>
                    <a:pt x="4508570" y="37649"/>
                  </a:lnTo>
                  <a:lnTo>
                    <a:pt x="4495360" y="18054"/>
                  </a:lnTo>
                  <a:lnTo>
                    <a:pt x="4475765" y="4844"/>
                  </a:lnTo>
                  <a:lnTo>
                    <a:pt x="4451769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7" name="object 67"/>
            <p:cNvSpPr/>
            <p:nvPr/>
          </p:nvSpPr>
          <p:spPr>
            <a:xfrm>
              <a:off x="4180630" y="4795601"/>
              <a:ext cx="4513580" cy="797560"/>
            </a:xfrm>
            <a:custGeom>
              <a:avLst/>
              <a:gdLst/>
              <a:ahLst/>
              <a:cxnLst/>
              <a:rect l="l" t="t" r="r" b="b"/>
              <a:pathLst>
                <a:path w="4513580" h="797560">
                  <a:moveTo>
                    <a:pt x="4451769" y="797547"/>
                  </a:moveTo>
                  <a:lnTo>
                    <a:pt x="61645" y="797547"/>
                  </a:lnTo>
                  <a:lnTo>
                    <a:pt x="37649" y="792703"/>
                  </a:lnTo>
                  <a:lnTo>
                    <a:pt x="18054" y="779492"/>
                  </a:lnTo>
                  <a:lnTo>
                    <a:pt x="4844" y="759897"/>
                  </a:lnTo>
                  <a:lnTo>
                    <a:pt x="0" y="735901"/>
                  </a:lnTo>
                  <a:lnTo>
                    <a:pt x="0" y="61645"/>
                  </a:lnTo>
                  <a:lnTo>
                    <a:pt x="4844" y="37649"/>
                  </a:lnTo>
                  <a:lnTo>
                    <a:pt x="18054" y="18054"/>
                  </a:lnTo>
                  <a:lnTo>
                    <a:pt x="37649" y="4844"/>
                  </a:lnTo>
                  <a:lnTo>
                    <a:pt x="61645" y="0"/>
                  </a:lnTo>
                  <a:lnTo>
                    <a:pt x="4451769" y="0"/>
                  </a:lnTo>
                  <a:lnTo>
                    <a:pt x="4475765" y="4844"/>
                  </a:lnTo>
                  <a:lnTo>
                    <a:pt x="4495360" y="18054"/>
                  </a:lnTo>
                  <a:lnTo>
                    <a:pt x="4508570" y="37649"/>
                  </a:lnTo>
                  <a:lnTo>
                    <a:pt x="4513414" y="61645"/>
                  </a:lnTo>
                  <a:lnTo>
                    <a:pt x="4513414" y="735901"/>
                  </a:lnTo>
                  <a:lnTo>
                    <a:pt x="4508570" y="759897"/>
                  </a:lnTo>
                  <a:lnTo>
                    <a:pt x="4495360" y="779492"/>
                  </a:lnTo>
                  <a:lnTo>
                    <a:pt x="4475765" y="792703"/>
                  </a:lnTo>
                  <a:lnTo>
                    <a:pt x="4451769" y="79754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69" name="object 69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70" name="object 21">
            <a:extLst>
              <a:ext uri="{FF2B5EF4-FFF2-40B4-BE49-F238E27FC236}">
                <a16:creationId xmlns:a16="http://schemas.microsoft.com/office/drawing/2014/main" id="{A6E5F1A2-6CC4-7DAD-BF76-7E01C680FBC0}"/>
              </a:ext>
            </a:extLst>
          </p:cNvPr>
          <p:cNvSpPr txBox="1"/>
          <p:nvPr/>
        </p:nvSpPr>
        <p:spPr>
          <a:xfrm>
            <a:off x="667740" y="1919438"/>
            <a:ext cx="260604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biography</a:t>
            </a:r>
            <a:endParaRPr sz="2700" dirty="0">
              <a:latin typeface="Grammarsaurus" pitchFamily="2" charset="0"/>
              <a:cs typeface="Arial"/>
            </a:endParaRPr>
          </a:p>
        </p:txBody>
      </p:sp>
      <p:sp>
        <p:nvSpPr>
          <p:cNvPr id="71" name="object 22">
            <a:extLst>
              <a:ext uri="{FF2B5EF4-FFF2-40B4-BE49-F238E27FC236}">
                <a16:creationId xmlns:a16="http://schemas.microsoft.com/office/drawing/2014/main" id="{338B4929-DE95-A70A-1EB7-92554276AADF}"/>
              </a:ext>
            </a:extLst>
          </p:cNvPr>
          <p:cNvSpPr txBox="1"/>
          <p:nvPr/>
        </p:nvSpPr>
        <p:spPr>
          <a:xfrm>
            <a:off x="970522" y="2940252"/>
            <a:ext cx="2003479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mobile</a:t>
            </a:r>
            <a:endParaRPr sz="2700">
              <a:latin typeface="Grammarsaurus" pitchFamily="2" charset="0"/>
              <a:cs typeface="Arial"/>
            </a:endParaRPr>
          </a:p>
        </p:txBody>
      </p:sp>
      <p:sp>
        <p:nvSpPr>
          <p:cNvPr id="72" name="object 23">
            <a:extLst>
              <a:ext uri="{FF2B5EF4-FFF2-40B4-BE49-F238E27FC236}">
                <a16:creationId xmlns:a16="http://schemas.microsoft.com/office/drawing/2014/main" id="{F3F743F7-B01A-AB3C-A9E9-CC88FED21407}"/>
              </a:ext>
            </a:extLst>
          </p:cNvPr>
          <p:cNvSpPr txBox="1"/>
          <p:nvPr/>
        </p:nvSpPr>
        <p:spPr>
          <a:xfrm>
            <a:off x="1156661" y="3961065"/>
            <a:ext cx="1627068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pilot</a:t>
            </a:r>
            <a:endParaRPr sz="2700">
              <a:latin typeface="Grammarsaurus" pitchFamily="2" charset="0"/>
              <a:cs typeface="Arial"/>
            </a:endParaRPr>
          </a:p>
        </p:txBody>
      </p:sp>
      <p:sp>
        <p:nvSpPr>
          <p:cNvPr id="73" name="object 24">
            <a:extLst>
              <a:ext uri="{FF2B5EF4-FFF2-40B4-BE49-F238E27FC236}">
                <a16:creationId xmlns:a16="http://schemas.microsoft.com/office/drawing/2014/main" id="{4B5033B1-07C2-70C7-B50D-3B4536E09913}"/>
              </a:ext>
            </a:extLst>
          </p:cNvPr>
          <p:cNvSpPr txBox="1"/>
          <p:nvPr/>
        </p:nvSpPr>
        <p:spPr>
          <a:xfrm>
            <a:off x="1229849" y="4981878"/>
            <a:ext cx="1485913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7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2700" b="1" dirty="0">
                <a:latin typeface="Grammarsaurus" pitchFamily="2" charset="0"/>
                <a:cs typeface="Arial"/>
              </a:rPr>
              <a:t>dial</a:t>
            </a:r>
            <a:endParaRPr sz="2700">
              <a:latin typeface="Grammarsaurus" pitchFamily="2" charset="0"/>
              <a:cs typeface="Arial"/>
            </a:endParaRPr>
          </a:p>
        </p:txBody>
      </p:sp>
      <p:sp>
        <p:nvSpPr>
          <p:cNvPr id="74" name="object 28">
            <a:extLst>
              <a:ext uri="{FF2B5EF4-FFF2-40B4-BE49-F238E27FC236}">
                <a16:creationId xmlns:a16="http://schemas.microsoft.com/office/drawing/2014/main" id="{BC76DBE7-2CDD-AAF2-2923-DE927047F9F5}"/>
              </a:ext>
            </a:extLst>
          </p:cNvPr>
          <p:cNvSpPr txBox="1"/>
          <p:nvPr/>
        </p:nvSpPr>
        <p:spPr>
          <a:xfrm>
            <a:off x="5112088" y="1953656"/>
            <a:ext cx="265481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Grammarsaurus" pitchFamily="2" charset="0"/>
                <a:cs typeface="Arial MT"/>
              </a:rPr>
              <a:t>to call automatically</a:t>
            </a:r>
          </a:p>
        </p:txBody>
      </p:sp>
      <p:sp>
        <p:nvSpPr>
          <p:cNvPr id="75" name="object 32">
            <a:extLst>
              <a:ext uri="{FF2B5EF4-FFF2-40B4-BE49-F238E27FC236}">
                <a16:creationId xmlns:a16="http://schemas.microsoft.com/office/drawing/2014/main" id="{74AF6AC4-42F6-2A50-369D-AA7EAC239296}"/>
              </a:ext>
            </a:extLst>
          </p:cNvPr>
          <p:cNvSpPr txBox="1"/>
          <p:nvPr/>
        </p:nvSpPr>
        <p:spPr>
          <a:xfrm>
            <a:off x="4166821" y="2754970"/>
            <a:ext cx="4547231" cy="73417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1113" marR="5080" algn="ctr">
              <a:lnSpc>
                <a:spcPts val="2500"/>
              </a:lnSpc>
              <a:spcBef>
                <a:spcPts val="600"/>
              </a:spcBef>
            </a:pPr>
            <a:r>
              <a:rPr sz="2000" dirty="0">
                <a:latin typeface="Grammarsaurus" pitchFamily="2" charset="0"/>
                <a:cs typeface="Arial MT"/>
              </a:rPr>
              <a:t>a book a person writes about their own life</a:t>
            </a:r>
          </a:p>
        </p:txBody>
      </p:sp>
      <p:sp>
        <p:nvSpPr>
          <p:cNvPr id="76" name="object 36">
            <a:extLst>
              <a:ext uri="{FF2B5EF4-FFF2-40B4-BE49-F238E27FC236}">
                <a16:creationId xmlns:a16="http://schemas.microsoft.com/office/drawing/2014/main" id="{AD4D50DF-3B58-CE7B-D149-F7218691C970}"/>
              </a:ext>
            </a:extLst>
          </p:cNvPr>
          <p:cNvSpPr txBox="1"/>
          <p:nvPr/>
        </p:nvSpPr>
        <p:spPr>
          <a:xfrm>
            <a:off x="4039795" y="3776073"/>
            <a:ext cx="4799405" cy="722634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 marR="5080" indent="13335" algn="ctr">
              <a:lnSpc>
                <a:spcPts val="2500"/>
              </a:lnSpc>
              <a:spcBef>
                <a:spcPts val="600"/>
              </a:spcBef>
            </a:pPr>
            <a:r>
              <a:rPr sz="2000" dirty="0">
                <a:latin typeface="Grammarsaurus" pitchFamily="2" charset="0"/>
                <a:cs typeface="Arial MT"/>
              </a:rPr>
              <a:t>a system that steers a ship, plane, or spacecraft by itself, without a person</a:t>
            </a:r>
            <a:endParaRPr sz="2000">
              <a:latin typeface="Grammarsaurus" pitchFamily="2" charset="0"/>
              <a:cs typeface="Arial MT"/>
            </a:endParaRPr>
          </a:p>
        </p:txBody>
      </p:sp>
      <p:sp>
        <p:nvSpPr>
          <p:cNvPr id="77" name="object 40">
            <a:extLst>
              <a:ext uri="{FF2B5EF4-FFF2-40B4-BE49-F238E27FC236}">
                <a16:creationId xmlns:a16="http://schemas.microsoft.com/office/drawing/2014/main" id="{F55B43DA-658B-BA16-E864-BEF197A797B7}"/>
              </a:ext>
            </a:extLst>
          </p:cNvPr>
          <p:cNvSpPr txBox="1"/>
          <p:nvPr/>
        </p:nvSpPr>
        <p:spPr>
          <a:xfrm>
            <a:off x="4183901" y="5014566"/>
            <a:ext cx="4513412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Grammarsaurus" pitchFamily="2" charset="0"/>
                <a:cs typeface="Arial MT"/>
              </a:rPr>
              <a:t>a usua</a:t>
            </a:r>
            <a:r>
              <a:rPr lang="en-US" sz="2000" dirty="0">
                <a:latin typeface="Grammarsaurus" pitchFamily="2" charset="0"/>
                <a:cs typeface="Arial MT"/>
              </a:rPr>
              <a:t>ll</a:t>
            </a:r>
            <a:r>
              <a:rPr sz="2000" dirty="0">
                <a:latin typeface="Grammarsaurus" pitchFamily="2" charset="0"/>
                <a:cs typeface="Arial MT"/>
              </a:rPr>
              <a:t>y four wheeled vehicle (car)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935" y="394934"/>
            <a:ext cx="3705225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Take a look at this word…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45816" y="4302848"/>
            <a:ext cx="7500363" cy="225514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001189" y="4504320"/>
            <a:ext cx="2138680" cy="1129795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 marR="5080" algn="ctr">
              <a:lnSpc>
                <a:spcPts val="2800"/>
              </a:lnSpc>
              <a:spcBef>
                <a:spcPts val="359"/>
              </a:spcBef>
            </a:pP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How many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morphemes 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does it have?</a:t>
            </a:r>
            <a:endParaRPr sz="2500" b="1" dirty="0">
              <a:latin typeface="Grammarsaurus" pitchFamily="2" charset="0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33753" y="4504320"/>
            <a:ext cx="2644140" cy="1129795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065" marR="5080" algn="ctr">
              <a:lnSpc>
                <a:spcPts val="2800"/>
              </a:lnSpc>
              <a:spcBef>
                <a:spcPts val="359"/>
              </a:spcBef>
            </a:pP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What does each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morpheme 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mean?</a:t>
            </a:r>
            <a:endParaRPr sz="2500" b="1">
              <a:latin typeface="Grammarsaurus" pitchFamily="2" charset="0"/>
              <a:cs typeface="Arial Blac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86" y="503339"/>
                </a:lnTo>
                <a:lnTo>
                  <a:pt x="575462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410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685225" y="1673547"/>
            <a:ext cx="6822440" cy="15517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0000" b="1" dirty="0">
                <a:latin typeface="Grammarsaurus" pitchFamily="2" charset="0"/>
                <a:cs typeface="Arial"/>
              </a:rPr>
              <a:t>biography</a:t>
            </a:r>
            <a:endParaRPr sz="10000" dirty="0">
              <a:latin typeface="Grammarsaurus" pitchFamily="2" charset="0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8" y="6262623"/>
            <a:ext cx="231464" cy="23145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51929" y="395498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473933" y="340712"/>
            <a:ext cx="7155815" cy="681990"/>
          </a:xfrm>
          <a:custGeom>
            <a:avLst/>
            <a:gdLst/>
            <a:ahLst/>
            <a:cxnLst/>
            <a:rect l="l" t="t" r="r" b="b"/>
            <a:pathLst>
              <a:path w="7155815" h="681990">
                <a:moveTo>
                  <a:pt x="745363" y="118"/>
                </a:moveTo>
                <a:lnTo>
                  <a:pt x="694275" y="0"/>
                </a:lnTo>
                <a:lnTo>
                  <a:pt x="643551" y="273"/>
                </a:lnTo>
                <a:lnTo>
                  <a:pt x="593230" y="997"/>
                </a:lnTo>
                <a:lnTo>
                  <a:pt x="543350" y="2227"/>
                </a:lnTo>
                <a:lnTo>
                  <a:pt x="493952" y="4022"/>
                </a:lnTo>
                <a:lnTo>
                  <a:pt x="445072" y="6437"/>
                </a:lnTo>
                <a:lnTo>
                  <a:pt x="396751" y="9530"/>
                </a:lnTo>
                <a:lnTo>
                  <a:pt x="349027" y="13359"/>
                </a:lnTo>
                <a:lnTo>
                  <a:pt x="301938" y="17980"/>
                </a:lnTo>
                <a:lnTo>
                  <a:pt x="255524" y="23450"/>
                </a:lnTo>
                <a:lnTo>
                  <a:pt x="209824" y="29827"/>
                </a:lnTo>
                <a:lnTo>
                  <a:pt x="164875" y="37168"/>
                </a:lnTo>
                <a:lnTo>
                  <a:pt x="105807" y="49309"/>
                </a:lnTo>
                <a:lnTo>
                  <a:pt x="61331" y="64014"/>
                </a:lnTo>
                <a:lnTo>
                  <a:pt x="10469" y="100071"/>
                </a:lnTo>
                <a:lnTo>
                  <a:pt x="0" y="131966"/>
                </a:lnTo>
                <a:lnTo>
                  <a:pt x="817" y="143365"/>
                </a:lnTo>
                <a:lnTo>
                  <a:pt x="18341" y="186447"/>
                </a:lnTo>
                <a:lnTo>
                  <a:pt x="36888" y="229428"/>
                </a:lnTo>
                <a:lnTo>
                  <a:pt x="75188" y="315158"/>
                </a:lnTo>
                <a:lnTo>
                  <a:pt x="81456" y="322142"/>
                </a:lnTo>
                <a:lnTo>
                  <a:pt x="93260" y="318703"/>
                </a:lnTo>
                <a:lnTo>
                  <a:pt x="98492" y="325851"/>
                </a:lnTo>
                <a:lnTo>
                  <a:pt x="98792" y="348520"/>
                </a:lnTo>
                <a:lnTo>
                  <a:pt x="98288" y="371483"/>
                </a:lnTo>
                <a:lnTo>
                  <a:pt x="96475" y="417743"/>
                </a:lnTo>
                <a:lnTo>
                  <a:pt x="95973" y="440766"/>
                </a:lnTo>
                <a:lnTo>
                  <a:pt x="97791" y="485912"/>
                </a:lnTo>
                <a:lnTo>
                  <a:pt x="106057" y="528944"/>
                </a:lnTo>
                <a:lnTo>
                  <a:pt x="123995" y="568766"/>
                </a:lnTo>
                <a:lnTo>
                  <a:pt x="154826" y="604279"/>
                </a:lnTo>
                <a:lnTo>
                  <a:pt x="201774" y="634387"/>
                </a:lnTo>
                <a:lnTo>
                  <a:pt x="268061" y="657994"/>
                </a:lnTo>
                <a:lnTo>
                  <a:pt x="309463" y="667016"/>
                </a:lnTo>
                <a:lnTo>
                  <a:pt x="356909" y="674001"/>
                </a:lnTo>
                <a:lnTo>
                  <a:pt x="410801" y="678813"/>
                </a:lnTo>
                <a:lnTo>
                  <a:pt x="471541" y="681313"/>
                </a:lnTo>
                <a:lnTo>
                  <a:pt x="539534" y="681366"/>
                </a:lnTo>
                <a:lnTo>
                  <a:pt x="615180" y="678833"/>
                </a:lnTo>
                <a:lnTo>
                  <a:pt x="698884" y="673577"/>
                </a:lnTo>
                <a:lnTo>
                  <a:pt x="791049" y="665462"/>
                </a:lnTo>
                <a:lnTo>
                  <a:pt x="1299531" y="665144"/>
                </a:lnTo>
                <a:lnTo>
                  <a:pt x="1349799" y="663713"/>
                </a:lnTo>
                <a:lnTo>
                  <a:pt x="1500239" y="660054"/>
                </a:lnTo>
                <a:lnTo>
                  <a:pt x="1650242" y="657348"/>
                </a:lnTo>
                <a:lnTo>
                  <a:pt x="1799946" y="655592"/>
                </a:lnTo>
                <a:lnTo>
                  <a:pt x="1949489" y="654787"/>
                </a:lnTo>
                <a:lnTo>
                  <a:pt x="2099010" y="654929"/>
                </a:lnTo>
                <a:lnTo>
                  <a:pt x="2248648" y="656019"/>
                </a:lnTo>
                <a:lnTo>
                  <a:pt x="2398540" y="658054"/>
                </a:lnTo>
                <a:lnTo>
                  <a:pt x="2548826" y="661032"/>
                </a:lnTo>
                <a:lnTo>
                  <a:pt x="2699643" y="664954"/>
                </a:lnTo>
                <a:lnTo>
                  <a:pt x="2744390" y="665110"/>
                </a:lnTo>
                <a:lnTo>
                  <a:pt x="3871053" y="665233"/>
                </a:lnTo>
                <a:lnTo>
                  <a:pt x="3922520" y="662797"/>
                </a:lnTo>
                <a:lnTo>
                  <a:pt x="4025597" y="658445"/>
                </a:lnTo>
                <a:lnTo>
                  <a:pt x="4128829" y="654790"/>
                </a:lnTo>
                <a:lnTo>
                  <a:pt x="4232171" y="651830"/>
                </a:lnTo>
                <a:lnTo>
                  <a:pt x="4335579" y="649567"/>
                </a:lnTo>
                <a:lnTo>
                  <a:pt x="4439008" y="647998"/>
                </a:lnTo>
                <a:lnTo>
                  <a:pt x="4542413" y="647126"/>
                </a:lnTo>
                <a:lnTo>
                  <a:pt x="4645751" y="646949"/>
                </a:lnTo>
                <a:lnTo>
                  <a:pt x="4748977" y="647467"/>
                </a:lnTo>
                <a:lnTo>
                  <a:pt x="4852047" y="648680"/>
                </a:lnTo>
                <a:lnTo>
                  <a:pt x="4954916" y="650589"/>
                </a:lnTo>
                <a:lnTo>
                  <a:pt x="5057539" y="653192"/>
                </a:lnTo>
                <a:lnTo>
                  <a:pt x="5159873" y="656490"/>
                </a:lnTo>
                <a:lnTo>
                  <a:pt x="5261872" y="660483"/>
                </a:lnTo>
                <a:lnTo>
                  <a:pt x="5363493" y="665170"/>
                </a:lnTo>
                <a:lnTo>
                  <a:pt x="6128973" y="665233"/>
                </a:lnTo>
                <a:lnTo>
                  <a:pt x="6282961" y="665500"/>
                </a:lnTo>
                <a:lnTo>
                  <a:pt x="6334673" y="665052"/>
                </a:lnTo>
                <a:lnTo>
                  <a:pt x="6386354" y="665352"/>
                </a:lnTo>
                <a:lnTo>
                  <a:pt x="6438022" y="666273"/>
                </a:lnTo>
                <a:lnTo>
                  <a:pt x="6489694" y="667689"/>
                </a:lnTo>
                <a:lnTo>
                  <a:pt x="6541388" y="669472"/>
                </a:lnTo>
                <a:lnTo>
                  <a:pt x="6748746" y="677740"/>
                </a:lnTo>
                <a:lnTo>
                  <a:pt x="6800820" y="679456"/>
                </a:lnTo>
                <a:lnTo>
                  <a:pt x="6853023" y="680778"/>
                </a:lnTo>
                <a:lnTo>
                  <a:pt x="6905374" y="681578"/>
                </a:lnTo>
                <a:lnTo>
                  <a:pt x="6957889" y="681731"/>
                </a:lnTo>
                <a:lnTo>
                  <a:pt x="6994284" y="680674"/>
                </a:lnTo>
                <a:lnTo>
                  <a:pt x="7059016" y="671608"/>
                </a:lnTo>
                <a:lnTo>
                  <a:pt x="7116292" y="631288"/>
                </a:lnTo>
                <a:lnTo>
                  <a:pt x="7133029" y="562710"/>
                </a:lnTo>
                <a:lnTo>
                  <a:pt x="7126839" y="527463"/>
                </a:lnTo>
                <a:lnTo>
                  <a:pt x="7116019" y="491945"/>
                </a:lnTo>
                <a:lnTo>
                  <a:pt x="7104373" y="456433"/>
                </a:lnTo>
                <a:lnTo>
                  <a:pt x="7095708" y="421204"/>
                </a:lnTo>
                <a:lnTo>
                  <a:pt x="7108635" y="329107"/>
                </a:lnTo>
                <a:lnTo>
                  <a:pt x="7131443" y="257794"/>
                </a:lnTo>
                <a:lnTo>
                  <a:pt x="7145724" y="220108"/>
                </a:lnTo>
                <a:lnTo>
                  <a:pt x="7154814" y="188756"/>
                </a:lnTo>
                <a:lnTo>
                  <a:pt x="7143883" y="130283"/>
                </a:lnTo>
                <a:lnTo>
                  <a:pt x="7117091" y="95778"/>
                </a:lnTo>
                <a:lnTo>
                  <a:pt x="7071567" y="52839"/>
                </a:lnTo>
                <a:lnTo>
                  <a:pt x="7012244" y="24696"/>
                </a:lnTo>
                <a:lnTo>
                  <a:pt x="6973011" y="16169"/>
                </a:lnTo>
                <a:lnTo>
                  <a:pt x="6928725" y="10637"/>
                </a:lnTo>
                <a:lnTo>
                  <a:pt x="6880387" y="7573"/>
                </a:lnTo>
                <a:lnTo>
                  <a:pt x="6828992" y="6451"/>
                </a:lnTo>
                <a:lnTo>
                  <a:pt x="6775540" y="6745"/>
                </a:lnTo>
                <a:lnTo>
                  <a:pt x="6721026" y="7928"/>
                </a:lnTo>
                <a:lnTo>
                  <a:pt x="6612809" y="10859"/>
                </a:lnTo>
                <a:lnTo>
                  <a:pt x="6561101" y="11553"/>
                </a:lnTo>
                <a:lnTo>
                  <a:pt x="6512323" y="11031"/>
                </a:lnTo>
                <a:lnTo>
                  <a:pt x="5383851" y="11031"/>
                </a:lnTo>
                <a:lnTo>
                  <a:pt x="5077932" y="5661"/>
                </a:lnTo>
                <a:lnTo>
                  <a:pt x="4822257" y="2568"/>
                </a:lnTo>
                <a:lnTo>
                  <a:pt x="4617724" y="1280"/>
                </a:lnTo>
                <a:lnTo>
                  <a:pt x="4413579" y="1262"/>
                </a:lnTo>
                <a:lnTo>
                  <a:pt x="4260936" y="2203"/>
                </a:lnTo>
                <a:lnTo>
                  <a:pt x="4108856" y="4054"/>
                </a:lnTo>
                <a:lnTo>
                  <a:pt x="3957489" y="6901"/>
                </a:lnTo>
                <a:lnTo>
                  <a:pt x="3806981" y="10828"/>
                </a:lnTo>
                <a:lnTo>
                  <a:pt x="1477103" y="11031"/>
                </a:lnTo>
                <a:lnTo>
                  <a:pt x="1424991" y="11411"/>
                </a:lnTo>
                <a:lnTo>
                  <a:pt x="1372700" y="11384"/>
                </a:lnTo>
                <a:lnTo>
                  <a:pt x="1320269" y="11007"/>
                </a:lnTo>
                <a:lnTo>
                  <a:pt x="1215140" y="9434"/>
                </a:lnTo>
                <a:lnTo>
                  <a:pt x="900424" y="2259"/>
                </a:lnTo>
                <a:lnTo>
                  <a:pt x="796776" y="573"/>
                </a:lnTo>
                <a:lnTo>
                  <a:pt x="745363" y="118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57159" y="385910"/>
            <a:ext cx="6790055" cy="55372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1113" marR="5080" algn="ctr">
              <a:lnSpc>
                <a:spcPts val="2000"/>
              </a:lnSpc>
              <a:spcBef>
                <a:spcPts val="300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We can use the morphemes from the word </a:t>
            </a:r>
            <a:r>
              <a:rPr sz="18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biography </a:t>
            </a: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to build other related words. We will look at this in another lesson.</a:t>
            </a:r>
            <a:endParaRPr sz="18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861030" y="3806633"/>
            <a:ext cx="3066415" cy="2197100"/>
            <a:chOff x="7861030" y="3806633"/>
            <a:chExt cx="3066415" cy="2197100"/>
          </a:xfrm>
        </p:grpSpPr>
        <p:sp>
          <p:nvSpPr>
            <p:cNvPr id="12" name="object 12"/>
            <p:cNvSpPr/>
            <p:nvPr/>
          </p:nvSpPr>
          <p:spPr>
            <a:xfrm>
              <a:off x="7861030" y="3806633"/>
              <a:ext cx="3066415" cy="1608455"/>
            </a:xfrm>
            <a:custGeom>
              <a:avLst/>
              <a:gdLst/>
              <a:ahLst/>
              <a:cxnLst/>
              <a:rect l="l" t="t" r="r" b="b"/>
              <a:pathLst>
                <a:path w="3066415" h="1608454">
                  <a:moveTo>
                    <a:pt x="319371" y="0"/>
                  </a:moveTo>
                  <a:lnTo>
                    <a:pt x="275747" y="364"/>
                  </a:lnTo>
                  <a:lnTo>
                    <a:pt x="232813" y="4973"/>
                  </a:lnTo>
                  <a:lnTo>
                    <a:pt x="190703" y="14902"/>
                  </a:lnTo>
                  <a:lnTo>
                    <a:pt x="149549" y="31230"/>
                  </a:lnTo>
                  <a:lnTo>
                    <a:pt x="109483" y="55035"/>
                  </a:lnTo>
                  <a:lnTo>
                    <a:pt x="70640" y="87393"/>
                  </a:lnTo>
                  <a:lnTo>
                    <a:pt x="45336" y="116048"/>
                  </a:lnTo>
                  <a:lnTo>
                    <a:pt x="26281" y="150743"/>
                  </a:lnTo>
                  <a:lnTo>
                    <a:pt x="12867" y="190869"/>
                  </a:lnTo>
                  <a:lnTo>
                    <a:pt x="4486" y="235818"/>
                  </a:lnTo>
                  <a:lnTo>
                    <a:pt x="520" y="285017"/>
                  </a:lnTo>
                  <a:lnTo>
                    <a:pt x="0" y="311044"/>
                  </a:lnTo>
                  <a:lnTo>
                    <a:pt x="346" y="337939"/>
                  </a:lnTo>
                  <a:lnTo>
                    <a:pt x="4035" y="388796"/>
                  </a:lnTo>
                  <a:lnTo>
                    <a:pt x="11791" y="490314"/>
                  </a:lnTo>
                  <a:lnTo>
                    <a:pt x="32210" y="743234"/>
                  </a:lnTo>
                  <a:lnTo>
                    <a:pt x="34897" y="759722"/>
                  </a:lnTo>
                  <a:lnTo>
                    <a:pt x="39961" y="751610"/>
                  </a:lnTo>
                  <a:lnTo>
                    <a:pt x="42205" y="768469"/>
                  </a:lnTo>
                  <a:lnTo>
                    <a:pt x="42337" y="817961"/>
                  </a:lnTo>
                  <a:lnTo>
                    <a:pt x="41444" y="969102"/>
                  </a:lnTo>
                  <a:lnTo>
                    <a:pt x="41142" y="1069516"/>
                  </a:lnTo>
                  <a:lnTo>
                    <a:pt x="41490" y="1118849"/>
                  </a:lnTo>
                  <a:lnTo>
                    <a:pt x="42354" y="1167257"/>
                  </a:lnTo>
                  <a:lnTo>
                    <a:pt x="43870" y="1214483"/>
                  </a:lnTo>
                  <a:lnTo>
                    <a:pt x="46176" y="1260270"/>
                  </a:lnTo>
                  <a:lnTo>
                    <a:pt x="49409" y="1304362"/>
                  </a:lnTo>
                  <a:lnTo>
                    <a:pt x="53704" y="1346501"/>
                  </a:lnTo>
                  <a:lnTo>
                    <a:pt x="59201" y="1386431"/>
                  </a:lnTo>
                  <a:lnTo>
                    <a:pt x="74344" y="1458635"/>
                  </a:lnTo>
                  <a:lnTo>
                    <a:pt x="95933" y="1518922"/>
                  </a:lnTo>
                  <a:lnTo>
                    <a:pt x="125065" y="1565235"/>
                  </a:lnTo>
                  <a:lnTo>
                    <a:pt x="162835" y="1595522"/>
                  </a:lnTo>
                  <a:lnTo>
                    <a:pt x="210341" y="1607727"/>
                  </a:lnTo>
                  <a:lnTo>
                    <a:pt x="238086" y="1606407"/>
                  </a:lnTo>
                  <a:lnTo>
                    <a:pt x="268677" y="1599796"/>
                  </a:lnTo>
                  <a:lnTo>
                    <a:pt x="302249" y="1587637"/>
                  </a:lnTo>
                  <a:lnTo>
                    <a:pt x="338940" y="1569674"/>
                  </a:lnTo>
                  <a:lnTo>
                    <a:pt x="354181" y="1569414"/>
                  </a:lnTo>
                  <a:lnTo>
                    <a:pt x="502135" y="1569141"/>
                  </a:lnTo>
                  <a:lnTo>
                    <a:pt x="556821" y="1568925"/>
                  </a:lnTo>
                  <a:lnTo>
                    <a:pt x="607035" y="1561439"/>
                  </a:lnTo>
                  <a:lnTo>
                    <a:pt x="657115" y="1555312"/>
                  </a:lnTo>
                  <a:lnTo>
                    <a:pt x="707089" y="1550544"/>
                  </a:lnTo>
                  <a:lnTo>
                    <a:pt x="756987" y="1547132"/>
                  </a:lnTo>
                  <a:lnTo>
                    <a:pt x="806835" y="1545075"/>
                  </a:lnTo>
                  <a:lnTo>
                    <a:pt x="856662" y="1544371"/>
                  </a:lnTo>
                  <a:lnTo>
                    <a:pt x="906495" y="1545019"/>
                  </a:lnTo>
                  <a:lnTo>
                    <a:pt x="956363" y="1547017"/>
                  </a:lnTo>
                  <a:lnTo>
                    <a:pt x="1006292" y="1550363"/>
                  </a:lnTo>
                  <a:lnTo>
                    <a:pt x="1056311" y="1555057"/>
                  </a:lnTo>
                  <a:lnTo>
                    <a:pt x="1106448" y="1561097"/>
                  </a:lnTo>
                  <a:lnTo>
                    <a:pt x="1156731" y="1568480"/>
                  </a:lnTo>
                  <a:lnTo>
                    <a:pt x="1194922" y="1569044"/>
                  </a:lnTo>
                  <a:lnTo>
                    <a:pt x="1658661" y="1569141"/>
                  </a:lnTo>
                  <a:lnTo>
                    <a:pt x="1707882" y="1556883"/>
                  </a:lnTo>
                  <a:lnTo>
                    <a:pt x="1757195" y="1546667"/>
                  </a:lnTo>
                  <a:lnTo>
                    <a:pt x="1806573" y="1538494"/>
                  </a:lnTo>
                  <a:lnTo>
                    <a:pt x="1855990" y="1532363"/>
                  </a:lnTo>
                  <a:lnTo>
                    <a:pt x="1905420" y="1528273"/>
                  </a:lnTo>
                  <a:lnTo>
                    <a:pt x="1954835" y="1526224"/>
                  </a:lnTo>
                  <a:lnTo>
                    <a:pt x="2004210" y="1526216"/>
                  </a:lnTo>
                  <a:lnTo>
                    <a:pt x="2053518" y="1528249"/>
                  </a:lnTo>
                  <a:lnTo>
                    <a:pt x="2102733" y="1532321"/>
                  </a:lnTo>
                  <a:lnTo>
                    <a:pt x="2151828" y="1538432"/>
                  </a:lnTo>
                  <a:lnTo>
                    <a:pt x="2200777" y="1546583"/>
                  </a:lnTo>
                  <a:lnTo>
                    <a:pt x="2249554" y="1556773"/>
                  </a:lnTo>
                  <a:lnTo>
                    <a:pt x="2298131" y="1569001"/>
                  </a:lnTo>
                  <a:lnTo>
                    <a:pt x="2626121" y="1569141"/>
                  </a:lnTo>
                  <a:lnTo>
                    <a:pt x="2692098" y="1569776"/>
                  </a:lnTo>
                  <a:lnTo>
                    <a:pt x="2740092" y="1569690"/>
                  </a:lnTo>
                  <a:lnTo>
                    <a:pt x="2788065" y="1576254"/>
                  </a:lnTo>
                  <a:lnTo>
                    <a:pt x="2836094" y="1586421"/>
                  </a:lnTo>
                  <a:lnTo>
                    <a:pt x="2884255" y="1597143"/>
                  </a:lnTo>
                  <a:lnTo>
                    <a:pt x="2932628" y="1605374"/>
                  </a:lnTo>
                  <a:lnTo>
                    <a:pt x="2981290" y="1608066"/>
                  </a:lnTo>
                  <a:lnTo>
                    <a:pt x="2996887" y="1605568"/>
                  </a:lnTo>
                  <a:lnTo>
                    <a:pt x="3011446" y="1597427"/>
                  </a:lnTo>
                  <a:lnTo>
                    <a:pt x="3036077" y="1566385"/>
                  </a:lnTo>
                  <a:lnTo>
                    <a:pt x="3044844" y="1520337"/>
                  </a:lnTo>
                  <a:lnTo>
                    <a:pt x="3050900" y="1473261"/>
                  </a:lnTo>
                  <a:lnTo>
                    <a:pt x="3054598" y="1425298"/>
                  </a:lnTo>
                  <a:lnTo>
                    <a:pt x="3056291" y="1376587"/>
                  </a:lnTo>
                  <a:lnTo>
                    <a:pt x="3056331" y="1327271"/>
                  </a:lnTo>
                  <a:lnTo>
                    <a:pt x="3055069" y="1277491"/>
                  </a:lnTo>
                  <a:lnTo>
                    <a:pt x="3052858" y="1227386"/>
                  </a:lnTo>
                  <a:lnTo>
                    <a:pt x="3050050" y="1177099"/>
                  </a:lnTo>
                  <a:lnTo>
                    <a:pt x="3044052" y="1076539"/>
                  </a:lnTo>
                  <a:lnTo>
                    <a:pt x="3041567" y="1026549"/>
                  </a:lnTo>
                  <a:lnTo>
                    <a:pt x="3039893" y="976939"/>
                  </a:lnTo>
                  <a:lnTo>
                    <a:pt x="3039384" y="927851"/>
                  </a:lnTo>
                  <a:lnTo>
                    <a:pt x="3040390" y="879426"/>
                  </a:lnTo>
                  <a:lnTo>
                    <a:pt x="3043266" y="831804"/>
                  </a:lnTo>
                  <a:lnTo>
                    <a:pt x="3045882" y="776154"/>
                  </a:lnTo>
                  <a:lnTo>
                    <a:pt x="3052794" y="651440"/>
                  </a:lnTo>
                  <a:lnTo>
                    <a:pt x="3063388" y="493121"/>
                  </a:lnTo>
                  <a:lnTo>
                    <a:pt x="3065462" y="450847"/>
                  </a:lnTo>
                  <a:lnTo>
                    <a:pt x="3066326" y="410940"/>
                  </a:lnTo>
                  <a:lnTo>
                    <a:pt x="3065693" y="371672"/>
                  </a:lnTo>
                  <a:lnTo>
                    <a:pt x="3063275" y="331313"/>
                  </a:lnTo>
                  <a:lnTo>
                    <a:pt x="3058784" y="288134"/>
                  </a:lnTo>
                  <a:lnTo>
                    <a:pt x="3051932" y="240407"/>
                  </a:lnTo>
                  <a:lnTo>
                    <a:pt x="3042431" y="186401"/>
                  </a:lnTo>
                  <a:lnTo>
                    <a:pt x="3029994" y="124389"/>
                  </a:lnTo>
                  <a:lnTo>
                    <a:pt x="3012036" y="71088"/>
                  </a:lnTo>
                  <a:lnTo>
                    <a:pt x="2987765" y="37874"/>
                  </a:lnTo>
                  <a:lnTo>
                    <a:pt x="2926056" y="14945"/>
                  </a:lnTo>
                  <a:lnTo>
                    <a:pt x="2891503" y="16847"/>
                  </a:lnTo>
                  <a:lnTo>
                    <a:pt x="2856410" y="22074"/>
                  </a:lnTo>
                  <a:lnTo>
                    <a:pt x="2822218" y="26433"/>
                  </a:lnTo>
                  <a:lnTo>
                    <a:pt x="2790370" y="25735"/>
                  </a:lnTo>
                  <a:lnTo>
                    <a:pt x="2306843" y="25748"/>
                  </a:lnTo>
                  <a:lnTo>
                    <a:pt x="2254830" y="20289"/>
                  </a:lnTo>
                  <a:lnTo>
                    <a:pt x="2202705" y="15368"/>
                  </a:lnTo>
                  <a:lnTo>
                    <a:pt x="2150503" y="11085"/>
                  </a:lnTo>
                  <a:lnTo>
                    <a:pt x="2098253" y="7539"/>
                  </a:lnTo>
                  <a:lnTo>
                    <a:pt x="2045990" y="4831"/>
                  </a:lnTo>
                  <a:lnTo>
                    <a:pt x="1993744" y="3059"/>
                  </a:lnTo>
                  <a:lnTo>
                    <a:pt x="1941547" y="2324"/>
                  </a:lnTo>
                  <a:lnTo>
                    <a:pt x="1889433" y="2725"/>
                  </a:lnTo>
                  <a:lnTo>
                    <a:pt x="1837432" y="4362"/>
                  </a:lnTo>
                  <a:lnTo>
                    <a:pt x="1785576" y="7335"/>
                  </a:lnTo>
                  <a:lnTo>
                    <a:pt x="1733898" y="11743"/>
                  </a:lnTo>
                  <a:lnTo>
                    <a:pt x="1682430" y="17687"/>
                  </a:lnTo>
                  <a:lnTo>
                    <a:pt x="1631203" y="25265"/>
                  </a:lnTo>
                  <a:lnTo>
                    <a:pt x="1618444" y="25399"/>
                  </a:lnTo>
                  <a:lnTo>
                    <a:pt x="632907" y="25735"/>
                  </a:lnTo>
                  <a:lnTo>
                    <a:pt x="588172" y="26571"/>
                  </a:lnTo>
                  <a:lnTo>
                    <a:pt x="543196" y="24107"/>
                  </a:lnTo>
                  <a:lnTo>
                    <a:pt x="498114" y="19420"/>
                  </a:lnTo>
                  <a:lnTo>
                    <a:pt x="408159" y="7689"/>
                  </a:lnTo>
                  <a:lnTo>
                    <a:pt x="363553" y="2800"/>
                  </a:lnTo>
                  <a:lnTo>
                    <a:pt x="319371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8871291" y="5253487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12613" y="5383187"/>
              <a:ext cx="91701" cy="24700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08661" y="5356513"/>
              <a:ext cx="91697" cy="24700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8532606" y="525991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9" y="179962"/>
                  </a:lnTo>
                  <a:lnTo>
                    <a:pt x="276557" y="157666"/>
                  </a:lnTo>
                  <a:lnTo>
                    <a:pt x="314715" y="134855"/>
                  </a:lnTo>
                  <a:lnTo>
                    <a:pt x="348975" y="109607"/>
                  </a:lnTo>
                  <a:lnTo>
                    <a:pt x="375563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94426" y="5544106"/>
              <a:ext cx="306650" cy="23848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8884133" y="5373636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20">
                  <a:moveTo>
                    <a:pt x="462343" y="629488"/>
                  </a:moveTo>
                  <a:lnTo>
                    <a:pt x="414020" y="611720"/>
                  </a:lnTo>
                  <a:lnTo>
                    <a:pt x="381076" y="585825"/>
                  </a:lnTo>
                  <a:lnTo>
                    <a:pt x="360705" y="553415"/>
                  </a:lnTo>
                  <a:lnTo>
                    <a:pt x="350075" y="516051"/>
                  </a:lnTo>
                  <a:lnTo>
                    <a:pt x="346379" y="475310"/>
                  </a:lnTo>
                  <a:lnTo>
                    <a:pt x="346824" y="432777"/>
                  </a:lnTo>
                  <a:lnTo>
                    <a:pt x="348564" y="390029"/>
                  </a:lnTo>
                  <a:lnTo>
                    <a:pt x="348818" y="348653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83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74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59" y="44551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13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74" y="268947"/>
                  </a:lnTo>
                  <a:lnTo>
                    <a:pt x="288823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84"/>
                  </a:lnTo>
                  <a:lnTo>
                    <a:pt x="119176" y="438251"/>
                  </a:lnTo>
                  <a:lnTo>
                    <a:pt x="113728" y="461594"/>
                  </a:lnTo>
                  <a:lnTo>
                    <a:pt x="81724" y="501357"/>
                  </a:lnTo>
                  <a:lnTo>
                    <a:pt x="29933" y="524687"/>
                  </a:lnTo>
                  <a:lnTo>
                    <a:pt x="0" y="527507"/>
                  </a:lnTo>
                  <a:lnTo>
                    <a:pt x="30492" y="527011"/>
                  </a:lnTo>
                  <a:lnTo>
                    <a:pt x="87122" y="506882"/>
                  </a:lnTo>
                  <a:lnTo>
                    <a:pt x="126961" y="465899"/>
                  </a:lnTo>
                  <a:lnTo>
                    <a:pt x="145554" y="390525"/>
                  </a:lnTo>
                  <a:lnTo>
                    <a:pt x="164566" y="356196"/>
                  </a:lnTo>
                  <a:lnTo>
                    <a:pt x="196354" y="332498"/>
                  </a:lnTo>
                  <a:lnTo>
                    <a:pt x="236728" y="317233"/>
                  </a:lnTo>
                  <a:lnTo>
                    <a:pt x="281495" y="308190"/>
                  </a:lnTo>
                  <a:lnTo>
                    <a:pt x="318249" y="304088"/>
                  </a:lnTo>
                  <a:lnTo>
                    <a:pt x="322478" y="314020"/>
                  </a:lnTo>
                  <a:lnTo>
                    <a:pt x="329920" y="357733"/>
                  </a:lnTo>
                  <a:lnTo>
                    <a:pt x="331317" y="403542"/>
                  </a:lnTo>
                  <a:lnTo>
                    <a:pt x="331431" y="450126"/>
                  </a:lnTo>
                  <a:lnTo>
                    <a:pt x="335064" y="496163"/>
                  </a:lnTo>
                  <a:lnTo>
                    <a:pt x="347002" y="540359"/>
                  </a:lnTo>
                  <a:lnTo>
                    <a:pt x="372033" y="581367"/>
                  </a:lnTo>
                  <a:lnTo>
                    <a:pt x="411429" y="613587"/>
                  </a:lnTo>
                  <a:lnTo>
                    <a:pt x="435749" y="624128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13521" y="5787787"/>
              <a:ext cx="115684" cy="14725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8537499" y="5253494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28" y="234480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47"/>
                  </a:lnTo>
                  <a:lnTo>
                    <a:pt x="69634" y="261772"/>
                  </a:lnTo>
                  <a:lnTo>
                    <a:pt x="104216" y="262966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394"/>
                  </a:moveTo>
                  <a:lnTo>
                    <a:pt x="1125893" y="316191"/>
                  </a:lnTo>
                  <a:lnTo>
                    <a:pt x="1093076" y="246748"/>
                  </a:lnTo>
                  <a:lnTo>
                    <a:pt x="1072705" y="211937"/>
                  </a:lnTo>
                  <a:lnTo>
                    <a:pt x="1051750" y="177050"/>
                  </a:lnTo>
                  <a:lnTo>
                    <a:pt x="1031722" y="142087"/>
                  </a:lnTo>
                  <a:lnTo>
                    <a:pt x="1014158" y="107061"/>
                  </a:lnTo>
                  <a:lnTo>
                    <a:pt x="1000594" y="71958"/>
                  </a:lnTo>
                  <a:lnTo>
                    <a:pt x="992555" y="36779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2999"/>
                  </a:lnTo>
                  <a:lnTo>
                    <a:pt x="975398" y="108254"/>
                  </a:lnTo>
                  <a:lnTo>
                    <a:pt x="995895" y="142887"/>
                  </a:lnTo>
                  <a:lnTo>
                    <a:pt x="1019124" y="177038"/>
                  </a:lnTo>
                  <a:lnTo>
                    <a:pt x="1067485" y="244538"/>
                  </a:lnTo>
                  <a:lnTo>
                    <a:pt x="1089444" y="278206"/>
                  </a:lnTo>
                  <a:lnTo>
                    <a:pt x="1107808" y="312026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25"/>
                  </a:lnTo>
                  <a:lnTo>
                    <a:pt x="1113637" y="451891"/>
                  </a:lnTo>
                  <a:lnTo>
                    <a:pt x="1090269" y="488784"/>
                  </a:lnTo>
                  <a:lnTo>
                    <a:pt x="1116977" y="454367"/>
                  </a:lnTo>
                  <a:lnTo>
                    <a:pt x="1132344" y="419912"/>
                  </a:lnTo>
                  <a:lnTo>
                    <a:pt x="1137945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47813" y="5383187"/>
              <a:ext cx="91706" cy="24700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9623431" y="525991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6" y="552275"/>
                  </a:lnTo>
                  <a:lnTo>
                    <a:pt x="390714" y="547674"/>
                  </a:lnTo>
                  <a:lnTo>
                    <a:pt x="365794" y="551079"/>
                  </a:lnTo>
                  <a:lnTo>
                    <a:pt x="342090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10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45662" y="5485972"/>
              <a:ext cx="306651" cy="296614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4562832" y="3806633"/>
            <a:ext cx="3066415" cy="2197100"/>
            <a:chOff x="4562832" y="3806633"/>
            <a:chExt cx="3066415" cy="2197100"/>
          </a:xfrm>
        </p:grpSpPr>
        <p:sp>
          <p:nvSpPr>
            <p:cNvPr id="25" name="object 25"/>
            <p:cNvSpPr/>
            <p:nvPr/>
          </p:nvSpPr>
          <p:spPr>
            <a:xfrm>
              <a:off x="4562832" y="3806633"/>
              <a:ext cx="3066415" cy="1608455"/>
            </a:xfrm>
            <a:custGeom>
              <a:avLst/>
              <a:gdLst/>
              <a:ahLst/>
              <a:cxnLst/>
              <a:rect l="l" t="t" r="r" b="b"/>
              <a:pathLst>
                <a:path w="3066415" h="1608454">
                  <a:moveTo>
                    <a:pt x="319371" y="0"/>
                  </a:moveTo>
                  <a:lnTo>
                    <a:pt x="275747" y="364"/>
                  </a:lnTo>
                  <a:lnTo>
                    <a:pt x="232813" y="4973"/>
                  </a:lnTo>
                  <a:lnTo>
                    <a:pt x="190703" y="14902"/>
                  </a:lnTo>
                  <a:lnTo>
                    <a:pt x="149549" y="31230"/>
                  </a:lnTo>
                  <a:lnTo>
                    <a:pt x="109483" y="55035"/>
                  </a:lnTo>
                  <a:lnTo>
                    <a:pt x="70640" y="87393"/>
                  </a:lnTo>
                  <a:lnTo>
                    <a:pt x="45336" y="116048"/>
                  </a:lnTo>
                  <a:lnTo>
                    <a:pt x="26281" y="150743"/>
                  </a:lnTo>
                  <a:lnTo>
                    <a:pt x="12867" y="190869"/>
                  </a:lnTo>
                  <a:lnTo>
                    <a:pt x="4486" y="235818"/>
                  </a:lnTo>
                  <a:lnTo>
                    <a:pt x="520" y="285017"/>
                  </a:lnTo>
                  <a:lnTo>
                    <a:pt x="0" y="311044"/>
                  </a:lnTo>
                  <a:lnTo>
                    <a:pt x="346" y="337939"/>
                  </a:lnTo>
                  <a:lnTo>
                    <a:pt x="4035" y="388796"/>
                  </a:lnTo>
                  <a:lnTo>
                    <a:pt x="11791" y="490314"/>
                  </a:lnTo>
                  <a:lnTo>
                    <a:pt x="32210" y="743234"/>
                  </a:lnTo>
                  <a:lnTo>
                    <a:pt x="34897" y="759722"/>
                  </a:lnTo>
                  <a:lnTo>
                    <a:pt x="39961" y="751610"/>
                  </a:lnTo>
                  <a:lnTo>
                    <a:pt x="42205" y="768469"/>
                  </a:lnTo>
                  <a:lnTo>
                    <a:pt x="42337" y="817961"/>
                  </a:lnTo>
                  <a:lnTo>
                    <a:pt x="41444" y="969102"/>
                  </a:lnTo>
                  <a:lnTo>
                    <a:pt x="41142" y="1069516"/>
                  </a:lnTo>
                  <a:lnTo>
                    <a:pt x="41490" y="1118849"/>
                  </a:lnTo>
                  <a:lnTo>
                    <a:pt x="42354" y="1167257"/>
                  </a:lnTo>
                  <a:lnTo>
                    <a:pt x="43870" y="1214483"/>
                  </a:lnTo>
                  <a:lnTo>
                    <a:pt x="46176" y="1260270"/>
                  </a:lnTo>
                  <a:lnTo>
                    <a:pt x="49409" y="1304362"/>
                  </a:lnTo>
                  <a:lnTo>
                    <a:pt x="53704" y="1346501"/>
                  </a:lnTo>
                  <a:lnTo>
                    <a:pt x="59201" y="1386431"/>
                  </a:lnTo>
                  <a:lnTo>
                    <a:pt x="74344" y="1458635"/>
                  </a:lnTo>
                  <a:lnTo>
                    <a:pt x="95933" y="1518922"/>
                  </a:lnTo>
                  <a:lnTo>
                    <a:pt x="125065" y="1565235"/>
                  </a:lnTo>
                  <a:lnTo>
                    <a:pt x="162835" y="1595522"/>
                  </a:lnTo>
                  <a:lnTo>
                    <a:pt x="210341" y="1607727"/>
                  </a:lnTo>
                  <a:lnTo>
                    <a:pt x="238086" y="1606407"/>
                  </a:lnTo>
                  <a:lnTo>
                    <a:pt x="268677" y="1599796"/>
                  </a:lnTo>
                  <a:lnTo>
                    <a:pt x="302249" y="1587637"/>
                  </a:lnTo>
                  <a:lnTo>
                    <a:pt x="338940" y="1569674"/>
                  </a:lnTo>
                  <a:lnTo>
                    <a:pt x="354181" y="1569414"/>
                  </a:lnTo>
                  <a:lnTo>
                    <a:pt x="502135" y="1569141"/>
                  </a:lnTo>
                  <a:lnTo>
                    <a:pt x="556821" y="1568925"/>
                  </a:lnTo>
                  <a:lnTo>
                    <a:pt x="607035" y="1561439"/>
                  </a:lnTo>
                  <a:lnTo>
                    <a:pt x="657115" y="1555312"/>
                  </a:lnTo>
                  <a:lnTo>
                    <a:pt x="707089" y="1550544"/>
                  </a:lnTo>
                  <a:lnTo>
                    <a:pt x="756987" y="1547132"/>
                  </a:lnTo>
                  <a:lnTo>
                    <a:pt x="806835" y="1545075"/>
                  </a:lnTo>
                  <a:lnTo>
                    <a:pt x="856662" y="1544371"/>
                  </a:lnTo>
                  <a:lnTo>
                    <a:pt x="906495" y="1545019"/>
                  </a:lnTo>
                  <a:lnTo>
                    <a:pt x="956363" y="1547017"/>
                  </a:lnTo>
                  <a:lnTo>
                    <a:pt x="1006292" y="1550363"/>
                  </a:lnTo>
                  <a:lnTo>
                    <a:pt x="1056311" y="1555057"/>
                  </a:lnTo>
                  <a:lnTo>
                    <a:pt x="1106448" y="1561097"/>
                  </a:lnTo>
                  <a:lnTo>
                    <a:pt x="1156731" y="1568480"/>
                  </a:lnTo>
                  <a:lnTo>
                    <a:pt x="1194922" y="1569044"/>
                  </a:lnTo>
                  <a:lnTo>
                    <a:pt x="1658661" y="1569141"/>
                  </a:lnTo>
                  <a:lnTo>
                    <a:pt x="1707882" y="1556883"/>
                  </a:lnTo>
                  <a:lnTo>
                    <a:pt x="1757195" y="1546667"/>
                  </a:lnTo>
                  <a:lnTo>
                    <a:pt x="1806573" y="1538494"/>
                  </a:lnTo>
                  <a:lnTo>
                    <a:pt x="1855990" y="1532363"/>
                  </a:lnTo>
                  <a:lnTo>
                    <a:pt x="1905420" y="1528273"/>
                  </a:lnTo>
                  <a:lnTo>
                    <a:pt x="1954835" y="1526224"/>
                  </a:lnTo>
                  <a:lnTo>
                    <a:pt x="2004210" y="1526216"/>
                  </a:lnTo>
                  <a:lnTo>
                    <a:pt x="2053518" y="1528249"/>
                  </a:lnTo>
                  <a:lnTo>
                    <a:pt x="2102733" y="1532321"/>
                  </a:lnTo>
                  <a:lnTo>
                    <a:pt x="2151828" y="1538432"/>
                  </a:lnTo>
                  <a:lnTo>
                    <a:pt x="2200777" y="1546583"/>
                  </a:lnTo>
                  <a:lnTo>
                    <a:pt x="2249554" y="1556773"/>
                  </a:lnTo>
                  <a:lnTo>
                    <a:pt x="2298131" y="1569001"/>
                  </a:lnTo>
                  <a:lnTo>
                    <a:pt x="2626121" y="1569141"/>
                  </a:lnTo>
                  <a:lnTo>
                    <a:pt x="2692098" y="1569776"/>
                  </a:lnTo>
                  <a:lnTo>
                    <a:pt x="2740092" y="1569690"/>
                  </a:lnTo>
                  <a:lnTo>
                    <a:pt x="2788065" y="1576254"/>
                  </a:lnTo>
                  <a:lnTo>
                    <a:pt x="2836094" y="1586421"/>
                  </a:lnTo>
                  <a:lnTo>
                    <a:pt x="2884255" y="1597143"/>
                  </a:lnTo>
                  <a:lnTo>
                    <a:pt x="2932628" y="1605374"/>
                  </a:lnTo>
                  <a:lnTo>
                    <a:pt x="2981290" y="1608066"/>
                  </a:lnTo>
                  <a:lnTo>
                    <a:pt x="2996887" y="1605568"/>
                  </a:lnTo>
                  <a:lnTo>
                    <a:pt x="3011446" y="1597427"/>
                  </a:lnTo>
                  <a:lnTo>
                    <a:pt x="3036077" y="1566385"/>
                  </a:lnTo>
                  <a:lnTo>
                    <a:pt x="3044844" y="1520337"/>
                  </a:lnTo>
                  <a:lnTo>
                    <a:pt x="3050900" y="1473261"/>
                  </a:lnTo>
                  <a:lnTo>
                    <a:pt x="3054598" y="1425298"/>
                  </a:lnTo>
                  <a:lnTo>
                    <a:pt x="3056291" y="1376587"/>
                  </a:lnTo>
                  <a:lnTo>
                    <a:pt x="3056331" y="1327271"/>
                  </a:lnTo>
                  <a:lnTo>
                    <a:pt x="3055069" y="1277491"/>
                  </a:lnTo>
                  <a:lnTo>
                    <a:pt x="3052858" y="1227386"/>
                  </a:lnTo>
                  <a:lnTo>
                    <a:pt x="3050050" y="1177099"/>
                  </a:lnTo>
                  <a:lnTo>
                    <a:pt x="3044052" y="1076539"/>
                  </a:lnTo>
                  <a:lnTo>
                    <a:pt x="3041567" y="1026549"/>
                  </a:lnTo>
                  <a:lnTo>
                    <a:pt x="3039893" y="976939"/>
                  </a:lnTo>
                  <a:lnTo>
                    <a:pt x="3039384" y="927851"/>
                  </a:lnTo>
                  <a:lnTo>
                    <a:pt x="3040390" y="879426"/>
                  </a:lnTo>
                  <a:lnTo>
                    <a:pt x="3043266" y="831804"/>
                  </a:lnTo>
                  <a:lnTo>
                    <a:pt x="3045882" y="776154"/>
                  </a:lnTo>
                  <a:lnTo>
                    <a:pt x="3052794" y="651440"/>
                  </a:lnTo>
                  <a:lnTo>
                    <a:pt x="3063388" y="493121"/>
                  </a:lnTo>
                  <a:lnTo>
                    <a:pt x="3065462" y="450847"/>
                  </a:lnTo>
                  <a:lnTo>
                    <a:pt x="3066326" y="410940"/>
                  </a:lnTo>
                  <a:lnTo>
                    <a:pt x="3065693" y="371672"/>
                  </a:lnTo>
                  <a:lnTo>
                    <a:pt x="3063275" y="331313"/>
                  </a:lnTo>
                  <a:lnTo>
                    <a:pt x="3058784" y="288134"/>
                  </a:lnTo>
                  <a:lnTo>
                    <a:pt x="3051932" y="240407"/>
                  </a:lnTo>
                  <a:lnTo>
                    <a:pt x="3042431" y="186401"/>
                  </a:lnTo>
                  <a:lnTo>
                    <a:pt x="3029994" y="124389"/>
                  </a:lnTo>
                  <a:lnTo>
                    <a:pt x="3012036" y="71088"/>
                  </a:lnTo>
                  <a:lnTo>
                    <a:pt x="2987765" y="37874"/>
                  </a:lnTo>
                  <a:lnTo>
                    <a:pt x="2926056" y="14945"/>
                  </a:lnTo>
                  <a:lnTo>
                    <a:pt x="2891503" y="16847"/>
                  </a:lnTo>
                  <a:lnTo>
                    <a:pt x="2856410" y="22074"/>
                  </a:lnTo>
                  <a:lnTo>
                    <a:pt x="2822218" y="26433"/>
                  </a:lnTo>
                  <a:lnTo>
                    <a:pt x="2790370" y="25735"/>
                  </a:lnTo>
                  <a:lnTo>
                    <a:pt x="2306843" y="25748"/>
                  </a:lnTo>
                  <a:lnTo>
                    <a:pt x="2254830" y="20289"/>
                  </a:lnTo>
                  <a:lnTo>
                    <a:pt x="2202706" y="15368"/>
                  </a:lnTo>
                  <a:lnTo>
                    <a:pt x="2150504" y="11085"/>
                  </a:lnTo>
                  <a:lnTo>
                    <a:pt x="2098256" y="7539"/>
                  </a:lnTo>
                  <a:lnTo>
                    <a:pt x="2045993" y="4831"/>
                  </a:lnTo>
                  <a:lnTo>
                    <a:pt x="1993748" y="3059"/>
                  </a:lnTo>
                  <a:lnTo>
                    <a:pt x="1941553" y="2324"/>
                  </a:lnTo>
                  <a:lnTo>
                    <a:pt x="1889438" y="2725"/>
                  </a:lnTo>
                  <a:lnTo>
                    <a:pt x="1837437" y="4362"/>
                  </a:lnTo>
                  <a:lnTo>
                    <a:pt x="1785581" y="7335"/>
                  </a:lnTo>
                  <a:lnTo>
                    <a:pt x="1733902" y="11743"/>
                  </a:lnTo>
                  <a:lnTo>
                    <a:pt x="1682432" y="17687"/>
                  </a:lnTo>
                  <a:lnTo>
                    <a:pt x="1631203" y="25265"/>
                  </a:lnTo>
                  <a:lnTo>
                    <a:pt x="1618438" y="25399"/>
                  </a:lnTo>
                  <a:lnTo>
                    <a:pt x="632907" y="25735"/>
                  </a:lnTo>
                  <a:lnTo>
                    <a:pt x="588172" y="26571"/>
                  </a:lnTo>
                  <a:lnTo>
                    <a:pt x="543196" y="24107"/>
                  </a:lnTo>
                  <a:lnTo>
                    <a:pt x="498114" y="19420"/>
                  </a:lnTo>
                  <a:lnTo>
                    <a:pt x="408159" y="7689"/>
                  </a:lnTo>
                  <a:lnTo>
                    <a:pt x="363553" y="2800"/>
                  </a:lnTo>
                  <a:lnTo>
                    <a:pt x="319371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5573093" y="5253487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14420" y="5383187"/>
              <a:ext cx="91697" cy="24700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10463" y="5356513"/>
              <a:ext cx="91697" cy="247002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234408" y="525991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6"/>
                  </a:lnTo>
                  <a:lnTo>
                    <a:pt x="314720" y="134855"/>
                  </a:lnTo>
                  <a:lnTo>
                    <a:pt x="348979" y="109607"/>
                  </a:lnTo>
                  <a:lnTo>
                    <a:pt x="375565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6228" y="5544106"/>
              <a:ext cx="306650" cy="238480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85929" y="5373636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56" y="629488"/>
                  </a:moveTo>
                  <a:lnTo>
                    <a:pt x="414032" y="611720"/>
                  </a:lnTo>
                  <a:lnTo>
                    <a:pt x="381088" y="585825"/>
                  </a:lnTo>
                  <a:lnTo>
                    <a:pt x="360705" y="553415"/>
                  </a:lnTo>
                  <a:lnTo>
                    <a:pt x="350075" y="516051"/>
                  </a:lnTo>
                  <a:lnTo>
                    <a:pt x="346392" y="475310"/>
                  </a:lnTo>
                  <a:lnTo>
                    <a:pt x="346824" y="432777"/>
                  </a:lnTo>
                  <a:lnTo>
                    <a:pt x="348576" y="390029"/>
                  </a:lnTo>
                  <a:lnTo>
                    <a:pt x="348818" y="348653"/>
                  </a:lnTo>
                  <a:lnTo>
                    <a:pt x="344754" y="310210"/>
                  </a:lnTo>
                  <a:lnTo>
                    <a:pt x="328155" y="264312"/>
                  </a:lnTo>
                  <a:lnTo>
                    <a:pt x="301205" y="222783"/>
                  </a:lnTo>
                  <a:lnTo>
                    <a:pt x="268249" y="184670"/>
                  </a:lnTo>
                  <a:lnTo>
                    <a:pt x="233654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74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51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84"/>
                  </a:lnTo>
                  <a:lnTo>
                    <a:pt x="119176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87"/>
                  </a:lnTo>
                  <a:lnTo>
                    <a:pt x="0" y="527507"/>
                  </a:lnTo>
                  <a:lnTo>
                    <a:pt x="30505" y="527011"/>
                  </a:lnTo>
                  <a:lnTo>
                    <a:pt x="87134" y="506882"/>
                  </a:lnTo>
                  <a:lnTo>
                    <a:pt x="126974" y="465899"/>
                  </a:lnTo>
                  <a:lnTo>
                    <a:pt x="145554" y="390525"/>
                  </a:lnTo>
                  <a:lnTo>
                    <a:pt x="164566" y="356196"/>
                  </a:lnTo>
                  <a:lnTo>
                    <a:pt x="196354" y="332498"/>
                  </a:lnTo>
                  <a:lnTo>
                    <a:pt x="236740" y="317233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20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26"/>
                  </a:lnTo>
                  <a:lnTo>
                    <a:pt x="335064" y="496163"/>
                  </a:lnTo>
                  <a:lnTo>
                    <a:pt x="347002" y="540359"/>
                  </a:lnTo>
                  <a:lnTo>
                    <a:pt x="372046" y="581367"/>
                  </a:lnTo>
                  <a:lnTo>
                    <a:pt x="411429" y="613587"/>
                  </a:lnTo>
                  <a:lnTo>
                    <a:pt x="435749" y="624128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2" name="object 3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15323" y="5787787"/>
              <a:ext cx="115684" cy="14725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5239296" y="5253494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80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47"/>
                  </a:lnTo>
                  <a:lnTo>
                    <a:pt x="69634" y="261772"/>
                  </a:lnTo>
                  <a:lnTo>
                    <a:pt x="104228" y="262966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394"/>
                  </a:moveTo>
                  <a:lnTo>
                    <a:pt x="1125893" y="316191"/>
                  </a:lnTo>
                  <a:lnTo>
                    <a:pt x="1093089" y="246748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087"/>
                  </a:lnTo>
                  <a:lnTo>
                    <a:pt x="1014158" y="107061"/>
                  </a:lnTo>
                  <a:lnTo>
                    <a:pt x="1000594" y="71958"/>
                  </a:lnTo>
                  <a:lnTo>
                    <a:pt x="992555" y="36779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31" y="72999"/>
                  </a:lnTo>
                  <a:lnTo>
                    <a:pt x="975398" y="108254"/>
                  </a:lnTo>
                  <a:lnTo>
                    <a:pt x="995895" y="142887"/>
                  </a:lnTo>
                  <a:lnTo>
                    <a:pt x="1019136" y="177038"/>
                  </a:lnTo>
                  <a:lnTo>
                    <a:pt x="1067498" y="244538"/>
                  </a:lnTo>
                  <a:lnTo>
                    <a:pt x="1089456" y="278206"/>
                  </a:lnTo>
                  <a:lnTo>
                    <a:pt x="1107821" y="312026"/>
                  </a:lnTo>
                  <a:lnTo>
                    <a:pt x="1121003" y="346151"/>
                  </a:lnTo>
                  <a:lnTo>
                    <a:pt x="1127417" y="380733"/>
                  </a:lnTo>
                  <a:lnTo>
                    <a:pt x="1125499" y="415925"/>
                  </a:lnTo>
                  <a:lnTo>
                    <a:pt x="1113650" y="451891"/>
                  </a:lnTo>
                  <a:lnTo>
                    <a:pt x="1090282" y="488784"/>
                  </a:lnTo>
                  <a:lnTo>
                    <a:pt x="1116977" y="454367"/>
                  </a:lnTo>
                  <a:lnTo>
                    <a:pt x="1132357" y="419912"/>
                  </a:lnTo>
                  <a:lnTo>
                    <a:pt x="1137945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49615" y="5383187"/>
              <a:ext cx="91697" cy="24700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6325237" y="525991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3" y="0"/>
                  </a:moveTo>
                  <a:lnTo>
                    <a:pt x="0" y="44103"/>
                  </a:lnTo>
                  <a:lnTo>
                    <a:pt x="15139" y="79998"/>
                  </a:lnTo>
                  <a:lnTo>
                    <a:pt x="41726" y="109607"/>
                  </a:lnTo>
                  <a:lnTo>
                    <a:pt x="75986" y="134855"/>
                  </a:lnTo>
                  <a:lnTo>
                    <a:pt x="114141" y="157666"/>
                  </a:lnTo>
                  <a:lnTo>
                    <a:pt x="152418" y="179962"/>
                  </a:lnTo>
                  <a:lnTo>
                    <a:pt x="187040" y="203669"/>
                  </a:lnTo>
                  <a:lnTo>
                    <a:pt x="223321" y="243945"/>
                  </a:lnTo>
                  <a:lnTo>
                    <a:pt x="245928" y="288765"/>
                  </a:lnTo>
                  <a:lnTo>
                    <a:pt x="258569" y="336865"/>
                  </a:lnTo>
                  <a:lnTo>
                    <a:pt x="264957" y="386980"/>
                  </a:lnTo>
                  <a:lnTo>
                    <a:pt x="268802" y="437845"/>
                  </a:lnTo>
                  <a:lnTo>
                    <a:pt x="272885" y="459237"/>
                  </a:lnTo>
                  <a:lnTo>
                    <a:pt x="288360" y="500706"/>
                  </a:lnTo>
                  <a:lnTo>
                    <a:pt x="318647" y="535821"/>
                  </a:lnTo>
                  <a:lnTo>
                    <a:pt x="365712" y="552275"/>
                  </a:lnTo>
                  <a:lnTo>
                    <a:pt x="390710" y="547674"/>
                  </a:lnTo>
                  <a:lnTo>
                    <a:pt x="365790" y="551079"/>
                  </a:lnTo>
                  <a:lnTo>
                    <a:pt x="342086" y="545372"/>
                  </a:lnTo>
                  <a:lnTo>
                    <a:pt x="305988" y="517067"/>
                  </a:lnTo>
                  <a:lnTo>
                    <a:pt x="287348" y="477313"/>
                  </a:lnTo>
                  <a:lnTo>
                    <a:pt x="279919" y="435905"/>
                  </a:lnTo>
                  <a:lnTo>
                    <a:pt x="278600" y="393426"/>
                  </a:lnTo>
                  <a:lnTo>
                    <a:pt x="278289" y="350456"/>
                  </a:lnTo>
                  <a:lnTo>
                    <a:pt x="273883" y="307576"/>
                  </a:lnTo>
                  <a:lnTo>
                    <a:pt x="260281" y="265366"/>
                  </a:lnTo>
                  <a:lnTo>
                    <a:pt x="238606" y="224840"/>
                  </a:lnTo>
                  <a:lnTo>
                    <a:pt x="208274" y="187896"/>
                  </a:lnTo>
                  <a:lnTo>
                    <a:pt x="171995" y="158347"/>
                  </a:lnTo>
                  <a:lnTo>
                    <a:pt x="130872" y="133297"/>
                  </a:lnTo>
                  <a:lnTo>
                    <a:pt x="91404" y="107702"/>
                  </a:lnTo>
                  <a:lnTo>
                    <a:pt x="60090" y="76517"/>
                  </a:lnTo>
                  <a:lnTo>
                    <a:pt x="50132" y="59786"/>
                  </a:lnTo>
                  <a:lnTo>
                    <a:pt x="43866" y="42387"/>
                  </a:lnTo>
                  <a:lnTo>
                    <a:pt x="41792" y="25019"/>
                  </a:lnTo>
                  <a:lnTo>
                    <a:pt x="44406" y="838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47464" y="5485972"/>
              <a:ext cx="306651" cy="296614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4795035" y="3931406"/>
            <a:ext cx="2630170" cy="131572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algn="ctr">
              <a:lnSpc>
                <a:spcPts val="2000"/>
              </a:lnSpc>
              <a:spcBef>
                <a:spcPts val="30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We know from looking at </a:t>
            </a:r>
            <a:r>
              <a:rPr sz="1800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autograph </a:t>
            </a: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that the </a:t>
            </a:r>
            <a:r>
              <a:rPr sz="1800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free base graph </a:t>
            </a: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 from a Greek root meaning </a:t>
            </a:r>
            <a:r>
              <a:rPr sz="1800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write or draw</a:t>
            </a: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1800">
              <a:latin typeface="Grammarsaurus" pitchFamily="2" charset="0"/>
              <a:cs typeface="Arial Black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264636" y="3806633"/>
            <a:ext cx="3066415" cy="2197100"/>
            <a:chOff x="1264636" y="3806633"/>
            <a:chExt cx="3066415" cy="2197100"/>
          </a:xfrm>
        </p:grpSpPr>
        <p:sp>
          <p:nvSpPr>
            <p:cNvPr id="39" name="object 39"/>
            <p:cNvSpPr/>
            <p:nvPr/>
          </p:nvSpPr>
          <p:spPr>
            <a:xfrm>
              <a:off x="1264636" y="3806633"/>
              <a:ext cx="3066415" cy="1608455"/>
            </a:xfrm>
            <a:custGeom>
              <a:avLst/>
              <a:gdLst/>
              <a:ahLst/>
              <a:cxnLst/>
              <a:rect l="l" t="t" r="r" b="b"/>
              <a:pathLst>
                <a:path w="3066415" h="1608454">
                  <a:moveTo>
                    <a:pt x="319373" y="0"/>
                  </a:moveTo>
                  <a:lnTo>
                    <a:pt x="275750" y="364"/>
                  </a:lnTo>
                  <a:lnTo>
                    <a:pt x="232818" y="4973"/>
                  </a:lnTo>
                  <a:lnTo>
                    <a:pt x="190709" y="14902"/>
                  </a:lnTo>
                  <a:lnTo>
                    <a:pt x="149556" y="31230"/>
                  </a:lnTo>
                  <a:lnTo>
                    <a:pt x="109493" y="55035"/>
                  </a:lnTo>
                  <a:lnTo>
                    <a:pt x="70653" y="87393"/>
                  </a:lnTo>
                  <a:lnTo>
                    <a:pt x="45341" y="116048"/>
                  </a:lnTo>
                  <a:lnTo>
                    <a:pt x="26282" y="150743"/>
                  </a:lnTo>
                  <a:lnTo>
                    <a:pt x="12867" y="190869"/>
                  </a:lnTo>
                  <a:lnTo>
                    <a:pt x="4486" y="235818"/>
                  </a:lnTo>
                  <a:lnTo>
                    <a:pt x="520" y="285017"/>
                  </a:lnTo>
                  <a:lnTo>
                    <a:pt x="0" y="311044"/>
                  </a:lnTo>
                  <a:lnTo>
                    <a:pt x="346" y="337939"/>
                  </a:lnTo>
                  <a:lnTo>
                    <a:pt x="4035" y="388796"/>
                  </a:lnTo>
                  <a:lnTo>
                    <a:pt x="11791" y="490314"/>
                  </a:lnTo>
                  <a:lnTo>
                    <a:pt x="32210" y="743234"/>
                  </a:lnTo>
                  <a:lnTo>
                    <a:pt x="34897" y="759722"/>
                  </a:lnTo>
                  <a:lnTo>
                    <a:pt x="39961" y="751610"/>
                  </a:lnTo>
                  <a:lnTo>
                    <a:pt x="42205" y="768469"/>
                  </a:lnTo>
                  <a:lnTo>
                    <a:pt x="42337" y="817961"/>
                  </a:lnTo>
                  <a:lnTo>
                    <a:pt x="41444" y="969102"/>
                  </a:lnTo>
                  <a:lnTo>
                    <a:pt x="41142" y="1069516"/>
                  </a:lnTo>
                  <a:lnTo>
                    <a:pt x="41490" y="1118849"/>
                  </a:lnTo>
                  <a:lnTo>
                    <a:pt x="42354" y="1167257"/>
                  </a:lnTo>
                  <a:lnTo>
                    <a:pt x="43870" y="1214483"/>
                  </a:lnTo>
                  <a:lnTo>
                    <a:pt x="46176" y="1260270"/>
                  </a:lnTo>
                  <a:lnTo>
                    <a:pt x="49409" y="1304362"/>
                  </a:lnTo>
                  <a:lnTo>
                    <a:pt x="53704" y="1346501"/>
                  </a:lnTo>
                  <a:lnTo>
                    <a:pt x="59201" y="1386431"/>
                  </a:lnTo>
                  <a:lnTo>
                    <a:pt x="74344" y="1458635"/>
                  </a:lnTo>
                  <a:lnTo>
                    <a:pt x="95933" y="1518922"/>
                  </a:lnTo>
                  <a:lnTo>
                    <a:pt x="125065" y="1565235"/>
                  </a:lnTo>
                  <a:lnTo>
                    <a:pt x="162835" y="1595522"/>
                  </a:lnTo>
                  <a:lnTo>
                    <a:pt x="210341" y="1607727"/>
                  </a:lnTo>
                  <a:lnTo>
                    <a:pt x="238086" y="1606407"/>
                  </a:lnTo>
                  <a:lnTo>
                    <a:pt x="268677" y="1599796"/>
                  </a:lnTo>
                  <a:lnTo>
                    <a:pt x="302249" y="1587637"/>
                  </a:lnTo>
                  <a:lnTo>
                    <a:pt x="338940" y="1569674"/>
                  </a:lnTo>
                  <a:lnTo>
                    <a:pt x="354181" y="1569414"/>
                  </a:lnTo>
                  <a:lnTo>
                    <a:pt x="502135" y="1569141"/>
                  </a:lnTo>
                  <a:lnTo>
                    <a:pt x="556821" y="1568925"/>
                  </a:lnTo>
                  <a:lnTo>
                    <a:pt x="607035" y="1561439"/>
                  </a:lnTo>
                  <a:lnTo>
                    <a:pt x="657115" y="1555312"/>
                  </a:lnTo>
                  <a:lnTo>
                    <a:pt x="707089" y="1550544"/>
                  </a:lnTo>
                  <a:lnTo>
                    <a:pt x="756987" y="1547132"/>
                  </a:lnTo>
                  <a:lnTo>
                    <a:pt x="806835" y="1545075"/>
                  </a:lnTo>
                  <a:lnTo>
                    <a:pt x="856662" y="1544371"/>
                  </a:lnTo>
                  <a:lnTo>
                    <a:pt x="906495" y="1545019"/>
                  </a:lnTo>
                  <a:lnTo>
                    <a:pt x="956363" y="1547017"/>
                  </a:lnTo>
                  <a:lnTo>
                    <a:pt x="1006292" y="1550363"/>
                  </a:lnTo>
                  <a:lnTo>
                    <a:pt x="1056311" y="1555057"/>
                  </a:lnTo>
                  <a:lnTo>
                    <a:pt x="1106448" y="1561097"/>
                  </a:lnTo>
                  <a:lnTo>
                    <a:pt x="1156731" y="1568480"/>
                  </a:lnTo>
                  <a:lnTo>
                    <a:pt x="1194922" y="1569044"/>
                  </a:lnTo>
                  <a:lnTo>
                    <a:pt x="1658661" y="1569141"/>
                  </a:lnTo>
                  <a:lnTo>
                    <a:pt x="1707882" y="1556883"/>
                  </a:lnTo>
                  <a:lnTo>
                    <a:pt x="1757195" y="1546667"/>
                  </a:lnTo>
                  <a:lnTo>
                    <a:pt x="1806573" y="1538494"/>
                  </a:lnTo>
                  <a:lnTo>
                    <a:pt x="1855990" y="1532363"/>
                  </a:lnTo>
                  <a:lnTo>
                    <a:pt x="1905420" y="1528273"/>
                  </a:lnTo>
                  <a:lnTo>
                    <a:pt x="1954835" y="1526224"/>
                  </a:lnTo>
                  <a:lnTo>
                    <a:pt x="2004210" y="1526216"/>
                  </a:lnTo>
                  <a:lnTo>
                    <a:pt x="2053518" y="1528249"/>
                  </a:lnTo>
                  <a:lnTo>
                    <a:pt x="2102733" y="1532321"/>
                  </a:lnTo>
                  <a:lnTo>
                    <a:pt x="2151828" y="1538432"/>
                  </a:lnTo>
                  <a:lnTo>
                    <a:pt x="2200777" y="1546583"/>
                  </a:lnTo>
                  <a:lnTo>
                    <a:pt x="2249554" y="1556773"/>
                  </a:lnTo>
                  <a:lnTo>
                    <a:pt x="2298131" y="1569001"/>
                  </a:lnTo>
                  <a:lnTo>
                    <a:pt x="2626121" y="1569141"/>
                  </a:lnTo>
                  <a:lnTo>
                    <a:pt x="2692098" y="1569776"/>
                  </a:lnTo>
                  <a:lnTo>
                    <a:pt x="2740092" y="1569690"/>
                  </a:lnTo>
                  <a:lnTo>
                    <a:pt x="2788062" y="1576254"/>
                  </a:lnTo>
                  <a:lnTo>
                    <a:pt x="2836089" y="1586421"/>
                  </a:lnTo>
                  <a:lnTo>
                    <a:pt x="2884250" y="1597143"/>
                  </a:lnTo>
                  <a:lnTo>
                    <a:pt x="2932624" y="1605374"/>
                  </a:lnTo>
                  <a:lnTo>
                    <a:pt x="2981290" y="1608066"/>
                  </a:lnTo>
                  <a:lnTo>
                    <a:pt x="2996887" y="1605568"/>
                  </a:lnTo>
                  <a:lnTo>
                    <a:pt x="3011446" y="1597427"/>
                  </a:lnTo>
                  <a:lnTo>
                    <a:pt x="3036077" y="1566385"/>
                  </a:lnTo>
                  <a:lnTo>
                    <a:pt x="3044844" y="1520337"/>
                  </a:lnTo>
                  <a:lnTo>
                    <a:pt x="3050900" y="1473261"/>
                  </a:lnTo>
                  <a:lnTo>
                    <a:pt x="3054598" y="1425298"/>
                  </a:lnTo>
                  <a:lnTo>
                    <a:pt x="3056291" y="1376587"/>
                  </a:lnTo>
                  <a:lnTo>
                    <a:pt x="3056331" y="1327271"/>
                  </a:lnTo>
                  <a:lnTo>
                    <a:pt x="3055069" y="1277491"/>
                  </a:lnTo>
                  <a:lnTo>
                    <a:pt x="3052858" y="1227386"/>
                  </a:lnTo>
                  <a:lnTo>
                    <a:pt x="3050050" y="1177099"/>
                  </a:lnTo>
                  <a:lnTo>
                    <a:pt x="3044052" y="1076539"/>
                  </a:lnTo>
                  <a:lnTo>
                    <a:pt x="3041567" y="1026549"/>
                  </a:lnTo>
                  <a:lnTo>
                    <a:pt x="3039893" y="976939"/>
                  </a:lnTo>
                  <a:lnTo>
                    <a:pt x="3039384" y="927851"/>
                  </a:lnTo>
                  <a:lnTo>
                    <a:pt x="3040390" y="879426"/>
                  </a:lnTo>
                  <a:lnTo>
                    <a:pt x="3043266" y="831804"/>
                  </a:lnTo>
                  <a:lnTo>
                    <a:pt x="3045882" y="776154"/>
                  </a:lnTo>
                  <a:lnTo>
                    <a:pt x="3052794" y="651440"/>
                  </a:lnTo>
                  <a:lnTo>
                    <a:pt x="3063388" y="493121"/>
                  </a:lnTo>
                  <a:lnTo>
                    <a:pt x="3065462" y="450847"/>
                  </a:lnTo>
                  <a:lnTo>
                    <a:pt x="3066326" y="410940"/>
                  </a:lnTo>
                  <a:lnTo>
                    <a:pt x="3065693" y="371672"/>
                  </a:lnTo>
                  <a:lnTo>
                    <a:pt x="3063275" y="331313"/>
                  </a:lnTo>
                  <a:lnTo>
                    <a:pt x="3058784" y="288134"/>
                  </a:lnTo>
                  <a:lnTo>
                    <a:pt x="3051932" y="240407"/>
                  </a:lnTo>
                  <a:lnTo>
                    <a:pt x="3042431" y="186401"/>
                  </a:lnTo>
                  <a:lnTo>
                    <a:pt x="3029994" y="124389"/>
                  </a:lnTo>
                  <a:lnTo>
                    <a:pt x="3012036" y="71088"/>
                  </a:lnTo>
                  <a:lnTo>
                    <a:pt x="2987765" y="37874"/>
                  </a:lnTo>
                  <a:lnTo>
                    <a:pt x="2926056" y="14945"/>
                  </a:lnTo>
                  <a:lnTo>
                    <a:pt x="2891503" y="16847"/>
                  </a:lnTo>
                  <a:lnTo>
                    <a:pt x="2856410" y="22074"/>
                  </a:lnTo>
                  <a:lnTo>
                    <a:pt x="2822218" y="26433"/>
                  </a:lnTo>
                  <a:lnTo>
                    <a:pt x="2790370" y="25735"/>
                  </a:lnTo>
                  <a:lnTo>
                    <a:pt x="2306843" y="25748"/>
                  </a:lnTo>
                  <a:lnTo>
                    <a:pt x="2254830" y="20289"/>
                  </a:lnTo>
                  <a:lnTo>
                    <a:pt x="2202705" y="15368"/>
                  </a:lnTo>
                  <a:lnTo>
                    <a:pt x="2150503" y="11085"/>
                  </a:lnTo>
                  <a:lnTo>
                    <a:pt x="2098253" y="7539"/>
                  </a:lnTo>
                  <a:lnTo>
                    <a:pt x="2045990" y="4831"/>
                  </a:lnTo>
                  <a:lnTo>
                    <a:pt x="1993744" y="3059"/>
                  </a:lnTo>
                  <a:lnTo>
                    <a:pt x="1941547" y="2324"/>
                  </a:lnTo>
                  <a:lnTo>
                    <a:pt x="1889433" y="2725"/>
                  </a:lnTo>
                  <a:lnTo>
                    <a:pt x="1837432" y="4362"/>
                  </a:lnTo>
                  <a:lnTo>
                    <a:pt x="1785576" y="7335"/>
                  </a:lnTo>
                  <a:lnTo>
                    <a:pt x="1733898" y="11743"/>
                  </a:lnTo>
                  <a:lnTo>
                    <a:pt x="1682430" y="17687"/>
                  </a:lnTo>
                  <a:lnTo>
                    <a:pt x="1631203" y="25265"/>
                  </a:lnTo>
                  <a:lnTo>
                    <a:pt x="1618438" y="25399"/>
                  </a:lnTo>
                  <a:lnTo>
                    <a:pt x="632907" y="25735"/>
                  </a:lnTo>
                  <a:lnTo>
                    <a:pt x="588172" y="26571"/>
                  </a:lnTo>
                  <a:lnTo>
                    <a:pt x="543196" y="24107"/>
                  </a:lnTo>
                  <a:lnTo>
                    <a:pt x="498114" y="19420"/>
                  </a:lnTo>
                  <a:lnTo>
                    <a:pt x="408160" y="7689"/>
                  </a:lnTo>
                  <a:lnTo>
                    <a:pt x="363554" y="2800"/>
                  </a:lnTo>
                  <a:lnTo>
                    <a:pt x="319373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2274897" y="5253487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69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1" name="object 4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16219" y="5383187"/>
              <a:ext cx="91701" cy="24700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12267" y="5356513"/>
              <a:ext cx="91697" cy="24700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1936212" y="525991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6"/>
                  </a:lnTo>
                  <a:lnTo>
                    <a:pt x="314720" y="134855"/>
                  </a:lnTo>
                  <a:lnTo>
                    <a:pt x="348979" y="109607"/>
                  </a:lnTo>
                  <a:lnTo>
                    <a:pt x="375565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4" name="object 4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898032" y="5544106"/>
              <a:ext cx="306650" cy="238480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2287740" y="5373636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43" y="629488"/>
                  </a:moveTo>
                  <a:lnTo>
                    <a:pt x="414020" y="611720"/>
                  </a:lnTo>
                  <a:lnTo>
                    <a:pt x="381076" y="585825"/>
                  </a:lnTo>
                  <a:lnTo>
                    <a:pt x="360692" y="553415"/>
                  </a:lnTo>
                  <a:lnTo>
                    <a:pt x="350075" y="516051"/>
                  </a:lnTo>
                  <a:lnTo>
                    <a:pt x="346379" y="475310"/>
                  </a:lnTo>
                  <a:lnTo>
                    <a:pt x="346824" y="432777"/>
                  </a:lnTo>
                  <a:lnTo>
                    <a:pt x="348564" y="390029"/>
                  </a:lnTo>
                  <a:lnTo>
                    <a:pt x="348818" y="348653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83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74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59" y="44551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13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74" y="268947"/>
                  </a:lnTo>
                  <a:lnTo>
                    <a:pt x="288823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84"/>
                  </a:lnTo>
                  <a:lnTo>
                    <a:pt x="119176" y="438251"/>
                  </a:lnTo>
                  <a:lnTo>
                    <a:pt x="113728" y="461594"/>
                  </a:lnTo>
                  <a:lnTo>
                    <a:pt x="81737" y="501357"/>
                  </a:lnTo>
                  <a:lnTo>
                    <a:pt x="29933" y="524687"/>
                  </a:lnTo>
                  <a:lnTo>
                    <a:pt x="0" y="527507"/>
                  </a:lnTo>
                  <a:lnTo>
                    <a:pt x="30492" y="527011"/>
                  </a:lnTo>
                  <a:lnTo>
                    <a:pt x="87122" y="506882"/>
                  </a:lnTo>
                  <a:lnTo>
                    <a:pt x="126961" y="465899"/>
                  </a:lnTo>
                  <a:lnTo>
                    <a:pt x="145554" y="390525"/>
                  </a:lnTo>
                  <a:lnTo>
                    <a:pt x="164553" y="356196"/>
                  </a:lnTo>
                  <a:lnTo>
                    <a:pt x="196354" y="332498"/>
                  </a:lnTo>
                  <a:lnTo>
                    <a:pt x="236728" y="317233"/>
                  </a:lnTo>
                  <a:lnTo>
                    <a:pt x="281495" y="308190"/>
                  </a:lnTo>
                  <a:lnTo>
                    <a:pt x="318249" y="304088"/>
                  </a:lnTo>
                  <a:lnTo>
                    <a:pt x="322478" y="314020"/>
                  </a:lnTo>
                  <a:lnTo>
                    <a:pt x="329920" y="357733"/>
                  </a:lnTo>
                  <a:lnTo>
                    <a:pt x="331317" y="403542"/>
                  </a:lnTo>
                  <a:lnTo>
                    <a:pt x="331431" y="450126"/>
                  </a:lnTo>
                  <a:lnTo>
                    <a:pt x="335064" y="496163"/>
                  </a:lnTo>
                  <a:lnTo>
                    <a:pt x="347002" y="540359"/>
                  </a:lnTo>
                  <a:lnTo>
                    <a:pt x="372033" y="581367"/>
                  </a:lnTo>
                  <a:lnTo>
                    <a:pt x="411416" y="613587"/>
                  </a:lnTo>
                  <a:lnTo>
                    <a:pt x="435749" y="624128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6" name="object 4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17127" y="5787787"/>
              <a:ext cx="115684" cy="14725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941106" y="5253494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5" h="488950">
                  <a:moveTo>
                    <a:pt x="144805" y="232486"/>
                  </a:moveTo>
                  <a:lnTo>
                    <a:pt x="103428" y="234480"/>
                  </a:lnTo>
                  <a:lnTo>
                    <a:pt x="64643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53" y="266547"/>
                  </a:lnTo>
                  <a:lnTo>
                    <a:pt x="69634" y="261772"/>
                  </a:lnTo>
                  <a:lnTo>
                    <a:pt x="104216" y="262966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5" h="488950">
                  <a:moveTo>
                    <a:pt x="1137945" y="385394"/>
                  </a:moveTo>
                  <a:lnTo>
                    <a:pt x="1125893" y="316191"/>
                  </a:lnTo>
                  <a:lnTo>
                    <a:pt x="1093076" y="246748"/>
                  </a:lnTo>
                  <a:lnTo>
                    <a:pt x="1072705" y="211937"/>
                  </a:lnTo>
                  <a:lnTo>
                    <a:pt x="1051750" y="177050"/>
                  </a:lnTo>
                  <a:lnTo>
                    <a:pt x="1031722" y="142087"/>
                  </a:lnTo>
                  <a:lnTo>
                    <a:pt x="1014158" y="107061"/>
                  </a:lnTo>
                  <a:lnTo>
                    <a:pt x="1000594" y="71958"/>
                  </a:lnTo>
                  <a:lnTo>
                    <a:pt x="992555" y="36779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2999"/>
                  </a:lnTo>
                  <a:lnTo>
                    <a:pt x="975398" y="108254"/>
                  </a:lnTo>
                  <a:lnTo>
                    <a:pt x="995895" y="142887"/>
                  </a:lnTo>
                  <a:lnTo>
                    <a:pt x="1019124" y="177038"/>
                  </a:lnTo>
                  <a:lnTo>
                    <a:pt x="1067485" y="244538"/>
                  </a:lnTo>
                  <a:lnTo>
                    <a:pt x="1089444" y="278206"/>
                  </a:lnTo>
                  <a:lnTo>
                    <a:pt x="1107808" y="312026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25"/>
                  </a:lnTo>
                  <a:lnTo>
                    <a:pt x="1113637" y="451891"/>
                  </a:lnTo>
                  <a:lnTo>
                    <a:pt x="1090269" y="488784"/>
                  </a:lnTo>
                  <a:lnTo>
                    <a:pt x="1116965" y="454367"/>
                  </a:lnTo>
                  <a:lnTo>
                    <a:pt x="1132344" y="419912"/>
                  </a:lnTo>
                  <a:lnTo>
                    <a:pt x="1137945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8" name="object 4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751419" y="5383187"/>
              <a:ext cx="91701" cy="247002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3027041" y="525991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83" y="0"/>
                  </a:moveTo>
                  <a:lnTo>
                    <a:pt x="0" y="44103"/>
                  </a:lnTo>
                  <a:lnTo>
                    <a:pt x="15139" y="79998"/>
                  </a:lnTo>
                  <a:lnTo>
                    <a:pt x="41726" y="109607"/>
                  </a:lnTo>
                  <a:lnTo>
                    <a:pt x="75986" y="134855"/>
                  </a:lnTo>
                  <a:lnTo>
                    <a:pt x="114141" y="157666"/>
                  </a:lnTo>
                  <a:lnTo>
                    <a:pt x="152418" y="179962"/>
                  </a:lnTo>
                  <a:lnTo>
                    <a:pt x="187040" y="203669"/>
                  </a:lnTo>
                  <a:lnTo>
                    <a:pt x="223321" y="243945"/>
                  </a:lnTo>
                  <a:lnTo>
                    <a:pt x="245928" y="288765"/>
                  </a:lnTo>
                  <a:lnTo>
                    <a:pt x="258569" y="336865"/>
                  </a:lnTo>
                  <a:lnTo>
                    <a:pt x="264957" y="386980"/>
                  </a:lnTo>
                  <a:lnTo>
                    <a:pt x="268802" y="437845"/>
                  </a:lnTo>
                  <a:lnTo>
                    <a:pt x="272885" y="459237"/>
                  </a:lnTo>
                  <a:lnTo>
                    <a:pt x="288360" y="500706"/>
                  </a:lnTo>
                  <a:lnTo>
                    <a:pt x="318647" y="535821"/>
                  </a:lnTo>
                  <a:lnTo>
                    <a:pt x="365707" y="552275"/>
                  </a:lnTo>
                  <a:lnTo>
                    <a:pt x="390697" y="547674"/>
                  </a:lnTo>
                  <a:lnTo>
                    <a:pt x="365785" y="551079"/>
                  </a:lnTo>
                  <a:lnTo>
                    <a:pt x="342084" y="545372"/>
                  </a:lnTo>
                  <a:lnTo>
                    <a:pt x="305988" y="517067"/>
                  </a:lnTo>
                  <a:lnTo>
                    <a:pt x="287348" y="477313"/>
                  </a:lnTo>
                  <a:lnTo>
                    <a:pt x="279919" y="435905"/>
                  </a:lnTo>
                  <a:lnTo>
                    <a:pt x="278600" y="393426"/>
                  </a:lnTo>
                  <a:lnTo>
                    <a:pt x="278289" y="350456"/>
                  </a:lnTo>
                  <a:lnTo>
                    <a:pt x="273883" y="307576"/>
                  </a:lnTo>
                  <a:lnTo>
                    <a:pt x="260281" y="265366"/>
                  </a:lnTo>
                  <a:lnTo>
                    <a:pt x="238606" y="224840"/>
                  </a:lnTo>
                  <a:lnTo>
                    <a:pt x="208274" y="187896"/>
                  </a:lnTo>
                  <a:lnTo>
                    <a:pt x="171995" y="158347"/>
                  </a:lnTo>
                  <a:lnTo>
                    <a:pt x="130872" y="133297"/>
                  </a:lnTo>
                  <a:lnTo>
                    <a:pt x="91404" y="107702"/>
                  </a:lnTo>
                  <a:lnTo>
                    <a:pt x="60090" y="76517"/>
                  </a:lnTo>
                  <a:lnTo>
                    <a:pt x="50132" y="59786"/>
                  </a:lnTo>
                  <a:lnTo>
                    <a:pt x="43866" y="42387"/>
                  </a:lnTo>
                  <a:lnTo>
                    <a:pt x="41792" y="25019"/>
                  </a:lnTo>
                  <a:lnTo>
                    <a:pt x="44406" y="838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0" name="object 5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49268" y="5485972"/>
              <a:ext cx="306651" cy="296614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1573169" y="4058375"/>
            <a:ext cx="2477770" cy="1069524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algn="ctr">
              <a:lnSpc>
                <a:spcPts val="2000"/>
              </a:lnSpc>
              <a:spcBef>
                <a:spcPts val="300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Like our base aut, the base </a:t>
            </a:r>
            <a:r>
              <a:rPr sz="18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bi </a:t>
            </a: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(meaning life) also uses the connecting vowel ‘o’.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6424664" y="2788286"/>
            <a:ext cx="360045" cy="360045"/>
            <a:chOff x="6424664" y="2788286"/>
            <a:chExt cx="360045" cy="360045"/>
          </a:xfrm>
        </p:grpSpPr>
        <p:sp>
          <p:nvSpPr>
            <p:cNvPr id="53" name="object 53"/>
            <p:cNvSpPr/>
            <p:nvPr/>
          </p:nvSpPr>
          <p:spPr>
            <a:xfrm>
              <a:off x="6424664" y="2788286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4">
                  <a:moveTo>
                    <a:pt x="179882" y="0"/>
                  </a:moveTo>
                  <a:lnTo>
                    <a:pt x="132118" y="6436"/>
                  </a:lnTo>
                  <a:lnTo>
                    <a:pt x="89018" y="24707"/>
                  </a:lnTo>
                  <a:lnTo>
                    <a:pt x="52746" y="52747"/>
                  </a:lnTo>
                  <a:lnTo>
                    <a:pt x="24594" y="89167"/>
                  </a:lnTo>
                  <a:lnTo>
                    <a:pt x="6436" y="132125"/>
                  </a:lnTo>
                  <a:lnTo>
                    <a:pt x="0" y="179895"/>
                  </a:lnTo>
                  <a:lnTo>
                    <a:pt x="6436" y="227660"/>
                  </a:lnTo>
                  <a:lnTo>
                    <a:pt x="24594" y="270614"/>
                  </a:lnTo>
                  <a:lnTo>
                    <a:pt x="52746" y="307032"/>
                  </a:lnTo>
                  <a:lnTo>
                    <a:pt x="89163" y="335183"/>
                  </a:lnTo>
                  <a:lnTo>
                    <a:pt x="132118" y="353341"/>
                  </a:lnTo>
                  <a:lnTo>
                    <a:pt x="179882" y="359778"/>
                  </a:lnTo>
                  <a:lnTo>
                    <a:pt x="227647" y="353341"/>
                  </a:lnTo>
                  <a:lnTo>
                    <a:pt x="257245" y="340829"/>
                  </a:lnTo>
                  <a:lnTo>
                    <a:pt x="179882" y="340829"/>
                  </a:lnTo>
                  <a:lnTo>
                    <a:pt x="137986" y="335183"/>
                  </a:lnTo>
                  <a:lnTo>
                    <a:pt x="137417" y="335183"/>
                  </a:lnTo>
                  <a:lnTo>
                    <a:pt x="98721" y="318825"/>
                  </a:lnTo>
                  <a:lnTo>
                    <a:pt x="66140" y="293638"/>
                  </a:lnTo>
                  <a:lnTo>
                    <a:pt x="40953" y="261056"/>
                  </a:lnTo>
                  <a:lnTo>
                    <a:pt x="24707" y="222627"/>
                  </a:lnTo>
                  <a:lnTo>
                    <a:pt x="18948" y="179895"/>
                  </a:lnTo>
                  <a:lnTo>
                    <a:pt x="24707" y="137158"/>
                  </a:lnTo>
                  <a:lnTo>
                    <a:pt x="40953" y="98725"/>
                  </a:lnTo>
                  <a:lnTo>
                    <a:pt x="66140" y="66141"/>
                  </a:lnTo>
                  <a:lnTo>
                    <a:pt x="98721" y="40953"/>
                  </a:lnTo>
                  <a:lnTo>
                    <a:pt x="137151" y="24707"/>
                  </a:lnTo>
                  <a:lnTo>
                    <a:pt x="179882" y="18948"/>
                  </a:lnTo>
                  <a:lnTo>
                    <a:pt x="257244" y="18948"/>
                  </a:lnTo>
                  <a:lnTo>
                    <a:pt x="227647" y="6436"/>
                  </a:lnTo>
                  <a:lnTo>
                    <a:pt x="179882" y="0"/>
                  </a:lnTo>
                  <a:close/>
                </a:path>
                <a:path w="360045" h="360044">
                  <a:moveTo>
                    <a:pt x="257244" y="18948"/>
                  </a:moveTo>
                  <a:lnTo>
                    <a:pt x="179882" y="18948"/>
                  </a:lnTo>
                  <a:lnTo>
                    <a:pt x="222619" y="24707"/>
                  </a:lnTo>
                  <a:lnTo>
                    <a:pt x="261053" y="40953"/>
                  </a:lnTo>
                  <a:lnTo>
                    <a:pt x="293636" y="66141"/>
                  </a:lnTo>
                  <a:lnTo>
                    <a:pt x="318824" y="98725"/>
                  </a:lnTo>
                  <a:lnTo>
                    <a:pt x="335070" y="137158"/>
                  </a:lnTo>
                  <a:lnTo>
                    <a:pt x="340829" y="179895"/>
                  </a:lnTo>
                  <a:lnTo>
                    <a:pt x="335070" y="222627"/>
                  </a:lnTo>
                  <a:lnTo>
                    <a:pt x="318824" y="261056"/>
                  </a:lnTo>
                  <a:lnTo>
                    <a:pt x="293636" y="293638"/>
                  </a:lnTo>
                  <a:lnTo>
                    <a:pt x="261053" y="318825"/>
                  </a:lnTo>
                  <a:lnTo>
                    <a:pt x="222353" y="335183"/>
                  </a:lnTo>
                  <a:lnTo>
                    <a:pt x="221784" y="335183"/>
                  </a:lnTo>
                  <a:lnTo>
                    <a:pt x="179882" y="340829"/>
                  </a:lnTo>
                  <a:lnTo>
                    <a:pt x="257245" y="340829"/>
                  </a:lnTo>
                  <a:lnTo>
                    <a:pt x="270602" y="335183"/>
                  </a:lnTo>
                  <a:lnTo>
                    <a:pt x="307019" y="307032"/>
                  </a:lnTo>
                  <a:lnTo>
                    <a:pt x="335170" y="270614"/>
                  </a:lnTo>
                  <a:lnTo>
                    <a:pt x="353328" y="227660"/>
                  </a:lnTo>
                  <a:lnTo>
                    <a:pt x="359765" y="179895"/>
                  </a:lnTo>
                  <a:lnTo>
                    <a:pt x="353328" y="132125"/>
                  </a:lnTo>
                  <a:lnTo>
                    <a:pt x="335170" y="89167"/>
                  </a:lnTo>
                  <a:lnTo>
                    <a:pt x="307019" y="52747"/>
                  </a:lnTo>
                  <a:lnTo>
                    <a:pt x="270747" y="24707"/>
                  </a:lnTo>
                  <a:lnTo>
                    <a:pt x="257244" y="189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4" name="object 5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513239" y="2876871"/>
              <a:ext cx="182613" cy="182600"/>
            </a:xfrm>
            <a:prstGeom prst="rect">
              <a:avLst/>
            </a:prstGeom>
          </p:spPr>
        </p:pic>
      </p:grpSp>
      <p:grpSp>
        <p:nvGrpSpPr>
          <p:cNvPr id="55" name="object 55"/>
          <p:cNvGrpSpPr/>
          <p:nvPr/>
        </p:nvGrpSpPr>
        <p:grpSpPr>
          <a:xfrm>
            <a:off x="7791450" y="2788286"/>
            <a:ext cx="360045" cy="360045"/>
            <a:chOff x="7791450" y="2788286"/>
            <a:chExt cx="360045" cy="360045"/>
          </a:xfrm>
        </p:grpSpPr>
        <p:sp>
          <p:nvSpPr>
            <p:cNvPr id="56" name="object 56"/>
            <p:cNvSpPr/>
            <p:nvPr/>
          </p:nvSpPr>
          <p:spPr>
            <a:xfrm>
              <a:off x="7791450" y="2788286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4">
                  <a:moveTo>
                    <a:pt x="179882" y="0"/>
                  </a:moveTo>
                  <a:lnTo>
                    <a:pt x="132118" y="6436"/>
                  </a:lnTo>
                  <a:lnTo>
                    <a:pt x="89018" y="24707"/>
                  </a:lnTo>
                  <a:lnTo>
                    <a:pt x="52746" y="52747"/>
                  </a:lnTo>
                  <a:lnTo>
                    <a:pt x="24594" y="89167"/>
                  </a:lnTo>
                  <a:lnTo>
                    <a:pt x="6436" y="132125"/>
                  </a:lnTo>
                  <a:lnTo>
                    <a:pt x="0" y="179895"/>
                  </a:lnTo>
                  <a:lnTo>
                    <a:pt x="6436" y="227660"/>
                  </a:lnTo>
                  <a:lnTo>
                    <a:pt x="24594" y="270614"/>
                  </a:lnTo>
                  <a:lnTo>
                    <a:pt x="52746" y="307032"/>
                  </a:lnTo>
                  <a:lnTo>
                    <a:pt x="89163" y="335183"/>
                  </a:lnTo>
                  <a:lnTo>
                    <a:pt x="132118" y="353341"/>
                  </a:lnTo>
                  <a:lnTo>
                    <a:pt x="179882" y="359778"/>
                  </a:lnTo>
                  <a:lnTo>
                    <a:pt x="227647" y="353341"/>
                  </a:lnTo>
                  <a:lnTo>
                    <a:pt x="257245" y="340829"/>
                  </a:lnTo>
                  <a:lnTo>
                    <a:pt x="179882" y="340829"/>
                  </a:lnTo>
                  <a:lnTo>
                    <a:pt x="137986" y="335183"/>
                  </a:lnTo>
                  <a:lnTo>
                    <a:pt x="137417" y="335183"/>
                  </a:lnTo>
                  <a:lnTo>
                    <a:pt x="98721" y="318825"/>
                  </a:lnTo>
                  <a:lnTo>
                    <a:pt x="66140" y="293638"/>
                  </a:lnTo>
                  <a:lnTo>
                    <a:pt x="40953" y="261056"/>
                  </a:lnTo>
                  <a:lnTo>
                    <a:pt x="24707" y="222627"/>
                  </a:lnTo>
                  <a:lnTo>
                    <a:pt x="18948" y="179895"/>
                  </a:lnTo>
                  <a:lnTo>
                    <a:pt x="24707" y="137158"/>
                  </a:lnTo>
                  <a:lnTo>
                    <a:pt x="40953" y="98725"/>
                  </a:lnTo>
                  <a:lnTo>
                    <a:pt x="66140" y="66141"/>
                  </a:lnTo>
                  <a:lnTo>
                    <a:pt x="98721" y="40953"/>
                  </a:lnTo>
                  <a:lnTo>
                    <a:pt x="137151" y="24707"/>
                  </a:lnTo>
                  <a:lnTo>
                    <a:pt x="179882" y="18948"/>
                  </a:lnTo>
                  <a:lnTo>
                    <a:pt x="257244" y="18948"/>
                  </a:lnTo>
                  <a:lnTo>
                    <a:pt x="227647" y="6436"/>
                  </a:lnTo>
                  <a:lnTo>
                    <a:pt x="179882" y="0"/>
                  </a:lnTo>
                  <a:close/>
                </a:path>
                <a:path w="360045" h="360044">
                  <a:moveTo>
                    <a:pt x="257244" y="18948"/>
                  </a:moveTo>
                  <a:lnTo>
                    <a:pt x="179882" y="18948"/>
                  </a:lnTo>
                  <a:lnTo>
                    <a:pt x="222619" y="24707"/>
                  </a:lnTo>
                  <a:lnTo>
                    <a:pt x="261053" y="40953"/>
                  </a:lnTo>
                  <a:lnTo>
                    <a:pt x="293636" y="66141"/>
                  </a:lnTo>
                  <a:lnTo>
                    <a:pt x="318824" y="98725"/>
                  </a:lnTo>
                  <a:lnTo>
                    <a:pt x="335070" y="137158"/>
                  </a:lnTo>
                  <a:lnTo>
                    <a:pt x="340829" y="179895"/>
                  </a:lnTo>
                  <a:lnTo>
                    <a:pt x="335070" y="222627"/>
                  </a:lnTo>
                  <a:lnTo>
                    <a:pt x="318824" y="261056"/>
                  </a:lnTo>
                  <a:lnTo>
                    <a:pt x="293636" y="293638"/>
                  </a:lnTo>
                  <a:lnTo>
                    <a:pt x="261053" y="318825"/>
                  </a:lnTo>
                  <a:lnTo>
                    <a:pt x="222353" y="335183"/>
                  </a:lnTo>
                  <a:lnTo>
                    <a:pt x="221784" y="335183"/>
                  </a:lnTo>
                  <a:lnTo>
                    <a:pt x="179882" y="340829"/>
                  </a:lnTo>
                  <a:lnTo>
                    <a:pt x="257245" y="340829"/>
                  </a:lnTo>
                  <a:lnTo>
                    <a:pt x="270602" y="335183"/>
                  </a:lnTo>
                  <a:lnTo>
                    <a:pt x="307019" y="307032"/>
                  </a:lnTo>
                  <a:lnTo>
                    <a:pt x="335170" y="270614"/>
                  </a:lnTo>
                  <a:lnTo>
                    <a:pt x="353328" y="227660"/>
                  </a:lnTo>
                  <a:lnTo>
                    <a:pt x="359765" y="179895"/>
                  </a:lnTo>
                  <a:lnTo>
                    <a:pt x="353328" y="132125"/>
                  </a:lnTo>
                  <a:lnTo>
                    <a:pt x="335170" y="89167"/>
                  </a:lnTo>
                  <a:lnTo>
                    <a:pt x="307019" y="52747"/>
                  </a:lnTo>
                  <a:lnTo>
                    <a:pt x="270747" y="24707"/>
                  </a:lnTo>
                  <a:lnTo>
                    <a:pt x="257244" y="189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7" name="object 5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880026" y="2876871"/>
              <a:ext cx="182613" cy="182600"/>
            </a:xfrm>
            <a:prstGeom prst="rect">
              <a:avLst/>
            </a:prstGeom>
          </p:spPr>
        </p:pic>
      </p:grpSp>
      <p:grpSp>
        <p:nvGrpSpPr>
          <p:cNvPr id="58" name="object 58"/>
          <p:cNvGrpSpPr/>
          <p:nvPr/>
        </p:nvGrpSpPr>
        <p:grpSpPr>
          <a:xfrm>
            <a:off x="9995634" y="2788286"/>
            <a:ext cx="360045" cy="360045"/>
            <a:chOff x="9995634" y="2788286"/>
            <a:chExt cx="360045" cy="360045"/>
          </a:xfrm>
        </p:grpSpPr>
        <p:sp>
          <p:nvSpPr>
            <p:cNvPr id="59" name="object 59"/>
            <p:cNvSpPr/>
            <p:nvPr/>
          </p:nvSpPr>
          <p:spPr>
            <a:xfrm>
              <a:off x="9995634" y="2788286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4">
                  <a:moveTo>
                    <a:pt x="179882" y="0"/>
                  </a:moveTo>
                  <a:lnTo>
                    <a:pt x="132118" y="6436"/>
                  </a:lnTo>
                  <a:lnTo>
                    <a:pt x="89018" y="24707"/>
                  </a:lnTo>
                  <a:lnTo>
                    <a:pt x="52746" y="52747"/>
                  </a:lnTo>
                  <a:lnTo>
                    <a:pt x="24594" y="89167"/>
                  </a:lnTo>
                  <a:lnTo>
                    <a:pt x="6436" y="132125"/>
                  </a:lnTo>
                  <a:lnTo>
                    <a:pt x="0" y="179895"/>
                  </a:lnTo>
                  <a:lnTo>
                    <a:pt x="6436" y="227660"/>
                  </a:lnTo>
                  <a:lnTo>
                    <a:pt x="24594" y="270614"/>
                  </a:lnTo>
                  <a:lnTo>
                    <a:pt x="52746" y="307032"/>
                  </a:lnTo>
                  <a:lnTo>
                    <a:pt x="89163" y="335183"/>
                  </a:lnTo>
                  <a:lnTo>
                    <a:pt x="132118" y="353341"/>
                  </a:lnTo>
                  <a:lnTo>
                    <a:pt x="179882" y="359778"/>
                  </a:lnTo>
                  <a:lnTo>
                    <a:pt x="227647" y="353341"/>
                  </a:lnTo>
                  <a:lnTo>
                    <a:pt x="257245" y="340829"/>
                  </a:lnTo>
                  <a:lnTo>
                    <a:pt x="179882" y="340829"/>
                  </a:lnTo>
                  <a:lnTo>
                    <a:pt x="137986" y="335183"/>
                  </a:lnTo>
                  <a:lnTo>
                    <a:pt x="137417" y="335183"/>
                  </a:lnTo>
                  <a:lnTo>
                    <a:pt x="98721" y="318825"/>
                  </a:lnTo>
                  <a:lnTo>
                    <a:pt x="66140" y="293638"/>
                  </a:lnTo>
                  <a:lnTo>
                    <a:pt x="40953" y="261056"/>
                  </a:lnTo>
                  <a:lnTo>
                    <a:pt x="24707" y="222627"/>
                  </a:lnTo>
                  <a:lnTo>
                    <a:pt x="18948" y="179895"/>
                  </a:lnTo>
                  <a:lnTo>
                    <a:pt x="24707" y="137158"/>
                  </a:lnTo>
                  <a:lnTo>
                    <a:pt x="40953" y="98725"/>
                  </a:lnTo>
                  <a:lnTo>
                    <a:pt x="66140" y="66141"/>
                  </a:lnTo>
                  <a:lnTo>
                    <a:pt x="98721" y="40953"/>
                  </a:lnTo>
                  <a:lnTo>
                    <a:pt x="137151" y="24707"/>
                  </a:lnTo>
                  <a:lnTo>
                    <a:pt x="179882" y="18948"/>
                  </a:lnTo>
                  <a:lnTo>
                    <a:pt x="257244" y="18948"/>
                  </a:lnTo>
                  <a:lnTo>
                    <a:pt x="227647" y="6436"/>
                  </a:lnTo>
                  <a:lnTo>
                    <a:pt x="179882" y="0"/>
                  </a:lnTo>
                  <a:close/>
                </a:path>
                <a:path w="360045" h="360044">
                  <a:moveTo>
                    <a:pt x="257244" y="18948"/>
                  </a:moveTo>
                  <a:lnTo>
                    <a:pt x="179882" y="18948"/>
                  </a:lnTo>
                  <a:lnTo>
                    <a:pt x="222619" y="24707"/>
                  </a:lnTo>
                  <a:lnTo>
                    <a:pt x="261053" y="40953"/>
                  </a:lnTo>
                  <a:lnTo>
                    <a:pt x="293636" y="66141"/>
                  </a:lnTo>
                  <a:lnTo>
                    <a:pt x="318824" y="98725"/>
                  </a:lnTo>
                  <a:lnTo>
                    <a:pt x="335070" y="137158"/>
                  </a:lnTo>
                  <a:lnTo>
                    <a:pt x="340829" y="179895"/>
                  </a:lnTo>
                  <a:lnTo>
                    <a:pt x="335070" y="222627"/>
                  </a:lnTo>
                  <a:lnTo>
                    <a:pt x="318824" y="261056"/>
                  </a:lnTo>
                  <a:lnTo>
                    <a:pt x="293636" y="293638"/>
                  </a:lnTo>
                  <a:lnTo>
                    <a:pt x="261053" y="318825"/>
                  </a:lnTo>
                  <a:lnTo>
                    <a:pt x="222353" y="335183"/>
                  </a:lnTo>
                  <a:lnTo>
                    <a:pt x="221784" y="335183"/>
                  </a:lnTo>
                  <a:lnTo>
                    <a:pt x="179882" y="340829"/>
                  </a:lnTo>
                  <a:lnTo>
                    <a:pt x="257245" y="340829"/>
                  </a:lnTo>
                  <a:lnTo>
                    <a:pt x="270602" y="335183"/>
                  </a:lnTo>
                  <a:lnTo>
                    <a:pt x="307019" y="307032"/>
                  </a:lnTo>
                  <a:lnTo>
                    <a:pt x="335170" y="270614"/>
                  </a:lnTo>
                  <a:lnTo>
                    <a:pt x="353328" y="227660"/>
                  </a:lnTo>
                  <a:lnTo>
                    <a:pt x="359765" y="179895"/>
                  </a:lnTo>
                  <a:lnTo>
                    <a:pt x="353328" y="132125"/>
                  </a:lnTo>
                  <a:lnTo>
                    <a:pt x="335170" y="89167"/>
                  </a:lnTo>
                  <a:lnTo>
                    <a:pt x="307019" y="52747"/>
                  </a:lnTo>
                  <a:lnTo>
                    <a:pt x="270747" y="24707"/>
                  </a:lnTo>
                  <a:lnTo>
                    <a:pt x="257244" y="189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0" name="object 6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084210" y="2876871"/>
              <a:ext cx="182613" cy="182600"/>
            </a:xfrm>
            <a:prstGeom prst="rect">
              <a:avLst/>
            </a:prstGeom>
          </p:spPr>
        </p:pic>
      </p:grpSp>
      <p:sp>
        <p:nvSpPr>
          <p:cNvPr id="61" name="object 61"/>
          <p:cNvSpPr txBox="1"/>
          <p:nvPr/>
        </p:nvSpPr>
        <p:spPr>
          <a:xfrm>
            <a:off x="5638584" y="2593776"/>
            <a:ext cx="5301615" cy="2698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5585" algn="l"/>
                <a:tab pos="2800350" algn="l"/>
                <a:tab pos="5004435" algn="l"/>
              </a:tabLst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bi	o	</a:t>
            </a:r>
            <a:r>
              <a:rPr sz="4000" b="1" dirty="0">
                <a:latin typeface="Grammarsaurus" pitchFamily="2" charset="0"/>
                <a:cs typeface="Arial"/>
              </a:rPr>
              <a:t>graph	y</a:t>
            </a:r>
            <a:endParaRPr sz="4000" b="1">
              <a:latin typeface="Grammarsaurus" pitchFamily="2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330"/>
              </a:spcBef>
            </a:pPr>
            <a:endParaRPr sz="4000" b="1">
              <a:latin typeface="Grammarsaurus" pitchFamily="2" charset="0"/>
              <a:cs typeface="Arial"/>
            </a:endParaRPr>
          </a:p>
          <a:p>
            <a:pPr marL="2423795" marR="178435" indent="-635" algn="ctr">
              <a:lnSpc>
                <a:spcPts val="2000"/>
              </a:lnSpc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Fixing suffix </a:t>
            </a:r>
            <a:r>
              <a:rPr sz="18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-y </a:t>
            </a: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to a base or stem changes it to a </a:t>
            </a:r>
            <a:r>
              <a:rPr sz="18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noun </a:t>
            </a: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relating to something that is </a:t>
            </a:r>
            <a:r>
              <a:rPr sz="18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written or drawn</a:t>
            </a: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8568004" y="1579701"/>
            <a:ext cx="991869" cy="991235"/>
          </a:xfrm>
          <a:custGeom>
            <a:avLst/>
            <a:gdLst/>
            <a:ahLst/>
            <a:cxnLst/>
            <a:rect l="l" t="t" r="r" b="b"/>
            <a:pathLst>
              <a:path w="991870" h="991235">
                <a:moveTo>
                  <a:pt x="658901" y="971854"/>
                </a:moveTo>
                <a:lnTo>
                  <a:pt x="657390" y="964311"/>
                </a:lnTo>
                <a:lnTo>
                  <a:pt x="653237" y="958164"/>
                </a:lnTo>
                <a:lnTo>
                  <a:pt x="647077" y="954011"/>
                </a:lnTo>
                <a:lnTo>
                  <a:pt x="639533" y="952487"/>
                </a:lnTo>
                <a:lnTo>
                  <a:pt x="562089" y="952487"/>
                </a:lnTo>
                <a:lnTo>
                  <a:pt x="554558" y="954011"/>
                </a:lnTo>
                <a:lnTo>
                  <a:pt x="548398" y="958164"/>
                </a:lnTo>
                <a:lnTo>
                  <a:pt x="544245" y="964311"/>
                </a:lnTo>
                <a:lnTo>
                  <a:pt x="542721" y="971854"/>
                </a:lnTo>
                <a:lnTo>
                  <a:pt x="544245" y="979398"/>
                </a:lnTo>
                <a:lnTo>
                  <a:pt x="548398" y="985545"/>
                </a:lnTo>
                <a:lnTo>
                  <a:pt x="554558" y="989685"/>
                </a:lnTo>
                <a:lnTo>
                  <a:pt x="562089" y="991209"/>
                </a:lnTo>
                <a:lnTo>
                  <a:pt x="639533" y="991209"/>
                </a:lnTo>
                <a:lnTo>
                  <a:pt x="647077" y="989685"/>
                </a:lnTo>
                <a:lnTo>
                  <a:pt x="653237" y="985545"/>
                </a:lnTo>
                <a:lnTo>
                  <a:pt x="657390" y="979398"/>
                </a:lnTo>
                <a:lnTo>
                  <a:pt x="658901" y="971854"/>
                </a:lnTo>
                <a:close/>
              </a:path>
              <a:path w="991870" h="991235">
                <a:moveTo>
                  <a:pt x="991247" y="116116"/>
                </a:moveTo>
                <a:lnTo>
                  <a:pt x="982751" y="72402"/>
                </a:lnTo>
                <a:lnTo>
                  <a:pt x="960361" y="38696"/>
                </a:lnTo>
                <a:lnTo>
                  <a:pt x="957211" y="33947"/>
                </a:lnTo>
                <a:lnTo>
                  <a:pt x="952525" y="30848"/>
                </a:lnTo>
                <a:lnTo>
                  <a:pt x="952525" y="116116"/>
                </a:lnTo>
                <a:lnTo>
                  <a:pt x="946861" y="145249"/>
                </a:lnTo>
                <a:lnTo>
                  <a:pt x="929830" y="170865"/>
                </a:lnTo>
                <a:lnTo>
                  <a:pt x="875055" y="225615"/>
                </a:lnTo>
                <a:lnTo>
                  <a:pt x="847674" y="198234"/>
                </a:lnTo>
                <a:lnTo>
                  <a:pt x="847674" y="252996"/>
                </a:lnTo>
                <a:lnTo>
                  <a:pt x="806577" y="294068"/>
                </a:lnTo>
                <a:lnTo>
                  <a:pt x="792886" y="280377"/>
                </a:lnTo>
                <a:lnTo>
                  <a:pt x="779195" y="266687"/>
                </a:lnTo>
                <a:lnTo>
                  <a:pt x="779195" y="321437"/>
                </a:lnTo>
                <a:lnTo>
                  <a:pt x="279311" y="821105"/>
                </a:lnTo>
                <a:lnTo>
                  <a:pt x="246202" y="787996"/>
                </a:lnTo>
                <a:lnTo>
                  <a:pt x="246202" y="842759"/>
                </a:lnTo>
                <a:lnTo>
                  <a:pt x="171907" y="877989"/>
                </a:lnTo>
                <a:lnTo>
                  <a:pt x="150164" y="856234"/>
                </a:lnTo>
                <a:lnTo>
                  <a:pt x="134759" y="840828"/>
                </a:lnTo>
                <a:lnTo>
                  <a:pt x="134759" y="895604"/>
                </a:lnTo>
                <a:lnTo>
                  <a:pt x="59994" y="931075"/>
                </a:lnTo>
                <a:lnTo>
                  <a:pt x="95389" y="856234"/>
                </a:lnTo>
                <a:lnTo>
                  <a:pt x="134759" y="895604"/>
                </a:lnTo>
                <a:lnTo>
                  <a:pt x="134759" y="840828"/>
                </a:lnTo>
                <a:lnTo>
                  <a:pt x="112979" y="819048"/>
                </a:lnTo>
                <a:lnTo>
                  <a:pt x="148132" y="744715"/>
                </a:lnTo>
                <a:lnTo>
                  <a:pt x="246202" y="842759"/>
                </a:lnTo>
                <a:lnTo>
                  <a:pt x="246202" y="787996"/>
                </a:lnTo>
                <a:lnTo>
                  <a:pt x="202920" y="744715"/>
                </a:lnTo>
                <a:lnTo>
                  <a:pt x="169773" y="711581"/>
                </a:lnTo>
                <a:lnTo>
                  <a:pt x="669658" y="211899"/>
                </a:lnTo>
                <a:lnTo>
                  <a:pt x="710755" y="252996"/>
                </a:lnTo>
                <a:lnTo>
                  <a:pt x="251917" y="711581"/>
                </a:lnTo>
                <a:lnTo>
                  <a:pt x="247675" y="717994"/>
                </a:lnTo>
                <a:lnTo>
                  <a:pt x="246253" y="725271"/>
                </a:lnTo>
                <a:lnTo>
                  <a:pt x="247662" y="732548"/>
                </a:lnTo>
                <a:lnTo>
                  <a:pt x="251929" y="738962"/>
                </a:lnTo>
                <a:lnTo>
                  <a:pt x="258343" y="743216"/>
                </a:lnTo>
                <a:lnTo>
                  <a:pt x="265595" y="744639"/>
                </a:lnTo>
                <a:lnTo>
                  <a:pt x="272897" y="743216"/>
                </a:lnTo>
                <a:lnTo>
                  <a:pt x="279298" y="738962"/>
                </a:lnTo>
                <a:lnTo>
                  <a:pt x="738136" y="280377"/>
                </a:lnTo>
                <a:lnTo>
                  <a:pt x="779195" y="321437"/>
                </a:lnTo>
                <a:lnTo>
                  <a:pt x="779195" y="266687"/>
                </a:lnTo>
                <a:lnTo>
                  <a:pt x="724408" y="211899"/>
                </a:lnTo>
                <a:lnTo>
                  <a:pt x="697039" y="184531"/>
                </a:lnTo>
                <a:lnTo>
                  <a:pt x="738124" y="143459"/>
                </a:lnTo>
                <a:lnTo>
                  <a:pt x="847674" y="252996"/>
                </a:lnTo>
                <a:lnTo>
                  <a:pt x="847674" y="198234"/>
                </a:lnTo>
                <a:lnTo>
                  <a:pt x="792899" y="143459"/>
                </a:lnTo>
                <a:lnTo>
                  <a:pt x="765556" y="116116"/>
                </a:lnTo>
                <a:lnTo>
                  <a:pt x="820293" y="61341"/>
                </a:lnTo>
                <a:lnTo>
                  <a:pt x="845896" y="44361"/>
                </a:lnTo>
                <a:lnTo>
                  <a:pt x="875055" y="38696"/>
                </a:lnTo>
                <a:lnTo>
                  <a:pt x="904227" y="44361"/>
                </a:lnTo>
                <a:lnTo>
                  <a:pt x="929830" y="61341"/>
                </a:lnTo>
                <a:lnTo>
                  <a:pt x="946848" y="86956"/>
                </a:lnTo>
                <a:lnTo>
                  <a:pt x="952525" y="116116"/>
                </a:lnTo>
                <a:lnTo>
                  <a:pt x="952525" y="30848"/>
                </a:lnTo>
                <a:lnTo>
                  <a:pt x="918806" y="8483"/>
                </a:lnTo>
                <a:lnTo>
                  <a:pt x="875068" y="0"/>
                </a:lnTo>
                <a:lnTo>
                  <a:pt x="831329" y="8483"/>
                </a:lnTo>
                <a:lnTo>
                  <a:pt x="792911" y="33947"/>
                </a:lnTo>
                <a:lnTo>
                  <a:pt x="127101" y="699503"/>
                </a:lnTo>
                <a:lnTo>
                  <a:pt x="1816" y="963536"/>
                </a:lnTo>
                <a:lnTo>
                  <a:pt x="0" y="973264"/>
                </a:lnTo>
                <a:lnTo>
                  <a:pt x="2984" y="982179"/>
                </a:lnTo>
                <a:lnTo>
                  <a:pt x="9753" y="988695"/>
                </a:lnTo>
                <a:lnTo>
                  <a:pt x="19316" y="991209"/>
                </a:lnTo>
                <a:lnTo>
                  <a:pt x="484644" y="991209"/>
                </a:lnTo>
                <a:lnTo>
                  <a:pt x="484644" y="952487"/>
                </a:lnTo>
                <a:lnTo>
                  <a:pt x="105219" y="952487"/>
                </a:lnTo>
                <a:lnTo>
                  <a:pt x="150368" y="931075"/>
                </a:lnTo>
                <a:lnTo>
                  <a:pt x="262293" y="877989"/>
                </a:lnTo>
                <a:lnTo>
                  <a:pt x="334073" y="821105"/>
                </a:lnTo>
                <a:lnTo>
                  <a:pt x="861352" y="294068"/>
                </a:lnTo>
                <a:lnTo>
                  <a:pt x="929830" y="225615"/>
                </a:lnTo>
                <a:lnTo>
                  <a:pt x="957211" y="198247"/>
                </a:lnTo>
                <a:lnTo>
                  <a:pt x="982738" y="159816"/>
                </a:lnTo>
                <a:lnTo>
                  <a:pt x="991247" y="1161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5443861" y="1287129"/>
            <a:ext cx="828040" cy="1283970"/>
          </a:xfrm>
          <a:custGeom>
            <a:avLst/>
            <a:gdLst/>
            <a:ahLst/>
            <a:cxnLst/>
            <a:rect l="l" t="t" r="r" b="b"/>
            <a:pathLst>
              <a:path w="828039" h="1283970">
                <a:moveTo>
                  <a:pt x="674147" y="85132"/>
                </a:moveTo>
                <a:lnTo>
                  <a:pt x="625449" y="124320"/>
                </a:lnTo>
                <a:lnTo>
                  <a:pt x="618724" y="140550"/>
                </a:lnTo>
                <a:lnTo>
                  <a:pt x="620406" y="149187"/>
                </a:lnTo>
                <a:lnTo>
                  <a:pt x="625449" y="156781"/>
                </a:lnTo>
                <a:lnTo>
                  <a:pt x="633043" y="161824"/>
                </a:lnTo>
                <a:lnTo>
                  <a:pt x="641680" y="163506"/>
                </a:lnTo>
                <a:lnTo>
                  <a:pt x="650316" y="161824"/>
                </a:lnTo>
                <a:lnTo>
                  <a:pt x="657910" y="156781"/>
                </a:lnTo>
                <a:lnTo>
                  <a:pt x="690384" y="124320"/>
                </a:lnTo>
                <a:lnTo>
                  <a:pt x="695422" y="116726"/>
                </a:lnTo>
                <a:lnTo>
                  <a:pt x="697104" y="108089"/>
                </a:lnTo>
                <a:lnTo>
                  <a:pt x="695426" y="99452"/>
                </a:lnTo>
                <a:lnTo>
                  <a:pt x="690384" y="91859"/>
                </a:lnTo>
                <a:lnTo>
                  <a:pt x="682788" y="86815"/>
                </a:lnTo>
                <a:lnTo>
                  <a:pt x="674147" y="85132"/>
                </a:lnTo>
                <a:close/>
              </a:path>
              <a:path w="828039" h="1283970">
                <a:moveTo>
                  <a:pt x="154706" y="85159"/>
                </a:moveTo>
                <a:lnTo>
                  <a:pt x="146069" y="86841"/>
                </a:lnTo>
                <a:lnTo>
                  <a:pt x="138468" y="91884"/>
                </a:lnTo>
                <a:lnTo>
                  <a:pt x="133431" y="99478"/>
                </a:lnTo>
                <a:lnTo>
                  <a:pt x="131752" y="108115"/>
                </a:lnTo>
                <a:lnTo>
                  <a:pt x="133431" y="116751"/>
                </a:lnTo>
                <a:lnTo>
                  <a:pt x="138468" y="124345"/>
                </a:lnTo>
                <a:lnTo>
                  <a:pt x="170941" y="156806"/>
                </a:lnTo>
                <a:lnTo>
                  <a:pt x="178535" y="161850"/>
                </a:lnTo>
                <a:lnTo>
                  <a:pt x="187172" y="163531"/>
                </a:lnTo>
                <a:lnTo>
                  <a:pt x="195809" y="161850"/>
                </a:lnTo>
                <a:lnTo>
                  <a:pt x="203403" y="156806"/>
                </a:lnTo>
                <a:lnTo>
                  <a:pt x="208446" y="149213"/>
                </a:lnTo>
                <a:lnTo>
                  <a:pt x="210127" y="140576"/>
                </a:lnTo>
                <a:lnTo>
                  <a:pt x="208446" y="131939"/>
                </a:lnTo>
                <a:lnTo>
                  <a:pt x="203403" y="124345"/>
                </a:lnTo>
                <a:lnTo>
                  <a:pt x="170941" y="91884"/>
                </a:lnTo>
                <a:lnTo>
                  <a:pt x="163346" y="86841"/>
                </a:lnTo>
                <a:lnTo>
                  <a:pt x="154706" y="85159"/>
                </a:lnTo>
                <a:close/>
              </a:path>
              <a:path w="828039" h="1283970">
                <a:moveTo>
                  <a:pt x="414540" y="0"/>
                </a:moveTo>
                <a:lnTo>
                  <a:pt x="405607" y="1803"/>
                </a:lnTo>
                <a:lnTo>
                  <a:pt x="398313" y="6723"/>
                </a:lnTo>
                <a:lnTo>
                  <a:pt x="393395" y="14021"/>
                </a:lnTo>
                <a:lnTo>
                  <a:pt x="391591" y="22961"/>
                </a:lnTo>
                <a:lnTo>
                  <a:pt x="391591" y="68884"/>
                </a:lnTo>
                <a:lnTo>
                  <a:pt x="393395" y="77817"/>
                </a:lnTo>
                <a:lnTo>
                  <a:pt x="398313" y="85112"/>
                </a:lnTo>
                <a:lnTo>
                  <a:pt x="405607" y="90030"/>
                </a:lnTo>
                <a:lnTo>
                  <a:pt x="414553" y="91833"/>
                </a:lnTo>
                <a:lnTo>
                  <a:pt x="423486" y="90030"/>
                </a:lnTo>
                <a:lnTo>
                  <a:pt x="430780" y="85112"/>
                </a:lnTo>
                <a:lnTo>
                  <a:pt x="435698" y="77817"/>
                </a:lnTo>
                <a:lnTo>
                  <a:pt x="437502" y="68884"/>
                </a:lnTo>
                <a:lnTo>
                  <a:pt x="437502" y="22961"/>
                </a:lnTo>
                <a:lnTo>
                  <a:pt x="435698" y="14021"/>
                </a:lnTo>
                <a:lnTo>
                  <a:pt x="430780" y="6723"/>
                </a:lnTo>
                <a:lnTo>
                  <a:pt x="423486" y="1803"/>
                </a:lnTo>
                <a:lnTo>
                  <a:pt x="414540" y="0"/>
                </a:lnTo>
                <a:close/>
              </a:path>
              <a:path w="828039" h="1283970">
                <a:moveTo>
                  <a:pt x="93116" y="321437"/>
                </a:moveTo>
                <a:lnTo>
                  <a:pt x="47193" y="321437"/>
                </a:lnTo>
                <a:lnTo>
                  <a:pt x="38258" y="323240"/>
                </a:lnTo>
                <a:lnTo>
                  <a:pt x="30959" y="328158"/>
                </a:lnTo>
                <a:lnTo>
                  <a:pt x="26036" y="335453"/>
                </a:lnTo>
                <a:lnTo>
                  <a:pt x="24231" y="344398"/>
                </a:lnTo>
                <a:lnTo>
                  <a:pt x="26036" y="353331"/>
                </a:lnTo>
                <a:lnTo>
                  <a:pt x="30959" y="360626"/>
                </a:lnTo>
                <a:lnTo>
                  <a:pt x="38258" y="365544"/>
                </a:lnTo>
                <a:lnTo>
                  <a:pt x="47193" y="367347"/>
                </a:lnTo>
                <a:lnTo>
                  <a:pt x="93116" y="367347"/>
                </a:lnTo>
                <a:lnTo>
                  <a:pt x="102056" y="365544"/>
                </a:lnTo>
                <a:lnTo>
                  <a:pt x="109354" y="360626"/>
                </a:lnTo>
                <a:lnTo>
                  <a:pt x="114274" y="353331"/>
                </a:lnTo>
                <a:lnTo>
                  <a:pt x="116075" y="344398"/>
                </a:lnTo>
                <a:lnTo>
                  <a:pt x="114274" y="335453"/>
                </a:lnTo>
                <a:lnTo>
                  <a:pt x="109354" y="328158"/>
                </a:lnTo>
                <a:lnTo>
                  <a:pt x="102056" y="323240"/>
                </a:lnTo>
                <a:lnTo>
                  <a:pt x="93116" y="321437"/>
                </a:lnTo>
                <a:close/>
              </a:path>
              <a:path w="828039" h="1283970">
                <a:moveTo>
                  <a:pt x="781900" y="321437"/>
                </a:moveTo>
                <a:lnTo>
                  <a:pt x="735977" y="321437"/>
                </a:lnTo>
                <a:lnTo>
                  <a:pt x="727037" y="323240"/>
                </a:lnTo>
                <a:lnTo>
                  <a:pt x="719739" y="328158"/>
                </a:lnTo>
                <a:lnTo>
                  <a:pt x="714819" y="335453"/>
                </a:lnTo>
                <a:lnTo>
                  <a:pt x="713016" y="344398"/>
                </a:lnTo>
                <a:lnTo>
                  <a:pt x="714819" y="353331"/>
                </a:lnTo>
                <a:lnTo>
                  <a:pt x="719739" y="360626"/>
                </a:lnTo>
                <a:lnTo>
                  <a:pt x="727037" y="365544"/>
                </a:lnTo>
                <a:lnTo>
                  <a:pt x="735977" y="367347"/>
                </a:lnTo>
                <a:lnTo>
                  <a:pt x="781900" y="367347"/>
                </a:lnTo>
                <a:lnTo>
                  <a:pt x="790835" y="365544"/>
                </a:lnTo>
                <a:lnTo>
                  <a:pt x="798134" y="360626"/>
                </a:lnTo>
                <a:lnTo>
                  <a:pt x="803057" y="353331"/>
                </a:lnTo>
                <a:lnTo>
                  <a:pt x="804859" y="344398"/>
                </a:lnTo>
                <a:lnTo>
                  <a:pt x="803057" y="335453"/>
                </a:lnTo>
                <a:lnTo>
                  <a:pt x="798134" y="328158"/>
                </a:lnTo>
                <a:lnTo>
                  <a:pt x="790835" y="323240"/>
                </a:lnTo>
                <a:lnTo>
                  <a:pt x="781900" y="321437"/>
                </a:lnTo>
                <a:close/>
              </a:path>
              <a:path w="828039" h="1283970">
                <a:moveTo>
                  <a:pt x="115366" y="594995"/>
                </a:moveTo>
                <a:lnTo>
                  <a:pt x="16979" y="594995"/>
                </a:lnTo>
                <a:lnTo>
                  <a:pt x="10756" y="597776"/>
                </a:lnTo>
                <a:lnTo>
                  <a:pt x="2057" y="607504"/>
                </a:lnTo>
                <a:lnTo>
                  <a:pt x="0" y="614006"/>
                </a:lnTo>
                <a:lnTo>
                  <a:pt x="711" y="620483"/>
                </a:lnTo>
                <a:lnTo>
                  <a:pt x="8583" y="671737"/>
                </a:lnTo>
                <a:lnTo>
                  <a:pt x="20645" y="722099"/>
                </a:lnTo>
                <a:lnTo>
                  <a:pt x="36783" y="771271"/>
                </a:lnTo>
                <a:lnTo>
                  <a:pt x="56888" y="818951"/>
                </a:lnTo>
                <a:lnTo>
                  <a:pt x="80846" y="864843"/>
                </a:lnTo>
                <a:lnTo>
                  <a:pt x="108546" y="908646"/>
                </a:lnTo>
                <a:lnTo>
                  <a:pt x="230162" y="1084313"/>
                </a:lnTo>
                <a:lnTo>
                  <a:pt x="230162" y="1260817"/>
                </a:lnTo>
                <a:lnTo>
                  <a:pt x="231965" y="1269758"/>
                </a:lnTo>
                <a:lnTo>
                  <a:pt x="236885" y="1277056"/>
                </a:lnTo>
                <a:lnTo>
                  <a:pt x="244183" y="1281975"/>
                </a:lnTo>
                <a:lnTo>
                  <a:pt x="253123" y="1283779"/>
                </a:lnTo>
                <a:lnTo>
                  <a:pt x="262058" y="1281975"/>
                </a:lnTo>
                <a:lnTo>
                  <a:pt x="269357" y="1277056"/>
                </a:lnTo>
                <a:lnTo>
                  <a:pt x="274279" y="1269758"/>
                </a:lnTo>
                <a:lnTo>
                  <a:pt x="276085" y="1260817"/>
                </a:lnTo>
                <a:lnTo>
                  <a:pt x="276085" y="1072489"/>
                </a:lnTo>
                <a:lnTo>
                  <a:pt x="274650" y="1067917"/>
                </a:lnTo>
                <a:lnTo>
                  <a:pt x="146291" y="882523"/>
                </a:lnTo>
                <a:lnTo>
                  <a:pt x="118400" y="838042"/>
                </a:lnTo>
                <a:lnTo>
                  <a:pt x="94664" y="791283"/>
                </a:lnTo>
                <a:lnTo>
                  <a:pt x="75220" y="742606"/>
                </a:lnTo>
                <a:lnTo>
                  <a:pt x="60202" y="692373"/>
                </a:lnTo>
                <a:lnTo>
                  <a:pt x="49745" y="640943"/>
                </a:lnTo>
                <a:lnTo>
                  <a:pt x="147412" y="640943"/>
                </a:lnTo>
                <a:lnTo>
                  <a:pt x="145072" y="633336"/>
                </a:lnTo>
                <a:lnTo>
                  <a:pt x="137032" y="610374"/>
                </a:lnTo>
                <a:lnTo>
                  <a:pt x="133663" y="604092"/>
                </a:lnTo>
                <a:lnTo>
                  <a:pt x="128652" y="599236"/>
                </a:lnTo>
                <a:lnTo>
                  <a:pt x="122415" y="596105"/>
                </a:lnTo>
                <a:lnTo>
                  <a:pt x="115366" y="594995"/>
                </a:lnTo>
                <a:close/>
              </a:path>
              <a:path w="828039" h="1283970">
                <a:moveTo>
                  <a:pt x="824543" y="640943"/>
                </a:moveTo>
                <a:lnTo>
                  <a:pt x="778606" y="640943"/>
                </a:lnTo>
                <a:lnTo>
                  <a:pt x="768165" y="692373"/>
                </a:lnTo>
                <a:lnTo>
                  <a:pt x="753152" y="742606"/>
                </a:lnTo>
                <a:lnTo>
                  <a:pt x="733779" y="791108"/>
                </a:lnTo>
                <a:lnTo>
                  <a:pt x="709964" y="838042"/>
                </a:lnTo>
                <a:lnTo>
                  <a:pt x="682175" y="882344"/>
                </a:lnTo>
                <a:lnTo>
                  <a:pt x="556374" y="1064056"/>
                </a:lnTo>
                <a:lnTo>
                  <a:pt x="553732" y="1067917"/>
                </a:lnTo>
                <a:lnTo>
                  <a:pt x="552297" y="1072489"/>
                </a:lnTo>
                <a:lnTo>
                  <a:pt x="552297" y="1260817"/>
                </a:lnTo>
                <a:lnTo>
                  <a:pt x="554102" y="1269758"/>
                </a:lnTo>
                <a:lnTo>
                  <a:pt x="559025" y="1277056"/>
                </a:lnTo>
                <a:lnTo>
                  <a:pt x="566324" y="1281975"/>
                </a:lnTo>
                <a:lnTo>
                  <a:pt x="575259" y="1283779"/>
                </a:lnTo>
                <a:lnTo>
                  <a:pt x="584199" y="1281975"/>
                </a:lnTo>
                <a:lnTo>
                  <a:pt x="591497" y="1277056"/>
                </a:lnTo>
                <a:lnTo>
                  <a:pt x="596417" y="1269758"/>
                </a:lnTo>
                <a:lnTo>
                  <a:pt x="598220" y="1260817"/>
                </a:lnTo>
                <a:lnTo>
                  <a:pt x="598220" y="1084313"/>
                </a:lnTo>
                <a:lnTo>
                  <a:pt x="719835" y="908646"/>
                </a:lnTo>
                <a:lnTo>
                  <a:pt x="747540" y="864843"/>
                </a:lnTo>
                <a:lnTo>
                  <a:pt x="771502" y="818951"/>
                </a:lnTo>
                <a:lnTo>
                  <a:pt x="791611" y="771271"/>
                </a:lnTo>
                <a:lnTo>
                  <a:pt x="807753" y="722099"/>
                </a:lnTo>
                <a:lnTo>
                  <a:pt x="819814" y="671737"/>
                </a:lnTo>
                <a:lnTo>
                  <a:pt x="824543" y="640943"/>
                </a:lnTo>
                <a:close/>
              </a:path>
              <a:path w="828039" h="1283970">
                <a:moveTo>
                  <a:pt x="147412" y="640943"/>
                </a:moveTo>
                <a:lnTo>
                  <a:pt x="99136" y="640943"/>
                </a:lnTo>
                <a:lnTo>
                  <a:pt x="101104" y="646493"/>
                </a:lnTo>
                <a:lnTo>
                  <a:pt x="118235" y="702082"/>
                </a:lnTo>
                <a:lnTo>
                  <a:pt x="139528" y="751032"/>
                </a:lnTo>
                <a:lnTo>
                  <a:pt x="164640" y="795976"/>
                </a:lnTo>
                <a:lnTo>
                  <a:pt x="193277" y="839612"/>
                </a:lnTo>
                <a:lnTo>
                  <a:pt x="225000" y="884440"/>
                </a:lnTo>
                <a:lnTo>
                  <a:pt x="251590" y="917121"/>
                </a:lnTo>
                <a:lnTo>
                  <a:pt x="289832" y="936771"/>
                </a:lnTo>
                <a:lnTo>
                  <a:pt x="311581" y="939393"/>
                </a:lnTo>
                <a:lnTo>
                  <a:pt x="516851" y="939393"/>
                </a:lnTo>
                <a:lnTo>
                  <a:pt x="558833" y="929200"/>
                </a:lnTo>
                <a:lnTo>
                  <a:pt x="591535" y="900976"/>
                </a:lnTo>
                <a:lnTo>
                  <a:pt x="596914" y="893470"/>
                </a:lnTo>
                <a:lnTo>
                  <a:pt x="311467" y="893470"/>
                </a:lnTo>
                <a:lnTo>
                  <a:pt x="300726" y="892159"/>
                </a:lnTo>
                <a:lnTo>
                  <a:pt x="262369" y="857745"/>
                </a:lnTo>
                <a:lnTo>
                  <a:pt x="231479" y="814120"/>
                </a:lnTo>
                <a:lnTo>
                  <a:pt x="204336" y="772821"/>
                </a:lnTo>
                <a:lnTo>
                  <a:pt x="180734" y="730625"/>
                </a:lnTo>
                <a:lnTo>
                  <a:pt x="161004" y="685135"/>
                </a:lnTo>
                <a:lnTo>
                  <a:pt x="147412" y="640943"/>
                </a:lnTo>
                <a:close/>
              </a:path>
              <a:path w="828039" h="1283970">
                <a:moveTo>
                  <a:pt x="424370" y="664273"/>
                </a:moveTo>
                <a:lnTo>
                  <a:pt x="377962" y="668620"/>
                </a:lnTo>
                <a:lnTo>
                  <a:pt x="337317" y="687142"/>
                </a:lnTo>
                <a:lnTo>
                  <a:pt x="305049" y="717228"/>
                </a:lnTo>
                <a:lnTo>
                  <a:pt x="283771" y="756263"/>
                </a:lnTo>
                <a:lnTo>
                  <a:pt x="276097" y="801636"/>
                </a:lnTo>
                <a:lnTo>
                  <a:pt x="278543" y="827437"/>
                </a:lnTo>
                <a:lnTo>
                  <a:pt x="285567" y="851630"/>
                </a:lnTo>
                <a:lnTo>
                  <a:pt x="296698" y="873785"/>
                </a:lnTo>
                <a:lnTo>
                  <a:pt x="311467" y="893470"/>
                </a:lnTo>
                <a:lnTo>
                  <a:pt x="516254" y="893470"/>
                </a:lnTo>
                <a:lnTo>
                  <a:pt x="516479" y="893165"/>
                </a:lnTo>
                <a:lnTo>
                  <a:pt x="421385" y="893165"/>
                </a:lnTo>
                <a:lnTo>
                  <a:pt x="381422" y="887549"/>
                </a:lnTo>
                <a:lnTo>
                  <a:pt x="348969" y="866546"/>
                </a:lnTo>
                <a:lnTo>
                  <a:pt x="327961" y="834093"/>
                </a:lnTo>
                <a:lnTo>
                  <a:pt x="322338" y="794131"/>
                </a:lnTo>
                <a:lnTo>
                  <a:pt x="330719" y="762733"/>
                </a:lnTo>
                <a:lnTo>
                  <a:pt x="349026" y="736758"/>
                </a:lnTo>
                <a:lnTo>
                  <a:pt x="375007" y="718460"/>
                </a:lnTo>
                <a:lnTo>
                  <a:pt x="406412" y="710095"/>
                </a:lnTo>
                <a:lnTo>
                  <a:pt x="515236" y="710095"/>
                </a:lnTo>
                <a:lnTo>
                  <a:pt x="511168" y="704302"/>
                </a:lnTo>
                <a:lnTo>
                  <a:pt x="471911" y="676731"/>
                </a:lnTo>
                <a:lnTo>
                  <a:pt x="424370" y="664273"/>
                </a:lnTo>
                <a:close/>
              </a:path>
              <a:path w="828039" h="1283970">
                <a:moveTo>
                  <a:pt x="807199" y="594995"/>
                </a:moveTo>
                <a:lnTo>
                  <a:pt x="713016" y="594995"/>
                </a:lnTo>
                <a:lnTo>
                  <a:pt x="705967" y="596105"/>
                </a:lnTo>
                <a:lnTo>
                  <a:pt x="682739" y="635355"/>
                </a:lnTo>
                <a:lnTo>
                  <a:pt x="667082" y="686191"/>
                </a:lnTo>
                <a:lnTo>
                  <a:pt x="647514" y="731096"/>
                </a:lnTo>
                <a:lnTo>
                  <a:pt x="624202" y="772647"/>
                </a:lnTo>
                <a:lnTo>
                  <a:pt x="596923" y="814120"/>
                </a:lnTo>
                <a:lnTo>
                  <a:pt x="566038" y="857745"/>
                </a:lnTo>
                <a:lnTo>
                  <a:pt x="537864" y="888372"/>
                </a:lnTo>
                <a:lnTo>
                  <a:pt x="516851" y="893470"/>
                </a:lnTo>
                <a:lnTo>
                  <a:pt x="596914" y="893470"/>
                </a:lnTo>
                <a:lnTo>
                  <a:pt x="635092" y="839612"/>
                </a:lnTo>
                <a:lnTo>
                  <a:pt x="663660" y="796141"/>
                </a:lnTo>
                <a:lnTo>
                  <a:pt x="688696" y="751489"/>
                </a:lnTo>
                <a:lnTo>
                  <a:pt x="709826" y="703117"/>
                </a:lnTo>
                <a:lnTo>
                  <a:pt x="726681" y="648487"/>
                </a:lnTo>
                <a:lnTo>
                  <a:pt x="729314" y="640943"/>
                </a:lnTo>
                <a:lnTo>
                  <a:pt x="824543" y="640943"/>
                </a:lnTo>
                <a:lnTo>
                  <a:pt x="827684" y="620483"/>
                </a:lnTo>
                <a:lnTo>
                  <a:pt x="809612" y="595261"/>
                </a:lnTo>
                <a:lnTo>
                  <a:pt x="807199" y="594995"/>
                </a:lnTo>
                <a:close/>
              </a:path>
              <a:path w="828039" h="1283970">
                <a:moveTo>
                  <a:pt x="515236" y="710095"/>
                </a:moveTo>
                <a:lnTo>
                  <a:pt x="406412" y="710095"/>
                </a:lnTo>
                <a:lnTo>
                  <a:pt x="446357" y="715721"/>
                </a:lnTo>
                <a:lnTo>
                  <a:pt x="478821" y="736758"/>
                </a:lnTo>
                <a:lnTo>
                  <a:pt x="499795" y="769159"/>
                </a:lnTo>
                <a:lnTo>
                  <a:pt x="505421" y="809104"/>
                </a:lnTo>
                <a:lnTo>
                  <a:pt x="497056" y="840503"/>
                </a:lnTo>
                <a:lnTo>
                  <a:pt x="479913" y="864843"/>
                </a:lnTo>
                <a:lnTo>
                  <a:pt x="478670" y="866546"/>
                </a:lnTo>
                <a:lnTo>
                  <a:pt x="452783" y="884790"/>
                </a:lnTo>
                <a:lnTo>
                  <a:pt x="421385" y="893165"/>
                </a:lnTo>
                <a:lnTo>
                  <a:pt x="516479" y="893165"/>
                </a:lnTo>
                <a:lnTo>
                  <a:pt x="543871" y="847023"/>
                </a:lnTo>
                <a:lnTo>
                  <a:pt x="551073" y="796141"/>
                </a:lnTo>
                <a:lnTo>
                  <a:pt x="551131" y="794131"/>
                </a:lnTo>
                <a:lnTo>
                  <a:pt x="551218" y="791108"/>
                </a:lnTo>
                <a:lnTo>
                  <a:pt x="538738" y="743567"/>
                </a:lnTo>
                <a:lnTo>
                  <a:pt x="515236" y="710095"/>
                </a:lnTo>
                <a:close/>
              </a:path>
              <a:path w="828039" h="1283970">
                <a:moveTo>
                  <a:pt x="313712" y="183869"/>
                </a:moveTo>
                <a:lnTo>
                  <a:pt x="313251" y="183869"/>
                </a:lnTo>
                <a:lnTo>
                  <a:pt x="278676" y="186944"/>
                </a:lnTo>
                <a:lnTo>
                  <a:pt x="239642" y="202690"/>
                </a:lnTo>
                <a:lnTo>
                  <a:pt x="210134" y="229379"/>
                </a:lnTo>
                <a:lnTo>
                  <a:pt x="191465" y="265305"/>
                </a:lnTo>
                <a:lnTo>
                  <a:pt x="184950" y="308762"/>
                </a:lnTo>
                <a:lnTo>
                  <a:pt x="192179" y="356493"/>
                </a:lnTo>
                <a:lnTo>
                  <a:pt x="211670" y="402620"/>
                </a:lnTo>
                <a:lnTo>
                  <a:pt x="240132" y="446203"/>
                </a:lnTo>
                <a:lnTo>
                  <a:pt x="274270" y="486300"/>
                </a:lnTo>
                <a:lnTo>
                  <a:pt x="310793" y="521972"/>
                </a:lnTo>
                <a:lnTo>
                  <a:pt x="346407" y="552280"/>
                </a:lnTo>
                <a:lnTo>
                  <a:pt x="377820" y="576282"/>
                </a:lnTo>
                <a:lnTo>
                  <a:pt x="410095" y="596950"/>
                </a:lnTo>
                <a:lnTo>
                  <a:pt x="419011" y="596950"/>
                </a:lnTo>
                <a:lnTo>
                  <a:pt x="451282" y="576282"/>
                </a:lnTo>
                <a:lnTo>
                  <a:pt x="482691" y="552280"/>
                </a:lnTo>
                <a:lnTo>
                  <a:pt x="489968" y="546087"/>
                </a:lnTo>
                <a:lnTo>
                  <a:pt x="414553" y="546087"/>
                </a:lnTo>
                <a:lnTo>
                  <a:pt x="383617" y="523057"/>
                </a:lnTo>
                <a:lnTo>
                  <a:pt x="344749" y="490671"/>
                </a:lnTo>
                <a:lnTo>
                  <a:pt x="303996" y="450989"/>
                </a:lnTo>
                <a:lnTo>
                  <a:pt x="267402" y="406071"/>
                </a:lnTo>
                <a:lnTo>
                  <a:pt x="241013" y="357975"/>
                </a:lnTo>
                <a:lnTo>
                  <a:pt x="230873" y="308762"/>
                </a:lnTo>
                <a:lnTo>
                  <a:pt x="237463" y="272890"/>
                </a:lnTo>
                <a:lnTo>
                  <a:pt x="272332" y="237303"/>
                </a:lnTo>
                <a:lnTo>
                  <a:pt x="301586" y="229616"/>
                </a:lnTo>
                <a:lnTo>
                  <a:pt x="412502" y="229616"/>
                </a:lnTo>
                <a:lnTo>
                  <a:pt x="384422" y="205624"/>
                </a:lnTo>
                <a:lnTo>
                  <a:pt x="349824" y="189944"/>
                </a:lnTo>
                <a:lnTo>
                  <a:pt x="313712" y="183869"/>
                </a:lnTo>
                <a:close/>
              </a:path>
              <a:path w="828039" h="1283970">
                <a:moveTo>
                  <a:pt x="619298" y="230030"/>
                </a:moveTo>
                <a:lnTo>
                  <a:pt x="511568" y="230030"/>
                </a:lnTo>
                <a:lnTo>
                  <a:pt x="540599" y="231749"/>
                </a:lnTo>
                <a:lnTo>
                  <a:pt x="540422" y="231749"/>
                </a:lnTo>
                <a:lnTo>
                  <a:pt x="556775" y="237303"/>
                </a:lnTo>
                <a:lnTo>
                  <a:pt x="575833" y="250043"/>
                </a:lnTo>
                <a:lnTo>
                  <a:pt x="591632" y="272890"/>
                </a:lnTo>
                <a:lnTo>
                  <a:pt x="598220" y="308762"/>
                </a:lnTo>
                <a:lnTo>
                  <a:pt x="588081" y="357975"/>
                </a:lnTo>
                <a:lnTo>
                  <a:pt x="561694" y="406071"/>
                </a:lnTo>
                <a:lnTo>
                  <a:pt x="525103" y="450989"/>
                </a:lnTo>
                <a:lnTo>
                  <a:pt x="484353" y="490671"/>
                </a:lnTo>
                <a:lnTo>
                  <a:pt x="445488" y="523057"/>
                </a:lnTo>
                <a:lnTo>
                  <a:pt x="414553" y="546087"/>
                </a:lnTo>
                <a:lnTo>
                  <a:pt x="489968" y="546087"/>
                </a:lnTo>
                <a:lnTo>
                  <a:pt x="554824" y="486300"/>
                </a:lnTo>
                <a:lnTo>
                  <a:pt x="588962" y="446203"/>
                </a:lnTo>
                <a:lnTo>
                  <a:pt x="617423" y="402620"/>
                </a:lnTo>
                <a:lnTo>
                  <a:pt x="636915" y="356493"/>
                </a:lnTo>
                <a:lnTo>
                  <a:pt x="644143" y="308762"/>
                </a:lnTo>
                <a:lnTo>
                  <a:pt x="637628" y="265305"/>
                </a:lnTo>
                <a:lnTo>
                  <a:pt x="619298" y="230030"/>
                </a:lnTo>
                <a:close/>
              </a:path>
              <a:path w="828039" h="1283970">
                <a:moveTo>
                  <a:pt x="412502" y="229616"/>
                </a:moveTo>
                <a:lnTo>
                  <a:pt x="308343" y="229616"/>
                </a:lnTo>
                <a:lnTo>
                  <a:pt x="332897" y="232770"/>
                </a:lnTo>
                <a:lnTo>
                  <a:pt x="356655" y="242452"/>
                </a:lnTo>
                <a:lnTo>
                  <a:pt x="377596" y="258987"/>
                </a:lnTo>
                <a:lnTo>
                  <a:pt x="393699" y="282702"/>
                </a:lnTo>
                <a:lnTo>
                  <a:pt x="396366" y="288328"/>
                </a:lnTo>
                <a:lnTo>
                  <a:pt x="401116" y="292836"/>
                </a:lnTo>
                <a:lnTo>
                  <a:pt x="407009" y="294817"/>
                </a:lnTo>
                <a:lnTo>
                  <a:pt x="415640" y="296037"/>
                </a:lnTo>
                <a:lnTo>
                  <a:pt x="423686" y="294162"/>
                </a:lnTo>
                <a:lnTo>
                  <a:pt x="430467" y="289636"/>
                </a:lnTo>
                <a:lnTo>
                  <a:pt x="455435" y="255036"/>
                </a:lnTo>
                <a:lnTo>
                  <a:pt x="482053" y="237604"/>
                </a:lnTo>
                <a:lnTo>
                  <a:pt x="506354" y="231368"/>
                </a:lnTo>
                <a:lnTo>
                  <a:pt x="414553" y="231368"/>
                </a:lnTo>
                <a:lnTo>
                  <a:pt x="412502" y="229616"/>
                </a:lnTo>
                <a:close/>
              </a:path>
              <a:path w="828039" h="1283970">
                <a:moveTo>
                  <a:pt x="515562" y="183869"/>
                </a:moveTo>
                <a:lnTo>
                  <a:pt x="479342" y="189944"/>
                </a:lnTo>
                <a:lnTo>
                  <a:pt x="444694" y="205624"/>
                </a:lnTo>
                <a:lnTo>
                  <a:pt x="414553" y="231368"/>
                </a:lnTo>
                <a:lnTo>
                  <a:pt x="506354" y="231368"/>
                </a:lnTo>
                <a:lnTo>
                  <a:pt x="511568" y="230030"/>
                </a:lnTo>
                <a:lnTo>
                  <a:pt x="619298" y="230030"/>
                </a:lnTo>
                <a:lnTo>
                  <a:pt x="619082" y="229616"/>
                </a:lnTo>
                <a:lnTo>
                  <a:pt x="618959" y="229379"/>
                </a:lnTo>
                <a:lnTo>
                  <a:pt x="589451" y="202690"/>
                </a:lnTo>
                <a:lnTo>
                  <a:pt x="550417" y="186944"/>
                </a:lnTo>
                <a:lnTo>
                  <a:pt x="515562" y="1838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6922345" y="3255714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20" h="309879">
                <a:moveTo>
                  <a:pt x="81532" y="0"/>
                </a:moveTo>
                <a:lnTo>
                  <a:pt x="16992" y="16624"/>
                </a:lnTo>
                <a:lnTo>
                  <a:pt x="253" y="51257"/>
                </a:lnTo>
                <a:lnTo>
                  <a:pt x="0" y="57848"/>
                </a:lnTo>
                <a:lnTo>
                  <a:pt x="241" y="64858"/>
                </a:lnTo>
                <a:lnTo>
                  <a:pt x="7835" y="142900"/>
                </a:lnTo>
                <a:lnTo>
                  <a:pt x="8471" y="146080"/>
                </a:lnTo>
                <a:lnTo>
                  <a:pt x="9675" y="144520"/>
                </a:lnTo>
                <a:lnTo>
                  <a:pt x="10210" y="147764"/>
                </a:lnTo>
                <a:lnTo>
                  <a:pt x="9992" y="191259"/>
                </a:lnTo>
                <a:lnTo>
                  <a:pt x="10609" y="233649"/>
                </a:lnTo>
                <a:lnTo>
                  <a:pt x="26254" y="297092"/>
                </a:lnTo>
                <a:lnTo>
                  <a:pt x="47232" y="309132"/>
                </a:lnTo>
                <a:lnTo>
                  <a:pt x="80949" y="302044"/>
                </a:lnTo>
                <a:lnTo>
                  <a:pt x="132880" y="301891"/>
                </a:lnTo>
                <a:lnTo>
                  <a:pt x="168695" y="298354"/>
                </a:lnTo>
                <a:lnTo>
                  <a:pt x="204346" y="297167"/>
                </a:lnTo>
                <a:lnTo>
                  <a:pt x="240011" y="298323"/>
                </a:lnTo>
                <a:lnTo>
                  <a:pt x="275869" y="301815"/>
                </a:lnTo>
                <a:lnTo>
                  <a:pt x="395516" y="301942"/>
                </a:lnTo>
                <a:lnTo>
                  <a:pt x="433718" y="295705"/>
                </a:lnTo>
                <a:lnTo>
                  <a:pt x="472000" y="293624"/>
                </a:lnTo>
                <a:lnTo>
                  <a:pt x="510146" y="295695"/>
                </a:lnTo>
                <a:lnTo>
                  <a:pt x="547941" y="301917"/>
                </a:lnTo>
                <a:lnTo>
                  <a:pt x="626122" y="301942"/>
                </a:lnTo>
                <a:lnTo>
                  <a:pt x="659002" y="302556"/>
                </a:lnTo>
                <a:lnTo>
                  <a:pt x="693408" y="308220"/>
                </a:lnTo>
                <a:lnTo>
                  <a:pt x="710780" y="309435"/>
                </a:lnTo>
                <a:lnTo>
                  <a:pt x="715860" y="309562"/>
                </a:lnTo>
                <a:lnTo>
                  <a:pt x="720509" y="306514"/>
                </a:lnTo>
                <a:lnTo>
                  <a:pt x="723836" y="301409"/>
                </a:lnTo>
                <a:lnTo>
                  <a:pt x="728596" y="267219"/>
                </a:lnTo>
                <a:lnTo>
                  <a:pt x="727517" y="231292"/>
                </a:lnTo>
                <a:lnTo>
                  <a:pt x="725027" y="195060"/>
                </a:lnTo>
                <a:lnTo>
                  <a:pt x="725550" y="159956"/>
                </a:lnTo>
                <a:lnTo>
                  <a:pt x="729634" y="103671"/>
                </a:lnTo>
                <a:lnTo>
                  <a:pt x="731048" y="78917"/>
                </a:lnTo>
                <a:lnTo>
                  <a:pt x="729250" y="55269"/>
                </a:lnTo>
                <a:lnTo>
                  <a:pt x="722388" y="23736"/>
                </a:lnTo>
                <a:lnTo>
                  <a:pt x="712321" y="7082"/>
                </a:lnTo>
                <a:lnTo>
                  <a:pt x="697614" y="2670"/>
                </a:lnTo>
                <a:lnTo>
                  <a:pt x="681015" y="4044"/>
                </a:lnTo>
                <a:lnTo>
                  <a:pt x="665276" y="4749"/>
                </a:lnTo>
                <a:lnTo>
                  <a:pt x="550024" y="4749"/>
                </a:lnTo>
                <a:lnTo>
                  <a:pt x="509638" y="1742"/>
                </a:lnTo>
                <a:lnTo>
                  <a:pt x="469161" y="284"/>
                </a:lnTo>
                <a:lnTo>
                  <a:pt x="428853" y="1033"/>
                </a:lnTo>
                <a:lnTo>
                  <a:pt x="388975" y="4648"/>
                </a:lnTo>
                <a:lnTo>
                  <a:pt x="151015" y="4749"/>
                </a:lnTo>
                <a:lnTo>
                  <a:pt x="116199" y="3265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7086662" y="3282205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1253116" y="1946874"/>
            <a:ext cx="3089910" cy="1623695"/>
            <a:chOff x="1253116" y="1946874"/>
            <a:chExt cx="3089910" cy="1623695"/>
          </a:xfrm>
        </p:grpSpPr>
        <p:sp>
          <p:nvSpPr>
            <p:cNvPr id="67" name="object 67"/>
            <p:cNvSpPr/>
            <p:nvPr/>
          </p:nvSpPr>
          <p:spPr>
            <a:xfrm>
              <a:off x="1253116" y="1946874"/>
              <a:ext cx="3089910" cy="1035050"/>
            </a:xfrm>
            <a:custGeom>
              <a:avLst/>
              <a:gdLst/>
              <a:ahLst/>
              <a:cxnLst/>
              <a:rect l="l" t="t" r="r" b="b"/>
              <a:pathLst>
                <a:path w="3089910" h="1035050">
                  <a:moveTo>
                    <a:pt x="296053" y="0"/>
                  </a:moveTo>
                  <a:lnTo>
                    <a:pt x="248893" y="2020"/>
                  </a:lnTo>
                  <a:lnTo>
                    <a:pt x="202654" y="7787"/>
                  </a:lnTo>
                  <a:lnTo>
                    <a:pt x="157507" y="18182"/>
                  </a:lnTo>
                  <a:lnTo>
                    <a:pt x="113623" y="34086"/>
                  </a:lnTo>
                  <a:lnTo>
                    <a:pt x="71171" y="56381"/>
                  </a:lnTo>
                  <a:lnTo>
                    <a:pt x="26472" y="97140"/>
                  </a:lnTo>
                  <a:lnTo>
                    <a:pt x="4509" y="151872"/>
                  </a:lnTo>
                  <a:lnTo>
                    <a:pt x="0" y="200267"/>
                  </a:lnTo>
                  <a:lnTo>
                    <a:pt x="356" y="217569"/>
                  </a:lnTo>
                  <a:lnTo>
                    <a:pt x="6365" y="269900"/>
                  </a:lnTo>
                  <a:lnTo>
                    <a:pt x="12681" y="322126"/>
                  </a:lnTo>
                  <a:lnTo>
                    <a:pt x="32462" y="478326"/>
                  </a:lnTo>
                  <a:lnTo>
                    <a:pt x="35166" y="488932"/>
                  </a:lnTo>
                  <a:lnTo>
                    <a:pt x="40259" y="483714"/>
                  </a:lnTo>
                  <a:lnTo>
                    <a:pt x="42520" y="494556"/>
                  </a:lnTo>
                  <a:lnTo>
                    <a:pt x="42621" y="537645"/>
                  </a:lnTo>
                  <a:lnTo>
                    <a:pt x="41432" y="668983"/>
                  </a:lnTo>
                  <a:lnTo>
                    <a:pt x="41671" y="712097"/>
                  </a:lnTo>
                  <a:lnTo>
                    <a:pt x="42794" y="754202"/>
                  </a:lnTo>
                  <a:lnTo>
                    <a:pt x="45140" y="794891"/>
                  </a:lnTo>
                  <a:lnTo>
                    <a:pt x="49048" y="833757"/>
                  </a:lnTo>
                  <a:lnTo>
                    <a:pt x="62913" y="904395"/>
                  </a:lnTo>
                  <a:lnTo>
                    <a:pt x="87105" y="962864"/>
                  </a:lnTo>
                  <a:lnTo>
                    <a:pt x="124342" y="1005914"/>
                  </a:lnTo>
                  <a:lnTo>
                    <a:pt x="177340" y="1030291"/>
                  </a:lnTo>
                  <a:lnTo>
                    <a:pt x="210599" y="1034462"/>
                  </a:lnTo>
                  <a:lnTo>
                    <a:pt x="248818" y="1032745"/>
                  </a:lnTo>
                  <a:lnTo>
                    <a:pt x="292335" y="1024735"/>
                  </a:lnTo>
                  <a:lnTo>
                    <a:pt x="341491" y="1010024"/>
                  </a:lnTo>
                  <a:lnTo>
                    <a:pt x="356846" y="1009856"/>
                  </a:lnTo>
                  <a:lnTo>
                    <a:pt x="560998" y="1009541"/>
                  </a:lnTo>
                  <a:lnTo>
                    <a:pt x="611591" y="1004724"/>
                  </a:lnTo>
                  <a:lnTo>
                    <a:pt x="662049" y="1000782"/>
                  </a:lnTo>
                  <a:lnTo>
                    <a:pt x="712400" y="997714"/>
                  </a:lnTo>
                  <a:lnTo>
                    <a:pt x="762674" y="995519"/>
                  </a:lnTo>
                  <a:lnTo>
                    <a:pt x="812896" y="994195"/>
                  </a:lnTo>
                  <a:lnTo>
                    <a:pt x="863097" y="993742"/>
                  </a:lnTo>
                  <a:lnTo>
                    <a:pt x="913304" y="994160"/>
                  </a:lnTo>
                  <a:lnTo>
                    <a:pt x="963545" y="995446"/>
                  </a:lnTo>
                  <a:lnTo>
                    <a:pt x="1013849" y="997600"/>
                  </a:lnTo>
                  <a:lnTo>
                    <a:pt x="1064243" y="1000622"/>
                  </a:lnTo>
                  <a:lnTo>
                    <a:pt x="1114756" y="1004509"/>
                  </a:lnTo>
                  <a:lnTo>
                    <a:pt x="1165416" y="1009262"/>
                  </a:lnTo>
                  <a:lnTo>
                    <a:pt x="1184736" y="1009493"/>
                  </a:lnTo>
                  <a:lnTo>
                    <a:pt x="1671117" y="1009681"/>
                  </a:lnTo>
                  <a:lnTo>
                    <a:pt x="1720708" y="1001795"/>
                  </a:lnTo>
                  <a:lnTo>
                    <a:pt x="1770392" y="995223"/>
                  </a:lnTo>
                  <a:lnTo>
                    <a:pt x="1820141" y="989965"/>
                  </a:lnTo>
                  <a:lnTo>
                    <a:pt x="1869929" y="986020"/>
                  </a:lnTo>
                  <a:lnTo>
                    <a:pt x="1919730" y="983389"/>
                  </a:lnTo>
                  <a:lnTo>
                    <a:pt x="1969517" y="982071"/>
                  </a:lnTo>
                  <a:lnTo>
                    <a:pt x="2019264" y="982066"/>
                  </a:lnTo>
                  <a:lnTo>
                    <a:pt x="2068943" y="983373"/>
                  </a:lnTo>
                  <a:lnTo>
                    <a:pt x="2118529" y="985993"/>
                  </a:lnTo>
                  <a:lnTo>
                    <a:pt x="2167994" y="989925"/>
                  </a:lnTo>
                  <a:lnTo>
                    <a:pt x="2217312" y="995169"/>
                  </a:lnTo>
                  <a:lnTo>
                    <a:pt x="2266457" y="1001725"/>
                  </a:lnTo>
                  <a:lnTo>
                    <a:pt x="2315401" y="1009592"/>
                  </a:lnTo>
                  <a:lnTo>
                    <a:pt x="2645855" y="1009681"/>
                  </a:lnTo>
                  <a:lnTo>
                    <a:pt x="2712327" y="1010087"/>
                  </a:lnTo>
                  <a:lnTo>
                    <a:pt x="2760678" y="1010035"/>
                  </a:lnTo>
                  <a:lnTo>
                    <a:pt x="2809010" y="1014259"/>
                  </a:lnTo>
                  <a:lnTo>
                    <a:pt x="2857399" y="1020801"/>
                  </a:lnTo>
                  <a:lnTo>
                    <a:pt x="2905924" y="1027700"/>
                  </a:lnTo>
                  <a:lnTo>
                    <a:pt x="2954662" y="1032995"/>
                  </a:lnTo>
                  <a:lnTo>
                    <a:pt x="3003690" y="1034725"/>
                  </a:lnTo>
                  <a:lnTo>
                    <a:pt x="3019401" y="1033119"/>
                  </a:lnTo>
                  <a:lnTo>
                    <a:pt x="3034069" y="1027882"/>
                  </a:lnTo>
                  <a:lnTo>
                    <a:pt x="3071089" y="963212"/>
                  </a:lnTo>
                  <a:lnTo>
                    <a:pt x="3077549" y="917135"/>
                  </a:lnTo>
                  <a:lnTo>
                    <a:pt x="3079461" y="869976"/>
                  </a:lnTo>
                  <a:lnTo>
                    <a:pt x="3078024" y="822043"/>
                  </a:lnTo>
                  <a:lnTo>
                    <a:pt x="3074436" y="773640"/>
                  </a:lnTo>
                  <a:lnTo>
                    <a:pt x="3065594" y="676654"/>
                  </a:lnTo>
                  <a:lnTo>
                    <a:pt x="3062736" y="628682"/>
                  </a:lnTo>
                  <a:lnTo>
                    <a:pt x="3062518" y="581465"/>
                  </a:lnTo>
                  <a:lnTo>
                    <a:pt x="3071673" y="463683"/>
                  </a:lnTo>
                  <a:lnTo>
                    <a:pt x="3077762" y="399370"/>
                  </a:lnTo>
                  <a:lnTo>
                    <a:pt x="3083394" y="347244"/>
                  </a:lnTo>
                  <a:lnTo>
                    <a:pt x="3087589" y="303551"/>
                  </a:lnTo>
                  <a:lnTo>
                    <a:pt x="3089369" y="264535"/>
                  </a:lnTo>
                  <a:lnTo>
                    <a:pt x="3087756" y="226445"/>
                  </a:lnTo>
                  <a:lnTo>
                    <a:pt x="3081769" y="185525"/>
                  </a:lnTo>
                  <a:lnTo>
                    <a:pt x="3070431" y="138021"/>
                  </a:lnTo>
                  <a:lnTo>
                    <a:pt x="3052763" y="80181"/>
                  </a:lnTo>
                  <a:lnTo>
                    <a:pt x="3031534" y="42107"/>
                  </a:lnTo>
                  <a:lnTo>
                    <a:pt x="2967135" y="11065"/>
                  </a:lnTo>
                  <a:lnTo>
                    <a:pt x="2928305" y="10047"/>
                  </a:lnTo>
                  <a:lnTo>
                    <a:pt x="2887948" y="13331"/>
                  </a:lnTo>
                  <a:lnTo>
                    <a:pt x="2848235" y="16892"/>
                  </a:lnTo>
                  <a:lnTo>
                    <a:pt x="2811336" y="16706"/>
                  </a:lnTo>
                  <a:lnTo>
                    <a:pt x="2324177" y="16719"/>
                  </a:lnTo>
                  <a:lnTo>
                    <a:pt x="2271770" y="13207"/>
                  </a:lnTo>
                  <a:lnTo>
                    <a:pt x="2219253" y="10041"/>
                  </a:lnTo>
                  <a:lnTo>
                    <a:pt x="2166658" y="7285"/>
                  </a:lnTo>
                  <a:lnTo>
                    <a:pt x="2114017" y="5004"/>
                  </a:lnTo>
                  <a:lnTo>
                    <a:pt x="2061361" y="3261"/>
                  </a:lnTo>
                  <a:lnTo>
                    <a:pt x="2008723" y="2120"/>
                  </a:lnTo>
                  <a:lnTo>
                    <a:pt x="1956136" y="1647"/>
                  </a:lnTo>
                  <a:lnTo>
                    <a:pt x="1903630" y="1904"/>
                  </a:lnTo>
                  <a:lnTo>
                    <a:pt x="1851239" y="2957"/>
                  </a:lnTo>
                  <a:lnTo>
                    <a:pt x="1798994" y="4868"/>
                  </a:lnTo>
                  <a:lnTo>
                    <a:pt x="1746927" y="7704"/>
                  </a:lnTo>
                  <a:lnTo>
                    <a:pt x="1695071" y="11527"/>
                  </a:lnTo>
                  <a:lnTo>
                    <a:pt x="1643457" y="16401"/>
                  </a:lnTo>
                  <a:lnTo>
                    <a:pt x="637655" y="16706"/>
                  </a:lnTo>
                  <a:lnTo>
                    <a:pt x="588818" y="17184"/>
                  </a:lnTo>
                  <a:lnTo>
                    <a:pt x="539709" y="15239"/>
                  </a:lnTo>
                  <a:lnTo>
                    <a:pt x="490499" y="11750"/>
                  </a:lnTo>
                  <a:lnTo>
                    <a:pt x="392456" y="3671"/>
                  </a:lnTo>
                  <a:lnTo>
                    <a:pt x="343964" y="844"/>
                  </a:lnTo>
                  <a:lnTo>
                    <a:pt x="296053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8" name="object 68"/>
            <p:cNvSpPr/>
            <p:nvPr/>
          </p:nvSpPr>
          <p:spPr>
            <a:xfrm>
              <a:off x="2274897" y="2820362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69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9" name="object 6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16219" y="2950062"/>
              <a:ext cx="91701" cy="24700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12267" y="2923388"/>
              <a:ext cx="91697" cy="247002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1936212" y="2826786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3"/>
                  </a:lnTo>
                  <a:lnTo>
                    <a:pt x="314720" y="134851"/>
                  </a:lnTo>
                  <a:lnTo>
                    <a:pt x="348979" y="109602"/>
                  </a:lnTo>
                  <a:lnTo>
                    <a:pt x="375565" y="79992"/>
                  </a:lnTo>
                  <a:lnTo>
                    <a:pt x="390701" y="44099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2" name="object 7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898032" y="3110981"/>
              <a:ext cx="306650" cy="238493"/>
            </a:xfrm>
            <a:prstGeom prst="rect">
              <a:avLst/>
            </a:prstGeom>
          </p:spPr>
        </p:pic>
        <p:sp>
          <p:nvSpPr>
            <p:cNvPr id="73" name="object 73"/>
            <p:cNvSpPr/>
            <p:nvPr/>
          </p:nvSpPr>
          <p:spPr>
            <a:xfrm>
              <a:off x="2287740" y="2940519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43" y="629488"/>
                  </a:moveTo>
                  <a:lnTo>
                    <a:pt x="414020" y="611708"/>
                  </a:lnTo>
                  <a:lnTo>
                    <a:pt x="381076" y="585825"/>
                  </a:lnTo>
                  <a:lnTo>
                    <a:pt x="360692" y="553402"/>
                  </a:lnTo>
                  <a:lnTo>
                    <a:pt x="350075" y="516039"/>
                  </a:lnTo>
                  <a:lnTo>
                    <a:pt x="346379" y="475297"/>
                  </a:lnTo>
                  <a:lnTo>
                    <a:pt x="346824" y="432765"/>
                  </a:lnTo>
                  <a:lnTo>
                    <a:pt x="348564" y="390017"/>
                  </a:lnTo>
                  <a:lnTo>
                    <a:pt x="348818" y="348640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59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13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74" y="268947"/>
                  </a:lnTo>
                  <a:lnTo>
                    <a:pt x="288823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788"/>
                  </a:lnTo>
                  <a:lnTo>
                    <a:pt x="123177" y="387184"/>
                  </a:lnTo>
                  <a:lnTo>
                    <a:pt x="119176" y="438251"/>
                  </a:lnTo>
                  <a:lnTo>
                    <a:pt x="113728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492" y="526999"/>
                  </a:lnTo>
                  <a:lnTo>
                    <a:pt x="87122" y="506869"/>
                  </a:lnTo>
                  <a:lnTo>
                    <a:pt x="126961" y="465886"/>
                  </a:lnTo>
                  <a:lnTo>
                    <a:pt x="145554" y="390525"/>
                  </a:lnTo>
                  <a:lnTo>
                    <a:pt x="164553" y="356184"/>
                  </a:lnTo>
                  <a:lnTo>
                    <a:pt x="196354" y="332486"/>
                  </a:lnTo>
                  <a:lnTo>
                    <a:pt x="236728" y="317220"/>
                  </a:lnTo>
                  <a:lnTo>
                    <a:pt x="281495" y="308178"/>
                  </a:lnTo>
                  <a:lnTo>
                    <a:pt x="318249" y="304088"/>
                  </a:lnTo>
                  <a:lnTo>
                    <a:pt x="322478" y="314032"/>
                  </a:lnTo>
                  <a:lnTo>
                    <a:pt x="329920" y="357733"/>
                  </a:lnTo>
                  <a:lnTo>
                    <a:pt x="331317" y="403542"/>
                  </a:lnTo>
                  <a:lnTo>
                    <a:pt x="331431" y="450126"/>
                  </a:lnTo>
                  <a:lnTo>
                    <a:pt x="335064" y="496163"/>
                  </a:lnTo>
                  <a:lnTo>
                    <a:pt x="347002" y="540359"/>
                  </a:lnTo>
                  <a:lnTo>
                    <a:pt x="372033" y="581367"/>
                  </a:lnTo>
                  <a:lnTo>
                    <a:pt x="411416" y="613575"/>
                  </a:lnTo>
                  <a:lnTo>
                    <a:pt x="435749" y="624116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4" name="object 7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17127" y="3354663"/>
              <a:ext cx="115684" cy="147256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1941106" y="2820364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5" h="488950">
                  <a:moveTo>
                    <a:pt x="144805" y="232486"/>
                  </a:moveTo>
                  <a:lnTo>
                    <a:pt x="103428" y="234492"/>
                  </a:lnTo>
                  <a:lnTo>
                    <a:pt x="64643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53" y="266560"/>
                  </a:lnTo>
                  <a:lnTo>
                    <a:pt x="69634" y="261772"/>
                  </a:lnTo>
                  <a:lnTo>
                    <a:pt x="104216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5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76" y="246761"/>
                  </a:lnTo>
                  <a:lnTo>
                    <a:pt x="1072705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24" y="177038"/>
                  </a:lnTo>
                  <a:lnTo>
                    <a:pt x="1067485" y="244551"/>
                  </a:lnTo>
                  <a:lnTo>
                    <a:pt x="1089444" y="278218"/>
                  </a:lnTo>
                  <a:lnTo>
                    <a:pt x="1107808" y="312039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25"/>
                  </a:lnTo>
                  <a:lnTo>
                    <a:pt x="1113637" y="451891"/>
                  </a:lnTo>
                  <a:lnTo>
                    <a:pt x="1090269" y="488784"/>
                  </a:lnTo>
                  <a:lnTo>
                    <a:pt x="1116965" y="454380"/>
                  </a:lnTo>
                  <a:lnTo>
                    <a:pt x="1132344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6" name="object 7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751419" y="2950062"/>
              <a:ext cx="91701" cy="247002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3027041" y="2826786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83" y="0"/>
                  </a:moveTo>
                  <a:lnTo>
                    <a:pt x="0" y="44099"/>
                  </a:lnTo>
                  <a:lnTo>
                    <a:pt x="15139" y="79992"/>
                  </a:lnTo>
                  <a:lnTo>
                    <a:pt x="41726" y="109602"/>
                  </a:lnTo>
                  <a:lnTo>
                    <a:pt x="75986" y="134851"/>
                  </a:lnTo>
                  <a:lnTo>
                    <a:pt x="114141" y="157663"/>
                  </a:lnTo>
                  <a:lnTo>
                    <a:pt x="152418" y="179962"/>
                  </a:lnTo>
                  <a:lnTo>
                    <a:pt x="187040" y="203669"/>
                  </a:lnTo>
                  <a:lnTo>
                    <a:pt x="223321" y="243945"/>
                  </a:lnTo>
                  <a:lnTo>
                    <a:pt x="245928" y="288765"/>
                  </a:lnTo>
                  <a:lnTo>
                    <a:pt x="258569" y="336865"/>
                  </a:lnTo>
                  <a:lnTo>
                    <a:pt x="264957" y="386980"/>
                  </a:lnTo>
                  <a:lnTo>
                    <a:pt x="268802" y="437845"/>
                  </a:lnTo>
                  <a:lnTo>
                    <a:pt x="272885" y="459237"/>
                  </a:lnTo>
                  <a:lnTo>
                    <a:pt x="288360" y="500706"/>
                  </a:lnTo>
                  <a:lnTo>
                    <a:pt x="318647" y="535821"/>
                  </a:lnTo>
                  <a:lnTo>
                    <a:pt x="365707" y="552275"/>
                  </a:lnTo>
                  <a:lnTo>
                    <a:pt x="390697" y="547674"/>
                  </a:lnTo>
                  <a:lnTo>
                    <a:pt x="365785" y="551079"/>
                  </a:lnTo>
                  <a:lnTo>
                    <a:pt x="342084" y="545372"/>
                  </a:lnTo>
                  <a:lnTo>
                    <a:pt x="305988" y="517067"/>
                  </a:lnTo>
                  <a:lnTo>
                    <a:pt x="287348" y="477313"/>
                  </a:lnTo>
                  <a:lnTo>
                    <a:pt x="279919" y="435905"/>
                  </a:lnTo>
                  <a:lnTo>
                    <a:pt x="278600" y="393426"/>
                  </a:lnTo>
                  <a:lnTo>
                    <a:pt x="278289" y="350456"/>
                  </a:lnTo>
                  <a:lnTo>
                    <a:pt x="273883" y="307576"/>
                  </a:lnTo>
                  <a:lnTo>
                    <a:pt x="260281" y="265366"/>
                  </a:lnTo>
                  <a:lnTo>
                    <a:pt x="238606" y="224840"/>
                  </a:lnTo>
                  <a:lnTo>
                    <a:pt x="208274" y="187896"/>
                  </a:lnTo>
                  <a:lnTo>
                    <a:pt x="171995" y="158347"/>
                  </a:lnTo>
                  <a:lnTo>
                    <a:pt x="130872" y="133297"/>
                  </a:lnTo>
                  <a:lnTo>
                    <a:pt x="91404" y="107702"/>
                  </a:lnTo>
                  <a:lnTo>
                    <a:pt x="60090" y="76517"/>
                  </a:lnTo>
                  <a:lnTo>
                    <a:pt x="50132" y="59786"/>
                  </a:lnTo>
                  <a:lnTo>
                    <a:pt x="43866" y="42387"/>
                  </a:lnTo>
                  <a:lnTo>
                    <a:pt x="41792" y="25019"/>
                  </a:lnTo>
                  <a:lnTo>
                    <a:pt x="44406" y="838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8" name="object 7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149268" y="3052847"/>
              <a:ext cx="306651" cy="296627"/>
            </a:xfrm>
            <a:prstGeom prst="rect">
              <a:avLst/>
            </a:prstGeom>
          </p:spPr>
        </p:pic>
      </p:grpSp>
      <p:sp>
        <p:nvSpPr>
          <p:cNvPr id="79" name="object 79"/>
          <p:cNvSpPr txBox="1"/>
          <p:nvPr/>
        </p:nvSpPr>
        <p:spPr>
          <a:xfrm>
            <a:off x="1411748" y="2028669"/>
            <a:ext cx="2800350" cy="833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6995">
              <a:lnSpc>
                <a:spcPts val="2130"/>
              </a:lnSpc>
              <a:spcBef>
                <a:spcPts val="100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It has four </a:t>
            </a:r>
            <a:r>
              <a:rPr sz="18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morphemes</a:t>
            </a: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1800" b="1">
              <a:latin typeface="Grammarsaurus" pitchFamily="2" charset="0"/>
              <a:cs typeface="Arial Black"/>
            </a:endParaRPr>
          </a:p>
          <a:p>
            <a:pPr marL="12700" marR="5080" indent="220345">
              <a:lnSpc>
                <a:spcPts val="2100"/>
              </a:lnSpc>
              <a:spcBef>
                <a:spcPts val="90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Remember, CVLs are considered morphemes.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82"/>
                </a:lnTo>
                <a:lnTo>
                  <a:pt x="38889" y="273556"/>
                </a:lnTo>
                <a:lnTo>
                  <a:pt x="38959" y="304435"/>
                </a:lnTo>
                <a:lnTo>
                  <a:pt x="47456" y="361791"/>
                </a:lnTo>
                <a:lnTo>
                  <a:pt x="76896" y="407913"/>
                </a:lnTo>
                <a:lnTo>
                  <a:pt x="139042" y="436363"/>
                </a:lnTo>
                <a:lnTo>
                  <a:pt x="186055" y="441951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595" y="431674"/>
                </a:lnTo>
                <a:lnTo>
                  <a:pt x="1612836" y="428047"/>
                </a:lnTo>
                <a:lnTo>
                  <a:pt x="1663176" y="425080"/>
                </a:lnTo>
                <a:lnTo>
                  <a:pt x="1713583" y="422772"/>
                </a:lnTo>
                <a:lnTo>
                  <a:pt x="1764026" y="421123"/>
                </a:lnTo>
                <a:lnTo>
                  <a:pt x="1814473" y="420132"/>
                </a:lnTo>
                <a:lnTo>
                  <a:pt x="1864892" y="419801"/>
                </a:lnTo>
                <a:lnTo>
                  <a:pt x="1915251" y="420128"/>
                </a:lnTo>
                <a:lnTo>
                  <a:pt x="1965519" y="421113"/>
                </a:lnTo>
                <a:lnTo>
                  <a:pt x="2015664" y="422756"/>
                </a:lnTo>
                <a:lnTo>
                  <a:pt x="2065655" y="425058"/>
                </a:lnTo>
                <a:lnTo>
                  <a:pt x="2115459" y="428018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65" y="148433"/>
                </a:lnTo>
                <a:lnTo>
                  <a:pt x="2888756" y="113070"/>
                </a:lnTo>
                <a:lnTo>
                  <a:pt x="2854528" y="34252"/>
                </a:lnTo>
                <a:lnTo>
                  <a:pt x="2781370" y="5157"/>
                </a:lnTo>
                <a:lnTo>
                  <a:pt x="2730655" y="4451"/>
                </a:lnTo>
                <a:lnTo>
                  <a:pt x="2677938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2"/>
                </a:lnTo>
                <a:lnTo>
                  <a:pt x="2025967" y="3081"/>
                </a:lnTo>
                <a:lnTo>
                  <a:pt x="1927505" y="1360"/>
                </a:lnTo>
                <a:lnTo>
                  <a:pt x="1878285" y="871"/>
                </a:lnTo>
                <a:lnTo>
                  <a:pt x="1829111" y="668"/>
                </a:lnTo>
                <a:lnTo>
                  <a:pt x="1780015" y="777"/>
                </a:lnTo>
                <a:lnTo>
                  <a:pt x="1731025" y="1226"/>
                </a:lnTo>
                <a:lnTo>
                  <a:pt x="1682173" y="2043"/>
                </a:lnTo>
                <a:lnTo>
                  <a:pt x="1633488" y="3255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727853" y="6167790"/>
            <a:ext cx="2762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82" name="object 10">
            <a:extLst>
              <a:ext uri="{FF2B5EF4-FFF2-40B4-BE49-F238E27FC236}">
                <a16:creationId xmlns:a16="http://schemas.microsoft.com/office/drawing/2014/main" id="{47513063-5042-FA75-425B-5E8F7B38FCFB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929" y="394896"/>
            <a:ext cx="517144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Let’s practise spelling these words.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079319" y="198174"/>
            <a:ext cx="880110" cy="751840"/>
          </a:xfrm>
          <a:custGeom>
            <a:avLst/>
            <a:gdLst/>
            <a:ahLst/>
            <a:cxnLst/>
            <a:rect l="l" t="t" r="r" b="b"/>
            <a:pathLst>
              <a:path w="880109" h="751840">
                <a:moveTo>
                  <a:pt x="776046" y="0"/>
                </a:moveTo>
                <a:lnTo>
                  <a:pt x="105511" y="0"/>
                </a:lnTo>
                <a:lnTo>
                  <a:pt x="64668" y="8240"/>
                </a:lnTo>
                <a:lnTo>
                  <a:pt x="31105" y="30700"/>
                </a:lnTo>
                <a:lnTo>
                  <a:pt x="8367" y="63988"/>
                </a:lnTo>
                <a:lnTo>
                  <a:pt x="0" y="104711"/>
                </a:lnTo>
                <a:lnTo>
                  <a:pt x="0" y="506387"/>
                </a:lnTo>
                <a:lnTo>
                  <a:pt x="8367" y="547104"/>
                </a:lnTo>
                <a:lnTo>
                  <a:pt x="31105" y="580393"/>
                </a:lnTo>
                <a:lnTo>
                  <a:pt x="64668" y="602856"/>
                </a:lnTo>
                <a:lnTo>
                  <a:pt x="105511" y="611098"/>
                </a:lnTo>
                <a:lnTo>
                  <a:pt x="191109" y="611098"/>
                </a:lnTo>
                <a:lnTo>
                  <a:pt x="187877" y="648147"/>
                </a:lnTo>
                <a:lnTo>
                  <a:pt x="173555" y="679543"/>
                </a:lnTo>
                <a:lnTo>
                  <a:pt x="151722" y="707365"/>
                </a:lnTo>
                <a:lnTo>
                  <a:pt x="125958" y="733691"/>
                </a:lnTo>
                <a:lnTo>
                  <a:pt x="147392" y="739702"/>
                </a:lnTo>
                <a:lnTo>
                  <a:pt x="168987" y="745386"/>
                </a:lnTo>
                <a:lnTo>
                  <a:pt x="190832" y="749620"/>
                </a:lnTo>
                <a:lnTo>
                  <a:pt x="213017" y="751281"/>
                </a:lnTo>
                <a:lnTo>
                  <a:pt x="259766" y="744325"/>
                </a:lnTo>
                <a:lnTo>
                  <a:pt x="301768" y="724807"/>
                </a:lnTo>
                <a:lnTo>
                  <a:pt x="331555" y="699211"/>
                </a:lnTo>
                <a:lnTo>
                  <a:pt x="223519" y="699211"/>
                </a:lnTo>
                <a:lnTo>
                  <a:pt x="236872" y="665044"/>
                </a:lnTo>
                <a:lnTo>
                  <a:pt x="241811" y="630380"/>
                </a:lnTo>
                <a:lnTo>
                  <a:pt x="239868" y="595216"/>
                </a:lnTo>
                <a:lnTo>
                  <a:pt x="232575" y="559549"/>
                </a:lnTo>
                <a:lnTo>
                  <a:pt x="105511" y="559549"/>
                </a:lnTo>
                <a:lnTo>
                  <a:pt x="84839" y="555364"/>
                </a:lnTo>
                <a:lnTo>
                  <a:pt x="67938" y="543960"/>
                </a:lnTo>
                <a:lnTo>
                  <a:pt x="56534" y="527059"/>
                </a:lnTo>
                <a:lnTo>
                  <a:pt x="52349" y="506387"/>
                </a:lnTo>
                <a:lnTo>
                  <a:pt x="52349" y="104711"/>
                </a:lnTo>
                <a:lnTo>
                  <a:pt x="56534" y="84033"/>
                </a:lnTo>
                <a:lnTo>
                  <a:pt x="67938" y="67133"/>
                </a:lnTo>
                <a:lnTo>
                  <a:pt x="84839" y="55732"/>
                </a:lnTo>
                <a:lnTo>
                  <a:pt x="105511" y="51549"/>
                </a:lnTo>
                <a:lnTo>
                  <a:pt x="863470" y="51549"/>
                </a:lnTo>
                <a:lnTo>
                  <a:pt x="849599" y="30700"/>
                </a:lnTo>
                <a:lnTo>
                  <a:pt x="816626" y="8240"/>
                </a:lnTo>
                <a:lnTo>
                  <a:pt x="776046" y="0"/>
                </a:lnTo>
                <a:close/>
              </a:path>
              <a:path w="880109" h="751840">
                <a:moveTo>
                  <a:pt x="863470" y="51549"/>
                </a:moveTo>
                <a:lnTo>
                  <a:pt x="776046" y="51549"/>
                </a:lnTo>
                <a:lnTo>
                  <a:pt x="796718" y="55732"/>
                </a:lnTo>
                <a:lnTo>
                  <a:pt x="813619" y="67133"/>
                </a:lnTo>
                <a:lnTo>
                  <a:pt x="825023" y="84033"/>
                </a:lnTo>
                <a:lnTo>
                  <a:pt x="829208" y="104711"/>
                </a:lnTo>
                <a:lnTo>
                  <a:pt x="829208" y="506387"/>
                </a:lnTo>
                <a:lnTo>
                  <a:pt x="825023" y="527059"/>
                </a:lnTo>
                <a:lnTo>
                  <a:pt x="813619" y="543960"/>
                </a:lnTo>
                <a:lnTo>
                  <a:pt x="796718" y="555364"/>
                </a:lnTo>
                <a:lnTo>
                  <a:pt x="776046" y="559549"/>
                </a:lnTo>
                <a:lnTo>
                  <a:pt x="327050" y="559549"/>
                </a:lnTo>
                <a:lnTo>
                  <a:pt x="326318" y="585964"/>
                </a:lnTo>
                <a:lnTo>
                  <a:pt x="322990" y="611098"/>
                </a:lnTo>
                <a:lnTo>
                  <a:pt x="322945" y="611438"/>
                </a:lnTo>
                <a:lnTo>
                  <a:pt x="315109" y="635583"/>
                </a:lnTo>
                <a:lnTo>
                  <a:pt x="284983" y="673800"/>
                </a:lnTo>
                <a:lnTo>
                  <a:pt x="245577" y="694838"/>
                </a:lnTo>
                <a:lnTo>
                  <a:pt x="223519" y="699211"/>
                </a:lnTo>
                <a:lnTo>
                  <a:pt x="331555" y="699211"/>
                </a:lnTo>
                <a:lnTo>
                  <a:pt x="336644" y="694838"/>
                </a:lnTo>
                <a:lnTo>
                  <a:pt x="342425" y="686222"/>
                </a:lnTo>
                <a:lnTo>
                  <a:pt x="362431" y="656172"/>
                </a:lnTo>
                <a:lnTo>
                  <a:pt x="376435" y="611438"/>
                </a:lnTo>
                <a:lnTo>
                  <a:pt x="376542" y="611098"/>
                </a:lnTo>
                <a:lnTo>
                  <a:pt x="776046" y="611098"/>
                </a:lnTo>
                <a:lnTo>
                  <a:pt x="816626" y="602856"/>
                </a:lnTo>
                <a:lnTo>
                  <a:pt x="849599" y="580393"/>
                </a:lnTo>
                <a:lnTo>
                  <a:pt x="871745" y="547104"/>
                </a:lnTo>
                <a:lnTo>
                  <a:pt x="879843" y="506387"/>
                </a:lnTo>
                <a:lnTo>
                  <a:pt x="879843" y="104711"/>
                </a:lnTo>
                <a:lnTo>
                  <a:pt x="871745" y="63988"/>
                </a:lnTo>
                <a:lnTo>
                  <a:pt x="863470" y="515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5" name="object 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968156" y="2446916"/>
            <a:ext cx="6556375" cy="205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11100"/>
              </a:lnSpc>
              <a:spcBef>
                <a:spcPts val="100"/>
              </a:spcBef>
            </a:pPr>
            <a:r>
              <a:rPr sz="3000" dirty="0">
                <a:latin typeface="Grammarsaurus" pitchFamily="2" charset="0"/>
                <a:cs typeface="Lucida Sans Unicode"/>
              </a:rPr>
              <a:t>The words </a:t>
            </a:r>
            <a:r>
              <a:rPr sz="3000" b="1" dirty="0">
                <a:latin typeface="Grammarsaurus" pitchFamily="2" charset="0"/>
                <a:cs typeface="Arial Black"/>
              </a:rPr>
              <a:t>pilot</a:t>
            </a:r>
            <a:r>
              <a:rPr sz="3000" dirty="0">
                <a:latin typeface="Grammarsaurus" pitchFamily="2" charset="0"/>
                <a:cs typeface="Arial Black"/>
              </a:rPr>
              <a:t> </a:t>
            </a:r>
            <a:r>
              <a:rPr sz="3000" dirty="0">
                <a:latin typeface="Grammarsaurus" pitchFamily="2" charset="0"/>
                <a:cs typeface="Lucida Sans Unicode"/>
              </a:rPr>
              <a:t>and </a:t>
            </a:r>
            <a:r>
              <a:rPr sz="3000" b="1" dirty="0">
                <a:latin typeface="Grammarsaurus" pitchFamily="2" charset="0"/>
                <a:cs typeface="Arial Black"/>
              </a:rPr>
              <a:t>mobile</a:t>
            </a:r>
            <a:r>
              <a:rPr sz="3000" dirty="0">
                <a:latin typeface="Grammarsaurus" pitchFamily="2" charset="0"/>
                <a:cs typeface="Arial Black"/>
              </a:rPr>
              <a:t> </a:t>
            </a:r>
            <a:r>
              <a:rPr sz="3000" dirty="0">
                <a:latin typeface="Grammarsaurus" pitchFamily="2" charset="0"/>
                <a:cs typeface="Lucida Sans Unicode"/>
              </a:rPr>
              <a:t>are built from free bases. </a:t>
            </a:r>
            <a:r>
              <a:rPr sz="3000" b="1" dirty="0">
                <a:latin typeface="Grammarsaurus" pitchFamily="2" charset="0"/>
                <a:cs typeface="Arial Black"/>
              </a:rPr>
              <a:t>Biography</a:t>
            </a:r>
            <a:r>
              <a:rPr sz="3000" dirty="0">
                <a:latin typeface="Grammarsaurus" pitchFamily="2" charset="0"/>
                <a:cs typeface="Arial Black"/>
              </a:rPr>
              <a:t> </a:t>
            </a:r>
            <a:r>
              <a:rPr sz="3000" dirty="0">
                <a:latin typeface="Grammarsaurus" pitchFamily="2" charset="0"/>
                <a:cs typeface="Lucida Sans Unicode"/>
              </a:rPr>
              <a:t>and </a:t>
            </a:r>
            <a:r>
              <a:rPr sz="3000" b="1" dirty="0">
                <a:latin typeface="Grammarsaurus" pitchFamily="2" charset="0"/>
                <a:cs typeface="Arial Black"/>
              </a:rPr>
              <a:t>dial</a:t>
            </a:r>
            <a:r>
              <a:rPr sz="3000" dirty="0">
                <a:latin typeface="Grammarsaurus" pitchFamily="2" charset="0"/>
                <a:cs typeface="Arial Black"/>
              </a:rPr>
              <a:t> </a:t>
            </a:r>
            <a:r>
              <a:rPr sz="3000" dirty="0">
                <a:latin typeface="Grammarsaurus" pitchFamily="2" charset="0"/>
                <a:cs typeface="Lucida Sans Unicode"/>
              </a:rPr>
              <a:t>are built from combinations of bases and affixes.</a:t>
            </a:r>
          </a:p>
        </p:txBody>
      </p:sp>
      <p:sp>
        <p:nvSpPr>
          <p:cNvPr id="10" name="object 10"/>
          <p:cNvSpPr/>
          <p:nvPr/>
        </p:nvSpPr>
        <p:spPr>
          <a:xfrm>
            <a:off x="878079" y="1454292"/>
            <a:ext cx="1564005" cy="1562100"/>
          </a:xfrm>
          <a:custGeom>
            <a:avLst/>
            <a:gdLst/>
            <a:ahLst/>
            <a:cxnLst/>
            <a:rect l="l" t="t" r="r" b="b"/>
            <a:pathLst>
              <a:path w="1564005" h="1562100">
                <a:moveTo>
                  <a:pt x="1221384" y="0"/>
                </a:moveTo>
                <a:lnTo>
                  <a:pt x="161086" y="0"/>
                </a:lnTo>
                <a:lnTo>
                  <a:pt x="118317" y="12700"/>
                </a:lnTo>
                <a:lnTo>
                  <a:pt x="79851" y="25399"/>
                </a:lnTo>
                <a:lnTo>
                  <a:pt x="47239" y="50799"/>
                </a:lnTo>
                <a:lnTo>
                  <a:pt x="22027" y="88899"/>
                </a:lnTo>
                <a:lnTo>
                  <a:pt x="5764" y="126999"/>
                </a:lnTo>
                <a:lnTo>
                  <a:pt x="0" y="165099"/>
                </a:lnTo>
                <a:lnTo>
                  <a:pt x="0" y="1409700"/>
                </a:lnTo>
                <a:lnTo>
                  <a:pt x="5764" y="1447800"/>
                </a:lnTo>
                <a:lnTo>
                  <a:pt x="22027" y="1485900"/>
                </a:lnTo>
                <a:lnTo>
                  <a:pt x="47239" y="1524000"/>
                </a:lnTo>
                <a:lnTo>
                  <a:pt x="79851" y="1549400"/>
                </a:lnTo>
                <a:lnTo>
                  <a:pt x="118317" y="1562100"/>
                </a:lnTo>
                <a:lnTo>
                  <a:pt x="1243850" y="1562100"/>
                </a:lnTo>
                <a:lnTo>
                  <a:pt x="1250670" y="1549400"/>
                </a:lnTo>
                <a:lnTo>
                  <a:pt x="1253172" y="1536700"/>
                </a:lnTo>
                <a:lnTo>
                  <a:pt x="1253172" y="1498600"/>
                </a:lnTo>
                <a:lnTo>
                  <a:pt x="123173" y="1498600"/>
                </a:lnTo>
                <a:lnTo>
                  <a:pt x="92178" y="1473200"/>
                </a:lnTo>
                <a:lnTo>
                  <a:pt x="71263" y="1447800"/>
                </a:lnTo>
                <a:lnTo>
                  <a:pt x="63588" y="1409700"/>
                </a:lnTo>
                <a:lnTo>
                  <a:pt x="71263" y="1371600"/>
                </a:lnTo>
                <a:lnTo>
                  <a:pt x="92178" y="1333500"/>
                </a:lnTo>
                <a:lnTo>
                  <a:pt x="123173" y="1320800"/>
                </a:lnTo>
                <a:lnTo>
                  <a:pt x="161086" y="1308100"/>
                </a:lnTo>
                <a:lnTo>
                  <a:pt x="1253172" y="1308100"/>
                </a:lnTo>
                <a:lnTo>
                  <a:pt x="1253172" y="1282700"/>
                </a:lnTo>
                <a:lnTo>
                  <a:pt x="63588" y="1282700"/>
                </a:lnTo>
                <a:lnTo>
                  <a:pt x="63588" y="165099"/>
                </a:lnTo>
                <a:lnTo>
                  <a:pt x="71263" y="126999"/>
                </a:lnTo>
                <a:lnTo>
                  <a:pt x="92178" y="101599"/>
                </a:lnTo>
                <a:lnTo>
                  <a:pt x="123173" y="76199"/>
                </a:lnTo>
                <a:lnTo>
                  <a:pt x="161086" y="63499"/>
                </a:lnTo>
                <a:lnTo>
                  <a:pt x="1253172" y="63499"/>
                </a:lnTo>
                <a:lnTo>
                  <a:pt x="1253172" y="38099"/>
                </a:lnTo>
                <a:lnTo>
                  <a:pt x="1250670" y="25399"/>
                </a:lnTo>
                <a:lnTo>
                  <a:pt x="1243850" y="12700"/>
                </a:lnTo>
                <a:lnTo>
                  <a:pt x="1233745" y="12700"/>
                </a:lnTo>
                <a:lnTo>
                  <a:pt x="1221384" y="0"/>
                </a:lnTo>
                <a:close/>
              </a:path>
              <a:path w="1564005" h="1562100">
                <a:moveTo>
                  <a:pt x="1253172" y="1308100"/>
                </a:moveTo>
                <a:lnTo>
                  <a:pt x="1189583" y="1308100"/>
                </a:lnTo>
                <a:lnTo>
                  <a:pt x="1189583" y="1498600"/>
                </a:lnTo>
                <a:lnTo>
                  <a:pt x="1253172" y="1498600"/>
                </a:lnTo>
                <a:lnTo>
                  <a:pt x="1253172" y="1308100"/>
                </a:lnTo>
                <a:close/>
              </a:path>
              <a:path w="1564005" h="1562100">
                <a:moveTo>
                  <a:pt x="1253172" y="889000"/>
                </a:moveTo>
                <a:lnTo>
                  <a:pt x="1189583" y="889000"/>
                </a:lnTo>
                <a:lnTo>
                  <a:pt x="1189583" y="1244600"/>
                </a:lnTo>
                <a:lnTo>
                  <a:pt x="134913" y="1244600"/>
                </a:lnTo>
                <a:lnTo>
                  <a:pt x="109627" y="1257300"/>
                </a:lnTo>
                <a:lnTo>
                  <a:pt x="85697" y="1270000"/>
                </a:lnTo>
                <a:lnTo>
                  <a:pt x="63588" y="1282700"/>
                </a:lnTo>
                <a:lnTo>
                  <a:pt x="1253172" y="1282700"/>
                </a:lnTo>
                <a:lnTo>
                  <a:pt x="1253172" y="889000"/>
                </a:lnTo>
                <a:close/>
              </a:path>
              <a:path w="1564005" h="1562100">
                <a:moveTo>
                  <a:pt x="655867" y="1079500"/>
                </a:moveTo>
                <a:lnTo>
                  <a:pt x="390411" y="1079500"/>
                </a:lnTo>
                <a:lnTo>
                  <a:pt x="387908" y="1092200"/>
                </a:lnTo>
                <a:lnTo>
                  <a:pt x="390411" y="1104900"/>
                </a:lnTo>
                <a:lnTo>
                  <a:pt x="397230" y="1117600"/>
                </a:lnTo>
                <a:lnTo>
                  <a:pt x="407336" y="1130300"/>
                </a:lnTo>
                <a:lnTo>
                  <a:pt x="638951" y="1130300"/>
                </a:lnTo>
                <a:lnTo>
                  <a:pt x="649052" y="1117600"/>
                </a:lnTo>
                <a:lnTo>
                  <a:pt x="655867" y="1104900"/>
                </a:lnTo>
                <a:lnTo>
                  <a:pt x="658367" y="1092200"/>
                </a:lnTo>
                <a:lnTo>
                  <a:pt x="655867" y="1079500"/>
                </a:lnTo>
                <a:close/>
              </a:path>
              <a:path w="1564005" h="1562100">
                <a:moveTo>
                  <a:pt x="1253172" y="63499"/>
                </a:moveTo>
                <a:lnTo>
                  <a:pt x="1189583" y="63499"/>
                </a:lnTo>
                <a:lnTo>
                  <a:pt x="1189583" y="330199"/>
                </a:lnTo>
                <a:lnTo>
                  <a:pt x="836866" y="685799"/>
                </a:lnTo>
                <a:lnTo>
                  <a:pt x="830935" y="698499"/>
                </a:lnTo>
                <a:lnTo>
                  <a:pt x="827544" y="698499"/>
                </a:lnTo>
                <a:lnTo>
                  <a:pt x="827544" y="927100"/>
                </a:lnTo>
                <a:lnTo>
                  <a:pt x="693978" y="1066800"/>
                </a:lnTo>
                <a:lnTo>
                  <a:pt x="690664" y="1066800"/>
                </a:lnTo>
                <a:lnTo>
                  <a:pt x="690664" y="1092200"/>
                </a:lnTo>
                <a:lnTo>
                  <a:pt x="693978" y="1092200"/>
                </a:lnTo>
                <a:lnTo>
                  <a:pt x="699973" y="1104900"/>
                </a:lnTo>
                <a:lnTo>
                  <a:pt x="744931" y="1104900"/>
                </a:lnTo>
                <a:lnTo>
                  <a:pt x="872489" y="977900"/>
                </a:lnTo>
                <a:lnTo>
                  <a:pt x="1100582" y="977900"/>
                </a:lnTo>
                <a:lnTo>
                  <a:pt x="1108583" y="965200"/>
                </a:lnTo>
                <a:lnTo>
                  <a:pt x="1114552" y="965200"/>
                </a:lnTo>
                <a:lnTo>
                  <a:pt x="1164573" y="914400"/>
                </a:lnTo>
                <a:lnTo>
                  <a:pt x="936066" y="914400"/>
                </a:lnTo>
                <a:lnTo>
                  <a:pt x="986769" y="863600"/>
                </a:lnTo>
                <a:lnTo>
                  <a:pt x="891120" y="863600"/>
                </a:lnTo>
                <a:lnTo>
                  <a:pt x="891120" y="723899"/>
                </a:lnTo>
                <a:lnTo>
                  <a:pt x="1347711" y="266699"/>
                </a:lnTo>
                <a:lnTo>
                  <a:pt x="1253172" y="266699"/>
                </a:lnTo>
                <a:lnTo>
                  <a:pt x="1253172" y="63499"/>
                </a:lnTo>
                <a:close/>
              </a:path>
              <a:path w="1564005" h="1562100">
                <a:moveTo>
                  <a:pt x="638951" y="1066800"/>
                </a:moveTo>
                <a:lnTo>
                  <a:pt x="407336" y="1066800"/>
                </a:lnTo>
                <a:lnTo>
                  <a:pt x="397230" y="1079500"/>
                </a:lnTo>
                <a:lnTo>
                  <a:pt x="649052" y="1079500"/>
                </a:lnTo>
                <a:lnTo>
                  <a:pt x="638951" y="1066800"/>
                </a:lnTo>
                <a:close/>
              </a:path>
              <a:path w="1564005" h="1562100">
                <a:moveTo>
                  <a:pt x="726635" y="939800"/>
                </a:moveTo>
                <a:lnTo>
                  <a:pt x="397230" y="939800"/>
                </a:lnTo>
                <a:lnTo>
                  <a:pt x="390411" y="952500"/>
                </a:lnTo>
                <a:lnTo>
                  <a:pt x="387908" y="965200"/>
                </a:lnTo>
                <a:lnTo>
                  <a:pt x="390411" y="977900"/>
                </a:lnTo>
                <a:lnTo>
                  <a:pt x="397230" y="990600"/>
                </a:lnTo>
                <a:lnTo>
                  <a:pt x="407336" y="1003300"/>
                </a:lnTo>
                <a:lnTo>
                  <a:pt x="716530" y="1003300"/>
                </a:lnTo>
                <a:lnTo>
                  <a:pt x="726635" y="990600"/>
                </a:lnTo>
                <a:lnTo>
                  <a:pt x="733451" y="977900"/>
                </a:lnTo>
                <a:lnTo>
                  <a:pt x="735952" y="965200"/>
                </a:lnTo>
                <a:lnTo>
                  <a:pt x="733451" y="952500"/>
                </a:lnTo>
                <a:lnTo>
                  <a:pt x="726635" y="939800"/>
                </a:lnTo>
                <a:close/>
              </a:path>
              <a:path w="1564005" h="1562100">
                <a:moveTo>
                  <a:pt x="1563496" y="114299"/>
                </a:moveTo>
                <a:lnTo>
                  <a:pt x="1499908" y="114299"/>
                </a:lnTo>
                <a:lnTo>
                  <a:pt x="1499908" y="241299"/>
                </a:lnTo>
                <a:lnTo>
                  <a:pt x="1497655" y="292099"/>
                </a:lnTo>
                <a:lnTo>
                  <a:pt x="1490959" y="342899"/>
                </a:lnTo>
                <a:lnTo>
                  <a:pt x="1479912" y="393699"/>
                </a:lnTo>
                <a:lnTo>
                  <a:pt x="1464607" y="444499"/>
                </a:lnTo>
                <a:lnTo>
                  <a:pt x="1445136" y="495299"/>
                </a:lnTo>
                <a:lnTo>
                  <a:pt x="1421593" y="533399"/>
                </a:lnTo>
                <a:lnTo>
                  <a:pt x="1394070" y="584199"/>
                </a:lnTo>
                <a:lnTo>
                  <a:pt x="1362659" y="622299"/>
                </a:lnTo>
                <a:lnTo>
                  <a:pt x="1327454" y="660399"/>
                </a:lnTo>
                <a:lnTo>
                  <a:pt x="1078915" y="914400"/>
                </a:lnTo>
                <a:lnTo>
                  <a:pt x="1164573" y="914400"/>
                </a:lnTo>
                <a:lnTo>
                  <a:pt x="1189583" y="889000"/>
                </a:lnTo>
                <a:lnTo>
                  <a:pt x="1253172" y="889000"/>
                </a:lnTo>
                <a:lnTo>
                  <a:pt x="1253172" y="825500"/>
                </a:lnTo>
                <a:lnTo>
                  <a:pt x="1372412" y="711199"/>
                </a:lnTo>
                <a:lnTo>
                  <a:pt x="1407707" y="673099"/>
                </a:lnTo>
                <a:lnTo>
                  <a:pt x="1439605" y="622299"/>
                </a:lnTo>
                <a:lnTo>
                  <a:pt x="1468030" y="584199"/>
                </a:lnTo>
                <a:lnTo>
                  <a:pt x="1492908" y="546099"/>
                </a:lnTo>
                <a:lnTo>
                  <a:pt x="1514165" y="495299"/>
                </a:lnTo>
                <a:lnTo>
                  <a:pt x="1531725" y="444499"/>
                </a:lnTo>
                <a:lnTo>
                  <a:pt x="1545512" y="393699"/>
                </a:lnTo>
                <a:lnTo>
                  <a:pt x="1555454" y="342899"/>
                </a:lnTo>
                <a:lnTo>
                  <a:pt x="1561473" y="292099"/>
                </a:lnTo>
                <a:lnTo>
                  <a:pt x="1563496" y="241299"/>
                </a:lnTo>
                <a:lnTo>
                  <a:pt x="1563496" y="114299"/>
                </a:lnTo>
                <a:close/>
              </a:path>
              <a:path w="1564005" h="1562100">
                <a:moveTo>
                  <a:pt x="768251" y="863600"/>
                </a:moveTo>
                <a:lnTo>
                  <a:pt x="407336" y="863600"/>
                </a:lnTo>
                <a:lnTo>
                  <a:pt x="419696" y="876300"/>
                </a:lnTo>
                <a:lnTo>
                  <a:pt x="755891" y="876300"/>
                </a:lnTo>
                <a:lnTo>
                  <a:pt x="768251" y="863600"/>
                </a:lnTo>
                <a:close/>
              </a:path>
              <a:path w="1564005" h="1562100">
                <a:moveTo>
                  <a:pt x="778357" y="812799"/>
                </a:moveTo>
                <a:lnTo>
                  <a:pt x="397230" y="812799"/>
                </a:lnTo>
                <a:lnTo>
                  <a:pt x="390411" y="825500"/>
                </a:lnTo>
                <a:lnTo>
                  <a:pt x="387908" y="838200"/>
                </a:lnTo>
                <a:lnTo>
                  <a:pt x="390411" y="850900"/>
                </a:lnTo>
                <a:lnTo>
                  <a:pt x="397230" y="863600"/>
                </a:lnTo>
                <a:lnTo>
                  <a:pt x="778357" y="863600"/>
                </a:lnTo>
                <a:lnTo>
                  <a:pt x="785177" y="850900"/>
                </a:lnTo>
                <a:lnTo>
                  <a:pt x="787679" y="838200"/>
                </a:lnTo>
                <a:lnTo>
                  <a:pt x="785177" y="825500"/>
                </a:lnTo>
                <a:lnTo>
                  <a:pt x="778357" y="812799"/>
                </a:lnTo>
                <a:close/>
              </a:path>
              <a:path w="1564005" h="1562100">
                <a:moveTo>
                  <a:pt x="1329016" y="469899"/>
                </a:moveTo>
                <a:lnTo>
                  <a:pt x="1284058" y="469899"/>
                </a:lnTo>
                <a:lnTo>
                  <a:pt x="891120" y="863600"/>
                </a:lnTo>
                <a:lnTo>
                  <a:pt x="986769" y="863600"/>
                </a:lnTo>
                <a:lnTo>
                  <a:pt x="1329016" y="520699"/>
                </a:lnTo>
                <a:lnTo>
                  <a:pt x="1335989" y="507999"/>
                </a:lnTo>
                <a:lnTo>
                  <a:pt x="1338313" y="495299"/>
                </a:lnTo>
                <a:lnTo>
                  <a:pt x="1335989" y="482599"/>
                </a:lnTo>
                <a:lnTo>
                  <a:pt x="1329016" y="469899"/>
                </a:lnTo>
                <a:close/>
              </a:path>
              <a:path w="1564005" h="1562100">
                <a:moveTo>
                  <a:pt x="674070" y="139699"/>
                </a:moveTo>
                <a:lnTo>
                  <a:pt x="579092" y="139699"/>
                </a:lnTo>
                <a:lnTo>
                  <a:pt x="534372" y="152399"/>
                </a:lnTo>
                <a:lnTo>
                  <a:pt x="493172" y="165099"/>
                </a:lnTo>
                <a:lnTo>
                  <a:pt x="456244" y="203199"/>
                </a:lnTo>
                <a:lnTo>
                  <a:pt x="424342" y="228599"/>
                </a:lnTo>
                <a:lnTo>
                  <a:pt x="398219" y="266699"/>
                </a:lnTo>
                <a:lnTo>
                  <a:pt x="378628" y="304799"/>
                </a:lnTo>
                <a:lnTo>
                  <a:pt x="366321" y="355599"/>
                </a:lnTo>
                <a:lnTo>
                  <a:pt x="362051" y="393699"/>
                </a:lnTo>
                <a:lnTo>
                  <a:pt x="366321" y="444499"/>
                </a:lnTo>
                <a:lnTo>
                  <a:pt x="378628" y="495299"/>
                </a:lnTo>
                <a:lnTo>
                  <a:pt x="398219" y="533399"/>
                </a:lnTo>
                <a:lnTo>
                  <a:pt x="424342" y="571499"/>
                </a:lnTo>
                <a:lnTo>
                  <a:pt x="456244" y="596899"/>
                </a:lnTo>
                <a:lnTo>
                  <a:pt x="493172" y="622299"/>
                </a:lnTo>
                <a:lnTo>
                  <a:pt x="534372" y="647699"/>
                </a:lnTo>
                <a:lnTo>
                  <a:pt x="579092" y="660399"/>
                </a:lnTo>
                <a:lnTo>
                  <a:pt x="674070" y="660399"/>
                </a:lnTo>
                <a:lnTo>
                  <a:pt x="718794" y="647699"/>
                </a:lnTo>
                <a:lnTo>
                  <a:pt x="759996" y="622299"/>
                </a:lnTo>
                <a:lnTo>
                  <a:pt x="796925" y="596899"/>
                </a:lnTo>
                <a:lnTo>
                  <a:pt x="594125" y="596899"/>
                </a:lnTo>
                <a:lnTo>
                  <a:pt x="562905" y="584199"/>
                </a:lnTo>
                <a:lnTo>
                  <a:pt x="533318" y="571499"/>
                </a:lnTo>
                <a:lnTo>
                  <a:pt x="505764" y="558799"/>
                </a:lnTo>
                <a:lnTo>
                  <a:pt x="520395" y="520699"/>
                </a:lnTo>
                <a:lnTo>
                  <a:pt x="529358" y="507999"/>
                </a:lnTo>
                <a:lnTo>
                  <a:pt x="455752" y="507999"/>
                </a:lnTo>
                <a:lnTo>
                  <a:pt x="442719" y="482599"/>
                </a:lnTo>
                <a:lnTo>
                  <a:pt x="433289" y="457199"/>
                </a:lnTo>
                <a:lnTo>
                  <a:pt x="427559" y="431799"/>
                </a:lnTo>
                <a:lnTo>
                  <a:pt x="425627" y="393699"/>
                </a:lnTo>
                <a:lnTo>
                  <a:pt x="430944" y="355599"/>
                </a:lnTo>
                <a:lnTo>
                  <a:pt x="446085" y="317499"/>
                </a:lnTo>
                <a:lnTo>
                  <a:pt x="469833" y="279399"/>
                </a:lnTo>
                <a:lnTo>
                  <a:pt x="500973" y="241299"/>
                </a:lnTo>
                <a:lnTo>
                  <a:pt x="538288" y="215899"/>
                </a:lnTo>
                <a:lnTo>
                  <a:pt x="580562" y="203199"/>
                </a:lnTo>
                <a:lnTo>
                  <a:pt x="796925" y="203199"/>
                </a:lnTo>
                <a:lnTo>
                  <a:pt x="759996" y="165099"/>
                </a:lnTo>
                <a:lnTo>
                  <a:pt x="718794" y="152399"/>
                </a:lnTo>
                <a:lnTo>
                  <a:pt x="674070" y="139699"/>
                </a:lnTo>
                <a:close/>
              </a:path>
              <a:path w="1564005" h="1562100">
                <a:moveTo>
                  <a:pt x="762692" y="457199"/>
                </a:moveTo>
                <a:lnTo>
                  <a:pt x="626579" y="457199"/>
                </a:lnTo>
                <a:lnTo>
                  <a:pt x="669542" y="469899"/>
                </a:lnTo>
                <a:lnTo>
                  <a:pt x="705875" y="482599"/>
                </a:lnTo>
                <a:lnTo>
                  <a:pt x="732764" y="520699"/>
                </a:lnTo>
                <a:lnTo>
                  <a:pt x="747394" y="558799"/>
                </a:lnTo>
                <a:lnTo>
                  <a:pt x="719848" y="571499"/>
                </a:lnTo>
                <a:lnTo>
                  <a:pt x="690264" y="584199"/>
                </a:lnTo>
                <a:lnTo>
                  <a:pt x="659041" y="596899"/>
                </a:lnTo>
                <a:lnTo>
                  <a:pt x="796925" y="596899"/>
                </a:lnTo>
                <a:lnTo>
                  <a:pt x="828828" y="571499"/>
                </a:lnTo>
                <a:lnTo>
                  <a:pt x="854952" y="533399"/>
                </a:lnTo>
                <a:lnTo>
                  <a:pt x="868013" y="507999"/>
                </a:lnTo>
                <a:lnTo>
                  <a:pt x="797420" y="507999"/>
                </a:lnTo>
                <a:lnTo>
                  <a:pt x="782255" y="482599"/>
                </a:lnTo>
                <a:lnTo>
                  <a:pt x="762692" y="457199"/>
                </a:lnTo>
                <a:close/>
              </a:path>
              <a:path w="1564005" h="1562100">
                <a:moveTo>
                  <a:pt x="669113" y="241299"/>
                </a:moveTo>
                <a:lnTo>
                  <a:pt x="584051" y="241299"/>
                </a:lnTo>
                <a:lnTo>
                  <a:pt x="549281" y="266699"/>
                </a:lnTo>
                <a:lnTo>
                  <a:pt x="525817" y="304799"/>
                </a:lnTo>
                <a:lnTo>
                  <a:pt x="517207" y="342899"/>
                </a:lnTo>
                <a:lnTo>
                  <a:pt x="518733" y="368299"/>
                </a:lnTo>
                <a:lnTo>
                  <a:pt x="523225" y="380999"/>
                </a:lnTo>
                <a:lnTo>
                  <a:pt x="530553" y="393699"/>
                </a:lnTo>
                <a:lnTo>
                  <a:pt x="540588" y="419099"/>
                </a:lnTo>
                <a:lnTo>
                  <a:pt x="513888" y="431799"/>
                </a:lnTo>
                <a:lnTo>
                  <a:pt x="490483" y="457199"/>
                </a:lnTo>
                <a:lnTo>
                  <a:pt x="470922" y="482599"/>
                </a:lnTo>
                <a:lnTo>
                  <a:pt x="455752" y="507999"/>
                </a:lnTo>
                <a:lnTo>
                  <a:pt x="529358" y="507999"/>
                </a:lnTo>
                <a:lnTo>
                  <a:pt x="547284" y="482599"/>
                </a:lnTo>
                <a:lnTo>
                  <a:pt x="583617" y="469899"/>
                </a:lnTo>
                <a:lnTo>
                  <a:pt x="626579" y="457199"/>
                </a:lnTo>
                <a:lnTo>
                  <a:pt x="762692" y="457199"/>
                </a:lnTo>
                <a:lnTo>
                  <a:pt x="739280" y="431799"/>
                </a:lnTo>
                <a:lnTo>
                  <a:pt x="712571" y="419099"/>
                </a:lnTo>
                <a:lnTo>
                  <a:pt x="722611" y="393699"/>
                </a:lnTo>
                <a:lnTo>
                  <a:pt x="608772" y="393699"/>
                </a:lnTo>
                <a:lnTo>
                  <a:pt x="594213" y="380999"/>
                </a:lnTo>
                <a:lnTo>
                  <a:pt x="584388" y="368299"/>
                </a:lnTo>
                <a:lnTo>
                  <a:pt x="580783" y="342899"/>
                </a:lnTo>
                <a:lnTo>
                  <a:pt x="584388" y="330199"/>
                </a:lnTo>
                <a:lnTo>
                  <a:pt x="594213" y="317499"/>
                </a:lnTo>
                <a:lnTo>
                  <a:pt x="608772" y="304799"/>
                </a:lnTo>
                <a:lnTo>
                  <a:pt x="727344" y="304799"/>
                </a:lnTo>
                <a:lnTo>
                  <a:pt x="703883" y="266699"/>
                </a:lnTo>
                <a:lnTo>
                  <a:pt x="669113" y="241299"/>
                </a:lnTo>
                <a:close/>
              </a:path>
              <a:path w="1564005" h="1562100">
                <a:moveTo>
                  <a:pt x="796925" y="203199"/>
                </a:moveTo>
                <a:lnTo>
                  <a:pt x="672601" y="203199"/>
                </a:lnTo>
                <a:lnTo>
                  <a:pt x="714879" y="215899"/>
                </a:lnTo>
                <a:lnTo>
                  <a:pt x="752196" y="241299"/>
                </a:lnTo>
                <a:lnTo>
                  <a:pt x="783337" y="279399"/>
                </a:lnTo>
                <a:lnTo>
                  <a:pt x="807086" y="317499"/>
                </a:lnTo>
                <a:lnTo>
                  <a:pt x="822227" y="355599"/>
                </a:lnTo>
                <a:lnTo>
                  <a:pt x="827544" y="393699"/>
                </a:lnTo>
                <a:lnTo>
                  <a:pt x="825614" y="431799"/>
                </a:lnTo>
                <a:lnTo>
                  <a:pt x="819888" y="457199"/>
                </a:lnTo>
                <a:lnTo>
                  <a:pt x="810458" y="482599"/>
                </a:lnTo>
                <a:lnTo>
                  <a:pt x="797420" y="507999"/>
                </a:lnTo>
                <a:lnTo>
                  <a:pt x="868013" y="507999"/>
                </a:lnTo>
                <a:lnTo>
                  <a:pt x="874544" y="495299"/>
                </a:lnTo>
                <a:lnTo>
                  <a:pt x="886851" y="444499"/>
                </a:lnTo>
                <a:lnTo>
                  <a:pt x="891120" y="393699"/>
                </a:lnTo>
                <a:lnTo>
                  <a:pt x="886851" y="355599"/>
                </a:lnTo>
                <a:lnTo>
                  <a:pt x="874544" y="304799"/>
                </a:lnTo>
                <a:lnTo>
                  <a:pt x="854952" y="266699"/>
                </a:lnTo>
                <a:lnTo>
                  <a:pt x="828828" y="228599"/>
                </a:lnTo>
                <a:lnTo>
                  <a:pt x="796925" y="203199"/>
                </a:lnTo>
                <a:close/>
              </a:path>
              <a:path w="1564005" h="1562100">
                <a:moveTo>
                  <a:pt x="1306537" y="457199"/>
                </a:moveTo>
                <a:lnTo>
                  <a:pt x="1294569" y="469899"/>
                </a:lnTo>
                <a:lnTo>
                  <a:pt x="1318506" y="469899"/>
                </a:lnTo>
                <a:lnTo>
                  <a:pt x="1306537" y="457199"/>
                </a:lnTo>
                <a:close/>
              </a:path>
              <a:path w="1564005" h="1562100">
                <a:moveTo>
                  <a:pt x="727344" y="304799"/>
                </a:moveTo>
                <a:lnTo>
                  <a:pt x="644386" y="304799"/>
                </a:lnTo>
                <a:lnTo>
                  <a:pt x="658945" y="317499"/>
                </a:lnTo>
                <a:lnTo>
                  <a:pt x="668770" y="330199"/>
                </a:lnTo>
                <a:lnTo>
                  <a:pt x="672376" y="342899"/>
                </a:lnTo>
                <a:lnTo>
                  <a:pt x="668770" y="368299"/>
                </a:lnTo>
                <a:lnTo>
                  <a:pt x="658945" y="380999"/>
                </a:lnTo>
                <a:lnTo>
                  <a:pt x="644386" y="393699"/>
                </a:lnTo>
                <a:lnTo>
                  <a:pt x="722611" y="393699"/>
                </a:lnTo>
                <a:lnTo>
                  <a:pt x="729938" y="380999"/>
                </a:lnTo>
                <a:lnTo>
                  <a:pt x="734427" y="368299"/>
                </a:lnTo>
                <a:lnTo>
                  <a:pt x="735952" y="342899"/>
                </a:lnTo>
                <a:lnTo>
                  <a:pt x="727344" y="304799"/>
                </a:lnTo>
                <a:close/>
              </a:path>
              <a:path w="1564005" h="1562100">
                <a:moveTo>
                  <a:pt x="1551966" y="12700"/>
                </a:moveTo>
                <a:lnTo>
                  <a:pt x="1509229" y="12700"/>
                </a:lnTo>
                <a:lnTo>
                  <a:pt x="1253172" y="266699"/>
                </a:lnTo>
                <a:lnTo>
                  <a:pt x="1347711" y="266699"/>
                </a:lnTo>
                <a:lnTo>
                  <a:pt x="1499908" y="114299"/>
                </a:lnTo>
                <a:lnTo>
                  <a:pt x="1563496" y="114299"/>
                </a:lnTo>
                <a:lnTo>
                  <a:pt x="1563496" y="38099"/>
                </a:lnTo>
                <a:lnTo>
                  <a:pt x="1562106" y="25399"/>
                </a:lnTo>
                <a:lnTo>
                  <a:pt x="1558153" y="25399"/>
                </a:lnTo>
                <a:lnTo>
                  <a:pt x="1551966" y="12700"/>
                </a:lnTo>
                <a:close/>
              </a:path>
              <a:path w="1564005" h="1562100">
                <a:moveTo>
                  <a:pt x="1534684" y="0"/>
                </a:moveTo>
                <a:lnTo>
                  <a:pt x="1525465" y="0"/>
                </a:lnTo>
                <a:lnTo>
                  <a:pt x="1516786" y="12700"/>
                </a:lnTo>
                <a:lnTo>
                  <a:pt x="1543875" y="12700"/>
                </a:lnTo>
                <a:lnTo>
                  <a:pt x="15346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015135" y="1454293"/>
            <a:ext cx="1374140" cy="1562100"/>
          </a:xfrm>
          <a:custGeom>
            <a:avLst/>
            <a:gdLst/>
            <a:ahLst/>
            <a:cxnLst/>
            <a:rect l="l" t="t" r="r" b="b"/>
            <a:pathLst>
              <a:path w="1374139" h="1562100">
                <a:moveTo>
                  <a:pt x="1346315" y="1549400"/>
                </a:moveTo>
                <a:lnTo>
                  <a:pt x="27465" y="1549400"/>
                </a:lnTo>
                <a:lnTo>
                  <a:pt x="40373" y="1562100"/>
                </a:lnTo>
                <a:lnTo>
                  <a:pt x="1333387" y="1562100"/>
                </a:lnTo>
                <a:lnTo>
                  <a:pt x="1346315" y="1549400"/>
                </a:lnTo>
                <a:close/>
              </a:path>
              <a:path w="1374139" h="1562100">
                <a:moveTo>
                  <a:pt x="986709" y="622300"/>
                </a:moveTo>
                <a:lnTo>
                  <a:pt x="386583" y="622300"/>
                </a:lnTo>
                <a:lnTo>
                  <a:pt x="386583" y="698500"/>
                </a:lnTo>
                <a:lnTo>
                  <a:pt x="389370" y="736600"/>
                </a:lnTo>
                <a:lnTo>
                  <a:pt x="397632" y="787400"/>
                </a:lnTo>
                <a:lnTo>
                  <a:pt x="411218" y="825500"/>
                </a:lnTo>
                <a:lnTo>
                  <a:pt x="429979" y="876300"/>
                </a:lnTo>
                <a:lnTo>
                  <a:pt x="435290" y="876300"/>
                </a:lnTo>
                <a:lnTo>
                  <a:pt x="442796" y="889000"/>
                </a:lnTo>
                <a:lnTo>
                  <a:pt x="452346" y="914400"/>
                </a:lnTo>
                <a:lnTo>
                  <a:pt x="463786" y="927100"/>
                </a:lnTo>
                <a:lnTo>
                  <a:pt x="464828" y="927100"/>
                </a:lnTo>
                <a:lnTo>
                  <a:pt x="464828" y="952500"/>
                </a:lnTo>
                <a:lnTo>
                  <a:pt x="453936" y="990600"/>
                </a:lnTo>
                <a:lnTo>
                  <a:pt x="425318" y="1016000"/>
                </a:lnTo>
                <a:lnTo>
                  <a:pt x="232976" y="1079500"/>
                </a:lnTo>
                <a:lnTo>
                  <a:pt x="189079" y="1104900"/>
                </a:lnTo>
                <a:lnTo>
                  <a:pt x="149203" y="1130300"/>
                </a:lnTo>
                <a:lnTo>
                  <a:pt x="113884" y="1155700"/>
                </a:lnTo>
                <a:lnTo>
                  <a:pt x="83654" y="1193800"/>
                </a:lnTo>
                <a:lnTo>
                  <a:pt x="59050" y="1231900"/>
                </a:lnTo>
                <a:lnTo>
                  <a:pt x="40603" y="1282700"/>
                </a:lnTo>
                <a:lnTo>
                  <a:pt x="28849" y="1320800"/>
                </a:lnTo>
                <a:lnTo>
                  <a:pt x="922" y="1485900"/>
                </a:lnTo>
                <a:lnTo>
                  <a:pt x="0" y="1498600"/>
                </a:lnTo>
                <a:lnTo>
                  <a:pt x="2362" y="1511300"/>
                </a:lnTo>
                <a:lnTo>
                  <a:pt x="7875" y="1536700"/>
                </a:lnTo>
                <a:lnTo>
                  <a:pt x="16403" y="1549400"/>
                </a:lnTo>
                <a:lnTo>
                  <a:pt x="1357384" y="1549400"/>
                </a:lnTo>
                <a:lnTo>
                  <a:pt x="1365896" y="1536700"/>
                </a:lnTo>
                <a:lnTo>
                  <a:pt x="1371381" y="1511300"/>
                </a:lnTo>
                <a:lnTo>
                  <a:pt x="63520" y="1511300"/>
                </a:lnTo>
                <a:lnTo>
                  <a:pt x="62454" y="1498600"/>
                </a:lnTo>
                <a:lnTo>
                  <a:pt x="60269" y="1498600"/>
                </a:lnTo>
                <a:lnTo>
                  <a:pt x="88209" y="1333500"/>
                </a:lnTo>
                <a:lnTo>
                  <a:pt x="95035" y="1308100"/>
                </a:lnTo>
                <a:lnTo>
                  <a:pt x="105267" y="1282700"/>
                </a:lnTo>
                <a:lnTo>
                  <a:pt x="118740" y="1244600"/>
                </a:lnTo>
                <a:lnTo>
                  <a:pt x="135288" y="1231900"/>
                </a:lnTo>
                <a:lnTo>
                  <a:pt x="139847" y="1219200"/>
                </a:lnTo>
                <a:lnTo>
                  <a:pt x="260543" y="1219200"/>
                </a:lnTo>
                <a:lnTo>
                  <a:pt x="308341" y="1193800"/>
                </a:lnTo>
                <a:lnTo>
                  <a:pt x="334913" y="1181100"/>
                </a:lnTo>
                <a:lnTo>
                  <a:pt x="208415" y="1181100"/>
                </a:lnTo>
                <a:lnTo>
                  <a:pt x="202395" y="1168400"/>
                </a:lnTo>
                <a:lnTo>
                  <a:pt x="214710" y="1155700"/>
                </a:lnTo>
                <a:lnTo>
                  <a:pt x="227301" y="1155700"/>
                </a:lnTo>
                <a:lnTo>
                  <a:pt x="240123" y="1143000"/>
                </a:lnTo>
                <a:lnTo>
                  <a:pt x="253131" y="1143000"/>
                </a:lnTo>
                <a:lnTo>
                  <a:pt x="330665" y="1104900"/>
                </a:lnTo>
                <a:lnTo>
                  <a:pt x="446257" y="1104900"/>
                </a:lnTo>
                <a:lnTo>
                  <a:pt x="446592" y="1092200"/>
                </a:lnTo>
                <a:lnTo>
                  <a:pt x="445644" y="1092200"/>
                </a:lnTo>
                <a:lnTo>
                  <a:pt x="443415" y="1079500"/>
                </a:lnTo>
                <a:lnTo>
                  <a:pt x="441498" y="1066800"/>
                </a:lnTo>
                <a:lnTo>
                  <a:pt x="447251" y="1066800"/>
                </a:lnTo>
                <a:lnTo>
                  <a:pt x="468426" y="1054100"/>
                </a:lnTo>
                <a:lnTo>
                  <a:pt x="486908" y="1041400"/>
                </a:lnTo>
                <a:lnTo>
                  <a:pt x="502288" y="1028700"/>
                </a:lnTo>
                <a:lnTo>
                  <a:pt x="514154" y="1003300"/>
                </a:lnTo>
                <a:lnTo>
                  <a:pt x="619145" y="1003300"/>
                </a:lnTo>
                <a:lnTo>
                  <a:pt x="589132" y="977900"/>
                </a:lnTo>
                <a:lnTo>
                  <a:pt x="563164" y="965200"/>
                </a:lnTo>
                <a:lnTo>
                  <a:pt x="542118" y="939800"/>
                </a:lnTo>
                <a:lnTo>
                  <a:pt x="531301" y="914400"/>
                </a:lnTo>
                <a:lnTo>
                  <a:pt x="519882" y="901700"/>
                </a:lnTo>
                <a:lnTo>
                  <a:pt x="508248" y="889000"/>
                </a:lnTo>
                <a:lnTo>
                  <a:pt x="498191" y="863600"/>
                </a:lnTo>
                <a:lnTo>
                  <a:pt x="489800" y="850900"/>
                </a:lnTo>
                <a:lnTo>
                  <a:pt x="483166" y="838200"/>
                </a:lnTo>
                <a:lnTo>
                  <a:pt x="467457" y="812800"/>
                </a:lnTo>
                <a:lnTo>
                  <a:pt x="456077" y="774700"/>
                </a:lnTo>
                <a:lnTo>
                  <a:pt x="449155" y="736600"/>
                </a:lnTo>
                <a:lnTo>
                  <a:pt x="446819" y="698500"/>
                </a:lnTo>
                <a:lnTo>
                  <a:pt x="446819" y="635000"/>
                </a:lnTo>
                <a:lnTo>
                  <a:pt x="986709" y="635000"/>
                </a:lnTo>
                <a:lnTo>
                  <a:pt x="986709" y="622300"/>
                </a:lnTo>
                <a:close/>
              </a:path>
              <a:path w="1374139" h="1562100">
                <a:moveTo>
                  <a:pt x="792030" y="1054100"/>
                </a:moveTo>
                <a:lnTo>
                  <a:pt x="581642" y="1054100"/>
                </a:lnTo>
                <a:lnTo>
                  <a:pt x="575787" y="1066800"/>
                </a:lnTo>
                <a:lnTo>
                  <a:pt x="571549" y="1079500"/>
                </a:lnTo>
                <a:lnTo>
                  <a:pt x="568973" y="1092200"/>
                </a:lnTo>
                <a:lnTo>
                  <a:pt x="568104" y="1104900"/>
                </a:lnTo>
                <a:lnTo>
                  <a:pt x="570481" y="1130300"/>
                </a:lnTo>
                <a:lnTo>
                  <a:pt x="577404" y="1143000"/>
                </a:lnTo>
                <a:lnTo>
                  <a:pt x="588560" y="1168400"/>
                </a:lnTo>
                <a:lnTo>
                  <a:pt x="603639" y="1181100"/>
                </a:lnTo>
                <a:lnTo>
                  <a:pt x="606166" y="1181100"/>
                </a:lnTo>
                <a:lnTo>
                  <a:pt x="585401" y="1511300"/>
                </a:lnTo>
                <a:lnTo>
                  <a:pt x="645765" y="1511300"/>
                </a:lnTo>
                <a:lnTo>
                  <a:pt x="665716" y="1193800"/>
                </a:lnTo>
                <a:lnTo>
                  <a:pt x="768110" y="1193800"/>
                </a:lnTo>
                <a:lnTo>
                  <a:pt x="767304" y="1181100"/>
                </a:lnTo>
                <a:lnTo>
                  <a:pt x="777095" y="1168400"/>
                </a:lnTo>
                <a:lnTo>
                  <a:pt x="779648" y="1168400"/>
                </a:lnTo>
                <a:lnTo>
                  <a:pt x="790752" y="1155700"/>
                </a:lnTo>
                <a:lnTo>
                  <a:pt x="798871" y="1143000"/>
                </a:lnTo>
                <a:lnTo>
                  <a:pt x="656788" y="1143000"/>
                </a:lnTo>
                <a:lnTo>
                  <a:pt x="645726" y="1130300"/>
                </a:lnTo>
                <a:lnTo>
                  <a:pt x="636682" y="1130300"/>
                </a:lnTo>
                <a:lnTo>
                  <a:pt x="630580" y="1117600"/>
                </a:lnTo>
                <a:lnTo>
                  <a:pt x="628340" y="1104900"/>
                </a:lnTo>
                <a:lnTo>
                  <a:pt x="630580" y="1092200"/>
                </a:lnTo>
                <a:lnTo>
                  <a:pt x="636682" y="1079500"/>
                </a:lnTo>
                <a:lnTo>
                  <a:pt x="645726" y="1079500"/>
                </a:lnTo>
                <a:lnTo>
                  <a:pt x="656788" y="1066800"/>
                </a:lnTo>
                <a:lnTo>
                  <a:pt x="797864" y="1066800"/>
                </a:lnTo>
                <a:lnTo>
                  <a:pt x="792030" y="1054100"/>
                </a:lnTo>
                <a:close/>
              </a:path>
              <a:path w="1374139" h="1562100">
                <a:moveTo>
                  <a:pt x="768110" y="1193800"/>
                </a:moveTo>
                <a:lnTo>
                  <a:pt x="707969" y="1193800"/>
                </a:lnTo>
                <a:lnTo>
                  <a:pt x="727921" y="1511300"/>
                </a:lnTo>
                <a:lnTo>
                  <a:pt x="788284" y="1511300"/>
                </a:lnTo>
                <a:lnTo>
                  <a:pt x="768110" y="1193800"/>
                </a:lnTo>
                <a:close/>
              </a:path>
              <a:path w="1374139" h="1562100">
                <a:moveTo>
                  <a:pt x="1306429" y="1219200"/>
                </a:moveTo>
                <a:lnTo>
                  <a:pt x="1233825" y="1219200"/>
                </a:lnTo>
                <a:lnTo>
                  <a:pt x="1238423" y="1231900"/>
                </a:lnTo>
                <a:lnTo>
                  <a:pt x="1254962" y="1257300"/>
                </a:lnTo>
                <a:lnTo>
                  <a:pt x="1268426" y="1282700"/>
                </a:lnTo>
                <a:lnTo>
                  <a:pt x="1278653" y="1308100"/>
                </a:lnTo>
                <a:lnTo>
                  <a:pt x="1285476" y="1333500"/>
                </a:lnTo>
                <a:lnTo>
                  <a:pt x="1313378" y="1498600"/>
                </a:lnTo>
                <a:lnTo>
                  <a:pt x="1311270" y="1498600"/>
                </a:lnTo>
                <a:lnTo>
                  <a:pt x="1310216" y="1511300"/>
                </a:lnTo>
                <a:lnTo>
                  <a:pt x="1371381" y="1511300"/>
                </a:lnTo>
                <a:lnTo>
                  <a:pt x="1373705" y="1498600"/>
                </a:lnTo>
                <a:lnTo>
                  <a:pt x="1372738" y="1485900"/>
                </a:lnTo>
                <a:lnTo>
                  <a:pt x="1344836" y="1320800"/>
                </a:lnTo>
                <a:lnTo>
                  <a:pt x="1333078" y="1282700"/>
                </a:lnTo>
                <a:lnTo>
                  <a:pt x="1314631" y="1231900"/>
                </a:lnTo>
                <a:lnTo>
                  <a:pt x="1306429" y="1219200"/>
                </a:lnTo>
                <a:close/>
              </a:path>
              <a:path w="1374139" h="1562100">
                <a:moveTo>
                  <a:pt x="260543" y="1219200"/>
                </a:moveTo>
                <a:lnTo>
                  <a:pt x="145054" y="1219200"/>
                </a:lnTo>
                <a:lnTo>
                  <a:pt x="154433" y="1231900"/>
                </a:lnTo>
                <a:lnTo>
                  <a:pt x="164889" y="1244600"/>
                </a:lnTo>
                <a:lnTo>
                  <a:pt x="212745" y="1244600"/>
                </a:lnTo>
                <a:lnTo>
                  <a:pt x="260543" y="1219200"/>
                </a:lnTo>
                <a:close/>
              </a:path>
              <a:path w="1374139" h="1562100">
                <a:moveTo>
                  <a:pt x="986709" y="635000"/>
                </a:moveTo>
                <a:lnTo>
                  <a:pt x="926473" y="635000"/>
                </a:lnTo>
                <a:lnTo>
                  <a:pt x="926473" y="698500"/>
                </a:lnTo>
                <a:lnTo>
                  <a:pt x="924193" y="736600"/>
                </a:lnTo>
                <a:lnTo>
                  <a:pt x="917440" y="774700"/>
                </a:lnTo>
                <a:lnTo>
                  <a:pt x="906338" y="812800"/>
                </a:lnTo>
                <a:lnTo>
                  <a:pt x="891014" y="838200"/>
                </a:lnTo>
                <a:lnTo>
                  <a:pt x="884281" y="850900"/>
                </a:lnTo>
                <a:lnTo>
                  <a:pt x="875841" y="863600"/>
                </a:lnTo>
                <a:lnTo>
                  <a:pt x="865815" y="889000"/>
                </a:lnTo>
                <a:lnTo>
                  <a:pt x="854324" y="901700"/>
                </a:lnTo>
                <a:lnTo>
                  <a:pt x="843723" y="914400"/>
                </a:lnTo>
                <a:lnTo>
                  <a:pt x="832859" y="927100"/>
                </a:lnTo>
                <a:lnTo>
                  <a:pt x="821650" y="939800"/>
                </a:lnTo>
                <a:lnTo>
                  <a:pt x="810014" y="965200"/>
                </a:lnTo>
                <a:lnTo>
                  <a:pt x="784445" y="977900"/>
                </a:lnTo>
                <a:lnTo>
                  <a:pt x="754696" y="1003300"/>
                </a:lnTo>
                <a:lnTo>
                  <a:pt x="859467" y="1003300"/>
                </a:lnTo>
                <a:lnTo>
                  <a:pt x="871313" y="1028700"/>
                </a:lnTo>
                <a:lnTo>
                  <a:pt x="886687" y="1041400"/>
                </a:lnTo>
                <a:lnTo>
                  <a:pt x="905180" y="1054100"/>
                </a:lnTo>
                <a:lnTo>
                  <a:pt x="926384" y="1066800"/>
                </a:lnTo>
                <a:lnTo>
                  <a:pt x="932124" y="1066800"/>
                </a:lnTo>
                <a:lnTo>
                  <a:pt x="930219" y="1079500"/>
                </a:lnTo>
                <a:lnTo>
                  <a:pt x="928008" y="1092200"/>
                </a:lnTo>
                <a:lnTo>
                  <a:pt x="927071" y="1092200"/>
                </a:lnTo>
                <a:lnTo>
                  <a:pt x="927413" y="1104900"/>
                </a:lnTo>
                <a:lnTo>
                  <a:pt x="929038" y="1117600"/>
                </a:lnTo>
                <a:lnTo>
                  <a:pt x="934008" y="1130300"/>
                </a:lnTo>
                <a:lnTo>
                  <a:pt x="941516" y="1130300"/>
                </a:lnTo>
                <a:lnTo>
                  <a:pt x="951262" y="1143000"/>
                </a:lnTo>
                <a:lnTo>
                  <a:pt x="962947" y="1155700"/>
                </a:lnTo>
                <a:lnTo>
                  <a:pt x="1012245" y="1168400"/>
                </a:lnTo>
                <a:lnTo>
                  <a:pt x="1116670" y="1219200"/>
                </a:lnTo>
                <a:lnTo>
                  <a:pt x="1160724" y="1244600"/>
                </a:lnTo>
                <a:lnTo>
                  <a:pt x="1209011" y="1244600"/>
                </a:lnTo>
                <a:lnTo>
                  <a:pt x="1219444" y="1231900"/>
                </a:lnTo>
                <a:lnTo>
                  <a:pt x="1228618" y="1219200"/>
                </a:lnTo>
                <a:lnTo>
                  <a:pt x="1306429" y="1219200"/>
                </a:lnTo>
                <a:lnTo>
                  <a:pt x="1290027" y="1193800"/>
                </a:lnTo>
                <a:lnTo>
                  <a:pt x="1279951" y="1181100"/>
                </a:lnTo>
                <a:lnTo>
                  <a:pt x="1164941" y="1181100"/>
                </a:lnTo>
                <a:lnTo>
                  <a:pt x="1038906" y="1117600"/>
                </a:lnTo>
                <a:lnTo>
                  <a:pt x="1043643" y="1104900"/>
                </a:lnTo>
                <a:lnTo>
                  <a:pt x="1184614" y="1104900"/>
                </a:lnTo>
                <a:lnTo>
                  <a:pt x="1140722" y="1079500"/>
                </a:lnTo>
                <a:lnTo>
                  <a:pt x="948431" y="1016000"/>
                </a:lnTo>
                <a:lnTo>
                  <a:pt x="919818" y="990600"/>
                </a:lnTo>
                <a:lnTo>
                  <a:pt x="908921" y="952500"/>
                </a:lnTo>
                <a:lnTo>
                  <a:pt x="908921" y="927100"/>
                </a:lnTo>
                <a:lnTo>
                  <a:pt x="909963" y="927100"/>
                </a:lnTo>
                <a:lnTo>
                  <a:pt x="921484" y="914400"/>
                </a:lnTo>
                <a:lnTo>
                  <a:pt x="931134" y="889000"/>
                </a:lnTo>
                <a:lnTo>
                  <a:pt x="938745" y="876300"/>
                </a:lnTo>
                <a:lnTo>
                  <a:pt x="944151" y="876300"/>
                </a:lnTo>
                <a:lnTo>
                  <a:pt x="962545" y="825500"/>
                </a:lnTo>
                <a:lnTo>
                  <a:pt x="975869" y="787400"/>
                </a:lnTo>
                <a:lnTo>
                  <a:pt x="983974" y="736600"/>
                </a:lnTo>
                <a:lnTo>
                  <a:pt x="986709" y="698500"/>
                </a:lnTo>
                <a:lnTo>
                  <a:pt x="986709" y="635000"/>
                </a:lnTo>
                <a:close/>
              </a:path>
              <a:path w="1374139" h="1562100">
                <a:moveTo>
                  <a:pt x="446257" y="1104900"/>
                </a:moveTo>
                <a:lnTo>
                  <a:pt x="330665" y="1104900"/>
                </a:lnTo>
                <a:lnTo>
                  <a:pt x="335402" y="1117600"/>
                </a:lnTo>
                <a:lnTo>
                  <a:pt x="208415" y="1181100"/>
                </a:lnTo>
                <a:lnTo>
                  <a:pt x="334913" y="1181100"/>
                </a:lnTo>
                <a:lnTo>
                  <a:pt x="361485" y="1168400"/>
                </a:lnTo>
                <a:lnTo>
                  <a:pt x="410853" y="1155700"/>
                </a:lnTo>
                <a:lnTo>
                  <a:pt x="422485" y="1143000"/>
                </a:lnTo>
                <a:lnTo>
                  <a:pt x="432192" y="1130300"/>
                </a:lnTo>
                <a:lnTo>
                  <a:pt x="439674" y="1130300"/>
                </a:lnTo>
                <a:lnTo>
                  <a:pt x="444635" y="1117600"/>
                </a:lnTo>
                <a:lnTo>
                  <a:pt x="446257" y="1104900"/>
                </a:lnTo>
                <a:close/>
              </a:path>
              <a:path w="1374139" h="1562100">
                <a:moveTo>
                  <a:pt x="1184614" y="1104900"/>
                </a:moveTo>
                <a:lnTo>
                  <a:pt x="1043643" y="1104900"/>
                </a:lnTo>
                <a:lnTo>
                  <a:pt x="1120554" y="1143000"/>
                </a:lnTo>
                <a:lnTo>
                  <a:pt x="1133477" y="1143000"/>
                </a:lnTo>
                <a:lnTo>
                  <a:pt x="1146214" y="1155700"/>
                </a:lnTo>
                <a:lnTo>
                  <a:pt x="1158723" y="1155700"/>
                </a:lnTo>
                <a:lnTo>
                  <a:pt x="1170960" y="1168400"/>
                </a:lnTo>
                <a:lnTo>
                  <a:pt x="1164941" y="1181100"/>
                </a:lnTo>
                <a:lnTo>
                  <a:pt x="1279951" y="1181100"/>
                </a:lnTo>
                <a:lnTo>
                  <a:pt x="1259800" y="1155700"/>
                </a:lnTo>
                <a:lnTo>
                  <a:pt x="1224485" y="1130300"/>
                </a:lnTo>
                <a:lnTo>
                  <a:pt x="1184614" y="1104900"/>
                </a:lnTo>
                <a:close/>
              </a:path>
              <a:path w="1374139" h="1562100">
                <a:moveTo>
                  <a:pt x="797864" y="1066800"/>
                </a:moveTo>
                <a:lnTo>
                  <a:pt x="716846" y="1066800"/>
                </a:lnTo>
                <a:lnTo>
                  <a:pt x="727906" y="1079500"/>
                </a:lnTo>
                <a:lnTo>
                  <a:pt x="736946" y="1079500"/>
                </a:lnTo>
                <a:lnTo>
                  <a:pt x="743044" y="1092200"/>
                </a:lnTo>
                <a:lnTo>
                  <a:pt x="745282" y="1104900"/>
                </a:lnTo>
                <a:lnTo>
                  <a:pt x="745307" y="1117600"/>
                </a:lnTo>
                <a:lnTo>
                  <a:pt x="742373" y="1117600"/>
                </a:lnTo>
                <a:lnTo>
                  <a:pt x="731655" y="1130300"/>
                </a:lnTo>
                <a:lnTo>
                  <a:pt x="724505" y="1143000"/>
                </a:lnTo>
                <a:lnTo>
                  <a:pt x="798871" y="1143000"/>
                </a:lnTo>
                <a:lnTo>
                  <a:pt x="803849" y="1130300"/>
                </a:lnTo>
                <a:lnTo>
                  <a:pt x="805531" y="1104900"/>
                </a:lnTo>
                <a:lnTo>
                  <a:pt x="804662" y="1092200"/>
                </a:lnTo>
                <a:lnTo>
                  <a:pt x="802090" y="1079500"/>
                </a:lnTo>
                <a:lnTo>
                  <a:pt x="797864" y="1066800"/>
                </a:lnTo>
                <a:close/>
              </a:path>
              <a:path w="1374139" h="1562100">
                <a:moveTo>
                  <a:pt x="794482" y="1041400"/>
                </a:moveTo>
                <a:lnTo>
                  <a:pt x="579191" y="1041400"/>
                </a:lnTo>
                <a:lnTo>
                  <a:pt x="585274" y="1054100"/>
                </a:lnTo>
                <a:lnTo>
                  <a:pt x="788411" y="1054100"/>
                </a:lnTo>
                <a:lnTo>
                  <a:pt x="794482" y="1041400"/>
                </a:lnTo>
                <a:close/>
              </a:path>
              <a:path w="1374139" h="1562100">
                <a:moveTo>
                  <a:pt x="652121" y="1003300"/>
                </a:moveTo>
                <a:lnTo>
                  <a:pt x="524518" y="1003300"/>
                </a:lnTo>
                <a:lnTo>
                  <a:pt x="537016" y="1016000"/>
                </a:lnTo>
                <a:lnTo>
                  <a:pt x="550326" y="1028700"/>
                </a:lnTo>
                <a:lnTo>
                  <a:pt x="564399" y="1041400"/>
                </a:lnTo>
                <a:lnTo>
                  <a:pt x="809325" y="1041400"/>
                </a:lnTo>
                <a:lnTo>
                  <a:pt x="823401" y="1028700"/>
                </a:lnTo>
                <a:lnTo>
                  <a:pt x="836660" y="1016000"/>
                </a:lnTo>
                <a:lnTo>
                  <a:pt x="686976" y="1016000"/>
                </a:lnTo>
                <a:lnTo>
                  <a:pt x="652121" y="1003300"/>
                </a:lnTo>
                <a:close/>
              </a:path>
              <a:path w="1374139" h="1562100">
                <a:moveTo>
                  <a:pt x="849053" y="1003300"/>
                </a:moveTo>
                <a:lnTo>
                  <a:pt x="721845" y="1003300"/>
                </a:lnTo>
                <a:lnTo>
                  <a:pt x="686976" y="1016000"/>
                </a:lnTo>
                <a:lnTo>
                  <a:pt x="836660" y="1016000"/>
                </a:lnTo>
                <a:lnTo>
                  <a:pt x="849053" y="1003300"/>
                </a:lnTo>
                <a:close/>
              </a:path>
              <a:path w="1374139" h="1562100">
                <a:moveTo>
                  <a:pt x="802258" y="12700"/>
                </a:moveTo>
                <a:lnTo>
                  <a:pt x="579473" y="12700"/>
                </a:lnTo>
                <a:lnTo>
                  <a:pt x="528825" y="25400"/>
                </a:lnTo>
                <a:lnTo>
                  <a:pt x="480719" y="38100"/>
                </a:lnTo>
                <a:lnTo>
                  <a:pt x="435510" y="50800"/>
                </a:lnTo>
                <a:lnTo>
                  <a:pt x="393553" y="76200"/>
                </a:lnTo>
                <a:lnTo>
                  <a:pt x="355203" y="101600"/>
                </a:lnTo>
                <a:lnTo>
                  <a:pt x="320815" y="127000"/>
                </a:lnTo>
                <a:lnTo>
                  <a:pt x="290743" y="152400"/>
                </a:lnTo>
                <a:lnTo>
                  <a:pt x="244970" y="215900"/>
                </a:lnTo>
                <a:lnTo>
                  <a:pt x="229978" y="254000"/>
                </a:lnTo>
                <a:lnTo>
                  <a:pt x="217559" y="317500"/>
                </a:lnTo>
                <a:lnTo>
                  <a:pt x="222081" y="368300"/>
                </a:lnTo>
                <a:lnTo>
                  <a:pt x="235422" y="406400"/>
                </a:lnTo>
                <a:lnTo>
                  <a:pt x="257245" y="444500"/>
                </a:lnTo>
                <a:lnTo>
                  <a:pt x="287212" y="482600"/>
                </a:lnTo>
                <a:lnTo>
                  <a:pt x="324988" y="520700"/>
                </a:lnTo>
                <a:lnTo>
                  <a:pt x="327350" y="520700"/>
                </a:lnTo>
                <a:lnTo>
                  <a:pt x="332471" y="558800"/>
                </a:lnTo>
                <a:lnTo>
                  <a:pt x="343959" y="584200"/>
                </a:lnTo>
                <a:lnTo>
                  <a:pt x="361176" y="596900"/>
                </a:lnTo>
                <a:lnTo>
                  <a:pt x="383484" y="622300"/>
                </a:lnTo>
                <a:lnTo>
                  <a:pt x="989820" y="622300"/>
                </a:lnTo>
                <a:lnTo>
                  <a:pt x="1012418" y="596900"/>
                </a:lnTo>
                <a:lnTo>
                  <a:pt x="1029795" y="584200"/>
                </a:lnTo>
                <a:lnTo>
                  <a:pt x="1035551" y="571500"/>
                </a:lnTo>
                <a:lnTo>
                  <a:pt x="418079" y="571500"/>
                </a:lnTo>
                <a:lnTo>
                  <a:pt x="405231" y="558800"/>
                </a:lnTo>
                <a:lnTo>
                  <a:pt x="395514" y="546100"/>
                </a:lnTo>
                <a:lnTo>
                  <a:pt x="389365" y="533400"/>
                </a:lnTo>
                <a:lnTo>
                  <a:pt x="387218" y="520700"/>
                </a:lnTo>
                <a:lnTo>
                  <a:pt x="387218" y="495300"/>
                </a:lnTo>
                <a:lnTo>
                  <a:pt x="390075" y="495300"/>
                </a:lnTo>
                <a:lnTo>
                  <a:pt x="431114" y="469900"/>
                </a:lnTo>
                <a:lnTo>
                  <a:pt x="476562" y="457200"/>
                </a:lnTo>
                <a:lnTo>
                  <a:pt x="525650" y="444500"/>
                </a:lnTo>
                <a:lnTo>
                  <a:pt x="326982" y="444500"/>
                </a:lnTo>
                <a:lnTo>
                  <a:pt x="299035" y="406400"/>
                </a:lnTo>
                <a:lnTo>
                  <a:pt x="280176" y="342900"/>
                </a:lnTo>
                <a:lnTo>
                  <a:pt x="277807" y="317500"/>
                </a:lnTo>
                <a:lnTo>
                  <a:pt x="282252" y="279400"/>
                </a:lnTo>
                <a:lnTo>
                  <a:pt x="295161" y="241300"/>
                </a:lnTo>
                <a:lnTo>
                  <a:pt x="315895" y="215900"/>
                </a:lnTo>
                <a:lnTo>
                  <a:pt x="343818" y="177800"/>
                </a:lnTo>
                <a:lnTo>
                  <a:pt x="378292" y="152400"/>
                </a:lnTo>
                <a:lnTo>
                  <a:pt x="418678" y="127000"/>
                </a:lnTo>
                <a:lnTo>
                  <a:pt x="464339" y="101600"/>
                </a:lnTo>
                <a:lnTo>
                  <a:pt x="514638" y="88900"/>
                </a:lnTo>
                <a:lnTo>
                  <a:pt x="568935" y="76200"/>
                </a:lnTo>
                <a:lnTo>
                  <a:pt x="626594" y="63500"/>
                </a:lnTo>
                <a:lnTo>
                  <a:pt x="954605" y="63500"/>
                </a:lnTo>
                <a:lnTo>
                  <a:pt x="907157" y="38100"/>
                </a:lnTo>
                <a:lnTo>
                  <a:pt x="856227" y="25400"/>
                </a:lnTo>
                <a:lnTo>
                  <a:pt x="802258" y="12700"/>
                </a:lnTo>
                <a:close/>
              </a:path>
              <a:path w="1374139" h="1562100">
                <a:moveTo>
                  <a:pt x="977006" y="419100"/>
                </a:moveTo>
                <a:lnTo>
                  <a:pt x="742095" y="419100"/>
                </a:lnTo>
                <a:lnTo>
                  <a:pt x="847758" y="444500"/>
                </a:lnTo>
                <a:lnTo>
                  <a:pt x="896815" y="457200"/>
                </a:lnTo>
                <a:lnTo>
                  <a:pt x="942330" y="469900"/>
                </a:lnTo>
                <a:lnTo>
                  <a:pt x="983534" y="495300"/>
                </a:lnTo>
                <a:lnTo>
                  <a:pt x="986391" y="495300"/>
                </a:lnTo>
                <a:lnTo>
                  <a:pt x="986391" y="520700"/>
                </a:lnTo>
                <a:lnTo>
                  <a:pt x="984380" y="533400"/>
                </a:lnTo>
                <a:lnTo>
                  <a:pt x="978616" y="546100"/>
                </a:lnTo>
                <a:lnTo>
                  <a:pt x="969503" y="558800"/>
                </a:lnTo>
                <a:lnTo>
                  <a:pt x="957448" y="571500"/>
                </a:lnTo>
                <a:lnTo>
                  <a:pt x="1035551" y="571500"/>
                </a:lnTo>
                <a:lnTo>
                  <a:pt x="1041307" y="558800"/>
                </a:lnTo>
                <a:lnTo>
                  <a:pt x="1046310" y="520700"/>
                </a:lnTo>
                <a:lnTo>
                  <a:pt x="1048685" y="520700"/>
                </a:lnTo>
                <a:lnTo>
                  <a:pt x="1086323" y="482600"/>
                </a:lnTo>
                <a:lnTo>
                  <a:pt x="1116184" y="444500"/>
                </a:lnTo>
                <a:lnTo>
                  <a:pt x="1046627" y="444500"/>
                </a:lnTo>
                <a:lnTo>
                  <a:pt x="1046627" y="431800"/>
                </a:lnTo>
                <a:lnTo>
                  <a:pt x="986391" y="431800"/>
                </a:lnTo>
                <a:lnTo>
                  <a:pt x="977006" y="419100"/>
                </a:lnTo>
                <a:close/>
              </a:path>
              <a:path w="1374139" h="1562100">
                <a:moveTo>
                  <a:pt x="915371" y="254000"/>
                </a:moveTo>
                <a:lnTo>
                  <a:pt x="447039" y="254000"/>
                </a:lnTo>
                <a:lnTo>
                  <a:pt x="408006" y="279400"/>
                </a:lnTo>
                <a:lnTo>
                  <a:pt x="374913" y="304800"/>
                </a:lnTo>
                <a:lnTo>
                  <a:pt x="349331" y="330200"/>
                </a:lnTo>
                <a:lnTo>
                  <a:pt x="332831" y="368300"/>
                </a:lnTo>
                <a:lnTo>
                  <a:pt x="326982" y="419100"/>
                </a:lnTo>
                <a:lnTo>
                  <a:pt x="326982" y="444500"/>
                </a:lnTo>
                <a:lnTo>
                  <a:pt x="525650" y="444500"/>
                </a:lnTo>
                <a:lnTo>
                  <a:pt x="577604" y="431800"/>
                </a:lnTo>
                <a:lnTo>
                  <a:pt x="387218" y="431800"/>
                </a:lnTo>
                <a:lnTo>
                  <a:pt x="387218" y="419100"/>
                </a:lnTo>
                <a:lnTo>
                  <a:pt x="395342" y="381000"/>
                </a:lnTo>
                <a:lnTo>
                  <a:pt x="417485" y="342900"/>
                </a:lnTo>
                <a:lnTo>
                  <a:pt x="450301" y="317500"/>
                </a:lnTo>
                <a:lnTo>
                  <a:pt x="1009051" y="317500"/>
                </a:lnTo>
                <a:lnTo>
                  <a:pt x="998799" y="304800"/>
                </a:lnTo>
                <a:lnTo>
                  <a:pt x="973857" y="279400"/>
                </a:lnTo>
                <a:lnTo>
                  <a:pt x="945812" y="266700"/>
                </a:lnTo>
                <a:lnTo>
                  <a:pt x="915371" y="254000"/>
                </a:lnTo>
                <a:close/>
              </a:path>
              <a:path w="1374139" h="1562100">
                <a:moveTo>
                  <a:pt x="954605" y="63500"/>
                </a:moveTo>
                <a:lnTo>
                  <a:pt x="746401" y="63500"/>
                </a:lnTo>
                <a:lnTo>
                  <a:pt x="803434" y="76200"/>
                </a:lnTo>
                <a:lnTo>
                  <a:pt x="857386" y="88900"/>
                </a:lnTo>
                <a:lnTo>
                  <a:pt x="907568" y="101600"/>
                </a:lnTo>
                <a:lnTo>
                  <a:pt x="953293" y="127000"/>
                </a:lnTo>
                <a:lnTo>
                  <a:pt x="993872" y="152400"/>
                </a:lnTo>
                <a:lnTo>
                  <a:pt x="1028617" y="177800"/>
                </a:lnTo>
                <a:lnTo>
                  <a:pt x="1056839" y="215900"/>
                </a:lnTo>
                <a:lnTo>
                  <a:pt x="1077850" y="241300"/>
                </a:lnTo>
                <a:lnTo>
                  <a:pt x="1090961" y="279400"/>
                </a:lnTo>
                <a:lnTo>
                  <a:pt x="1095484" y="317500"/>
                </a:lnTo>
                <a:lnTo>
                  <a:pt x="1093087" y="342900"/>
                </a:lnTo>
                <a:lnTo>
                  <a:pt x="1085983" y="368300"/>
                </a:lnTo>
                <a:lnTo>
                  <a:pt x="1074305" y="406400"/>
                </a:lnTo>
                <a:lnTo>
                  <a:pt x="1058184" y="431800"/>
                </a:lnTo>
                <a:lnTo>
                  <a:pt x="1046627" y="444500"/>
                </a:lnTo>
                <a:lnTo>
                  <a:pt x="1116184" y="444500"/>
                </a:lnTo>
                <a:lnTo>
                  <a:pt x="1137931" y="406400"/>
                </a:lnTo>
                <a:lnTo>
                  <a:pt x="1151226" y="368300"/>
                </a:lnTo>
                <a:lnTo>
                  <a:pt x="1155733" y="317500"/>
                </a:lnTo>
                <a:lnTo>
                  <a:pt x="1152074" y="279400"/>
                </a:lnTo>
                <a:lnTo>
                  <a:pt x="1141392" y="241300"/>
                </a:lnTo>
                <a:lnTo>
                  <a:pt x="1124129" y="203200"/>
                </a:lnTo>
                <a:lnTo>
                  <a:pt x="1100729" y="177800"/>
                </a:lnTo>
                <a:lnTo>
                  <a:pt x="1071634" y="139700"/>
                </a:lnTo>
                <a:lnTo>
                  <a:pt x="1037286" y="114300"/>
                </a:lnTo>
                <a:lnTo>
                  <a:pt x="998129" y="88900"/>
                </a:lnTo>
                <a:lnTo>
                  <a:pt x="954605" y="63500"/>
                </a:lnTo>
                <a:close/>
              </a:path>
              <a:path w="1374139" h="1562100">
                <a:moveTo>
                  <a:pt x="840017" y="368300"/>
                </a:moveTo>
                <a:lnTo>
                  <a:pt x="533538" y="368300"/>
                </a:lnTo>
                <a:lnTo>
                  <a:pt x="485349" y="393700"/>
                </a:lnTo>
                <a:lnTo>
                  <a:pt x="439528" y="406400"/>
                </a:lnTo>
                <a:lnTo>
                  <a:pt x="396603" y="419100"/>
                </a:lnTo>
                <a:lnTo>
                  <a:pt x="387218" y="431800"/>
                </a:lnTo>
                <a:lnTo>
                  <a:pt x="577604" y="431800"/>
                </a:lnTo>
                <a:lnTo>
                  <a:pt x="631653" y="419100"/>
                </a:lnTo>
                <a:lnTo>
                  <a:pt x="977006" y="419100"/>
                </a:lnTo>
                <a:lnTo>
                  <a:pt x="934000" y="406400"/>
                </a:lnTo>
                <a:lnTo>
                  <a:pt x="888161" y="393700"/>
                </a:lnTo>
                <a:lnTo>
                  <a:pt x="840017" y="368300"/>
                </a:lnTo>
                <a:close/>
              </a:path>
              <a:path w="1374139" h="1562100">
                <a:moveTo>
                  <a:pt x="1009051" y="317500"/>
                </a:moveTo>
                <a:lnTo>
                  <a:pt x="922744" y="317500"/>
                </a:lnTo>
                <a:lnTo>
                  <a:pt x="940458" y="330200"/>
                </a:lnTo>
                <a:lnTo>
                  <a:pt x="956216" y="342900"/>
                </a:lnTo>
                <a:lnTo>
                  <a:pt x="969146" y="355600"/>
                </a:lnTo>
                <a:lnTo>
                  <a:pt x="978609" y="381000"/>
                </a:lnTo>
                <a:lnTo>
                  <a:pt x="984420" y="393700"/>
                </a:lnTo>
                <a:lnTo>
                  <a:pt x="986391" y="419100"/>
                </a:lnTo>
                <a:lnTo>
                  <a:pt x="986391" y="431800"/>
                </a:lnTo>
                <a:lnTo>
                  <a:pt x="1046627" y="431800"/>
                </a:lnTo>
                <a:lnTo>
                  <a:pt x="1046627" y="419100"/>
                </a:lnTo>
                <a:lnTo>
                  <a:pt x="1043512" y="381000"/>
                </a:lnTo>
                <a:lnTo>
                  <a:pt x="1034305" y="355600"/>
                </a:lnTo>
                <a:lnTo>
                  <a:pt x="1019302" y="330200"/>
                </a:lnTo>
                <a:lnTo>
                  <a:pt x="1009051" y="317500"/>
                </a:lnTo>
                <a:close/>
              </a:path>
              <a:path w="1374139" h="1562100">
                <a:moveTo>
                  <a:pt x="738923" y="355600"/>
                </a:moveTo>
                <a:lnTo>
                  <a:pt x="634905" y="355600"/>
                </a:lnTo>
                <a:lnTo>
                  <a:pt x="583566" y="368300"/>
                </a:lnTo>
                <a:lnTo>
                  <a:pt x="790096" y="368300"/>
                </a:lnTo>
                <a:lnTo>
                  <a:pt x="738923" y="355600"/>
                </a:lnTo>
                <a:close/>
              </a:path>
              <a:path w="1374139" h="1562100">
                <a:moveTo>
                  <a:pt x="686976" y="0"/>
                </a:moveTo>
                <a:lnTo>
                  <a:pt x="632308" y="12700"/>
                </a:lnTo>
                <a:lnTo>
                  <a:pt x="745694" y="12700"/>
                </a:lnTo>
                <a:lnTo>
                  <a:pt x="6869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75423" y="3857319"/>
            <a:ext cx="1258570" cy="1564005"/>
          </a:xfrm>
          <a:custGeom>
            <a:avLst/>
            <a:gdLst/>
            <a:ahLst/>
            <a:cxnLst/>
            <a:rect l="l" t="t" r="r" b="b"/>
            <a:pathLst>
              <a:path w="1258570" h="1564004">
                <a:moveTo>
                  <a:pt x="1051509" y="664044"/>
                </a:moveTo>
                <a:lnTo>
                  <a:pt x="1051407" y="654367"/>
                </a:lnTo>
                <a:lnTo>
                  <a:pt x="983894" y="336715"/>
                </a:lnTo>
                <a:lnTo>
                  <a:pt x="970483" y="273646"/>
                </a:lnTo>
                <a:lnTo>
                  <a:pt x="969518" y="271272"/>
                </a:lnTo>
                <a:lnTo>
                  <a:pt x="969518" y="621779"/>
                </a:lnTo>
                <a:lnTo>
                  <a:pt x="541616" y="712724"/>
                </a:lnTo>
                <a:lnTo>
                  <a:pt x="481037" y="427659"/>
                </a:lnTo>
                <a:lnTo>
                  <a:pt x="908926" y="336715"/>
                </a:lnTo>
                <a:lnTo>
                  <a:pt x="969518" y="621779"/>
                </a:lnTo>
                <a:lnTo>
                  <a:pt x="969518" y="271272"/>
                </a:lnTo>
                <a:lnTo>
                  <a:pt x="967308" y="265798"/>
                </a:lnTo>
                <a:lnTo>
                  <a:pt x="961847" y="259676"/>
                </a:lnTo>
                <a:lnTo>
                  <a:pt x="954735" y="255714"/>
                </a:lnTo>
                <a:lnTo>
                  <a:pt x="946581" y="254292"/>
                </a:lnTo>
                <a:lnTo>
                  <a:pt x="944918" y="254292"/>
                </a:lnTo>
                <a:lnTo>
                  <a:pt x="417957" y="366102"/>
                </a:lnTo>
                <a:lnTo>
                  <a:pt x="399059" y="385394"/>
                </a:lnTo>
                <a:lnTo>
                  <a:pt x="399148" y="395071"/>
                </a:lnTo>
                <a:lnTo>
                  <a:pt x="480060" y="775804"/>
                </a:lnTo>
                <a:lnTo>
                  <a:pt x="503961" y="795147"/>
                </a:lnTo>
                <a:lnTo>
                  <a:pt x="505637" y="795147"/>
                </a:lnTo>
                <a:lnTo>
                  <a:pt x="894334" y="712724"/>
                </a:lnTo>
                <a:lnTo>
                  <a:pt x="1032611" y="683336"/>
                </a:lnTo>
                <a:lnTo>
                  <a:pt x="1047991" y="672731"/>
                </a:lnTo>
                <a:lnTo>
                  <a:pt x="1051509" y="664044"/>
                </a:lnTo>
                <a:close/>
              </a:path>
              <a:path w="1258570" h="1564004">
                <a:moveTo>
                  <a:pt x="1233246" y="1289723"/>
                </a:moveTo>
                <a:lnTo>
                  <a:pt x="1233106" y="1275168"/>
                </a:lnTo>
                <a:lnTo>
                  <a:pt x="1227315" y="1261821"/>
                </a:lnTo>
                <a:lnTo>
                  <a:pt x="1217206" y="1252067"/>
                </a:lnTo>
                <a:lnTo>
                  <a:pt x="1204175" y="1246809"/>
                </a:lnTo>
                <a:lnTo>
                  <a:pt x="1189609" y="1246987"/>
                </a:lnTo>
                <a:lnTo>
                  <a:pt x="558888" y="1381023"/>
                </a:lnTo>
                <a:lnTo>
                  <a:pt x="545922" y="1320063"/>
                </a:lnTo>
                <a:lnTo>
                  <a:pt x="532485" y="1256842"/>
                </a:lnTo>
                <a:lnTo>
                  <a:pt x="486156" y="1038885"/>
                </a:lnTo>
                <a:lnTo>
                  <a:pt x="486156" y="1391335"/>
                </a:lnTo>
                <a:lnTo>
                  <a:pt x="485228" y="1422806"/>
                </a:lnTo>
                <a:lnTo>
                  <a:pt x="450202" y="1475422"/>
                </a:lnTo>
                <a:lnTo>
                  <a:pt x="414185" y="1489583"/>
                </a:lnTo>
                <a:lnTo>
                  <a:pt x="408178" y="1490192"/>
                </a:lnTo>
                <a:lnTo>
                  <a:pt x="402247" y="1490192"/>
                </a:lnTo>
                <a:lnTo>
                  <a:pt x="348869" y="1471142"/>
                </a:lnTo>
                <a:lnTo>
                  <a:pt x="319176" y="1422806"/>
                </a:lnTo>
                <a:lnTo>
                  <a:pt x="318871" y="1391335"/>
                </a:lnTo>
                <a:lnTo>
                  <a:pt x="318846" y="1389075"/>
                </a:lnTo>
                <a:lnTo>
                  <a:pt x="353720" y="1335366"/>
                </a:lnTo>
                <a:lnTo>
                  <a:pt x="390550" y="1320685"/>
                </a:lnTo>
                <a:lnTo>
                  <a:pt x="396557" y="1320063"/>
                </a:lnTo>
                <a:lnTo>
                  <a:pt x="402488" y="1320063"/>
                </a:lnTo>
                <a:lnTo>
                  <a:pt x="454901" y="1338465"/>
                </a:lnTo>
                <a:lnTo>
                  <a:pt x="484886" y="1385265"/>
                </a:lnTo>
                <a:lnTo>
                  <a:pt x="486156" y="1391335"/>
                </a:lnTo>
                <a:lnTo>
                  <a:pt x="486156" y="1038885"/>
                </a:lnTo>
                <a:lnTo>
                  <a:pt x="288201" y="107543"/>
                </a:lnTo>
                <a:lnTo>
                  <a:pt x="49136" y="2171"/>
                </a:lnTo>
                <a:lnTo>
                  <a:pt x="34759" y="0"/>
                </a:lnTo>
                <a:lnTo>
                  <a:pt x="21120" y="3403"/>
                </a:lnTo>
                <a:lnTo>
                  <a:pt x="9753" y="11658"/>
                </a:lnTo>
                <a:lnTo>
                  <a:pt x="2171" y="24066"/>
                </a:lnTo>
                <a:lnTo>
                  <a:pt x="0" y="38468"/>
                </a:lnTo>
                <a:lnTo>
                  <a:pt x="3403" y="52095"/>
                </a:lnTo>
                <a:lnTo>
                  <a:pt x="11658" y="63461"/>
                </a:lnTo>
                <a:lnTo>
                  <a:pt x="24066" y="71031"/>
                </a:lnTo>
                <a:lnTo>
                  <a:pt x="220751" y="142621"/>
                </a:lnTo>
                <a:lnTo>
                  <a:pt x="457581" y="1256842"/>
                </a:lnTo>
                <a:lnTo>
                  <a:pt x="444373" y="1252537"/>
                </a:lnTo>
                <a:lnTo>
                  <a:pt x="430745" y="1249375"/>
                </a:lnTo>
                <a:lnTo>
                  <a:pt x="416763" y="1247432"/>
                </a:lnTo>
                <a:lnTo>
                  <a:pt x="403504" y="1246809"/>
                </a:lnTo>
                <a:lnTo>
                  <a:pt x="400685" y="1246809"/>
                </a:lnTo>
                <a:lnTo>
                  <a:pt x="322224" y="1268539"/>
                </a:lnTo>
                <a:lnTo>
                  <a:pt x="284391" y="1299591"/>
                </a:lnTo>
                <a:lnTo>
                  <a:pt x="257975" y="1340269"/>
                </a:lnTo>
                <a:lnTo>
                  <a:pt x="244995" y="1387449"/>
                </a:lnTo>
                <a:lnTo>
                  <a:pt x="247472" y="1438021"/>
                </a:lnTo>
                <a:lnTo>
                  <a:pt x="262382" y="1478978"/>
                </a:lnTo>
                <a:lnTo>
                  <a:pt x="287261" y="1513586"/>
                </a:lnTo>
                <a:lnTo>
                  <a:pt x="320154" y="1540256"/>
                </a:lnTo>
                <a:lnTo>
                  <a:pt x="359130" y="1557401"/>
                </a:lnTo>
                <a:lnTo>
                  <a:pt x="402247" y="1563471"/>
                </a:lnTo>
                <a:lnTo>
                  <a:pt x="410527" y="1563255"/>
                </a:lnTo>
                <a:lnTo>
                  <a:pt x="474573" y="1546047"/>
                </a:lnTo>
                <a:lnTo>
                  <a:pt x="507809" y="1523161"/>
                </a:lnTo>
                <a:lnTo>
                  <a:pt x="533869" y="1493075"/>
                </a:lnTo>
                <a:lnTo>
                  <a:pt x="551688" y="1457477"/>
                </a:lnTo>
                <a:lnTo>
                  <a:pt x="911415" y="1381023"/>
                </a:lnTo>
                <a:lnTo>
                  <a:pt x="1204874" y="1318653"/>
                </a:lnTo>
                <a:lnTo>
                  <a:pt x="1218222" y="1312875"/>
                </a:lnTo>
                <a:lnTo>
                  <a:pt x="1227988" y="1302766"/>
                </a:lnTo>
                <a:lnTo>
                  <a:pt x="1233246" y="1289723"/>
                </a:lnTo>
                <a:close/>
              </a:path>
              <a:path w="1258570" h="1564004">
                <a:moveTo>
                  <a:pt x="1258062" y="1167536"/>
                </a:moveTo>
                <a:lnTo>
                  <a:pt x="1257985" y="1157859"/>
                </a:lnTo>
                <a:lnTo>
                  <a:pt x="1180363" y="792594"/>
                </a:lnTo>
                <a:lnTo>
                  <a:pt x="1176096" y="772528"/>
                </a:lnTo>
                <a:lnTo>
                  <a:pt x="1176096" y="1125258"/>
                </a:lnTo>
                <a:lnTo>
                  <a:pt x="652945" y="1236446"/>
                </a:lnTo>
                <a:lnTo>
                  <a:pt x="582244" y="903782"/>
                </a:lnTo>
                <a:lnTo>
                  <a:pt x="1105395" y="792594"/>
                </a:lnTo>
                <a:lnTo>
                  <a:pt x="1176096" y="1125258"/>
                </a:lnTo>
                <a:lnTo>
                  <a:pt x="1176096" y="772528"/>
                </a:lnTo>
                <a:lnTo>
                  <a:pt x="1166952" y="729513"/>
                </a:lnTo>
                <a:lnTo>
                  <a:pt x="1143012" y="710171"/>
                </a:lnTo>
                <a:lnTo>
                  <a:pt x="1141349" y="710171"/>
                </a:lnTo>
                <a:lnTo>
                  <a:pt x="519163" y="842225"/>
                </a:lnTo>
                <a:lnTo>
                  <a:pt x="500265" y="861517"/>
                </a:lnTo>
                <a:lnTo>
                  <a:pt x="500354" y="871194"/>
                </a:lnTo>
                <a:lnTo>
                  <a:pt x="591388" y="1299540"/>
                </a:lnTo>
                <a:lnTo>
                  <a:pt x="615289" y="1318869"/>
                </a:lnTo>
                <a:lnTo>
                  <a:pt x="616966" y="1318869"/>
                </a:lnTo>
                <a:lnTo>
                  <a:pt x="618667" y="1318691"/>
                </a:lnTo>
                <a:lnTo>
                  <a:pt x="1005636" y="1236446"/>
                </a:lnTo>
                <a:lnTo>
                  <a:pt x="1239164" y="1186815"/>
                </a:lnTo>
                <a:lnTo>
                  <a:pt x="1248041" y="1182966"/>
                </a:lnTo>
                <a:lnTo>
                  <a:pt x="1254544" y="1176223"/>
                </a:lnTo>
                <a:lnTo>
                  <a:pt x="1258062" y="11675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107262" y="3857279"/>
            <a:ext cx="264795" cy="264795"/>
          </a:xfrm>
          <a:custGeom>
            <a:avLst/>
            <a:gdLst/>
            <a:ahLst/>
            <a:cxnLst/>
            <a:rect l="l" t="t" r="r" b="b"/>
            <a:pathLst>
              <a:path w="264795" h="264795">
                <a:moveTo>
                  <a:pt x="132143" y="0"/>
                </a:moveTo>
                <a:lnTo>
                  <a:pt x="90422" y="6748"/>
                </a:lnTo>
                <a:lnTo>
                  <a:pt x="54153" y="25530"/>
                </a:lnTo>
                <a:lnTo>
                  <a:pt x="25530" y="54153"/>
                </a:lnTo>
                <a:lnTo>
                  <a:pt x="6748" y="90422"/>
                </a:lnTo>
                <a:lnTo>
                  <a:pt x="0" y="132143"/>
                </a:lnTo>
                <a:lnTo>
                  <a:pt x="6748" y="173863"/>
                </a:lnTo>
                <a:lnTo>
                  <a:pt x="25530" y="210129"/>
                </a:lnTo>
                <a:lnTo>
                  <a:pt x="54153" y="238747"/>
                </a:lnTo>
                <a:lnTo>
                  <a:pt x="90422" y="257527"/>
                </a:lnTo>
                <a:lnTo>
                  <a:pt x="132143" y="264274"/>
                </a:lnTo>
                <a:lnTo>
                  <a:pt x="173864" y="257527"/>
                </a:lnTo>
                <a:lnTo>
                  <a:pt x="210133" y="238747"/>
                </a:lnTo>
                <a:lnTo>
                  <a:pt x="238756" y="210129"/>
                </a:lnTo>
                <a:lnTo>
                  <a:pt x="251915" y="184721"/>
                </a:lnTo>
                <a:lnTo>
                  <a:pt x="132143" y="184721"/>
                </a:lnTo>
                <a:lnTo>
                  <a:pt x="111696" y="180583"/>
                </a:lnTo>
                <a:lnTo>
                  <a:pt x="94981" y="169305"/>
                </a:lnTo>
                <a:lnTo>
                  <a:pt x="83703" y="152590"/>
                </a:lnTo>
                <a:lnTo>
                  <a:pt x="79565" y="132143"/>
                </a:lnTo>
                <a:lnTo>
                  <a:pt x="83703" y="111688"/>
                </a:lnTo>
                <a:lnTo>
                  <a:pt x="94981" y="94970"/>
                </a:lnTo>
                <a:lnTo>
                  <a:pt x="111696" y="83691"/>
                </a:lnTo>
                <a:lnTo>
                  <a:pt x="132143" y="79552"/>
                </a:lnTo>
                <a:lnTo>
                  <a:pt x="251909" y="79552"/>
                </a:lnTo>
                <a:lnTo>
                  <a:pt x="238756" y="54153"/>
                </a:lnTo>
                <a:lnTo>
                  <a:pt x="210133" y="25530"/>
                </a:lnTo>
                <a:lnTo>
                  <a:pt x="173864" y="6748"/>
                </a:lnTo>
                <a:lnTo>
                  <a:pt x="132143" y="0"/>
                </a:lnTo>
                <a:close/>
              </a:path>
              <a:path w="264795" h="264795">
                <a:moveTo>
                  <a:pt x="251909" y="79552"/>
                </a:moveTo>
                <a:lnTo>
                  <a:pt x="132143" y="79552"/>
                </a:lnTo>
                <a:lnTo>
                  <a:pt x="152592" y="83691"/>
                </a:lnTo>
                <a:lnTo>
                  <a:pt x="169311" y="94970"/>
                </a:lnTo>
                <a:lnTo>
                  <a:pt x="180594" y="111688"/>
                </a:lnTo>
                <a:lnTo>
                  <a:pt x="184734" y="132143"/>
                </a:lnTo>
                <a:lnTo>
                  <a:pt x="180594" y="152590"/>
                </a:lnTo>
                <a:lnTo>
                  <a:pt x="169311" y="169305"/>
                </a:lnTo>
                <a:lnTo>
                  <a:pt x="152592" y="180583"/>
                </a:lnTo>
                <a:lnTo>
                  <a:pt x="132143" y="184721"/>
                </a:lnTo>
                <a:lnTo>
                  <a:pt x="251915" y="184721"/>
                </a:lnTo>
                <a:lnTo>
                  <a:pt x="257538" y="173863"/>
                </a:lnTo>
                <a:lnTo>
                  <a:pt x="264287" y="132143"/>
                </a:lnTo>
                <a:lnTo>
                  <a:pt x="257538" y="90422"/>
                </a:lnTo>
                <a:lnTo>
                  <a:pt x="251909" y="7955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476713" y="3857279"/>
            <a:ext cx="264795" cy="264795"/>
          </a:xfrm>
          <a:custGeom>
            <a:avLst/>
            <a:gdLst/>
            <a:ahLst/>
            <a:cxnLst/>
            <a:rect l="l" t="t" r="r" b="b"/>
            <a:pathLst>
              <a:path w="264795" h="264795">
                <a:moveTo>
                  <a:pt x="132143" y="0"/>
                </a:moveTo>
                <a:lnTo>
                  <a:pt x="90422" y="6748"/>
                </a:lnTo>
                <a:lnTo>
                  <a:pt x="54153" y="25530"/>
                </a:lnTo>
                <a:lnTo>
                  <a:pt x="25530" y="54153"/>
                </a:lnTo>
                <a:lnTo>
                  <a:pt x="6748" y="90422"/>
                </a:lnTo>
                <a:lnTo>
                  <a:pt x="0" y="132143"/>
                </a:lnTo>
                <a:lnTo>
                  <a:pt x="6748" y="173863"/>
                </a:lnTo>
                <a:lnTo>
                  <a:pt x="25530" y="210129"/>
                </a:lnTo>
                <a:lnTo>
                  <a:pt x="54153" y="238747"/>
                </a:lnTo>
                <a:lnTo>
                  <a:pt x="90422" y="257527"/>
                </a:lnTo>
                <a:lnTo>
                  <a:pt x="132143" y="264274"/>
                </a:lnTo>
                <a:lnTo>
                  <a:pt x="173864" y="257527"/>
                </a:lnTo>
                <a:lnTo>
                  <a:pt x="210133" y="238747"/>
                </a:lnTo>
                <a:lnTo>
                  <a:pt x="238756" y="210129"/>
                </a:lnTo>
                <a:lnTo>
                  <a:pt x="251915" y="184721"/>
                </a:lnTo>
                <a:lnTo>
                  <a:pt x="132143" y="184721"/>
                </a:lnTo>
                <a:lnTo>
                  <a:pt x="111696" y="180583"/>
                </a:lnTo>
                <a:lnTo>
                  <a:pt x="94981" y="169305"/>
                </a:lnTo>
                <a:lnTo>
                  <a:pt x="83703" y="152590"/>
                </a:lnTo>
                <a:lnTo>
                  <a:pt x="79565" y="132143"/>
                </a:lnTo>
                <a:lnTo>
                  <a:pt x="83703" y="111688"/>
                </a:lnTo>
                <a:lnTo>
                  <a:pt x="94981" y="94970"/>
                </a:lnTo>
                <a:lnTo>
                  <a:pt x="111696" y="83691"/>
                </a:lnTo>
                <a:lnTo>
                  <a:pt x="132143" y="79552"/>
                </a:lnTo>
                <a:lnTo>
                  <a:pt x="251909" y="79552"/>
                </a:lnTo>
                <a:lnTo>
                  <a:pt x="238756" y="54153"/>
                </a:lnTo>
                <a:lnTo>
                  <a:pt x="210133" y="25530"/>
                </a:lnTo>
                <a:lnTo>
                  <a:pt x="173864" y="6748"/>
                </a:lnTo>
                <a:lnTo>
                  <a:pt x="132143" y="0"/>
                </a:lnTo>
                <a:close/>
              </a:path>
              <a:path w="264795" h="264795">
                <a:moveTo>
                  <a:pt x="251909" y="79552"/>
                </a:moveTo>
                <a:lnTo>
                  <a:pt x="132143" y="79552"/>
                </a:lnTo>
                <a:lnTo>
                  <a:pt x="152590" y="83691"/>
                </a:lnTo>
                <a:lnTo>
                  <a:pt x="169305" y="94970"/>
                </a:lnTo>
                <a:lnTo>
                  <a:pt x="180583" y="111688"/>
                </a:lnTo>
                <a:lnTo>
                  <a:pt x="184721" y="132143"/>
                </a:lnTo>
                <a:lnTo>
                  <a:pt x="180583" y="152590"/>
                </a:lnTo>
                <a:lnTo>
                  <a:pt x="169305" y="169305"/>
                </a:lnTo>
                <a:lnTo>
                  <a:pt x="152590" y="180583"/>
                </a:lnTo>
                <a:lnTo>
                  <a:pt x="132143" y="184721"/>
                </a:lnTo>
                <a:lnTo>
                  <a:pt x="251915" y="184721"/>
                </a:lnTo>
                <a:lnTo>
                  <a:pt x="257538" y="173863"/>
                </a:lnTo>
                <a:lnTo>
                  <a:pt x="264286" y="132143"/>
                </a:lnTo>
                <a:lnTo>
                  <a:pt x="257538" y="90422"/>
                </a:lnTo>
                <a:lnTo>
                  <a:pt x="251909" y="7955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846165" y="3857279"/>
            <a:ext cx="264795" cy="264795"/>
          </a:xfrm>
          <a:custGeom>
            <a:avLst/>
            <a:gdLst/>
            <a:ahLst/>
            <a:cxnLst/>
            <a:rect l="l" t="t" r="r" b="b"/>
            <a:pathLst>
              <a:path w="264795" h="264795">
                <a:moveTo>
                  <a:pt x="132143" y="0"/>
                </a:moveTo>
                <a:lnTo>
                  <a:pt x="90422" y="6748"/>
                </a:lnTo>
                <a:lnTo>
                  <a:pt x="54153" y="25530"/>
                </a:lnTo>
                <a:lnTo>
                  <a:pt x="25530" y="54153"/>
                </a:lnTo>
                <a:lnTo>
                  <a:pt x="6748" y="90422"/>
                </a:lnTo>
                <a:lnTo>
                  <a:pt x="0" y="132143"/>
                </a:lnTo>
                <a:lnTo>
                  <a:pt x="6748" y="173863"/>
                </a:lnTo>
                <a:lnTo>
                  <a:pt x="25530" y="210129"/>
                </a:lnTo>
                <a:lnTo>
                  <a:pt x="54153" y="238747"/>
                </a:lnTo>
                <a:lnTo>
                  <a:pt x="90422" y="257527"/>
                </a:lnTo>
                <a:lnTo>
                  <a:pt x="132143" y="264274"/>
                </a:lnTo>
                <a:lnTo>
                  <a:pt x="173864" y="257527"/>
                </a:lnTo>
                <a:lnTo>
                  <a:pt x="210133" y="238747"/>
                </a:lnTo>
                <a:lnTo>
                  <a:pt x="238756" y="210129"/>
                </a:lnTo>
                <a:lnTo>
                  <a:pt x="251915" y="184721"/>
                </a:lnTo>
                <a:lnTo>
                  <a:pt x="132143" y="184721"/>
                </a:lnTo>
                <a:lnTo>
                  <a:pt x="111694" y="180583"/>
                </a:lnTo>
                <a:lnTo>
                  <a:pt x="94975" y="169305"/>
                </a:lnTo>
                <a:lnTo>
                  <a:pt x="83692" y="152590"/>
                </a:lnTo>
                <a:lnTo>
                  <a:pt x="79552" y="132143"/>
                </a:lnTo>
                <a:lnTo>
                  <a:pt x="83692" y="111688"/>
                </a:lnTo>
                <a:lnTo>
                  <a:pt x="94975" y="94970"/>
                </a:lnTo>
                <a:lnTo>
                  <a:pt x="111694" y="83691"/>
                </a:lnTo>
                <a:lnTo>
                  <a:pt x="132143" y="79552"/>
                </a:lnTo>
                <a:lnTo>
                  <a:pt x="251909" y="79552"/>
                </a:lnTo>
                <a:lnTo>
                  <a:pt x="238756" y="54153"/>
                </a:lnTo>
                <a:lnTo>
                  <a:pt x="210133" y="25530"/>
                </a:lnTo>
                <a:lnTo>
                  <a:pt x="173864" y="6748"/>
                </a:lnTo>
                <a:lnTo>
                  <a:pt x="132143" y="0"/>
                </a:lnTo>
                <a:close/>
              </a:path>
              <a:path w="264795" h="264795">
                <a:moveTo>
                  <a:pt x="251909" y="79552"/>
                </a:moveTo>
                <a:lnTo>
                  <a:pt x="132143" y="79552"/>
                </a:lnTo>
                <a:lnTo>
                  <a:pt x="152590" y="83691"/>
                </a:lnTo>
                <a:lnTo>
                  <a:pt x="169305" y="94970"/>
                </a:lnTo>
                <a:lnTo>
                  <a:pt x="180583" y="111688"/>
                </a:lnTo>
                <a:lnTo>
                  <a:pt x="184721" y="132143"/>
                </a:lnTo>
                <a:lnTo>
                  <a:pt x="180583" y="152590"/>
                </a:lnTo>
                <a:lnTo>
                  <a:pt x="169305" y="169305"/>
                </a:lnTo>
                <a:lnTo>
                  <a:pt x="152590" y="180583"/>
                </a:lnTo>
                <a:lnTo>
                  <a:pt x="132143" y="184721"/>
                </a:lnTo>
                <a:lnTo>
                  <a:pt x="251915" y="184721"/>
                </a:lnTo>
                <a:lnTo>
                  <a:pt x="257538" y="173863"/>
                </a:lnTo>
                <a:lnTo>
                  <a:pt x="264286" y="132143"/>
                </a:lnTo>
                <a:lnTo>
                  <a:pt x="257538" y="90422"/>
                </a:lnTo>
                <a:lnTo>
                  <a:pt x="251909" y="7955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107258" y="4226724"/>
            <a:ext cx="1189990" cy="1194435"/>
          </a:xfrm>
          <a:custGeom>
            <a:avLst/>
            <a:gdLst/>
            <a:ahLst/>
            <a:cxnLst/>
            <a:rect l="l" t="t" r="r" b="b"/>
            <a:pathLst>
              <a:path w="1189989" h="1194435">
                <a:moveTo>
                  <a:pt x="264287" y="501599"/>
                </a:moveTo>
                <a:lnTo>
                  <a:pt x="257530" y="459879"/>
                </a:lnTo>
                <a:lnTo>
                  <a:pt x="238747" y="423608"/>
                </a:lnTo>
                <a:lnTo>
                  <a:pt x="210134" y="394982"/>
                </a:lnTo>
                <a:lnTo>
                  <a:pt x="184734" y="381838"/>
                </a:lnTo>
                <a:lnTo>
                  <a:pt x="184734" y="501599"/>
                </a:lnTo>
                <a:lnTo>
                  <a:pt x="180594" y="522033"/>
                </a:lnTo>
                <a:lnTo>
                  <a:pt x="169303" y="538759"/>
                </a:lnTo>
                <a:lnTo>
                  <a:pt x="152590" y="550037"/>
                </a:lnTo>
                <a:lnTo>
                  <a:pt x="132143" y="554177"/>
                </a:lnTo>
                <a:lnTo>
                  <a:pt x="111696" y="550037"/>
                </a:lnTo>
                <a:lnTo>
                  <a:pt x="94983" y="538759"/>
                </a:lnTo>
                <a:lnTo>
                  <a:pt x="83705" y="522033"/>
                </a:lnTo>
                <a:lnTo>
                  <a:pt x="79565" y="501599"/>
                </a:lnTo>
                <a:lnTo>
                  <a:pt x="83705" y="481139"/>
                </a:lnTo>
                <a:lnTo>
                  <a:pt x="94983" y="464426"/>
                </a:lnTo>
                <a:lnTo>
                  <a:pt x="111696" y="453148"/>
                </a:lnTo>
                <a:lnTo>
                  <a:pt x="132143" y="449008"/>
                </a:lnTo>
                <a:lnTo>
                  <a:pt x="152590" y="453148"/>
                </a:lnTo>
                <a:lnTo>
                  <a:pt x="169303" y="464426"/>
                </a:lnTo>
                <a:lnTo>
                  <a:pt x="180594" y="481139"/>
                </a:lnTo>
                <a:lnTo>
                  <a:pt x="184734" y="501599"/>
                </a:lnTo>
                <a:lnTo>
                  <a:pt x="184734" y="381838"/>
                </a:lnTo>
                <a:lnTo>
                  <a:pt x="173863" y="376199"/>
                </a:lnTo>
                <a:lnTo>
                  <a:pt x="132143" y="369455"/>
                </a:lnTo>
                <a:lnTo>
                  <a:pt x="90424" y="376199"/>
                </a:lnTo>
                <a:lnTo>
                  <a:pt x="54152" y="394982"/>
                </a:lnTo>
                <a:lnTo>
                  <a:pt x="25527" y="423608"/>
                </a:lnTo>
                <a:lnTo>
                  <a:pt x="6743" y="459879"/>
                </a:lnTo>
                <a:lnTo>
                  <a:pt x="0" y="501599"/>
                </a:lnTo>
                <a:lnTo>
                  <a:pt x="6743" y="543318"/>
                </a:lnTo>
                <a:lnTo>
                  <a:pt x="25527" y="579589"/>
                </a:lnTo>
                <a:lnTo>
                  <a:pt x="54152" y="608215"/>
                </a:lnTo>
                <a:lnTo>
                  <a:pt x="90424" y="626999"/>
                </a:lnTo>
                <a:lnTo>
                  <a:pt x="132143" y="633742"/>
                </a:lnTo>
                <a:lnTo>
                  <a:pt x="173863" y="626999"/>
                </a:lnTo>
                <a:lnTo>
                  <a:pt x="210134" y="608215"/>
                </a:lnTo>
                <a:lnTo>
                  <a:pt x="238747" y="579589"/>
                </a:lnTo>
                <a:lnTo>
                  <a:pt x="251917" y="554177"/>
                </a:lnTo>
                <a:lnTo>
                  <a:pt x="257530" y="543318"/>
                </a:lnTo>
                <a:lnTo>
                  <a:pt x="264287" y="501599"/>
                </a:lnTo>
                <a:close/>
              </a:path>
              <a:path w="1189989" h="1194435">
                <a:moveTo>
                  <a:pt x="264287" y="132143"/>
                </a:moveTo>
                <a:lnTo>
                  <a:pt x="257530" y="90424"/>
                </a:lnTo>
                <a:lnTo>
                  <a:pt x="238747" y="54152"/>
                </a:lnTo>
                <a:lnTo>
                  <a:pt x="210134" y="25527"/>
                </a:lnTo>
                <a:lnTo>
                  <a:pt x="184734" y="12382"/>
                </a:lnTo>
                <a:lnTo>
                  <a:pt x="184734" y="132143"/>
                </a:lnTo>
                <a:lnTo>
                  <a:pt x="180594" y="152590"/>
                </a:lnTo>
                <a:lnTo>
                  <a:pt x="169303" y="169316"/>
                </a:lnTo>
                <a:lnTo>
                  <a:pt x="152590" y="180594"/>
                </a:lnTo>
                <a:lnTo>
                  <a:pt x="132143" y="184734"/>
                </a:lnTo>
                <a:lnTo>
                  <a:pt x="111696" y="180594"/>
                </a:lnTo>
                <a:lnTo>
                  <a:pt x="94983" y="169316"/>
                </a:lnTo>
                <a:lnTo>
                  <a:pt x="83705" y="152590"/>
                </a:lnTo>
                <a:lnTo>
                  <a:pt x="79565" y="132143"/>
                </a:lnTo>
                <a:lnTo>
                  <a:pt x="83705" y="111696"/>
                </a:lnTo>
                <a:lnTo>
                  <a:pt x="94983" y="94983"/>
                </a:lnTo>
                <a:lnTo>
                  <a:pt x="111696" y="83705"/>
                </a:lnTo>
                <a:lnTo>
                  <a:pt x="132143" y="79565"/>
                </a:lnTo>
                <a:lnTo>
                  <a:pt x="152590" y="83705"/>
                </a:lnTo>
                <a:lnTo>
                  <a:pt x="169303" y="94983"/>
                </a:lnTo>
                <a:lnTo>
                  <a:pt x="180594" y="111696"/>
                </a:lnTo>
                <a:lnTo>
                  <a:pt x="184734" y="132143"/>
                </a:lnTo>
                <a:lnTo>
                  <a:pt x="184734" y="12382"/>
                </a:lnTo>
                <a:lnTo>
                  <a:pt x="173863" y="6743"/>
                </a:lnTo>
                <a:lnTo>
                  <a:pt x="132143" y="0"/>
                </a:lnTo>
                <a:lnTo>
                  <a:pt x="90424" y="6743"/>
                </a:lnTo>
                <a:lnTo>
                  <a:pt x="54152" y="25527"/>
                </a:lnTo>
                <a:lnTo>
                  <a:pt x="25527" y="54152"/>
                </a:lnTo>
                <a:lnTo>
                  <a:pt x="6743" y="90424"/>
                </a:lnTo>
                <a:lnTo>
                  <a:pt x="0" y="132143"/>
                </a:lnTo>
                <a:lnTo>
                  <a:pt x="6743" y="173863"/>
                </a:lnTo>
                <a:lnTo>
                  <a:pt x="25527" y="210134"/>
                </a:lnTo>
                <a:lnTo>
                  <a:pt x="54152" y="238760"/>
                </a:lnTo>
                <a:lnTo>
                  <a:pt x="90424" y="257543"/>
                </a:lnTo>
                <a:lnTo>
                  <a:pt x="132143" y="264287"/>
                </a:lnTo>
                <a:lnTo>
                  <a:pt x="173863" y="257543"/>
                </a:lnTo>
                <a:lnTo>
                  <a:pt x="210134" y="238760"/>
                </a:lnTo>
                <a:lnTo>
                  <a:pt x="238747" y="210134"/>
                </a:lnTo>
                <a:lnTo>
                  <a:pt x="251904" y="184734"/>
                </a:lnTo>
                <a:lnTo>
                  <a:pt x="257530" y="173863"/>
                </a:lnTo>
                <a:lnTo>
                  <a:pt x="264287" y="132143"/>
                </a:lnTo>
                <a:close/>
              </a:path>
              <a:path w="1189989" h="1194435">
                <a:moveTo>
                  <a:pt x="1003185" y="132143"/>
                </a:moveTo>
                <a:lnTo>
                  <a:pt x="996442" y="90424"/>
                </a:lnTo>
                <a:lnTo>
                  <a:pt x="990815" y="79565"/>
                </a:lnTo>
                <a:lnTo>
                  <a:pt x="977658" y="54152"/>
                </a:lnTo>
                <a:lnTo>
                  <a:pt x="949032" y="25527"/>
                </a:lnTo>
                <a:lnTo>
                  <a:pt x="923620" y="12369"/>
                </a:lnTo>
                <a:lnTo>
                  <a:pt x="923620" y="132143"/>
                </a:lnTo>
                <a:lnTo>
                  <a:pt x="919480" y="152590"/>
                </a:lnTo>
                <a:lnTo>
                  <a:pt x="908202" y="169316"/>
                </a:lnTo>
                <a:lnTo>
                  <a:pt x="891489" y="180594"/>
                </a:lnTo>
                <a:lnTo>
                  <a:pt x="871042" y="184734"/>
                </a:lnTo>
                <a:lnTo>
                  <a:pt x="850595" y="180594"/>
                </a:lnTo>
                <a:lnTo>
                  <a:pt x="833882" y="169316"/>
                </a:lnTo>
                <a:lnTo>
                  <a:pt x="822591" y="152590"/>
                </a:lnTo>
                <a:lnTo>
                  <a:pt x="818451" y="132143"/>
                </a:lnTo>
                <a:lnTo>
                  <a:pt x="822591" y="111696"/>
                </a:lnTo>
                <a:lnTo>
                  <a:pt x="833882" y="94983"/>
                </a:lnTo>
                <a:lnTo>
                  <a:pt x="850595" y="83705"/>
                </a:lnTo>
                <a:lnTo>
                  <a:pt x="871042" y="79565"/>
                </a:lnTo>
                <a:lnTo>
                  <a:pt x="891489" y="83705"/>
                </a:lnTo>
                <a:lnTo>
                  <a:pt x="908202" y="94983"/>
                </a:lnTo>
                <a:lnTo>
                  <a:pt x="919480" y="111696"/>
                </a:lnTo>
                <a:lnTo>
                  <a:pt x="923620" y="132143"/>
                </a:lnTo>
                <a:lnTo>
                  <a:pt x="923620" y="12369"/>
                </a:lnTo>
                <a:lnTo>
                  <a:pt x="912761" y="6743"/>
                </a:lnTo>
                <a:lnTo>
                  <a:pt x="871042" y="0"/>
                </a:lnTo>
                <a:lnTo>
                  <a:pt x="829322" y="6743"/>
                </a:lnTo>
                <a:lnTo>
                  <a:pt x="793051" y="25527"/>
                </a:lnTo>
                <a:lnTo>
                  <a:pt x="764438" y="54152"/>
                </a:lnTo>
                <a:lnTo>
                  <a:pt x="745655" y="90424"/>
                </a:lnTo>
                <a:lnTo>
                  <a:pt x="738898" y="132143"/>
                </a:lnTo>
                <a:lnTo>
                  <a:pt x="745655" y="173863"/>
                </a:lnTo>
                <a:lnTo>
                  <a:pt x="764438" y="210134"/>
                </a:lnTo>
                <a:lnTo>
                  <a:pt x="793051" y="238760"/>
                </a:lnTo>
                <a:lnTo>
                  <a:pt x="829322" y="257543"/>
                </a:lnTo>
                <a:lnTo>
                  <a:pt x="871042" y="264287"/>
                </a:lnTo>
                <a:lnTo>
                  <a:pt x="912761" y="257543"/>
                </a:lnTo>
                <a:lnTo>
                  <a:pt x="949032" y="238760"/>
                </a:lnTo>
                <a:lnTo>
                  <a:pt x="977658" y="210134"/>
                </a:lnTo>
                <a:lnTo>
                  <a:pt x="990815" y="184734"/>
                </a:lnTo>
                <a:lnTo>
                  <a:pt x="996442" y="173863"/>
                </a:lnTo>
                <a:lnTo>
                  <a:pt x="1003185" y="132143"/>
                </a:lnTo>
                <a:close/>
              </a:path>
              <a:path w="1189989" h="1194435">
                <a:moveTo>
                  <a:pt x="1189443" y="509727"/>
                </a:moveTo>
                <a:lnTo>
                  <a:pt x="1188986" y="506755"/>
                </a:lnTo>
                <a:lnTo>
                  <a:pt x="1182700" y="467868"/>
                </a:lnTo>
                <a:lnTo>
                  <a:pt x="1177048" y="456971"/>
                </a:lnTo>
                <a:lnTo>
                  <a:pt x="1163904" y="431584"/>
                </a:lnTo>
                <a:lnTo>
                  <a:pt x="1147318" y="414997"/>
                </a:lnTo>
                <a:lnTo>
                  <a:pt x="1135278" y="402945"/>
                </a:lnTo>
                <a:lnTo>
                  <a:pt x="1109891" y="389801"/>
                </a:lnTo>
                <a:lnTo>
                  <a:pt x="1109891" y="509727"/>
                </a:lnTo>
                <a:lnTo>
                  <a:pt x="1109891" y="1114513"/>
                </a:lnTo>
                <a:lnTo>
                  <a:pt x="576605" y="1114513"/>
                </a:lnTo>
                <a:lnTo>
                  <a:pt x="536359" y="1073543"/>
                </a:lnTo>
                <a:lnTo>
                  <a:pt x="508635" y="1044892"/>
                </a:lnTo>
                <a:lnTo>
                  <a:pt x="476338" y="1011110"/>
                </a:lnTo>
                <a:lnTo>
                  <a:pt x="440283" y="972908"/>
                </a:lnTo>
                <a:lnTo>
                  <a:pt x="401345" y="930998"/>
                </a:lnTo>
                <a:lnTo>
                  <a:pt x="360324" y="886079"/>
                </a:lnTo>
                <a:lnTo>
                  <a:pt x="318096" y="838885"/>
                </a:lnTo>
                <a:lnTo>
                  <a:pt x="275463" y="790105"/>
                </a:lnTo>
                <a:lnTo>
                  <a:pt x="259245" y="752449"/>
                </a:lnTo>
                <a:lnTo>
                  <a:pt x="261734" y="732116"/>
                </a:lnTo>
                <a:lnTo>
                  <a:pt x="273469" y="713587"/>
                </a:lnTo>
                <a:lnTo>
                  <a:pt x="290855" y="702043"/>
                </a:lnTo>
                <a:lnTo>
                  <a:pt x="310642" y="698207"/>
                </a:lnTo>
                <a:lnTo>
                  <a:pt x="330441" y="702043"/>
                </a:lnTo>
                <a:lnTo>
                  <a:pt x="347827" y="713587"/>
                </a:lnTo>
                <a:lnTo>
                  <a:pt x="382511" y="748271"/>
                </a:lnTo>
                <a:lnTo>
                  <a:pt x="392023" y="755307"/>
                </a:lnTo>
                <a:lnTo>
                  <a:pt x="402894" y="759193"/>
                </a:lnTo>
                <a:lnTo>
                  <a:pt x="414426" y="759764"/>
                </a:lnTo>
                <a:lnTo>
                  <a:pt x="425881" y="756894"/>
                </a:lnTo>
                <a:lnTo>
                  <a:pt x="436016" y="750798"/>
                </a:lnTo>
                <a:lnTo>
                  <a:pt x="443750" y="742238"/>
                </a:lnTo>
                <a:lnTo>
                  <a:pt x="448691" y="731812"/>
                </a:lnTo>
                <a:lnTo>
                  <a:pt x="450418" y="720128"/>
                </a:lnTo>
                <a:lnTo>
                  <a:pt x="450418" y="698207"/>
                </a:lnTo>
                <a:lnTo>
                  <a:pt x="450380" y="632701"/>
                </a:lnTo>
                <a:lnTo>
                  <a:pt x="450291" y="377405"/>
                </a:lnTo>
                <a:lnTo>
                  <a:pt x="450215" y="159410"/>
                </a:lnTo>
                <a:lnTo>
                  <a:pt x="465658" y="122199"/>
                </a:lnTo>
                <a:lnTo>
                  <a:pt x="502856" y="106768"/>
                </a:lnTo>
                <a:lnTo>
                  <a:pt x="523328" y="110909"/>
                </a:lnTo>
                <a:lnTo>
                  <a:pt x="540067" y="122199"/>
                </a:lnTo>
                <a:lnTo>
                  <a:pt x="551357" y="138938"/>
                </a:lnTo>
                <a:lnTo>
                  <a:pt x="555498" y="159410"/>
                </a:lnTo>
                <a:lnTo>
                  <a:pt x="555510" y="565861"/>
                </a:lnTo>
                <a:lnTo>
                  <a:pt x="558647" y="581329"/>
                </a:lnTo>
                <a:lnTo>
                  <a:pt x="567182" y="593979"/>
                </a:lnTo>
                <a:lnTo>
                  <a:pt x="579818" y="602500"/>
                </a:lnTo>
                <a:lnTo>
                  <a:pt x="595274" y="605637"/>
                </a:lnTo>
                <a:lnTo>
                  <a:pt x="610743" y="602500"/>
                </a:lnTo>
                <a:lnTo>
                  <a:pt x="623392" y="593979"/>
                </a:lnTo>
                <a:lnTo>
                  <a:pt x="631926" y="581329"/>
                </a:lnTo>
                <a:lnTo>
                  <a:pt x="635050" y="565861"/>
                </a:lnTo>
                <a:lnTo>
                  <a:pt x="635139" y="506437"/>
                </a:lnTo>
                <a:lnTo>
                  <a:pt x="640143" y="487311"/>
                </a:lnTo>
                <a:lnTo>
                  <a:pt x="651725" y="471500"/>
                </a:lnTo>
                <a:lnTo>
                  <a:pt x="668108" y="460857"/>
                </a:lnTo>
                <a:lnTo>
                  <a:pt x="687578" y="456971"/>
                </a:lnTo>
                <a:lnTo>
                  <a:pt x="708050" y="461111"/>
                </a:lnTo>
                <a:lnTo>
                  <a:pt x="736066" y="489140"/>
                </a:lnTo>
                <a:lnTo>
                  <a:pt x="740321" y="538276"/>
                </a:lnTo>
                <a:lnTo>
                  <a:pt x="740448" y="565861"/>
                </a:lnTo>
                <a:lnTo>
                  <a:pt x="743572" y="581329"/>
                </a:lnTo>
                <a:lnTo>
                  <a:pt x="752106" y="593979"/>
                </a:lnTo>
                <a:lnTo>
                  <a:pt x="764755" y="602500"/>
                </a:lnTo>
                <a:lnTo>
                  <a:pt x="780211" y="605637"/>
                </a:lnTo>
                <a:lnTo>
                  <a:pt x="795693" y="602500"/>
                </a:lnTo>
                <a:lnTo>
                  <a:pt x="808342" y="593979"/>
                </a:lnTo>
                <a:lnTo>
                  <a:pt x="816876" y="581329"/>
                </a:lnTo>
                <a:lnTo>
                  <a:pt x="820000" y="565861"/>
                </a:lnTo>
                <a:lnTo>
                  <a:pt x="819924" y="530555"/>
                </a:lnTo>
                <a:lnTo>
                  <a:pt x="819797" y="509727"/>
                </a:lnTo>
                <a:lnTo>
                  <a:pt x="824026" y="489140"/>
                </a:lnTo>
                <a:lnTo>
                  <a:pt x="835329" y="472401"/>
                </a:lnTo>
                <a:lnTo>
                  <a:pt x="836637" y="471500"/>
                </a:lnTo>
                <a:lnTo>
                  <a:pt x="852017" y="461111"/>
                </a:lnTo>
                <a:lnTo>
                  <a:pt x="872413" y="456971"/>
                </a:lnTo>
                <a:lnTo>
                  <a:pt x="892886" y="461111"/>
                </a:lnTo>
                <a:lnTo>
                  <a:pt x="920915" y="489140"/>
                </a:lnTo>
                <a:lnTo>
                  <a:pt x="925182" y="565861"/>
                </a:lnTo>
                <a:lnTo>
                  <a:pt x="928306" y="581329"/>
                </a:lnTo>
                <a:lnTo>
                  <a:pt x="936840" y="593979"/>
                </a:lnTo>
                <a:lnTo>
                  <a:pt x="949477" y="602500"/>
                </a:lnTo>
                <a:lnTo>
                  <a:pt x="964946" y="605637"/>
                </a:lnTo>
                <a:lnTo>
                  <a:pt x="980414" y="602500"/>
                </a:lnTo>
                <a:lnTo>
                  <a:pt x="993063" y="593979"/>
                </a:lnTo>
                <a:lnTo>
                  <a:pt x="1001598" y="581329"/>
                </a:lnTo>
                <a:lnTo>
                  <a:pt x="1004722" y="565861"/>
                </a:lnTo>
                <a:lnTo>
                  <a:pt x="1004608" y="509727"/>
                </a:lnTo>
                <a:lnTo>
                  <a:pt x="1005192" y="506755"/>
                </a:lnTo>
                <a:lnTo>
                  <a:pt x="1008761" y="489140"/>
                </a:lnTo>
                <a:lnTo>
                  <a:pt x="1020051" y="472401"/>
                </a:lnTo>
                <a:lnTo>
                  <a:pt x="1036789" y="461111"/>
                </a:lnTo>
                <a:lnTo>
                  <a:pt x="1057249" y="456971"/>
                </a:lnTo>
                <a:lnTo>
                  <a:pt x="1077722" y="461111"/>
                </a:lnTo>
                <a:lnTo>
                  <a:pt x="1094460" y="472401"/>
                </a:lnTo>
                <a:lnTo>
                  <a:pt x="1105750" y="489140"/>
                </a:lnTo>
                <a:lnTo>
                  <a:pt x="1109256" y="506437"/>
                </a:lnTo>
                <a:lnTo>
                  <a:pt x="1109891" y="509727"/>
                </a:lnTo>
                <a:lnTo>
                  <a:pt x="1109891" y="389801"/>
                </a:lnTo>
                <a:lnTo>
                  <a:pt x="1098994" y="384149"/>
                </a:lnTo>
                <a:lnTo>
                  <a:pt x="1057249" y="377405"/>
                </a:lnTo>
                <a:lnTo>
                  <a:pt x="1033157" y="379615"/>
                </a:lnTo>
                <a:lnTo>
                  <a:pt x="1010069" y="386130"/>
                </a:lnTo>
                <a:lnTo>
                  <a:pt x="988542" y="396709"/>
                </a:lnTo>
                <a:lnTo>
                  <a:pt x="969111" y="411175"/>
                </a:lnTo>
                <a:lnTo>
                  <a:pt x="964831" y="414997"/>
                </a:lnTo>
                <a:lnTo>
                  <a:pt x="960551" y="411175"/>
                </a:lnTo>
                <a:lnTo>
                  <a:pt x="941120" y="396709"/>
                </a:lnTo>
                <a:lnTo>
                  <a:pt x="919581" y="386130"/>
                </a:lnTo>
                <a:lnTo>
                  <a:pt x="896505" y="379615"/>
                </a:lnTo>
                <a:lnTo>
                  <a:pt x="872401" y="377405"/>
                </a:lnTo>
                <a:lnTo>
                  <a:pt x="848321" y="379615"/>
                </a:lnTo>
                <a:lnTo>
                  <a:pt x="825233" y="386130"/>
                </a:lnTo>
                <a:lnTo>
                  <a:pt x="803706" y="396709"/>
                </a:lnTo>
                <a:lnTo>
                  <a:pt x="784263" y="411175"/>
                </a:lnTo>
                <a:lnTo>
                  <a:pt x="779983" y="414997"/>
                </a:lnTo>
                <a:lnTo>
                  <a:pt x="775716" y="411175"/>
                </a:lnTo>
                <a:lnTo>
                  <a:pt x="738314" y="387883"/>
                </a:lnTo>
                <a:lnTo>
                  <a:pt x="687565" y="377405"/>
                </a:lnTo>
                <a:lnTo>
                  <a:pt x="676300" y="377875"/>
                </a:lnTo>
                <a:lnTo>
                  <a:pt x="665187" y="379285"/>
                </a:lnTo>
                <a:lnTo>
                  <a:pt x="654265" y="381622"/>
                </a:lnTo>
                <a:lnTo>
                  <a:pt x="643572" y="384886"/>
                </a:lnTo>
                <a:lnTo>
                  <a:pt x="635038" y="387883"/>
                </a:lnTo>
                <a:lnTo>
                  <a:pt x="635038" y="159410"/>
                </a:lnTo>
                <a:lnTo>
                  <a:pt x="628294" y="117665"/>
                </a:lnTo>
                <a:lnTo>
                  <a:pt x="609511" y="81381"/>
                </a:lnTo>
                <a:lnTo>
                  <a:pt x="580872" y="52755"/>
                </a:lnTo>
                <a:lnTo>
                  <a:pt x="544601" y="33959"/>
                </a:lnTo>
                <a:lnTo>
                  <a:pt x="502856" y="27216"/>
                </a:lnTo>
                <a:lnTo>
                  <a:pt x="461124" y="33959"/>
                </a:lnTo>
                <a:lnTo>
                  <a:pt x="424827" y="52755"/>
                </a:lnTo>
                <a:lnTo>
                  <a:pt x="396201" y="81381"/>
                </a:lnTo>
                <a:lnTo>
                  <a:pt x="377405" y="117665"/>
                </a:lnTo>
                <a:lnTo>
                  <a:pt x="370649" y="159410"/>
                </a:lnTo>
                <a:lnTo>
                  <a:pt x="370725" y="377405"/>
                </a:lnTo>
                <a:lnTo>
                  <a:pt x="370827" y="632701"/>
                </a:lnTo>
                <a:lnTo>
                  <a:pt x="361950" y="628980"/>
                </a:lnTo>
                <a:lnTo>
                  <a:pt x="349300" y="624395"/>
                </a:lnTo>
                <a:lnTo>
                  <a:pt x="336435" y="621157"/>
                </a:lnTo>
                <a:lnTo>
                  <a:pt x="323469" y="619213"/>
                </a:lnTo>
                <a:lnTo>
                  <a:pt x="310476" y="618578"/>
                </a:lnTo>
                <a:lnTo>
                  <a:pt x="284111" y="621157"/>
                </a:lnTo>
                <a:lnTo>
                  <a:pt x="284708" y="621157"/>
                </a:lnTo>
                <a:lnTo>
                  <a:pt x="260489" y="628446"/>
                </a:lnTo>
                <a:lnTo>
                  <a:pt x="237655" y="640575"/>
                </a:lnTo>
                <a:lnTo>
                  <a:pt x="217208" y="657326"/>
                </a:lnTo>
                <a:lnTo>
                  <a:pt x="189293" y="699147"/>
                </a:lnTo>
                <a:lnTo>
                  <a:pt x="179616" y="747217"/>
                </a:lnTo>
                <a:lnTo>
                  <a:pt x="188239" y="796518"/>
                </a:lnTo>
                <a:lnTo>
                  <a:pt x="215214" y="842048"/>
                </a:lnTo>
                <a:lnTo>
                  <a:pt x="252133" y="884364"/>
                </a:lnTo>
                <a:lnTo>
                  <a:pt x="289801" y="926642"/>
                </a:lnTo>
                <a:lnTo>
                  <a:pt x="327698" y="968413"/>
                </a:lnTo>
                <a:lnTo>
                  <a:pt x="365340" y="1009205"/>
                </a:lnTo>
                <a:lnTo>
                  <a:pt x="402221" y="1048575"/>
                </a:lnTo>
                <a:lnTo>
                  <a:pt x="437832" y="1086040"/>
                </a:lnTo>
                <a:lnTo>
                  <a:pt x="471652" y="1121143"/>
                </a:lnTo>
                <a:lnTo>
                  <a:pt x="503199" y="1153426"/>
                </a:lnTo>
                <a:lnTo>
                  <a:pt x="531952" y="1182420"/>
                </a:lnTo>
                <a:lnTo>
                  <a:pt x="560222" y="1194079"/>
                </a:lnTo>
                <a:lnTo>
                  <a:pt x="1149654" y="1194079"/>
                </a:lnTo>
                <a:lnTo>
                  <a:pt x="1186395" y="1169504"/>
                </a:lnTo>
                <a:lnTo>
                  <a:pt x="1189443" y="1154290"/>
                </a:lnTo>
                <a:lnTo>
                  <a:pt x="1189443" y="1114513"/>
                </a:lnTo>
                <a:lnTo>
                  <a:pt x="1189443" y="5097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1929" y="2947447"/>
            <a:ext cx="3137883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biography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310547" y="2947447"/>
            <a:ext cx="143990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pilot</a:t>
            </a:r>
            <a:endParaRPr sz="3000">
              <a:latin typeface="Grammarsaurus" pitchFamily="2" charset="0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37298" y="5351938"/>
            <a:ext cx="208803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mobile</a:t>
            </a:r>
            <a:endParaRPr sz="3000">
              <a:latin typeface="Grammarsaurus" pitchFamily="2" charset="0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78746" y="5351938"/>
            <a:ext cx="118999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dial</a:t>
            </a:r>
            <a:endParaRPr sz="3000">
              <a:latin typeface="Grammarsaurus" pitchFamily="2" charset="0"/>
              <a:cs typeface="Arial"/>
            </a:endParaRPr>
          </a:p>
        </p:txBody>
      </p:sp>
      <p:sp>
        <p:nvSpPr>
          <p:cNvPr id="21" name="object 10">
            <a:extLst>
              <a:ext uri="{FF2B5EF4-FFF2-40B4-BE49-F238E27FC236}">
                <a16:creationId xmlns:a16="http://schemas.microsoft.com/office/drawing/2014/main" id="{B329CE77-441B-1934-D1C1-96A2C6323F78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51929" y="395628"/>
            <a:ext cx="732726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Can you use the clues to solve the word sums?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398"/>
                </a:lnTo>
                <a:lnTo>
                  <a:pt x="135421" y="298312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11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5" y="785879"/>
                </a:lnTo>
                <a:lnTo>
                  <a:pt x="450934" y="781634"/>
                </a:lnTo>
                <a:lnTo>
                  <a:pt x="451538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26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3"/>
                </a:lnTo>
                <a:lnTo>
                  <a:pt x="165339" y="661235"/>
                </a:lnTo>
                <a:lnTo>
                  <a:pt x="157649" y="649841"/>
                </a:lnTo>
                <a:lnTo>
                  <a:pt x="154828" y="635905"/>
                </a:lnTo>
                <a:lnTo>
                  <a:pt x="157649" y="621968"/>
                </a:lnTo>
                <a:lnTo>
                  <a:pt x="165339" y="610574"/>
                </a:lnTo>
                <a:lnTo>
                  <a:pt x="176736" y="602886"/>
                </a:lnTo>
                <a:lnTo>
                  <a:pt x="190680" y="600065"/>
                </a:lnTo>
                <a:lnTo>
                  <a:pt x="426316" y="600065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55"/>
                </a:lnTo>
                <a:lnTo>
                  <a:pt x="188331" y="320894"/>
                </a:lnTo>
                <a:lnTo>
                  <a:pt x="278208" y="252339"/>
                </a:lnTo>
                <a:lnTo>
                  <a:pt x="302488" y="243470"/>
                </a:lnTo>
                <a:lnTo>
                  <a:pt x="373434" y="243470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5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4" y="807329"/>
                </a:lnTo>
                <a:lnTo>
                  <a:pt x="447855" y="785879"/>
                </a:lnTo>
                <a:close/>
              </a:path>
              <a:path w="916940" h="877569">
                <a:moveTo>
                  <a:pt x="432294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5"/>
                </a:lnTo>
                <a:lnTo>
                  <a:pt x="432294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38" y="779262"/>
                </a:lnTo>
                <a:lnTo>
                  <a:pt x="459348" y="748617"/>
                </a:lnTo>
                <a:lnTo>
                  <a:pt x="916942" y="748617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17"/>
                </a:moveTo>
                <a:lnTo>
                  <a:pt x="459348" y="748617"/>
                </a:lnTo>
                <a:lnTo>
                  <a:pt x="496159" y="761881"/>
                </a:lnTo>
                <a:lnTo>
                  <a:pt x="534403" y="771551"/>
                </a:lnTo>
                <a:lnTo>
                  <a:pt x="53460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17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4" y="243470"/>
                </a:moveTo>
                <a:lnTo>
                  <a:pt x="302488" y="243470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4" y="243470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4"/>
                </a:lnTo>
                <a:lnTo>
                  <a:pt x="759934" y="312012"/>
                </a:lnTo>
                <a:lnTo>
                  <a:pt x="754171" y="320553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894"/>
                </a:lnTo>
                <a:lnTo>
                  <a:pt x="914829" y="320553"/>
                </a:lnTo>
                <a:lnTo>
                  <a:pt x="909066" y="312012"/>
                </a:lnTo>
                <a:lnTo>
                  <a:pt x="900520" y="306254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538154" y="2369847"/>
            <a:ext cx="267970" cy="267970"/>
            <a:chOff x="1538154" y="2369847"/>
            <a:chExt cx="267970" cy="267970"/>
          </a:xfrm>
        </p:grpSpPr>
        <p:sp>
          <p:nvSpPr>
            <p:cNvPr id="9" name="object 9"/>
            <p:cNvSpPr/>
            <p:nvPr/>
          </p:nvSpPr>
          <p:spPr>
            <a:xfrm>
              <a:off x="1538154" y="236984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4112" y="2435811"/>
              <a:ext cx="135953" cy="135953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2431144" y="2369847"/>
            <a:ext cx="267970" cy="267970"/>
            <a:chOff x="2431144" y="2369847"/>
            <a:chExt cx="267970" cy="267970"/>
          </a:xfrm>
        </p:grpSpPr>
        <p:sp>
          <p:nvSpPr>
            <p:cNvPr id="12" name="object 12"/>
            <p:cNvSpPr/>
            <p:nvPr/>
          </p:nvSpPr>
          <p:spPr>
            <a:xfrm>
              <a:off x="2431144" y="236984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97104" y="2435811"/>
              <a:ext cx="135953" cy="135953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957139" y="2046584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dirty="0">
                <a:solidFill>
                  <a:srgbClr val="000000"/>
                </a:solidFill>
                <a:latin typeface="Grammarsaurus" pitchFamily="2" charset="0"/>
              </a:rPr>
              <a:t>o</a:t>
            </a:r>
            <a:endParaRPr sz="4500">
              <a:latin typeface="Grammarsaurus" pitchFamily="2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45098" y="2221776"/>
            <a:ext cx="221424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200910" algn="l"/>
              </a:tabLst>
            </a:pPr>
            <a:r>
              <a:rPr sz="2950" dirty="0">
                <a:latin typeface="Grammarsaurus" pitchFamily="2" charset="0"/>
                <a:cs typeface="Arial MT"/>
              </a:rPr>
              <a:t>= </a:t>
            </a:r>
            <a:r>
              <a:rPr sz="295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endParaRPr sz="2950">
              <a:latin typeface="Grammarsaurus" pitchFamily="2" charset="0"/>
              <a:cs typeface="Arial MT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64632" y="2163229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5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7" y="367449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30"/>
                </a:lnTo>
                <a:lnTo>
                  <a:pt x="670420" y="577430"/>
                </a:lnTo>
                <a:lnTo>
                  <a:pt x="706371" y="521409"/>
                </a:lnTo>
                <a:lnTo>
                  <a:pt x="724498" y="472735"/>
                </a:lnTo>
                <a:lnTo>
                  <a:pt x="735501" y="422428"/>
                </a:lnTo>
                <a:lnTo>
                  <a:pt x="739495" y="369722"/>
                </a:lnTo>
                <a:lnTo>
                  <a:pt x="739439" y="367449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5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05" y="367449"/>
                </a:lnTo>
                <a:lnTo>
                  <a:pt x="290347" y="371817"/>
                </a:lnTo>
                <a:lnTo>
                  <a:pt x="240995" y="410661"/>
                </a:lnTo>
                <a:lnTo>
                  <a:pt x="211181" y="459352"/>
                </a:lnTo>
                <a:lnTo>
                  <a:pt x="201890" y="496963"/>
                </a:lnTo>
                <a:lnTo>
                  <a:pt x="201862" y="497247"/>
                </a:lnTo>
                <a:lnTo>
                  <a:pt x="203166" y="507507"/>
                </a:lnTo>
                <a:lnTo>
                  <a:pt x="206637" y="517066"/>
                </a:lnTo>
                <a:lnTo>
                  <a:pt x="206697" y="517230"/>
                </a:lnTo>
                <a:lnTo>
                  <a:pt x="238586" y="542365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2" y="499490"/>
                </a:lnTo>
                <a:lnTo>
                  <a:pt x="244881" y="499490"/>
                </a:lnTo>
                <a:lnTo>
                  <a:pt x="247319" y="490169"/>
                </a:lnTo>
                <a:lnTo>
                  <a:pt x="264456" y="452140"/>
                </a:lnTo>
                <a:lnTo>
                  <a:pt x="292447" y="422428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6" y="396189"/>
                </a:lnTo>
                <a:lnTo>
                  <a:pt x="480669" y="390588"/>
                </a:lnTo>
                <a:lnTo>
                  <a:pt x="443712" y="367449"/>
                </a:lnTo>
                <a:lnTo>
                  <a:pt x="449935" y="360324"/>
                </a:lnTo>
                <a:lnTo>
                  <a:pt x="455873" y="352145"/>
                </a:lnTo>
                <a:lnTo>
                  <a:pt x="371220" y="352145"/>
                </a:lnTo>
                <a:lnTo>
                  <a:pt x="347699" y="347385"/>
                </a:lnTo>
                <a:lnTo>
                  <a:pt x="328469" y="334411"/>
                </a:lnTo>
                <a:lnTo>
                  <a:pt x="315492" y="315182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5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22"/>
                </a:lnTo>
                <a:lnTo>
                  <a:pt x="57327" y="536422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63"/>
                </a:lnTo>
                <a:lnTo>
                  <a:pt x="74091" y="505117"/>
                </a:lnTo>
                <a:lnTo>
                  <a:pt x="71551" y="499490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2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5">
                <a:moveTo>
                  <a:pt x="486466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8"/>
                </a:lnTo>
                <a:lnTo>
                  <a:pt x="477985" y="452140"/>
                </a:lnTo>
                <a:lnTo>
                  <a:pt x="495122" y="490169"/>
                </a:lnTo>
                <a:lnTo>
                  <a:pt x="497517" y="499324"/>
                </a:lnTo>
                <a:lnTo>
                  <a:pt x="497560" y="499490"/>
                </a:lnTo>
                <a:lnTo>
                  <a:pt x="540292" y="499490"/>
                </a:lnTo>
                <a:lnTo>
                  <a:pt x="540575" y="497247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0"/>
                </a:lnTo>
                <a:lnTo>
                  <a:pt x="531254" y="459352"/>
                </a:lnTo>
                <a:lnTo>
                  <a:pt x="518429" y="433779"/>
                </a:lnTo>
                <a:lnTo>
                  <a:pt x="501447" y="410661"/>
                </a:lnTo>
                <a:lnTo>
                  <a:pt x="486466" y="396189"/>
                </a:lnTo>
                <a:close/>
              </a:path>
              <a:path w="739775" h="738505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7" y="367449"/>
                </a:lnTo>
                <a:lnTo>
                  <a:pt x="190" y="380539"/>
                </a:lnTo>
                <a:lnTo>
                  <a:pt x="23215" y="405002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5" y="378688"/>
                </a:lnTo>
                <a:lnTo>
                  <a:pt x="44078" y="371817"/>
                </a:lnTo>
                <a:lnTo>
                  <a:pt x="44043" y="368274"/>
                </a:lnTo>
                <a:lnTo>
                  <a:pt x="42434" y="360324"/>
                </a:lnTo>
                <a:lnTo>
                  <a:pt x="42310" y="359711"/>
                </a:lnTo>
                <a:lnTo>
                  <a:pt x="37585" y="352710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5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82"/>
                </a:lnTo>
                <a:lnTo>
                  <a:pt x="413977" y="334411"/>
                </a:lnTo>
                <a:lnTo>
                  <a:pt x="394747" y="347385"/>
                </a:lnTo>
                <a:lnTo>
                  <a:pt x="371220" y="352145"/>
                </a:lnTo>
                <a:lnTo>
                  <a:pt x="455873" y="352145"/>
                </a:lnTo>
                <a:lnTo>
                  <a:pt x="460993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5">
                <a:moveTo>
                  <a:pt x="22021" y="67779"/>
                </a:moveTo>
                <a:lnTo>
                  <a:pt x="13458" y="69513"/>
                </a:lnTo>
                <a:lnTo>
                  <a:pt x="6421" y="74291"/>
                </a:lnTo>
                <a:lnTo>
                  <a:pt x="1733" y="81238"/>
                </a:lnTo>
                <a:lnTo>
                  <a:pt x="0" y="89801"/>
                </a:lnTo>
                <a:lnTo>
                  <a:pt x="0" y="174878"/>
                </a:lnTo>
                <a:lnTo>
                  <a:pt x="13462" y="220473"/>
                </a:lnTo>
                <a:lnTo>
                  <a:pt x="49390" y="250099"/>
                </a:lnTo>
                <a:lnTo>
                  <a:pt x="166382" y="256209"/>
                </a:lnTo>
                <a:lnTo>
                  <a:pt x="174542" y="254563"/>
                </a:lnTo>
                <a:lnTo>
                  <a:pt x="174829" y="254563"/>
                </a:lnTo>
                <a:lnTo>
                  <a:pt x="181959" y="249766"/>
                </a:lnTo>
                <a:lnTo>
                  <a:pt x="186651" y="242832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801"/>
                </a:lnTo>
                <a:lnTo>
                  <a:pt x="42310" y="81238"/>
                </a:lnTo>
                <a:lnTo>
                  <a:pt x="37621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5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5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5">
                <a:moveTo>
                  <a:pt x="355930" y="693699"/>
                </a:moveTo>
                <a:lnTo>
                  <a:pt x="349400" y="693699"/>
                </a:lnTo>
                <a:lnTo>
                  <a:pt x="344220" y="695718"/>
                </a:lnTo>
                <a:lnTo>
                  <a:pt x="335788" y="703478"/>
                </a:lnTo>
                <a:lnTo>
                  <a:pt x="333260" y="708913"/>
                </a:lnTo>
                <a:lnTo>
                  <a:pt x="332765" y="720661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4"/>
                </a:lnTo>
                <a:lnTo>
                  <a:pt x="503350" y="713747"/>
                </a:lnTo>
                <a:lnTo>
                  <a:pt x="544168" y="695186"/>
                </a:lnTo>
                <a:lnTo>
                  <a:pt x="546143" y="693978"/>
                </a:lnTo>
                <a:lnTo>
                  <a:pt x="362766" y="693978"/>
                </a:lnTo>
                <a:lnTo>
                  <a:pt x="355930" y="693699"/>
                </a:lnTo>
                <a:close/>
              </a:path>
              <a:path w="739775" h="738505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43" y="693978"/>
                </a:lnTo>
                <a:lnTo>
                  <a:pt x="582752" y="671588"/>
                </a:lnTo>
                <a:lnTo>
                  <a:pt x="588773" y="665260"/>
                </a:lnTo>
                <a:lnTo>
                  <a:pt x="591804" y="657377"/>
                </a:lnTo>
                <a:lnTo>
                  <a:pt x="591667" y="648932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5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7"/>
                </a:lnTo>
                <a:lnTo>
                  <a:pt x="200977" y="685977"/>
                </a:lnTo>
                <a:lnTo>
                  <a:pt x="234391" y="712457"/>
                </a:lnTo>
                <a:lnTo>
                  <a:pt x="246176" y="716406"/>
                </a:lnTo>
                <a:lnTo>
                  <a:pt x="257936" y="716406"/>
                </a:lnTo>
                <a:lnTo>
                  <a:pt x="266230" y="710641"/>
                </a:lnTo>
                <a:lnTo>
                  <a:pt x="269417" y="702043"/>
                </a:lnTo>
                <a:lnTo>
                  <a:pt x="270774" y="693414"/>
                </a:lnTo>
                <a:lnTo>
                  <a:pt x="268781" y="685207"/>
                </a:lnTo>
                <a:lnTo>
                  <a:pt x="263861" y="678342"/>
                </a:lnTo>
                <a:lnTo>
                  <a:pt x="256438" y="673734"/>
                </a:lnTo>
                <a:lnTo>
                  <a:pt x="250536" y="671481"/>
                </a:lnTo>
                <a:lnTo>
                  <a:pt x="244638" y="669091"/>
                </a:lnTo>
                <a:lnTo>
                  <a:pt x="238766" y="666575"/>
                </a:lnTo>
                <a:lnTo>
                  <a:pt x="232943" y="663943"/>
                </a:lnTo>
                <a:lnTo>
                  <a:pt x="229984" y="662571"/>
                </a:lnTo>
                <a:lnTo>
                  <a:pt x="226834" y="661885"/>
                </a:lnTo>
                <a:close/>
              </a:path>
              <a:path w="739775" h="738505">
                <a:moveTo>
                  <a:pt x="115303" y="582371"/>
                </a:moveTo>
                <a:lnTo>
                  <a:pt x="108812" y="582371"/>
                </a:lnTo>
                <a:lnTo>
                  <a:pt x="103606" y="584403"/>
                </a:lnTo>
                <a:lnTo>
                  <a:pt x="95186" y="592200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04"/>
                </a:lnTo>
                <a:lnTo>
                  <a:pt x="139877" y="645604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24"/>
                </a:lnTo>
                <a:lnTo>
                  <a:pt x="155556" y="619328"/>
                </a:lnTo>
                <a:lnTo>
                  <a:pt x="155460" y="616864"/>
                </a:lnTo>
                <a:lnTo>
                  <a:pt x="152958" y="611428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833038" y="2162042"/>
            <a:ext cx="738505" cy="739775"/>
          </a:xfrm>
          <a:custGeom>
            <a:avLst/>
            <a:gdLst/>
            <a:ahLst/>
            <a:cxnLst/>
            <a:rect l="l" t="t" r="r" b="b"/>
            <a:pathLst>
              <a:path w="738504" h="739775">
                <a:moveTo>
                  <a:pt x="584898" y="1282"/>
                </a:moveTo>
                <a:lnTo>
                  <a:pt x="75533" y="1282"/>
                </a:lnTo>
                <a:lnTo>
                  <a:pt x="46468" y="7166"/>
                </a:lnTo>
                <a:lnTo>
                  <a:pt x="22296" y="23479"/>
                </a:lnTo>
                <a:lnTo>
                  <a:pt x="5985" y="47654"/>
                </a:lnTo>
                <a:lnTo>
                  <a:pt x="0" y="77228"/>
                </a:lnTo>
                <a:lnTo>
                  <a:pt x="0" y="663168"/>
                </a:lnTo>
                <a:lnTo>
                  <a:pt x="5985" y="692737"/>
                </a:lnTo>
                <a:lnTo>
                  <a:pt x="22296" y="716913"/>
                </a:lnTo>
                <a:lnTo>
                  <a:pt x="46468" y="733229"/>
                </a:lnTo>
                <a:lnTo>
                  <a:pt x="76034" y="739216"/>
                </a:lnTo>
                <a:lnTo>
                  <a:pt x="584796" y="739216"/>
                </a:lnTo>
                <a:lnTo>
                  <a:pt x="591527" y="732472"/>
                </a:lnTo>
                <a:lnTo>
                  <a:pt x="591527" y="709193"/>
                </a:lnTo>
                <a:lnTo>
                  <a:pt x="76034" y="709193"/>
                </a:lnTo>
                <a:lnTo>
                  <a:pt x="58138" y="705572"/>
                </a:lnTo>
                <a:lnTo>
                  <a:pt x="43507" y="695701"/>
                </a:lnTo>
                <a:lnTo>
                  <a:pt x="33633" y="681070"/>
                </a:lnTo>
                <a:lnTo>
                  <a:pt x="30010" y="663168"/>
                </a:lnTo>
                <a:lnTo>
                  <a:pt x="33633" y="645272"/>
                </a:lnTo>
                <a:lnTo>
                  <a:pt x="43507" y="630640"/>
                </a:lnTo>
                <a:lnTo>
                  <a:pt x="58138" y="620766"/>
                </a:lnTo>
                <a:lnTo>
                  <a:pt x="76034" y="617143"/>
                </a:lnTo>
                <a:lnTo>
                  <a:pt x="591527" y="617143"/>
                </a:lnTo>
                <a:lnTo>
                  <a:pt x="591527" y="602780"/>
                </a:lnTo>
                <a:lnTo>
                  <a:pt x="30010" y="602780"/>
                </a:lnTo>
                <a:lnTo>
                  <a:pt x="30010" y="77228"/>
                </a:lnTo>
                <a:lnTo>
                  <a:pt x="33633" y="59325"/>
                </a:lnTo>
                <a:lnTo>
                  <a:pt x="43507" y="44689"/>
                </a:lnTo>
                <a:lnTo>
                  <a:pt x="58138" y="34814"/>
                </a:lnTo>
                <a:lnTo>
                  <a:pt x="76034" y="31191"/>
                </a:lnTo>
                <a:lnTo>
                  <a:pt x="591527" y="31191"/>
                </a:lnTo>
                <a:lnTo>
                  <a:pt x="591527" y="7912"/>
                </a:lnTo>
                <a:lnTo>
                  <a:pt x="584898" y="1282"/>
                </a:lnTo>
                <a:close/>
              </a:path>
              <a:path w="738504" h="739775">
                <a:moveTo>
                  <a:pt x="591527" y="617143"/>
                </a:moveTo>
                <a:lnTo>
                  <a:pt x="561517" y="617143"/>
                </a:lnTo>
                <a:lnTo>
                  <a:pt x="561517" y="709193"/>
                </a:lnTo>
                <a:lnTo>
                  <a:pt x="591527" y="709193"/>
                </a:lnTo>
                <a:lnTo>
                  <a:pt x="591527" y="617143"/>
                </a:lnTo>
                <a:close/>
              </a:path>
              <a:path w="738504" h="739775">
                <a:moveTo>
                  <a:pt x="591527" y="418630"/>
                </a:moveTo>
                <a:lnTo>
                  <a:pt x="561517" y="418630"/>
                </a:lnTo>
                <a:lnTo>
                  <a:pt x="561517" y="587133"/>
                </a:lnTo>
                <a:lnTo>
                  <a:pt x="76034" y="587133"/>
                </a:lnTo>
                <a:lnTo>
                  <a:pt x="63682" y="588153"/>
                </a:lnTo>
                <a:lnTo>
                  <a:pt x="51746" y="591156"/>
                </a:lnTo>
                <a:lnTo>
                  <a:pt x="40448" y="596059"/>
                </a:lnTo>
                <a:lnTo>
                  <a:pt x="30010" y="602780"/>
                </a:lnTo>
                <a:lnTo>
                  <a:pt x="591527" y="602780"/>
                </a:lnTo>
                <a:lnTo>
                  <a:pt x="591527" y="418630"/>
                </a:lnTo>
                <a:close/>
              </a:path>
              <a:path w="738504" h="739775">
                <a:moveTo>
                  <a:pt x="304038" y="501675"/>
                </a:moveTo>
                <a:lnTo>
                  <a:pt x="189826" y="501675"/>
                </a:lnTo>
                <a:lnTo>
                  <a:pt x="183108" y="508406"/>
                </a:lnTo>
                <a:lnTo>
                  <a:pt x="183108" y="524967"/>
                </a:lnTo>
                <a:lnTo>
                  <a:pt x="189826" y="531698"/>
                </a:lnTo>
                <a:lnTo>
                  <a:pt x="304038" y="531698"/>
                </a:lnTo>
                <a:lnTo>
                  <a:pt x="310756" y="524967"/>
                </a:lnTo>
                <a:lnTo>
                  <a:pt x="310769" y="508406"/>
                </a:lnTo>
                <a:lnTo>
                  <a:pt x="304038" y="501675"/>
                </a:lnTo>
                <a:close/>
              </a:path>
              <a:path w="738504" h="739775">
                <a:moveTo>
                  <a:pt x="591527" y="31191"/>
                </a:moveTo>
                <a:lnTo>
                  <a:pt x="561517" y="31191"/>
                </a:lnTo>
                <a:lnTo>
                  <a:pt x="561517" y="156476"/>
                </a:lnTo>
                <a:lnTo>
                  <a:pt x="392226" y="325755"/>
                </a:lnTo>
                <a:lnTo>
                  <a:pt x="390626" y="329615"/>
                </a:lnTo>
                <a:lnTo>
                  <a:pt x="390626" y="437235"/>
                </a:lnTo>
                <a:lnTo>
                  <a:pt x="327571" y="500278"/>
                </a:lnTo>
                <a:lnTo>
                  <a:pt x="326009" y="504050"/>
                </a:lnTo>
                <a:lnTo>
                  <a:pt x="326009" y="512064"/>
                </a:lnTo>
                <a:lnTo>
                  <a:pt x="327571" y="515835"/>
                </a:lnTo>
                <a:lnTo>
                  <a:pt x="336067" y="524332"/>
                </a:lnTo>
                <a:lnTo>
                  <a:pt x="345960" y="524332"/>
                </a:lnTo>
                <a:lnTo>
                  <a:pt x="411835" y="458457"/>
                </a:lnTo>
                <a:lnTo>
                  <a:pt x="519506" y="458457"/>
                </a:lnTo>
                <a:lnTo>
                  <a:pt x="523278" y="456882"/>
                </a:lnTo>
                <a:lnTo>
                  <a:pt x="551716" y="428434"/>
                </a:lnTo>
                <a:lnTo>
                  <a:pt x="441845" y="428434"/>
                </a:lnTo>
                <a:lnTo>
                  <a:pt x="463056" y="407225"/>
                </a:lnTo>
                <a:lnTo>
                  <a:pt x="420636" y="407225"/>
                </a:lnTo>
                <a:lnTo>
                  <a:pt x="420636" y="339801"/>
                </a:lnTo>
                <a:lnTo>
                  <a:pt x="633961" y="126466"/>
                </a:lnTo>
                <a:lnTo>
                  <a:pt x="591527" y="126466"/>
                </a:lnTo>
                <a:lnTo>
                  <a:pt x="591527" y="31191"/>
                </a:lnTo>
                <a:close/>
              </a:path>
              <a:path w="738504" h="739775">
                <a:moveTo>
                  <a:pt x="340664" y="440651"/>
                </a:moveTo>
                <a:lnTo>
                  <a:pt x="189826" y="440651"/>
                </a:lnTo>
                <a:lnTo>
                  <a:pt x="183108" y="447382"/>
                </a:lnTo>
                <a:lnTo>
                  <a:pt x="183108" y="463931"/>
                </a:lnTo>
                <a:lnTo>
                  <a:pt x="189826" y="470662"/>
                </a:lnTo>
                <a:lnTo>
                  <a:pt x="340664" y="470662"/>
                </a:lnTo>
                <a:lnTo>
                  <a:pt x="347383" y="463931"/>
                </a:lnTo>
                <a:lnTo>
                  <a:pt x="347395" y="447382"/>
                </a:lnTo>
                <a:lnTo>
                  <a:pt x="340664" y="440651"/>
                </a:lnTo>
                <a:close/>
              </a:path>
              <a:path w="738504" h="739775">
                <a:moveTo>
                  <a:pt x="738009" y="52425"/>
                </a:moveTo>
                <a:lnTo>
                  <a:pt x="707999" y="52425"/>
                </a:lnTo>
                <a:lnTo>
                  <a:pt x="707904" y="115557"/>
                </a:lnTo>
                <a:lnTo>
                  <a:pt x="702662" y="169221"/>
                </a:lnTo>
                <a:lnTo>
                  <a:pt x="686984" y="220995"/>
                </a:lnTo>
                <a:lnTo>
                  <a:pt x="661461" y="268698"/>
                </a:lnTo>
                <a:lnTo>
                  <a:pt x="626592" y="311124"/>
                </a:lnTo>
                <a:lnTo>
                  <a:pt x="509282" y="428434"/>
                </a:lnTo>
                <a:lnTo>
                  <a:pt x="551716" y="428434"/>
                </a:lnTo>
                <a:lnTo>
                  <a:pt x="561517" y="418630"/>
                </a:lnTo>
                <a:lnTo>
                  <a:pt x="591527" y="418630"/>
                </a:lnTo>
                <a:lnTo>
                  <a:pt x="591527" y="388620"/>
                </a:lnTo>
                <a:lnTo>
                  <a:pt x="647814" y="332333"/>
                </a:lnTo>
                <a:lnTo>
                  <a:pt x="679530" y="295253"/>
                </a:lnTo>
                <a:lnTo>
                  <a:pt x="704690" y="254252"/>
                </a:lnTo>
                <a:lnTo>
                  <a:pt x="723012" y="210016"/>
                </a:lnTo>
                <a:lnTo>
                  <a:pt x="734213" y="163230"/>
                </a:lnTo>
                <a:lnTo>
                  <a:pt x="737933" y="115557"/>
                </a:lnTo>
                <a:lnTo>
                  <a:pt x="738009" y="52425"/>
                </a:lnTo>
                <a:close/>
              </a:path>
              <a:path w="738504" h="739775">
                <a:moveTo>
                  <a:pt x="365074" y="379615"/>
                </a:moveTo>
                <a:lnTo>
                  <a:pt x="189826" y="379615"/>
                </a:lnTo>
                <a:lnTo>
                  <a:pt x="183108" y="386346"/>
                </a:lnTo>
                <a:lnTo>
                  <a:pt x="183108" y="402894"/>
                </a:lnTo>
                <a:lnTo>
                  <a:pt x="189826" y="409625"/>
                </a:lnTo>
                <a:lnTo>
                  <a:pt x="365074" y="409625"/>
                </a:lnTo>
                <a:lnTo>
                  <a:pt x="371805" y="402894"/>
                </a:lnTo>
                <a:lnTo>
                  <a:pt x="371805" y="386346"/>
                </a:lnTo>
                <a:lnTo>
                  <a:pt x="365074" y="379615"/>
                </a:lnTo>
                <a:close/>
              </a:path>
              <a:path w="738504" h="739775">
                <a:moveTo>
                  <a:pt x="621487" y="215887"/>
                </a:moveTo>
                <a:lnTo>
                  <a:pt x="611962" y="215887"/>
                </a:lnTo>
                <a:lnTo>
                  <a:pt x="420636" y="407225"/>
                </a:lnTo>
                <a:lnTo>
                  <a:pt x="463056" y="407225"/>
                </a:lnTo>
                <a:lnTo>
                  <a:pt x="633183" y="237109"/>
                </a:lnTo>
                <a:lnTo>
                  <a:pt x="633183" y="227596"/>
                </a:lnTo>
                <a:lnTo>
                  <a:pt x="621487" y="215887"/>
                </a:lnTo>
                <a:close/>
              </a:path>
              <a:path w="738504" h="739775">
                <a:moveTo>
                  <a:pt x="295757" y="62661"/>
                </a:moveTo>
                <a:lnTo>
                  <a:pt x="247202" y="72490"/>
                </a:lnTo>
                <a:lnTo>
                  <a:pt x="207506" y="99279"/>
                </a:lnTo>
                <a:lnTo>
                  <a:pt x="180720" y="138978"/>
                </a:lnTo>
                <a:lnTo>
                  <a:pt x="170891" y="187540"/>
                </a:lnTo>
                <a:lnTo>
                  <a:pt x="180720" y="236095"/>
                </a:lnTo>
                <a:lnTo>
                  <a:pt x="207506" y="275791"/>
                </a:lnTo>
                <a:lnTo>
                  <a:pt x="247202" y="302578"/>
                </a:lnTo>
                <a:lnTo>
                  <a:pt x="295757" y="312407"/>
                </a:lnTo>
                <a:lnTo>
                  <a:pt x="344320" y="302578"/>
                </a:lnTo>
                <a:lnTo>
                  <a:pt x="374248" y="282384"/>
                </a:lnTo>
                <a:lnTo>
                  <a:pt x="295757" y="282384"/>
                </a:lnTo>
                <a:lnTo>
                  <a:pt x="280441" y="281152"/>
                </a:lnTo>
                <a:lnTo>
                  <a:pt x="265707" y="277498"/>
                </a:lnTo>
                <a:lnTo>
                  <a:pt x="251743" y="271486"/>
                </a:lnTo>
                <a:lnTo>
                  <a:pt x="238734" y="263182"/>
                </a:lnTo>
                <a:lnTo>
                  <a:pt x="245640" y="243730"/>
                </a:lnTo>
                <a:lnTo>
                  <a:pt x="250932" y="237337"/>
                </a:lnTo>
                <a:lnTo>
                  <a:pt x="215125" y="237337"/>
                </a:lnTo>
                <a:lnTo>
                  <a:pt x="208972" y="225717"/>
                </a:lnTo>
                <a:lnTo>
                  <a:pt x="204523" y="213448"/>
                </a:lnTo>
                <a:lnTo>
                  <a:pt x="201823" y="200675"/>
                </a:lnTo>
                <a:lnTo>
                  <a:pt x="200914" y="187540"/>
                </a:lnTo>
                <a:lnTo>
                  <a:pt x="208378" y="150650"/>
                </a:lnTo>
                <a:lnTo>
                  <a:pt x="228723" y="120496"/>
                </a:lnTo>
                <a:lnTo>
                  <a:pt x="258874" y="100149"/>
                </a:lnTo>
                <a:lnTo>
                  <a:pt x="295757" y="92684"/>
                </a:lnTo>
                <a:lnTo>
                  <a:pt x="374246" y="92684"/>
                </a:lnTo>
                <a:lnTo>
                  <a:pt x="344320" y="72490"/>
                </a:lnTo>
                <a:lnTo>
                  <a:pt x="295757" y="62661"/>
                </a:lnTo>
                <a:close/>
              </a:path>
              <a:path w="738504" h="739775">
                <a:moveTo>
                  <a:pt x="361655" y="214744"/>
                </a:moveTo>
                <a:lnTo>
                  <a:pt x="295757" y="214744"/>
                </a:lnTo>
                <a:lnTo>
                  <a:pt x="316038" y="218351"/>
                </a:lnTo>
                <a:lnTo>
                  <a:pt x="333190" y="228399"/>
                </a:lnTo>
                <a:lnTo>
                  <a:pt x="345885" y="243730"/>
                </a:lnTo>
                <a:lnTo>
                  <a:pt x="352793" y="263182"/>
                </a:lnTo>
                <a:lnTo>
                  <a:pt x="339789" y="271486"/>
                </a:lnTo>
                <a:lnTo>
                  <a:pt x="325823" y="277498"/>
                </a:lnTo>
                <a:lnTo>
                  <a:pt x="311082" y="281152"/>
                </a:lnTo>
                <a:lnTo>
                  <a:pt x="295757" y="282384"/>
                </a:lnTo>
                <a:lnTo>
                  <a:pt x="374248" y="282384"/>
                </a:lnTo>
                <a:lnTo>
                  <a:pt x="384019" y="275791"/>
                </a:lnTo>
                <a:lnTo>
                  <a:pt x="409969" y="237337"/>
                </a:lnTo>
                <a:lnTo>
                  <a:pt x="376402" y="237337"/>
                </a:lnTo>
                <a:lnTo>
                  <a:pt x="369240" y="224302"/>
                </a:lnTo>
                <a:lnTo>
                  <a:pt x="361655" y="214744"/>
                </a:lnTo>
                <a:close/>
              </a:path>
              <a:path w="738504" h="739775">
                <a:moveTo>
                  <a:pt x="295757" y="111493"/>
                </a:moveTo>
                <a:lnTo>
                  <a:pt x="259272" y="126633"/>
                </a:lnTo>
                <a:lnTo>
                  <a:pt x="244141" y="163230"/>
                </a:lnTo>
                <a:lnTo>
                  <a:pt x="244853" y="171579"/>
                </a:lnTo>
                <a:lnTo>
                  <a:pt x="246975" y="179768"/>
                </a:lnTo>
                <a:lnTo>
                  <a:pt x="250444" y="187540"/>
                </a:lnTo>
                <a:lnTo>
                  <a:pt x="255168" y="194703"/>
                </a:lnTo>
                <a:lnTo>
                  <a:pt x="242564" y="202702"/>
                </a:lnTo>
                <a:lnTo>
                  <a:pt x="231517" y="212663"/>
                </a:lnTo>
                <a:lnTo>
                  <a:pt x="222285" y="224302"/>
                </a:lnTo>
                <a:lnTo>
                  <a:pt x="215250" y="237109"/>
                </a:lnTo>
                <a:lnTo>
                  <a:pt x="215125" y="237337"/>
                </a:lnTo>
                <a:lnTo>
                  <a:pt x="250932" y="237337"/>
                </a:lnTo>
                <a:lnTo>
                  <a:pt x="258330" y="228399"/>
                </a:lnTo>
                <a:lnTo>
                  <a:pt x="275478" y="218351"/>
                </a:lnTo>
                <a:lnTo>
                  <a:pt x="295757" y="214744"/>
                </a:lnTo>
                <a:lnTo>
                  <a:pt x="361655" y="214744"/>
                </a:lnTo>
                <a:lnTo>
                  <a:pt x="360003" y="212663"/>
                </a:lnTo>
                <a:lnTo>
                  <a:pt x="348952" y="202702"/>
                </a:lnTo>
                <a:lnTo>
                  <a:pt x="336346" y="194703"/>
                </a:lnTo>
                <a:lnTo>
                  <a:pt x="341081" y="187540"/>
                </a:lnTo>
                <a:lnTo>
                  <a:pt x="342336" y="184734"/>
                </a:lnTo>
                <a:lnTo>
                  <a:pt x="295757" y="184734"/>
                </a:lnTo>
                <a:lnTo>
                  <a:pt x="287354" y="183032"/>
                </a:lnTo>
                <a:lnTo>
                  <a:pt x="280482" y="178393"/>
                </a:lnTo>
                <a:lnTo>
                  <a:pt x="275883" y="171579"/>
                </a:lnTo>
                <a:lnTo>
                  <a:pt x="275378" y="169221"/>
                </a:lnTo>
                <a:lnTo>
                  <a:pt x="274164" y="163230"/>
                </a:lnTo>
                <a:lnTo>
                  <a:pt x="275844" y="154715"/>
                </a:lnTo>
                <a:lnTo>
                  <a:pt x="280482" y="147843"/>
                </a:lnTo>
                <a:lnTo>
                  <a:pt x="287354" y="143205"/>
                </a:lnTo>
                <a:lnTo>
                  <a:pt x="295757" y="141503"/>
                </a:lnTo>
                <a:lnTo>
                  <a:pt x="342290" y="141503"/>
                </a:lnTo>
                <a:lnTo>
                  <a:pt x="332254" y="126633"/>
                </a:lnTo>
                <a:lnTo>
                  <a:pt x="315838" y="115557"/>
                </a:lnTo>
                <a:lnTo>
                  <a:pt x="295757" y="111493"/>
                </a:lnTo>
                <a:close/>
              </a:path>
              <a:path w="738504" h="739775">
                <a:moveTo>
                  <a:pt x="374246" y="92684"/>
                </a:moveTo>
                <a:lnTo>
                  <a:pt x="295757" y="92684"/>
                </a:lnTo>
                <a:lnTo>
                  <a:pt x="332649" y="100149"/>
                </a:lnTo>
                <a:lnTo>
                  <a:pt x="362808" y="120496"/>
                </a:lnTo>
                <a:lnTo>
                  <a:pt x="383159" y="150650"/>
                </a:lnTo>
                <a:lnTo>
                  <a:pt x="390626" y="187540"/>
                </a:lnTo>
                <a:lnTo>
                  <a:pt x="389714" y="200675"/>
                </a:lnTo>
                <a:lnTo>
                  <a:pt x="387010" y="213448"/>
                </a:lnTo>
                <a:lnTo>
                  <a:pt x="382557" y="225717"/>
                </a:lnTo>
                <a:lnTo>
                  <a:pt x="376523" y="237109"/>
                </a:lnTo>
                <a:lnTo>
                  <a:pt x="376402" y="237337"/>
                </a:lnTo>
                <a:lnTo>
                  <a:pt x="409969" y="237337"/>
                </a:lnTo>
                <a:lnTo>
                  <a:pt x="410807" y="236095"/>
                </a:lnTo>
                <a:lnTo>
                  <a:pt x="420636" y="187540"/>
                </a:lnTo>
                <a:lnTo>
                  <a:pt x="410807" y="138978"/>
                </a:lnTo>
                <a:lnTo>
                  <a:pt x="384019" y="99279"/>
                </a:lnTo>
                <a:lnTo>
                  <a:pt x="374246" y="92684"/>
                </a:lnTo>
                <a:close/>
              </a:path>
              <a:path w="738504" h="739775">
                <a:moveTo>
                  <a:pt x="342290" y="141503"/>
                </a:moveTo>
                <a:lnTo>
                  <a:pt x="295757" y="141503"/>
                </a:lnTo>
                <a:lnTo>
                  <a:pt x="304165" y="143205"/>
                </a:lnTo>
                <a:lnTo>
                  <a:pt x="311037" y="147843"/>
                </a:lnTo>
                <a:lnTo>
                  <a:pt x="315672" y="154715"/>
                </a:lnTo>
                <a:lnTo>
                  <a:pt x="317350" y="163230"/>
                </a:lnTo>
                <a:lnTo>
                  <a:pt x="316138" y="169221"/>
                </a:lnTo>
                <a:lnTo>
                  <a:pt x="315633" y="171579"/>
                </a:lnTo>
                <a:lnTo>
                  <a:pt x="311037" y="178393"/>
                </a:lnTo>
                <a:lnTo>
                  <a:pt x="304165" y="183032"/>
                </a:lnTo>
                <a:lnTo>
                  <a:pt x="295757" y="184734"/>
                </a:lnTo>
                <a:lnTo>
                  <a:pt x="342336" y="184734"/>
                </a:lnTo>
                <a:lnTo>
                  <a:pt x="344552" y="179768"/>
                </a:lnTo>
                <a:lnTo>
                  <a:pt x="346674" y="171579"/>
                </a:lnTo>
                <a:lnTo>
                  <a:pt x="347386" y="163230"/>
                </a:lnTo>
                <a:lnTo>
                  <a:pt x="346050" y="156476"/>
                </a:lnTo>
                <a:lnTo>
                  <a:pt x="343363" y="143205"/>
                </a:lnTo>
                <a:lnTo>
                  <a:pt x="343331" y="143045"/>
                </a:lnTo>
                <a:lnTo>
                  <a:pt x="342290" y="141503"/>
                </a:lnTo>
                <a:close/>
              </a:path>
              <a:path w="738504" h="739775">
                <a:moveTo>
                  <a:pt x="723099" y="0"/>
                </a:moveTo>
                <a:lnTo>
                  <a:pt x="716673" y="1282"/>
                </a:lnTo>
                <a:lnTo>
                  <a:pt x="591527" y="126466"/>
                </a:lnTo>
                <a:lnTo>
                  <a:pt x="633961" y="126466"/>
                </a:lnTo>
                <a:lnTo>
                  <a:pt x="707999" y="52425"/>
                </a:lnTo>
                <a:lnTo>
                  <a:pt x="738009" y="52425"/>
                </a:lnTo>
                <a:lnTo>
                  <a:pt x="738009" y="10109"/>
                </a:lnTo>
                <a:lnTo>
                  <a:pt x="734377" y="4673"/>
                </a:lnTo>
                <a:lnTo>
                  <a:pt x="7230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7207949" y="2369847"/>
            <a:ext cx="267970" cy="267970"/>
            <a:chOff x="7207949" y="2369847"/>
            <a:chExt cx="267970" cy="267970"/>
          </a:xfrm>
        </p:grpSpPr>
        <p:sp>
          <p:nvSpPr>
            <p:cNvPr id="19" name="object 19"/>
            <p:cNvSpPr/>
            <p:nvPr/>
          </p:nvSpPr>
          <p:spPr>
            <a:xfrm>
              <a:off x="7207949" y="236984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73908" y="2435811"/>
              <a:ext cx="135953" cy="135953"/>
            </a:xfrm>
            <a:prstGeom prst="rect">
              <a:avLst/>
            </a:prstGeom>
          </p:spPr>
        </p:pic>
      </p:grpSp>
      <p:grpSp>
        <p:nvGrpSpPr>
          <p:cNvPr id="21" name="object 21"/>
          <p:cNvGrpSpPr/>
          <p:nvPr/>
        </p:nvGrpSpPr>
        <p:grpSpPr>
          <a:xfrm>
            <a:off x="8100940" y="2369847"/>
            <a:ext cx="267970" cy="267970"/>
            <a:chOff x="8100940" y="2369847"/>
            <a:chExt cx="267970" cy="267970"/>
          </a:xfrm>
        </p:grpSpPr>
        <p:sp>
          <p:nvSpPr>
            <p:cNvPr id="22" name="object 22"/>
            <p:cNvSpPr/>
            <p:nvPr/>
          </p:nvSpPr>
          <p:spPr>
            <a:xfrm>
              <a:off x="8100940" y="236984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66900" y="2435811"/>
              <a:ext cx="135953" cy="135953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7626945" y="2046584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b="1" dirty="0">
                <a:latin typeface="Grammarsaurus" pitchFamily="2" charset="0"/>
                <a:cs typeface="Arial"/>
              </a:rPr>
              <a:t>o</a:t>
            </a:r>
            <a:endParaRPr sz="4500">
              <a:latin typeface="Grammarsaurus" pitchFamily="2" charset="0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314903" y="2221776"/>
            <a:ext cx="221424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200910" algn="l"/>
              </a:tabLst>
            </a:pPr>
            <a:r>
              <a:rPr sz="2950" dirty="0">
                <a:latin typeface="Grammarsaurus" pitchFamily="2" charset="0"/>
                <a:cs typeface="Arial MT"/>
              </a:rPr>
              <a:t>= </a:t>
            </a:r>
            <a:r>
              <a:rPr sz="295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endParaRPr sz="2950">
              <a:latin typeface="Grammarsaurus" pitchFamily="2" charset="0"/>
              <a:cs typeface="Arial MT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334428" y="2163229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5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7" y="367449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30"/>
                </a:lnTo>
                <a:lnTo>
                  <a:pt x="670420" y="577430"/>
                </a:lnTo>
                <a:lnTo>
                  <a:pt x="706377" y="521409"/>
                </a:lnTo>
                <a:lnTo>
                  <a:pt x="724503" y="472735"/>
                </a:lnTo>
                <a:lnTo>
                  <a:pt x="735502" y="422428"/>
                </a:lnTo>
                <a:lnTo>
                  <a:pt x="735609" y="421942"/>
                </a:lnTo>
                <a:lnTo>
                  <a:pt x="739495" y="369722"/>
                </a:lnTo>
                <a:lnTo>
                  <a:pt x="739439" y="367449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5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05" y="367449"/>
                </a:lnTo>
                <a:lnTo>
                  <a:pt x="290347" y="371817"/>
                </a:lnTo>
                <a:lnTo>
                  <a:pt x="240995" y="410661"/>
                </a:lnTo>
                <a:lnTo>
                  <a:pt x="211181" y="459352"/>
                </a:lnTo>
                <a:lnTo>
                  <a:pt x="201890" y="496963"/>
                </a:lnTo>
                <a:lnTo>
                  <a:pt x="201862" y="497247"/>
                </a:lnTo>
                <a:lnTo>
                  <a:pt x="203166" y="507507"/>
                </a:lnTo>
                <a:lnTo>
                  <a:pt x="206637" y="517066"/>
                </a:lnTo>
                <a:lnTo>
                  <a:pt x="206697" y="517230"/>
                </a:lnTo>
                <a:lnTo>
                  <a:pt x="238586" y="542365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2" y="499490"/>
                </a:lnTo>
                <a:lnTo>
                  <a:pt x="244881" y="499490"/>
                </a:lnTo>
                <a:lnTo>
                  <a:pt x="247319" y="490169"/>
                </a:lnTo>
                <a:lnTo>
                  <a:pt x="264456" y="452140"/>
                </a:lnTo>
                <a:lnTo>
                  <a:pt x="292447" y="422428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6" y="396189"/>
                </a:lnTo>
                <a:lnTo>
                  <a:pt x="480669" y="390588"/>
                </a:lnTo>
                <a:lnTo>
                  <a:pt x="443712" y="367449"/>
                </a:lnTo>
                <a:lnTo>
                  <a:pt x="449935" y="360324"/>
                </a:lnTo>
                <a:lnTo>
                  <a:pt x="455873" y="352145"/>
                </a:lnTo>
                <a:lnTo>
                  <a:pt x="371220" y="352145"/>
                </a:lnTo>
                <a:lnTo>
                  <a:pt x="347699" y="347385"/>
                </a:lnTo>
                <a:lnTo>
                  <a:pt x="328469" y="334411"/>
                </a:lnTo>
                <a:lnTo>
                  <a:pt x="315492" y="315182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5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22"/>
                </a:lnTo>
                <a:lnTo>
                  <a:pt x="57327" y="536422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63"/>
                </a:lnTo>
                <a:lnTo>
                  <a:pt x="74091" y="505117"/>
                </a:lnTo>
                <a:lnTo>
                  <a:pt x="71551" y="499490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2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5">
                <a:moveTo>
                  <a:pt x="486466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8"/>
                </a:lnTo>
                <a:lnTo>
                  <a:pt x="477985" y="452140"/>
                </a:lnTo>
                <a:lnTo>
                  <a:pt x="495122" y="490169"/>
                </a:lnTo>
                <a:lnTo>
                  <a:pt x="497517" y="499324"/>
                </a:lnTo>
                <a:lnTo>
                  <a:pt x="497560" y="499490"/>
                </a:lnTo>
                <a:lnTo>
                  <a:pt x="540292" y="499490"/>
                </a:lnTo>
                <a:lnTo>
                  <a:pt x="540575" y="497247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0"/>
                </a:lnTo>
                <a:lnTo>
                  <a:pt x="531254" y="459352"/>
                </a:lnTo>
                <a:lnTo>
                  <a:pt x="518429" y="433779"/>
                </a:lnTo>
                <a:lnTo>
                  <a:pt x="501447" y="410661"/>
                </a:lnTo>
                <a:lnTo>
                  <a:pt x="486466" y="396189"/>
                </a:lnTo>
                <a:close/>
              </a:path>
              <a:path w="739775" h="738505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7" y="367449"/>
                </a:lnTo>
                <a:lnTo>
                  <a:pt x="190" y="380539"/>
                </a:lnTo>
                <a:lnTo>
                  <a:pt x="23215" y="405002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5" y="378688"/>
                </a:lnTo>
                <a:lnTo>
                  <a:pt x="44078" y="371817"/>
                </a:lnTo>
                <a:lnTo>
                  <a:pt x="44043" y="368274"/>
                </a:lnTo>
                <a:lnTo>
                  <a:pt x="42434" y="360324"/>
                </a:lnTo>
                <a:lnTo>
                  <a:pt x="42310" y="359711"/>
                </a:lnTo>
                <a:lnTo>
                  <a:pt x="37585" y="352710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5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82"/>
                </a:lnTo>
                <a:lnTo>
                  <a:pt x="413977" y="334411"/>
                </a:lnTo>
                <a:lnTo>
                  <a:pt x="394747" y="347385"/>
                </a:lnTo>
                <a:lnTo>
                  <a:pt x="371220" y="352145"/>
                </a:lnTo>
                <a:lnTo>
                  <a:pt x="455873" y="352145"/>
                </a:lnTo>
                <a:lnTo>
                  <a:pt x="460993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5">
                <a:moveTo>
                  <a:pt x="22021" y="67779"/>
                </a:moveTo>
                <a:lnTo>
                  <a:pt x="13458" y="69513"/>
                </a:lnTo>
                <a:lnTo>
                  <a:pt x="6421" y="74291"/>
                </a:lnTo>
                <a:lnTo>
                  <a:pt x="1733" y="81238"/>
                </a:lnTo>
                <a:lnTo>
                  <a:pt x="0" y="89801"/>
                </a:lnTo>
                <a:lnTo>
                  <a:pt x="0" y="174878"/>
                </a:lnTo>
                <a:lnTo>
                  <a:pt x="13462" y="220473"/>
                </a:lnTo>
                <a:lnTo>
                  <a:pt x="49390" y="250099"/>
                </a:lnTo>
                <a:lnTo>
                  <a:pt x="166382" y="256209"/>
                </a:lnTo>
                <a:lnTo>
                  <a:pt x="174542" y="254563"/>
                </a:lnTo>
                <a:lnTo>
                  <a:pt x="174829" y="254563"/>
                </a:lnTo>
                <a:lnTo>
                  <a:pt x="181959" y="249766"/>
                </a:lnTo>
                <a:lnTo>
                  <a:pt x="186651" y="242832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801"/>
                </a:lnTo>
                <a:lnTo>
                  <a:pt x="42310" y="81238"/>
                </a:lnTo>
                <a:lnTo>
                  <a:pt x="37621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5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5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5">
                <a:moveTo>
                  <a:pt x="355930" y="693699"/>
                </a:moveTo>
                <a:lnTo>
                  <a:pt x="349400" y="693699"/>
                </a:lnTo>
                <a:lnTo>
                  <a:pt x="344220" y="695718"/>
                </a:lnTo>
                <a:lnTo>
                  <a:pt x="335787" y="703478"/>
                </a:lnTo>
                <a:lnTo>
                  <a:pt x="333260" y="708913"/>
                </a:lnTo>
                <a:lnTo>
                  <a:pt x="332765" y="720661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4"/>
                </a:lnTo>
                <a:lnTo>
                  <a:pt x="503350" y="713747"/>
                </a:lnTo>
                <a:lnTo>
                  <a:pt x="544168" y="695186"/>
                </a:lnTo>
                <a:lnTo>
                  <a:pt x="546143" y="693978"/>
                </a:lnTo>
                <a:lnTo>
                  <a:pt x="362766" y="693978"/>
                </a:lnTo>
                <a:lnTo>
                  <a:pt x="355930" y="693699"/>
                </a:lnTo>
                <a:close/>
              </a:path>
              <a:path w="739775" h="738505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43" y="693978"/>
                </a:lnTo>
                <a:lnTo>
                  <a:pt x="582752" y="671588"/>
                </a:lnTo>
                <a:lnTo>
                  <a:pt x="588773" y="665260"/>
                </a:lnTo>
                <a:lnTo>
                  <a:pt x="591804" y="657377"/>
                </a:lnTo>
                <a:lnTo>
                  <a:pt x="591667" y="648932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5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7"/>
                </a:lnTo>
                <a:lnTo>
                  <a:pt x="200977" y="685977"/>
                </a:lnTo>
                <a:lnTo>
                  <a:pt x="234391" y="712457"/>
                </a:lnTo>
                <a:lnTo>
                  <a:pt x="246176" y="716406"/>
                </a:lnTo>
                <a:lnTo>
                  <a:pt x="257936" y="716406"/>
                </a:lnTo>
                <a:lnTo>
                  <a:pt x="266230" y="710641"/>
                </a:lnTo>
                <a:lnTo>
                  <a:pt x="269417" y="702043"/>
                </a:lnTo>
                <a:lnTo>
                  <a:pt x="270774" y="693414"/>
                </a:lnTo>
                <a:lnTo>
                  <a:pt x="268781" y="685207"/>
                </a:lnTo>
                <a:lnTo>
                  <a:pt x="263861" y="678342"/>
                </a:lnTo>
                <a:lnTo>
                  <a:pt x="256438" y="673734"/>
                </a:lnTo>
                <a:lnTo>
                  <a:pt x="250536" y="671481"/>
                </a:lnTo>
                <a:lnTo>
                  <a:pt x="244638" y="669091"/>
                </a:lnTo>
                <a:lnTo>
                  <a:pt x="238766" y="666575"/>
                </a:lnTo>
                <a:lnTo>
                  <a:pt x="232943" y="663943"/>
                </a:lnTo>
                <a:lnTo>
                  <a:pt x="229984" y="662571"/>
                </a:lnTo>
                <a:lnTo>
                  <a:pt x="226834" y="661885"/>
                </a:lnTo>
                <a:close/>
              </a:path>
              <a:path w="739775" h="738505">
                <a:moveTo>
                  <a:pt x="115303" y="582371"/>
                </a:moveTo>
                <a:lnTo>
                  <a:pt x="108812" y="582371"/>
                </a:lnTo>
                <a:lnTo>
                  <a:pt x="103606" y="584403"/>
                </a:lnTo>
                <a:lnTo>
                  <a:pt x="95186" y="592200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04"/>
                </a:lnTo>
                <a:lnTo>
                  <a:pt x="139877" y="645604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24"/>
                </a:lnTo>
                <a:lnTo>
                  <a:pt x="155556" y="619328"/>
                </a:lnTo>
                <a:lnTo>
                  <a:pt x="155460" y="616864"/>
                </a:lnTo>
                <a:lnTo>
                  <a:pt x="152958" y="611428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538154" y="4180197"/>
            <a:ext cx="267970" cy="267970"/>
            <a:chOff x="1538154" y="4180197"/>
            <a:chExt cx="267970" cy="267970"/>
          </a:xfrm>
        </p:grpSpPr>
        <p:sp>
          <p:nvSpPr>
            <p:cNvPr id="28" name="object 28"/>
            <p:cNvSpPr/>
            <p:nvPr/>
          </p:nvSpPr>
          <p:spPr>
            <a:xfrm>
              <a:off x="1538154" y="418019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4112" y="4246162"/>
              <a:ext cx="135953" cy="135953"/>
            </a:xfrm>
            <a:prstGeom prst="rect">
              <a:avLst/>
            </a:prstGeom>
          </p:spPr>
        </p:pic>
      </p:grpSp>
      <p:grpSp>
        <p:nvGrpSpPr>
          <p:cNvPr id="30" name="object 30"/>
          <p:cNvGrpSpPr/>
          <p:nvPr/>
        </p:nvGrpSpPr>
        <p:grpSpPr>
          <a:xfrm>
            <a:off x="2431144" y="4180197"/>
            <a:ext cx="267970" cy="267970"/>
            <a:chOff x="2431144" y="4180197"/>
            <a:chExt cx="267970" cy="267970"/>
          </a:xfrm>
        </p:grpSpPr>
        <p:sp>
          <p:nvSpPr>
            <p:cNvPr id="31" name="object 31"/>
            <p:cNvSpPr/>
            <p:nvPr/>
          </p:nvSpPr>
          <p:spPr>
            <a:xfrm>
              <a:off x="2431144" y="418019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97104" y="4246162"/>
              <a:ext cx="135953" cy="135953"/>
            </a:xfrm>
            <a:prstGeom prst="rect">
              <a:avLst/>
            </a:prstGeom>
          </p:spPr>
        </p:pic>
      </p:grpSp>
      <p:sp>
        <p:nvSpPr>
          <p:cNvPr id="33" name="object 33"/>
          <p:cNvSpPr txBox="1"/>
          <p:nvPr/>
        </p:nvSpPr>
        <p:spPr>
          <a:xfrm>
            <a:off x="1957139" y="3856936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b="1" dirty="0">
                <a:latin typeface="Grammarsaurus" pitchFamily="2" charset="0"/>
                <a:cs typeface="Arial"/>
              </a:rPr>
              <a:t>o</a:t>
            </a:r>
            <a:endParaRPr sz="4500">
              <a:latin typeface="Grammarsaurus" pitchFamily="2" charset="0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45098" y="4032126"/>
            <a:ext cx="221424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200910" algn="l"/>
              </a:tabLst>
            </a:pPr>
            <a:r>
              <a:rPr sz="2950" dirty="0">
                <a:latin typeface="Grammarsaurus" pitchFamily="2" charset="0"/>
                <a:cs typeface="Arial MT"/>
              </a:rPr>
              <a:t>= </a:t>
            </a:r>
            <a:r>
              <a:rPr sz="295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endParaRPr sz="2950">
              <a:latin typeface="Grammarsaurus" pitchFamily="2" charset="0"/>
              <a:cs typeface="Arial MT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64632" y="3973579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4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6" y="367436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30"/>
                </a:lnTo>
                <a:lnTo>
                  <a:pt x="670420" y="577430"/>
                </a:lnTo>
                <a:lnTo>
                  <a:pt x="706371" y="521409"/>
                </a:lnTo>
                <a:lnTo>
                  <a:pt x="724498" y="472735"/>
                </a:lnTo>
                <a:lnTo>
                  <a:pt x="735501" y="422428"/>
                </a:lnTo>
                <a:lnTo>
                  <a:pt x="739495" y="369722"/>
                </a:lnTo>
                <a:lnTo>
                  <a:pt x="739438" y="367436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4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29" y="367436"/>
                </a:lnTo>
                <a:lnTo>
                  <a:pt x="290347" y="371817"/>
                </a:lnTo>
                <a:lnTo>
                  <a:pt x="240999" y="410656"/>
                </a:lnTo>
                <a:lnTo>
                  <a:pt x="211182" y="459350"/>
                </a:lnTo>
                <a:lnTo>
                  <a:pt x="201890" y="496963"/>
                </a:lnTo>
                <a:lnTo>
                  <a:pt x="201862" y="497247"/>
                </a:lnTo>
                <a:lnTo>
                  <a:pt x="203167" y="507507"/>
                </a:lnTo>
                <a:lnTo>
                  <a:pt x="228744" y="538961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2" y="499491"/>
                </a:lnTo>
                <a:lnTo>
                  <a:pt x="244881" y="499491"/>
                </a:lnTo>
                <a:lnTo>
                  <a:pt x="247319" y="490169"/>
                </a:lnTo>
                <a:lnTo>
                  <a:pt x="264456" y="452140"/>
                </a:lnTo>
                <a:lnTo>
                  <a:pt x="292447" y="422428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8" y="396189"/>
                </a:lnTo>
                <a:lnTo>
                  <a:pt x="480669" y="390588"/>
                </a:lnTo>
                <a:lnTo>
                  <a:pt x="443712" y="367436"/>
                </a:lnTo>
                <a:lnTo>
                  <a:pt x="449924" y="360324"/>
                </a:lnTo>
                <a:lnTo>
                  <a:pt x="455867" y="352145"/>
                </a:lnTo>
                <a:lnTo>
                  <a:pt x="371220" y="352145"/>
                </a:lnTo>
                <a:lnTo>
                  <a:pt x="347699" y="347383"/>
                </a:lnTo>
                <a:lnTo>
                  <a:pt x="328469" y="334406"/>
                </a:lnTo>
                <a:lnTo>
                  <a:pt x="315492" y="315176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4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22"/>
                </a:lnTo>
                <a:lnTo>
                  <a:pt x="57327" y="536422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51"/>
                </a:lnTo>
                <a:lnTo>
                  <a:pt x="74091" y="505117"/>
                </a:lnTo>
                <a:lnTo>
                  <a:pt x="71551" y="499491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3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4">
                <a:moveTo>
                  <a:pt x="486468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8"/>
                </a:lnTo>
                <a:lnTo>
                  <a:pt x="477985" y="452140"/>
                </a:lnTo>
                <a:lnTo>
                  <a:pt x="495122" y="490169"/>
                </a:lnTo>
                <a:lnTo>
                  <a:pt x="497517" y="499324"/>
                </a:lnTo>
                <a:lnTo>
                  <a:pt x="497560" y="499491"/>
                </a:lnTo>
                <a:lnTo>
                  <a:pt x="540292" y="499491"/>
                </a:lnTo>
                <a:lnTo>
                  <a:pt x="540575" y="497247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1"/>
                </a:lnTo>
                <a:lnTo>
                  <a:pt x="531254" y="459350"/>
                </a:lnTo>
                <a:lnTo>
                  <a:pt x="518429" y="433774"/>
                </a:lnTo>
                <a:lnTo>
                  <a:pt x="501447" y="410656"/>
                </a:lnTo>
                <a:lnTo>
                  <a:pt x="486468" y="396189"/>
                </a:lnTo>
                <a:close/>
              </a:path>
              <a:path w="739775" h="738504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9" y="367436"/>
                </a:lnTo>
                <a:lnTo>
                  <a:pt x="190" y="380539"/>
                </a:lnTo>
                <a:lnTo>
                  <a:pt x="23215" y="405003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5" y="378688"/>
                </a:lnTo>
                <a:lnTo>
                  <a:pt x="44078" y="371817"/>
                </a:lnTo>
                <a:lnTo>
                  <a:pt x="44043" y="368274"/>
                </a:lnTo>
                <a:lnTo>
                  <a:pt x="42434" y="360324"/>
                </a:lnTo>
                <a:lnTo>
                  <a:pt x="42310" y="359711"/>
                </a:lnTo>
                <a:lnTo>
                  <a:pt x="37585" y="352710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4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76"/>
                </a:lnTo>
                <a:lnTo>
                  <a:pt x="413977" y="334406"/>
                </a:lnTo>
                <a:lnTo>
                  <a:pt x="394747" y="347383"/>
                </a:lnTo>
                <a:lnTo>
                  <a:pt x="371220" y="352145"/>
                </a:lnTo>
                <a:lnTo>
                  <a:pt x="455867" y="352145"/>
                </a:lnTo>
                <a:lnTo>
                  <a:pt x="460990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4">
                <a:moveTo>
                  <a:pt x="22021" y="67779"/>
                </a:moveTo>
                <a:lnTo>
                  <a:pt x="13458" y="69513"/>
                </a:lnTo>
                <a:lnTo>
                  <a:pt x="6421" y="74291"/>
                </a:lnTo>
                <a:lnTo>
                  <a:pt x="1733" y="81238"/>
                </a:lnTo>
                <a:lnTo>
                  <a:pt x="0" y="89801"/>
                </a:lnTo>
                <a:lnTo>
                  <a:pt x="0" y="174879"/>
                </a:lnTo>
                <a:lnTo>
                  <a:pt x="13462" y="220468"/>
                </a:lnTo>
                <a:lnTo>
                  <a:pt x="49390" y="250097"/>
                </a:lnTo>
                <a:lnTo>
                  <a:pt x="166382" y="256209"/>
                </a:lnTo>
                <a:lnTo>
                  <a:pt x="174543" y="254563"/>
                </a:lnTo>
                <a:lnTo>
                  <a:pt x="174830" y="254563"/>
                </a:lnTo>
                <a:lnTo>
                  <a:pt x="181959" y="249766"/>
                </a:lnTo>
                <a:lnTo>
                  <a:pt x="186655" y="242827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801"/>
                </a:lnTo>
                <a:lnTo>
                  <a:pt x="42310" y="81238"/>
                </a:lnTo>
                <a:lnTo>
                  <a:pt x="37621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4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4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4">
                <a:moveTo>
                  <a:pt x="355930" y="693686"/>
                </a:moveTo>
                <a:lnTo>
                  <a:pt x="349433" y="693686"/>
                </a:lnTo>
                <a:lnTo>
                  <a:pt x="344220" y="695718"/>
                </a:lnTo>
                <a:lnTo>
                  <a:pt x="335788" y="703478"/>
                </a:lnTo>
                <a:lnTo>
                  <a:pt x="333260" y="708914"/>
                </a:lnTo>
                <a:lnTo>
                  <a:pt x="332765" y="720661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3"/>
                </a:lnTo>
                <a:lnTo>
                  <a:pt x="503350" y="713745"/>
                </a:lnTo>
                <a:lnTo>
                  <a:pt x="544168" y="695179"/>
                </a:lnTo>
                <a:lnTo>
                  <a:pt x="546131" y="693978"/>
                </a:lnTo>
                <a:lnTo>
                  <a:pt x="362630" y="693978"/>
                </a:lnTo>
                <a:lnTo>
                  <a:pt x="355930" y="693686"/>
                </a:lnTo>
                <a:close/>
              </a:path>
              <a:path w="739775" h="738504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31" y="693978"/>
                </a:lnTo>
                <a:lnTo>
                  <a:pt x="582752" y="671576"/>
                </a:lnTo>
                <a:lnTo>
                  <a:pt x="588773" y="665253"/>
                </a:lnTo>
                <a:lnTo>
                  <a:pt x="591804" y="657371"/>
                </a:lnTo>
                <a:lnTo>
                  <a:pt x="591667" y="648926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4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3"/>
                </a:lnTo>
                <a:lnTo>
                  <a:pt x="200977" y="685977"/>
                </a:lnTo>
                <a:lnTo>
                  <a:pt x="234391" y="712457"/>
                </a:lnTo>
                <a:lnTo>
                  <a:pt x="246176" y="716407"/>
                </a:lnTo>
                <a:lnTo>
                  <a:pt x="257936" y="716407"/>
                </a:lnTo>
                <a:lnTo>
                  <a:pt x="266230" y="710641"/>
                </a:lnTo>
                <a:lnTo>
                  <a:pt x="269417" y="702043"/>
                </a:lnTo>
                <a:lnTo>
                  <a:pt x="270774" y="693408"/>
                </a:lnTo>
                <a:lnTo>
                  <a:pt x="268781" y="685203"/>
                </a:lnTo>
                <a:lnTo>
                  <a:pt x="263861" y="678340"/>
                </a:lnTo>
                <a:lnTo>
                  <a:pt x="256438" y="673735"/>
                </a:lnTo>
                <a:lnTo>
                  <a:pt x="250536" y="671476"/>
                </a:lnTo>
                <a:lnTo>
                  <a:pt x="244638" y="669086"/>
                </a:lnTo>
                <a:lnTo>
                  <a:pt x="238766" y="666573"/>
                </a:lnTo>
                <a:lnTo>
                  <a:pt x="232943" y="663943"/>
                </a:lnTo>
                <a:lnTo>
                  <a:pt x="229984" y="662571"/>
                </a:lnTo>
                <a:lnTo>
                  <a:pt x="226834" y="661885"/>
                </a:lnTo>
                <a:close/>
              </a:path>
              <a:path w="739775" h="738504">
                <a:moveTo>
                  <a:pt x="115303" y="582371"/>
                </a:moveTo>
                <a:lnTo>
                  <a:pt x="108812" y="582371"/>
                </a:lnTo>
                <a:lnTo>
                  <a:pt x="103606" y="584403"/>
                </a:lnTo>
                <a:lnTo>
                  <a:pt x="95186" y="592201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04"/>
                </a:lnTo>
                <a:lnTo>
                  <a:pt x="139877" y="645604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11"/>
                </a:lnTo>
                <a:lnTo>
                  <a:pt x="155556" y="619328"/>
                </a:lnTo>
                <a:lnTo>
                  <a:pt x="155460" y="616864"/>
                </a:lnTo>
                <a:lnTo>
                  <a:pt x="152958" y="611428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7207949" y="4180197"/>
            <a:ext cx="267970" cy="267970"/>
            <a:chOff x="7207949" y="4180197"/>
            <a:chExt cx="267970" cy="267970"/>
          </a:xfrm>
        </p:grpSpPr>
        <p:sp>
          <p:nvSpPr>
            <p:cNvPr id="37" name="object 37"/>
            <p:cNvSpPr/>
            <p:nvPr/>
          </p:nvSpPr>
          <p:spPr>
            <a:xfrm>
              <a:off x="7207949" y="418019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73908" y="4246162"/>
              <a:ext cx="135953" cy="135953"/>
            </a:xfrm>
            <a:prstGeom prst="rect">
              <a:avLst/>
            </a:prstGeom>
          </p:spPr>
        </p:pic>
      </p:grpSp>
      <p:grpSp>
        <p:nvGrpSpPr>
          <p:cNvPr id="39" name="object 39"/>
          <p:cNvGrpSpPr/>
          <p:nvPr/>
        </p:nvGrpSpPr>
        <p:grpSpPr>
          <a:xfrm>
            <a:off x="8100940" y="4180197"/>
            <a:ext cx="267970" cy="267970"/>
            <a:chOff x="8100940" y="4180197"/>
            <a:chExt cx="267970" cy="267970"/>
          </a:xfrm>
        </p:grpSpPr>
        <p:sp>
          <p:nvSpPr>
            <p:cNvPr id="40" name="object 40"/>
            <p:cNvSpPr/>
            <p:nvPr/>
          </p:nvSpPr>
          <p:spPr>
            <a:xfrm>
              <a:off x="8100940" y="418019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1" name="object 4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66900" y="4246162"/>
              <a:ext cx="135953" cy="135953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7626945" y="3856936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b="1" dirty="0">
                <a:latin typeface="Grammarsaurus" pitchFamily="2" charset="0"/>
                <a:cs typeface="Arial"/>
              </a:rPr>
              <a:t>o</a:t>
            </a:r>
            <a:endParaRPr sz="4500">
              <a:latin typeface="Grammarsaurus" pitchFamily="2" charset="0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9314903" y="4032126"/>
            <a:ext cx="221424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200910" algn="l"/>
              </a:tabLst>
            </a:pPr>
            <a:r>
              <a:rPr sz="2950" dirty="0">
                <a:latin typeface="Grammarsaurus" pitchFamily="2" charset="0"/>
                <a:cs typeface="Arial MT"/>
              </a:rPr>
              <a:t>= </a:t>
            </a:r>
            <a:r>
              <a:rPr sz="295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endParaRPr sz="2950">
              <a:latin typeface="Grammarsaurus" pitchFamily="2" charset="0"/>
              <a:cs typeface="Arial MT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334428" y="3973579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4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6" y="367436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30"/>
                </a:lnTo>
                <a:lnTo>
                  <a:pt x="670420" y="577430"/>
                </a:lnTo>
                <a:lnTo>
                  <a:pt x="706377" y="521409"/>
                </a:lnTo>
                <a:lnTo>
                  <a:pt x="724503" y="472735"/>
                </a:lnTo>
                <a:lnTo>
                  <a:pt x="735502" y="422428"/>
                </a:lnTo>
                <a:lnTo>
                  <a:pt x="735609" y="421942"/>
                </a:lnTo>
                <a:lnTo>
                  <a:pt x="739495" y="369722"/>
                </a:lnTo>
                <a:lnTo>
                  <a:pt x="739438" y="367436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4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29" y="367436"/>
                </a:lnTo>
                <a:lnTo>
                  <a:pt x="290347" y="371817"/>
                </a:lnTo>
                <a:lnTo>
                  <a:pt x="240999" y="410656"/>
                </a:lnTo>
                <a:lnTo>
                  <a:pt x="211182" y="459350"/>
                </a:lnTo>
                <a:lnTo>
                  <a:pt x="201890" y="496963"/>
                </a:lnTo>
                <a:lnTo>
                  <a:pt x="201862" y="497247"/>
                </a:lnTo>
                <a:lnTo>
                  <a:pt x="203167" y="507507"/>
                </a:lnTo>
                <a:lnTo>
                  <a:pt x="228744" y="538961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2" y="499491"/>
                </a:lnTo>
                <a:lnTo>
                  <a:pt x="244881" y="499491"/>
                </a:lnTo>
                <a:lnTo>
                  <a:pt x="247319" y="490169"/>
                </a:lnTo>
                <a:lnTo>
                  <a:pt x="264456" y="452140"/>
                </a:lnTo>
                <a:lnTo>
                  <a:pt x="292447" y="422428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8" y="396189"/>
                </a:lnTo>
                <a:lnTo>
                  <a:pt x="480669" y="390588"/>
                </a:lnTo>
                <a:lnTo>
                  <a:pt x="443712" y="367436"/>
                </a:lnTo>
                <a:lnTo>
                  <a:pt x="449924" y="360324"/>
                </a:lnTo>
                <a:lnTo>
                  <a:pt x="455867" y="352145"/>
                </a:lnTo>
                <a:lnTo>
                  <a:pt x="371220" y="352145"/>
                </a:lnTo>
                <a:lnTo>
                  <a:pt x="347699" y="347383"/>
                </a:lnTo>
                <a:lnTo>
                  <a:pt x="328469" y="334406"/>
                </a:lnTo>
                <a:lnTo>
                  <a:pt x="315492" y="315176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4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22"/>
                </a:lnTo>
                <a:lnTo>
                  <a:pt x="57327" y="536422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51"/>
                </a:lnTo>
                <a:lnTo>
                  <a:pt x="74091" y="505117"/>
                </a:lnTo>
                <a:lnTo>
                  <a:pt x="71551" y="499491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3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4">
                <a:moveTo>
                  <a:pt x="486468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8"/>
                </a:lnTo>
                <a:lnTo>
                  <a:pt x="477985" y="452140"/>
                </a:lnTo>
                <a:lnTo>
                  <a:pt x="495122" y="490169"/>
                </a:lnTo>
                <a:lnTo>
                  <a:pt x="497517" y="499324"/>
                </a:lnTo>
                <a:lnTo>
                  <a:pt x="497560" y="499491"/>
                </a:lnTo>
                <a:lnTo>
                  <a:pt x="540292" y="499491"/>
                </a:lnTo>
                <a:lnTo>
                  <a:pt x="540575" y="497247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1"/>
                </a:lnTo>
                <a:lnTo>
                  <a:pt x="531254" y="459350"/>
                </a:lnTo>
                <a:lnTo>
                  <a:pt x="518429" y="433774"/>
                </a:lnTo>
                <a:lnTo>
                  <a:pt x="501447" y="410656"/>
                </a:lnTo>
                <a:lnTo>
                  <a:pt x="486468" y="396189"/>
                </a:lnTo>
                <a:close/>
              </a:path>
              <a:path w="739775" h="738504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9" y="367436"/>
                </a:lnTo>
                <a:lnTo>
                  <a:pt x="190" y="380539"/>
                </a:lnTo>
                <a:lnTo>
                  <a:pt x="23215" y="405003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5" y="378688"/>
                </a:lnTo>
                <a:lnTo>
                  <a:pt x="44078" y="371817"/>
                </a:lnTo>
                <a:lnTo>
                  <a:pt x="44043" y="368274"/>
                </a:lnTo>
                <a:lnTo>
                  <a:pt x="42434" y="360324"/>
                </a:lnTo>
                <a:lnTo>
                  <a:pt x="42310" y="359711"/>
                </a:lnTo>
                <a:lnTo>
                  <a:pt x="37585" y="352710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4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76"/>
                </a:lnTo>
                <a:lnTo>
                  <a:pt x="413977" y="334406"/>
                </a:lnTo>
                <a:lnTo>
                  <a:pt x="394747" y="347383"/>
                </a:lnTo>
                <a:lnTo>
                  <a:pt x="371220" y="352145"/>
                </a:lnTo>
                <a:lnTo>
                  <a:pt x="455867" y="352145"/>
                </a:lnTo>
                <a:lnTo>
                  <a:pt x="460990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4">
                <a:moveTo>
                  <a:pt x="22021" y="67779"/>
                </a:moveTo>
                <a:lnTo>
                  <a:pt x="13458" y="69513"/>
                </a:lnTo>
                <a:lnTo>
                  <a:pt x="6421" y="74291"/>
                </a:lnTo>
                <a:lnTo>
                  <a:pt x="1733" y="81238"/>
                </a:lnTo>
                <a:lnTo>
                  <a:pt x="0" y="89801"/>
                </a:lnTo>
                <a:lnTo>
                  <a:pt x="0" y="174879"/>
                </a:lnTo>
                <a:lnTo>
                  <a:pt x="13462" y="220468"/>
                </a:lnTo>
                <a:lnTo>
                  <a:pt x="49390" y="250097"/>
                </a:lnTo>
                <a:lnTo>
                  <a:pt x="166382" y="256209"/>
                </a:lnTo>
                <a:lnTo>
                  <a:pt x="174543" y="254563"/>
                </a:lnTo>
                <a:lnTo>
                  <a:pt x="174830" y="254563"/>
                </a:lnTo>
                <a:lnTo>
                  <a:pt x="181959" y="249766"/>
                </a:lnTo>
                <a:lnTo>
                  <a:pt x="186655" y="242827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801"/>
                </a:lnTo>
                <a:lnTo>
                  <a:pt x="42310" y="81238"/>
                </a:lnTo>
                <a:lnTo>
                  <a:pt x="37621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4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4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4">
                <a:moveTo>
                  <a:pt x="355930" y="693686"/>
                </a:moveTo>
                <a:lnTo>
                  <a:pt x="349433" y="693686"/>
                </a:lnTo>
                <a:lnTo>
                  <a:pt x="344220" y="695718"/>
                </a:lnTo>
                <a:lnTo>
                  <a:pt x="335787" y="703478"/>
                </a:lnTo>
                <a:lnTo>
                  <a:pt x="333260" y="708914"/>
                </a:lnTo>
                <a:lnTo>
                  <a:pt x="332765" y="720661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3"/>
                </a:lnTo>
                <a:lnTo>
                  <a:pt x="503350" y="713745"/>
                </a:lnTo>
                <a:lnTo>
                  <a:pt x="544168" y="695179"/>
                </a:lnTo>
                <a:lnTo>
                  <a:pt x="546131" y="693978"/>
                </a:lnTo>
                <a:lnTo>
                  <a:pt x="362630" y="693978"/>
                </a:lnTo>
                <a:lnTo>
                  <a:pt x="355930" y="693686"/>
                </a:lnTo>
                <a:close/>
              </a:path>
              <a:path w="739775" h="738504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31" y="693978"/>
                </a:lnTo>
                <a:lnTo>
                  <a:pt x="582752" y="671576"/>
                </a:lnTo>
                <a:lnTo>
                  <a:pt x="588773" y="665253"/>
                </a:lnTo>
                <a:lnTo>
                  <a:pt x="591804" y="657371"/>
                </a:lnTo>
                <a:lnTo>
                  <a:pt x="591667" y="648926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4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3"/>
                </a:lnTo>
                <a:lnTo>
                  <a:pt x="200977" y="685977"/>
                </a:lnTo>
                <a:lnTo>
                  <a:pt x="234391" y="712457"/>
                </a:lnTo>
                <a:lnTo>
                  <a:pt x="246176" y="716407"/>
                </a:lnTo>
                <a:lnTo>
                  <a:pt x="257936" y="716407"/>
                </a:lnTo>
                <a:lnTo>
                  <a:pt x="266230" y="710641"/>
                </a:lnTo>
                <a:lnTo>
                  <a:pt x="269417" y="702043"/>
                </a:lnTo>
                <a:lnTo>
                  <a:pt x="270774" y="693408"/>
                </a:lnTo>
                <a:lnTo>
                  <a:pt x="268781" y="685203"/>
                </a:lnTo>
                <a:lnTo>
                  <a:pt x="263861" y="678340"/>
                </a:lnTo>
                <a:lnTo>
                  <a:pt x="256438" y="673735"/>
                </a:lnTo>
                <a:lnTo>
                  <a:pt x="250536" y="671476"/>
                </a:lnTo>
                <a:lnTo>
                  <a:pt x="244638" y="669086"/>
                </a:lnTo>
                <a:lnTo>
                  <a:pt x="238766" y="666573"/>
                </a:lnTo>
                <a:lnTo>
                  <a:pt x="232943" y="663943"/>
                </a:lnTo>
                <a:lnTo>
                  <a:pt x="229984" y="662571"/>
                </a:lnTo>
                <a:lnTo>
                  <a:pt x="226834" y="661885"/>
                </a:lnTo>
                <a:close/>
              </a:path>
              <a:path w="739775" h="738504">
                <a:moveTo>
                  <a:pt x="115303" y="582371"/>
                </a:moveTo>
                <a:lnTo>
                  <a:pt x="108812" y="582371"/>
                </a:lnTo>
                <a:lnTo>
                  <a:pt x="103606" y="584403"/>
                </a:lnTo>
                <a:lnTo>
                  <a:pt x="95186" y="592201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04"/>
                </a:lnTo>
                <a:lnTo>
                  <a:pt x="139877" y="645604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11"/>
                </a:lnTo>
                <a:lnTo>
                  <a:pt x="155556" y="619328"/>
                </a:lnTo>
                <a:lnTo>
                  <a:pt x="155460" y="616864"/>
                </a:lnTo>
                <a:lnTo>
                  <a:pt x="152958" y="611428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658282" y="2156891"/>
            <a:ext cx="10875645" cy="2555240"/>
            <a:chOff x="658282" y="2156891"/>
            <a:chExt cx="10875645" cy="2555240"/>
          </a:xfrm>
        </p:grpSpPr>
        <p:sp>
          <p:nvSpPr>
            <p:cNvPr id="46" name="object 46"/>
            <p:cNvSpPr/>
            <p:nvPr/>
          </p:nvSpPr>
          <p:spPr>
            <a:xfrm>
              <a:off x="664632" y="3413807"/>
              <a:ext cx="10862945" cy="0"/>
            </a:xfrm>
            <a:custGeom>
              <a:avLst/>
              <a:gdLst/>
              <a:ahLst/>
              <a:cxnLst/>
              <a:rect l="l" t="t" r="r" b="b"/>
              <a:pathLst>
                <a:path w="10862945">
                  <a:moveTo>
                    <a:pt x="0" y="0"/>
                  </a:moveTo>
                  <a:lnTo>
                    <a:pt x="10862729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7" name="object 47"/>
            <p:cNvSpPr/>
            <p:nvPr/>
          </p:nvSpPr>
          <p:spPr>
            <a:xfrm>
              <a:off x="6095990" y="2163241"/>
              <a:ext cx="0" cy="2501265"/>
            </a:xfrm>
            <a:custGeom>
              <a:avLst/>
              <a:gdLst/>
              <a:ahLst/>
              <a:cxnLst/>
              <a:rect l="l" t="t" r="r" b="b"/>
              <a:pathLst>
                <a:path h="2501265">
                  <a:moveTo>
                    <a:pt x="0" y="0"/>
                  </a:moveTo>
                  <a:lnTo>
                    <a:pt x="0" y="2501163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2845752" y="2163381"/>
              <a:ext cx="6350635" cy="2548255"/>
            </a:xfrm>
            <a:custGeom>
              <a:avLst/>
              <a:gdLst/>
              <a:ahLst/>
              <a:cxnLst/>
              <a:rect l="l" t="t" r="r" b="b"/>
              <a:pathLst>
                <a:path w="6350634" h="2548254">
                  <a:moveTo>
                    <a:pt x="497624" y="2125294"/>
                  </a:moveTo>
                  <a:lnTo>
                    <a:pt x="464426" y="1969160"/>
                  </a:lnTo>
                  <a:lnTo>
                    <a:pt x="457644" y="1937219"/>
                  </a:lnTo>
                  <a:lnTo>
                    <a:pt x="457644" y="2103716"/>
                  </a:lnTo>
                  <a:lnTo>
                    <a:pt x="255663" y="2146643"/>
                  </a:lnTo>
                  <a:lnTo>
                    <a:pt x="227063" y="2012086"/>
                  </a:lnTo>
                  <a:lnTo>
                    <a:pt x="429044" y="1969160"/>
                  </a:lnTo>
                  <a:lnTo>
                    <a:pt x="457644" y="2103716"/>
                  </a:lnTo>
                  <a:lnTo>
                    <a:pt x="457644" y="1937219"/>
                  </a:lnTo>
                  <a:lnTo>
                    <a:pt x="456958" y="1933981"/>
                  </a:lnTo>
                  <a:lnTo>
                    <a:pt x="452259" y="1930336"/>
                  </a:lnTo>
                  <a:lnTo>
                    <a:pt x="445236" y="1930336"/>
                  </a:lnTo>
                  <a:lnTo>
                    <a:pt x="191084" y="1984349"/>
                  </a:lnTo>
                  <a:lnTo>
                    <a:pt x="187096" y="1990496"/>
                  </a:lnTo>
                  <a:lnTo>
                    <a:pt x="227761" y="2181822"/>
                  </a:lnTo>
                  <a:lnTo>
                    <a:pt x="232575" y="2185555"/>
                  </a:lnTo>
                  <a:lnTo>
                    <a:pt x="239064" y="2185555"/>
                  </a:lnTo>
                  <a:lnTo>
                    <a:pt x="422160" y="2146643"/>
                  </a:lnTo>
                  <a:lnTo>
                    <a:pt x="493636" y="2131453"/>
                  </a:lnTo>
                  <a:lnTo>
                    <a:pt x="497624" y="2125294"/>
                  </a:lnTo>
                  <a:close/>
                </a:path>
                <a:path w="6350634" h="2548254">
                  <a:moveTo>
                    <a:pt x="582129" y="2419007"/>
                  </a:moveTo>
                  <a:lnTo>
                    <a:pt x="582053" y="2412161"/>
                  </a:lnTo>
                  <a:lnTo>
                    <a:pt x="579323" y="2405837"/>
                  </a:lnTo>
                  <a:lnTo>
                    <a:pt x="574560" y="2401227"/>
                  </a:lnTo>
                  <a:lnTo>
                    <a:pt x="568591" y="2398826"/>
                  </a:lnTo>
                  <a:lnTo>
                    <a:pt x="561530" y="2398826"/>
                  </a:lnTo>
                  <a:lnTo>
                    <a:pt x="263804" y="2462098"/>
                  </a:lnTo>
                  <a:lnTo>
                    <a:pt x="257886" y="2434209"/>
                  </a:lnTo>
                  <a:lnTo>
                    <a:pt x="257759" y="2433624"/>
                  </a:lnTo>
                  <a:lnTo>
                    <a:pt x="257695" y="2433332"/>
                  </a:lnTo>
                  <a:lnTo>
                    <a:pt x="251345" y="2403487"/>
                  </a:lnTo>
                  <a:lnTo>
                    <a:pt x="229476" y="2300605"/>
                  </a:lnTo>
                  <a:lnTo>
                    <a:pt x="229476" y="2466975"/>
                  </a:lnTo>
                  <a:lnTo>
                    <a:pt x="229044" y="2481821"/>
                  </a:lnTo>
                  <a:lnTo>
                    <a:pt x="198272" y="2512745"/>
                  </a:lnTo>
                  <a:lnTo>
                    <a:pt x="192671" y="2513634"/>
                  </a:lnTo>
                  <a:lnTo>
                    <a:pt x="189865" y="2513634"/>
                  </a:lnTo>
                  <a:lnTo>
                    <a:pt x="155790" y="2494572"/>
                  </a:lnTo>
                  <a:lnTo>
                    <a:pt x="150507" y="2466975"/>
                  </a:lnTo>
                  <a:lnTo>
                    <a:pt x="150495" y="2465908"/>
                  </a:lnTo>
                  <a:lnTo>
                    <a:pt x="181571" y="2434209"/>
                  </a:lnTo>
                  <a:lnTo>
                    <a:pt x="187185" y="2433332"/>
                  </a:lnTo>
                  <a:lnTo>
                    <a:pt x="189979" y="2433332"/>
                  </a:lnTo>
                  <a:lnTo>
                    <a:pt x="223570" y="2451760"/>
                  </a:lnTo>
                  <a:lnTo>
                    <a:pt x="229476" y="2466975"/>
                  </a:lnTo>
                  <a:lnTo>
                    <a:pt x="229476" y="2300605"/>
                  </a:lnTo>
                  <a:lnTo>
                    <a:pt x="134797" y="1855152"/>
                  </a:lnTo>
                  <a:lnTo>
                    <a:pt x="130632" y="1850364"/>
                  </a:lnTo>
                  <a:lnTo>
                    <a:pt x="23190" y="1811248"/>
                  </a:lnTo>
                  <a:lnTo>
                    <a:pt x="16408" y="1810232"/>
                  </a:lnTo>
                  <a:lnTo>
                    <a:pt x="9969" y="1811832"/>
                  </a:lnTo>
                  <a:lnTo>
                    <a:pt x="4610" y="1815719"/>
                  </a:lnTo>
                  <a:lnTo>
                    <a:pt x="1028" y="1821573"/>
                  </a:lnTo>
                  <a:lnTo>
                    <a:pt x="0" y="1828380"/>
                  </a:lnTo>
                  <a:lnTo>
                    <a:pt x="1600" y="1834807"/>
                  </a:lnTo>
                  <a:lnTo>
                    <a:pt x="5499" y="1840179"/>
                  </a:lnTo>
                  <a:lnTo>
                    <a:pt x="11353" y="1843747"/>
                  </a:lnTo>
                  <a:lnTo>
                    <a:pt x="104190" y="1877542"/>
                  </a:lnTo>
                  <a:lnTo>
                    <a:pt x="215988" y="2403487"/>
                  </a:lnTo>
                  <a:lnTo>
                    <a:pt x="209753" y="2401455"/>
                  </a:lnTo>
                  <a:lnTo>
                    <a:pt x="203327" y="2399957"/>
                  </a:lnTo>
                  <a:lnTo>
                    <a:pt x="196723" y="2399042"/>
                  </a:lnTo>
                  <a:lnTo>
                    <a:pt x="192163" y="2398826"/>
                  </a:lnTo>
                  <a:lnTo>
                    <a:pt x="183794" y="2398826"/>
                  </a:lnTo>
                  <a:lnTo>
                    <a:pt x="147180" y="2412161"/>
                  </a:lnTo>
                  <a:lnTo>
                    <a:pt x="116535" y="2459367"/>
                  </a:lnTo>
                  <a:lnTo>
                    <a:pt x="116751" y="2481821"/>
                  </a:lnTo>
                  <a:lnTo>
                    <a:pt x="116814" y="2489009"/>
                  </a:lnTo>
                  <a:lnTo>
                    <a:pt x="126390" y="2512745"/>
                  </a:lnTo>
                  <a:lnTo>
                    <a:pt x="142938" y="2531491"/>
                  </a:lnTo>
                  <a:lnTo>
                    <a:pt x="164693" y="2543810"/>
                  </a:lnTo>
                  <a:lnTo>
                    <a:pt x="189865" y="2548229"/>
                  </a:lnTo>
                  <a:lnTo>
                    <a:pt x="195084" y="2548229"/>
                  </a:lnTo>
                  <a:lnTo>
                    <a:pt x="239699" y="2529192"/>
                  </a:lnTo>
                  <a:lnTo>
                    <a:pt x="252679" y="2513634"/>
                  </a:lnTo>
                  <a:lnTo>
                    <a:pt x="260400" y="2498191"/>
                  </a:lnTo>
                  <a:lnTo>
                    <a:pt x="430225" y="2462098"/>
                  </a:lnTo>
                  <a:lnTo>
                    <a:pt x="568147" y="2432786"/>
                  </a:lnTo>
                  <a:lnTo>
                    <a:pt x="568452" y="2432786"/>
                  </a:lnTo>
                  <a:lnTo>
                    <a:pt x="575030" y="2429929"/>
                  </a:lnTo>
                  <a:lnTo>
                    <a:pt x="579640" y="2425166"/>
                  </a:lnTo>
                  <a:lnTo>
                    <a:pt x="582129" y="2419007"/>
                  </a:lnTo>
                  <a:close/>
                </a:path>
                <a:path w="6350634" h="2548254">
                  <a:moveTo>
                    <a:pt x="595109" y="2362974"/>
                  </a:moveTo>
                  <a:lnTo>
                    <a:pt x="557161" y="2184349"/>
                  </a:lnTo>
                  <a:lnTo>
                    <a:pt x="555142" y="2174862"/>
                  </a:lnTo>
                  <a:lnTo>
                    <a:pt x="555142" y="2341372"/>
                  </a:lnTo>
                  <a:lnTo>
                    <a:pt x="308203" y="2393861"/>
                  </a:lnTo>
                  <a:lnTo>
                    <a:pt x="274828" y="2236838"/>
                  </a:lnTo>
                  <a:lnTo>
                    <a:pt x="521766" y="2184349"/>
                  </a:lnTo>
                  <a:lnTo>
                    <a:pt x="555142" y="2341372"/>
                  </a:lnTo>
                  <a:lnTo>
                    <a:pt x="555142" y="2174862"/>
                  </a:lnTo>
                  <a:lnTo>
                    <a:pt x="549681" y="2149170"/>
                  </a:lnTo>
                  <a:lnTo>
                    <a:pt x="544957" y="2145525"/>
                  </a:lnTo>
                  <a:lnTo>
                    <a:pt x="537946" y="2145525"/>
                  </a:lnTo>
                  <a:lnTo>
                    <a:pt x="238848" y="2209101"/>
                  </a:lnTo>
                  <a:lnTo>
                    <a:pt x="234861" y="2215248"/>
                  </a:lnTo>
                  <a:lnTo>
                    <a:pt x="280289" y="2429040"/>
                  </a:lnTo>
                  <a:lnTo>
                    <a:pt x="285115" y="2432774"/>
                  </a:lnTo>
                  <a:lnTo>
                    <a:pt x="291604" y="2432774"/>
                  </a:lnTo>
                  <a:lnTo>
                    <a:pt x="474713" y="2393861"/>
                  </a:lnTo>
                  <a:lnTo>
                    <a:pt x="591121" y="2369121"/>
                  </a:lnTo>
                  <a:lnTo>
                    <a:pt x="595109" y="2362974"/>
                  </a:lnTo>
                  <a:close/>
                </a:path>
                <a:path w="6350634" h="2548254">
                  <a:moveTo>
                    <a:pt x="6350305" y="707390"/>
                  </a:moveTo>
                  <a:lnTo>
                    <a:pt x="6349847" y="699770"/>
                  </a:lnTo>
                  <a:lnTo>
                    <a:pt x="6336665" y="623570"/>
                  </a:lnTo>
                  <a:lnTo>
                    <a:pt x="6324867" y="585470"/>
                  </a:lnTo>
                  <a:lnTo>
                    <a:pt x="6322149" y="581342"/>
                  </a:lnTo>
                  <a:lnTo>
                    <a:pt x="6322149" y="706120"/>
                  </a:lnTo>
                  <a:lnTo>
                    <a:pt x="6321336" y="707390"/>
                  </a:lnTo>
                  <a:lnTo>
                    <a:pt x="6320828" y="708660"/>
                  </a:lnTo>
                  <a:lnTo>
                    <a:pt x="6320333" y="708660"/>
                  </a:lnTo>
                  <a:lnTo>
                    <a:pt x="6319190" y="709930"/>
                  </a:lnTo>
                  <a:lnTo>
                    <a:pt x="6073965" y="709930"/>
                  </a:lnTo>
                  <a:lnTo>
                    <a:pt x="6064567" y="563880"/>
                  </a:lnTo>
                  <a:lnTo>
                    <a:pt x="6064161" y="557530"/>
                  </a:lnTo>
                  <a:lnTo>
                    <a:pt x="6064059" y="556260"/>
                  </a:lnTo>
                  <a:lnTo>
                    <a:pt x="6082106" y="521970"/>
                  </a:lnTo>
                  <a:lnTo>
                    <a:pt x="6082106" y="510540"/>
                  </a:lnTo>
                  <a:lnTo>
                    <a:pt x="6080264" y="504190"/>
                  </a:lnTo>
                  <a:lnTo>
                    <a:pt x="6079896" y="502920"/>
                  </a:lnTo>
                  <a:lnTo>
                    <a:pt x="6074029" y="492760"/>
                  </a:lnTo>
                  <a:lnTo>
                    <a:pt x="6076886" y="491490"/>
                  </a:lnTo>
                  <a:lnTo>
                    <a:pt x="6083897" y="487680"/>
                  </a:lnTo>
                  <a:lnTo>
                    <a:pt x="6090539" y="482600"/>
                  </a:lnTo>
                  <a:lnTo>
                    <a:pt x="6096800" y="477520"/>
                  </a:lnTo>
                  <a:lnTo>
                    <a:pt x="6098260" y="476250"/>
                  </a:lnTo>
                  <a:lnTo>
                    <a:pt x="6102655" y="472440"/>
                  </a:lnTo>
                  <a:lnTo>
                    <a:pt x="6105753" y="469900"/>
                  </a:lnTo>
                  <a:lnTo>
                    <a:pt x="6107569" y="473710"/>
                  </a:lnTo>
                  <a:lnTo>
                    <a:pt x="6113157" y="482600"/>
                  </a:lnTo>
                  <a:lnTo>
                    <a:pt x="6120409" y="491490"/>
                  </a:lnTo>
                  <a:lnTo>
                    <a:pt x="6129147" y="497840"/>
                  </a:lnTo>
                  <a:lnTo>
                    <a:pt x="6139154" y="502920"/>
                  </a:lnTo>
                  <a:lnTo>
                    <a:pt x="6141859" y="504190"/>
                  </a:lnTo>
                  <a:lnTo>
                    <a:pt x="6139167" y="511810"/>
                  </a:lnTo>
                  <a:lnTo>
                    <a:pt x="6204737" y="562610"/>
                  </a:lnTo>
                  <a:lnTo>
                    <a:pt x="6249771" y="582930"/>
                  </a:lnTo>
                  <a:lnTo>
                    <a:pt x="6253569" y="584200"/>
                  </a:lnTo>
                  <a:lnTo>
                    <a:pt x="6257556" y="585470"/>
                  </a:lnTo>
                  <a:lnTo>
                    <a:pt x="6269152" y="585470"/>
                  </a:lnTo>
                  <a:lnTo>
                    <a:pt x="6276518" y="581660"/>
                  </a:lnTo>
                  <a:lnTo>
                    <a:pt x="6284277" y="574040"/>
                  </a:lnTo>
                  <a:lnTo>
                    <a:pt x="6286449" y="576580"/>
                  </a:lnTo>
                  <a:lnTo>
                    <a:pt x="6305423" y="614680"/>
                  </a:lnTo>
                  <a:lnTo>
                    <a:pt x="6321819" y="704850"/>
                  </a:lnTo>
                  <a:lnTo>
                    <a:pt x="6322149" y="706120"/>
                  </a:lnTo>
                  <a:lnTo>
                    <a:pt x="6322149" y="581342"/>
                  </a:lnTo>
                  <a:lnTo>
                    <a:pt x="6317348" y="574040"/>
                  </a:lnTo>
                  <a:lnTo>
                    <a:pt x="6303988" y="553720"/>
                  </a:lnTo>
                  <a:lnTo>
                    <a:pt x="6302616" y="552450"/>
                  </a:lnTo>
                  <a:lnTo>
                    <a:pt x="6275349" y="527050"/>
                  </a:lnTo>
                  <a:lnTo>
                    <a:pt x="6260338" y="519430"/>
                  </a:lnTo>
                  <a:lnTo>
                    <a:pt x="6254597" y="516521"/>
                  </a:lnTo>
                  <a:lnTo>
                    <a:pt x="6254597" y="547370"/>
                  </a:lnTo>
                  <a:lnTo>
                    <a:pt x="6251765" y="552450"/>
                  </a:lnTo>
                  <a:lnTo>
                    <a:pt x="6192266" y="524510"/>
                  </a:lnTo>
                  <a:lnTo>
                    <a:pt x="6194501" y="519430"/>
                  </a:lnTo>
                  <a:lnTo>
                    <a:pt x="6230798" y="535940"/>
                  </a:lnTo>
                  <a:lnTo>
                    <a:pt x="6236894" y="538480"/>
                  </a:lnTo>
                  <a:lnTo>
                    <a:pt x="6248819" y="543560"/>
                  </a:lnTo>
                  <a:lnTo>
                    <a:pt x="6254597" y="547370"/>
                  </a:lnTo>
                  <a:lnTo>
                    <a:pt x="6254597" y="516521"/>
                  </a:lnTo>
                  <a:lnTo>
                    <a:pt x="6240323" y="509270"/>
                  </a:lnTo>
                  <a:lnTo>
                    <a:pt x="6149556" y="476250"/>
                  </a:lnTo>
                  <a:lnTo>
                    <a:pt x="6141936" y="472440"/>
                  </a:lnTo>
                  <a:lnTo>
                    <a:pt x="6139586" y="469900"/>
                  </a:lnTo>
                  <a:lnTo>
                    <a:pt x="6136043" y="466090"/>
                  </a:lnTo>
                  <a:lnTo>
                    <a:pt x="6132258" y="458470"/>
                  </a:lnTo>
                  <a:lnTo>
                    <a:pt x="6130912" y="450850"/>
                  </a:lnTo>
                  <a:lnTo>
                    <a:pt x="6130912" y="436880"/>
                  </a:lnTo>
                  <a:lnTo>
                    <a:pt x="6131407" y="436880"/>
                  </a:lnTo>
                  <a:lnTo>
                    <a:pt x="6136843" y="427990"/>
                  </a:lnTo>
                  <a:lnTo>
                    <a:pt x="6156223" y="389890"/>
                  </a:lnTo>
                  <a:lnTo>
                    <a:pt x="6166332" y="347980"/>
                  </a:lnTo>
                  <a:lnTo>
                    <a:pt x="6167628" y="325120"/>
                  </a:lnTo>
                  <a:lnTo>
                    <a:pt x="6167628" y="298450"/>
                  </a:lnTo>
                  <a:lnTo>
                    <a:pt x="6167628" y="290830"/>
                  </a:lnTo>
                  <a:lnTo>
                    <a:pt x="6169101" y="290830"/>
                  </a:lnTo>
                  <a:lnTo>
                    <a:pt x="6179756" y="281940"/>
                  </a:lnTo>
                  <a:lnTo>
                    <a:pt x="6195758" y="246380"/>
                  </a:lnTo>
                  <a:lnTo>
                    <a:pt x="6195834" y="245110"/>
                  </a:lnTo>
                  <a:lnTo>
                    <a:pt x="6196876" y="243840"/>
                  </a:lnTo>
                  <a:lnTo>
                    <a:pt x="6229362" y="207010"/>
                  </a:lnTo>
                  <a:lnTo>
                    <a:pt x="6247409" y="148590"/>
                  </a:lnTo>
                  <a:lnTo>
                    <a:pt x="6239484" y="109220"/>
                  </a:lnTo>
                  <a:lnTo>
                    <a:pt x="6218974" y="76555"/>
                  </a:lnTo>
                  <a:lnTo>
                    <a:pt x="6218974" y="148590"/>
                  </a:lnTo>
                  <a:lnTo>
                    <a:pt x="6217844" y="162560"/>
                  </a:lnTo>
                  <a:lnTo>
                    <a:pt x="6214478" y="175260"/>
                  </a:lnTo>
                  <a:lnTo>
                    <a:pt x="6208966" y="186690"/>
                  </a:lnTo>
                  <a:lnTo>
                    <a:pt x="6201359" y="199390"/>
                  </a:lnTo>
                  <a:lnTo>
                    <a:pt x="6195911" y="207010"/>
                  </a:lnTo>
                  <a:lnTo>
                    <a:pt x="6195911" y="200660"/>
                  </a:lnTo>
                  <a:lnTo>
                    <a:pt x="6195911" y="194310"/>
                  </a:lnTo>
                  <a:lnTo>
                    <a:pt x="6194437" y="179070"/>
                  </a:lnTo>
                  <a:lnTo>
                    <a:pt x="6190094" y="165100"/>
                  </a:lnTo>
                  <a:lnTo>
                    <a:pt x="6183007" y="151130"/>
                  </a:lnTo>
                  <a:lnTo>
                    <a:pt x="6178702" y="146050"/>
                  </a:lnTo>
                  <a:lnTo>
                    <a:pt x="6173330" y="139700"/>
                  </a:lnTo>
                  <a:lnTo>
                    <a:pt x="6167475" y="135280"/>
                  </a:lnTo>
                  <a:lnTo>
                    <a:pt x="6167475" y="194310"/>
                  </a:lnTo>
                  <a:lnTo>
                    <a:pt x="6167475" y="200660"/>
                  </a:lnTo>
                  <a:lnTo>
                    <a:pt x="6167475" y="234950"/>
                  </a:lnTo>
                  <a:lnTo>
                    <a:pt x="6167475" y="243840"/>
                  </a:lnTo>
                  <a:lnTo>
                    <a:pt x="6166523" y="250190"/>
                  </a:lnTo>
                  <a:lnTo>
                    <a:pt x="6163805" y="256540"/>
                  </a:lnTo>
                  <a:lnTo>
                    <a:pt x="6159500" y="261620"/>
                  </a:lnTo>
                  <a:lnTo>
                    <a:pt x="6153810" y="266700"/>
                  </a:lnTo>
                  <a:lnTo>
                    <a:pt x="6150000" y="266700"/>
                  </a:lnTo>
                  <a:lnTo>
                    <a:pt x="6147600" y="267970"/>
                  </a:lnTo>
                  <a:lnTo>
                    <a:pt x="6145009" y="269240"/>
                  </a:lnTo>
                  <a:lnTo>
                    <a:pt x="6139192" y="269240"/>
                  </a:lnTo>
                  <a:lnTo>
                    <a:pt x="6139192" y="298450"/>
                  </a:lnTo>
                  <a:lnTo>
                    <a:pt x="6139192" y="325120"/>
                  </a:lnTo>
                  <a:lnTo>
                    <a:pt x="6138113" y="344170"/>
                  </a:lnTo>
                  <a:lnTo>
                    <a:pt x="6134925" y="361950"/>
                  </a:lnTo>
                  <a:lnTo>
                    <a:pt x="6129680" y="379730"/>
                  </a:lnTo>
                  <a:lnTo>
                    <a:pt x="6122454" y="396240"/>
                  </a:lnTo>
                  <a:lnTo>
                    <a:pt x="6119279" y="401320"/>
                  </a:lnTo>
                  <a:lnTo>
                    <a:pt x="6115291" y="408940"/>
                  </a:lnTo>
                  <a:lnTo>
                    <a:pt x="6110554" y="416560"/>
                  </a:lnTo>
                  <a:lnTo>
                    <a:pt x="6105131" y="424180"/>
                  </a:lnTo>
                  <a:lnTo>
                    <a:pt x="6100127" y="431800"/>
                  </a:lnTo>
                  <a:lnTo>
                    <a:pt x="6072149" y="461010"/>
                  </a:lnTo>
                  <a:lnTo>
                    <a:pt x="6053683" y="470992"/>
                  </a:lnTo>
                  <a:lnTo>
                    <a:pt x="6053683" y="525780"/>
                  </a:lnTo>
                  <a:lnTo>
                    <a:pt x="6052299" y="528320"/>
                  </a:lnTo>
                  <a:lnTo>
                    <a:pt x="6047232" y="533400"/>
                  </a:lnTo>
                  <a:lnTo>
                    <a:pt x="6045466" y="534073"/>
                  </a:lnTo>
                  <a:lnTo>
                    <a:pt x="6045466" y="709930"/>
                  </a:lnTo>
                  <a:lnTo>
                    <a:pt x="6006693" y="709930"/>
                  </a:lnTo>
                  <a:lnTo>
                    <a:pt x="6016117" y="563880"/>
                  </a:lnTo>
                  <a:lnTo>
                    <a:pt x="6036056" y="563880"/>
                  </a:lnTo>
                  <a:lnTo>
                    <a:pt x="6045136" y="704850"/>
                  </a:lnTo>
                  <a:lnTo>
                    <a:pt x="6045212" y="706120"/>
                  </a:lnTo>
                  <a:lnTo>
                    <a:pt x="6045301" y="707390"/>
                  </a:lnTo>
                  <a:lnTo>
                    <a:pt x="6045378" y="708660"/>
                  </a:lnTo>
                  <a:lnTo>
                    <a:pt x="6045466" y="709930"/>
                  </a:lnTo>
                  <a:lnTo>
                    <a:pt x="6045466" y="534073"/>
                  </a:lnTo>
                  <a:lnTo>
                    <a:pt x="6043854" y="534670"/>
                  </a:lnTo>
                  <a:lnTo>
                    <a:pt x="6004484" y="534670"/>
                  </a:lnTo>
                  <a:lnTo>
                    <a:pt x="5998464" y="529590"/>
                  </a:lnTo>
                  <a:lnTo>
                    <a:pt x="5998464" y="510540"/>
                  </a:lnTo>
                  <a:lnTo>
                    <a:pt x="6004484" y="504190"/>
                  </a:lnTo>
                  <a:lnTo>
                    <a:pt x="6047651" y="504190"/>
                  </a:lnTo>
                  <a:lnTo>
                    <a:pt x="6053671" y="510540"/>
                  </a:lnTo>
                  <a:lnTo>
                    <a:pt x="6053683" y="525780"/>
                  </a:lnTo>
                  <a:lnTo>
                    <a:pt x="6053683" y="470992"/>
                  </a:lnTo>
                  <a:lnTo>
                    <a:pt x="6042609" y="473710"/>
                  </a:lnTo>
                  <a:lnTo>
                    <a:pt x="6026150" y="476250"/>
                  </a:lnTo>
                  <a:lnTo>
                    <a:pt x="6009691" y="473710"/>
                  </a:lnTo>
                  <a:lnTo>
                    <a:pt x="5994133" y="469900"/>
                  </a:lnTo>
                  <a:lnTo>
                    <a:pt x="5988101" y="466128"/>
                  </a:lnTo>
                  <a:lnTo>
                    <a:pt x="5988101" y="556260"/>
                  </a:lnTo>
                  <a:lnTo>
                    <a:pt x="5987999" y="557530"/>
                  </a:lnTo>
                  <a:lnTo>
                    <a:pt x="5978512" y="704850"/>
                  </a:lnTo>
                  <a:lnTo>
                    <a:pt x="5978436" y="706120"/>
                  </a:lnTo>
                  <a:lnTo>
                    <a:pt x="5978360" y="707390"/>
                  </a:lnTo>
                  <a:lnTo>
                    <a:pt x="5978271" y="708660"/>
                  </a:lnTo>
                  <a:lnTo>
                    <a:pt x="5978195" y="709930"/>
                  </a:lnTo>
                  <a:lnTo>
                    <a:pt x="5732983" y="709930"/>
                  </a:lnTo>
                  <a:lnTo>
                    <a:pt x="5731853" y="708660"/>
                  </a:lnTo>
                  <a:lnTo>
                    <a:pt x="5730862" y="707390"/>
                  </a:lnTo>
                  <a:lnTo>
                    <a:pt x="5730049" y="706120"/>
                  </a:lnTo>
                  <a:lnTo>
                    <a:pt x="5730316" y="704850"/>
                  </a:lnTo>
                  <a:lnTo>
                    <a:pt x="5743511" y="628650"/>
                  </a:lnTo>
                  <a:lnTo>
                    <a:pt x="5757913" y="588010"/>
                  </a:lnTo>
                  <a:lnTo>
                    <a:pt x="5767883" y="574040"/>
                  </a:lnTo>
                  <a:lnTo>
                    <a:pt x="5775845" y="582930"/>
                  </a:lnTo>
                  <a:lnTo>
                    <a:pt x="5783046" y="585470"/>
                  </a:lnTo>
                  <a:lnTo>
                    <a:pt x="5794641" y="585470"/>
                  </a:lnTo>
                  <a:lnTo>
                    <a:pt x="5798566" y="584200"/>
                  </a:lnTo>
                  <a:lnTo>
                    <a:pt x="5821553" y="574040"/>
                  </a:lnTo>
                  <a:lnTo>
                    <a:pt x="5847423" y="562610"/>
                  </a:lnTo>
                  <a:lnTo>
                    <a:pt x="5871616" y="552450"/>
                  </a:lnTo>
                  <a:lnTo>
                    <a:pt x="5895810" y="542290"/>
                  </a:lnTo>
                  <a:lnTo>
                    <a:pt x="5903671" y="538480"/>
                  </a:lnTo>
                  <a:lnTo>
                    <a:pt x="5909488" y="530860"/>
                  </a:lnTo>
                  <a:lnTo>
                    <a:pt x="5912815" y="519430"/>
                  </a:lnTo>
                  <a:lnTo>
                    <a:pt x="5913183" y="518160"/>
                  </a:lnTo>
                  <a:lnTo>
                    <a:pt x="5912980" y="511810"/>
                  </a:lnTo>
                  <a:lnTo>
                    <a:pt x="5910275" y="504190"/>
                  </a:lnTo>
                  <a:lnTo>
                    <a:pt x="5912993" y="502920"/>
                  </a:lnTo>
                  <a:lnTo>
                    <a:pt x="5944565" y="473710"/>
                  </a:lnTo>
                  <a:lnTo>
                    <a:pt x="5946368" y="469900"/>
                  </a:lnTo>
                  <a:lnTo>
                    <a:pt x="5949454" y="472440"/>
                  </a:lnTo>
                  <a:lnTo>
                    <a:pt x="5978144" y="492760"/>
                  </a:lnTo>
                  <a:lnTo>
                    <a:pt x="5972238" y="502920"/>
                  </a:lnTo>
                  <a:lnTo>
                    <a:pt x="5970028" y="510540"/>
                  </a:lnTo>
                  <a:lnTo>
                    <a:pt x="5970028" y="521970"/>
                  </a:lnTo>
                  <a:lnTo>
                    <a:pt x="5971146" y="530860"/>
                  </a:lnTo>
                  <a:lnTo>
                    <a:pt x="5974423" y="539750"/>
                  </a:lnTo>
                  <a:lnTo>
                    <a:pt x="5979680" y="548640"/>
                  </a:lnTo>
                  <a:lnTo>
                    <a:pt x="5986805" y="554990"/>
                  </a:lnTo>
                  <a:lnTo>
                    <a:pt x="5988101" y="556260"/>
                  </a:lnTo>
                  <a:lnTo>
                    <a:pt x="5988101" y="466128"/>
                  </a:lnTo>
                  <a:lnTo>
                    <a:pt x="5979960" y="461010"/>
                  </a:lnTo>
                  <a:lnTo>
                    <a:pt x="5967704" y="450850"/>
                  </a:lnTo>
                  <a:lnTo>
                    <a:pt x="5962726" y="445770"/>
                  </a:lnTo>
                  <a:lnTo>
                    <a:pt x="5957760" y="439420"/>
                  </a:lnTo>
                  <a:lnTo>
                    <a:pt x="5952655" y="431800"/>
                  </a:lnTo>
                  <a:lnTo>
                    <a:pt x="5947270" y="424180"/>
                  </a:lnTo>
                  <a:lnTo>
                    <a:pt x="5941771" y="416560"/>
                  </a:lnTo>
                  <a:lnTo>
                    <a:pt x="5937034" y="408940"/>
                  </a:lnTo>
                  <a:lnTo>
                    <a:pt x="5933071" y="401320"/>
                  </a:lnTo>
                  <a:lnTo>
                    <a:pt x="5929947" y="396240"/>
                  </a:lnTo>
                  <a:lnTo>
                    <a:pt x="5922530" y="379730"/>
                  </a:lnTo>
                  <a:lnTo>
                    <a:pt x="5917146" y="361950"/>
                  </a:lnTo>
                  <a:lnTo>
                    <a:pt x="5913882" y="344170"/>
                  </a:lnTo>
                  <a:lnTo>
                    <a:pt x="5912777" y="325120"/>
                  </a:lnTo>
                  <a:lnTo>
                    <a:pt x="5912777" y="298450"/>
                  </a:lnTo>
                  <a:lnTo>
                    <a:pt x="6139192" y="298450"/>
                  </a:lnTo>
                  <a:lnTo>
                    <a:pt x="6139192" y="269240"/>
                  </a:lnTo>
                  <a:lnTo>
                    <a:pt x="5906186" y="269240"/>
                  </a:lnTo>
                  <a:lnTo>
                    <a:pt x="5904039" y="267970"/>
                  </a:lnTo>
                  <a:lnTo>
                    <a:pt x="5902198" y="266700"/>
                  </a:lnTo>
                  <a:lnTo>
                    <a:pt x="5899213" y="266700"/>
                  </a:lnTo>
                  <a:lnTo>
                    <a:pt x="5893143" y="262890"/>
                  </a:lnTo>
                  <a:lnTo>
                    <a:pt x="5888558" y="256540"/>
                  </a:lnTo>
                  <a:lnTo>
                    <a:pt x="5885650" y="250190"/>
                  </a:lnTo>
                  <a:lnTo>
                    <a:pt x="5884646" y="243840"/>
                  </a:lnTo>
                  <a:lnTo>
                    <a:pt x="5884646" y="233680"/>
                  </a:lnTo>
                  <a:lnTo>
                    <a:pt x="5886005" y="233680"/>
                  </a:lnTo>
                  <a:lnTo>
                    <a:pt x="5915863" y="217170"/>
                  </a:lnTo>
                  <a:lnTo>
                    <a:pt x="5946203" y="207010"/>
                  </a:lnTo>
                  <a:lnTo>
                    <a:pt x="5949988" y="205740"/>
                  </a:lnTo>
                  <a:lnTo>
                    <a:pt x="5974778" y="200660"/>
                  </a:lnTo>
                  <a:lnTo>
                    <a:pt x="5987173" y="198120"/>
                  </a:lnTo>
                  <a:lnTo>
                    <a:pt x="6026175" y="195580"/>
                  </a:lnTo>
                  <a:lnTo>
                    <a:pt x="6064961" y="198120"/>
                  </a:lnTo>
                  <a:lnTo>
                    <a:pt x="6102032" y="205740"/>
                  </a:lnTo>
                  <a:lnTo>
                    <a:pt x="6136170" y="217170"/>
                  </a:lnTo>
                  <a:lnTo>
                    <a:pt x="6166129" y="233680"/>
                  </a:lnTo>
                  <a:lnTo>
                    <a:pt x="6167475" y="234950"/>
                  </a:lnTo>
                  <a:lnTo>
                    <a:pt x="6167475" y="200660"/>
                  </a:lnTo>
                  <a:lnTo>
                    <a:pt x="6163043" y="198120"/>
                  </a:lnTo>
                  <a:lnTo>
                    <a:pt x="6156845" y="195580"/>
                  </a:lnTo>
                  <a:lnTo>
                    <a:pt x="6132080" y="185420"/>
                  </a:lnTo>
                  <a:lnTo>
                    <a:pt x="6098387" y="175260"/>
                  </a:lnTo>
                  <a:lnTo>
                    <a:pt x="6062802" y="168910"/>
                  </a:lnTo>
                  <a:lnTo>
                    <a:pt x="6026175" y="166370"/>
                  </a:lnTo>
                  <a:lnTo>
                    <a:pt x="5989383" y="168910"/>
                  </a:lnTo>
                  <a:lnTo>
                    <a:pt x="5953709" y="175260"/>
                  </a:lnTo>
                  <a:lnTo>
                    <a:pt x="5919990" y="185420"/>
                  </a:lnTo>
                  <a:lnTo>
                    <a:pt x="5889079" y="198120"/>
                  </a:lnTo>
                  <a:lnTo>
                    <a:pt x="5884646" y="200660"/>
                  </a:lnTo>
                  <a:lnTo>
                    <a:pt x="5884646" y="194310"/>
                  </a:lnTo>
                  <a:lnTo>
                    <a:pt x="5888482" y="175260"/>
                  </a:lnTo>
                  <a:lnTo>
                    <a:pt x="5898934" y="160020"/>
                  </a:lnTo>
                  <a:lnTo>
                    <a:pt x="5914415" y="149860"/>
                  </a:lnTo>
                  <a:lnTo>
                    <a:pt x="5933376" y="146050"/>
                  </a:lnTo>
                  <a:lnTo>
                    <a:pt x="6118784" y="146050"/>
                  </a:lnTo>
                  <a:lnTo>
                    <a:pt x="6159335" y="167640"/>
                  </a:lnTo>
                  <a:lnTo>
                    <a:pt x="6167475" y="194310"/>
                  </a:lnTo>
                  <a:lnTo>
                    <a:pt x="6167475" y="135280"/>
                  </a:lnTo>
                  <a:lnTo>
                    <a:pt x="6161557" y="130810"/>
                  </a:lnTo>
                  <a:lnTo>
                    <a:pt x="6148324" y="123190"/>
                  </a:lnTo>
                  <a:lnTo>
                    <a:pt x="6133947" y="119380"/>
                  </a:lnTo>
                  <a:lnTo>
                    <a:pt x="6118784" y="116840"/>
                  </a:lnTo>
                  <a:lnTo>
                    <a:pt x="5933376" y="116840"/>
                  </a:lnTo>
                  <a:lnTo>
                    <a:pt x="5903366" y="123190"/>
                  </a:lnTo>
                  <a:lnTo>
                    <a:pt x="5878842" y="139700"/>
                  </a:lnTo>
                  <a:lnTo>
                    <a:pt x="5862294" y="165100"/>
                  </a:lnTo>
                  <a:lnTo>
                    <a:pt x="5856224" y="194310"/>
                  </a:lnTo>
                  <a:lnTo>
                    <a:pt x="5856224" y="207010"/>
                  </a:lnTo>
                  <a:lnTo>
                    <a:pt x="5850775" y="199390"/>
                  </a:lnTo>
                  <a:lnTo>
                    <a:pt x="5843028" y="187960"/>
                  </a:lnTo>
                  <a:lnTo>
                    <a:pt x="5837466" y="175260"/>
                  </a:lnTo>
                  <a:lnTo>
                    <a:pt x="5834126" y="162560"/>
                  </a:lnTo>
                  <a:lnTo>
                    <a:pt x="5833211" y="151130"/>
                  </a:lnTo>
                  <a:lnTo>
                    <a:pt x="5833110" y="149860"/>
                  </a:lnTo>
                  <a:lnTo>
                    <a:pt x="5842863" y="111760"/>
                  </a:lnTo>
                  <a:lnTo>
                    <a:pt x="5870321" y="78740"/>
                  </a:lnTo>
                  <a:lnTo>
                    <a:pt x="5912155" y="52070"/>
                  </a:lnTo>
                  <a:lnTo>
                    <a:pt x="5965164" y="35560"/>
                  </a:lnTo>
                  <a:lnTo>
                    <a:pt x="6026150" y="29210"/>
                  </a:lnTo>
                  <a:lnTo>
                    <a:pt x="6086335" y="35560"/>
                  </a:lnTo>
                  <a:lnTo>
                    <a:pt x="6139167" y="52070"/>
                  </a:lnTo>
                  <a:lnTo>
                    <a:pt x="6181204" y="78740"/>
                  </a:lnTo>
                  <a:lnTo>
                    <a:pt x="6208954" y="111760"/>
                  </a:lnTo>
                  <a:lnTo>
                    <a:pt x="6218974" y="148590"/>
                  </a:lnTo>
                  <a:lnTo>
                    <a:pt x="6218974" y="76555"/>
                  </a:lnTo>
                  <a:lnTo>
                    <a:pt x="6217158" y="73660"/>
                  </a:lnTo>
                  <a:lnTo>
                    <a:pt x="6182525" y="44450"/>
                  </a:lnTo>
                  <a:lnTo>
                    <a:pt x="6154229" y="29210"/>
                  </a:lnTo>
                  <a:lnTo>
                    <a:pt x="6137732" y="20320"/>
                  </a:lnTo>
                  <a:lnTo>
                    <a:pt x="6084900" y="6350"/>
                  </a:lnTo>
                  <a:lnTo>
                    <a:pt x="6026150" y="0"/>
                  </a:lnTo>
                  <a:lnTo>
                    <a:pt x="5967311" y="6350"/>
                  </a:lnTo>
                  <a:lnTo>
                    <a:pt x="5914390" y="20320"/>
                  </a:lnTo>
                  <a:lnTo>
                    <a:pt x="5869533" y="44450"/>
                  </a:lnTo>
                  <a:lnTo>
                    <a:pt x="5834862" y="73660"/>
                  </a:lnTo>
                  <a:lnTo>
                    <a:pt x="5812498" y="109220"/>
                  </a:lnTo>
                  <a:lnTo>
                    <a:pt x="5804573" y="148590"/>
                  </a:lnTo>
                  <a:lnTo>
                    <a:pt x="5807888" y="175260"/>
                  </a:lnTo>
                  <a:lnTo>
                    <a:pt x="5817654" y="199390"/>
                  </a:lnTo>
                  <a:lnTo>
                    <a:pt x="5833554" y="223520"/>
                  </a:lnTo>
                  <a:lnTo>
                    <a:pt x="5855271" y="243840"/>
                  </a:lnTo>
                  <a:lnTo>
                    <a:pt x="5856313" y="245110"/>
                  </a:lnTo>
                  <a:lnTo>
                    <a:pt x="5872353" y="281940"/>
                  </a:lnTo>
                  <a:lnTo>
                    <a:pt x="5882881" y="290830"/>
                  </a:lnTo>
                  <a:lnTo>
                    <a:pt x="5884354" y="290830"/>
                  </a:lnTo>
                  <a:lnTo>
                    <a:pt x="5884354" y="325120"/>
                  </a:lnTo>
                  <a:lnTo>
                    <a:pt x="5889561" y="369570"/>
                  </a:lnTo>
                  <a:lnTo>
                    <a:pt x="5904839" y="408940"/>
                  </a:lnTo>
                  <a:lnTo>
                    <a:pt x="5921286" y="436880"/>
                  </a:lnTo>
                  <a:lnTo>
                    <a:pt x="5921286" y="450850"/>
                  </a:lnTo>
                  <a:lnTo>
                    <a:pt x="5860186" y="491693"/>
                  </a:lnTo>
                  <a:lnTo>
                    <a:pt x="5860186" y="524510"/>
                  </a:lnTo>
                  <a:lnTo>
                    <a:pt x="5800255" y="552450"/>
                  </a:lnTo>
                  <a:lnTo>
                    <a:pt x="5797410" y="547370"/>
                  </a:lnTo>
                  <a:lnTo>
                    <a:pt x="5803214" y="543560"/>
                  </a:lnTo>
                  <a:lnTo>
                    <a:pt x="5815215" y="538480"/>
                  </a:lnTo>
                  <a:lnTo>
                    <a:pt x="5821362" y="535940"/>
                  </a:lnTo>
                  <a:lnTo>
                    <a:pt x="5857951" y="519430"/>
                  </a:lnTo>
                  <a:lnTo>
                    <a:pt x="5860186" y="524510"/>
                  </a:lnTo>
                  <a:lnTo>
                    <a:pt x="5860186" y="491693"/>
                  </a:lnTo>
                  <a:lnTo>
                    <a:pt x="5811837" y="509270"/>
                  </a:lnTo>
                  <a:lnTo>
                    <a:pt x="5776811" y="527050"/>
                  </a:lnTo>
                  <a:lnTo>
                    <a:pt x="5748172" y="553720"/>
                  </a:lnTo>
                  <a:lnTo>
                    <a:pt x="5715495" y="623570"/>
                  </a:lnTo>
                  <a:lnTo>
                    <a:pt x="5702312" y="699770"/>
                  </a:lnTo>
                  <a:lnTo>
                    <a:pt x="5702020" y="704850"/>
                  </a:lnTo>
                  <a:lnTo>
                    <a:pt x="5701944" y="706120"/>
                  </a:lnTo>
                  <a:lnTo>
                    <a:pt x="5727662" y="737870"/>
                  </a:lnTo>
                  <a:lnTo>
                    <a:pt x="6324511" y="737870"/>
                  </a:lnTo>
                  <a:lnTo>
                    <a:pt x="6349860" y="709930"/>
                  </a:lnTo>
                  <a:lnTo>
                    <a:pt x="6350305" y="70739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9" name="object 4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53430" y="3973578"/>
              <a:ext cx="124739" cy="12475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579038" y="3973578"/>
              <a:ext cx="124739" cy="12475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27823" y="3973578"/>
              <a:ext cx="124739" cy="12475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79038" y="4147969"/>
              <a:ext cx="124739" cy="12475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79038" y="4322354"/>
              <a:ext cx="124739" cy="124752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27823" y="4147969"/>
              <a:ext cx="124739" cy="124752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8663823" y="4160815"/>
              <a:ext cx="476884" cy="551180"/>
            </a:xfrm>
            <a:custGeom>
              <a:avLst/>
              <a:gdLst/>
              <a:ahLst/>
              <a:cxnLst/>
              <a:rect l="l" t="t" r="r" b="b"/>
              <a:pathLst>
                <a:path w="476884" h="551179">
                  <a:moveTo>
                    <a:pt x="69935" y="279133"/>
                  </a:moveTo>
                  <a:lnTo>
                    <a:pt x="61769" y="279133"/>
                  </a:lnTo>
                  <a:lnTo>
                    <a:pt x="49740" y="280308"/>
                  </a:lnTo>
                  <a:lnTo>
                    <a:pt x="4565" y="317164"/>
                  </a:lnTo>
                  <a:lnTo>
                    <a:pt x="0" y="339858"/>
                  </a:lnTo>
                  <a:lnTo>
                    <a:pt x="4069" y="363133"/>
                  </a:lnTo>
                  <a:lnTo>
                    <a:pt x="56475" y="429512"/>
                  </a:lnTo>
                  <a:lnTo>
                    <a:pt x="96427" y="472916"/>
                  </a:lnTo>
                  <a:lnTo>
                    <a:pt x="133942" y="512339"/>
                  </a:lnTo>
                  <a:lnTo>
                    <a:pt x="166303" y="545287"/>
                  </a:lnTo>
                  <a:lnTo>
                    <a:pt x="174571" y="550786"/>
                  </a:lnTo>
                  <a:lnTo>
                    <a:pt x="462886" y="550786"/>
                  </a:lnTo>
                  <a:lnTo>
                    <a:pt x="467610" y="548830"/>
                  </a:lnTo>
                  <a:lnTo>
                    <a:pt x="474659" y="541794"/>
                  </a:lnTo>
                  <a:lnTo>
                    <a:pt x="476665" y="536956"/>
                  </a:lnTo>
                  <a:lnTo>
                    <a:pt x="476665" y="513232"/>
                  </a:lnTo>
                  <a:lnTo>
                    <a:pt x="187385" y="513232"/>
                  </a:lnTo>
                  <a:lnTo>
                    <a:pt x="165342" y="490760"/>
                  </a:lnTo>
                  <a:lnTo>
                    <a:pt x="131745" y="455645"/>
                  </a:lnTo>
                  <a:lnTo>
                    <a:pt x="90211" y="410818"/>
                  </a:lnTo>
                  <a:lnTo>
                    <a:pt x="45246" y="360095"/>
                  </a:lnTo>
                  <a:lnTo>
                    <a:pt x="37579" y="342326"/>
                  </a:lnTo>
                  <a:lnTo>
                    <a:pt x="38753" y="332726"/>
                  </a:lnTo>
                  <a:lnTo>
                    <a:pt x="44294" y="323977"/>
                  </a:lnTo>
                  <a:lnTo>
                    <a:pt x="52499" y="318533"/>
                  </a:lnTo>
                  <a:lnTo>
                    <a:pt x="61841" y="316718"/>
                  </a:lnTo>
                  <a:lnTo>
                    <a:pt x="127827" y="316718"/>
                  </a:lnTo>
                  <a:lnTo>
                    <a:pt x="127814" y="285800"/>
                  </a:lnTo>
                  <a:lnTo>
                    <a:pt x="90255" y="285800"/>
                  </a:lnTo>
                  <a:lnTo>
                    <a:pt x="78178" y="280746"/>
                  </a:lnTo>
                  <a:lnTo>
                    <a:pt x="69935" y="279133"/>
                  </a:lnTo>
                  <a:close/>
                </a:path>
                <a:path w="476884" h="551179">
                  <a:moveTo>
                    <a:pt x="471363" y="202857"/>
                  </a:moveTo>
                  <a:lnTo>
                    <a:pt x="414333" y="202857"/>
                  </a:lnTo>
                  <a:lnTo>
                    <a:pt x="423943" y="204811"/>
                  </a:lnTo>
                  <a:lnTo>
                    <a:pt x="431829" y="210138"/>
                  </a:lnTo>
                  <a:lnTo>
                    <a:pt x="437156" y="218035"/>
                  </a:lnTo>
                  <a:lnTo>
                    <a:pt x="439112" y="227749"/>
                  </a:lnTo>
                  <a:lnTo>
                    <a:pt x="439112" y="513232"/>
                  </a:lnTo>
                  <a:lnTo>
                    <a:pt x="476665" y="513232"/>
                  </a:lnTo>
                  <a:lnTo>
                    <a:pt x="476665" y="227749"/>
                  </a:lnTo>
                  <a:lnTo>
                    <a:pt x="471753" y="203434"/>
                  </a:lnTo>
                  <a:lnTo>
                    <a:pt x="471363" y="202857"/>
                  </a:lnTo>
                  <a:close/>
                </a:path>
                <a:path w="476884" h="551179">
                  <a:moveTo>
                    <a:pt x="127827" y="316718"/>
                  </a:moveTo>
                  <a:lnTo>
                    <a:pt x="61841" y="316718"/>
                  </a:lnTo>
                  <a:lnTo>
                    <a:pt x="71185" y="318533"/>
                  </a:lnTo>
                  <a:lnTo>
                    <a:pt x="79397" y="323977"/>
                  </a:lnTo>
                  <a:lnTo>
                    <a:pt x="101165" y="345744"/>
                  </a:lnTo>
                  <a:lnTo>
                    <a:pt x="109204" y="347345"/>
                  </a:lnTo>
                  <a:lnTo>
                    <a:pt x="123275" y="341503"/>
                  </a:lnTo>
                  <a:lnTo>
                    <a:pt x="127835" y="334695"/>
                  </a:lnTo>
                  <a:lnTo>
                    <a:pt x="127827" y="316718"/>
                  </a:lnTo>
                  <a:close/>
                </a:path>
                <a:path w="476884" h="551179">
                  <a:moveTo>
                    <a:pt x="152574" y="0"/>
                  </a:moveTo>
                  <a:lnTo>
                    <a:pt x="128309" y="4911"/>
                  </a:lnTo>
                  <a:lnTo>
                    <a:pt x="108469" y="18295"/>
                  </a:lnTo>
                  <a:lnTo>
                    <a:pt x="95079" y="38131"/>
                  </a:lnTo>
                  <a:lnTo>
                    <a:pt x="90166" y="62395"/>
                  </a:lnTo>
                  <a:lnTo>
                    <a:pt x="90255" y="285800"/>
                  </a:lnTo>
                  <a:lnTo>
                    <a:pt x="127814" y="285800"/>
                  </a:lnTo>
                  <a:lnTo>
                    <a:pt x="127720" y="62395"/>
                  </a:lnTo>
                  <a:lnTo>
                    <a:pt x="129677" y="52732"/>
                  </a:lnTo>
                  <a:lnTo>
                    <a:pt x="135008" y="44835"/>
                  </a:lnTo>
                  <a:lnTo>
                    <a:pt x="142910" y="39508"/>
                  </a:lnTo>
                  <a:lnTo>
                    <a:pt x="152574" y="37553"/>
                  </a:lnTo>
                  <a:lnTo>
                    <a:pt x="209668" y="37553"/>
                  </a:lnTo>
                  <a:lnTo>
                    <a:pt x="196673" y="18295"/>
                  </a:lnTo>
                  <a:lnTo>
                    <a:pt x="176838" y="4911"/>
                  </a:lnTo>
                  <a:lnTo>
                    <a:pt x="152574" y="0"/>
                  </a:lnTo>
                  <a:close/>
                </a:path>
                <a:path w="476884" h="551179">
                  <a:moveTo>
                    <a:pt x="209668" y="37553"/>
                  </a:moveTo>
                  <a:lnTo>
                    <a:pt x="152574" y="37553"/>
                  </a:lnTo>
                  <a:lnTo>
                    <a:pt x="162231" y="39508"/>
                  </a:lnTo>
                  <a:lnTo>
                    <a:pt x="170129" y="44835"/>
                  </a:lnTo>
                  <a:lnTo>
                    <a:pt x="175459" y="52732"/>
                  </a:lnTo>
                  <a:lnTo>
                    <a:pt x="177415" y="62395"/>
                  </a:lnTo>
                  <a:lnTo>
                    <a:pt x="177428" y="254254"/>
                  </a:lnTo>
                  <a:lnTo>
                    <a:pt x="178905" y="261553"/>
                  </a:lnTo>
                  <a:lnTo>
                    <a:pt x="182932" y="267520"/>
                  </a:lnTo>
                  <a:lnTo>
                    <a:pt x="188899" y="271547"/>
                  </a:lnTo>
                  <a:lnTo>
                    <a:pt x="196199" y="273024"/>
                  </a:lnTo>
                  <a:lnTo>
                    <a:pt x="203500" y="271547"/>
                  </a:lnTo>
                  <a:lnTo>
                    <a:pt x="209472" y="267520"/>
                  </a:lnTo>
                  <a:lnTo>
                    <a:pt x="213503" y="261553"/>
                  </a:lnTo>
                  <a:lnTo>
                    <a:pt x="214982" y="254254"/>
                  </a:lnTo>
                  <a:lnTo>
                    <a:pt x="214982" y="226352"/>
                  </a:lnTo>
                  <a:lnTo>
                    <a:pt x="217382" y="217178"/>
                  </a:lnTo>
                  <a:lnTo>
                    <a:pt x="222848" y="209713"/>
                  </a:lnTo>
                  <a:lnTo>
                    <a:pt x="230398" y="204811"/>
                  </a:lnTo>
                  <a:lnTo>
                    <a:pt x="229991" y="204811"/>
                  </a:lnTo>
                  <a:lnTo>
                    <a:pt x="239772" y="202857"/>
                  </a:lnTo>
                  <a:lnTo>
                    <a:pt x="471363" y="202857"/>
                  </a:lnTo>
                  <a:lnTo>
                    <a:pt x="458365" y="183599"/>
                  </a:lnTo>
                  <a:lnTo>
                    <a:pt x="457544" y="183045"/>
                  </a:lnTo>
                  <a:lnTo>
                    <a:pt x="283384" y="183045"/>
                  </a:lnTo>
                  <a:lnTo>
                    <a:pt x="281365" y="181241"/>
                  </a:lnTo>
                  <a:lnTo>
                    <a:pt x="272192" y="174411"/>
                  </a:lnTo>
                  <a:lnTo>
                    <a:pt x="263716" y="170243"/>
                  </a:lnTo>
                  <a:lnTo>
                    <a:pt x="214969" y="170243"/>
                  </a:lnTo>
                  <a:lnTo>
                    <a:pt x="214969" y="62395"/>
                  </a:lnTo>
                  <a:lnTo>
                    <a:pt x="210058" y="38131"/>
                  </a:lnTo>
                  <a:lnTo>
                    <a:pt x="209668" y="37553"/>
                  </a:lnTo>
                  <a:close/>
                </a:path>
                <a:path w="476884" h="551179">
                  <a:moveTo>
                    <a:pt x="326959" y="202857"/>
                  </a:moveTo>
                  <a:lnTo>
                    <a:pt x="239772" y="202857"/>
                  </a:lnTo>
                  <a:lnTo>
                    <a:pt x="249435" y="204811"/>
                  </a:lnTo>
                  <a:lnTo>
                    <a:pt x="257332" y="210138"/>
                  </a:lnTo>
                  <a:lnTo>
                    <a:pt x="262659" y="218035"/>
                  </a:lnTo>
                  <a:lnTo>
                    <a:pt x="264614" y="227749"/>
                  </a:lnTo>
                  <a:lnTo>
                    <a:pt x="264718" y="254254"/>
                  </a:lnTo>
                  <a:lnTo>
                    <a:pt x="266198" y="261553"/>
                  </a:lnTo>
                  <a:lnTo>
                    <a:pt x="270228" y="267520"/>
                  </a:lnTo>
                  <a:lnTo>
                    <a:pt x="276198" y="271547"/>
                  </a:lnTo>
                  <a:lnTo>
                    <a:pt x="283498" y="273024"/>
                  </a:lnTo>
                  <a:lnTo>
                    <a:pt x="290800" y="271547"/>
                  </a:lnTo>
                  <a:lnTo>
                    <a:pt x="296772" y="267520"/>
                  </a:lnTo>
                  <a:lnTo>
                    <a:pt x="300802" y="261553"/>
                  </a:lnTo>
                  <a:lnTo>
                    <a:pt x="302282" y="254254"/>
                  </a:lnTo>
                  <a:lnTo>
                    <a:pt x="302180" y="227749"/>
                  </a:lnTo>
                  <a:lnTo>
                    <a:pt x="304176" y="218035"/>
                  </a:lnTo>
                  <a:lnTo>
                    <a:pt x="309503" y="210138"/>
                  </a:lnTo>
                  <a:lnTo>
                    <a:pt x="317374" y="204811"/>
                  </a:lnTo>
                  <a:lnTo>
                    <a:pt x="326959" y="202857"/>
                  </a:lnTo>
                  <a:close/>
                </a:path>
                <a:path w="476884" h="551179">
                  <a:moveTo>
                    <a:pt x="414208" y="202857"/>
                  </a:moveTo>
                  <a:lnTo>
                    <a:pt x="327084" y="202857"/>
                  </a:lnTo>
                  <a:lnTo>
                    <a:pt x="336694" y="204811"/>
                  </a:lnTo>
                  <a:lnTo>
                    <a:pt x="344580" y="210138"/>
                  </a:lnTo>
                  <a:lnTo>
                    <a:pt x="349907" y="218035"/>
                  </a:lnTo>
                  <a:lnTo>
                    <a:pt x="351863" y="227749"/>
                  </a:lnTo>
                  <a:lnTo>
                    <a:pt x="351916" y="254254"/>
                  </a:lnTo>
                  <a:lnTo>
                    <a:pt x="353396" y="261553"/>
                  </a:lnTo>
                  <a:lnTo>
                    <a:pt x="357426" y="267520"/>
                  </a:lnTo>
                  <a:lnTo>
                    <a:pt x="363396" y="271547"/>
                  </a:lnTo>
                  <a:lnTo>
                    <a:pt x="370697" y="273024"/>
                  </a:lnTo>
                  <a:lnTo>
                    <a:pt x="377996" y="271547"/>
                  </a:lnTo>
                  <a:lnTo>
                    <a:pt x="383963" y="267520"/>
                  </a:lnTo>
                  <a:lnTo>
                    <a:pt x="387990" y="261553"/>
                  </a:lnTo>
                  <a:lnTo>
                    <a:pt x="389467" y="254254"/>
                  </a:lnTo>
                  <a:lnTo>
                    <a:pt x="389417" y="227749"/>
                  </a:lnTo>
                  <a:lnTo>
                    <a:pt x="391372" y="218035"/>
                  </a:lnTo>
                  <a:lnTo>
                    <a:pt x="396700" y="210138"/>
                  </a:lnTo>
                  <a:lnTo>
                    <a:pt x="404590" y="204811"/>
                  </a:lnTo>
                  <a:lnTo>
                    <a:pt x="414208" y="202857"/>
                  </a:lnTo>
                  <a:close/>
                </a:path>
                <a:path w="476884" h="551179">
                  <a:moveTo>
                    <a:pt x="327009" y="165303"/>
                  </a:moveTo>
                  <a:lnTo>
                    <a:pt x="285403" y="181241"/>
                  </a:lnTo>
                  <a:lnTo>
                    <a:pt x="283384" y="183045"/>
                  </a:lnTo>
                  <a:lnTo>
                    <a:pt x="370646" y="183045"/>
                  </a:lnTo>
                  <a:lnTo>
                    <a:pt x="327009" y="165303"/>
                  </a:lnTo>
                  <a:close/>
                </a:path>
                <a:path w="476884" h="551179">
                  <a:moveTo>
                    <a:pt x="414270" y="165303"/>
                  </a:moveTo>
                  <a:lnTo>
                    <a:pt x="372651" y="181241"/>
                  </a:lnTo>
                  <a:lnTo>
                    <a:pt x="370646" y="183045"/>
                  </a:lnTo>
                  <a:lnTo>
                    <a:pt x="457544" y="183045"/>
                  </a:lnTo>
                  <a:lnTo>
                    <a:pt x="438572" y="170243"/>
                  </a:lnTo>
                  <a:lnTo>
                    <a:pt x="414270" y="165303"/>
                  </a:lnTo>
                  <a:close/>
                </a:path>
                <a:path w="476884" h="551179">
                  <a:moveTo>
                    <a:pt x="239772" y="165303"/>
                  </a:moveTo>
                  <a:lnTo>
                    <a:pt x="232635" y="165303"/>
                  </a:lnTo>
                  <a:lnTo>
                    <a:pt x="225650" y="166484"/>
                  </a:lnTo>
                  <a:lnTo>
                    <a:pt x="214969" y="170243"/>
                  </a:lnTo>
                  <a:lnTo>
                    <a:pt x="263716" y="170243"/>
                  </a:lnTo>
                  <a:lnTo>
                    <a:pt x="262031" y="169414"/>
                  </a:lnTo>
                  <a:lnTo>
                    <a:pt x="251138" y="166346"/>
                  </a:lnTo>
                  <a:lnTo>
                    <a:pt x="239772" y="1653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6" name="object 56"/>
            <p:cNvSpPr/>
            <p:nvPr/>
          </p:nvSpPr>
          <p:spPr>
            <a:xfrm>
              <a:off x="1780976" y="2724251"/>
              <a:ext cx="658495" cy="278765"/>
            </a:xfrm>
            <a:custGeom>
              <a:avLst/>
              <a:gdLst/>
              <a:ahLst/>
              <a:cxnLst/>
              <a:rect l="l" t="t" r="r" b="b"/>
              <a:pathLst>
                <a:path w="658494" h="278764">
                  <a:moveTo>
                    <a:pt x="73372" y="0"/>
                  </a:moveTo>
                  <a:lnTo>
                    <a:pt x="15290" y="14955"/>
                  </a:lnTo>
                  <a:lnTo>
                    <a:pt x="0" y="52065"/>
                  </a:lnTo>
                  <a:lnTo>
                    <a:pt x="215" y="58377"/>
                  </a:lnTo>
                  <a:lnTo>
                    <a:pt x="7048" y="128620"/>
                  </a:lnTo>
                  <a:lnTo>
                    <a:pt x="7624" y="131476"/>
                  </a:lnTo>
                  <a:lnTo>
                    <a:pt x="8711" y="130069"/>
                  </a:lnTo>
                  <a:lnTo>
                    <a:pt x="9194" y="132989"/>
                  </a:lnTo>
                  <a:lnTo>
                    <a:pt x="8960" y="179974"/>
                  </a:lnTo>
                  <a:lnTo>
                    <a:pt x="10580" y="224358"/>
                  </a:lnTo>
                  <a:lnTo>
                    <a:pt x="18682" y="259135"/>
                  </a:lnTo>
                  <a:lnTo>
                    <a:pt x="37895" y="277298"/>
                  </a:lnTo>
                  <a:lnTo>
                    <a:pt x="72847" y="271838"/>
                  </a:lnTo>
                  <a:lnTo>
                    <a:pt x="119583" y="271711"/>
                  </a:lnTo>
                  <a:lnTo>
                    <a:pt x="151821" y="268524"/>
                  </a:lnTo>
                  <a:lnTo>
                    <a:pt x="183910" y="267454"/>
                  </a:lnTo>
                  <a:lnTo>
                    <a:pt x="216011" y="268493"/>
                  </a:lnTo>
                  <a:lnTo>
                    <a:pt x="248285" y="271635"/>
                  </a:lnTo>
                  <a:lnTo>
                    <a:pt x="355955" y="271749"/>
                  </a:lnTo>
                  <a:lnTo>
                    <a:pt x="390338" y="266141"/>
                  </a:lnTo>
                  <a:lnTo>
                    <a:pt x="424795" y="264269"/>
                  </a:lnTo>
                  <a:lnTo>
                    <a:pt x="459129" y="266131"/>
                  </a:lnTo>
                  <a:lnTo>
                    <a:pt x="493141" y="271724"/>
                  </a:lnTo>
                  <a:lnTo>
                    <a:pt x="563511" y="271749"/>
                  </a:lnTo>
                  <a:lnTo>
                    <a:pt x="593102" y="272305"/>
                  </a:lnTo>
                  <a:lnTo>
                    <a:pt x="624063" y="277402"/>
                  </a:lnTo>
                  <a:lnTo>
                    <a:pt x="639699" y="278493"/>
                  </a:lnTo>
                  <a:lnTo>
                    <a:pt x="644271" y="278607"/>
                  </a:lnTo>
                  <a:lnTo>
                    <a:pt x="648449" y="275864"/>
                  </a:lnTo>
                  <a:lnTo>
                    <a:pt x="651446" y="271267"/>
                  </a:lnTo>
                  <a:lnTo>
                    <a:pt x="655730" y="240499"/>
                  </a:lnTo>
                  <a:lnTo>
                    <a:pt x="654759" y="208167"/>
                  </a:lnTo>
                  <a:lnTo>
                    <a:pt x="652519" y="175558"/>
                  </a:lnTo>
                  <a:lnTo>
                    <a:pt x="652995" y="143962"/>
                  </a:lnTo>
                  <a:lnTo>
                    <a:pt x="656673" y="93306"/>
                  </a:lnTo>
                  <a:lnTo>
                    <a:pt x="657945" y="71029"/>
                  </a:lnTo>
                  <a:lnTo>
                    <a:pt x="656327" y="49747"/>
                  </a:lnTo>
                  <a:lnTo>
                    <a:pt x="650151" y="21369"/>
                  </a:lnTo>
                  <a:lnTo>
                    <a:pt x="641091" y="6375"/>
                  </a:lnTo>
                  <a:lnTo>
                    <a:pt x="627851" y="2401"/>
                  </a:lnTo>
                  <a:lnTo>
                    <a:pt x="612908" y="3638"/>
                  </a:lnTo>
                  <a:lnTo>
                    <a:pt x="598741" y="4275"/>
                  </a:lnTo>
                  <a:lnTo>
                    <a:pt x="495007" y="4275"/>
                  </a:lnTo>
                  <a:lnTo>
                    <a:pt x="458671" y="1566"/>
                  </a:lnTo>
                  <a:lnTo>
                    <a:pt x="422246" y="254"/>
                  </a:lnTo>
                  <a:lnTo>
                    <a:pt x="385969" y="930"/>
                  </a:lnTo>
                  <a:lnTo>
                    <a:pt x="350075" y="4186"/>
                  </a:lnTo>
                  <a:lnTo>
                    <a:pt x="135902" y="4275"/>
                  </a:lnTo>
                  <a:lnTo>
                    <a:pt x="104571" y="2938"/>
                  </a:lnTo>
                  <a:lnTo>
                    <a:pt x="7337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1928787" y="2746827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7450782" y="2724251"/>
            <a:ext cx="658495" cy="278765"/>
          </a:xfrm>
          <a:custGeom>
            <a:avLst/>
            <a:gdLst/>
            <a:ahLst/>
            <a:cxnLst/>
            <a:rect l="l" t="t" r="r" b="b"/>
            <a:pathLst>
              <a:path w="658495" h="278764">
                <a:moveTo>
                  <a:pt x="73374" y="0"/>
                </a:moveTo>
                <a:lnTo>
                  <a:pt x="15290" y="14955"/>
                </a:lnTo>
                <a:lnTo>
                  <a:pt x="0" y="52065"/>
                </a:lnTo>
                <a:lnTo>
                  <a:pt x="215" y="58377"/>
                </a:lnTo>
                <a:lnTo>
                  <a:pt x="7048" y="128620"/>
                </a:lnTo>
                <a:lnTo>
                  <a:pt x="7624" y="131476"/>
                </a:lnTo>
                <a:lnTo>
                  <a:pt x="8711" y="130069"/>
                </a:lnTo>
                <a:lnTo>
                  <a:pt x="9194" y="132989"/>
                </a:lnTo>
                <a:lnTo>
                  <a:pt x="8960" y="179974"/>
                </a:lnTo>
                <a:lnTo>
                  <a:pt x="10580" y="224358"/>
                </a:lnTo>
                <a:lnTo>
                  <a:pt x="18682" y="259135"/>
                </a:lnTo>
                <a:lnTo>
                  <a:pt x="37895" y="277298"/>
                </a:lnTo>
                <a:lnTo>
                  <a:pt x="72847" y="271838"/>
                </a:lnTo>
                <a:lnTo>
                  <a:pt x="119583" y="271711"/>
                </a:lnTo>
                <a:lnTo>
                  <a:pt x="151821" y="268524"/>
                </a:lnTo>
                <a:lnTo>
                  <a:pt x="183910" y="267454"/>
                </a:lnTo>
                <a:lnTo>
                  <a:pt x="216011" y="268493"/>
                </a:lnTo>
                <a:lnTo>
                  <a:pt x="248285" y="271635"/>
                </a:lnTo>
                <a:lnTo>
                  <a:pt x="355955" y="271749"/>
                </a:lnTo>
                <a:lnTo>
                  <a:pt x="390338" y="266141"/>
                </a:lnTo>
                <a:lnTo>
                  <a:pt x="424795" y="264269"/>
                </a:lnTo>
                <a:lnTo>
                  <a:pt x="459129" y="266131"/>
                </a:lnTo>
                <a:lnTo>
                  <a:pt x="493141" y="271724"/>
                </a:lnTo>
                <a:lnTo>
                  <a:pt x="563511" y="271749"/>
                </a:lnTo>
                <a:lnTo>
                  <a:pt x="593102" y="272305"/>
                </a:lnTo>
                <a:lnTo>
                  <a:pt x="624063" y="277402"/>
                </a:lnTo>
                <a:lnTo>
                  <a:pt x="639699" y="278493"/>
                </a:lnTo>
                <a:lnTo>
                  <a:pt x="644271" y="278607"/>
                </a:lnTo>
                <a:lnTo>
                  <a:pt x="648462" y="275864"/>
                </a:lnTo>
                <a:lnTo>
                  <a:pt x="651446" y="271267"/>
                </a:lnTo>
                <a:lnTo>
                  <a:pt x="655730" y="240499"/>
                </a:lnTo>
                <a:lnTo>
                  <a:pt x="654759" y="208167"/>
                </a:lnTo>
                <a:lnTo>
                  <a:pt x="652519" y="175558"/>
                </a:lnTo>
                <a:lnTo>
                  <a:pt x="652995" y="143962"/>
                </a:lnTo>
                <a:lnTo>
                  <a:pt x="656673" y="93306"/>
                </a:lnTo>
                <a:lnTo>
                  <a:pt x="657945" y="71029"/>
                </a:lnTo>
                <a:lnTo>
                  <a:pt x="656327" y="49747"/>
                </a:lnTo>
                <a:lnTo>
                  <a:pt x="650151" y="21369"/>
                </a:lnTo>
                <a:lnTo>
                  <a:pt x="641091" y="6375"/>
                </a:lnTo>
                <a:lnTo>
                  <a:pt x="627851" y="2401"/>
                </a:lnTo>
                <a:lnTo>
                  <a:pt x="612908" y="3638"/>
                </a:lnTo>
                <a:lnTo>
                  <a:pt x="598741" y="4275"/>
                </a:lnTo>
                <a:lnTo>
                  <a:pt x="495020" y="4275"/>
                </a:lnTo>
                <a:lnTo>
                  <a:pt x="458676" y="1566"/>
                </a:lnTo>
                <a:lnTo>
                  <a:pt x="422248" y="254"/>
                </a:lnTo>
                <a:lnTo>
                  <a:pt x="385969" y="930"/>
                </a:lnTo>
                <a:lnTo>
                  <a:pt x="350075" y="4186"/>
                </a:lnTo>
                <a:lnTo>
                  <a:pt x="135915" y="4275"/>
                </a:lnTo>
                <a:lnTo>
                  <a:pt x="104576" y="2938"/>
                </a:lnTo>
                <a:lnTo>
                  <a:pt x="7337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7598594" y="2746827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1780976" y="4534603"/>
            <a:ext cx="658495" cy="278765"/>
          </a:xfrm>
          <a:custGeom>
            <a:avLst/>
            <a:gdLst/>
            <a:ahLst/>
            <a:cxnLst/>
            <a:rect l="l" t="t" r="r" b="b"/>
            <a:pathLst>
              <a:path w="658494" h="278764">
                <a:moveTo>
                  <a:pt x="73372" y="0"/>
                </a:moveTo>
                <a:lnTo>
                  <a:pt x="15290" y="14955"/>
                </a:lnTo>
                <a:lnTo>
                  <a:pt x="0" y="52065"/>
                </a:lnTo>
                <a:lnTo>
                  <a:pt x="215" y="58377"/>
                </a:lnTo>
                <a:lnTo>
                  <a:pt x="7048" y="128620"/>
                </a:lnTo>
                <a:lnTo>
                  <a:pt x="7624" y="131476"/>
                </a:lnTo>
                <a:lnTo>
                  <a:pt x="8711" y="130069"/>
                </a:lnTo>
                <a:lnTo>
                  <a:pt x="9194" y="132989"/>
                </a:lnTo>
                <a:lnTo>
                  <a:pt x="8960" y="179974"/>
                </a:lnTo>
                <a:lnTo>
                  <a:pt x="10580" y="224358"/>
                </a:lnTo>
                <a:lnTo>
                  <a:pt x="18682" y="259135"/>
                </a:lnTo>
                <a:lnTo>
                  <a:pt x="37895" y="277298"/>
                </a:lnTo>
                <a:lnTo>
                  <a:pt x="72847" y="271838"/>
                </a:lnTo>
                <a:lnTo>
                  <a:pt x="119583" y="271711"/>
                </a:lnTo>
                <a:lnTo>
                  <a:pt x="151821" y="268524"/>
                </a:lnTo>
                <a:lnTo>
                  <a:pt x="183910" y="267454"/>
                </a:lnTo>
                <a:lnTo>
                  <a:pt x="216011" y="268493"/>
                </a:lnTo>
                <a:lnTo>
                  <a:pt x="248285" y="271635"/>
                </a:lnTo>
                <a:lnTo>
                  <a:pt x="355955" y="271749"/>
                </a:lnTo>
                <a:lnTo>
                  <a:pt x="390338" y="266141"/>
                </a:lnTo>
                <a:lnTo>
                  <a:pt x="424795" y="264269"/>
                </a:lnTo>
                <a:lnTo>
                  <a:pt x="459129" y="266131"/>
                </a:lnTo>
                <a:lnTo>
                  <a:pt x="493141" y="271724"/>
                </a:lnTo>
                <a:lnTo>
                  <a:pt x="563511" y="271749"/>
                </a:lnTo>
                <a:lnTo>
                  <a:pt x="593102" y="272305"/>
                </a:lnTo>
                <a:lnTo>
                  <a:pt x="624063" y="277402"/>
                </a:lnTo>
                <a:lnTo>
                  <a:pt x="639699" y="278493"/>
                </a:lnTo>
                <a:lnTo>
                  <a:pt x="644271" y="278607"/>
                </a:lnTo>
                <a:lnTo>
                  <a:pt x="648449" y="275864"/>
                </a:lnTo>
                <a:lnTo>
                  <a:pt x="651446" y="271267"/>
                </a:lnTo>
                <a:lnTo>
                  <a:pt x="655730" y="240499"/>
                </a:lnTo>
                <a:lnTo>
                  <a:pt x="654759" y="208167"/>
                </a:lnTo>
                <a:lnTo>
                  <a:pt x="652519" y="175558"/>
                </a:lnTo>
                <a:lnTo>
                  <a:pt x="652995" y="143962"/>
                </a:lnTo>
                <a:lnTo>
                  <a:pt x="656673" y="93306"/>
                </a:lnTo>
                <a:lnTo>
                  <a:pt x="657945" y="71029"/>
                </a:lnTo>
                <a:lnTo>
                  <a:pt x="656327" y="49747"/>
                </a:lnTo>
                <a:lnTo>
                  <a:pt x="650151" y="21369"/>
                </a:lnTo>
                <a:lnTo>
                  <a:pt x="641091" y="6375"/>
                </a:lnTo>
                <a:lnTo>
                  <a:pt x="627851" y="2401"/>
                </a:lnTo>
                <a:lnTo>
                  <a:pt x="612908" y="3638"/>
                </a:lnTo>
                <a:lnTo>
                  <a:pt x="598741" y="4275"/>
                </a:lnTo>
                <a:lnTo>
                  <a:pt x="495007" y="4275"/>
                </a:lnTo>
                <a:lnTo>
                  <a:pt x="458671" y="1566"/>
                </a:lnTo>
                <a:lnTo>
                  <a:pt x="422246" y="253"/>
                </a:lnTo>
                <a:lnTo>
                  <a:pt x="385969" y="930"/>
                </a:lnTo>
                <a:lnTo>
                  <a:pt x="350075" y="4186"/>
                </a:lnTo>
                <a:lnTo>
                  <a:pt x="135902" y="4275"/>
                </a:lnTo>
                <a:lnTo>
                  <a:pt x="104571" y="2938"/>
                </a:lnTo>
                <a:lnTo>
                  <a:pt x="7337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928787" y="4557184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7450782" y="4534603"/>
            <a:ext cx="658495" cy="278765"/>
          </a:xfrm>
          <a:custGeom>
            <a:avLst/>
            <a:gdLst/>
            <a:ahLst/>
            <a:cxnLst/>
            <a:rect l="l" t="t" r="r" b="b"/>
            <a:pathLst>
              <a:path w="658495" h="278764">
                <a:moveTo>
                  <a:pt x="73374" y="0"/>
                </a:moveTo>
                <a:lnTo>
                  <a:pt x="15290" y="14955"/>
                </a:lnTo>
                <a:lnTo>
                  <a:pt x="0" y="52065"/>
                </a:lnTo>
                <a:lnTo>
                  <a:pt x="215" y="58377"/>
                </a:lnTo>
                <a:lnTo>
                  <a:pt x="7048" y="128620"/>
                </a:lnTo>
                <a:lnTo>
                  <a:pt x="7624" y="131476"/>
                </a:lnTo>
                <a:lnTo>
                  <a:pt x="8711" y="130069"/>
                </a:lnTo>
                <a:lnTo>
                  <a:pt x="9194" y="132989"/>
                </a:lnTo>
                <a:lnTo>
                  <a:pt x="8960" y="179974"/>
                </a:lnTo>
                <a:lnTo>
                  <a:pt x="10580" y="224358"/>
                </a:lnTo>
                <a:lnTo>
                  <a:pt x="18682" y="259135"/>
                </a:lnTo>
                <a:lnTo>
                  <a:pt x="37895" y="277298"/>
                </a:lnTo>
                <a:lnTo>
                  <a:pt x="72847" y="271838"/>
                </a:lnTo>
                <a:lnTo>
                  <a:pt x="119583" y="271711"/>
                </a:lnTo>
                <a:lnTo>
                  <a:pt x="151821" y="268524"/>
                </a:lnTo>
                <a:lnTo>
                  <a:pt x="183910" y="267454"/>
                </a:lnTo>
                <a:lnTo>
                  <a:pt x="216011" y="268493"/>
                </a:lnTo>
                <a:lnTo>
                  <a:pt x="248285" y="271635"/>
                </a:lnTo>
                <a:lnTo>
                  <a:pt x="355955" y="271749"/>
                </a:lnTo>
                <a:lnTo>
                  <a:pt x="390338" y="266141"/>
                </a:lnTo>
                <a:lnTo>
                  <a:pt x="424795" y="264269"/>
                </a:lnTo>
                <a:lnTo>
                  <a:pt x="459129" y="266131"/>
                </a:lnTo>
                <a:lnTo>
                  <a:pt x="493141" y="271724"/>
                </a:lnTo>
                <a:lnTo>
                  <a:pt x="563511" y="271749"/>
                </a:lnTo>
                <a:lnTo>
                  <a:pt x="593102" y="272305"/>
                </a:lnTo>
                <a:lnTo>
                  <a:pt x="624063" y="277402"/>
                </a:lnTo>
                <a:lnTo>
                  <a:pt x="639699" y="278493"/>
                </a:lnTo>
                <a:lnTo>
                  <a:pt x="644271" y="278607"/>
                </a:lnTo>
                <a:lnTo>
                  <a:pt x="648462" y="275864"/>
                </a:lnTo>
                <a:lnTo>
                  <a:pt x="651446" y="271267"/>
                </a:lnTo>
                <a:lnTo>
                  <a:pt x="655730" y="240499"/>
                </a:lnTo>
                <a:lnTo>
                  <a:pt x="654759" y="208167"/>
                </a:lnTo>
                <a:lnTo>
                  <a:pt x="652519" y="175558"/>
                </a:lnTo>
                <a:lnTo>
                  <a:pt x="652995" y="143962"/>
                </a:lnTo>
                <a:lnTo>
                  <a:pt x="656673" y="93306"/>
                </a:lnTo>
                <a:lnTo>
                  <a:pt x="657945" y="71029"/>
                </a:lnTo>
                <a:lnTo>
                  <a:pt x="656327" y="49747"/>
                </a:lnTo>
                <a:lnTo>
                  <a:pt x="650151" y="21369"/>
                </a:lnTo>
                <a:lnTo>
                  <a:pt x="641091" y="6375"/>
                </a:lnTo>
                <a:lnTo>
                  <a:pt x="627851" y="2401"/>
                </a:lnTo>
                <a:lnTo>
                  <a:pt x="612908" y="3638"/>
                </a:lnTo>
                <a:lnTo>
                  <a:pt x="598741" y="4275"/>
                </a:lnTo>
                <a:lnTo>
                  <a:pt x="495020" y="4275"/>
                </a:lnTo>
                <a:lnTo>
                  <a:pt x="458676" y="1566"/>
                </a:lnTo>
                <a:lnTo>
                  <a:pt x="422248" y="253"/>
                </a:lnTo>
                <a:lnTo>
                  <a:pt x="385969" y="930"/>
                </a:lnTo>
                <a:lnTo>
                  <a:pt x="350075" y="4186"/>
                </a:lnTo>
                <a:lnTo>
                  <a:pt x="135915" y="4275"/>
                </a:lnTo>
                <a:lnTo>
                  <a:pt x="104576" y="2938"/>
                </a:lnTo>
                <a:lnTo>
                  <a:pt x="7337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598594" y="4557184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82"/>
                </a:lnTo>
                <a:lnTo>
                  <a:pt x="38889" y="273556"/>
                </a:lnTo>
                <a:lnTo>
                  <a:pt x="38959" y="304435"/>
                </a:lnTo>
                <a:lnTo>
                  <a:pt x="47456" y="361791"/>
                </a:lnTo>
                <a:lnTo>
                  <a:pt x="76896" y="407913"/>
                </a:lnTo>
                <a:lnTo>
                  <a:pt x="139042" y="436363"/>
                </a:lnTo>
                <a:lnTo>
                  <a:pt x="186055" y="441951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7"/>
                </a:lnTo>
                <a:lnTo>
                  <a:pt x="1663183" y="425080"/>
                </a:lnTo>
                <a:lnTo>
                  <a:pt x="1713588" y="422772"/>
                </a:lnTo>
                <a:lnTo>
                  <a:pt x="1764030" y="421123"/>
                </a:lnTo>
                <a:lnTo>
                  <a:pt x="1814475" y="420132"/>
                </a:lnTo>
                <a:lnTo>
                  <a:pt x="1864893" y="419801"/>
                </a:lnTo>
                <a:lnTo>
                  <a:pt x="1915252" y="420128"/>
                </a:lnTo>
                <a:lnTo>
                  <a:pt x="1965519" y="421113"/>
                </a:lnTo>
                <a:lnTo>
                  <a:pt x="2015664" y="422756"/>
                </a:lnTo>
                <a:lnTo>
                  <a:pt x="2065655" y="425058"/>
                </a:lnTo>
                <a:lnTo>
                  <a:pt x="2115459" y="428018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70"/>
                </a:lnTo>
                <a:lnTo>
                  <a:pt x="2854528" y="34252"/>
                </a:lnTo>
                <a:lnTo>
                  <a:pt x="2781376" y="5157"/>
                </a:lnTo>
                <a:lnTo>
                  <a:pt x="2730659" y="4451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2"/>
                </a:lnTo>
                <a:lnTo>
                  <a:pt x="2025967" y="3081"/>
                </a:lnTo>
                <a:lnTo>
                  <a:pt x="1927505" y="1360"/>
                </a:lnTo>
                <a:lnTo>
                  <a:pt x="1878285" y="871"/>
                </a:lnTo>
                <a:lnTo>
                  <a:pt x="1829111" y="668"/>
                </a:lnTo>
                <a:lnTo>
                  <a:pt x="1780015" y="777"/>
                </a:lnTo>
                <a:lnTo>
                  <a:pt x="1731025" y="1226"/>
                </a:lnTo>
                <a:lnTo>
                  <a:pt x="1682173" y="2043"/>
                </a:lnTo>
                <a:lnTo>
                  <a:pt x="1633488" y="3255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9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66" name="object 66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51929" y="395498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38154" y="1752672"/>
            <a:ext cx="267970" cy="267970"/>
            <a:chOff x="1538154" y="1752672"/>
            <a:chExt cx="267970" cy="267970"/>
          </a:xfrm>
        </p:grpSpPr>
        <p:sp>
          <p:nvSpPr>
            <p:cNvPr id="5" name="object 5"/>
            <p:cNvSpPr/>
            <p:nvPr/>
          </p:nvSpPr>
          <p:spPr>
            <a:xfrm>
              <a:off x="1538154" y="175267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04112" y="1818637"/>
              <a:ext cx="135953" cy="135953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2431144" y="1752672"/>
            <a:ext cx="267970" cy="267970"/>
            <a:chOff x="2431144" y="1752672"/>
            <a:chExt cx="267970" cy="267970"/>
          </a:xfrm>
        </p:grpSpPr>
        <p:sp>
          <p:nvSpPr>
            <p:cNvPr id="8" name="object 8"/>
            <p:cNvSpPr/>
            <p:nvPr/>
          </p:nvSpPr>
          <p:spPr>
            <a:xfrm>
              <a:off x="2431144" y="175267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7104" y="1818637"/>
              <a:ext cx="135953" cy="135953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957139" y="1429412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dirty="0">
                <a:solidFill>
                  <a:srgbClr val="000000"/>
                </a:solidFill>
                <a:latin typeface="Grammarsaurus" pitchFamily="2" charset="0"/>
              </a:rPr>
              <a:t>o</a:t>
            </a:r>
            <a:endParaRPr sz="4500">
              <a:latin typeface="Grammarsaurus" pitchFamily="2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64632" y="1546054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5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7" y="367449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30"/>
                </a:lnTo>
                <a:lnTo>
                  <a:pt x="670420" y="577430"/>
                </a:lnTo>
                <a:lnTo>
                  <a:pt x="706371" y="521409"/>
                </a:lnTo>
                <a:lnTo>
                  <a:pt x="724498" y="472735"/>
                </a:lnTo>
                <a:lnTo>
                  <a:pt x="735501" y="422428"/>
                </a:lnTo>
                <a:lnTo>
                  <a:pt x="739495" y="369722"/>
                </a:lnTo>
                <a:lnTo>
                  <a:pt x="739439" y="367449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5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05" y="367449"/>
                </a:lnTo>
                <a:lnTo>
                  <a:pt x="290347" y="371817"/>
                </a:lnTo>
                <a:lnTo>
                  <a:pt x="240995" y="410661"/>
                </a:lnTo>
                <a:lnTo>
                  <a:pt x="211181" y="459352"/>
                </a:lnTo>
                <a:lnTo>
                  <a:pt x="201890" y="496963"/>
                </a:lnTo>
                <a:lnTo>
                  <a:pt x="201862" y="497247"/>
                </a:lnTo>
                <a:lnTo>
                  <a:pt x="203167" y="507507"/>
                </a:lnTo>
                <a:lnTo>
                  <a:pt x="228744" y="538965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2" y="499490"/>
                </a:lnTo>
                <a:lnTo>
                  <a:pt x="244881" y="499490"/>
                </a:lnTo>
                <a:lnTo>
                  <a:pt x="247319" y="490169"/>
                </a:lnTo>
                <a:lnTo>
                  <a:pt x="264456" y="452140"/>
                </a:lnTo>
                <a:lnTo>
                  <a:pt x="292447" y="422428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6" y="396189"/>
                </a:lnTo>
                <a:lnTo>
                  <a:pt x="480669" y="390588"/>
                </a:lnTo>
                <a:lnTo>
                  <a:pt x="443712" y="367449"/>
                </a:lnTo>
                <a:lnTo>
                  <a:pt x="449935" y="360324"/>
                </a:lnTo>
                <a:lnTo>
                  <a:pt x="455873" y="352145"/>
                </a:lnTo>
                <a:lnTo>
                  <a:pt x="371220" y="352145"/>
                </a:lnTo>
                <a:lnTo>
                  <a:pt x="347699" y="347383"/>
                </a:lnTo>
                <a:lnTo>
                  <a:pt x="328469" y="334406"/>
                </a:lnTo>
                <a:lnTo>
                  <a:pt x="315492" y="315176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5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22"/>
                </a:lnTo>
                <a:lnTo>
                  <a:pt x="57327" y="536422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63"/>
                </a:lnTo>
                <a:lnTo>
                  <a:pt x="74091" y="505117"/>
                </a:lnTo>
                <a:lnTo>
                  <a:pt x="71551" y="499490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2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5">
                <a:moveTo>
                  <a:pt x="486466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8"/>
                </a:lnTo>
                <a:lnTo>
                  <a:pt x="477985" y="452140"/>
                </a:lnTo>
                <a:lnTo>
                  <a:pt x="495122" y="490169"/>
                </a:lnTo>
                <a:lnTo>
                  <a:pt x="497517" y="499324"/>
                </a:lnTo>
                <a:lnTo>
                  <a:pt x="497560" y="499490"/>
                </a:lnTo>
                <a:lnTo>
                  <a:pt x="540292" y="499490"/>
                </a:lnTo>
                <a:lnTo>
                  <a:pt x="540575" y="497247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0"/>
                </a:lnTo>
                <a:lnTo>
                  <a:pt x="531254" y="459352"/>
                </a:lnTo>
                <a:lnTo>
                  <a:pt x="518429" y="433779"/>
                </a:lnTo>
                <a:lnTo>
                  <a:pt x="501447" y="410661"/>
                </a:lnTo>
                <a:lnTo>
                  <a:pt x="486466" y="396189"/>
                </a:lnTo>
                <a:close/>
              </a:path>
              <a:path w="739775" h="738505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7" y="367449"/>
                </a:lnTo>
                <a:lnTo>
                  <a:pt x="190" y="380539"/>
                </a:lnTo>
                <a:lnTo>
                  <a:pt x="23215" y="405002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5" y="378688"/>
                </a:lnTo>
                <a:lnTo>
                  <a:pt x="44078" y="371817"/>
                </a:lnTo>
                <a:lnTo>
                  <a:pt x="44043" y="368274"/>
                </a:lnTo>
                <a:lnTo>
                  <a:pt x="42434" y="360324"/>
                </a:lnTo>
                <a:lnTo>
                  <a:pt x="42310" y="359711"/>
                </a:lnTo>
                <a:lnTo>
                  <a:pt x="37585" y="352710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5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76"/>
                </a:lnTo>
                <a:lnTo>
                  <a:pt x="413977" y="334406"/>
                </a:lnTo>
                <a:lnTo>
                  <a:pt x="394747" y="347383"/>
                </a:lnTo>
                <a:lnTo>
                  <a:pt x="371220" y="352145"/>
                </a:lnTo>
                <a:lnTo>
                  <a:pt x="455873" y="352145"/>
                </a:lnTo>
                <a:lnTo>
                  <a:pt x="460993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5">
                <a:moveTo>
                  <a:pt x="22021" y="67779"/>
                </a:moveTo>
                <a:lnTo>
                  <a:pt x="13458" y="69513"/>
                </a:lnTo>
                <a:lnTo>
                  <a:pt x="6421" y="74291"/>
                </a:lnTo>
                <a:lnTo>
                  <a:pt x="1733" y="81238"/>
                </a:lnTo>
                <a:lnTo>
                  <a:pt x="0" y="89801"/>
                </a:lnTo>
                <a:lnTo>
                  <a:pt x="0" y="174878"/>
                </a:lnTo>
                <a:lnTo>
                  <a:pt x="13462" y="220473"/>
                </a:lnTo>
                <a:lnTo>
                  <a:pt x="49390" y="250099"/>
                </a:lnTo>
                <a:lnTo>
                  <a:pt x="166382" y="256209"/>
                </a:lnTo>
                <a:lnTo>
                  <a:pt x="174542" y="254563"/>
                </a:lnTo>
                <a:lnTo>
                  <a:pt x="174829" y="254563"/>
                </a:lnTo>
                <a:lnTo>
                  <a:pt x="181959" y="249766"/>
                </a:lnTo>
                <a:lnTo>
                  <a:pt x="186651" y="242832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801"/>
                </a:lnTo>
                <a:lnTo>
                  <a:pt x="42310" y="81238"/>
                </a:lnTo>
                <a:lnTo>
                  <a:pt x="37621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5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5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5">
                <a:moveTo>
                  <a:pt x="355930" y="693686"/>
                </a:moveTo>
                <a:lnTo>
                  <a:pt x="349433" y="693686"/>
                </a:lnTo>
                <a:lnTo>
                  <a:pt x="344220" y="695718"/>
                </a:lnTo>
                <a:lnTo>
                  <a:pt x="335788" y="703478"/>
                </a:lnTo>
                <a:lnTo>
                  <a:pt x="333260" y="708913"/>
                </a:lnTo>
                <a:lnTo>
                  <a:pt x="332765" y="720661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4"/>
                </a:lnTo>
                <a:lnTo>
                  <a:pt x="503350" y="713747"/>
                </a:lnTo>
                <a:lnTo>
                  <a:pt x="544168" y="695186"/>
                </a:lnTo>
                <a:lnTo>
                  <a:pt x="546143" y="693978"/>
                </a:lnTo>
                <a:lnTo>
                  <a:pt x="362630" y="693978"/>
                </a:lnTo>
                <a:lnTo>
                  <a:pt x="355930" y="693686"/>
                </a:lnTo>
                <a:close/>
              </a:path>
              <a:path w="739775" h="738505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43" y="693978"/>
                </a:lnTo>
                <a:lnTo>
                  <a:pt x="582752" y="671588"/>
                </a:lnTo>
                <a:lnTo>
                  <a:pt x="588773" y="665260"/>
                </a:lnTo>
                <a:lnTo>
                  <a:pt x="591804" y="657377"/>
                </a:lnTo>
                <a:lnTo>
                  <a:pt x="591667" y="648932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5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3"/>
                </a:lnTo>
                <a:lnTo>
                  <a:pt x="200977" y="685977"/>
                </a:lnTo>
                <a:lnTo>
                  <a:pt x="234391" y="712457"/>
                </a:lnTo>
                <a:lnTo>
                  <a:pt x="246176" y="716406"/>
                </a:lnTo>
                <a:lnTo>
                  <a:pt x="257936" y="716406"/>
                </a:lnTo>
                <a:lnTo>
                  <a:pt x="266230" y="710641"/>
                </a:lnTo>
                <a:lnTo>
                  <a:pt x="269417" y="702043"/>
                </a:lnTo>
                <a:lnTo>
                  <a:pt x="270774" y="693408"/>
                </a:lnTo>
                <a:lnTo>
                  <a:pt x="268781" y="685203"/>
                </a:lnTo>
                <a:lnTo>
                  <a:pt x="263861" y="678340"/>
                </a:lnTo>
                <a:lnTo>
                  <a:pt x="256438" y="673734"/>
                </a:lnTo>
                <a:lnTo>
                  <a:pt x="250536" y="671481"/>
                </a:lnTo>
                <a:lnTo>
                  <a:pt x="244638" y="669091"/>
                </a:lnTo>
                <a:lnTo>
                  <a:pt x="238766" y="666575"/>
                </a:lnTo>
                <a:lnTo>
                  <a:pt x="229984" y="662584"/>
                </a:lnTo>
                <a:lnTo>
                  <a:pt x="226834" y="661885"/>
                </a:lnTo>
                <a:close/>
              </a:path>
              <a:path w="739775" h="738505">
                <a:moveTo>
                  <a:pt x="115303" y="582371"/>
                </a:moveTo>
                <a:lnTo>
                  <a:pt x="108812" y="582371"/>
                </a:lnTo>
                <a:lnTo>
                  <a:pt x="103606" y="584415"/>
                </a:lnTo>
                <a:lnTo>
                  <a:pt x="95186" y="592200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17"/>
                </a:lnTo>
                <a:lnTo>
                  <a:pt x="139877" y="645617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11"/>
                </a:lnTo>
                <a:lnTo>
                  <a:pt x="155556" y="619328"/>
                </a:lnTo>
                <a:lnTo>
                  <a:pt x="155460" y="616864"/>
                </a:lnTo>
                <a:lnTo>
                  <a:pt x="152958" y="611428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833038" y="1544868"/>
            <a:ext cx="738505" cy="739775"/>
          </a:xfrm>
          <a:custGeom>
            <a:avLst/>
            <a:gdLst/>
            <a:ahLst/>
            <a:cxnLst/>
            <a:rect l="l" t="t" r="r" b="b"/>
            <a:pathLst>
              <a:path w="738504" h="739775">
                <a:moveTo>
                  <a:pt x="584898" y="1282"/>
                </a:moveTo>
                <a:lnTo>
                  <a:pt x="75533" y="1282"/>
                </a:lnTo>
                <a:lnTo>
                  <a:pt x="46468" y="7166"/>
                </a:lnTo>
                <a:lnTo>
                  <a:pt x="22296" y="23479"/>
                </a:lnTo>
                <a:lnTo>
                  <a:pt x="5985" y="47654"/>
                </a:lnTo>
                <a:lnTo>
                  <a:pt x="0" y="77228"/>
                </a:lnTo>
                <a:lnTo>
                  <a:pt x="0" y="663168"/>
                </a:lnTo>
                <a:lnTo>
                  <a:pt x="5985" y="692735"/>
                </a:lnTo>
                <a:lnTo>
                  <a:pt x="22296" y="716907"/>
                </a:lnTo>
                <a:lnTo>
                  <a:pt x="46468" y="733218"/>
                </a:lnTo>
                <a:lnTo>
                  <a:pt x="76034" y="739203"/>
                </a:lnTo>
                <a:lnTo>
                  <a:pt x="584796" y="739203"/>
                </a:lnTo>
                <a:lnTo>
                  <a:pt x="591527" y="732472"/>
                </a:lnTo>
                <a:lnTo>
                  <a:pt x="591527" y="709193"/>
                </a:lnTo>
                <a:lnTo>
                  <a:pt x="76034" y="709193"/>
                </a:lnTo>
                <a:lnTo>
                  <a:pt x="58138" y="705572"/>
                </a:lnTo>
                <a:lnTo>
                  <a:pt x="43507" y="695701"/>
                </a:lnTo>
                <a:lnTo>
                  <a:pt x="33633" y="681070"/>
                </a:lnTo>
                <a:lnTo>
                  <a:pt x="30010" y="663168"/>
                </a:lnTo>
                <a:lnTo>
                  <a:pt x="33633" y="645272"/>
                </a:lnTo>
                <a:lnTo>
                  <a:pt x="43507" y="630640"/>
                </a:lnTo>
                <a:lnTo>
                  <a:pt x="58138" y="620766"/>
                </a:lnTo>
                <a:lnTo>
                  <a:pt x="76034" y="617143"/>
                </a:lnTo>
                <a:lnTo>
                  <a:pt x="591527" y="617143"/>
                </a:lnTo>
                <a:lnTo>
                  <a:pt x="591527" y="602780"/>
                </a:lnTo>
                <a:lnTo>
                  <a:pt x="30010" y="602780"/>
                </a:lnTo>
                <a:lnTo>
                  <a:pt x="30010" y="77228"/>
                </a:lnTo>
                <a:lnTo>
                  <a:pt x="33633" y="59325"/>
                </a:lnTo>
                <a:lnTo>
                  <a:pt x="43507" y="44689"/>
                </a:lnTo>
                <a:lnTo>
                  <a:pt x="58138" y="34814"/>
                </a:lnTo>
                <a:lnTo>
                  <a:pt x="76034" y="31191"/>
                </a:lnTo>
                <a:lnTo>
                  <a:pt x="591527" y="31191"/>
                </a:lnTo>
                <a:lnTo>
                  <a:pt x="591527" y="7912"/>
                </a:lnTo>
                <a:lnTo>
                  <a:pt x="584898" y="1282"/>
                </a:lnTo>
                <a:close/>
              </a:path>
              <a:path w="738504" h="739775">
                <a:moveTo>
                  <a:pt x="591527" y="617143"/>
                </a:moveTo>
                <a:lnTo>
                  <a:pt x="561517" y="617143"/>
                </a:lnTo>
                <a:lnTo>
                  <a:pt x="561517" y="709193"/>
                </a:lnTo>
                <a:lnTo>
                  <a:pt x="591527" y="709193"/>
                </a:lnTo>
                <a:lnTo>
                  <a:pt x="591527" y="617143"/>
                </a:lnTo>
                <a:close/>
              </a:path>
              <a:path w="738504" h="739775">
                <a:moveTo>
                  <a:pt x="591527" y="418630"/>
                </a:moveTo>
                <a:lnTo>
                  <a:pt x="561517" y="418630"/>
                </a:lnTo>
                <a:lnTo>
                  <a:pt x="561517" y="587133"/>
                </a:lnTo>
                <a:lnTo>
                  <a:pt x="76034" y="587133"/>
                </a:lnTo>
                <a:lnTo>
                  <a:pt x="63682" y="588153"/>
                </a:lnTo>
                <a:lnTo>
                  <a:pt x="51746" y="591156"/>
                </a:lnTo>
                <a:lnTo>
                  <a:pt x="40448" y="596059"/>
                </a:lnTo>
                <a:lnTo>
                  <a:pt x="30010" y="602780"/>
                </a:lnTo>
                <a:lnTo>
                  <a:pt x="591527" y="602780"/>
                </a:lnTo>
                <a:lnTo>
                  <a:pt x="591527" y="418630"/>
                </a:lnTo>
                <a:close/>
              </a:path>
              <a:path w="738504" h="739775">
                <a:moveTo>
                  <a:pt x="304038" y="501675"/>
                </a:moveTo>
                <a:lnTo>
                  <a:pt x="189826" y="501675"/>
                </a:lnTo>
                <a:lnTo>
                  <a:pt x="183108" y="508406"/>
                </a:lnTo>
                <a:lnTo>
                  <a:pt x="183108" y="524967"/>
                </a:lnTo>
                <a:lnTo>
                  <a:pt x="189826" y="531698"/>
                </a:lnTo>
                <a:lnTo>
                  <a:pt x="304038" y="531698"/>
                </a:lnTo>
                <a:lnTo>
                  <a:pt x="310756" y="524967"/>
                </a:lnTo>
                <a:lnTo>
                  <a:pt x="310769" y="508406"/>
                </a:lnTo>
                <a:lnTo>
                  <a:pt x="304038" y="501675"/>
                </a:lnTo>
                <a:close/>
              </a:path>
              <a:path w="738504" h="739775">
                <a:moveTo>
                  <a:pt x="591527" y="31191"/>
                </a:moveTo>
                <a:lnTo>
                  <a:pt x="561517" y="31191"/>
                </a:lnTo>
                <a:lnTo>
                  <a:pt x="561517" y="156476"/>
                </a:lnTo>
                <a:lnTo>
                  <a:pt x="392226" y="325755"/>
                </a:lnTo>
                <a:lnTo>
                  <a:pt x="390626" y="329615"/>
                </a:lnTo>
                <a:lnTo>
                  <a:pt x="390626" y="437235"/>
                </a:lnTo>
                <a:lnTo>
                  <a:pt x="327571" y="500278"/>
                </a:lnTo>
                <a:lnTo>
                  <a:pt x="326009" y="504050"/>
                </a:lnTo>
                <a:lnTo>
                  <a:pt x="326009" y="512064"/>
                </a:lnTo>
                <a:lnTo>
                  <a:pt x="327571" y="515835"/>
                </a:lnTo>
                <a:lnTo>
                  <a:pt x="336067" y="524332"/>
                </a:lnTo>
                <a:lnTo>
                  <a:pt x="345960" y="524332"/>
                </a:lnTo>
                <a:lnTo>
                  <a:pt x="411835" y="458457"/>
                </a:lnTo>
                <a:lnTo>
                  <a:pt x="519506" y="458457"/>
                </a:lnTo>
                <a:lnTo>
                  <a:pt x="523278" y="456895"/>
                </a:lnTo>
                <a:lnTo>
                  <a:pt x="551713" y="428434"/>
                </a:lnTo>
                <a:lnTo>
                  <a:pt x="441845" y="428434"/>
                </a:lnTo>
                <a:lnTo>
                  <a:pt x="463056" y="407225"/>
                </a:lnTo>
                <a:lnTo>
                  <a:pt x="420636" y="407225"/>
                </a:lnTo>
                <a:lnTo>
                  <a:pt x="420636" y="339801"/>
                </a:lnTo>
                <a:lnTo>
                  <a:pt x="633961" y="126466"/>
                </a:lnTo>
                <a:lnTo>
                  <a:pt x="591527" y="126466"/>
                </a:lnTo>
                <a:lnTo>
                  <a:pt x="591527" y="31191"/>
                </a:lnTo>
                <a:close/>
              </a:path>
              <a:path w="738504" h="739775">
                <a:moveTo>
                  <a:pt x="340664" y="440651"/>
                </a:moveTo>
                <a:lnTo>
                  <a:pt x="189826" y="440651"/>
                </a:lnTo>
                <a:lnTo>
                  <a:pt x="183108" y="447382"/>
                </a:lnTo>
                <a:lnTo>
                  <a:pt x="183108" y="463931"/>
                </a:lnTo>
                <a:lnTo>
                  <a:pt x="189826" y="470662"/>
                </a:lnTo>
                <a:lnTo>
                  <a:pt x="340664" y="470662"/>
                </a:lnTo>
                <a:lnTo>
                  <a:pt x="347383" y="463931"/>
                </a:lnTo>
                <a:lnTo>
                  <a:pt x="347395" y="447382"/>
                </a:lnTo>
                <a:lnTo>
                  <a:pt x="340664" y="440651"/>
                </a:lnTo>
                <a:close/>
              </a:path>
              <a:path w="738504" h="739775">
                <a:moveTo>
                  <a:pt x="738009" y="52425"/>
                </a:moveTo>
                <a:lnTo>
                  <a:pt x="707999" y="52425"/>
                </a:lnTo>
                <a:lnTo>
                  <a:pt x="707904" y="115557"/>
                </a:lnTo>
                <a:lnTo>
                  <a:pt x="702662" y="169221"/>
                </a:lnTo>
                <a:lnTo>
                  <a:pt x="686984" y="220995"/>
                </a:lnTo>
                <a:lnTo>
                  <a:pt x="661461" y="268698"/>
                </a:lnTo>
                <a:lnTo>
                  <a:pt x="626592" y="311124"/>
                </a:lnTo>
                <a:lnTo>
                  <a:pt x="509282" y="428434"/>
                </a:lnTo>
                <a:lnTo>
                  <a:pt x="551713" y="428434"/>
                </a:lnTo>
                <a:lnTo>
                  <a:pt x="561517" y="418630"/>
                </a:lnTo>
                <a:lnTo>
                  <a:pt x="591527" y="418630"/>
                </a:lnTo>
                <a:lnTo>
                  <a:pt x="591527" y="388620"/>
                </a:lnTo>
                <a:lnTo>
                  <a:pt x="647814" y="332333"/>
                </a:lnTo>
                <a:lnTo>
                  <a:pt x="679530" y="295253"/>
                </a:lnTo>
                <a:lnTo>
                  <a:pt x="704690" y="254252"/>
                </a:lnTo>
                <a:lnTo>
                  <a:pt x="723012" y="210016"/>
                </a:lnTo>
                <a:lnTo>
                  <a:pt x="734213" y="163230"/>
                </a:lnTo>
                <a:lnTo>
                  <a:pt x="737933" y="115557"/>
                </a:lnTo>
                <a:lnTo>
                  <a:pt x="738009" y="52425"/>
                </a:lnTo>
                <a:close/>
              </a:path>
              <a:path w="738504" h="739775">
                <a:moveTo>
                  <a:pt x="365074" y="379615"/>
                </a:moveTo>
                <a:lnTo>
                  <a:pt x="189826" y="379615"/>
                </a:lnTo>
                <a:lnTo>
                  <a:pt x="183108" y="386346"/>
                </a:lnTo>
                <a:lnTo>
                  <a:pt x="183108" y="402894"/>
                </a:lnTo>
                <a:lnTo>
                  <a:pt x="189826" y="409625"/>
                </a:lnTo>
                <a:lnTo>
                  <a:pt x="365074" y="409625"/>
                </a:lnTo>
                <a:lnTo>
                  <a:pt x="371805" y="402894"/>
                </a:lnTo>
                <a:lnTo>
                  <a:pt x="371805" y="386346"/>
                </a:lnTo>
                <a:lnTo>
                  <a:pt x="365074" y="379615"/>
                </a:lnTo>
                <a:close/>
              </a:path>
              <a:path w="738504" h="739775">
                <a:moveTo>
                  <a:pt x="621487" y="215887"/>
                </a:moveTo>
                <a:lnTo>
                  <a:pt x="611962" y="215887"/>
                </a:lnTo>
                <a:lnTo>
                  <a:pt x="420636" y="407225"/>
                </a:lnTo>
                <a:lnTo>
                  <a:pt x="463056" y="407225"/>
                </a:lnTo>
                <a:lnTo>
                  <a:pt x="633183" y="237109"/>
                </a:lnTo>
                <a:lnTo>
                  <a:pt x="633183" y="227596"/>
                </a:lnTo>
                <a:lnTo>
                  <a:pt x="621487" y="215887"/>
                </a:lnTo>
                <a:close/>
              </a:path>
              <a:path w="738504" h="739775">
                <a:moveTo>
                  <a:pt x="295757" y="62661"/>
                </a:moveTo>
                <a:lnTo>
                  <a:pt x="247202" y="72490"/>
                </a:lnTo>
                <a:lnTo>
                  <a:pt x="207506" y="99277"/>
                </a:lnTo>
                <a:lnTo>
                  <a:pt x="180720" y="138973"/>
                </a:lnTo>
                <a:lnTo>
                  <a:pt x="170891" y="187528"/>
                </a:lnTo>
                <a:lnTo>
                  <a:pt x="180720" y="236090"/>
                </a:lnTo>
                <a:lnTo>
                  <a:pt x="207506" y="275790"/>
                </a:lnTo>
                <a:lnTo>
                  <a:pt x="247202" y="302578"/>
                </a:lnTo>
                <a:lnTo>
                  <a:pt x="295757" y="312407"/>
                </a:lnTo>
                <a:lnTo>
                  <a:pt x="344320" y="302578"/>
                </a:lnTo>
                <a:lnTo>
                  <a:pt x="374246" y="282384"/>
                </a:lnTo>
                <a:lnTo>
                  <a:pt x="295757" y="282384"/>
                </a:lnTo>
                <a:lnTo>
                  <a:pt x="280441" y="281152"/>
                </a:lnTo>
                <a:lnTo>
                  <a:pt x="265707" y="277498"/>
                </a:lnTo>
                <a:lnTo>
                  <a:pt x="251743" y="271486"/>
                </a:lnTo>
                <a:lnTo>
                  <a:pt x="238734" y="263182"/>
                </a:lnTo>
                <a:lnTo>
                  <a:pt x="245640" y="243730"/>
                </a:lnTo>
                <a:lnTo>
                  <a:pt x="250932" y="237337"/>
                </a:lnTo>
                <a:lnTo>
                  <a:pt x="215125" y="237337"/>
                </a:lnTo>
                <a:lnTo>
                  <a:pt x="208972" y="225716"/>
                </a:lnTo>
                <a:lnTo>
                  <a:pt x="204523" y="213447"/>
                </a:lnTo>
                <a:lnTo>
                  <a:pt x="201823" y="200670"/>
                </a:lnTo>
                <a:lnTo>
                  <a:pt x="200914" y="187528"/>
                </a:lnTo>
                <a:lnTo>
                  <a:pt x="208378" y="150643"/>
                </a:lnTo>
                <a:lnTo>
                  <a:pt x="228723" y="120488"/>
                </a:lnTo>
                <a:lnTo>
                  <a:pt x="258874" y="100138"/>
                </a:lnTo>
                <a:lnTo>
                  <a:pt x="295757" y="92671"/>
                </a:lnTo>
                <a:lnTo>
                  <a:pt x="374229" y="92671"/>
                </a:lnTo>
                <a:lnTo>
                  <a:pt x="344320" y="72490"/>
                </a:lnTo>
                <a:lnTo>
                  <a:pt x="295757" y="62661"/>
                </a:lnTo>
                <a:close/>
              </a:path>
              <a:path w="738504" h="739775">
                <a:moveTo>
                  <a:pt x="361655" y="214744"/>
                </a:moveTo>
                <a:lnTo>
                  <a:pt x="295757" y="214744"/>
                </a:lnTo>
                <a:lnTo>
                  <a:pt x="316038" y="218351"/>
                </a:lnTo>
                <a:lnTo>
                  <a:pt x="333190" y="228399"/>
                </a:lnTo>
                <a:lnTo>
                  <a:pt x="345885" y="243730"/>
                </a:lnTo>
                <a:lnTo>
                  <a:pt x="352793" y="263182"/>
                </a:lnTo>
                <a:lnTo>
                  <a:pt x="339789" y="271486"/>
                </a:lnTo>
                <a:lnTo>
                  <a:pt x="325823" y="277498"/>
                </a:lnTo>
                <a:lnTo>
                  <a:pt x="311082" y="281152"/>
                </a:lnTo>
                <a:lnTo>
                  <a:pt x="295757" y="282384"/>
                </a:lnTo>
                <a:lnTo>
                  <a:pt x="374246" y="282384"/>
                </a:lnTo>
                <a:lnTo>
                  <a:pt x="384019" y="275790"/>
                </a:lnTo>
                <a:lnTo>
                  <a:pt x="409966" y="237337"/>
                </a:lnTo>
                <a:lnTo>
                  <a:pt x="376402" y="237337"/>
                </a:lnTo>
                <a:lnTo>
                  <a:pt x="369240" y="224302"/>
                </a:lnTo>
                <a:lnTo>
                  <a:pt x="361655" y="214744"/>
                </a:lnTo>
                <a:close/>
              </a:path>
              <a:path w="738504" h="739775">
                <a:moveTo>
                  <a:pt x="295757" y="111493"/>
                </a:moveTo>
                <a:lnTo>
                  <a:pt x="259272" y="126633"/>
                </a:lnTo>
                <a:lnTo>
                  <a:pt x="244141" y="163230"/>
                </a:lnTo>
                <a:lnTo>
                  <a:pt x="244854" y="171579"/>
                </a:lnTo>
                <a:lnTo>
                  <a:pt x="246975" y="179768"/>
                </a:lnTo>
                <a:lnTo>
                  <a:pt x="250434" y="187528"/>
                </a:lnTo>
                <a:lnTo>
                  <a:pt x="255168" y="194703"/>
                </a:lnTo>
                <a:lnTo>
                  <a:pt x="242564" y="202702"/>
                </a:lnTo>
                <a:lnTo>
                  <a:pt x="231517" y="212663"/>
                </a:lnTo>
                <a:lnTo>
                  <a:pt x="222285" y="224302"/>
                </a:lnTo>
                <a:lnTo>
                  <a:pt x="215250" y="237109"/>
                </a:lnTo>
                <a:lnTo>
                  <a:pt x="215125" y="237337"/>
                </a:lnTo>
                <a:lnTo>
                  <a:pt x="250932" y="237337"/>
                </a:lnTo>
                <a:lnTo>
                  <a:pt x="258330" y="228399"/>
                </a:lnTo>
                <a:lnTo>
                  <a:pt x="275478" y="218351"/>
                </a:lnTo>
                <a:lnTo>
                  <a:pt x="295757" y="214744"/>
                </a:lnTo>
                <a:lnTo>
                  <a:pt x="361655" y="214744"/>
                </a:lnTo>
                <a:lnTo>
                  <a:pt x="360003" y="212663"/>
                </a:lnTo>
                <a:lnTo>
                  <a:pt x="348952" y="202702"/>
                </a:lnTo>
                <a:lnTo>
                  <a:pt x="336346" y="194703"/>
                </a:lnTo>
                <a:lnTo>
                  <a:pt x="341089" y="187528"/>
                </a:lnTo>
                <a:lnTo>
                  <a:pt x="342336" y="184734"/>
                </a:lnTo>
                <a:lnTo>
                  <a:pt x="295757" y="184734"/>
                </a:lnTo>
                <a:lnTo>
                  <a:pt x="287354" y="183032"/>
                </a:lnTo>
                <a:lnTo>
                  <a:pt x="280482" y="178393"/>
                </a:lnTo>
                <a:lnTo>
                  <a:pt x="275883" y="171579"/>
                </a:lnTo>
                <a:lnTo>
                  <a:pt x="275378" y="169221"/>
                </a:lnTo>
                <a:lnTo>
                  <a:pt x="274164" y="163230"/>
                </a:lnTo>
                <a:lnTo>
                  <a:pt x="275844" y="154715"/>
                </a:lnTo>
                <a:lnTo>
                  <a:pt x="280482" y="147843"/>
                </a:lnTo>
                <a:lnTo>
                  <a:pt x="287354" y="143205"/>
                </a:lnTo>
                <a:lnTo>
                  <a:pt x="295757" y="141503"/>
                </a:lnTo>
                <a:lnTo>
                  <a:pt x="342290" y="141503"/>
                </a:lnTo>
                <a:lnTo>
                  <a:pt x="332254" y="126633"/>
                </a:lnTo>
                <a:lnTo>
                  <a:pt x="315838" y="115557"/>
                </a:lnTo>
                <a:lnTo>
                  <a:pt x="295757" y="111493"/>
                </a:lnTo>
                <a:close/>
              </a:path>
              <a:path w="738504" h="739775">
                <a:moveTo>
                  <a:pt x="374229" y="92671"/>
                </a:moveTo>
                <a:lnTo>
                  <a:pt x="295757" y="92671"/>
                </a:lnTo>
                <a:lnTo>
                  <a:pt x="332649" y="100138"/>
                </a:lnTo>
                <a:lnTo>
                  <a:pt x="362808" y="120488"/>
                </a:lnTo>
                <a:lnTo>
                  <a:pt x="383159" y="150643"/>
                </a:lnTo>
                <a:lnTo>
                  <a:pt x="390626" y="187528"/>
                </a:lnTo>
                <a:lnTo>
                  <a:pt x="389714" y="200670"/>
                </a:lnTo>
                <a:lnTo>
                  <a:pt x="387010" y="213447"/>
                </a:lnTo>
                <a:lnTo>
                  <a:pt x="382557" y="225716"/>
                </a:lnTo>
                <a:lnTo>
                  <a:pt x="376523" y="237109"/>
                </a:lnTo>
                <a:lnTo>
                  <a:pt x="376402" y="237337"/>
                </a:lnTo>
                <a:lnTo>
                  <a:pt x="409966" y="237337"/>
                </a:lnTo>
                <a:lnTo>
                  <a:pt x="410807" y="236090"/>
                </a:lnTo>
                <a:lnTo>
                  <a:pt x="420636" y="187528"/>
                </a:lnTo>
                <a:lnTo>
                  <a:pt x="410807" y="138973"/>
                </a:lnTo>
                <a:lnTo>
                  <a:pt x="384019" y="99277"/>
                </a:lnTo>
                <a:lnTo>
                  <a:pt x="374229" y="92671"/>
                </a:lnTo>
                <a:close/>
              </a:path>
              <a:path w="738504" h="739775">
                <a:moveTo>
                  <a:pt x="342290" y="141503"/>
                </a:moveTo>
                <a:lnTo>
                  <a:pt x="295757" y="141503"/>
                </a:lnTo>
                <a:lnTo>
                  <a:pt x="304165" y="143205"/>
                </a:lnTo>
                <a:lnTo>
                  <a:pt x="311037" y="147843"/>
                </a:lnTo>
                <a:lnTo>
                  <a:pt x="315672" y="154715"/>
                </a:lnTo>
                <a:lnTo>
                  <a:pt x="317350" y="163230"/>
                </a:lnTo>
                <a:lnTo>
                  <a:pt x="316138" y="169221"/>
                </a:lnTo>
                <a:lnTo>
                  <a:pt x="315633" y="171579"/>
                </a:lnTo>
                <a:lnTo>
                  <a:pt x="311037" y="178393"/>
                </a:lnTo>
                <a:lnTo>
                  <a:pt x="304165" y="183032"/>
                </a:lnTo>
                <a:lnTo>
                  <a:pt x="295757" y="184734"/>
                </a:lnTo>
                <a:lnTo>
                  <a:pt x="342336" y="184734"/>
                </a:lnTo>
                <a:lnTo>
                  <a:pt x="344552" y="179768"/>
                </a:lnTo>
                <a:lnTo>
                  <a:pt x="346674" y="171579"/>
                </a:lnTo>
                <a:lnTo>
                  <a:pt x="347386" y="163230"/>
                </a:lnTo>
                <a:lnTo>
                  <a:pt x="346050" y="156476"/>
                </a:lnTo>
                <a:lnTo>
                  <a:pt x="343363" y="143205"/>
                </a:lnTo>
                <a:lnTo>
                  <a:pt x="343331" y="143045"/>
                </a:lnTo>
                <a:lnTo>
                  <a:pt x="342290" y="141503"/>
                </a:lnTo>
                <a:close/>
              </a:path>
              <a:path w="738504" h="739775">
                <a:moveTo>
                  <a:pt x="723099" y="0"/>
                </a:moveTo>
                <a:lnTo>
                  <a:pt x="716673" y="1282"/>
                </a:lnTo>
                <a:lnTo>
                  <a:pt x="591527" y="126466"/>
                </a:lnTo>
                <a:lnTo>
                  <a:pt x="633961" y="126466"/>
                </a:lnTo>
                <a:lnTo>
                  <a:pt x="707999" y="52425"/>
                </a:lnTo>
                <a:lnTo>
                  <a:pt x="738009" y="52425"/>
                </a:lnTo>
                <a:lnTo>
                  <a:pt x="738009" y="10109"/>
                </a:lnTo>
                <a:lnTo>
                  <a:pt x="734377" y="4673"/>
                </a:lnTo>
                <a:lnTo>
                  <a:pt x="7230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207949" y="1752672"/>
            <a:ext cx="267970" cy="267970"/>
            <a:chOff x="7207949" y="1752672"/>
            <a:chExt cx="267970" cy="267970"/>
          </a:xfrm>
        </p:grpSpPr>
        <p:sp>
          <p:nvSpPr>
            <p:cNvPr id="14" name="object 14"/>
            <p:cNvSpPr/>
            <p:nvPr/>
          </p:nvSpPr>
          <p:spPr>
            <a:xfrm>
              <a:off x="7207949" y="175267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73908" y="1818637"/>
              <a:ext cx="135953" cy="135953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8100940" y="1752672"/>
            <a:ext cx="267970" cy="267970"/>
            <a:chOff x="8100940" y="1752672"/>
            <a:chExt cx="267970" cy="267970"/>
          </a:xfrm>
        </p:grpSpPr>
        <p:sp>
          <p:nvSpPr>
            <p:cNvPr id="17" name="object 17"/>
            <p:cNvSpPr/>
            <p:nvPr/>
          </p:nvSpPr>
          <p:spPr>
            <a:xfrm>
              <a:off x="8100940" y="175267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66900" y="1818637"/>
              <a:ext cx="135953" cy="135953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7626945" y="1429412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b="1" dirty="0">
                <a:latin typeface="Grammarsaurus" pitchFamily="2" charset="0"/>
                <a:cs typeface="Arial"/>
              </a:rPr>
              <a:t>o</a:t>
            </a:r>
            <a:endParaRPr sz="4500">
              <a:latin typeface="Grammarsaurus" pitchFamily="2" charset="0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334428" y="1546054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5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7" y="367449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30"/>
                </a:lnTo>
                <a:lnTo>
                  <a:pt x="670420" y="577430"/>
                </a:lnTo>
                <a:lnTo>
                  <a:pt x="706377" y="521409"/>
                </a:lnTo>
                <a:lnTo>
                  <a:pt x="724503" y="472735"/>
                </a:lnTo>
                <a:lnTo>
                  <a:pt x="735502" y="422428"/>
                </a:lnTo>
                <a:lnTo>
                  <a:pt x="735609" y="421942"/>
                </a:lnTo>
                <a:lnTo>
                  <a:pt x="739495" y="369722"/>
                </a:lnTo>
                <a:lnTo>
                  <a:pt x="739439" y="367449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5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05" y="367449"/>
                </a:lnTo>
                <a:lnTo>
                  <a:pt x="290347" y="371817"/>
                </a:lnTo>
                <a:lnTo>
                  <a:pt x="240995" y="410661"/>
                </a:lnTo>
                <a:lnTo>
                  <a:pt x="211181" y="459352"/>
                </a:lnTo>
                <a:lnTo>
                  <a:pt x="201890" y="496963"/>
                </a:lnTo>
                <a:lnTo>
                  <a:pt x="201862" y="497247"/>
                </a:lnTo>
                <a:lnTo>
                  <a:pt x="203167" y="507507"/>
                </a:lnTo>
                <a:lnTo>
                  <a:pt x="228744" y="538965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2" y="499490"/>
                </a:lnTo>
                <a:lnTo>
                  <a:pt x="244881" y="499490"/>
                </a:lnTo>
                <a:lnTo>
                  <a:pt x="247319" y="490169"/>
                </a:lnTo>
                <a:lnTo>
                  <a:pt x="264456" y="452140"/>
                </a:lnTo>
                <a:lnTo>
                  <a:pt x="292447" y="422428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6" y="396189"/>
                </a:lnTo>
                <a:lnTo>
                  <a:pt x="480669" y="390588"/>
                </a:lnTo>
                <a:lnTo>
                  <a:pt x="443712" y="367449"/>
                </a:lnTo>
                <a:lnTo>
                  <a:pt x="449935" y="360324"/>
                </a:lnTo>
                <a:lnTo>
                  <a:pt x="455873" y="352145"/>
                </a:lnTo>
                <a:lnTo>
                  <a:pt x="371220" y="352145"/>
                </a:lnTo>
                <a:lnTo>
                  <a:pt x="347699" y="347383"/>
                </a:lnTo>
                <a:lnTo>
                  <a:pt x="328469" y="334406"/>
                </a:lnTo>
                <a:lnTo>
                  <a:pt x="315492" y="315176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5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22"/>
                </a:lnTo>
                <a:lnTo>
                  <a:pt x="57327" y="536422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63"/>
                </a:lnTo>
                <a:lnTo>
                  <a:pt x="74091" y="505117"/>
                </a:lnTo>
                <a:lnTo>
                  <a:pt x="71551" y="499490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2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5">
                <a:moveTo>
                  <a:pt x="486466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8"/>
                </a:lnTo>
                <a:lnTo>
                  <a:pt x="477985" y="452140"/>
                </a:lnTo>
                <a:lnTo>
                  <a:pt x="495122" y="490169"/>
                </a:lnTo>
                <a:lnTo>
                  <a:pt x="497517" y="499324"/>
                </a:lnTo>
                <a:lnTo>
                  <a:pt x="497560" y="499490"/>
                </a:lnTo>
                <a:lnTo>
                  <a:pt x="540292" y="499490"/>
                </a:lnTo>
                <a:lnTo>
                  <a:pt x="540575" y="497247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0"/>
                </a:lnTo>
                <a:lnTo>
                  <a:pt x="531254" y="459352"/>
                </a:lnTo>
                <a:lnTo>
                  <a:pt x="518429" y="433779"/>
                </a:lnTo>
                <a:lnTo>
                  <a:pt x="501447" y="410661"/>
                </a:lnTo>
                <a:lnTo>
                  <a:pt x="486466" y="396189"/>
                </a:lnTo>
                <a:close/>
              </a:path>
              <a:path w="739775" h="738505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7" y="367449"/>
                </a:lnTo>
                <a:lnTo>
                  <a:pt x="190" y="380539"/>
                </a:lnTo>
                <a:lnTo>
                  <a:pt x="23215" y="405002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5" y="378688"/>
                </a:lnTo>
                <a:lnTo>
                  <a:pt x="44078" y="371817"/>
                </a:lnTo>
                <a:lnTo>
                  <a:pt x="44043" y="368274"/>
                </a:lnTo>
                <a:lnTo>
                  <a:pt x="42434" y="360324"/>
                </a:lnTo>
                <a:lnTo>
                  <a:pt x="42310" y="359711"/>
                </a:lnTo>
                <a:lnTo>
                  <a:pt x="37585" y="352710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5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76"/>
                </a:lnTo>
                <a:lnTo>
                  <a:pt x="413977" y="334406"/>
                </a:lnTo>
                <a:lnTo>
                  <a:pt x="394747" y="347383"/>
                </a:lnTo>
                <a:lnTo>
                  <a:pt x="371220" y="352145"/>
                </a:lnTo>
                <a:lnTo>
                  <a:pt x="455873" y="352145"/>
                </a:lnTo>
                <a:lnTo>
                  <a:pt x="460993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5">
                <a:moveTo>
                  <a:pt x="22021" y="67779"/>
                </a:moveTo>
                <a:lnTo>
                  <a:pt x="13458" y="69513"/>
                </a:lnTo>
                <a:lnTo>
                  <a:pt x="6421" y="74291"/>
                </a:lnTo>
                <a:lnTo>
                  <a:pt x="1733" y="81238"/>
                </a:lnTo>
                <a:lnTo>
                  <a:pt x="0" y="89801"/>
                </a:lnTo>
                <a:lnTo>
                  <a:pt x="0" y="174878"/>
                </a:lnTo>
                <a:lnTo>
                  <a:pt x="13462" y="220473"/>
                </a:lnTo>
                <a:lnTo>
                  <a:pt x="49390" y="250099"/>
                </a:lnTo>
                <a:lnTo>
                  <a:pt x="166382" y="256209"/>
                </a:lnTo>
                <a:lnTo>
                  <a:pt x="174542" y="254563"/>
                </a:lnTo>
                <a:lnTo>
                  <a:pt x="174829" y="254563"/>
                </a:lnTo>
                <a:lnTo>
                  <a:pt x="181959" y="249766"/>
                </a:lnTo>
                <a:lnTo>
                  <a:pt x="186651" y="242832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801"/>
                </a:lnTo>
                <a:lnTo>
                  <a:pt x="42310" y="81238"/>
                </a:lnTo>
                <a:lnTo>
                  <a:pt x="37621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5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5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5">
                <a:moveTo>
                  <a:pt x="355930" y="693686"/>
                </a:moveTo>
                <a:lnTo>
                  <a:pt x="349433" y="693686"/>
                </a:lnTo>
                <a:lnTo>
                  <a:pt x="344220" y="695718"/>
                </a:lnTo>
                <a:lnTo>
                  <a:pt x="335787" y="703478"/>
                </a:lnTo>
                <a:lnTo>
                  <a:pt x="333260" y="708913"/>
                </a:lnTo>
                <a:lnTo>
                  <a:pt x="332765" y="720661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4"/>
                </a:lnTo>
                <a:lnTo>
                  <a:pt x="503350" y="713747"/>
                </a:lnTo>
                <a:lnTo>
                  <a:pt x="544168" y="695186"/>
                </a:lnTo>
                <a:lnTo>
                  <a:pt x="546143" y="693978"/>
                </a:lnTo>
                <a:lnTo>
                  <a:pt x="362630" y="693978"/>
                </a:lnTo>
                <a:lnTo>
                  <a:pt x="355930" y="693686"/>
                </a:lnTo>
                <a:close/>
              </a:path>
              <a:path w="739775" h="738505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43" y="693978"/>
                </a:lnTo>
                <a:lnTo>
                  <a:pt x="582752" y="671588"/>
                </a:lnTo>
                <a:lnTo>
                  <a:pt x="588773" y="665260"/>
                </a:lnTo>
                <a:lnTo>
                  <a:pt x="591804" y="657377"/>
                </a:lnTo>
                <a:lnTo>
                  <a:pt x="591667" y="648932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5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3"/>
                </a:lnTo>
                <a:lnTo>
                  <a:pt x="200977" y="685977"/>
                </a:lnTo>
                <a:lnTo>
                  <a:pt x="234391" y="712457"/>
                </a:lnTo>
                <a:lnTo>
                  <a:pt x="246176" y="716406"/>
                </a:lnTo>
                <a:lnTo>
                  <a:pt x="257936" y="716406"/>
                </a:lnTo>
                <a:lnTo>
                  <a:pt x="266230" y="710641"/>
                </a:lnTo>
                <a:lnTo>
                  <a:pt x="269417" y="702043"/>
                </a:lnTo>
                <a:lnTo>
                  <a:pt x="270774" y="693408"/>
                </a:lnTo>
                <a:lnTo>
                  <a:pt x="268781" y="685203"/>
                </a:lnTo>
                <a:lnTo>
                  <a:pt x="263861" y="678340"/>
                </a:lnTo>
                <a:lnTo>
                  <a:pt x="256438" y="673734"/>
                </a:lnTo>
                <a:lnTo>
                  <a:pt x="250536" y="671481"/>
                </a:lnTo>
                <a:lnTo>
                  <a:pt x="244638" y="669091"/>
                </a:lnTo>
                <a:lnTo>
                  <a:pt x="238766" y="666575"/>
                </a:lnTo>
                <a:lnTo>
                  <a:pt x="229984" y="662584"/>
                </a:lnTo>
                <a:lnTo>
                  <a:pt x="226834" y="661885"/>
                </a:lnTo>
                <a:close/>
              </a:path>
              <a:path w="739775" h="738505">
                <a:moveTo>
                  <a:pt x="115303" y="582371"/>
                </a:moveTo>
                <a:lnTo>
                  <a:pt x="108812" y="582371"/>
                </a:lnTo>
                <a:lnTo>
                  <a:pt x="103606" y="584415"/>
                </a:lnTo>
                <a:lnTo>
                  <a:pt x="95186" y="592200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17"/>
                </a:lnTo>
                <a:lnTo>
                  <a:pt x="139877" y="645617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11"/>
                </a:lnTo>
                <a:lnTo>
                  <a:pt x="155556" y="619328"/>
                </a:lnTo>
                <a:lnTo>
                  <a:pt x="155460" y="616864"/>
                </a:lnTo>
                <a:lnTo>
                  <a:pt x="152958" y="611428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538154" y="3563023"/>
            <a:ext cx="267970" cy="267970"/>
            <a:chOff x="1538154" y="3563023"/>
            <a:chExt cx="267970" cy="267970"/>
          </a:xfrm>
        </p:grpSpPr>
        <p:sp>
          <p:nvSpPr>
            <p:cNvPr id="22" name="object 22"/>
            <p:cNvSpPr/>
            <p:nvPr/>
          </p:nvSpPr>
          <p:spPr>
            <a:xfrm>
              <a:off x="1538154" y="356302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04112" y="3628987"/>
              <a:ext cx="135953" cy="135953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2431144" y="3563023"/>
            <a:ext cx="267970" cy="267970"/>
            <a:chOff x="2431144" y="3563023"/>
            <a:chExt cx="267970" cy="267970"/>
          </a:xfrm>
        </p:grpSpPr>
        <p:sp>
          <p:nvSpPr>
            <p:cNvPr id="25" name="object 25"/>
            <p:cNvSpPr/>
            <p:nvPr/>
          </p:nvSpPr>
          <p:spPr>
            <a:xfrm>
              <a:off x="2431144" y="356302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6" name="object 2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97104" y="3628987"/>
              <a:ext cx="135953" cy="135953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1957139" y="3239764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b="1" dirty="0">
                <a:latin typeface="Grammarsaurus" pitchFamily="2" charset="0"/>
                <a:cs typeface="Arial"/>
              </a:rPr>
              <a:t>o</a:t>
            </a:r>
            <a:endParaRPr sz="4500">
              <a:latin typeface="Grammarsaurus" pitchFamily="2" charset="0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64632" y="3356405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4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6" y="367436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18"/>
                </a:lnTo>
                <a:lnTo>
                  <a:pt x="670420" y="577418"/>
                </a:lnTo>
                <a:lnTo>
                  <a:pt x="706371" y="521409"/>
                </a:lnTo>
                <a:lnTo>
                  <a:pt x="724498" y="472735"/>
                </a:lnTo>
                <a:lnTo>
                  <a:pt x="735501" y="422427"/>
                </a:lnTo>
                <a:lnTo>
                  <a:pt x="735607" y="421942"/>
                </a:lnTo>
                <a:lnTo>
                  <a:pt x="739495" y="369722"/>
                </a:lnTo>
                <a:lnTo>
                  <a:pt x="739438" y="367436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4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29" y="367436"/>
                </a:lnTo>
                <a:lnTo>
                  <a:pt x="290347" y="371817"/>
                </a:lnTo>
                <a:lnTo>
                  <a:pt x="240999" y="410656"/>
                </a:lnTo>
                <a:lnTo>
                  <a:pt x="211182" y="459350"/>
                </a:lnTo>
                <a:lnTo>
                  <a:pt x="201889" y="496963"/>
                </a:lnTo>
                <a:lnTo>
                  <a:pt x="201862" y="497241"/>
                </a:lnTo>
                <a:lnTo>
                  <a:pt x="203167" y="507503"/>
                </a:lnTo>
                <a:lnTo>
                  <a:pt x="228744" y="538961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1" y="499490"/>
                </a:lnTo>
                <a:lnTo>
                  <a:pt x="244881" y="499490"/>
                </a:lnTo>
                <a:lnTo>
                  <a:pt x="247319" y="490156"/>
                </a:lnTo>
                <a:lnTo>
                  <a:pt x="264456" y="452135"/>
                </a:lnTo>
                <a:lnTo>
                  <a:pt x="292447" y="422427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8" y="396189"/>
                </a:lnTo>
                <a:lnTo>
                  <a:pt x="480669" y="390588"/>
                </a:lnTo>
                <a:lnTo>
                  <a:pt x="443712" y="367436"/>
                </a:lnTo>
                <a:lnTo>
                  <a:pt x="449924" y="360324"/>
                </a:lnTo>
                <a:lnTo>
                  <a:pt x="455867" y="352145"/>
                </a:lnTo>
                <a:lnTo>
                  <a:pt x="371220" y="352145"/>
                </a:lnTo>
                <a:lnTo>
                  <a:pt x="347699" y="347383"/>
                </a:lnTo>
                <a:lnTo>
                  <a:pt x="328469" y="334406"/>
                </a:lnTo>
                <a:lnTo>
                  <a:pt x="315492" y="315176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4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09"/>
                </a:lnTo>
                <a:lnTo>
                  <a:pt x="57327" y="536409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51"/>
                </a:lnTo>
                <a:lnTo>
                  <a:pt x="74091" y="505117"/>
                </a:lnTo>
                <a:lnTo>
                  <a:pt x="71551" y="499490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2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4">
                <a:moveTo>
                  <a:pt x="486468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7"/>
                </a:lnTo>
                <a:lnTo>
                  <a:pt x="477985" y="452135"/>
                </a:lnTo>
                <a:lnTo>
                  <a:pt x="495122" y="490156"/>
                </a:lnTo>
                <a:lnTo>
                  <a:pt x="497517" y="499324"/>
                </a:lnTo>
                <a:lnTo>
                  <a:pt x="497560" y="499490"/>
                </a:lnTo>
                <a:lnTo>
                  <a:pt x="540291" y="499490"/>
                </a:lnTo>
                <a:lnTo>
                  <a:pt x="540575" y="497241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0"/>
                </a:lnTo>
                <a:lnTo>
                  <a:pt x="531254" y="459350"/>
                </a:lnTo>
                <a:lnTo>
                  <a:pt x="518429" y="433774"/>
                </a:lnTo>
                <a:lnTo>
                  <a:pt x="501447" y="410656"/>
                </a:lnTo>
                <a:lnTo>
                  <a:pt x="486468" y="396189"/>
                </a:lnTo>
                <a:close/>
              </a:path>
              <a:path w="739775" h="738504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9" y="367436"/>
                </a:lnTo>
                <a:lnTo>
                  <a:pt x="191" y="380539"/>
                </a:lnTo>
                <a:lnTo>
                  <a:pt x="23215" y="405002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4" y="378675"/>
                </a:lnTo>
                <a:lnTo>
                  <a:pt x="44078" y="371817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4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76"/>
                </a:lnTo>
                <a:lnTo>
                  <a:pt x="413977" y="334406"/>
                </a:lnTo>
                <a:lnTo>
                  <a:pt x="394747" y="347383"/>
                </a:lnTo>
                <a:lnTo>
                  <a:pt x="371220" y="352145"/>
                </a:lnTo>
                <a:lnTo>
                  <a:pt x="455867" y="352145"/>
                </a:lnTo>
                <a:lnTo>
                  <a:pt x="460990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4">
                <a:moveTo>
                  <a:pt x="22021" y="67779"/>
                </a:moveTo>
                <a:lnTo>
                  <a:pt x="13458" y="69513"/>
                </a:lnTo>
                <a:lnTo>
                  <a:pt x="6420" y="74291"/>
                </a:lnTo>
                <a:lnTo>
                  <a:pt x="1733" y="81233"/>
                </a:lnTo>
                <a:lnTo>
                  <a:pt x="0" y="89788"/>
                </a:lnTo>
                <a:lnTo>
                  <a:pt x="0" y="174878"/>
                </a:lnTo>
                <a:lnTo>
                  <a:pt x="13462" y="220468"/>
                </a:lnTo>
                <a:lnTo>
                  <a:pt x="49390" y="250097"/>
                </a:lnTo>
                <a:lnTo>
                  <a:pt x="166382" y="256209"/>
                </a:lnTo>
                <a:lnTo>
                  <a:pt x="174543" y="254563"/>
                </a:lnTo>
                <a:lnTo>
                  <a:pt x="174830" y="254563"/>
                </a:lnTo>
                <a:lnTo>
                  <a:pt x="181959" y="249766"/>
                </a:lnTo>
                <a:lnTo>
                  <a:pt x="186655" y="242827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788"/>
                </a:lnTo>
                <a:lnTo>
                  <a:pt x="42310" y="81233"/>
                </a:lnTo>
                <a:lnTo>
                  <a:pt x="37623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4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4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4">
                <a:moveTo>
                  <a:pt x="355930" y="693686"/>
                </a:moveTo>
                <a:lnTo>
                  <a:pt x="349433" y="693686"/>
                </a:lnTo>
                <a:lnTo>
                  <a:pt x="344220" y="695718"/>
                </a:lnTo>
                <a:lnTo>
                  <a:pt x="335788" y="703478"/>
                </a:lnTo>
                <a:lnTo>
                  <a:pt x="333260" y="708913"/>
                </a:lnTo>
                <a:lnTo>
                  <a:pt x="332765" y="720648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3"/>
                </a:lnTo>
                <a:lnTo>
                  <a:pt x="503350" y="713745"/>
                </a:lnTo>
                <a:lnTo>
                  <a:pt x="544168" y="695179"/>
                </a:lnTo>
                <a:lnTo>
                  <a:pt x="546131" y="693978"/>
                </a:lnTo>
                <a:lnTo>
                  <a:pt x="363076" y="693978"/>
                </a:lnTo>
                <a:lnTo>
                  <a:pt x="355930" y="693686"/>
                </a:lnTo>
                <a:close/>
              </a:path>
              <a:path w="739775" h="738504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31" y="693978"/>
                </a:lnTo>
                <a:lnTo>
                  <a:pt x="582752" y="671575"/>
                </a:lnTo>
                <a:lnTo>
                  <a:pt x="588773" y="665248"/>
                </a:lnTo>
                <a:lnTo>
                  <a:pt x="591804" y="657366"/>
                </a:lnTo>
                <a:lnTo>
                  <a:pt x="591667" y="648924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4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3"/>
                </a:lnTo>
                <a:lnTo>
                  <a:pt x="200977" y="685965"/>
                </a:lnTo>
                <a:lnTo>
                  <a:pt x="234391" y="712452"/>
                </a:lnTo>
                <a:lnTo>
                  <a:pt x="246176" y="716406"/>
                </a:lnTo>
                <a:lnTo>
                  <a:pt x="257936" y="716406"/>
                </a:lnTo>
                <a:lnTo>
                  <a:pt x="266230" y="710628"/>
                </a:lnTo>
                <a:lnTo>
                  <a:pt x="269417" y="702043"/>
                </a:lnTo>
                <a:lnTo>
                  <a:pt x="270774" y="693408"/>
                </a:lnTo>
                <a:lnTo>
                  <a:pt x="268781" y="685203"/>
                </a:lnTo>
                <a:lnTo>
                  <a:pt x="263861" y="678340"/>
                </a:lnTo>
                <a:lnTo>
                  <a:pt x="256438" y="673734"/>
                </a:lnTo>
                <a:lnTo>
                  <a:pt x="250536" y="671476"/>
                </a:lnTo>
                <a:lnTo>
                  <a:pt x="244638" y="669086"/>
                </a:lnTo>
                <a:lnTo>
                  <a:pt x="238766" y="666573"/>
                </a:lnTo>
                <a:lnTo>
                  <a:pt x="232943" y="663943"/>
                </a:lnTo>
                <a:lnTo>
                  <a:pt x="229984" y="662571"/>
                </a:lnTo>
                <a:lnTo>
                  <a:pt x="226834" y="661885"/>
                </a:lnTo>
                <a:close/>
              </a:path>
              <a:path w="739775" h="738504">
                <a:moveTo>
                  <a:pt x="115303" y="582371"/>
                </a:moveTo>
                <a:lnTo>
                  <a:pt x="108812" y="582371"/>
                </a:lnTo>
                <a:lnTo>
                  <a:pt x="103606" y="584403"/>
                </a:lnTo>
                <a:lnTo>
                  <a:pt x="95186" y="592200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04"/>
                </a:lnTo>
                <a:lnTo>
                  <a:pt x="139877" y="645604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11"/>
                </a:lnTo>
                <a:lnTo>
                  <a:pt x="155556" y="619315"/>
                </a:lnTo>
                <a:lnTo>
                  <a:pt x="155460" y="616864"/>
                </a:lnTo>
                <a:lnTo>
                  <a:pt x="152958" y="611416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7207949" y="3563023"/>
            <a:ext cx="267970" cy="267970"/>
            <a:chOff x="7207949" y="3563023"/>
            <a:chExt cx="267970" cy="267970"/>
          </a:xfrm>
        </p:grpSpPr>
        <p:sp>
          <p:nvSpPr>
            <p:cNvPr id="30" name="object 30"/>
            <p:cNvSpPr/>
            <p:nvPr/>
          </p:nvSpPr>
          <p:spPr>
            <a:xfrm>
              <a:off x="7207949" y="356302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73908" y="3628987"/>
              <a:ext cx="135953" cy="135953"/>
            </a:xfrm>
            <a:prstGeom prst="rect">
              <a:avLst/>
            </a:prstGeom>
          </p:spPr>
        </p:pic>
      </p:grpSp>
      <p:grpSp>
        <p:nvGrpSpPr>
          <p:cNvPr id="32" name="object 32"/>
          <p:cNvGrpSpPr/>
          <p:nvPr/>
        </p:nvGrpSpPr>
        <p:grpSpPr>
          <a:xfrm>
            <a:off x="8100940" y="3563023"/>
            <a:ext cx="267970" cy="267970"/>
            <a:chOff x="8100940" y="3563023"/>
            <a:chExt cx="267970" cy="267970"/>
          </a:xfrm>
        </p:grpSpPr>
        <p:sp>
          <p:nvSpPr>
            <p:cNvPr id="33" name="object 33"/>
            <p:cNvSpPr/>
            <p:nvPr/>
          </p:nvSpPr>
          <p:spPr>
            <a:xfrm>
              <a:off x="8100940" y="356302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66900" y="3628987"/>
              <a:ext cx="135953" cy="135953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7626945" y="3239764"/>
            <a:ext cx="32321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4500" b="1" dirty="0">
                <a:latin typeface="Grammarsaurus" pitchFamily="2" charset="0"/>
                <a:cs typeface="Arial"/>
              </a:rPr>
              <a:t>o</a:t>
            </a:r>
            <a:endParaRPr sz="4500">
              <a:latin typeface="Grammarsaurus" pitchFamily="2" charset="0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334428" y="3356405"/>
            <a:ext cx="739775" cy="738505"/>
          </a:xfrm>
          <a:custGeom>
            <a:avLst/>
            <a:gdLst/>
            <a:ahLst/>
            <a:cxnLst/>
            <a:rect l="l" t="t" r="r" b="b"/>
            <a:pathLst>
              <a:path w="739775" h="738504">
                <a:moveTo>
                  <a:pt x="545017" y="44043"/>
                </a:moveTo>
                <a:lnTo>
                  <a:pt x="371220" y="44043"/>
                </a:lnTo>
                <a:lnTo>
                  <a:pt x="420025" y="47651"/>
                </a:lnTo>
                <a:lnTo>
                  <a:pt x="419315" y="47651"/>
                </a:lnTo>
                <a:lnTo>
                  <a:pt x="464576" y="57824"/>
                </a:lnTo>
                <a:lnTo>
                  <a:pt x="507541" y="74291"/>
                </a:lnTo>
                <a:lnTo>
                  <a:pt x="547358" y="96467"/>
                </a:lnTo>
                <a:lnTo>
                  <a:pt x="583521" y="123845"/>
                </a:lnTo>
                <a:lnTo>
                  <a:pt x="615525" y="155919"/>
                </a:lnTo>
                <a:lnTo>
                  <a:pt x="642864" y="192182"/>
                </a:lnTo>
                <a:lnTo>
                  <a:pt x="665033" y="232128"/>
                </a:lnTo>
                <a:lnTo>
                  <a:pt x="681526" y="275250"/>
                </a:lnTo>
                <a:lnTo>
                  <a:pt x="691838" y="321042"/>
                </a:lnTo>
                <a:lnTo>
                  <a:pt x="695346" y="367436"/>
                </a:lnTo>
                <a:lnTo>
                  <a:pt x="695411" y="369722"/>
                </a:lnTo>
                <a:lnTo>
                  <a:pt x="692094" y="415159"/>
                </a:lnTo>
                <a:lnTo>
                  <a:pt x="682329" y="460043"/>
                </a:lnTo>
                <a:lnTo>
                  <a:pt x="666350" y="503038"/>
                </a:lnTo>
                <a:lnTo>
                  <a:pt x="644334" y="543534"/>
                </a:lnTo>
                <a:lnTo>
                  <a:pt x="641172" y="548487"/>
                </a:lnTo>
                <a:lnTo>
                  <a:pt x="640118" y="554380"/>
                </a:lnTo>
                <a:lnTo>
                  <a:pt x="642645" y="565873"/>
                </a:lnTo>
                <a:lnTo>
                  <a:pt x="646061" y="570776"/>
                </a:lnTo>
                <a:lnTo>
                  <a:pt x="654583" y="576224"/>
                </a:lnTo>
                <a:lnTo>
                  <a:pt x="658672" y="577418"/>
                </a:lnTo>
                <a:lnTo>
                  <a:pt x="670420" y="577418"/>
                </a:lnTo>
                <a:lnTo>
                  <a:pt x="706377" y="521409"/>
                </a:lnTo>
                <a:lnTo>
                  <a:pt x="724503" y="472735"/>
                </a:lnTo>
                <a:lnTo>
                  <a:pt x="735503" y="422427"/>
                </a:lnTo>
                <a:lnTo>
                  <a:pt x="735609" y="421942"/>
                </a:lnTo>
                <a:lnTo>
                  <a:pt x="739495" y="369722"/>
                </a:lnTo>
                <a:lnTo>
                  <a:pt x="739438" y="367436"/>
                </a:lnTo>
                <a:lnTo>
                  <a:pt x="736278" y="321042"/>
                </a:lnTo>
                <a:lnTo>
                  <a:pt x="736188" y="319718"/>
                </a:lnTo>
                <a:lnTo>
                  <a:pt x="726776" y="272626"/>
                </a:lnTo>
                <a:lnTo>
                  <a:pt x="711455" y="227469"/>
                </a:lnTo>
                <a:lnTo>
                  <a:pt x="690420" y="184721"/>
                </a:lnTo>
                <a:lnTo>
                  <a:pt x="663867" y="144855"/>
                </a:lnTo>
                <a:lnTo>
                  <a:pt x="631990" y="108343"/>
                </a:lnTo>
                <a:lnTo>
                  <a:pt x="595406" y="76060"/>
                </a:lnTo>
                <a:lnTo>
                  <a:pt x="555439" y="49204"/>
                </a:lnTo>
                <a:lnTo>
                  <a:pt x="545017" y="44043"/>
                </a:lnTo>
                <a:close/>
              </a:path>
              <a:path w="739775" h="738504">
                <a:moveTo>
                  <a:pt x="411987" y="195427"/>
                </a:moveTo>
                <a:lnTo>
                  <a:pt x="330459" y="195427"/>
                </a:lnTo>
                <a:lnTo>
                  <a:pt x="297341" y="217776"/>
                </a:lnTo>
                <a:lnTo>
                  <a:pt x="274916" y="251008"/>
                </a:lnTo>
                <a:lnTo>
                  <a:pt x="266687" y="291655"/>
                </a:lnTo>
                <a:lnTo>
                  <a:pt x="268380" y="310337"/>
                </a:lnTo>
                <a:lnTo>
                  <a:pt x="273353" y="328290"/>
                </a:lnTo>
                <a:lnTo>
                  <a:pt x="281448" y="345092"/>
                </a:lnTo>
                <a:lnTo>
                  <a:pt x="292506" y="360324"/>
                </a:lnTo>
                <a:lnTo>
                  <a:pt x="298729" y="367436"/>
                </a:lnTo>
                <a:lnTo>
                  <a:pt x="290347" y="371817"/>
                </a:lnTo>
                <a:lnTo>
                  <a:pt x="240999" y="410656"/>
                </a:lnTo>
                <a:lnTo>
                  <a:pt x="211182" y="459350"/>
                </a:lnTo>
                <a:lnTo>
                  <a:pt x="201889" y="496963"/>
                </a:lnTo>
                <a:lnTo>
                  <a:pt x="201862" y="497241"/>
                </a:lnTo>
                <a:lnTo>
                  <a:pt x="203167" y="507503"/>
                </a:lnTo>
                <a:lnTo>
                  <a:pt x="228744" y="538961"/>
                </a:lnTo>
                <a:lnTo>
                  <a:pt x="249110" y="543534"/>
                </a:lnTo>
                <a:lnTo>
                  <a:pt x="493331" y="543534"/>
                </a:lnTo>
                <a:lnTo>
                  <a:pt x="530072" y="526072"/>
                </a:lnTo>
                <a:lnTo>
                  <a:pt x="540291" y="499490"/>
                </a:lnTo>
                <a:lnTo>
                  <a:pt x="244881" y="499490"/>
                </a:lnTo>
                <a:lnTo>
                  <a:pt x="247319" y="490156"/>
                </a:lnTo>
                <a:lnTo>
                  <a:pt x="264456" y="452135"/>
                </a:lnTo>
                <a:lnTo>
                  <a:pt x="292447" y="422427"/>
                </a:lnTo>
                <a:lnTo>
                  <a:pt x="328599" y="403092"/>
                </a:lnTo>
                <a:lnTo>
                  <a:pt x="370217" y="396189"/>
                </a:lnTo>
                <a:lnTo>
                  <a:pt x="486468" y="396189"/>
                </a:lnTo>
                <a:lnTo>
                  <a:pt x="480669" y="390588"/>
                </a:lnTo>
                <a:lnTo>
                  <a:pt x="443712" y="367436"/>
                </a:lnTo>
                <a:lnTo>
                  <a:pt x="449924" y="360324"/>
                </a:lnTo>
                <a:lnTo>
                  <a:pt x="455867" y="352145"/>
                </a:lnTo>
                <a:lnTo>
                  <a:pt x="371220" y="352145"/>
                </a:lnTo>
                <a:lnTo>
                  <a:pt x="347699" y="347383"/>
                </a:lnTo>
                <a:lnTo>
                  <a:pt x="328469" y="334406"/>
                </a:lnTo>
                <a:lnTo>
                  <a:pt x="315492" y="315176"/>
                </a:lnTo>
                <a:lnTo>
                  <a:pt x="310730" y="291655"/>
                </a:lnTo>
                <a:lnTo>
                  <a:pt x="315492" y="268134"/>
                </a:lnTo>
                <a:lnTo>
                  <a:pt x="328469" y="248904"/>
                </a:lnTo>
                <a:lnTo>
                  <a:pt x="347699" y="235927"/>
                </a:lnTo>
                <a:lnTo>
                  <a:pt x="371220" y="231165"/>
                </a:lnTo>
                <a:lnTo>
                  <a:pt x="454138" y="231165"/>
                </a:lnTo>
                <a:lnTo>
                  <a:pt x="445104" y="217776"/>
                </a:lnTo>
                <a:lnTo>
                  <a:pt x="411987" y="195427"/>
                </a:lnTo>
                <a:close/>
              </a:path>
              <a:path w="739775" h="738504">
                <a:moveTo>
                  <a:pt x="46799" y="467271"/>
                </a:moveTo>
                <a:lnTo>
                  <a:pt x="41084" y="467271"/>
                </a:lnTo>
                <a:lnTo>
                  <a:pt x="38493" y="467728"/>
                </a:lnTo>
                <a:lnTo>
                  <a:pt x="36004" y="468655"/>
                </a:lnTo>
                <a:lnTo>
                  <a:pt x="28575" y="473262"/>
                </a:lnTo>
                <a:lnTo>
                  <a:pt x="23656" y="480128"/>
                </a:lnTo>
                <a:lnTo>
                  <a:pt x="21666" y="488334"/>
                </a:lnTo>
                <a:lnTo>
                  <a:pt x="23025" y="496963"/>
                </a:lnTo>
                <a:lnTo>
                  <a:pt x="45580" y="536409"/>
                </a:lnTo>
                <a:lnTo>
                  <a:pt x="57327" y="536409"/>
                </a:lnTo>
                <a:lnTo>
                  <a:pt x="60439" y="535724"/>
                </a:lnTo>
                <a:lnTo>
                  <a:pt x="68719" y="531888"/>
                </a:lnTo>
                <a:lnTo>
                  <a:pt x="72770" y="527481"/>
                </a:lnTo>
                <a:lnTo>
                  <a:pt x="76822" y="516445"/>
                </a:lnTo>
                <a:lnTo>
                  <a:pt x="76568" y="510451"/>
                </a:lnTo>
                <a:lnTo>
                  <a:pt x="74091" y="505117"/>
                </a:lnTo>
                <a:lnTo>
                  <a:pt x="71551" y="499490"/>
                </a:lnTo>
                <a:lnTo>
                  <a:pt x="68967" y="493466"/>
                </a:lnTo>
                <a:lnTo>
                  <a:pt x="66573" y="487563"/>
                </a:lnTo>
                <a:lnTo>
                  <a:pt x="64300" y="481634"/>
                </a:lnTo>
                <a:lnTo>
                  <a:pt x="62255" y="476122"/>
                </a:lnTo>
                <a:lnTo>
                  <a:pt x="58178" y="471741"/>
                </a:lnTo>
                <a:lnTo>
                  <a:pt x="49910" y="467944"/>
                </a:lnTo>
                <a:lnTo>
                  <a:pt x="46799" y="467271"/>
                </a:lnTo>
                <a:close/>
              </a:path>
              <a:path w="739775" h="738504">
                <a:moveTo>
                  <a:pt x="486468" y="396189"/>
                </a:moveTo>
                <a:lnTo>
                  <a:pt x="372224" y="396189"/>
                </a:lnTo>
                <a:lnTo>
                  <a:pt x="413842" y="403092"/>
                </a:lnTo>
                <a:lnTo>
                  <a:pt x="449994" y="422427"/>
                </a:lnTo>
                <a:lnTo>
                  <a:pt x="477985" y="452135"/>
                </a:lnTo>
                <a:lnTo>
                  <a:pt x="495122" y="490156"/>
                </a:lnTo>
                <a:lnTo>
                  <a:pt x="497517" y="499324"/>
                </a:lnTo>
                <a:lnTo>
                  <a:pt x="497560" y="499490"/>
                </a:lnTo>
                <a:lnTo>
                  <a:pt x="540291" y="499490"/>
                </a:lnTo>
                <a:lnTo>
                  <a:pt x="540575" y="497241"/>
                </a:lnTo>
                <a:lnTo>
                  <a:pt x="539709" y="488334"/>
                </a:lnTo>
                <a:lnTo>
                  <a:pt x="539634" y="487563"/>
                </a:lnTo>
                <a:lnTo>
                  <a:pt x="539559" y="486790"/>
                </a:lnTo>
                <a:lnTo>
                  <a:pt x="531254" y="459350"/>
                </a:lnTo>
                <a:lnTo>
                  <a:pt x="518429" y="433774"/>
                </a:lnTo>
                <a:lnTo>
                  <a:pt x="501447" y="410656"/>
                </a:lnTo>
                <a:lnTo>
                  <a:pt x="486468" y="396189"/>
                </a:lnTo>
                <a:close/>
              </a:path>
              <a:path w="739775" h="738504">
                <a:moveTo>
                  <a:pt x="22021" y="346252"/>
                </a:moveTo>
                <a:lnTo>
                  <a:pt x="13458" y="347986"/>
                </a:lnTo>
                <a:lnTo>
                  <a:pt x="6457" y="352710"/>
                </a:lnTo>
                <a:lnTo>
                  <a:pt x="1733" y="359711"/>
                </a:lnTo>
                <a:lnTo>
                  <a:pt x="169" y="367436"/>
                </a:lnTo>
                <a:lnTo>
                  <a:pt x="191" y="380539"/>
                </a:lnTo>
                <a:lnTo>
                  <a:pt x="23215" y="405002"/>
                </a:lnTo>
                <a:lnTo>
                  <a:pt x="29121" y="404761"/>
                </a:lnTo>
                <a:lnTo>
                  <a:pt x="34543" y="402247"/>
                </a:lnTo>
                <a:lnTo>
                  <a:pt x="42519" y="393585"/>
                </a:lnTo>
                <a:lnTo>
                  <a:pt x="44576" y="387972"/>
                </a:lnTo>
                <a:lnTo>
                  <a:pt x="44263" y="380539"/>
                </a:lnTo>
                <a:lnTo>
                  <a:pt x="44184" y="378675"/>
                </a:lnTo>
                <a:lnTo>
                  <a:pt x="44078" y="371817"/>
                </a:lnTo>
                <a:lnTo>
                  <a:pt x="30584" y="347986"/>
                </a:lnTo>
                <a:lnTo>
                  <a:pt x="22021" y="346252"/>
                </a:lnTo>
                <a:close/>
              </a:path>
              <a:path w="739775" h="738504">
                <a:moveTo>
                  <a:pt x="454138" y="231165"/>
                </a:moveTo>
                <a:lnTo>
                  <a:pt x="371220" y="231165"/>
                </a:lnTo>
                <a:lnTo>
                  <a:pt x="394747" y="235927"/>
                </a:lnTo>
                <a:lnTo>
                  <a:pt x="413977" y="248904"/>
                </a:lnTo>
                <a:lnTo>
                  <a:pt x="426951" y="268134"/>
                </a:lnTo>
                <a:lnTo>
                  <a:pt x="431711" y="291655"/>
                </a:lnTo>
                <a:lnTo>
                  <a:pt x="426951" y="315176"/>
                </a:lnTo>
                <a:lnTo>
                  <a:pt x="413977" y="334406"/>
                </a:lnTo>
                <a:lnTo>
                  <a:pt x="394747" y="347383"/>
                </a:lnTo>
                <a:lnTo>
                  <a:pt x="371220" y="352145"/>
                </a:lnTo>
                <a:lnTo>
                  <a:pt x="455867" y="352145"/>
                </a:lnTo>
                <a:lnTo>
                  <a:pt x="460990" y="345092"/>
                </a:lnTo>
                <a:lnTo>
                  <a:pt x="469088" y="328290"/>
                </a:lnTo>
                <a:lnTo>
                  <a:pt x="474061" y="310337"/>
                </a:lnTo>
                <a:lnTo>
                  <a:pt x="475754" y="291655"/>
                </a:lnTo>
                <a:lnTo>
                  <a:pt x="467527" y="251008"/>
                </a:lnTo>
                <a:lnTo>
                  <a:pt x="454138" y="231165"/>
                </a:lnTo>
                <a:close/>
              </a:path>
              <a:path w="739775" h="738504">
                <a:moveTo>
                  <a:pt x="22021" y="67779"/>
                </a:moveTo>
                <a:lnTo>
                  <a:pt x="13458" y="69513"/>
                </a:lnTo>
                <a:lnTo>
                  <a:pt x="6420" y="74291"/>
                </a:lnTo>
                <a:lnTo>
                  <a:pt x="1733" y="81233"/>
                </a:lnTo>
                <a:lnTo>
                  <a:pt x="0" y="89788"/>
                </a:lnTo>
                <a:lnTo>
                  <a:pt x="0" y="174878"/>
                </a:lnTo>
                <a:lnTo>
                  <a:pt x="13462" y="220468"/>
                </a:lnTo>
                <a:lnTo>
                  <a:pt x="49390" y="250097"/>
                </a:lnTo>
                <a:lnTo>
                  <a:pt x="166382" y="256209"/>
                </a:lnTo>
                <a:lnTo>
                  <a:pt x="174543" y="254563"/>
                </a:lnTo>
                <a:lnTo>
                  <a:pt x="174830" y="254563"/>
                </a:lnTo>
                <a:lnTo>
                  <a:pt x="181959" y="249766"/>
                </a:lnTo>
                <a:lnTo>
                  <a:pt x="186655" y="242827"/>
                </a:lnTo>
                <a:lnTo>
                  <a:pt x="188429" y="234226"/>
                </a:lnTo>
                <a:lnTo>
                  <a:pt x="186713" y="225660"/>
                </a:lnTo>
                <a:lnTo>
                  <a:pt x="182000" y="218654"/>
                </a:lnTo>
                <a:lnTo>
                  <a:pt x="175006" y="213921"/>
                </a:lnTo>
                <a:lnTo>
                  <a:pt x="166446" y="212178"/>
                </a:lnTo>
                <a:lnTo>
                  <a:pt x="85787" y="212178"/>
                </a:lnTo>
                <a:lnTo>
                  <a:pt x="92748" y="200748"/>
                </a:lnTo>
                <a:lnTo>
                  <a:pt x="96562" y="195427"/>
                </a:lnTo>
                <a:lnTo>
                  <a:pt x="44043" y="195427"/>
                </a:lnTo>
                <a:lnTo>
                  <a:pt x="44043" y="89788"/>
                </a:lnTo>
                <a:lnTo>
                  <a:pt x="42310" y="81233"/>
                </a:lnTo>
                <a:lnTo>
                  <a:pt x="37623" y="74291"/>
                </a:lnTo>
                <a:lnTo>
                  <a:pt x="30584" y="69513"/>
                </a:lnTo>
                <a:lnTo>
                  <a:pt x="22021" y="67779"/>
                </a:lnTo>
                <a:close/>
              </a:path>
              <a:path w="739775" h="738504">
                <a:moveTo>
                  <a:pt x="371220" y="0"/>
                </a:moveTo>
                <a:lnTo>
                  <a:pt x="318010" y="3813"/>
                </a:lnTo>
                <a:lnTo>
                  <a:pt x="266307" y="15114"/>
                </a:lnTo>
                <a:lnTo>
                  <a:pt x="216817" y="33695"/>
                </a:lnTo>
                <a:lnTo>
                  <a:pt x="170243" y="59347"/>
                </a:lnTo>
                <a:lnTo>
                  <a:pt x="137434" y="83218"/>
                </a:lnTo>
                <a:lnTo>
                  <a:pt x="107691" y="110264"/>
                </a:lnTo>
                <a:lnTo>
                  <a:pt x="81112" y="140382"/>
                </a:lnTo>
                <a:lnTo>
                  <a:pt x="57797" y="173469"/>
                </a:lnTo>
                <a:lnTo>
                  <a:pt x="44043" y="195427"/>
                </a:lnTo>
                <a:lnTo>
                  <a:pt x="96562" y="195427"/>
                </a:lnTo>
                <a:lnTo>
                  <a:pt x="120783" y="161633"/>
                </a:lnTo>
                <a:lnTo>
                  <a:pt x="153948" y="127410"/>
                </a:lnTo>
                <a:lnTo>
                  <a:pt x="191514" y="98491"/>
                </a:lnTo>
                <a:lnTo>
                  <a:pt x="232753" y="75285"/>
                </a:lnTo>
                <a:lnTo>
                  <a:pt x="276936" y="58202"/>
                </a:lnTo>
                <a:lnTo>
                  <a:pt x="323334" y="47651"/>
                </a:lnTo>
                <a:lnTo>
                  <a:pt x="371220" y="44043"/>
                </a:lnTo>
                <a:lnTo>
                  <a:pt x="545017" y="44043"/>
                </a:lnTo>
                <a:lnTo>
                  <a:pt x="512564" y="27973"/>
                </a:lnTo>
                <a:lnTo>
                  <a:pt x="467253" y="12564"/>
                </a:lnTo>
                <a:lnTo>
                  <a:pt x="419980" y="3173"/>
                </a:lnTo>
                <a:lnTo>
                  <a:pt x="371220" y="0"/>
                </a:lnTo>
                <a:close/>
              </a:path>
              <a:path w="739775" h="738504">
                <a:moveTo>
                  <a:pt x="371220" y="187121"/>
                </a:moveTo>
                <a:lnTo>
                  <a:pt x="330193" y="195427"/>
                </a:lnTo>
                <a:lnTo>
                  <a:pt x="412253" y="195427"/>
                </a:lnTo>
                <a:lnTo>
                  <a:pt x="371220" y="187121"/>
                </a:lnTo>
                <a:close/>
              </a:path>
              <a:path w="739775" h="738504">
                <a:moveTo>
                  <a:pt x="355930" y="693686"/>
                </a:moveTo>
                <a:lnTo>
                  <a:pt x="349433" y="693686"/>
                </a:lnTo>
                <a:lnTo>
                  <a:pt x="344220" y="695718"/>
                </a:lnTo>
                <a:lnTo>
                  <a:pt x="335787" y="703478"/>
                </a:lnTo>
                <a:lnTo>
                  <a:pt x="333260" y="708913"/>
                </a:lnTo>
                <a:lnTo>
                  <a:pt x="332765" y="720648"/>
                </a:lnTo>
                <a:lnTo>
                  <a:pt x="334822" y="726274"/>
                </a:lnTo>
                <a:lnTo>
                  <a:pt x="342798" y="734936"/>
                </a:lnTo>
                <a:lnTo>
                  <a:pt x="348221" y="737450"/>
                </a:lnTo>
                <a:lnTo>
                  <a:pt x="362191" y="738022"/>
                </a:lnTo>
                <a:lnTo>
                  <a:pt x="371309" y="738022"/>
                </a:lnTo>
                <a:lnTo>
                  <a:pt x="416537" y="735285"/>
                </a:lnTo>
                <a:lnTo>
                  <a:pt x="460678" y="727153"/>
                </a:lnTo>
                <a:lnTo>
                  <a:pt x="503350" y="713745"/>
                </a:lnTo>
                <a:lnTo>
                  <a:pt x="544168" y="695179"/>
                </a:lnTo>
                <a:lnTo>
                  <a:pt x="546131" y="693978"/>
                </a:lnTo>
                <a:lnTo>
                  <a:pt x="363076" y="693978"/>
                </a:lnTo>
                <a:lnTo>
                  <a:pt x="355930" y="693686"/>
                </a:lnTo>
                <a:close/>
              </a:path>
              <a:path w="739775" h="738504">
                <a:moveTo>
                  <a:pt x="573981" y="631856"/>
                </a:moveTo>
                <a:lnTo>
                  <a:pt x="565533" y="631995"/>
                </a:lnTo>
                <a:lnTo>
                  <a:pt x="557517" y="635482"/>
                </a:lnTo>
                <a:lnTo>
                  <a:pt x="514730" y="660765"/>
                </a:lnTo>
                <a:lnTo>
                  <a:pt x="468984" y="679080"/>
                </a:lnTo>
                <a:lnTo>
                  <a:pt x="420930" y="690219"/>
                </a:lnTo>
                <a:lnTo>
                  <a:pt x="371220" y="693978"/>
                </a:lnTo>
                <a:lnTo>
                  <a:pt x="546131" y="693978"/>
                </a:lnTo>
                <a:lnTo>
                  <a:pt x="582752" y="671575"/>
                </a:lnTo>
                <a:lnTo>
                  <a:pt x="588773" y="665248"/>
                </a:lnTo>
                <a:lnTo>
                  <a:pt x="591804" y="657366"/>
                </a:lnTo>
                <a:lnTo>
                  <a:pt x="591667" y="648924"/>
                </a:lnTo>
                <a:lnTo>
                  <a:pt x="588187" y="640918"/>
                </a:lnTo>
                <a:lnTo>
                  <a:pt x="581864" y="634889"/>
                </a:lnTo>
                <a:lnTo>
                  <a:pt x="573981" y="631856"/>
                </a:lnTo>
                <a:close/>
              </a:path>
              <a:path w="739775" h="738504">
                <a:moveTo>
                  <a:pt x="226834" y="661885"/>
                </a:moveTo>
                <a:lnTo>
                  <a:pt x="221119" y="661885"/>
                </a:lnTo>
                <a:lnTo>
                  <a:pt x="218566" y="662343"/>
                </a:lnTo>
                <a:lnTo>
                  <a:pt x="210578" y="665264"/>
                </a:lnTo>
                <a:lnTo>
                  <a:pt x="206171" y="669315"/>
                </a:lnTo>
                <a:lnTo>
                  <a:pt x="201218" y="679996"/>
                </a:lnTo>
                <a:lnTo>
                  <a:pt x="201008" y="685203"/>
                </a:lnTo>
                <a:lnTo>
                  <a:pt x="200977" y="685965"/>
                </a:lnTo>
                <a:lnTo>
                  <a:pt x="234391" y="712452"/>
                </a:lnTo>
                <a:lnTo>
                  <a:pt x="246176" y="716406"/>
                </a:lnTo>
                <a:lnTo>
                  <a:pt x="257936" y="716406"/>
                </a:lnTo>
                <a:lnTo>
                  <a:pt x="266230" y="710628"/>
                </a:lnTo>
                <a:lnTo>
                  <a:pt x="269417" y="702043"/>
                </a:lnTo>
                <a:lnTo>
                  <a:pt x="270774" y="693408"/>
                </a:lnTo>
                <a:lnTo>
                  <a:pt x="268781" y="685203"/>
                </a:lnTo>
                <a:lnTo>
                  <a:pt x="263861" y="678340"/>
                </a:lnTo>
                <a:lnTo>
                  <a:pt x="256438" y="673734"/>
                </a:lnTo>
                <a:lnTo>
                  <a:pt x="250536" y="671476"/>
                </a:lnTo>
                <a:lnTo>
                  <a:pt x="244638" y="669086"/>
                </a:lnTo>
                <a:lnTo>
                  <a:pt x="238766" y="666573"/>
                </a:lnTo>
                <a:lnTo>
                  <a:pt x="232943" y="663943"/>
                </a:lnTo>
                <a:lnTo>
                  <a:pt x="229984" y="662571"/>
                </a:lnTo>
                <a:lnTo>
                  <a:pt x="226834" y="661885"/>
                </a:lnTo>
                <a:close/>
              </a:path>
              <a:path w="739775" h="738504">
                <a:moveTo>
                  <a:pt x="115303" y="582371"/>
                </a:moveTo>
                <a:lnTo>
                  <a:pt x="108812" y="582371"/>
                </a:lnTo>
                <a:lnTo>
                  <a:pt x="103606" y="584403"/>
                </a:lnTo>
                <a:lnTo>
                  <a:pt x="95186" y="592200"/>
                </a:lnTo>
                <a:lnTo>
                  <a:pt x="92684" y="597636"/>
                </a:lnTo>
                <a:lnTo>
                  <a:pt x="92303" y="607428"/>
                </a:lnTo>
                <a:lnTo>
                  <a:pt x="92227" y="609384"/>
                </a:lnTo>
                <a:lnTo>
                  <a:pt x="94297" y="614997"/>
                </a:lnTo>
                <a:lnTo>
                  <a:pt x="122808" y="643534"/>
                </a:lnTo>
                <a:lnTo>
                  <a:pt x="128117" y="645604"/>
                </a:lnTo>
                <a:lnTo>
                  <a:pt x="139877" y="645604"/>
                </a:lnTo>
                <a:lnTo>
                  <a:pt x="145630" y="643102"/>
                </a:lnTo>
                <a:lnTo>
                  <a:pt x="153835" y="634225"/>
                </a:lnTo>
                <a:lnTo>
                  <a:pt x="155917" y="628611"/>
                </a:lnTo>
                <a:lnTo>
                  <a:pt x="155556" y="619315"/>
                </a:lnTo>
                <a:lnTo>
                  <a:pt x="155460" y="616864"/>
                </a:lnTo>
                <a:lnTo>
                  <a:pt x="152958" y="611416"/>
                </a:lnTo>
                <a:lnTo>
                  <a:pt x="148640" y="607428"/>
                </a:lnTo>
                <a:lnTo>
                  <a:pt x="144012" y="603066"/>
                </a:lnTo>
                <a:lnTo>
                  <a:pt x="139453" y="598600"/>
                </a:lnTo>
                <a:lnTo>
                  <a:pt x="134983" y="594046"/>
                </a:lnTo>
                <a:lnTo>
                  <a:pt x="130619" y="589419"/>
                </a:lnTo>
                <a:lnTo>
                  <a:pt x="126618" y="585101"/>
                </a:lnTo>
                <a:lnTo>
                  <a:pt x="121183" y="582599"/>
                </a:lnTo>
                <a:lnTo>
                  <a:pt x="115303" y="5823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658282" y="1539717"/>
            <a:ext cx="10875645" cy="2555240"/>
            <a:chOff x="658282" y="1539717"/>
            <a:chExt cx="10875645" cy="2555240"/>
          </a:xfrm>
        </p:grpSpPr>
        <p:sp>
          <p:nvSpPr>
            <p:cNvPr id="38" name="object 38"/>
            <p:cNvSpPr/>
            <p:nvPr/>
          </p:nvSpPr>
          <p:spPr>
            <a:xfrm>
              <a:off x="664632" y="2796632"/>
              <a:ext cx="10862945" cy="0"/>
            </a:xfrm>
            <a:custGeom>
              <a:avLst/>
              <a:gdLst/>
              <a:ahLst/>
              <a:cxnLst/>
              <a:rect l="l" t="t" r="r" b="b"/>
              <a:pathLst>
                <a:path w="10862945">
                  <a:moveTo>
                    <a:pt x="0" y="0"/>
                  </a:moveTo>
                  <a:lnTo>
                    <a:pt x="10862729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6095990" y="1546067"/>
              <a:ext cx="0" cy="2501265"/>
            </a:xfrm>
            <a:custGeom>
              <a:avLst/>
              <a:gdLst/>
              <a:ahLst/>
              <a:cxnLst/>
              <a:rect l="l" t="t" r="r" b="b"/>
              <a:pathLst>
                <a:path h="2501265">
                  <a:moveTo>
                    <a:pt x="0" y="0"/>
                  </a:moveTo>
                  <a:lnTo>
                    <a:pt x="0" y="250115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2845752" y="1546212"/>
              <a:ext cx="6350635" cy="2548255"/>
            </a:xfrm>
            <a:custGeom>
              <a:avLst/>
              <a:gdLst/>
              <a:ahLst/>
              <a:cxnLst/>
              <a:rect l="l" t="t" r="r" b="b"/>
              <a:pathLst>
                <a:path w="6350634" h="2548254">
                  <a:moveTo>
                    <a:pt x="497624" y="2125307"/>
                  </a:moveTo>
                  <a:lnTo>
                    <a:pt x="464426" y="1969160"/>
                  </a:lnTo>
                  <a:lnTo>
                    <a:pt x="457644" y="1937232"/>
                  </a:lnTo>
                  <a:lnTo>
                    <a:pt x="457644" y="2103716"/>
                  </a:lnTo>
                  <a:lnTo>
                    <a:pt x="255663" y="2146643"/>
                  </a:lnTo>
                  <a:lnTo>
                    <a:pt x="227063" y="2012086"/>
                  </a:lnTo>
                  <a:lnTo>
                    <a:pt x="429044" y="1969160"/>
                  </a:lnTo>
                  <a:lnTo>
                    <a:pt x="457644" y="2103716"/>
                  </a:lnTo>
                  <a:lnTo>
                    <a:pt x="457644" y="1937232"/>
                  </a:lnTo>
                  <a:lnTo>
                    <a:pt x="456958" y="1933994"/>
                  </a:lnTo>
                  <a:lnTo>
                    <a:pt x="452259" y="1930336"/>
                  </a:lnTo>
                  <a:lnTo>
                    <a:pt x="445236" y="1930336"/>
                  </a:lnTo>
                  <a:lnTo>
                    <a:pt x="191084" y="1984349"/>
                  </a:lnTo>
                  <a:lnTo>
                    <a:pt x="187096" y="1990496"/>
                  </a:lnTo>
                  <a:lnTo>
                    <a:pt x="227761" y="2181822"/>
                  </a:lnTo>
                  <a:lnTo>
                    <a:pt x="232575" y="2185555"/>
                  </a:lnTo>
                  <a:lnTo>
                    <a:pt x="239064" y="2185555"/>
                  </a:lnTo>
                  <a:lnTo>
                    <a:pt x="422160" y="2146643"/>
                  </a:lnTo>
                  <a:lnTo>
                    <a:pt x="493636" y="2131453"/>
                  </a:lnTo>
                  <a:lnTo>
                    <a:pt x="497624" y="2125307"/>
                  </a:lnTo>
                  <a:close/>
                </a:path>
                <a:path w="6350634" h="2548254">
                  <a:moveTo>
                    <a:pt x="582129" y="2419007"/>
                  </a:moveTo>
                  <a:lnTo>
                    <a:pt x="582053" y="2412161"/>
                  </a:lnTo>
                  <a:lnTo>
                    <a:pt x="579323" y="2405837"/>
                  </a:lnTo>
                  <a:lnTo>
                    <a:pt x="574560" y="2401227"/>
                  </a:lnTo>
                  <a:lnTo>
                    <a:pt x="568591" y="2398826"/>
                  </a:lnTo>
                  <a:lnTo>
                    <a:pt x="561530" y="2398826"/>
                  </a:lnTo>
                  <a:lnTo>
                    <a:pt x="263804" y="2462098"/>
                  </a:lnTo>
                  <a:lnTo>
                    <a:pt x="257886" y="2434209"/>
                  </a:lnTo>
                  <a:lnTo>
                    <a:pt x="257759" y="2433624"/>
                  </a:lnTo>
                  <a:lnTo>
                    <a:pt x="257695" y="2433320"/>
                  </a:lnTo>
                  <a:lnTo>
                    <a:pt x="251345" y="2403487"/>
                  </a:lnTo>
                  <a:lnTo>
                    <a:pt x="229476" y="2300605"/>
                  </a:lnTo>
                  <a:lnTo>
                    <a:pt x="229476" y="2466962"/>
                  </a:lnTo>
                  <a:lnTo>
                    <a:pt x="229044" y="2481821"/>
                  </a:lnTo>
                  <a:lnTo>
                    <a:pt x="198272" y="2512745"/>
                  </a:lnTo>
                  <a:lnTo>
                    <a:pt x="192671" y="2513634"/>
                  </a:lnTo>
                  <a:lnTo>
                    <a:pt x="189865" y="2513634"/>
                  </a:lnTo>
                  <a:lnTo>
                    <a:pt x="155790" y="2494559"/>
                  </a:lnTo>
                  <a:lnTo>
                    <a:pt x="150507" y="2466962"/>
                  </a:lnTo>
                  <a:lnTo>
                    <a:pt x="150495" y="2465895"/>
                  </a:lnTo>
                  <a:lnTo>
                    <a:pt x="181571" y="2434209"/>
                  </a:lnTo>
                  <a:lnTo>
                    <a:pt x="187185" y="2433320"/>
                  </a:lnTo>
                  <a:lnTo>
                    <a:pt x="189979" y="2433320"/>
                  </a:lnTo>
                  <a:lnTo>
                    <a:pt x="223570" y="2451747"/>
                  </a:lnTo>
                  <a:lnTo>
                    <a:pt x="229476" y="2466962"/>
                  </a:lnTo>
                  <a:lnTo>
                    <a:pt x="229476" y="2300605"/>
                  </a:lnTo>
                  <a:lnTo>
                    <a:pt x="134797" y="1855152"/>
                  </a:lnTo>
                  <a:lnTo>
                    <a:pt x="130632" y="1850364"/>
                  </a:lnTo>
                  <a:lnTo>
                    <a:pt x="23190" y="1811248"/>
                  </a:lnTo>
                  <a:lnTo>
                    <a:pt x="16408" y="1810219"/>
                  </a:lnTo>
                  <a:lnTo>
                    <a:pt x="9969" y="1811820"/>
                  </a:lnTo>
                  <a:lnTo>
                    <a:pt x="4610" y="1815719"/>
                  </a:lnTo>
                  <a:lnTo>
                    <a:pt x="1028" y="1821573"/>
                  </a:lnTo>
                  <a:lnTo>
                    <a:pt x="0" y="1828368"/>
                  </a:lnTo>
                  <a:lnTo>
                    <a:pt x="1600" y="1834807"/>
                  </a:lnTo>
                  <a:lnTo>
                    <a:pt x="5499" y="1840166"/>
                  </a:lnTo>
                  <a:lnTo>
                    <a:pt x="11353" y="1843747"/>
                  </a:lnTo>
                  <a:lnTo>
                    <a:pt x="104190" y="1877542"/>
                  </a:lnTo>
                  <a:lnTo>
                    <a:pt x="215988" y="2403487"/>
                  </a:lnTo>
                  <a:lnTo>
                    <a:pt x="209753" y="2401443"/>
                  </a:lnTo>
                  <a:lnTo>
                    <a:pt x="203327" y="2399957"/>
                  </a:lnTo>
                  <a:lnTo>
                    <a:pt x="196723" y="2399030"/>
                  </a:lnTo>
                  <a:lnTo>
                    <a:pt x="192176" y="2398826"/>
                  </a:lnTo>
                  <a:lnTo>
                    <a:pt x="183794" y="2398826"/>
                  </a:lnTo>
                  <a:lnTo>
                    <a:pt x="147180" y="2412161"/>
                  </a:lnTo>
                  <a:lnTo>
                    <a:pt x="116535" y="2459355"/>
                  </a:lnTo>
                  <a:lnTo>
                    <a:pt x="116751" y="2481821"/>
                  </a:lnTo>
                  <a:lnTo>
                    <a:pt x="116814" y="2489009"/>
                  </a:lnTo>
                  <a:lnTo>
                    <a:pt x="126390" y="2512745"/>
                  </a:lnTo>
                  <a:lnTo>
                    <a:pt x="142938" y="2531478"/>
                  </a:lnTo>
                  <a:lnTo>
                    <a:pt x="164693" y="2543797"/>
                  </a:lnTo>
                  <a:lnTo>
                    <a:pt x="189865" y="2548229"/>
                  </a:lnTo>
                  <a:lnTo>
                    <a:pt x="195084" y="2548229"/>
                  </a:lnTo>
                  <a:lnTo>
                    <a:pt x="239699" y="2529192"/>
                  </a:lnTo>
                  <a:lnTo>
                    <a:pt x="252679" y="2513634"/>
                  </a:lnTo>
                  <a:lnTo>
                    <a:pt x="260400" y="2498191"/>
                  </a:lnTo>
                  <a:lnTo>
                    <a:pt x="430225" y="2462098"/>
                  </a:lnTo>
                  <a:lnTo>
                    <a:pt x="568147" y="2432786"/>
                  </a:lnTo>
                  <a:lnTo>
                    <a:pt x="568452" y="2432786"/>
                  </a:lnTo>
                  <a:lnTo>
                    <a:pt x="575030" y="2429929"/>
                  </a:lnTo>
                  <a:lnTo>
                    <a:pt x="579640" y="2425154"/>
                  </a:lnTo>
                  <a:lnTo>
                    <a:pt x="582129" y="2419007"/>
                  </a:lnTo>
                  <a:close/>
                </a:path>
                <a:path w="6350634" h="2548254">
                  <a:moveTo>
                    <a:pt x="595109" y="2362962"/>
                  </a:moveTo>
                  <a:lnTo>
                    <a:pt x="557161" y="2184336"/>
                  </a:lnTo>
                  <a:lnTo>
                    <a:pt x="555142" y="2174849"/>
                  </a:lnTo>
                  <a:lnTo>
                    <a:pt x="555142" y="2341359"/>
                  </a:lnTo>
                  <a:lnTo>
                    <a:pt x="308203" y="2393848"/>
                  </a:lnTo>
                  <a:lnTo>
                    <a:pt x="274828" y="2236813"/>
                  </a:lnTo>
                  <a:lnTo>
                    <a:pt x="521766" y="2184336"/>
                  </a:lnTo>
                  <a:lnTo>
                    <a:pt x="555142" y="2341359"/>
                  </a:lnTo>
                  <a:lnTo>
                    <a:pt x="555142" y="2174849"/>
                  </a:lnTo>
                  <a:lnTo>
                    <a:pt x="549681" y="2149157"/>
                  </a:lnTo>
                  <a:lnTo>
                    <a:pt x="544957" y="2145512"/>
                  </a:lnTo>
                  <a:lnTo>
                    <a:pt x="537946" y="2145512"/>
                  </a:lnTo>
                  <a:lnTo>
                    <a:pt x="238848" y="2209088"/>
                  </a:lnTo>
                  <a:lnTo>
                    <a:pt x="234861" y="2215235"/>
                  </a:lnTo>
                  <a:lnTo>
                    <a:pt x="280289" y="2429027"/>
                  </a:lnTo>
                  <a:lnTo>
                    <a:pt x="285115" y="2432748"/>
                  </a:lnTo>
                  <a:lnTo>
                    <a:pt x="291668" y="2432748"/>
                  </a:lnTo>
                  <a:lnTo>
                    <a:pt x="474713" y="2393848"/>
                  </a:lnTo>
                  <a:lnTo>
                    <a:pt x="591121" y="2369108"/>
                  </a:lnTo>
                  <a:lnTo>
                    <a:pt x="595109" y="2362962"/>
                  </a:lnTo>
                  <a:close/>
                </a:path>
                <a:path w="6350634" h="2548254">
                  <a:moveTo>
                    <a:pt x="6350305" y="707390"/>
                  </a:moveTo>
                  <a:lnTo>
                    <a:pt x="6349847" y="699770"/>
                  </a:lnTo>
                  <a:lnTo>
                    <a:pt x="6336665" y="623570"/>
                  </a:lnTo>
                  <a:lnTo>
                    <a:pt x="6324867" y="585470"/>
                  </a:lnTo>
                  <a:lnTo>
                    <a:pt x="6322149" y="581342"/>
                  </a:lnTo>
                  <a:lnTo>
                    <a:pt x="6322149" y="706120"/>
                  </a:lnTo>
                  <a:lnTo>
                    <a:pt x="6321336" y="707390"/>
                  </a:lnTo>
                  <a:lnTo>
                    <a:pt x="6320828" y="708660"/>
                  </a:lnTo>
                  <a:lnTo>
                    <a:pt x="6320333" y="708660"/>
                  </a:lnTo>
                  <a:lnTo>
                    <a:pt x="6319190" y="709930"/>
                  </a:lnTo>
                  <a:lnTo>
                    <a:pt x="6073965" y="709930"/>
                  </a:lnTo>
                  <a:lnTo>
                    <a:pt x="6064567" y="563880"/>
                  </a:lnTo>
                  <a:lnTo>
                    <a:pt x="6064161" y="557530"/>
                  </a:lnTo>
                  <a:lnTo>
                    <a:pt x="6064059" y="556260"/>
                  </a:lnTo>
                  <a:lnTo>
                    <a:pt x="6082106" y="521970"/>
                  </a:lnTo>
                  <a:lnTo>
                    <a:pt x="6082106" y="510540"/>
                  </a:lnTo>
                  <a:lnTo>
                    <a:pt x="6080264" y="504190"/>
                  </a:lnTo>
                  <a:lnTo>
                    <a:pt x="6079896" y="502920"/>
                  </a:lnTo>
                  <a:lnTo>
                    <a:pt x="6074029" y="492760"/>
                  </a:lnTo>
                  <a:lnTo>
                    <a:pt x="6076886" y="491490"/>
                  </a:lnTo>
                  <a:lnTo>
                    <a:pt x="6083897" y="487680"/>
                  </a:lnTo>
                  <a:lnTo>
                    <a:pt x="6090539" y="482600"/>
                  </a:lnTo>
                  <a:lnTo>
                    <a:pt x="6096800" y="477520"/>
                  </a:lnTo>
                  <a:lnTo>
                    <a:pt x="6098260" y="476250"/>
                  </a:lnTo>
                  <a:lnTo>
                    <a:pt x="6102655" y="472440"/>
                  </a:lnTo>
                  <a:lnTo>
                    <a:pt x="6105753" y="469900"/>
                  </a:lnTo>
                  <a:lnTo>
                    <a:pt x="6107569" y="473710"/>
                  </a:lnTo>
                  <a:lnTo>
                    <a:pt x="6113157" y="482600"/>
                  </a:lnTo>
                  <a:lnTo>
                    <a:pt x="6120409" y="491490"/>
                  </a:lnTo>
                  <a:lnTo>
                    <a:pt x="6129147" y="497840"/>
                  </a:lnTo>
                  <a:lnTo>
                    <a:pt x="6139154" y="502920"/>
                  </a:lnTo>
                  <a:lnTo>
                    <a:pt x="6141859" y="504190"/>
                  </a:lnTo>
                  <a:lnTo>
                    <a:pt x="6139167" y="511810"/>
                  </a:lnTo>
                  <a:lnTo>
                    <a:pt x="6204737" y="562610"/>
                  </a:lnTo>
                  <a:lnTo>
                    <a:pt x="6249771" y="582930"/>
                  </a:lnTo>
                  <a:lnTo>
                    <a:pt x="6253569" y="584200"/>
                  </a:lnTo>
                  <a:lnTo>
                    <a:pt x="6257556" y="585470"/>
                  </a:lnTo>
                  <a:lnTo>
                    <a:pt x="6269152" y="585470"/>
                  </a:lnTo>
                  <a:lnTo>
                    <a:pt x="6276518" y="581660"/>
                  </a:lnTo>
                  <a:lnTo>
                    <a:pt x="6284277" y="574040"/>
                  </a:lnTo>
                  <a:lnTo>
                    <a:pt x="6286449" y="576580"/>
                  </a:lnTo>
                  <a:lnTo>
                    <a:pt x="6305423" y="614680"/>
                  </a:lnTo>
                  <a:lnTo>
                    <a:pt x="6321819" y="704850"/>
                  </a:lnTo>
                  <a:lnTo>
                    <a:pt x="6322149" y="706120"/>
                  </a:lnTo>
                  <a:lnTo>
                    <a:pt x="6322149" y="581342"/>
                  </a:lnTo>
                  <a:lnTo>
                    <a:pt x="6317348" y="574040"/>
                  </a:lnTo>
                  <a:lnTo>
                    <a:pt x="6303988" y="553720"/>
                  </a:lnTo>
                  <a:lnTo>
                    <a:pt x="6302616" y="552450"/>
                  </a:lnTo>
                  <a:lnTo>
                    <a:pt x="6275349" y="527050"/>
                  </a:lnTo>
                  <a:lnTo>
                    <a:pt x="6260338" y="519430"/>
                  </a:lnTo>
                  <a:lnTo>
                    <a:pt x="6254597" y="516521"/>
                  </a:lnTo>
                  <a:lnTo>
                    <a:pt x="6254597" y="547370"/>
                  </a:lnTo>
                  <a:lnTo>
                    <a:pt x="6251765" y="552450"/>
                  </a:lnTo>
                  <a:lnTo>
                    <a:pt x="6192266" y="524510"/>
                  </a:lnTo>
                  <a:lnTo>
                    <a:pt x="6194501" y="519430"/>
                  </a:lnTo>
                  <a:lnTo>
                    <a:pt x="6230798" y="535940"/>
                  </a:lnTo>
                  <a:lnTo>
                    <a:pt x="6236894" y="538480"/>
                  </a:lnTo>
                  <a:lnTo>
                    <a:pt x="6248819" y="543560"/>
                  </a:lnTo>
                  <a:lnTo>
                    <a:pt x="6254597" y="547370"/>
                  </a:lnTo>
                  <a:lnTo>
                    <a:pt x="6254597" y="516521"/>
                  </a:lnTo>
                  <a:lnTo>
                    <a:pt x="6240323" y="509270"/>
                  </a:lnTo>
                  <a:lnTo>
                    <a:pt x="6149556" y="476250"/>
                  </a:lnTo>
                  <a:lnTo>
                    <a:pt x="6141936" y="472440"/>
                  </a:lnTo>
                  <a:lnTo>
                    <a:pt x="6139586" y="469900"/>
                  </a:lnTo>
                  <a:lnTo>
                    <a:pt x="6136043" y="466090"/>
                  </a:lnTo>
                  <a:lnTo>
                    <a:pt x="6132258" y="458470"/>
                  </a:lnTo>
                  <a:lnTo>
                    <a:pt x="6130912" y="450850"/>
                  </a:lnTo>
                  <a:lnTo>
                    <a:pt x="6130912" y="436880"/>
                  </a:lnTo>
                  <a:lnTo>
                    <a:pt x="6131407" y="436880"/>
                  </a:lnTo>
                  <a:lnTo>
                    <a:pt x="6136843" y="427990"/>
                  </a:lnTo>
                  <a:lnTo>
                    <a:pt x="6156223" y="389890"/>
                  </a:lnTo>
                  <a:lnTo>
                    <a:pt x="6166332" y="347980"/>
                  </a:lnTo>
                  <a:lnTo>
                    <a:pt x="6167628" y="325120"/>
                  </a:lnTo>
                  <a:lnTo>
                    <a:pt x="6167628" y="298450"/>
                  </a:lnTo>
                  <a:lnTo>
                    <a:pt x="6167628" y="290830"/>
                  </a:lnTo>
                  <a:lnTo>
                    <a:pt x="6169101" y="290830"/>
                  </a:lnTo>
                  <a:lnTo>
                    <a:pt x="6179756" y="281940"/>
                  </a:lnTo>
                  <a:lnTo>
                    <a:pt x="6195758" y="246380"/>
                  </a:lnTo>
                  <a:lnTo>
                    <a:pt x="6195834" y="245110"/>
                  </a:lnTo>
                  <a:lnTo>
                    <a:pt x="6196876" y="243840"/>
                  </a:lnTo>
                  <a:lnTo>
                    <a:pt x="6229362" y="207010"/>
                  </a:lnTo>
                  <a:lnTo>
                    <a:pt x="6247409" y="148590"/>
                  </a:lnTo>
                  <a:lnTo>
                    <a:pt x="6239484" y="109220"/>
                  </a:lnTo>
                  <a:lnTo>
                    <a:pt x="6218974" y="76555"/>
                  </a:lnTo>
                  <a:lnTo>
                    <a:pt x="6218974" y="148590"/>
                  </a:lnTo>
                  <a:lnTo>
                    <a:pt x="6217844" y="162560"/>
                  </a:lnTo>
                  <a:lnTo>
                    <a:pt x="6214478" y="175260"/>
                  </a:lnTo>
                  <a:lnTo>
                    <a:pt x="6208966" y="186690"/>
                  </a:lnTo>
                  <a:lnTo>
                    <a:pt x="6201359" y="199390"/>
                  </a:lnTo>
                  <a:lnTo>
                    <a:pt x="6195911" y="207010"/>
                  </a:lnTo>
                  <a:lnTo>
                    <a:pt x="6195911" y="200660"/>
                  </a:lnTo>
                  <a:lnTo>
                    <a:pt x="6195911" y="194310"/>
                  </a:lnTo>
                  <a:lnTo>
                    <a:pt x="6194437" y="179070"/>
                  </a:lnTo>
                  <a:lnTo>
                    <a:pt x="6190094" y="165100"/>
                  </a:lnTo>
                  <a:lnTo>
                    <a:pt x="6183007" y="151130"/>
                  </a:lnTo>
                  <a:lnTo>
                    <a:pt x="6178702" y="146050"/>
                  </a:lnTo>
                  <a:lnTo>
                    <a:pt x="6173330" y="139700"/>
                  </a:lnTo>
                  <a:lnTo>
                    <a:pt x="6167475" y="135280"/>
                  </a:lnTo>
                  <a:lnTo>
                    <a:pt x="6167475" y="194310"/>
                  </a:lnTo>
                  <a:lnTo>
                    <a:pt x="6167475" y="200660"/>
                  </a:lnTo>
                  <a:lnTo>
                    <a:pt x="6167475" y="234950"/>
                  </a:lnTo>
                  <a:lnTo>
                    <a:pt x="6167475" y="243840"/>
                  </a:lnTo>
                  <a:lnTo>
                    <a:pt x="6166523" y="250190"/>
                  </a:lnTo>
                  <a:lnTo>
                    <a:pt x="6163805" y="256540"/>
                  </a:lnTo>
                  <a:lnTo>
                    <a:pt x="6159500" y="261620"/>
                  </a:lnTo>
                  <a:lnTo>
                    <a:pt x="6153810" y="266700"/>
                  </a:lnTo>
                  <a:lnTo>
                    <a:pt x="6150000" y="266700"/>
                  </a:lnTo>
                  <a:lnTo>
                    <a:pt x="6147600" y="267970"/>
                  </a:lnTo>
                  <a:lnTo>
                    <a:pt x="6145009" y="269240"/>
                  </a:lnTo>
                  <a:lnTo>
                    <a:pt x="6139192" y="269240"/>
                  </a:lnTo>
                  <a:lnTo>
                    <a:pt x="6139192" y="298450"/>
                  </a:lnTo>
                  <a:lnTo>
                    <a:pt x="6139192" y="325120"/>
                  </a:lnTo>
                  <a:lnTo>
                    <a:pt x="6138113" y="344170"/>
                  </a:lnTo>
                  <a:lnTo>
                    <a:pt x="6134925" y="361950"/>
                  </a:lnTo>
                  <a:lnTo>
                    <a:pt x="6129680" y="379730"/>
                  </a:lnTo>
                  <a:lnTo>
                    <a:pt x="6122454" y="396240"/>
                  </a:lnTo>
                  <a:lnTo>
                    <a:pt x="6119279" y="401320"/>
                  </a:lnTo>
                  <a:lnTo>
                    <a:pt x="6115291" y="408940"/>
                  </a:lnTo>
                  <a:lnTo>
                    <a:pt x="6110554" y="416560"/>
                  </a:lnTo>
                  <a:lnTo>
                    <a:pt x="6105131" y="424180"/>
                  </a:lnTo>
                  <a:lnTo>
                    <a:pt x="6100127" y="431800"/>
                  </a:lnTo>
                  <a:lnTo>
                    <a:pt x="6072149" y="461010"/>
                  </a:lnTo>
                  <a:lnTo>
                    <a:pt x="6053683" y="470992"/>
                  </a:lnTo>
                  <a:lnTo>
                    <a:pt x="6053683" y="525780"/>
                  </a:lnTo>
                  <a:lnTo>
                    <a:pt x="6052299" y="528320"/>
                  </a:lnTo>
                  <a:lnTo>
                    <a:pt x="6047232" y="533400"/>
                  </a:lnTo>
                  <a:lnTo>
                    <a:pt x="6045466" y="534073"/>
                  </a:lnTo>
                  <a:lnTo>
                    <a:pt x="6045466" y="709930"/>
                  </a:lnTo>
                  <a:lnTo>
                    <a:pt x="6006693" y="709930"/>
                  </a:lnTo>
                  <a:lnTo>
                    <a:pt x="6016117" y="563880"/>
                  </a:lnTo>
                  <a:lnTo>
                    <a:pt x="6036056" y="563880"/>
                  </a:lnTo>
                  <a:lnTo>
                    <a:pt x="6045136" y="704850"/>
                  </a:lnTo>
                  <a:lnTo>
                    <a:pt x="6045212" y="706120"/>
                  </a:lnTo>
                  <a:lnTo>
                    <a:pt x="6045301" y="707390"/>
                  </a:lnTo>
                  <a:lnTo>
                    <a:pt x="6045378" y="708660"/>
                  </a:lnTo>
                  <a:lnTo>
                    <a:pt x="6045466" y="709930"/>
                  </a:lnTo>
                  <a:lnTo>
                    <a:pt x="6045466" y="534073"/>
                  </a:lnTo>
                  <a:lnTo>
                    <a:pt x="6043854" y="534670"/>
                  </a:lnTo>
                  <a:lnTo>
                    <a:pt x="6004484" y="534670"/>
                  </a:lnTo>
                  <a:lnTo>
                    <a:pt x="5998464" y="529590"/>
                  </a:lnTo>
                  <a:lnTo>
                    <a:pt x="5998464" y="510540"/>
                  </a:lnTo>
                  <a:lnTo>
                    <a:pt x="6004484" y="504190"/>
                  </a:lnTo>
                  <a:lnTo>
                    <a:pt x="6047651" y="504190"/>
                  </a:lnTo>
                  <a:lnTo>
                    <a:pt x="6053671" y="510540"/>
                  </a:lnTo>
                  <a:lnTo>
                    <a:pt x="6053683" y="525780"/>
                  </a:lnTo>
                  <a:lnTo>
                    <a:pt x="6053683" y="470992"/>
                  </a:lnTo>
                  <a:lnTo>
                    <a:pt x="6042609" y="473710"/>
                  </a:lnTo>
                  <a:lnTo>
                    <a:pt x="6026150" y="476250"/>
                  </a:lnTo>
                  <a:lnTo>
                    <a:pt x="6009691" y="473710"/>
                  </a:lnTo>
                  <a:lnTo>
                    <a:pt x="5994133" y="469900"/>
                  </a:lnTo>
                  <a:lnTo>
                    <a:pt x="5988101" y="466128"/>
                  </a:lnTo>
                  <a:lnTo>
                    <a:pt x="5988101" y="556260"/>
                  </a:lnTo>
                  <a:lnTo>
                    <a:pt x="5987999" y="557530"/>
                  </a:lnTo>
                  <a:lnTo>
                    <a:pt x="5978512" y="704850"/>
                  </a:lnTo>
                  <a:lnTo>
                    <a:pt x="5978436" y="706120"/>
                  </a:lnTo>
                  <a:lnTo>
                    <a:pt x="5978360" y="707390"/>
                  </a:lnTo>
                  <a:lnTo>
                    <a:pt x="5978271" y="708660"/>
                  </a:lnTo>
                  <a:lnTo>
                    <a:pt x="5978195" y="709930"/>
                  </a:lnTo>
                  <a:lnTo>
                    <a:pt x="5732983" y="709930"/>
                  </a:lnTo>
                  <a:lnTo>
                    <a:pt x="5731853" y="708660"/>
                  </a:lnTo>
                  <a:lnTo>
                    <a:pt x="5730862" y="707390"/>
                  </a:lnTo>
                  <a:lnTo>
                    <a:pt x="5730049" y="706120"/>
                  </a:lnTo>
                  <a:lnTo>
                    <a:pt x="5730316" y="704850"/>
                  </a:lnTo>
                  <a:lnTo>
                    <a:pt x="5743511" y="628650"/>
                  </a:lnTo>
                  <a:lnTo>
                    <a:pt x="5757913" y="588010"/>
                  </a:lnTo>
                  <a:lnTo>
                    <a:pt x="5767883" y="574040"/>
                  </a:lnTo>
                  <a:lnTo>
                    <a:pt x="5775845" y="582930"/>
                  </a:lnTo>
                  <a:lnTo>
                    <a:pt x="5783046" y="585470"/>
                  </a:lnTo>
                  <a:lnTo>
                    <a:pt x="5794641" y="585470"/>
                  </a:lnTo>
                  <a:lnTo>
                    <a:pt x="5798566" y="584200"/>
                  </a:lnTo>
                  <a:lnTo>
                    <a:pt x="5802300" y="582930"/>
                  </a:lnTo>
                  <a:lnTo>
                    <a:pt x="5822772" y="574040"/>
                  </a:lnTo>
                  <a:lnTo>
                    <a:pt x="5872505" y="552450"/>
                  </a:lnTo>
                  <a:lnTo>
                    <a:pt x="5909488" y="530860"/>
                  </a:lnTo>
                  <a:lnTo>
                    <a:pt x="5913183" y="518160"/>
                  </a:lnTo>
                  <a:lnTo>
                    <a:pt x="5912980" y="511810"/>
                  </a:lnTo>
                  <a:lnTo>
                    <a:pt x="5910275" y="504190"/>
                  </a:lnTo>
                  <a:lnTo>
                    <a:pt x="5912993" y="502920"/>
                  </a:lnTo>
                  <a:lnTo>
                    <a:pt x="5944565" y="473710"/>
                  </a:lnTo>
                  <a:lnTo>
                    <a:pt x="5946368" y="469900"/>
                  </a:lnTo>
                  <a:lnTo>
                    <a:pt x="5949454" y="472440"/>
                  </a:lnTo>
                  <a:lnTo>
                    <a:pt x="5978144" y="492760"/>
                  </a:lnTo>
                  <a:lnTo>
                    <a:pt x="5972238" y="502920"/>
                  </a:lnTo>
                  <a:lnTo>
                    <a:pt x="5970028" y="510540"/>
                  </a:lnTo>
                  <a:lnTo>
                    <a:pt x="5970028" y="521970"/>
                  </a:lnTo>
                  <a:lnTo>
                    <a:pt x="5971146" y="530860"/>
                  </a:lnTo>
                  <a:lnTo>
                    <a:pt x="5974423" y="539750"/>
                  </a:lnTo>
                  <a:lnTo>
                    <a:pt x="5979680" y="548640"/>
                  </a:lnTo>
                  <a:lnTo>
                    <a:pt x="5986805" y="554990"/>
                  </a:lnTo>
                  <a:lnTo>
                    <a:pt x="5988101" y="556260"/>
                  </a:lnTo>
                  <a:lnTo>
                    <a:pt x="5988101" y="466128"/>
                  </a:lnTo>
                  <a:lnTo>
                    <a:pt x="5979960" y="461010"/>
                  </a:lnTo>
                  <a:lnTo>
                    <a:pt x="5967704" y="450850"/>
                  </a:lnTo>
                  <a:lnTo>
                    <a:pt x="5962726" y="445770"/>
                  </a:lnTo>
                  <a:lnTo>
                    <a:pt x="5957760" y="439420"/>
                  </a:lnTo>
                  <a:lnTo>
                    <a:pt x="5952655" y="431800"/>
                  </a:lnTo>
                  <a:lnTo>
                    <a:pt x="5947270" y="424180"/>
                  </a:lnTo>
                  <a:lnTo>
                    <a:pt x="5941771" y="416560"/>
                  </a:lnTo>
                  <a:lnTo>
                    <a:pt x="5937034" y="408940"/>
                  </a:lnTo>
                  <a:lnTo>
                    <a:pt x="5933071" y="401320"/>
                  </a:lnTo>
                  <a:lnTo>
                    <a:pt x="5929947" y="396240"/>
                  </a:lnTo>
                  <a:lnTo>
                    <a:pt x="5922530" y="379730"/>
                  </a:lnTo>
                  <a:lnTo>
                    <a:pt x="5917146" y="361950"/>
                  </a:lnTo>
                  <a:lnTo>
                    <a:pt x="5913882" y="344170"/>
                  </a:lnTo>
                  <a:lnTo>
                    <a:pt x="5912777" y="325120"/>
                  </a:lnTo>
                  <a:lnTo>
                    <a:pt x="5912777" y="298450"/>
                  </a:lnTo>
                  <a:lnTo>
                    <a:pt x="6139192" y="298450"/>
                  </a:lnTo>
                  <a:lnTo>
                    <a:pt x="6139192" y="269240"/>
                  </a:lnTo>
                  <a:lnTo>
                    <a:pt x="5906186" y="269240"/>
                  </a:lnTo>
                  <a:lnTo>
                    <a:pt x="5904039" y="267970"/>
                  </a:lnTo>
                  <a:lnTo>
                    <a:pt x="5902198" y="266700"/>
                  </a:lnTo>
                  <a:lnTo>
                    <a:pt x="5899213" y="266700"/>
                  </a:lnTo>
                  <a:lnTo>
                    <a:pt x="5893143" y="262890"/>
                  </a:lnTo>
                  <a:lnTo>
                    <a:pt x="5888558" y="256540"/>
                  </a:lnTo>
                  <a:lnTo>
                    <a:pt x="5885650" y="250190"/>
                  </a:lnTo>
                  <a:lnTo>
                    <a:pt x="5884646" y="243840"/>
                  </a:lnTo>
                  <a:lnTo>
                    <a:pt x="5884646" y="233680"/>
                  </a:lnTo>
                  <a:lnTo>
                    <a:pt x="5886005" y="233680"/>
                  </a:lnTo>
                  <a:lnTo>
                    <a:pt x="5915863" y="217170"/>
                  </a:lnTo>
                  <a:lnTo>
                    <a:pt x="5946203" y="207010"/>
                  </a:lnTo>
                  <a:lnTo>
                    <a:pt x="5949988" y="205740"/>
                  </a:lnTo>
                  <a:lnTo>
                    <a:pt x="5974778" y="200660"/>
                  </a:lnTo>
                  <a:lnTo>
                    <a:pt x="5987173" y="198120"/>
                  </a:lnTo>
                  <a:lnTo>
                    <a:pt x="6026175" y="195580"/>
                  </a:lnTo>
                  <a:lnTo>
                    <a:pt x="6064961" y="198120"/>
                  </a:lnTo>
                  <a:lnTo>
                    <a:pt x="6102032" y="205740"/>
                  </a:lnTo>
                  <a:lnTo>
                    <a:pt x="6136170" y="217170"/>
                  </a:lnTo>
                  <a:lnTo>
                    <a:pt x="6166129" y="233680"/>
                  </a:lnTo>
                  <a:lnTo>
                    <a:pt x="6167475" y="234950"/>
                  </a:lnTo>
                  <a:lnTo>
                    <a:pt x="6167475" y="200660"/>
                  </a:lnTo>
                  <a:lnTo>
                    <a:pt x="6163043" y="198120"/>
                  </a:lnTo>
                  <a:lnTo>
                    <a:pt x="6156845" y="195580"/>
                  </a:lnTo>
                  <a:lnTo>
                    <a:pt x="6132080" y="185420"/>
                  </a:lnTo>
                  <a:lnTo>
                    <a:pt x="6098387" y="175260"/>
                  </a:lnTo>
                  <a:lnTo>
                    <a:pt x="6062802" y="168910"/>
                  </a:lnTo>
                  <a:lnTo>
                    <a:pt x="6026175" y="166370"/>
                  </a:lnTo>
                  <a:lnTo>
                    <a:pt x="5989383" y="168910"/>
                  </a:lnTo>
                  <a:lnTo>
                    <a:pt x="5953709" y="175260"/>
                  </a:lnTo>
                  <a:lnTo>
                    <a:pt x="5919990" y="185420"/>
                  </a:lnTo>
                  <a:lnTo>
                    <a:pt x="5889079" y="198120"/>
                  </a:lnTo>
                  <a:lnTo>
                    <a:pt x="5884646" y="200660"/>
                  </a:lnTo>
                  <a:lnTo>
                    <a:pt x="5884646" y="194310"/>
                  </a:lnTo>
                  <a:lnTo>
                    <a:pt x="5888482" y="175260"/>
                  </a:lnTo>
                  <a:lnTo>
                    <a:pt x="5898934" y="160020"/>
                  </a:lnTo>
                  <a:lnTo>
                    <a:pt x="5914415" y="149860"/>
                  </a:lnTo>
                  <a:lnTo>
                    <a:pt x="5933376" y="146050"/>
                  </a:lnTo>
                  <a:lnTo>
                    <a:pt x="6118784" y="146050"/>
                  </a:lnTo>
                  <a:lnTo>
                    <a:pt x="6159335" y="167640"/>
                  </a:lnTo>
                  <a:lnTo>
                    <a:pt x="6167475" y="194310"/>
                  </a:lnTo>
                  <a:lnTo>
                    <a:pt x="6167475" y="135280"/>
                  </a:lnTo>
                  <a:lnTo>
                    <a:pt x="6161557" y="130810"/>
                  </a:lnTo>
                  <a:lnTo>
                    <a:pt x="6148324" y="123190"/>
                  </a:lnTo>
                  <a:lnTo>
                    <a:pt x="6133947" y="119380"/>
                  </a:lnTo>
                  <a:lnTo>
                    <a:pt x="6118784" y="116840"/>
                  </a:lnTo>
                  <a:lnTo>
                    <a:pt x="5933376" y="116840"/>
                  </a:lnTo>
                  <a:lnTo>
                    <a:pt x="5903366" y="123190"/>
                  </a:lnTo>
                  <a:lnTo>
                    <a:pt x="5878842" y="139700"/>
                  </a:lnTo>
                  <a:lnTo>
                    <a:pt x="5862294" y="165100"/>
                  </a:lnTo>
                  <a:lnTo>
                    <a:pt x="5856224" y="194310"/>
                  </a:lnTo>
                  <a:lnTo>
                    <a:pt x="5856224" y="207010"/>
                  </a:lnTo>
                  <a:lnTo>
                    <a:pt x="5850775" y="199390"/>
                  </a:lnTo>
                  <a:lnTo>
                    <a:pt x="5843028" y="187960"/>
                  </a:lnTo>
                  <a:lnTo>
                    <a:pt x="5837466" y="175260"/>
                  </a:lnTo>
                  <a:lnTo>
                    <a:pt x="5834126" y="162560"/>
                  </a:lnTo>
                  <a:lnTo>
                    <a:pt x="5833211" y="151130"/>
                  </a:lnTo>
                  <a:lnTo>
                    <a:pt x="5833110" y="149860"/>
                  </a:lnTo>
                  <a:lnTo>
                    <a:pt x="5842863" y="111760"/>
                  </a:lnTo>
                  <a:lnTo>
                    <a:pt x="5870321" y="78740"/>
                  </a:lnTo>
                  <a:lnTo>
                    <a:pt x="5912155" y="52070"/>
                  </a:lnTo>
                  <a:lnTo>
                    <a:pt x="5965164" y="35560"/>
                  </a:lnTo>
                  <a:lnTo>
                    <a:pt x="6026150" y="29210"/>
                  </a:lnTo>
                  <a:lnTo>
                    <a:pt x="6086335" y="35560"/>
                  </a:lnTo>
                  <a:lnTo>
                    <a:pt x="6139167" y="52070"/>
                  </a:lnTo>
                  <a:lnTo>
                    <a:pt x="6181204" y="78740"/>
                  </a:lnTo>
                  <a:lnTo>
                    <a:pt x="6208954" y="111760"/>
                  </a:lnTo>
                  <a:lnTo>
                    <a:pt x="6218974" y="148590"/>
                  </a:lnTo>
                  <a:lnTo>
                    <a:pt x="6218974" y="76555"/>
                  </a:lnTo>
                  <a:lnTo>
                    <a:pt x="6217158" y="73660"/>
                  </a:lnTo>
                  <a:lnTo>
                    <a:pt x="6182525" y="44450"/>
                  </a:lnTo>
                  <a:lnTo>
                    <a:pt x="6154229" y="29210"/>
                  </a:lnTo>
                  <a:lnTo>
                    <a:pt x="6137732" y="20320"/>
                  </a:lnTo>
                  <a:lnTo>
                    <a:pt x="6084900" y="6350"/>
                  </a:lnTo>
                  <a:lnTo>
                    <a:pt x="6026150" y="0"/>
                  </a:lnTo>
                  <a:lnTo>
                    <a:pt x="5967311" y="6350"/>
                  </a:lnTo>
                  <a:lnTo>
                    <a:pt x="5914390" y="20320"/>
                  </a:lnTo>
                  <a:lnTo>
                    <a:pt x="5869533" y="44450"/>
                  </a:lnTo>
                  <a:lnTo>
                    <a:pt x="5834862" y="73660"/>
                  </a:lnTo>
                  <a:lnTo>
                    <a:pt x="5812498" y="109220"/>
                  </a:lnTo>
                  <a:lnTo>
                    <a:pt x="5804573" y="148590"/>
                  </a:lnTo>
                  <a:lnTo>
                    <a:pt x="5807888" y="175260"/>
                  </a:lnTo>
                  <a:lnTo>
                    <a:pt x="5817654" y="199390"/>
                  </a:lnTo>
                  <a:lnTo>
                    <a:pt x="5833554" y="223520"/>
                  </a:lnTo>
                  <a:lnTo>
                    <a:pt x="5855271" y="243840"/>
                  </a:lnTo>
                  <a:lnTo>
                    <a:pt x="5856313" y="245110"/>
                  </a:lnTo>
                  <a:lnTo>
                    <a:pt x="5872353" y="281940"/>
                  </a:lnTo>
                  <a:lnTo>
                    <a:pt x="5882881" y="290830"/>
                  </a:lnTo>
                  <a:lnTo>
                    <a:pt x="5884354" y="290830"/>
                  </a:lnTo>
                  <a:lnTo>
                    <a:pt x="5884354" y="325120"/>
                  </a:lnTo>
                  <a:lnTo>
                    <a:pt x="5889561" y="369570"/>
                  </a:lnTo>
                  <a:lnTo>
                    <a:pt x="5904839" y="408940"/>
                  </a:lnTo>
                  <a:lnTo>
                    <a:pt x="5921286" y="436880"/>
                  </a:lnTo>
                  <a:lnTo>
                    <a:pt x="5921286" y="450850"/>
                  </a:lnTo>
                  <a:lnTo>
                    <a:pt x="5860186" y="491693"/>
                  </a:lnTo>
                  <a:lnTo>
                    <a:pt x="5860186" y="524510"/>
                  </a:lnTo>
                  <a:lnTo>
                    <a:pt x="5800255" y="552450"/>
                  </a:lnTo>
                  <a:lnTo>
                    <a:pt x="5797410" y="547370"/>
                  </a:lnTo>
                  <a:lnTo>
                    <a:pt x="5803214" y="543560"/>
                  </a:lnTo>
                  <a:lnTo>
                    <a:pt x="5815215" y="538480"/>
                  </a:lnTo>
                  <a:lnTo>
                    <a:pt x="5821362" y="535940"/>
                  </a:lnTo>
                  <a:lnTo>
                    <a:pt x="5857951" y="519430"/>
                  </a:lnTo>
                  <a:lnTo>
                    <a:pt x="5860186" y="524510"/>
                  </a:lnTo>
                  <a:lnTo>
                    <a:pt x="5860186" y="491693"/>
                  </a:lnTo>
                  <a:lnTo>
                    <a:pt x="5811837" y="509270"/>
                  </a:lnTo>
                  <a:lnTo>
                    <a:pt x="5776811" y="527050"/>
                  </a:lnTo>
                  <a:lnTo>
                    <a:pt x="5748172" y="553720"/>
                  </a:lnTo>
                  <a:lnTo>
                    <a:pt x="5715495" y="623570"/>
                  </a:lnTo>
                  <a:lnTo>
                    <a:pt x="5702312" y="699770"/>
                  </a:lnTo>
                  <a:lnTo>
                    <a:pt x="5702020" y="704850"/>
                  </a:lnTo>
                  <a:lnTo>
                    <a:pt x="5701944" y="706120"/>
                  </a:lnTo>
                  <a:lnTo>
                    <a:pt x="5727662" y="737870"/>
                  </a:lnTo>
                  <a:lnTo>
                    <a:pt x="6324511" y="737870"/>
                  </a:lnTo>
                  <a:lnTo>
                    <a:pt x="6349860" y="709930"/>
                  </a:lnTo>
                  <a:lnTo>
                    <a:pt x="6350305" y="70739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1" name="object 4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579038" y="3356404"/>
              <a:ext cx="124739" cy="12475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27823" y="3356404"/>
              <a:ext cx="124739" cy="12475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53430" y="3356404"/>
              <a:ext cx="124739" cy="124752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27823" y="3530795"/>
              <a:ext cx="124739" cy="12475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79038" y="3530795"/>
              <a:ext cx="124739" cy="124752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579038" y="3705180"/>
              <a:ext cx="124739" cy="124752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8663823" y="3543640"/>
              <a:ext cx="476884" cy="551180"/>
            </a:xfrm>
            <a:custGeom>
              <a:avLst/>
              <a:gdLst/>
              <a:ahLst/>
              <a:cxnLst/>
              <a:rect l="l" t="t" r="r" b="b"/>
              <a:pathLst>
                <a:path w="476884" h="551179">
                  <a:moveTo>
                    <a:pt x="69935" y="279133"/>
                  </a:moveTo>
                  <a:lnTo>
                    <a:pt x="61769" y="279133"/>
                  </a:lnTo>
                  <a:lnTo>
                    <a:pt x="49740" y="280310"/>
                  </a:lnTo>
                  <a:lnTo>
                    <a:pt x="4565" y="317164"/>
                  </a:lnTo>
                  <a:lnTo>
                    <a:pt x="0" y="339858"/>
                  </a:lnTo>
                  <a:lnTo>
                    <a:pt x="4069" y="363133"/>
                  </a:lnTo>
                  <a:lnTo>
                    <a:pt x="56475" y="429512"/>
                  </a:lnTo>
                  <a:lnTo>
                    <a:pt x="96427" y="472916"/>
                  </a:lnTo>
                  <a:lnTo>
                    <a:pt x="133942" y="512339"/>
                  </a:lnTo>
                  <a:lnTo>
                    <a:pt x="166303" y="545287"/>
                  </a:lnTo>
                  <a:lnTo>
                    <a:pt x="174571" y="550786"/>
                  </a:lnTo>
                  <a:lnTo>
                    <a:pt x="462886" y="550786"/>
                  </a:lnTo>
                  <a:lnTo>
                    <a:pt x="467610" y="548830"/>
                  </a:lnTo>
                  <a:lnTo>
                    <a:pt x="474659" y="541794"/>
                  </a:lnTo>
                  <a:lnTo>
                    <a:pt x="476665" y="536956"/>
                  </a:lnTo>
                  <a:lnTo>
                    <a:pt x="476665" y="513232"/>
                  </a:lnTo>
                  <a:lnTo>
                    <a:pt x="187385" y="513232"/>
                  </a:lnTo>
                  <a:lnTo>
                    <a:pt x="165342" y="490760"/>
                  </a:lnTo>
                  <a:lnTo>
                    <a:pt x="131745" y="455645"/>
                  </a:lnTo>
                  <a:lnTo>
                    <a:pt x="90211" y="410818"/>
                  </a:lnTo>
                  <a:lnTo>
                    <a:pt x="45246" y="360095"/>
                  </a:lnTo>
                  <a:lnTo>
                    <a:pt x="37579" y="342326"/>
                  </a:lnTo>
                  <a:lnTo>
                    <a:pt x="38753" y="332726"/>
                  </a:lnTo>
                  <a:lnTo>
                    <a:pt x="44294" y="323977"/>
                  </a:lnTo>
                  <a:lnTo>
                    <a:pt x="52499" y="318538"/>
                  </a:lnTo>
                  <a:lnTo>
                    <a:pt x="61841" y="316723"/>
                  </a:lnTo>
                  <a:lnTo>
                    <a:pt x="127827" y="316723"/>
                  </a:lnTo>
                  <a:lnTo>
                    <a:pt x="127814" y="285800"/>
                  </a:lnTo>
                  <a:lnTo>
                    <a:pt x="90255" y="285800"/>
                  </a:lnTo>
                  <a:lnTo>
                    <a:pt x="78178" y="280746"/>
                  </a:lnTo>
                  <a:lnTo>
                    <a:pt x="69935" y="279133"/>
                  </a:lnTo>
                  <a:close/>
                </a:path>
                <a:path w="476884" h="551179">
                  <a:moveTo>
                    <a:pt x="471363" y="202857"/>
                  </a:moveTo>
                  <a:lnTo>
                    <a:pt x="414270" y="202857"/>
                  </a:lnTo>
                  <a:lnTo>
                    <a:pt x="423930" y="204813"/>
                  </a:lnTo>
                  <a:lnTo>
                    <a:pt x="431828" y="210143"/>
                  </a:lnTo>
                  <a:lnTo>
                    <a:pt x="437156" y="218041"/>
                  </a:lnTo>
                  <a:lnTo>
                    <a:pt x="439112" y="227749"/>
                  </a:lnTo>
                  <a:lnTo>
                    <a:pt x="439112" y="513232"/>
                  </a:lnTo>
                  <a:lnTo>
                    <a:pt x="476665" y="513232"/>
                  </a:lnTo>
                  <a:lnTo>
                    <a:pt x="476665" y="227749"/>
                  </a:lnTo>
                  <a:lnTo>
                    <a:pt x="471753" y="203434"/>
                  </a:lnTo>
                  <a:lnTo>
                    <a:pt x="471363" y="202857"/>
                  </a:lnTo>
                  <a:close/>
                </a:path>
                <a:path w="476884" h="551179">
                  <a:moveTo>
                    <a:pt x="127827" y="316723"/>
                  </a:moveTo>
                  <a:lnTo>
                    <a:pt x="61841" y="316723"/>
                  </a:lnTo>
                  <a:lnTo>
                    <a:pt x="71190" y="318538"/>
                  </a:lnTo>
                  <a:lnTo>
                    <a:pt x="79397" y="323977"/>
                  </a:lnTo>
                  <a:lnTo>
                    <a:pt x="101165" y="345744"/>
                  </a:lnTo>
                  <a:lnTo>
                    <a:pt x="109204" y="347345"/>
                  </a:lnTo>
                  <a:lnTo>
                    <a:pt x="123275" y="341503"/>
                  </a:lnTo>
                  <a:lnTo>
                    <a:pt x="127835" y="334695"/>
                  </a:lnTo>
                  <a:lnTo>
                    <a:pt x="127827" y="316723"/>
                  </a:lnTo>
                  <a:close/>
                </a:path>
                <a:path w="476884" h="551179">
                  <a:moveTo>
                    <a:pt x="152574" y="0"/>
                  </a:moveTo>
                  <a:lnTo>
                    <a:pt x="128309" y="4911"/>
                  </a:lnTo>
                  <a:lnTo>
                    <a:pt x="108469" y="18295"/>
                  </a:lnTo>
                  <a:lnTo>
                    <a:pt x="95079" y="38131"/>
                  </a:lnTo>
                  <a:lnTo>
                    <a:pt x="90166" y="62395"/>
                  </a:lnTo>
                  <a:lnTo>
                    <a:pt x="90255" y="285800"/>
                  </a:lnTo>
                  <a:lnTo>
                    <a:pt x="127814" y="285800"/>
                  </a:lnTo>
                  <a:lnTo>
                    <a:pt x="127720" y="62395"/>
                  </a:lnTo>
                  <a:lnTo>
                    <a:pt x="129677" y="52732"/>
                  </a:lnTo>
                  <a:lnTo>
                    <a:pt x="135008" y="44835"/>
                  </a:lnTo>
                  <a:lnTo>
                    <a:pt x="142910" y="39508"/>
                  </a:lnTo>
                  <a:lnTo>
                    <a:pt x="152574" y="37553"/>
                  </a:lnTo>
                  <a:lnTo>
                    <a:pt x="209668" y="37553"/>
                  </a:lnTo>
                  <a:lnTo>
                    <a:pt x="196673" y="18295"/>
                  </a:lnTo>
                  <a:lnTo>
                    <a:pt x="176838" y="4911"/>
                  </a:lnTo>
                  <a:lnTo>
                    <a:pt x="152574" y="0"/>
                  </a:lnTo>
                  <a:close/>
                </a:path>
                <a:path w="476884" h="551179">
                  <a:moveTo>
                    <a:pt x="209668" y="37553"/>
                  </a:moveTo>
                  <a:lnTo>
                    <a:pt x="152574" y="37553"/>
                  </a:lnTo>
                  <a:lnTo>
                    <a:pt x="162231" y="39508"/>
                  </a:lnTo>
                  <a:lnTo>
                    <a:pt x="170129" y="44835"/>
                  </a:lnTo>
                  <a:lnTo>
                    <a:pt x="175459" y="52732"/>
                  </a:lnTo>
                  <a:lnTo>
                    <a:pt x="177415" y="62395"/>
                  </a:lnTo>
                  <a:lnTo>
                    <a:pt x="177428" y="254254"/>
                  </a:lnTo>
                  <a:lnTo>
                    <a:pt x="178905" y="261553"/>
                  </a:lnTo>
                  <a:lnTo>
                    <a:pt x="182932" y="267520"/>
                  </a:lnTo>
                  <a:lnTo>
                    <a:pt x="188899" y="271547"/>
                  </a:lnTo>
                  <a:lnTo>
                    <a:pt x="196199" y="273024"/>
                  </a:lnTo>
                  <a:lnTo>
                    <a:pt x="203500" y="271547"/>
                  </a:lnTo>
                  <a:lnTo>
                    <a:pt x="209472" y="267520"/>
                  </a:lnTo>
                  <a:lnTo>
                    <a:pt x="213503" y="261553"/>
                  </a:lnTo>
                  <a:lnTo>
                    <a:pt x="214982" y="254254"/>
                  </a:lnTo>
                  <a:lnTo>
                    <a:pt x="214982" y="226352"/>
                  </a:lnTo>
                  <a:lnTo>
                    <a:pt x="217382" y="217178"/>
                  </a:lnTo>
                  <a:lnTo>
                    <a:pt x="222848" y="209713"/>
                  </a:lnTo>
                  <a:lnTo>
                    <a:pt x="230395" y="204813"/>
                  </a:lnTo>
                  <a:lnTo>
                    <a:pt x="229982" y="204813"/>
                  </a:lnTo>
                  <a:lnTo>
                    <a:pt x="239772" y="202857"/>
                  </a:lnTo>
                  <a:lnTo>
                    <a:pt x="471363" y="202857"/>
                  </a:lnTo>
                  <a:lnTo>
                    <a:pt x="458365" y="183599"/>
                  </a:lnTo>
                  <a:lnTo>
                    <a:pt x="457544" y="183045"/>
                  </a:lnTo>
                  <a:lnTo>
                    <a:pt x="283384" y="183045"/>
                  </a:lnTo>
                  <a:lnTo>
                    <a:pt x="281365" y="181241"/>
                  </a:lnTo>
                  <a:lnTo>
                    <a:pt x="272192" y="174411"/>
                  </a:lnTo>
                  <a:lnTo>
                    <a:pt x="263716" y="170243"/>
                  </a:lnTo>
                  <a:lnTo>
                    <a:pt x="214969" y="170243"/>
                  </a:lnTo>
                  <a:lnTo>
                    <a:pt x="214969" y="62395"/>
                  </a:lnTo>
                  <a:lnTo>
                    <a:pt x="210058" y="38131"/>
                  </a:lnTo>
                  <a:lnTo>
                    <a:pt x="209668" y="37553"/>
                  </a:lnTo>
                  <a:close/>
                </a:path>
                <a:path w="476884" h="551179">
                  <a:moveTo>
                    <a:pt x="327021" y="202857"/>
                  </a:moveTo>
                  <a:lnTo>
                    <a:pt x="239772" y="202857"/>
                  </a:lnTo>
                  <a:lnTo>
                    <a:pt x="249435" y="204813"/>
                  </a:lnTo>
                  <a:lnTo>
                    <a:pt x="257332" y="210143"/>
                  </a:lnTo>
                  <a:lnTo>
                    <a:pt x="262659" y="218041"/>
                  </a:lnTo>
                  <a:lnTo>
                    <a:pt x="264614" y="227749"/>
                  </a:lnTo>
                  <a:lnTo>
                    <a:pt x="264718" y="254254"/>
                  </a:lnTo>
                  <a:lnTo>
                    <a:pt x="266198" y="261553"/>
                  </a:lnTo>
                  <a:lnTo>
                    <a:pt x="270228" y="267520"/>
                  </a:lnTo>
                  <a:lnTo>
                    <a:pt x="276198" y="271547"/>
                  </a:lnTo>
                  <a:lnTo>
                    <a:pt x="283498" y="273024"/>
                  </a:lnTo>
                  <a:lnTo>
                    <a:pt x="290800" y="271547"/>
                  </a:lnTo>
                  <a:lnTo>
                    <a:pt x="296772" y="267520"/>
                  </a:lnTo>
                  <a:lnTo>
                    <a:pt x="300802" y="261553"/>
                  </a:lnTo>
                  <a:lnTo>
                    <a:pt x="302282" y="254254"/>
                  </a:lnTo>
                  <a:lnTo>
                    <a:pt x="302180" y="227749"/>
                  </a:lnTo>
                  <a:lnTo>
                    <a:pt x="304176" y="218041"/>
                  </a:lnTo>
                  <a:lnTo>
                    <a:pt x="309507" y="210143"/>
                  </a:lnTo>
                  <a:lnTo>
                    <a:pt x="317390" y="204813"/>
                  </a:lnTo>
                  <a:lnTo>
                    <a:pt x="327021" y="202857"/>
                  </a:lnTo>
                  <a:close/>
                </a:path>
                <a:path w="476884" h="551179">
                  <a:moveTo>
                    <a:pt x="414270" y="202857"/>
                  </a:moveTo>
                  <a:lnTo>
                    <a:pt x="327021" y="202857"/>
                  </a:lnTo>
                  <a:lnTo>
                    <a:pt x="336681" y="204813"/>
                  </a:lnTo>
                  <a:lnTo>
                    <a:pt x="344579" y="210143"/>
                  </a:lnTo>
                  <a:lnTo>
                    <a:pt x="349907" y="218041"/>
                  </a:lnTo>
                  <a:lnTo>
                    <a:pt x="351863" y="227749"/>
                  </a:lnTo>
                  <a:lnTo>
                    <a:pt x="351916" y="254254"/>
                  </a:lnTo>
                  <a:lnTo>
                    <a:pt x="353396" y="261553"/>
                  </a:lnTo>
                  <a:lnTo>
                    <a:pt x="357426" y="267520"/>
                  </a:lnTo>
                  <a:lnTo>
                    <a:pt x="363396" y="271547"/>
                  </a:lnTo>
                  <a:lnTo>
                    <a:pt x="370697" y="273024"/>
                  </a:lnTo>
                  <a:lnTo>
                    <a:pt x="377996" y="271547"/>
                  </a:lnTo>
                  <a:lnTo>
                    <a:pt x="383963" y="267520"/>
                  </a:lnTo>
                  <a:lnTo>
                    <a:pt x="387990" y="261553"/>
                  </a:lnTo>
                  <a:lnTo>
                    <a:pt x="389467" y="254254"/>
                  </a:lnTo>
                  <a:lnTo>
                    <a:pt x="389417" y="227749"/>
                  </a:lnTo>
                  <a:lnTo>
                    <a:pt x="391372" y="218041"/>
                  </a:lnTo>
                  <a:lnTo>
                    <a:pt x="396701" y="210143"/>
                  </a:lnTo>
                  <a:lnTo>
                    <a:pt x="404603" y="204813"/>
                  </a:lnTo>
                  <a:lnTo>
                    <a:pt x="414270" y="202857"/>
                  </a:lnTo>
                  <a:close/>
                </a:path>
                <a:path w="476884" h="551179">
                  <a:moveTo>
                    <a:pt x="327009" y="165303"/>
                  </a:moveTo>
                  <a:lnTo>
                    <a:pt x="285403" y="181241"/>
                  </a:lnTo>
                  <a:lnTo>
                    <a:pt x="283384" y="183045"/>
                  </a:lnTo>
                  <a:lnTo>
                    <a:pt x="370646" y="183045"/>
                  </a:lnTo>
                  <a:lnTo>
                    <a:pt x="327009" y="165303"/>
                  </a:lnTo>
                  <a:close/>
                </a:path>
                <a:path w="476884" h="551179">
                  <a:moveTo>
                    <a:pt x="414270" y="165303"/>
                  </a:moveTo>
                  <a:lnTo>
                    <a:pt x="372665" y="181241"/>
                  </a:lnTo>
                  <a:lnTo>
                    <a:pt x="370646" y="183045"/>
                  </a:lnTo>
                  <a:lnTo>
                    <a:pt x="457544" y="183045"/>
                  </a:lnTo>
                  <a:lnTo>
                    <a:pt x="438572" y="170243"/>
                  </a:lnTo>
                  <a:lnTo>
                    <a:pt x="414270" y="165303"/>
                  </a:lnTo>
                  <a:close/>
                </a:path>
                <a:path w="476884" h="551179">
                  <a:moveTo>
                    <a:pt x="239772" y="165303"/>
                  </a:moveTo>
                  <a:lnTo>
                    <a:pt x="232635" y="165303"/>
                  </a:lnTo>
                  <a:lnTo>
                    <a:pt x="225650" y="166484"/>
                  </a:lnTo>
                  <a:lnTo>
                    <a:pt x="214969" y="170243"/>
                  </a:lnTo>
                  <a:lnTo>
                    <a:pt x="263716" y="170243"/>
                  </a:lnTo>
                  <a:lnTo>
                    <a:pt x="262031" y="169414"/>
                  </a:lnTo>
                  <a:lnTo>
                    <a:pt x="251138" y="166346"/>
                  </a:lnTo>
                  <a:lnTo>
                    <a:pt x="239772" y="1653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1780976" y="2115079"/>
              <a:ext cx="658495" cy="278765"/>
            </a:xfrm>
            <a:custGeom>
              <a:avLst/>
              <a:gdLst/>
              <a:ahLst/>
              <a:cxnLst/>
              <a:rect l="l" t="t" r="r" b="b"/>
              <a:pathLst>
                <a:path w="658494" h="278764">
                  <a:moveTo>
                    <a:pt x="73372" y="0"/>
                  </a:moveTo>
                  <a:lnTo>
                    <a:pt x="15290" y="14955"/>
                  </a:lnTo>
                  <a:lnTo>
                    <a:pt x="0" y="52065"/>
                  </a:lnTo>
                  <a:lnTo>
                    <a:pt x="215" y="58377"/>
                  </a:lnTo>
                  <a:lnTo>
                    <a:pt x="7048" y="128620"/>
                  </a:lnTo>
                  <a:lnTo>
                    <a:pt x="7624" y="131476"/>
                  </a:lnTo>
                  <a:lnTo>
                    <a:pt x="8711" y="130069"/>
                  </a:lnTo>
                  <a:lnTo>
                    <a:pt x="9194" y="132989"/>
                  </a:lnTo>
                  <a:lnTo>
                    <a:pt x="8960" y="179974"/>
                  </a:lnTo>
                  <a:lnTo>
                    <a:pt x="10580" y="224358"/>
                  </a:lnTo>
                  <a:lnTo>
                    <a:pt x="18682" y="259135"/>
                  </a:lnTo>
                  <a:lnTo>
                    <a:pt x="37895" y="277298"/>
                  </a:lnTo>
                  <a:lnTo>
                    <a:pt x="72847" y="271838"/>
                  </a:lnTo>
                  <a:lnTo>
                    <a:pt x="119583" y="271711"/>
                  </a:lnTo>
                  <a:lnTo>
                    <a:pt x="151821" y="268524"/>
                  </a:lnTo>
                  <a:lnTo>
                    <a:pt x="183910" y="267454"/>
                  </a:lnTo>
                  <a:lnTo>
                    <a:pt x="216011" y="268493"/>
                  </a:lnTo>
                  <a:lnTo>
                    <a:pt x="248285" y="271635"/>
                  </a:lnTo>
                  <a:lnTo>
                    <a:pt x="355955" y="271749"/>
                  </a:lnTo>
                  <a:lnTo>
                    <a:pt x="390338" y="266141"/>
                  </a:lnTo>
                  <a:lnTo>
                    <a:pt x="424795" y="264269"/>
                  </a:lnTo>
                  <a:lnTo>
                    <a:pt x="459129" y="266131"/>
                  </a:lnTo>
                  <a:lnTo>
                    <a:pt x="493141" y="271724"/>
                  </a:lnTo>
                  <a:lnTo>
                    <a:pt x="563511" y="271749"/>
                  </a:lnTo>
                  <a:lnTo>
                    <a:pt x="593102" y="272305"/>
                  </a:lnTo>
                  <a:lnTo>
                    <a:pt x="624063" y="277402"/>
                  </a:lnTo>
                  <a:lnTo>
                    <a:pt x="639699" y="278493"/>
                  </a:lnTo>
                  <a:lnTo>
                    <a:pt x="644271" y="278607"/>
                  </a:lnTo>
                  <a:lnTo>
                    <a:pt x="648449" y="275864"/>
                  </a:lnTo>
                  <a:lnTo>
                    <a:pt x="651446" y="271267"/>
                  </a:lnTo>
                  <a:lnTo>
                    <a:pt x="655730" y="240499"/>
                  </a:lnTo>
                  <a:lnTo>
                    <a:pt x="654759" y="208167"/>
                  </a:lnTo>
                  <a:lnTo>
                    <a:pt x="652519" y="175558"/>
                  </a:lnTo>
                  <a:lnTo>
                    <a:pt x="652995" y="143962"/>
                  </a:lnTo>
                  <a:lnTo>
                    <a:pt x="656673" y="93306"/>
                  </a:lnTo>
                  <a:lnTo>
                    <a:pt x="657945" y="71029"/>
                  </a:lnTo>
                  <a:lnTo>
                    <a:pt x="656327" y="49747"/>
                  </a:lnTo>
                  <a:lnTo>
                    <a:pt x="650151" y="21369"/>
                  </a:lnTo>
                  <a:lnTo>
                    <a:pt x="641091" y="6375"/>
                  </a:lnTo>
                  <a:lnTo>
                    <a:pt x="627851" y="2401"/>
                  </a:lnTo>
                  <a:lnTo>
                    <a:pt x="612908" y="3638"/>
                  </a:lnTo>
                  <a:lnTo>
                    <a:pt x="598741" y="4275"/>
                  </a:lnTo>
                  <a:lnTo>
                    <a:pt x="495007" y="4275"/>
                  </a:lnTo>
                  <a:lnTo>
                    <a:pt x="458671" y="1566"/>
                  </a:lnTo>
                  <a:lnTo>
                    <a:pt x="422246" y="254"/>
                  </a:lnTo>
                  <a:lnTo>
                    <a:pt x="385969" y="930"/>
                  </a:lnTo>
                  <a:lnTo>
                    <a:pt x="350075" y="4186"/>
                  </a:lnTo>
                  <a:lnTo>
                    <a:pt x="135902" y="4275"/>
                  </a:lnTo>
                  <a:lnTo>
                    <a:pt x="104571" y="2938"/>
                  </a:lnTo>
                  <a:lnTo>
                    <a:pt x="7337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3619697" y="1560601"/>
            <a:ext cx="2486419" cy="3853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sz="2400" dirty="0">
                <a:latin typeface="Grammarsaurus" pitchFamily="2" charset="0"/>
                <a:cs typeface="Arial MT"/>
              </a:rPr>
              <a:t>= 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</a:t>
            </a:r>
            <a:r>
              <a:rPr sz="2400" b="1" u="dbl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bi</a:t>
            </a:r>
            <a:r>
              <a:rPr sz="2400" b="1" u="dbl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graphy</a:t>
            </a:r>
            <a:endParaRPr sz="2400" dirty="0">
              <a:latin typeface="Grammarsaurus" pitchFamily="2" charset="0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9289503" y="1560601"/>
            <a:ext cx="2474625" cy="3853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  <a:tabLst>
                <a:tab pos="693420" algn="l"/>
                <a:tab pos="2226310" algn="l"/>
              </a:tabLst>
            </a:pPr>
            <a:r>
              <a:rPr sz="2400" dirty="0">
                <a:latin typeface="Grammarsaurus" pitchFamily="2" charset="0"/>
                <a:cs typeface="Arial MT"/>
              </a:rPr>
              <a:t>= 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aut</a:t>
            </a:r>
            <a:r>
              <a:rPr sz="2400" b="1" u="dbl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pilot	</a:t>
            </a:r>
            <a:endParaRPr sz="2400">
              <a:latin typeface="Grammarsaurus" pitchFamily="2" charset="0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619698" y="3370945"/>
            <a:ext cx="2474625" cy="3853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  <a:tabLst>
                <a:tab pos="2226310" algn="l"/>
              </a:tabLst>
            </a:pPr>
            <a:r>
              <a:rPr sz="2400" dirty="0">
                <a:latin typeface="Grammarsaurus" pitchFamily="2" charset="0"/>
                <a:cs typeface="Arial MT"/>
              </a:rPr>
              <a:t>= 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aut</a:t>
            </a:r>
            <a:r>
              <a:rPr sz="2400" b="1" u="dbl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mobile	</a:t>
            </a:r>
            <a:endParaRPr sz="2400">
              <a:latin typeface="Grammarsaurus" pitchFamily="2" charset="0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9289503" y="3370945"/>
            <a:ext cx="2474625" cy="3853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  <a:tabLst>
                <a:tab pos="745490" algn="l"/>
                <a:tab pos="2226310" algn="l"/>
              </a:tabLst>
            </a:pPr>
            <a:r>
              <a:rPr sz="2400" dirty="0">
                <a:latin typeface="Grammarsaurus" pitchFamily="2" charset="0"/>
                <a:cs typeface="Arial MT"/>
              </a:rPr>
              <a:t>= 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aut</a:t>
            </a:r>
            <a:r>
              <a:rPr sz="2400" b="1" u="dbl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4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dial	</a:t>
            </a:r>
            <a:endParaRPr sz="2400">
              <a:latin typeface="Grammarsaurus" pitchFamily="2" charset="0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928787" y="2137655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7450782" y="2115079"/>
            <a:ext cx="658495" cy="278765"/>
          </a:xfrm>
          <a:custGeom>
            <a:avLst/>
            <a:gdLst/>
            <a:ahLst/>
            <a:cxnLst/>
            <a:rect l="l" t="t" r="r" b="b"/>
            <a:pathLst>
              <a:path w="658495" h="278764">
                <a:moveTo>
                  <a:pt x="73374" y="0"/>
                </a:moveTo>
                <a:lnTo>
                  <a:pt x="15290" y="14955"/>
                </a:lnTo>
                <a:lnTo>
                  <a:pt x="0" y="52065"/>
                </a:lnTo>
                <a:lnTo>
                  <a:pt x="215" y="58377"/>
                </a:lnTo>
                <a:lnTo>
                  <a:pt x="7048" y="128620"/>
                </a:lnTo>
                <a:lnTo>
                  <a:pt x="7624" y="131476"/>
                </a:lnTo>
                <a:lnTo>
                  <a:pt x="8711" y="130069"/>
                </a:lnTo>
                <a:lnTo>
                  <a:pt x="9194" y="132989"/>
                </a:lnTo>
                <a:lnTo>
                  <a:pt x="8960" y="179974"/>
                </a:lnTo>
                <a:lnTo>
                  <a:pt x="10580" y="224358"/>
                </a:lnTo>
                <a:lnTo>
                  <a:pt x="18682" y="259135"/>
                </a:lnTo>
                <a:lnTo>
                  <a:pt x="37895" y="277298"/>
                </a:lnTo>
                <a:lnTo>
                  <a:pt x="72847" y="271838"/>
                </a:lnTo>
                <a:lnTo>
                  <a:pt x="119583" y="271711"/>
                </a:lnTo>
                <a:lnTo>
                  <a:pt x="151821" y="268524"/>
                </a:lnTo>
                <a:lnTo>
                  <a:pt x="183910" y="267454"/>
                </a:lnTo>
                <a:lnTo>
                  <a:pt x="216011" y="268493"/>
                </a:lnTo>
                <a:lnTo>
                  <a:pt x="248285" y="271635"/>
                </a:lnTo>
                <a:lnTo>
                  <a:pt x="355955" y="271749"/>
                </a:lnTo>
                <a:lnTo>
                  <a:pt x="390338" y="266141"/>
                </a:lnTo>
                <a:lnTo>
                  <a:pt x="424795" y="264269"/>
                </a:lnTo>
                <a:lnTo>
                  <a:pt x="459129" y="266131"/>
                </a:lnTo>
                <a:lnTo>
                  <a:pt x="493141" y="271724"/>
                </a:lnTo>
                <a:lnTo>
                  <a:pt x="563511" y="271749"/>
                </a:lnTo>
                <a:lnTo>
                  <a:pt x="593102" y="272305"/>
                </a:lnTo>
                <a:lnTo>
                  <a:pt x="624063" y="277402"/>
                </a:lnTo>
                <a:lnTo>
                  <a:pt x="639699" y="278493"/>
                </a:lnTo>
                <a:lnTo>
                  <a:pt x="644271" y="278607"/>
                </a:lnTo>
                <a:lnTo>
                  <a:pt x="648462" y="275864"/>
                </a:lnTo>
                <a:lnTo>
                  <a:pt x="651446" y="271267"/>
                </a:lnTo>
                <a:lnTo>
                  <a:pt x="655730" y="240499"/>
                </a:lnTo>
                <a:lnTo>
                  <a:pt x="654759" y="208167"/>
                </a:lnTo>
                <a:lnTo>
                  <a:pt x="652519" y="175558"/>
                </a:lnTo>
                <a:lnTo>
                  <a:pt x="652995" y="143962"/>
                </a:lnTo>
                <a:lnTo>
                  <a:pt x="656673" y="93306"/>
                </a:lnTo>
                <a:lnTo>
                  <a:pt x="657945" y="71029"/>
                </a:lnTo>
                <a:lnTo>
                  <a:pt x="656327" y="49747"/>
                </a:lnTo>
                <a:lnTo>
                  <a:pt x="650151" y="21369"/>
                </a:lnTo>
                <a:lnTo>
                  <a:pt x="641091" y="6375"/>
                </a:lnTo>
                <a:lnTo>
                  <a:pt x="627851" y="2401"/>
                </a:lnTo>
                <a:lnTo>
                  <a:pt x="612908" y="3638"/>
                </a:lnTo>
                <a:lnTo>
                  <a:pt x="598741" y="4275"/>
                </a:lnTo>
                <a:lnTo>
                  <a:pt x="495020" y="4275"/>
                </a:lnTo>
                <a:lnTo>
                  <a:pt x="458676" y="1566"/>
                </a:lnTo>
                <a:lnTo>
                  <a:pt x="422248" y="254"/>
                </a:lnTo>
                <a:lnTo>
                  <a:pt x="385969" y="930"/>
                </a:lnTo>
                <a:lnTo>
                  <a:pt x="350075" y="4186"/>
                </a:lnTo>
                <a:lnTo>
                  <a:pt x="135915" y="4275"/>
                </a:lnTo>
                <a:lnTo>
                  <a:pt x="104576" y="2938"/>
                </a:lnTo>
                <a:lnTo>
                  <a:pt x="7337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598594" y="2137655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1780976" y="3925431"/>
            <a:ext cx="658495" cy="278765"/>
          </a:xfrm>
          <a:custGeom>
            <a:avLst/>
            <a:gdLst/>
            <a:ahLst/>
            <a:cxnLst/>
            <a:rect l="l" t="t" r="r" b="b"/>
            <a:pathLst>
              <a:path w="658494" h="278764">
                <a:moveTo>
                  <a:pt x="73372" y="0"/>
                </a:moveTo>
                <a:lnTo>
                  <a:pt x="15290" y="14955"/>
                </a:lnTo>
                <a:lnTo>
                  <a:pt x="0" y="52065"/>
                </a:lnTo>
                <a:lnTo>
                  <a:pt x="215" y="58377"/>
                </a:lnTo>
                <a:lnTo>
                  <a:pt x="7048" y="128620"/>
                </a:lnTo>
                <a:lnTo>
                  <a:pt x="7624" y="131476"/>
                </a:lnTo>
                <a:lnTo>
                  <a:pt x="8711" y="130069"/>
                </a:lnTo>
                <a:lnTo>
                  <a:pt x="9194" y="132989"/>
                </a:lnTo>
                <a:lnTo>
                  <a:pt x="8960" y="179974"/>
                </a:lnTo>
                <a:lnTo>
                  <a:pt x="10580" y="224358"/>
                </a:lnTo>
                <a:lnTo>
                  <a:pt x="18682" y="259135"/>
                </a:lnTo>
                <a:lnTo>
                  <a:pt x="37895" y="277298"/>
                </a:lnTo>
                <a:lnTo>
                  <a:pt x="72847" y="271838"/>
                </a:lnTo>
                <a:lnTo>
                  <a:pt x="119583" y="271711"/>
                </a:lnTo>
                <a:lnTo>
                  <a:pt x="151821" y="268524"/>
                </a:lnTo>
                <a:lnTo>
                  <a:pt x="183910" y="267454"/>
                </a:lnTo>
                <a:lnTo>
                  <a:pt x="216011" y="268493"/>
                </a:lnTo>
                <a:lnTo>
                  <a:pt x="248285" y="271635"/>
                </a:lnTo>
                <a:lnTo>
                  <a:pt x="355955" y="271749"/>
                </a:lnTo>
                <a:lnTo>
                  <a:pt x="390338" y="266141"/>
                </a:lnTo>
                <a:lnTo>
                  <a:pt x="424795" y="264269"/>
                </a:lnTo>
                <a:lnTo>
                  <a:pt x="459129" y="266131"/>
                </a:lnTo>
                <a:lnTo>
                  <a:pt x="493141" y="271724"/>
                </a:lnTo>
                <a:lnTo>
                  <a:pt x="563511" y="271749"/>
                </a:lnTo>
                <a:lnTo>
                  <a:pt x="593102" y="272299"/>
                </a:lnTo>
                <a:lnTo>
                  <a:pt x="624063" y="277402"/>
                </a:lnTo>
                <a:lnTo>
                  <a:pt x="639699" y="278493"/>
                </a:lnTo>
                <a:lnTo>
                  <a:pt x="644271" y="278607"/>
                </a:lnTo>
                <a:lnTo>
                  <a:pt x="648449" y="275864"/>
                </a:lnTo>
                <a:lnTo>
                  <a:pt x="651446" y="271267"/>
                </a:lnTo>
                <a:lnTo>
                  <a:pt x="655730" y="240499"/>
                </a:lnTo>
                <a:lnTo>
                  <a:pt x="654759" y="208167"/>
                </a:lnTo>
                <a:lnTo>
                  <a:pt x="652519" y="175558"/>
                </a:lnTo>
                <a:lnTo>
                  <a:pt x="652995" y="143962"/>
                </a:lnTo>
                <a:lnTo>
                  <a:pt x="656673" y="93306"/>
                </a:lnTo>
                <a:lnTo>
                  <a:pt x="657945" y="71029"/>
                </a:lnTo>
                <a:lnTo>
                  <a:pt x="656327" y="49747"/>
                </a:lnTo>
                <a:lnTo>
                  <a:pt x="650151" y="21369"/>
                </a:lnTo>
                <a:lnTo>
                  <a:pt x="641091" y="6375"/>
                </a:lnTo>
                <a:lnTo>
                  <a:pt x="627851" y="2401"/>
                </a:lnTo>
                <a:lnTo>
                  <a:pt x="612908" y="3638"/>
                </a:lnTo>
                <a:lnTo>
                  <a:pt x="598741" y="4275"/>
                </a:lnTo>
                <a:lnTo>
                  <a:pt x="495007" y="4275"/>
                </a:lnTo>
                <a:lnTo>
                  <a:pt x="458671" y="1566"/>
                </a:lnTo>
                <a:lnTo>
                  <a:pt x="422246" y="254"/>
                </a:lnTo>
                <a:lnTo>
                  <a:pt x="385969" y="930"/>
                </a:lnTo>
                <a:lnTo>
                  <a:pt x="350075" y="4186"/>
                </a:lnTo>
                <a:lnTo>
                  <a:pt x="135902" y="4275"/>
                </a:lnTo>
                <a:lnTo>
                  <a:pt x="104571" y="2938"/>
                </a:lnTo>
                <a:lnTo>
                  <a:pt x="7337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928787" y="3948012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7450782" y="3925431"/>
            <a:ext cx="658495" cy="278765"/>
          </a:xfrm>
          <a:custGeom>
            <a:avLst/>
            <a:gdLst/>
            <a:ahLst/>
            <a:cxnLst/>
            <a:rect l="l" t="t" r="r" b="b"/>
            <a:pathLst>
              <a:path w="658495" h="278764">
                <a:moveTo>
                  <a:pt x="73374" y="0"/>
                </a:moveTo>
                <a:lnTo>
                  <a:pt x="15290" y="14955"/>
                </a:lnTo>
                <a:lnTo>
                  <a:pt x="0" y="52065"/>
                </a:lnTo>
                <a:lnTo>
                  <a:pt x="215" y="58377"/>
                </a:lnTo>
                <a:lnTo>
                  <a:pt x="7048" y="128620"/>
                </a:lnTo>
                <a:lnTo>
                  <a:pt x="7624" y="131476"/>
                </a:lnTo>
                <a:lnTo>
                  <a:pt x="8711" y="130069"/>
                </a:lnTo>
                <a:lnTo>
                  <a:pt x="9194" y="132989"/>
                </a:lnTo>
                <a:lnTo>
                  <a:pt x="8960" y="179974"/>
                </a:lnTo>
                <a:lnTo>
                  <a:pt x="10580" y="224358"/>
                </a:lnTo>
                <a:lnTo>
                  <a:pt x="18682" y="259135"/>
                </a:lnTo>
                <a:lnTo>
                  <a:pt x="37895" y="277298"/>
                </a:lnTo>
                <a:lnTo>
                  <a:pt x="72847" y="271838"/>
                </a:lnTo>
                <a:lnTo>
                  <a:pt x="119583" y="271711"/>
                </a:lnTo>
                <a:lnTo>
                  <a:pt x="151821" y="268524"/>
                </a:lnTo>
                <a:lnTo>
                  <a:pt x="183910" y="267454"/>
                </a:lnTo>
                <a:lnTo>
                  <a:pt x="216011" y="268493"/>
                </a:lnTo>
                <a:lnTo>
                  <a:pt x="248285" y="271635"/>
                </a:lnTo>
                <a:lnTo>
                  <a:pt x="355955" y="271749"/>
                </a:lnTo>
                <a:lnTo>
                  <a:pt x="390338" y="266141"/>
                </a:lnTo>
                <a:lnTo>
                  <a:pt x="424795" y="264269"/>
                </a:lnTo>
                <a:lnTo>
                  <a:pt x="459129" y="266131"/>
                </a:lnTo>
                <a:lnTo>
                  <a:pt x="493141" y="271724"/>
                </a:lnTo>
                <a:lnTo>
                  <a:pt x="563511" y="271749"/>
                </a:lnTo>
                <a:lnTo>
                  <a:pt x="593102" y="272299"/>
                </a:lnTo>
                <a:lnTo>
                  <a:pt x="624063" y="277402"/>
                </a:lnTo>
                <a:lnTo>
                  <a:pt x="639699" y="278493"/>
                </a:lnTo>
                <a:lnTo>
                  <a:pt x="644271" y="278607"/>
                </a:lnTo>
                <a:lnTo>
                  <a:pt x="648462" y="275864"/>
                </a:lnTo>
                <a:lnTo>
                  <a:pt x="651446" y="271267"/>
                </a:lnTo>
                <a:lnTo>
                  <a:pt x="655730" y="240499"/>
                </a:lnTo>
                <a:lnTo>
                  <a:pt x="654759" y="208167"/>
                </a:lnTo>
                <a:lnTo>
                  <a:pt x="652519" y="175558"/>
                </a:lnTo>
                <a:lnTo>
                  <a:pt x="652995" y="143962"/>
                </a:lnTo>
                <a:lnTo>
                  <a:pt x="656673" y="93306"/>
                </a:lnTo>
                <a:lnTo>
                  <a:pt x="657945" y="71029"/>
                </a:lnTo>
                <a:lnTo>
                  <a:pt x="656327" y="49747"/>
                </a:lnTo>
                <a:lnTo>
                  <a:pt x="650151" y="21369"/>
                </a:lnTo>
                <a:lnTo>
                  <a:pt x="641091" y="6375"/>
                </a:lnTo>
                <a:lnTo>
                  <a:pt x="627851" y="2401"/>
                </a:lnTo>
                <a:lnTo>
                  <a:pt x="612908" y="3638"/>
                </a:lnTo>
                <a:lnTo>
                  <a:pt x="598741" y="4275"/>
                </a:lnTo>
                <a:lnTo>
                  <a:pt x="495020" y="4275"/>
                </a:lnTo>
                <a:lnTo>
                  <a:pt x="458676" y="1566"/>
                </a:lnTo>
                <a:lnTo>
                  <a:pt x="422248" y="254"/>
                </a:lnTo>
                <a:lnTo>
                  <a:pt x="385969" y="930"/>
                </a:lnTo>
                <a:lnTo>
                  <a:pt x="350075" y="4186"/>
                </a:lnTo>
                <a:lnTo>
                  <a:pt x="135915" y="4275"/>
                </a:lnTo>
                <a:lnTo>
                  <a:pt x="104576" y="2938"/>
                </a:lnTo>
                <a:lnTo>
                  <a:pt x="7337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7598594" y="3948012"/>
            <a:ext cx="362585" cy="2019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12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grpSp>
        <p:nvGrpSpPr>
          <p:cNvPr id="60" name="object 60"/>
          <p:cNvGrpSpPr/>
          <p:nvPr/>
        </p:nvGrpSpPr>
        <p:grpSpPr>
          <a:xfrm>
            <a:off x="3513248" y="4693284"/>
            <a:ext cx="5165725" cy="1858645"/>
            <a:chOff x="3513248" y="4693284"/>
            <a:chExt cx="5165725" cy="1858645"/>
          </a:xfrm>
        </p:grpSpPr>
        <p:sp>
          <p:nvSpPr>
            <p:cNvPr id="61" name="object 61"/>
            <p:cNvSpPr/>
            <p:nvPr/>
          </p:nvSpPr>
          <p:spPr>
            <a:xfrm>
              <a:off x="3513248" y="4693284"/>
              <a:ext cx="5165725" cy="1270000"/>
            </a:xfrm>
            <a:custGeom>
              <a:avLst/>
              <a:gdLst/>
              <a:ahLst/>
              <a:cxnLst/>
              <a:rect l="l" t="t" r="r" b="b"/>
              <a:pathLst>
                <a:path w="5165725" h="1270000">
                  <a:moveTo>
                    <a:pt x="499199" y="0"/>
                  </a:moveTo>
                  <a:lnTo>
                    <a:pt x="449190" y="960"/>
                  </a:lnTo>
                  <a:lnTo>
                    <a:pt x="399748" y="3573"/>
                  </a:lnTo>
                  <a:lnTo>
                    <a:pt x="350943" y="8111"/>
                  </a:lnTo>
                  <a:lnTo>
                    <a:pt x="302849" y="14846"/>
                  </a:lnTo>
                  <a:lnTo>
                    <a:pt x="255537" y="24052"/>
                  </a:lnTo>
                  <a:lnTo>
                    <a:pt x="209078" y="36000"/>
                  </a:lnTo>
                  <a:lnTo>
                    <a:pt x="163545" y="50964"/>
                  </a:lnTo>
                  <a:lnTo>
                    <a:pt x="119009" y="69215"/>
                  </a:lnTo>
                  <a:lnTo>
                    <a:pt x="76373" y="91846"/>
                  </a:lnTo>
                  <a:lnTo>
                    <a:pt x="44270" y="119241"/>
                  </a:lnTo>
                  <a:lnTo>
                    <a:pt x="21672" y="150922"/>
                  </a:lnTo>
                  <a:lnTo>
                    <a:pt x="7554" y="186411"/>
                  </a:lnTo>
                  <a:lnTo>
                    <a:pt x="874" y="225262"/>
                  </a:lnTo>
                  <a:lnTo>
                    <a:pt x="0" y="245817"/>
                  </a:lnTo>
                  <a:lnTo>
                    <a:pt x="594" y="267056"/>
                  </a:lnTo>
                  <a:lnTo>
                    <a:pt x="8926" y="320583"/>
                  </a:lnTo>
                  <a:lnTo>
                    <a:pt x="17636" y="374020"/>
                  </a:lnTo>
                  <a:lnTo>
                    <a:pt x="26625" y="427378"/>
                  </a:lnTo>
                  <a:lnTo>
                    <a:pt x="54265" y="587071"/>
                  </a:lnTo>
                  <a:lnTo>
                    <a:pt x="58792" y="600093"/>
                  </a:lnTo>
                  <a:lnTo>
                    <a:pt x="67314" y="593689"/>
                  </a:lnTo>
                  <a:lnTo>
                    <a:pt x="71092" y="606997"/>
                  </a:lnTo>
                  <a:lnTo>
                    <a:pt x="71316" y="646076"/>
                  </a:lnTo>
                  <a:lnTo>
                    <a:pt x="71023" y="685642"/>
                  </a:lnTo>
                  <a:lnTo>
                    <a:pt x="69354" y="805226"/>
                  </a:lnTo>
                  <a:lnTo>
                    <a:pt x="69304" y="844708"/>
                  </a:lnTo>
                  <a:lnTo>
                    <a:pt x="69891" y="883662"/>
                  </a:lnTo>
                  <a:lnTo>
                    <a:pt x="71346" y="921885"/>
                  </a:lnTo>
                  <a:lnTo>
                    <a:pt x="77786" y="995328"/>
                  </a:lnTo>
                  <a:lnTo>
                    <a:pt x="90469" y="1063416"/>
                  </a:lnTo>
                  <a:lnTo>
                    <a:pt x="111243" y="1124526"/>
                  </a:lnTo>
                  <a:lnTo>
                    <a:pt x="141953" y="1177037"/>
                  </a:lnTo>
                  <a:lnTo>
                    <a:pt x="184446" y="1219325"/>
                  </a:lnTo>
                  <a:lnTo>
                    <a:pt x="240568" y="1249770"/>
                  </a:lnTo>
                  <a:lnTo>
                    <a:pt x="312167" y="1266748"/>
                  </a:lnTo>
                  <a:lnTo>
                    <a:pt x="354347" y="1269680"/>
                  </a:lnTo>
                  <a:lnTo>
                    <a:pt x="401088" y="1268638"/>
                  </a:lnTo>
                  <a:lnTo>
                    <a:pt x="452622" y="1263418"/>
                  </a:lnTo>
                  <a:lnTo>
                    <a:pt x="509179" y="1253818"/>
                  </a:lnTo>
                  <a:lnTo>
                    <a:pt x="570990" y="1239635"/>
                  </a:lnTo>
                  <a:lnTo>
                    <a:pt x="596657" y="1239428"/>
                  </a:lnTo>
                  <a:lnTo>
                    <a:pt x="938007" y="1239038"/>
                  </a:lnTo>
                  <a:lnTo>
                    <a:pt x="988791" y="1235364"/>
                  </a:lnTo>
                  <a:lnTo>
                    <a:pt x="1039487" y="1232077"/>
                  </a:lnTo>
                  <a:lnTo>
                    <a:pt x="1090105" y="1229175"/>
                  </a:lnTo>
                  <a:lnTo>
                    <a:pt x="1140656" y="1226660"/>
                  </a:lnTo>
                  <a:lnTo>
                    <a:pt x="1191150" y="1224531"/>
                  </a:lnTo>
                  <a:lnTo>
                    <a:pt x="1241597" y="1222787"/>
                  </a:lnTo>
                  <a:lnTo>
                    <a:pt x="1292007" y="1221428"/>
                  </a:lnTo>
                  <a:lnTo>
                    <a:pt x="1342390" y="1220454"/>
                  </a:lnTo>
                  <a:lnTo>
                    <a:pt x="1392757" y="1219864"/>
                  </a:lnTo>
                  <a:lnTo>
                    <a:pt x="1443118" y="1219659"/>
                  </a:lnTo>
                  <a:lnTo>
                    <a:pt x="1493482" y="1219838"/>
                  </a:lnTo>
                  <a:lnTo>
                    <a:pt x="1543860" y="1220401"/>
                  </a:lnTo>
                  <a:lnTo>
                    <a:pt x="1594262" y="1221348"/>
                  </a:lnTo>
                  <a:lnTo>
                    <a:pt x="1644699" y="1222678"/>
                  </a:lnTo>
                  <a:lnTo>
                    <a:pt x="1695180" y="1224391"/>
                  </a:lnTo>
                  <a:lnTo>
                    <a:pt x="1745716" y="1226487"/>
                  </a:lnTo>
                  <a:lnTo>
                    <a:pt x="1796317" y="1228966"/>
                  </a:lnTo>
                  <a:lnTo>
                    <a:pt x="1846992" y="1231827"/>
                  </a:lnTo>
                  <a:lnTo>
                    <a:pt x="1897753" y="1235070"/>
                  </a:lnTo>
                  <a:lnTo>
                    <a:pt x="1948609" y="1238695"/>
                  </a:lnTo>
                  <a:lnTo>
                    <a:pt x="2012951" y="1239141"/>
                  </a:lnTo>
                  <a:lnTo>
                    <a:pt x="2794150" y="1239216"/>
                  </a:lnTo>
                  <a:lnTo>
                    <a:pt x="2845460" y="1233033"/>
                  </a:lnTo>
                  <a:lnTo>
                    <a:pt x="2896835" y="1227469"/>
                  </a:lnTo>
                  <a:lnTo>
                    <a:pt x="2948266" y="1222523"/>
                  </a:lnTo>
                  <a:lnTo>
                    <a:pt x="2999741" y="1218195"/>
                  </a:lnTo>
                  <a:lnTo>
                    <a:pt x="3051250" y="1214485"/>
                  </a:lnTo>
                  <a:lnTo>
                    <a:pt x="3102782" y="1211392"/>
                  </a:lnTo>
                  <a:lnTo>
                    <a:pt x="3154328" y="1208918"/>
                  </a:lnTo>
                  <a:lnTo>
                    <a:pt x="3205875" y="1207061"/>
                  </a:lnTo>
                  <a:lnTo>
                    <a:pt x="3257414" y="1205822"/>
                  </a:lnTo>
                  <a:lnTo>
                    <a:pt x="3308934" y="1205200"/>
                  </a:lnTo>
                  <a:lnTo>
                    <a:pt x="3360425" y="1205196"/>
                  </a:lnTo>
                  <a:lnTo>
                    <a:pt x="3411876" y="1205809"/>
                  </a:lnTo>
                  <a:lnTo>
                    <a:pt x="3463276" y="1207040"/>
                  </a:lnTo>
                  <a:lnTo>
                    <a:pt x="3514615" y="1208888"/>
                  </a:lnTo>
                  <a:lnTo>
                    <a:pt x="3565883" y="1211353"/>
                  </a:lnTo>
                  <a:lnTo>
                    <a:pt x="3617068" y="1214436"/>
                  </a:lnTo>
                  <a:lnTo>
                    <a:pt x="3668160" y="1218135"/>
                  </a:lnTo>
                  <a:lnTo>
                    <a:pt x="3719149" y="1222451"/>
                  </a:lnTo>
                  <a:lnTo>
                    <a:pt x="3770024" y="1227384"/>
                  </a:lnTo>
                  <a:lnTo>
                    <a:pt x="3820774" y="1232935"/>
                  </a:lnTo>
                  <a:lnTo>
                    <a:pt x="3871389" y="1239101"/>
                  </a:lnTo>
                  <a:lnTo>
                    <a:pt x="4423916" y="1239216"/>
                  </a:lnTo>
                  <a:lnTo>
                    <a:pt x="4535079" y="1239724"/>
                  </a:lnTo>
                  <a:lnTo>
                    <a:pt x="4583597" y="1238916"/>
                  </a:lnTo>
                  <a:lnTo>
                    <a:pt x="4632084" y="1240346"/>
                  </a:lnTo>
                  <a:lnTo>
                    <a:pt x="4680568" y="1243493"/>
                  </a:lnTo>
                  <a:lnTo>
                    <a:pt x="4729077" y="1247838"/>
                  </a:lnTo>
                  <a:lnTo>
                    <a:pt x="4826283" y="1258041"/>
                  </a:lnTo>
                  <a:lnTo>
                    <a:pt x="4875037" y="1262860"/>
                  </a:lnTo>
                  <a:lnTo>
                    <a:pt x="4923928" y="1266798"/>
                  </a:lnTo>
                  <a:lnTo>
                    <a:pt x="4972986" y="1269334"/>
                  </a:lnTo>
                  <a:lnTo>
                    <a:pt x="5022238" y="1269950"/>
                  </a:lnTo>
                  <a:lnTo>
                    <a:pt x="5048506" y="1267978"/>
                  </a:lnTo>
                  <a:lnTo>
                    <a:pt x="5095233" y="1251090"/>
                  </a:lnTo>
                  <a:lnTo>
                    <a:pt x="5132253" y="1191451"/>
                  </a:lnTo>
                  <a:lnTo>
                    <a:pt x="5143076" y="1144646"/>
                  </a:lnTo>
                  <a:lnTo>
                    <a:pt x="5148156" y="1096832"/>
                  </a:lnTo>
                  <a:lnTo>
                    <a:pt x="5148652" y="1048228"/>
                  </a:lnTo>
                  <a:lnTo>
                    <a:pt x="5145723" y="999050"/>
                  </a:lnTo>
                  <a:lnTo>
                    <a:pt x="5140527" y="949516"/>
                  </a:lnTo>
                  <a:lnTo>
                    <a:pt x="5127971" y="850249"/>
                  </a:lnTo>
                  <a:lnTo>
                    <a:pt x="5122928" y="800952"/>
                  </a:lnTo>
                  <a:lnTo>
                    <a:pt x="5120254" y="752168"/>
                  </a:lnTo>
                  <a:lnTo>
                    <a:pt x="5121106" y="704114"/>
                  </a:lnTo>
                  <a:lnTo>
                    <a:pt x="5126645" y="657010"/>
                  </a:lnTo>
                  <a:lnTo>
                    <a:pt x="5128779" y="635041"/>
                  </a:lnTo>
                  <a:lnTo>
                    <a:pt x="5135903" y="569100"/>
                  </a:lnTo>
                  <a:lnTo>
                    <a:pt x="5144055" y="504612"/>
                  </a:lnTo>
                  <a:lnTo>
                    <a:pt x="5158685" y="403763"/>
                  </a:lnTo>
                  <a:lnTo>
                    <a:pt x="5163486" y="362684"/>
                  </a:lnTo>
                  <a:lnTo>
                    <a:pt x="5165494" y="324690"/>
                  </a:lnTo>
                  <a:lnTo>
                    <a:pt x="5163870" y="287422"/>
                  </a:lnTo>
                  <a:lnTo>
                    <a:pt x="5157776" y="248520"/>
                  </a:lnTo>
                  <a:lnTo>
                    <a:pt x="5146374" y="205627"/>
                  </a:lnTo>
                  <a:lnTo>
                    <a:pt x="5128825" y="156381"/>
                  </a:lnTo>
                  <a:lnTo>
                    <a:pt x="5104293" y="98425"/>
                  </a:lnTo>
                  <a:lnTo>
                    <a:pt x="5081021" y="63384"/>
                  </a:lnTo>
                  <a:lnTo>
                    <a:pt x="5050631" y="38917"/>
                  </a:lnTo>
                  <a:lnTo>
                    <a:pt x="5014368" y="23330"/>
                  </a:lnTo>
                  <a:lnTo>
                    <a:pt x="4973476" y="14928"/>
                  </a:lnTo>
                  <a:lnTo>
                    <a:pt x="4929199" y="12018"/>
                  </a:lnTo>
                  <a:lnTo>
                    <a:pt x="4882784" y="12904"/>
                  </a:lnTo>
                  <a:lnTo>
                    <a:pt x="4835474" y="15894"/>
                  </a:lnTo>
                  <a:lnTo>
                    <a:pt x="4788514" y="19292"/>
                  </a:lnTo>
                  <a:lnTo>
                    <a:pt x="4743149" y="21404"/>
                  </a:lnTo>
                  <a:lnTo>
                    <a:pt x="4700623" y="20536"/>
                  </a:lnTo>
                  <a:lnTo>
                    <a:pt x="3886083" y="20549"/>
                  </a:lnTo>
                  <a:lnTo>
                    <a:pt x="3834331" y="17954"/>
                  </a:lnTo>
                  <a:lnTo>
                    <a:pt x="3730621" y="13192"/>
                  </a:lnTo>
                  <a:lnTo>
                    <a:pt x="3626709" y="9109"/>
                  </a:lnTo>
                  <a:lnTo>
                    <a:pt x="3522685" y="5834"/>
                  </a:lnTo>
                  <a:lnTo>
                    <a:pt x="3418638" y="3498"/>
                  </a:lnTo>
                  <a:lnTo>
                    <a:pt x="3366633" y="2723"/>
                  </a:lnTo>
                  <a:lnTo>
                    <a:pt x="3314656" y="2231"/>
                  </a:lnTo>
                  <a:lnTo>
                    <a:pt x="3262718" y="2038"/>
                  </a:lnTo>
                  <a:lnTo>
                    <a:pt x="3210829" y="2161"/>
                  </a:lnTo>
                  <a:lnTo>
                    <a:pt x="3159001" y="2617"/>
                  </a:lnTo>
                  <a:lnTo>
                    <a:pt x="3107244" y="3420"/>
                  </a:lnTo>
                  <a:lnTo>
                    <a:pt x="3055571" y="4588"/>
                  </a:lnTo>
                  <a:lnTo>
                    <a:pt x="3003992" y="6136"/>
                  </a:lnTo>
                  <a:lnTo>
                    <a:pt x="2952518" y="8081"/>
                  </a:lnTo>
                  <a:lnTo>
                    <a:pt x="2901160" y="10440"/>
                  </a:lnTo>
                  <a:lnTo>
                    <a:pt x="2849930" y="13227"/>
                  </a:lnTo>
                  <a:lnTo>
                    <a:pt x="2798839" y="16460"/>
                  </a:lnTo>
                  <a:lnTo>
                    <a:pt x="2747897" y="20155"/>
                  </a:lnTo>
                  <a:lnTo>
                    <a:pt x="1066175" y="20536"/>
                  </a:lnTo>
                  <a:lnTo>
                    <a:pt x="1014669" y="21311"/>
                  </a:lnTo>
                  <a:lnTo>
                    <a:pt x="962940" y="20739"/>
                  </a:lnTo>
                  <a:lnTo>
                    <a:pt x="911061" y="19094"/>
                  </a:lnTo>
                  <a:lnTo>
                    <a:pt x="859102" y="16648"/>
                  </a:lnTo>
                  <a:lnTo>
                    <a:pt x="807135" y="13673"/>
                  </a:lnTo>
                  <a:lnTo>
                    <a:pt x="703467" y="7230"/>
                  </a:lnTo>
                  <a:lnTo>
                    <a:pt x="651909" y="4307"/>
                  </a:lnTo>
                  <a:lnTo>
                    <a:pt x="600631" y="1946"/>
                  </a:lnTo>
                  <a:lnTo>
                    <a:pt x="549703" y="419"/>
                  </a:lnTo>
                  <a:lnTo>
                    <a:pt x="499199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2" name="object 62"/>
            <p:cNvSpPr/>
            <p:nvPr/>
          </p:nvSpPr>
          <p:spPr>
            <a:xfrm>
              <a:off x="5573094" y="5802006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3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3" name="object 6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14420" y="5931706"/>
              <a:ext cx="91697" cy="24700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810463" y="5905032"/>
              <a:ext cx="91697" cy="247002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5234409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6"/>
                  </a:lnTo>
                  <a:lnTo>
                    <a:pt x="314720" y="134855"/>
                  </a:lnTo>
                  <a:lnTo>
                    <a:pt x="348979" y="109607"/>
                  </a:lnTo>
                  <a:lnTo>
                    <a:pt x="375565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6" name="object 6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96229" y="6092625"/>
              <a:ext cx="306650" cy="238493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5585930" y="5922162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56" y="629488"/>
                  </a:moveTo>
                  <a:lnTo>
                    <a:pt x="414032" y="611708"/>
                  </a:lnTo>
                  <a:lnTo>
                    <a:pt x="381088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54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505" y="526999"/>
                  </a:lnTo>
                  <a:lnTo>
                    <a:pt x="87134" y="506869"/>
                  </a:lnTo>
                  <a:lnTo>
                    <a:pt x="126974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40" y="317220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46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8" name="object 6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715323" y="6336306"/>
              <a:ext cx="115684" cy="147256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5239296" y="5802007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92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60"/>
                  </a:lnTo>
                  <a:lnTo>
                    <a:pt x="69634" y="261785"/>
                  </a:lnTo>
                  <a:lnTo>
                    <a:pt x="104228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89" y="246761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31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36" y="177038"/>
                  </a:lnTo>
                  <a:lnTo>
                    <a:pt x="1067498" y="244551"/>
                  </a:lnTo>
                  <a:lnTo>
                    <a:pt x="1089456" y="278218"/>
                  </a:lnTo>
                  <a:lnTo>
                    <a:pt x="1107821" y="312039"/>
                  </a:lnTo>
                  <a:lnTo>
                    <a:pt x="1121003" y="346151"/>
                  </a:lnTo>
                  <a:lnTo>
                    <a:pt x="1127417" y="380733"/>
                  </a:lnTo>
                  <a:lnTo>
                    <a:pt x="1125499" y="415937"/>
                  </a:lnTo>
                  <a:lnTo>
                    <a:pt x="1113650" y="451904"/>
                  </a:lnTo>
                  <a:lnTo>
                    <a:pt x="1090282" y="488784"/>
                  </a:lnTo>
                  <a:lnTo>
                    <a:pt x="1116977" y="454380"/>
                  </a:lnTo>
                  <a:lnTo>
                    <a:pt x="1132357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0" name="object 7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049615" y="5931706"/>
              <a:ext cx="91701" cy="247002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6325233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1" y="552275"/>
                  </a:lnTo>
                  <a:lnTo>
                    <a:pt x="390701" y="547674"/>
                  </a:lnTo>
                  <a:lnTo>
                    <a:pt x="365789" y="551079"/>
                  </a:lnTo>
                  <a:lnTo>
                    <a:pt x="342088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2" name="object 7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447464" y="6034491"/>
              <a:ext cx="306651" cy="296627"/>
            </a:xfrm>
            <a:prstGeom prst="rect">
              <a:avLst/>
            </a:prstGeom>
          </p:spPr>
        </p:pic>
      </p:grpSp>
      <p:sp>
        <p:nvSpPr>
          <p:cNvPr id="73" name="object 73"/>
          <p:cNvSpPr txBox="1"/>
          <p:nvPr/>
        </p:nvSpPr>
        <p:spPr>
          <a:xfrm>
            <a:off x="3958449" y="4856788"/>
            <a:ext cx="4297680" cy="92836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indent="5715" algn="ctr">
              <a:lnSpc>
                <a:spcPts val="2310"/>
              </a:lnSpc>
              <a:spcBef>
                <a:spcPts val="315"/>
              </a:spcBef>
            </a:pP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In the word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automobile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, do you notice a change in pronunciation when we build onto stem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?</a:t>
            </a:r>
            <a:endParaRPr sz="205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74" name="object 74"/>
          <p:cNvGrpSpPr/>
          <p:nvPr/>
        </p:nvGrpSpPr>
        <p:grpSpPr>
          <a:xfrm>
            <a:off x="664639" y="6103568"/>
            <a:ext cx="6548755" cy="454659"/>
            <a:chOff x="664639" y="6103568"/>
            <a:chExt cx="6548755" cy="454659"/>
          </a:xfrm>
        </p:grpSpPr>
        <p:sp>
          <p:nvSpPr>
            <p:cNvPr id="75" name="object 75"/>
            <p:cNvSpPr/>
            <p:nvPr/>
          </p:nvSpPr>
          <p:spPr>
            <a:xfrm>
              <a:off x="4985347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6" name="object 76"/>
            <p:cNvSpPr/>
            <p:nvPr/>
          </p:nvSpPr>
          <p:spPr>
            <a:xfrm>
              <a:off x="4985347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7" name="object 7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664639" y="6103568"/>
              <a:ext cx="2889250" cy="442595"/>
            </a:xfrm>
            <a:custGeom>
              <a:avLst/>
              <a:gdLst/>
              <a:ahLst/>
              <a:cxnLst/>
              <a:rect l="l" t="t" r="r" b="b"/>
              <a:pathLst>
                <a:path w="2889250" h="442595">
                  <a:moveTo>
                    <a:pt x="297114" y="0"/>
                  </a:moveTo>
                  <a:lnTo>
                    <a:pt x="248674" y="348"/>
                  </a:lnTo>
                  <a:lnTo>
                    <a:pt x="201191" y="2440"/>
                  </a:lnTo>
                  <a:lnTo>
                    <a:pt x="154871" y="6764"/>
                  </a:lnTo>
                  <a:lnTo>
                    <a:pt x="109921" y="13810"/>
                  </a:lnTo>
                  <a:lnTo>
                    <a:pt x="66548" y="24067"/>
                  </a:lnTo>
                  <a:lnTo>
                    <a:pt x="24752" y="41496"/>
                  </a:lnTo>
                  <a:lnTo>
                    <a:pt x="487" y="78429"/>
                  </a:lnTo>
                  <a:lnTo>
                    <a:pt x="0" y="85589"/>
                  </a:lnTo>
                  <a:lnTo>
                    <a:pt x="330" y="92990"/>
                  </a:lnTo>
                  <a:lnTo>
                    <a:pt x="7401" y="120948"/>
                  </a:lnTo>
                  <a:lnTo>
                    <a:pt x="14887" y="148841"/>
                  </a:lnTo>
                  <a:lnTo>
                    <a:pt x="30340" y="204483"/>
                  </a:lnTo>
                  <a:lnTo>
                    <a:pt x="32873" y="209017"/>
                  </a:lnTo>
                  <a:lnTo>
                    <a:pt x="37639" y="206784"/>
                  </a:lnTo>
                  <a:lnTo>
                    <a:pt x="39751" y="211417"/>
                  </a:lnTo>
                  <a:lnTo>
                    <a:pt x="39643" y="242282"/>
                  </a:lnTo>
                  <a:lnTo>
                    <a:pt x="38889" y="273556"/>
                  </a:lnTo>
                  <a:lnTo>
                    <a:pt x="38959" y="304435"/>
                  </a:lnTo>
                  <a:lnTo>
                    <a:pt x="47456" y="361791"/>
                  </a:lnTo>
                  <a:lnTo>
                    <a:pt x="76896" y="407913"/>
                  </a:lnTo>
                  <a:lnTo>
                    <a:pt x="139042" y="436363"/>
                  </a:lnTo>
                  <a:lnTo>
                    <a:pt x="186055" y="441951"/>
                  </a:lnTo>
                  <a:lnTo>
                    <a:pt x="245657" y="440706"/>
                  </a:lnTo>
                  <a:lnTo>
                    <a:pt x="319316" y="431826"/>
                  </a:lnTo>
                  <a:lnTo>
                    <a:pt x="524573" y="431610"/>
                  </a:lnTo>
                  <a:lnTo>
                    <a:pt x="576173" y="429384"/>
                  </a:lnTo>
                  <a:lnTo>
                    <a:pt x="627626" y="427602"/>
                  </a:lnTo>
                  <a:lnTo>
                    <a:pt x="678967" y="426265"/>
                  </a:lnTo>
                  <a:lnTo>
                    <a:pt x="730229" y="425371"/>
                  </a:lnTo>
                  <a:lnTo>
                    <a:pt x="781448" y="424921"/>
                  </a:lnTo>
                  <a:lnTo>
                    <a:pt x="832657" y="424913"/>
                  </a:lnTo>
                  <a:lnTo>
                    <a:pt x="883890" y="425347"/>
                  </a:lnTo>
                  <a:lnTo>
                    <a:pt x="935181" y="426223"/>
                  </a:lnTo>
                  <a:lnTo>
                    <a:pt x="986565" y="427540"/>
                  </a:lnTo>
                  <a:lnTo>
                    <a:pt x="1038076" y="429298"/>
                  </a:lnTo>
                  <a:lnTo>
                    <a:pt x="1089749" y="431496"/>
                  </a:lnTo>
                  <a:lnTo>
                    <a:pt x="1562608" y="431674"/>
                  </a:lnTo>
                  <a:lnTo>
                    <a:pt x="1612846" y="428047"/>
                  </a:lnTo>
                  <a:lnTo>
                    <a:pt x="1663183" y="425080"/>
                  </a:lnTo>
                  <a:lnTo>
                    <a:pt x="1713588" y="422772"/>
                  </a:lnTo>
                  <a:lnTo>
                    <a:pt x="1764030" y="421123"/>
                  </a:lnTo>
                  <a:lnTo>
                    <a:pt x="1814475" y="420132"/>
                  </a:lnTo>
                  <a:lnTo>
                    <a:pt x="1864893" y="419801"/>
                  </a:lnTo>
                  <a:lnTo>
                    <a:pt x="1915252" y="420128"/>
                  </a:lnTo>
                  <a:lnTo>
                    <a:pt x="1965519" y="421113"/>
                  </a:lnTo>
                  <a:lnTo>
                    <a:pt x="2015664" y="422756"/>
                  </a:lnTo>
                  <a:lnTo>
                    <a:pt x="2065655" y="425058"/>
                  </a:lnTo>
                  <a:lnTo>
                    <a:pt x="2115459" y="428018"/>
                  </a:lnTo>
                  <a:lnTo>
                    <a:pt x="2165045" y="431635"/>
                  </a:lnTo>
                  <a:lnTo>
                    <a:pt x="2474036" y="431674"/>
                  </a:lnTo>
                  <a:lnTo>
                    <a:pt x="2590450" y="432067"/>
                  </a:lnTo>
                  <a:lnTo>
                    <a:pt x="2644693" y="434676"/>
                  </a:lnTo>
                  <a:lnTo>
                    <a:pt x="2699055" y="438229"/>
                  </a:lnTo>
                  <a:lnTo>
                    <a:pt x="2753663" y="441280"/>
                  </a:lnTo>
                  <a:lnTo>
                    <a:pt x="2808643" y="442380"/>
                  </a:lnTo>
                  <a:lnTo>
                    <a:pt x="2823333" y="441695"/>
                  </a:lnTo>
                  <a:lnTo>
                    <a:pt x="2837050" y="439455"/>
                  </a:lnTo>
                  <a:lnTo>
                    <a:pt x="2849466" y="435811"/>
                  </a:lnTo>
                  <a:lnTo>
                    <a:pt x="2860256" y="430912"/>
                  </a:lnTo>
                  <a:lnTo>
                    <a:pt x="2877707" y="392102"/>
                  </a:lnTo>
                  <a:lnTo>
                    <a:pt x="2878151" y="351444"/>
                  </a:lnTo>
                  <a:lnTo>
                    <a:pt x="2870548" y="309983"/>
                  </a:lnTo>
                  <a:lnTo>
                    <a:pt x="2863857" y="268767"/>
                  </a:lnTo>
                  <a:lnTo>
                    <a:pt x="2867037" y="228842"/>
                  </a:lnTo>
                  <a:lnTo>
                    <a:pt x="2872206" y="198222"/>
                  </a:lnTo>
                  <a:lnTo>
                    <a:pt x="2883171" y="148433"/>
                  </a:lnTo>
                  <a:lnTo>
                    <a:pt x="2888761" y="113070"/>
                  </a:lnTo>
                  <a:lnTo>
                    <a:pt x="2854528" y="34252"/>
                  </a:lnTo>
                  <a:lnTo>
                    <a:pt x="2781376" y="5157"/>
                  </a:lnTo>
                  <a:lnTo>
                    <a:pt x="2730659" y="4451"/>
                  </a:lnTo>
                  <a:lnTo>
                    <a:pt x="2677939" y="6677"/>
                  </a:lnTo>
                  <a:lnTo>
                    <a:pt x="2628785" y="7113"/>
                  </a:lnTo>
                  <a:lnTo>
                    <a:pt x="2173262" y="7113"/>
                  </a:lnTo>
                  <a:lnTo>
                    <a:pt x="2124256" y="5612"/>
                  </a:lnTo>
                  <a:lnTo>
                    <a:pt x="2025967" y="3081"/>
                  </a:lnTo>
                  <a:lnTo>
                    <a:pt x="1927505" y="1360"/>
                  </a:lnTo>
                  <a:lnTo>
                    <a:pt x="1878285" y="871"/>
                  </a:lnTo>
                  <a:lnTo>
                    <a:pt x="1829111" y="668"/>
                  </a:lnTo>
                  <a:lnTo>
                    <a:pt x="1780015" y="777"/>
                  </a:lnTo>
                  <a:lnTo>
                    <a:pt x="1731025" y="1226"/>
                  </a:lnTo>
                  <a:lnTo>
                    <a:pt x="1682173" y="2043"/>
                  </a:lnTo>
                  <a:lnTo>
                    <a:pt x="1633488" y="3255"/>
                  </a:lnTo>
                  <a:lnTo>
                    <a:pt x="1584999" y="4889"/>
                  </a:lnTo>
                  <a:lnTo>
                    <a:pt x="1536738" y="6973"/>
                  </a:lnTo>
                  <a:lnTo>
                    <a:pt x="637438" y="7113"/>
                  </a:lnTo>
                  <a:lnTo>
                    <a:pt x="546417" y="7278"/>
                  </a:lnTo>
                  <a:lnTo>
                    <a:pt x="496298" y="6250"/>
                  </a:lnTo>
                  <a:lnTo>
                    <a:pt x="396034" y="2575"/>
                  </a:lnTo>
                  <a:lnTo>
                    <a:pt x="346302" y="905"/>
                  </a:lnTo>
                  <a:lnTo>
                    <a:pt x="297114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79" name="object 79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9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80" name="object 80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651929" y="3015592"/>
            <a:ext cx="10835005" cy="17897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4200"/>
              </a:lnSpc>
            </a:pPr>
            <a:r>
              <a:rPr sz="2000" dirty="0">
                <a:latin typeface="Grammarsaurus" pitchFamily="2" charset="0"/>
                <a:cs typeface="Lucida Sans Unicode"/>
              </a:rPr>
              <a:t>The bound base </a:t>
            </a:r>
            <a:r>
              <a:rPr sz="2000" b="1" dirty="0">
                <a:latin typeface="Grammarsaurus" pitchFamily="2" charset="0"/>
                <a:cs typeface="Arial Black"/>
              </a:rPr>
              <a:t>crate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comes from the Greek root </a:t>
            </a:r>
            <a:r>
              <a:rPr sz="2000" b="1" dirty="0">
                <a:latin typeface="Grammarsaurus" pitchFamily="2" charset="0"/>
                <a:cs typeface="Arial Black"/>
              </a:rPr>
              <a:t>Kratos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meaning “</a:t>
            </a:r>
            <a:r>
              <a:rPr sz="2000" b="1" dirty="0">
                <a:latin typeface="Grammarsaurus" pitchFamily="2" charset="0"/>
                <a:cs typeface="Arial Black"/>
              </a:rPr>
              <a:t>power or rule</a:t>
            </a:r>
            <a:r>
              <a:rPr sz="2000" dirty="0">
                <a:latin typeface="Grammarsaurus" pitchFamily="2" charset="0"/>
                <a:cs typeface="Lucida Sans Unicode"/>
              </a:rPr>
              <a:t>”. When base </a:t>
            </a:r>
            <a:r>
              <a:rPr sz="2000" b="1" dirty="0">
                <a:latin typeface="Grammarsaurus" pitchFamily="2" charset="0"/>
                <a:cs typeface="Arial Black"/>
              </a:rPr>
              <a:t>crate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is in the final position of a word, it doesn’t take on a </a:t>
            </a:r>
            <a:r>
              <a:rPr sz="2000" b="1" dirty="0">
                <a:latin typeface="Grammarsaurus" pitchFamily="2" charset="0"/>
                <a:cs typeface="Arial Black"/>
              </a:rPr>
              <a:t>final silent e</a:t>
            </a:r>
            <a:r>
              <a:rPr sz="2000" dirty="0">
                <a:latin typeface="Grammarsaurus" pitchFamily="2" charset="0"/>
                <a:cs typeface="Lucida Sans Unicode"/>
              </a:rPr>
              <a:t>. But when a vowel suffix is added, the </a:t>
            </a:r>
            <a:r>
              <a:rPr sz="2000" b="1" dirty="0">
                <a:latin typeface="Grammarsaurus" pitchFamily="2" charset="0"/>
                <a:cs typeface="Arial Black"/>
              </a:rPr>
              <a:t>final silent e </a:t>
            </a:r>
            <a:r>
              <a:rPr sz="2000" dirty="0">
                <a:latin typeface="Grammarsaurus" pitchFamily="2" charset="0"/>
                <a:cs typeface="Lucida Sans Unicode"/>
              </a:rPr>
              <a:t>is kept to prevent the </a:t>
            </a:r>
            <a:r>
              <a:rPr sz="2000" b="1" dirty="0">
                <a:latin typeface="Grammarsaurus" pitchFamily="2" charset="0"/>
                <a:cs typeface="Arial Black"/>
              </a:rPr>
              <a:t>final t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from doubling.</a:t>
            </a:r>
          </a:p>
          <a:p>
            <a:pPr marL="12700" marR="441959" indent="-635">
              <a:lnSpc>
                <a:spcPct val="104200"/>
              </a:lnSpc>
              <a:spcBef>
                <a:spcPts val="1495"/>
              </a:spcBef>
            </a:pPr>
            <a:r>
              <a:rPr sz="2000" dirty="0">
                <a:latin typeface="Grammarsaurus" pitchFamily="2" charset="0"/>
                <a:cs typeface="Lucida Sans Unicode"/>
              </a:rPr>
              <a:t>An </a:t>
            </a:r>
            <a:r>
              <a:rPr sz="2000" b="1" dirty="0">
                <a:latin typeface="Grammarsaurus" pitchFamily="2" charset="0"/>
                <a:cs typeface="Arial Black"/>
              </a:rPr>
              <a:t>autocrat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is often someone who exercises absolute “</a:t>
            </a:r>
            <a:r>
              <a:rPr sz="2000" b="1" dirty="0">
                <a:latin typeface="Grammarsaurus" pitchFamily="2" charset="0"/>
                <a:cs typeface="Arial Black"/>
              </a:rPr>
              <a:t>control</a:t>
            </a:r>
            <a:r>
              <a:rPr sz="2000" dirty="0">
                <a:latin typeface="Grammarsaurus" pitchFamily="2" charset="0"/>
                <a:cs typeface="Lucida Sans Unicode"/>
              </a:rPr>
              <a:t>” and “</a:t>
            </a:r>
            <a:r>
              <a:rPr sz="2000" b="1" dirty="0">
                <a:latin typeface="Grammarsaurus" pitchFamily="2" charset="0"/>
                <a:cs typeface="Arial Black"/>
              </a:rPr>
              <a:t>authority</a:t>
            </a:r>
            <a:r>
              <a:rPr sz="2000" dirty="0">
                <a:latin typeface="Grammarsaurus" pitchFamily="2" charset="0"/>
                <a:cs typeface="Lucida Sans Unicode"/>
              </a:rPr>
              <a:t>” (usually over a country).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52400" y="5449825"/>
            <a:ext cx="118872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600" b="1" dirty="0">
                <a:latin typeface="Grammarsaurus" pitchFamily="2" charset="0"/>
                <a:cs typeface="Arial"/>
              </a:rPr>
              <a:t>The young queen was an </a:t>
            </a:r>
            <a:r>
              <a:rPr sz="26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autocrat </a:t>
            </a:r>
            <a:r>
              <a:rPr sz="2600" b="1" dirty="0">
                <a:latin typeface="Grammarsaurus" pitchFamily="2" charset="0"/>
                <a:cs typeface="Arial"/>
              </a:rPr>
              <a:t>who made every decision alone.</a:t>
            </a:r>
            <a:endParaRPr sz="2600" dirty="0">
              <a:latin typeface="Grammarsaurus" pitchFamily="2" charset="0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7" name="object 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11" name="object 11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/>
          <p:nvPr/>
        </p:nvSpPr>
        <p:spPr>
          <a:xfrm>
            <a:off x="664632" y="5266576"/>
            <a:ext cx="10862945" cy="0"/>
          </a:xfrm>
          <a:custGeom>
            <a:avLst/>
            <a:gdLst/>
            <a:ahLst/>
            <a:cxnLst/>
            <a:rect l="l" t="t" r="r" b="b"/>
            <a:pathLst>
              <a:path w="10862945">
                <a:moveTo>
                  <a:pt x="0" y="0"/>
                </a:moveTo>
                <a:lnTo>
                  <a:pt x="1086272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46997" y="1824781"/>
            <a:ext cx="3354003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6000" b="1" dirty="0">
                <a:latin typeface="Grammarsaurus" pitchFamily="2" charset="0"/>
                <a:cs typeface="Arial"/>
              </a:rPr>
              <a:t>crat</a:t>
            </a:r>
            <a:endParaRPr sz="6000">
              <a:latin typeface="Grammarsaurus" pitchFamily="2" charset="0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644271" y="1440611"/>
            <a:ext cx="651510" cy="655955"/>
          </a:xfrm>
          <a:custGeom>
            <a:avLst/>
            <a:gdLst/>
            <a:ahLst/>
            <a:cxnLst/>
            <a:rect l="l" t="t" r="r" b="b"/>
            <a:pathLst>
              <a:path w="651509" h="655955">
                <a:moveTo>
                  <a:pt x="420077" y="285318"/>
                </a:moveTo>
                <a:lnTo>
                  <a:pt x="394614" y="254381"/>
                </a:lnTo>
                <a:lnTo>
                  <a:pt x="343966" y="220738"/>
                </a:lnTo>
                <a:lnTo>
                  <a:pt x="284264" y="209207"/>
                </a:lnTo>
                <a:lnTo>
                  <a:pt x="253644" y="212318"/>
                </a:lnTo>
                <a:lnTo>
                  <a:pt x="197967" y="235635"/>
                </a:lnTo>
                <a:lnTo>
                  <a:pt x="43383" y="387184"/>
                </a:lnTo>
                <a:lnTo>
                  <a:pt x="14389" y="427710"/>
                </a:lnTo>
                <a:lnTo>
                  <a:pt x="0" y="473659"/>
                </a:lnTo>
                <a:lnTo>
                  <a:pt x="190" y="521373"/>
                </a:lnTo>
                <a:lnTo>
                  <a:pt x="14960" y="567194"/>
                </a:lnTo>
                <a:lnTo>
                  <a:pt x="44272" y="607479"/>
                </a:lnTo>
                <a:lnTo>
                  <a:pt x="98221" y="644385"/>
                </a:lnTo>
                <a:lnTo>
                  <a:pt x="157924" y="655916"/>
                </a:lnTo>
                <a:lnTo>
                  <a:pt x="188544" y="652805"/>
                </a:lnTo>
                <a:lnTo>
                  <a:pt x="244221" y="629488"/>
                </a:lnTo>
                <a:lnTo>
                  <a:pt x="393852" y="482917"/>
                </a:lnTo>
                <a:lnTo>
                  <a:pt x="386880" y="483831"/>
                </a:lnTo>
                <a:lnTo>
                  <a:pt x="379857" y="484492"/>
                </a:lnTo>
                <a:lnTo>
                  <a:pt x="372770" y="484911"/>
                </a:lnTo>
                <a:lnTo>
                  <a:pt x="365645" y="485063"/>
                </a:lnTo>
                <a:lnTo>
                  <a:pt x="346151" y="484187"/>
                </a:lnTo>
                <a:lnTo>
                  <a:pt x="327050" y="481418"/>
                </a:lnTo>
                <a:lnTo>
                  <a:pt x="308470" y="476796"/>
                </a:lnTo>
                <a:lnTo>
                  <a:pt x="290499" y="470369"/>
                </a:lnTo>
                <a:lnTo>
                  <a:pt x="211175" y="550316"/>
                </a:lnTo>
                <a:lnTo>
                  <a:pt x="199631" y="559879"/>
                </a:lnTo>
                <a:lnTo>
                  <a:pt x="186626" y="566902"/>
                </a:lnTo>
                <a:lnTo>
                  <a:pt x="172516" y="571246"/>
                </a:lnTo>
                <a:lnTo>
                  <a:pt x="157594" y="572770"/>
                </a:lnTo>
                <a:lnTo>
                  <a:pt x="142659" y="571373"/>
                </a:lnTo>
                <a:lnTo>
                  <a:pt x="103835" y="550760"/>
                </a:lnTo>
                <a:lnTo>
                  <a:pt x="82931" y="512114"/>
                </a:lnTo>
                <a:lnTo>
                  <a:pt x="81407" y="497179"/>
                </a:lnTo>
                <a:lnTo>
                  <a:pt x="82804" y="482244"/>
                </a:lnTo>
                <a:lnTo>
                  <a:pt x="103390" y="443433"/>
                </a:lnTo>
                <a:lnTo>
                  <a:pt x="231013" y="314807"/>
                </a:lnTo>
                <a:lnTo>
                  <a:pt x="269684" y="293878"/>
                </a:lnTo>
                <a:lnTo>
                  <a:pt x="284594" y="292366"/>
                </a:lnTo>
                <a:lnTo>
                  <a:pt x="299046" y="293674"/>
                </a:lnTo>
                <a:lnTo>
                  <a:pt x="312775" y="297624"/>
                </a:lnTo>
                <a:lnTo>
                  <a:pt x="325488" y="304114"/>
                </a:lnTo>
                <a:lnTo>
                  <a:pt x="344157" y="319024"/>
                </a:lnTo>
                <a:lnTo>
                  <a:pt x="350608" y="322440"/>
                </a:lnTo>
                <a:lnTo>
                  <a:pt x="357606" y="324535"/>
                </a:lnTo>
                <a:lnTo>
                  <a:pt x="364998" y="325221"/>
                </a:lnTo>
                <a:lnTo>
                  <a:pt x="372376" y="324472"/>
                </a:lnTo>
                <a:lnTo>
                  <a:pt x="379361" y="322326"/>
                </a:lnTo>
                <a:lnTo>
                  <a:pt x="385800" y="318858"/>
                </a:lnTo>
                <a:lnTo>
                  <a:pt x="391502" y="314121"/>
                </a:lnTo>
                <a:lnTo>
                  <a:pt x="420077" y="285318"/>
                </a:lnTo>
                <a:close/>
              </a:path>
              <a:path w="651509" h="655955">
                <a:moveTo>
                  <a:pt x="651471" y="158394"/>
                </a:moveTo>
                <a:lnTo>
                  <a:pt x="639470" y="98767"/>
                </a:lnTo>
                <a:lnTo>
                  <a:pt x="605472" y="48437"/>
                </a:lnTo>
                <a:lnTo>
                  <a:pt x="551522" y="11544"/>
                </a:lnTo>
                <a:lnTo>
                  <a:pt x="491820" y="0"/>
                </a:lnTo>
                <a:lnTo>
                  <a:pt x="461200" y="3111"/>
                </a:lnTo>
                <a:lnTo>
                  <a:pt x="432206" y="12026"/>
                </a:lnTo>
                <a:lnTo>
                  <a:pt x="405536" y="26428"/>
                </a:lnTo>
                <a:lnTo>
                  <a:pt x="381838" y="46062"/>
                </a:lnTo>
                <a:lnTo>
                  <a:pt x="255892" y="172999"/>
                </a:lnTo>
                <a:lnTo>
                  <a:pt x="269900" y="171424"/>
                </a:lnTo>
                <a:lnTo>
                  <a:pt x="276974" y="171018"/>
                </a:lnTo>
                <a:lnTo>
                  <a:pt x="322694" y="174510"/>
                </a:lnTo>
                <a:lnTo>
                  <a:pt x="359244" y="185547"/>
                </a:lnTo>
                <a:lnTo>
                  <a:pt x="438569" y="105600"/>
                </a:lnTo>
                <a:lnTo>
                  <a:pt x="450113" y="96037"/>
                </a:lnTo>
                <a:lnTo>
                  <a:pt x="463118" y="89014"/>
                </a:lnTo>
                <a:lnTo>
                  <a:pt x="477240" y="84670"/>
                </a:lnTo>
                <a:lnTo>
                  <a:pt x="492163" y="83159"/>
                </a:lnTo>
                <a:lnTo>
                  <a:pt x="507085" y="84556"/>
                </a:lnTo>
                <a:lnTo>
                  <a:pt x="545922" y="105168"/>
                </a:lnTo>
                <a:lnTo>
                  <a:pt x="566826" y="143814"/>
                </a:lnTo>
                <a:lnTo>
                  <a:pt x="568337" y="158737"/>
                </a:lnTo>
                <a:lnTo>
                  <a:pt x="566940" y="173685"/>
                </a:lnTo>
                <a:lnTo>
                  <a:pt x="546354" y="212483"/>
                </a:lnTo>
                <a:lnTo>
                  <a:pt x="418731" y="341109"/>
                </a:lnTo>
                <a:lnTo>
                  <a:pt x="380072" y="362038"/>
                </a:lnTo>
                <a:lnTo>
                  <a:pt x="365150" y="363562"/>
                </a:lnTo>
                <a:lnTo>
                  <a:pt x="350710" y="362254"/>
                </a:lnTo>
                <a:lnTo>
                  <a:pt x="336981" y="358305"/>
                </a:lnTo>
                <a:lnTo>
                  <a:pt x="324269" y="351815"/>
                </a:lnTo>
                <a:lnTo>
                  <a:pt x="305600" y="336905"/>
                </a:lnTo>
                <a:lnTo>
                  <a:pt x="299135" y="333489"/>
                </a:lnTo>
                <a:lnTo>
                  <a:pt x="258241" y="341807"/>
                </a:lnTo>
                <a:lnTo>
                  <a:pt x="229666" y="370598"/>
                </a:lnTo>
                <a:lnTo>
                  <a:pt x="234594" y="377964"/>
                </a:lnTo>
                <a:lnTo>
                  <a:pt x="278993" y="420992"/>
                </a:lnTo>
                <a:lnTo>
                  <a:pt x="334848" y="443852"/>
                </a:lnTo>
                <a:lnTo>
                  <a:pt x="365493" y="446709"/>
                </a:lnTo>
                <a:lnTo>
                  <a:pt x="396113" y="443598"/>
                </a:lnTo>
                <a:lnTo>
                  <a:pt x="451777" y="420281"/>
                </a:lnTo>
                <a:lnTo>
                  <a:pt x="606361" y="268732"/>
                </a:lnTo>
                <a:lnTo>
                  <a:pt x="639953" y="218135"/>
                </a:lnTo>
                <a:lnTo>
                  <a:pt x="648601" y="189064"/>
                </a:lnTo>
                <a:lnTo>
                  <a:pt x="651471" y="1583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47865" y="1411745"/>
            <a:ext cx="1197102" cy="1199399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263017" y="1750771"/>
            <a:ext cx="1063877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crat</a:t>
            </a:r>
            <a:endParaRPr sz="4000" dirty="0">
              <a:latin typeface="Grammarsaurus" pitchFamily="2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326894" y="1410741"/>
            <a:ext cx="1237615" cy="1200785"/>
          </a:xfrm>
          <a:custGeom>
            <a:avLst/>
            <a:gdLst/>
            <a:ahLst/>
            <a:cxnLst/>
            <a:rect l="l" t="t" r="r" b="b"/>
            <a:pathLst>
              <a:path w="1237614" h="1200785">
                <a:moveTo>
                  <a:pt x="472287" y="1122870"/>
                </a:moveTo>
                <a:lnTo>
                  <a:pt x="460857" y="1085113"/>
                </a:lnTo>
                <a:lnTo>
                  <a:pt x="431444" y="1060348"/>
                </a:lnTo>
                <a:lnTo>
                  <a:pt x="433603" y="1054557"/>
                </a:lnTo>
                <a:lnTo>
                  <a:pt x="434060" y="1053350"/>
                </a:lnTo>
                <a:lnTo>
                  <a:pt x="435495" y="1045794"/>
                </a:lnTo>
                <a:lnTo>
                  <a:pt x="435495" y="1020597"/>
                </a:lnTo>
                <a:lnTo>
                  <a:pt x="432117" y="1003935"/>
                </a:lnTo>
                <a:lnTo>
                  <a:pt x="430428" y="995591"/>
                </a:lnTo>
                <a:lnTo>
                  <a:pt x="424700" y="987094"/>
                </a:lnTo>
                <a:lnTo>
                  <a:pt x="424700" y="1122870"/>
                </a:lnTo>
                <a:lnTo>
                  <a:pt x="424700" y="1132090"/>
                </a:lnTo>
                <a:lnTo>
                  <a:pt x="423037" y="1140142"/>
                </a:lnTo>
                <a:lnTo>
                  <a:pt x="418604" y="1146721"/>
                </a:lnTo>
                <a:lnTo>
                  <a:pt x="412026" y="1151153"/>
                </a:lnTo>
                <a:lnTo>
                  <a:pt x="403987" y="1152804"/>
                </a:lnTo>
                <a:lnTo>
                  <a:pt x="68300" y="1152804"/>
                </a:lnTo>
                <a:lnTo>
                  <a:pt x="60248" y="1151153"/>
                </a:lnTo>
                <a:lnTo>
                  <a:pt x="53682" y="1146721"/>
                </a:lnTo>
                <a:lnTo>
                  <a:pt x="49237" y="1140142"/>
                </a:lnTo>
                <a:lnTo>
                  <a:pt x="47586" y="1132090"/>
                </a:lnTo>
                <a:lnTo>
                  <a:pt x="47586" y="1122870"/>
                </a:lnTo>
                <a:lnTo>
                  <a:pt x="49237" y="1114831"/>
                </a:lnTo>
                <a:lnTo>
                  <a:pt x="53682" y="1108252"/>
                </a:lnTo>
                <a:lnTo>
                  <a:pt x="60248" y="1103820"/>
                </a:lnTo>
                <a:lnTo>
                  <a:pt x="68300" y="1102156"/>
                </a:lnTo>
                <a:lnTo>
                  <a:pt x="403987" y="1102156"/>
                </a:lnTo>
                <a:lnTo>
                  <a:pt x="412026" y="1103820"/>
                </a:lnTo>
                <a:lnTo>
                  <a:pt x="418604" y="1108252"/>
                </a:lnTo>
                <a:lnTo>
                  <a:pt x="423037" y="1114831"/>
                </a:lnTo>
                <a:lnTo>
                  <a:pt x="424700" y="1122870"/>
                </a:lnTo>
                <a:lnTo>
                  <a:pt x="424700" y="987094"/>
                </a:lnTo>
                <a:lnTo>
                  <a:pt x="416661" y="975169"/>
                </a:lnTo>
                <a:lnTo>
                  <a:pt x="396240" y="961402"/>
                </a:lnTo>
                <a:lnTo>
                  <a:pt x="387896" y="959713"/>
                </a:lnTo>
                <a:lnTo>
                  <a:pt x="387896" y="1011389"/>
                </a:lnTo>
                <a:lnTo>
                  <a:pt x="387896" y="1047089"/>
                </a:lnTo>
                <a:lnTo>
                  <a:pt x="380441" y="1054557"/>
                </a:lnTo>
                <a:lnTo>
                  <a:pt x="91922" y="1054557"/>
                </a:lnTo>
                <a:lnTo>
                  <a:pt x="84455" y="1047089"/>
                </a:lnTo>
                <a:lnTo>
                  <a:pt x="84455" y="1011389"/>
                </a:lnTo>
                <a:lnTo>
                  <a:pt x="91922" y="1003935"/>
                </a:lnTo>
                <a:lnTo>
                  <a:pt x="380441" y="1003935"/>
                </a:lnTo>
                <a:lnTo>
                  <a:pt x="387896" y="1011389"/>
                </a:lnTo>
                <a:lnTo>
                  <a:pt x="387896" y="959713"/>
                </a:lnTo>
                <a:lnTo>
                  <a:pt x="371233" y="956335"/>
                </a:lnTo>
                <a:lnTo>
                  <a:pt x="101130" y="956335"/>
                </a:lnTo>
                <a:lnTo>
                  <a:pt x="76123" y="961402"/>
                </a:lnTo>
                <a:lnTo>
                  <a:pt x="55702" y="975169"/>
                </a:lnTo>
                <a:lnTo>
                  <a:pt x="41922" y="995591"/>
                </a:lnTo>
                <a:lnTo>
                  <a:pt x="36842" y="1020597"/>
                </a:lnTo>
                <a:lnTo>
                  <a:pt x="36855" y="1045794"/>
                </a:lnTo>
                <a:lnTo>
                  <a:pt x="38290" y="1053350"/>
                </a:lnTo>
                <a:lnTo>
                  <a:pt x="40855" y="1060348"/>
                </a:lnTo>
                <a:lnTo>
                  <a:pt x="24333" y="1070660"/>
                </a:lnTo>
                <a:lnTo>
                  <a:pt x="11430" y="1085113"/>
                </a:lnTo>
                <a:lnTo>
                  <a:pt x="3022" y="1102804"/>
                </a:lnTo>
                <a:lnTo>
                  <a:pt x="0" y="1122870"/>
                </a:lnTo>
                <a:lnTo>
                  <a:pt x="0" y="1132090"/>
                </a:lnTo>
                <a:lnTo>
                  <a:pt x="5384" y="1158671"/>
                </a:lnTo>
                <a:lnTo>
                  <a:pt x="20027" y="1180363"/>
                </a:lnTo>
                <a:lnTo>
                  <a:pt x="41732" y="1195006"/>
                </a:lnTo>
                <a:lnTo>
                  <a:pt x="68300" y="1200404"/>
                </a:lnTo>
                <a:lnTo>
                  <a:pt x="403987" y="1200404"/>
                </a:lnTo>
                <a:lnTo>
                  <a:pt x="452247" y="1180363"/>
                </a:lnTo>
                <a:lnTo>
                  <a:pt x="472287" y="1132090"/>
                </a:lnTo>
                <a:lnTo>
                  <a:pt x="472287" y="1122870"/>
                </a:lnTo>
                <a:close/>
              </a:path>
              <a:path w="1237614" h="1200785">
                <a:moveTo>
                  <a:pt x="1145514" y="717448"/>
                </a:moveTo>
                <a:lnTo>
                  <a:pt x="1143647" y="708190"/>
                </a:lnTo>
                <a:lnTo>
                  <a:pt x="1138542" y="700620"/>
                </a:lnTo>
                <a:lnTo>
                  <a:pt x="1130973" y="695515"/>
                </a:lnTo>
                <a:lnTo>
                  <a:pt x="1121714" y="693648"/>
                </a:lnTo>
                <a:lnTo>
                  <a:pt x="677303" y="693648"/>
                </a:lnTo>
                <a:lnTo>
                  <a:pt x="668032" y="695515"/>
                </a:lnTo>
                <a:lnTo>
                  <a:pt x="660476" y="700620"/>
                </a:lnTo>
                <a:lnTo>
                  <a:pt x="655370" y="708190"/>
                </a:lnTo>
                <a:lnTo>
                  <a:pt x="653503" y="717448"/>
                </a:lnTo>
                <a:lnTo>
                  <a:pt x="655370" y="726706"/>
                </a:lnTo>
                <a:lnTo>
                  <a:pt x="660476" y="734263"/>
                </a:lnTo>
                <a:lnTo>
                  <a:pt x="668032" y="739368"/>
                </a:lnTo>
                <a:lnTo>
                  <a:pt x="677303" y="741235"/>
                </a:lnTo>
                <a:lnTo>
                  <a:pt x="1121714" y="741235"/>
                </a:lnTo>
                <a:lnTo>
                  <a:pt x="1130973" y="739368"/>
                </a:lnTo>
                <a:lnTo>
                  <a:pt x="1138542" y="734263"/>
                </a:lnTo>
                <a:lnTo>
                  <a:pt x="1143647" y="726706"/>
                </a:lnTo>
                <a:lnTo>
                  <a:pt x="1145514" y="717448"/>
                </a:lnTo>
                <a:close/>
              </a:path>
              <a:path w="1237614" h="1200785">
                <a:moveTo>
                  <a:pt x="1145514" y="544055"/>
                </a:moveTo>
                <a:lnTo>
                  <a:pt x="1143647" y="534784"/>
                </a:lnTo>
                <a:lnTo>
                  <a:pt x="1138542" y="527227"/>
                </a:lnTo>
                <a:lnTo>
                  <a:pt x="1130973" y="522122"/>
                </a:lnTo>
                <a:lnTo>
                  <a:pt x="1121714" y="520255"/>
                </a:lnTo>
                <a:lnTo>
                  <a:pt x="677303" y="520255"/>
                </a:lnTo>
                <a:lnTo>
                  <a:pt x="668032" y="522122"/>
                </a:lnTo>
                <a:lnTo>
                  <a:pt x="660476" y="527227"/>
                </a:lnTo>
                <a:lnTo>
                  <a:pt x="655370" y="534784"/>
                </a:lnTo>
                <a:lnTo>
                  <a:pt x="653503" y="544055"/>
                </a:lnTo>
                <a:lnTo>
                  <a:pt x="655370" y="553313"/>
                </a:lnTo>
                <a:lnTo>
                  <a:pt x="660476" y="560882"/>
                </a:lnTo>
                <a:lnTo>
                  <a:pt x="668032" y="565975"/>
                </a:lnTo>
                <a:lnTo>
                  <a:pt x="677303" y="567842"/>
                </a:lnTo>
                <a:lnTo>
                  <a:pt x="1121714" y="567842"/>
                </a:lnTo>
                <a:lnTo>
                  <a:pt x="1130973" y="565975"/>
                </a:lnTo>
                <a:lnTo>
                  <a:pt x="1138542" y="560882"/>
                </a:lnTo>
                <a:lnTo>
                  <a:pt x="1143647" y="553313"/>
                </a:lnTo>
                <a:lnTo>
                  <a:pt x="1145514" y="544055"/>
                </a:lnTo>
                <a:close/>
              </a:path>
              <a:path w="1237614" h="1200785">
                <a:moveTo>
                  <a:pt x="1145514" y="370662"/>
                </a:moveTo>
                <a:lnTo>
                  <a:pt x="1143647" y="361391"/>
                </a:lnTo>
                <a:lnTo>
                  <a:pt x="1138542" y="353834"/>
                </a:lnTo>
                <a:lnTo>
                  <a:pt x="1130973" y="348729"/>
                </a:lnTo>
                <a:lnTo>
                  <a:pt x="1121714" y="346862"/>
                </a:lnTo>
                <a:lnTo>
                  <a:pt x="677303" y="346862"/>
                </a:lnTo>
                <a:lnTo>
                  <a:pt x="668032" y="348729"/>
                </a:lnTo>
                <a:lnTo>
                  <a:pt x="660476" y="353834"/>
                </a:lnTo>
                <a:lnTo>
                  <a:pt x="655370" y="361391"/>
                </a:lnTo>
                <a:lnTo>
                  <a:pt x="653503" y="370662"/>
                </a:lnTo>
                <a:lnTo>
                  <a:pt x="655370" y="379920"/>
                </a:lnTo>
                <a:lnTo>
                  <a:pt x="660476" y="387477"/>
                </a:lnTo>
                <a:lnTo>
                  <a:pt x="668032" y="392582"/>
                </a:lnTo>
                <a:lnTo>
                  <a:pt x="677303" y="394449"/>
                </a:lnTo>
                <a:lnTo>
                  <a:pt x="1121714" y="394449"/>
                </a:lnTo>
                <a:lnTo>
                  <a:pt x="1130973" y="392582"/>
                </a:lnTo>
                <a:lnTo>
                  <a:pt x="1138542" y="387477"/>
                </a:lnTo>
                <a:lnTo>
                  <a:pt x="1143647" y="379920"/>
                </a:lnTo>
                <a:lnTo>
                  <a:pt x="1145514" y="370662"/>
                </a:lnTo>
                <a:close/>
              </a:path>
              <a:path w="1237614" h="1200785">
                <a:moveTo>
                  <a:pt x="1145514" y="197205"/>
                </a:moveTo>
                <a:lnTo>
                  <a:pt x="1143647" y="187947"/>
                </a:lnTo>
                <a:lnTo>
                  <a:pt x="1138542" y="180378"/>
                </a:lnTo>
                <a:lnTo>
                  <a:pt x="1130973" y="175272"/>
                </a:lnTo>
                <a:lnTo>
                  <a:pt x="1121714" y="173405"/>
                </a:lnTo>
                <a:lnTo>
                  <a:pt x="677303" y="173405"/>
                </a:lnTo>
                <a:lnTo>
                  <a:pt x="668032" y="175272"/>
                </a:lnTo>
                <a:lnTo>
                  <a:pt x="660476" y="180378"/>
                </a:lnTo>
                <a:lnTo>
                  <a:pt x="655370" y="187947"/>
                </a:lnTo>
                <a:lnTo>
                  <a:pt x="653503" y="197205"/>
                </a:lnTo>
                <a:lnTo>
                  <a:pt x="655370" y="206463"/>
                </a:lnTo>
                <a:lnTo>
                  <a:pt x="660476" y="214020"/>
                </a:lnTo>
                <a:lnTo>
                  <a:pt x="668032" y="219125"/>
                </a:lnTo>
                <a:lnTo>
                  <a:pt x="677303" y="220992"/>
                </a:lnTo>
                <a:lnTo>
                  <a:pt x="1121714" y="220992"/>
                </a:lnTo>
                <a:lnTo>
                  <a:pt x="1130973" y="219125"/>
                </a:lnTo>
                <a:lnTo>
                  <a:pt x="1138542" y="214020"/>
                </a:lnTo>
                <a:lnTo>
                  <a:pt x="1143647" y="206463"/>
                </a:lnTo>
                <a:lnTo>
                  <a:pt x="1145514" y="197205"/>
                </a:lnTo>
                <a:close/>
              </a:path>
              <a:path w="1237614" h="1200785">
                <a:moveTo>
                  <a:pt x="1237361" y="105600"/>
                </a:moveTo>
                <a:lnTo>
                  <a:pt x="1229080" y="64592"/>
                </a:lnTo>
                <a:lnTo>
                  <a:pt x="1217663" y="47599"/>
                </a:lnTo>
                <a:lnTo>
                  <a:pt x="1206436" y="30937"/>
                </a:lnTo>
                <a:lnTo>
                  <a:pt x="1189774" y="19710"/>
                </a:lnTo>
                <a:lnTo>
                  <a:pt x="1189774" y="105600"/>
                </a:lnTo>
                <a:lnTo>
                  <a:pt x="1189774" y="982446"/>
                </a:lnTo>
                <a:lnTo>
                  <a:pt x="1185303" y="1004557"/>
                </a:lnTo>
                <a:lnTo>
                  <a:pt x="1185214" y="1005027"/>
                </a:lnTo>
                <a:lnTo>
                  <a:pt x="1181900" y="1009929"/>
                </a:lnTo>
                <a:lnTo>
                  <a:pt x="1172641" y="1023556"/>
                </a:lnTo>
                <a:lnTo>
                  <a:pt x="1154341" y="1035900"/>
                </a:lnTo>
                <a:lnTo>
                  <a:pt x="1131773" y="1040447"/>
                </a:lnTo>
                <a:lnTo>
                  <a:pt x="667194" y="1040447"/>
                </a:lnTo>
                <a:lnTo>
                  <a:pt x="627672" y="1024915"/>
                </a:lnTo>
                <a:lnTo>
                  <a:pt x="609460" y="987298"/>
                </a:lnTo>
                <a:lnTo>
                  <a:pt x="609358" y="986891"/>
                </a:lnTo>
                <a:lnTo>
                  <a:pt x="611568" y="989114"/>
                </a:lnTo>
                <a:lnTo>
                  <a:pt x="622427" y="998016"/>
                </a:lnTo>
                <a:lnTo>
                  <a:pt x="634707" y="1004557"/>
                </a:lnTo>
                <a:lnTo>
                  <a:pt x="648030" y="1008583"/>
                </a:lnTo>
                <a:lnTo>
                  <a:pt x="662012" y="1009929"/>
                </a:lnTo>
                <a:lnTo>
                  <a:pt x="675906" y="1008583"/>
                </a:lnTo>
                <a:lnTo>
                  <a:pt x="712393" y="989114"/>
                </a:lnTo>
                <a:lnTo>
                  <a:pt x="714540" y="986891"/>
                </a:lnTo>
                <a:lnTo>
                  <a:pt x="726363" y="971130"/>
                </a:lnTo>
                <a:lnTo>
                  <a:pt x="729703" y="962342"/>
                </a:lnTo>
                <a:lnTo>
                  <a:pt x="733298" y="952868"/>
                </a:lnTo>
                <a:lnTo>
                  <a:pt x="735037" y="933653"/>
                </a:lnTo>
                <a:lnTo>
                  <a:pt x="731583" y="914628"/>
                </a:lnTo>
                <a:lnTo>
                  <a:pt x="1121714" y="914628"/>
                </a:lnTo>
                <a:lnTo>
                  <a:pt x="1130973" y="912761"/>
                </a:lnTo>
                <a:lnTo>
                  <a:pt x="1138542" y="907669"/>
                </a:lnTo>
                <a:lnTo>
                  <a:pt x="1143635" y="900099"/>
                </a:lnTo>
                <a:lnTo>
                  <a:pt x="1145514" y="890828"/>
                </a:lnTo>
                <a:lnTo>
                  <a:pt x="1143635" y="881583"/>
                </a:lnTo>
                <a:lnTo>
                  <a:pt x="1138656" y="874191"/>
                </a:lnTo>
                <a:lnTo>
                  <a:pt x="1138542" y="874014"/>
                </a:lnTo>
                <a:lnTo>
                  <a:pt x="1130973" y="868921"/>
                </a:lnTo>
                <a:lnTo>
                  <a:pt x="1121714" y="867041"/>
                </a:lnTo>
                <a:lnTo>
                  <a:pt x="694867" y="867041"/>
                </a:lnTo>
                <a:lnTo>
                  <a:pt x="687514" y="859688"/>
                </a:lnTo>
                <a:lnTo>
                  <a:pt x="687514" y="936828"/>
                </a:lnTo>
                <a:lnTo>
                  <a:pt x="685774" y="945769"/>
                </a:lnTo>
                <a:lnTo>
                  <a:pt x="680580" y="953617"/>
                </a:lnTo>
                <a:lnTo>
                  <a:pt x="678789" y="955408"/>
                </a:lnTo>
                <a:lnTo>
                  <a:pt x="670928" y="960602"/>
                </a:lnTo>
                <a:lnTo>
                  <a:pt x="662000" y="962342"/>
                </a:lnTo>
                <a:lnTo>
                  <a:pt x="653072" y="960602"/>
                </a:lnTo>
                <a:lnTo>
                  <a:pt x="645223" y="955408"/>
                </a:lnTo>
                <a:lnTo>
                  <a:pt x="441858" y="752081"/>
                </a:lnTo>
                <a:lnTo>
                  <a:pt x="451015" y="743572"/>
                </a:lnTo>
                <a:lnTo>
                  <a:pt x="459968" y="734834"/>
                </a:lnTo>
                <a:lnTo>
                  <a:pt x="468718" y="725893"/>
                </a:lnTo>
                <a:lnTo>
                  <a:pt x="477253" y="716737"/>
                </a:lnTo>
                <a:lnTo>
                  <a:pt x="680580" y="920038"/>
                </a:lnTo>
                <a:lnTo>
                  <a:pt x="685774" y="927900"/>
                </a:lnTo>
                <a:lnTo>
                  <a:pt x="687514" y="936828"/>
                </a:lnTo>
                <a:lnTo>
                  <a:pt x="687514" y="859688"/>
                </a:lnTo>
                <a:lnTo>
                  <a:pt x="609257" y="781431"/>
                </a:lnTo>
                <a:lnTo>
                  <a:pt x="609257" y="733831"/>
                </a:lnTo>
                <a:lnTo>
                  <a:pt x="609257" y="632409"/>
                </a:lnTo>
                <a:lnTo>
                  <a:pt x="616559" y="629081"/>
                </a:lnTo>
                <a:lnTo>
                  <a:pt x="619645" y="626960"/>
                </a:lnTo>
                <a:lnTo>
                  <a:pt x="623290" y="624459"/>
                </a:lnTo>
                <a:lnTo>
                  <a:pt x="629081" y="618667"/>
                </a:lnTo>
                <a:lnTo>
                  <a:pt x="643928" y="596315"/>
                </a:lnTo>
                <a:lnTo>
                  <a:pt x="645160" y="590016"/>
                </a:lnTo>
                <a:lnTo>
                  <a:pt x="648881" y="570877"/>
                </a:lnTo>
                <a:lnTo>
                  <a:pt x="643928" y="545439"/>
                </a:lnTo>
                <a:lnTo>
                  <a:pt x="629094" y="523062"/>
                </a:lnTo>
                <a:lnTo>
                  <a:pt x="609193" y="503174"/>
                </a:lnTo>
                <a:lnTo>
                  <a:pt x="609193" y="455599"/>
                </a:lnTo>
                <a:lnTo>
                  <a:pt x="609193" y="105600"/>
                </a:lnTo>
                <a:lnTo>
                  <a:pt x="613752" y="83032"/>
                </a:lnTo>
                <a:lnTo>
                  <a:pt x="626173" y="64592"/>
                </a:lnTo>
                <a:lnTo>
                  <a:pt x="644613" y="52158"/>
                </a:lnTo>
                <a:lnTo>
                  <a:pt x="667194" y="47599"/>
                </a:lnTo>
                <a:lnTo>
                  <a:pt x="1131773" y="47599"/>
                </a:lnTo>
                <a:lnTo>
                  <a:pt x="1154341" y="52158"/>
                </a:lnTo>
                <a:lnTo>
                  <a:pt x="1172781" y="64592"/>
                </a:lnTo>
                <a:lnTo>
                  <a:pt x="1185214" y="83032"/>
                </a:lnTo>
                <a:lnTo>
                  <a:pt x="1189774" y="105600"/>
                </a:lnTo>
                <a:lnTo>
                  <a:pt x="1189774" y="19710"/>
                </a:lnTo>
                <a:lnTo>
                  <a:pt x="1172870" y="8305"/>
                </a:lnTo>
                <a:lnTo>
                  <a:pt x="1131773" y="0"/>
                </a:lnTo>
                <a:lnTo>
                  <a:pt x="667194" y="0"/>
                </a:lnTo>
                <a:lnTo>
                  <a:pt x="626084" y="8305"/>
                </a:lnTo>
                <a:lnTo>
                  <a:pt x="600341" y="25679"/>
                </a:lnTo>
                <a:lnTo>
                  <a:pt x="600341" y="570026"/>
                </a:lnTo>
                <a:lnTo>
                  <a:pt x="599084" y="577024"/>
                </a:lnTo>
                <a:lnTo>
                  <a:pt x="595312" y="583298"/>
                </a:lnTo>
                <a:lnTo>
                  <a:pt x="588962" y="588098"/>
                </a:lnTo>
                <a:lnTo>
                  <a:pt x="581533" y="590016"/>
                </a:lnTo>
                <a:lnTo>
                  <a:pt x="573925" y="589013"/>
                </a:lnTo>
                <a:lnTo>
                  <a:pt x="567055" y="585012"/>
                </a:lnTo>
                <a:lnTo>
                  <a:pt x="561657" y="579615"/>
                </a:lnTo>
                <a:lnTo>
                  <a:pt x="561657" y="635609"/>
                </a:lnTo>
                <a:lnTo>
                  <a:pt x="561657" y="733831"/>
                </a:lnTo>
                <a:lnTo>
                  <a:pt x="544550" y="716737"/>
                </a:lnTo>
                <a:lnTo>
                  <a:pt x="507822" y="680008"/>
                </a:lnTo>
                <a:lnTo>
                  <a:pt x="517232" y="667245"/>
                </a:lnTo>
                <a:lnTo>
                  <a:pt x="526300" y="654138"/>
                </a:lnTo>
                <a:lnTo>
                  <a:pt x="535038" y="640715"/>
                </a:lnTo>
                <a:lnTo>
                  <a:pt x="543445" y="626960"/>
                </a:lnTo>
                <a:lnTo>
                  <a:pt x="549059" y="630758"/>
                </a:lnTo>
                <a:lnTo>
                  <a:pt x="555193" y="633666"/>
                </a:lnTo>
                <a:lnTo>
                  <a:pt x="561657" y="635609"/>
                </a:lnTo>
                <a:lnTo>
                  <a:pt x="561657" y="579615"/>
                </a:lnTo>
                <a:lnTo>
                  <a:pt x="557593" y="575551"/>
                </a:lnTo>
                <a:lnTo>
                  <a:pt x="555815" y="572782"/>
                </a:lnTo>
                <a:lnTo>
                  <a:pt x="553440" y="570357"/>
                </a:lnTo>
                <a:lnTo>
                  <a:pt x="550532" y="568490"/>
                </a:lnTo>
                <a:lnTo>
                  <a:pt x="507961" y="525945"/>
                </a:lnTo>
                <a:lnTo>
                  <a:pt x="507961" y="593229"/>
                </a:lnTo>
                <a:lnTo>
                  <a:pt x="478510" y="639483"/>
                </a:lnTo>
                <a:lnTo>
                  <a:pt x="444741" y="681609"/>
                </a:lnTo>
                <a:lnTo>
                  <a:pt x="406704" y="719543"/>
                </a:lnTo>
                <a:lnTo>
                  <a:pt x="364502" y="753237"/>
                </a:lnTo>
                <a:lnTo>
                  <a:pt x="318173" y="782586"/>
                </a:lnTo>
                <a:lnTo>
                  <a:pt x="315150" y="779576"/>
                </a:lnTo>
                <a:lnTo>
                  <a:pt x="315150" y="855218"/>
                </a:lnTo>
                <a:lnTo>
                  <a:pt x="313893" y="862215"/>
                </a:lnTo>
                <a:lnTo>
                  <a:pt x="310121" y="868476"/>
                </a:lnTo>
                <a:lnTo>
                  <a:pt x="303784" y="873277"/>
                </a:lnTo>
                <a:lnTo>
                  <a:pt x="296354" y="875195"/>
                </a:lnTo>
                <a:lnTo>
                  <a:pt x="288747" y="874191"/>
                </a:lnTo>
                <a:lnTo>
                  <a:pt x="281876" y="870204"/>
                </a:lnTo>
                <a:lnTo>
                  <a:pt x="123837" y="712228"/>
                </a:lnTo>
                <a:lnTo>
                  <a:pt x="121704" y="707110"/>
                </a:lnTo>
                <a:lnTo>
                  <a:pt x="121716" y="701852"/>
                </a:lnTo>
                <a:lnTo>
                  <a:pt x="123304" y="693991"/>
                </a:lnTo>
                <a:lnTo>
                  <a:pt x="127584" y="687654"/>
                </a:lnTo>
                <a:lnTo>
                  <a:pt x="133972" y="683361"/>
                </a:lnTo>
                <a:lnTo>
                  <a:pt x="141770" y="681786"/>
                </a:lnTo>
                <a:lnTo>
                  <a:pt x="147104" y="681786"/>
                </a:lnTo>
                <a:lnTo>
                  <a:pt x="152171" y="683882"/>
                </a:lnTo>
                <a:lnTo>
                  <a:pt x="310121" y="841946"/>
                </a:lnTo>
                <a:lnTo>
                  <a:pt x="313893" y="848233"/>
                </a:lnTo>
                <a:lnTo>
                  <a:pt x="315150" y="855218"/>
                </a:lnTo>
                <a:lnTo>
                  <a:pt x="315150" y="779576"/>
                </a:lnTo>
                <a:lnTo>
                  <a:pt x="217360" y="681786"/>
                </a:lnTo>
                <a:lnTo>
                  <a:pt x="215074" y="679500"/>
                </a:lnTo>
                <a:lnTo>
                  <a:pt x="236524" y="645731"/>
                </a:lnTo>
                <a:lnTo>
                  <a:pt x="278206" y="591045"/>
                </a:lnTo>
                <a:lnTo>
                  <a:pt x="316191" y="553059"/>
                </a:lnTo>
                <a:lnTo>
                  <a:pt x="358355" y="519341"/>
                </a:lnTo>
                <a:lnTo>
                  <a:pt x="404660" y="489927"/>
                </a:lnTo>
                <a:lnTo>
                  <a:pt x="507961" y="593229"/>
                </a:lnTo>
                <a:lnTo>
                  <a:pt x="507961" y="525945"/>
                </a:lnTo>
                <a:lnTo>
                  <a:pt x="471944" y="489927"/>
                </a:lnTo>
                <a:lnTo>
                  <a:pt x="426656" y="444652"/>
                </a:lnTo>
                <a:lnTo>
                  <a:pt x="426072" y="444004"/>
                </a:lnTo>
                <a:lnTo>
                  <a:pt x="425462" y="443395"/>
                </a:lnTo>
                <a:lnTo>
                  <a:pt x="424827" y="442823"/>
                </a:lnTo>
                <a:lnTo>
                  <a:pt x="409028" y="427050"/>
                </a:lnTo>
                <a:lnTo>
                  <a:pt x="406908" y="421932"/>
                </a:lnTo>
                <a:lnTo>
                  <a:pt x="406908" y="416598"/>
                </a:lnTo>
                <a:lnTo>
                  <a:pt x="408482" y="408813"/>
                </a:lnTo>
                <a:lnTo>
                  <a:pt x="412775" y="402450"/>
                </a:lnTo>
                <a:lnTo>
                  <a:pt x="419150" y="398170"/>
                </a:lnTo>
                <a:lnTo>
                  <a:pt x="426948" y="396595"/>
                </a:lnTo>
                <a:lnTo>
                  <a:pt x="432282" y="396595"/>
                </a:lnTo>
                <a:lnTo>
                  <a:pt x="437349" y="398678"/>
                </a:lnTo>
                <a:lnTo>
                  <a:pt x="595312" y="556755"/>
                </a:lnTo>
                <a:lnTo>
                  <a:pt x="599084" y="563041"/>
                </a:lnTo>
                <a:lnTo>
                  <a:pt x="600341" y="570026"/>
                </a:lnTo>
                <a:lnTo>
                  <a:pt x="600341" y="25679"/>
                </a:lnTo>
                <a:lnTo>
                  <a:pt x="592531" y="30937"/>
                </a:lnTo>
                <a:lnTo>
                  <a:pt x="569887" y="64592"/>
                </a:lnTo>
                <a:lnTo>
                  <a:pt x="561606" y="105600"/>
                </a:lnTo>
                <a:lnTo>
                  <a:pt x="561606" y="455599"/>
                </a:lnTo>
                <a:lnTo>
                  <a:pt x="502564" y="396595"/>
                </a:lnTo>
                <a:lnTo>
                  <a:pt x="474764" y="368808"/>
                </a:lnTo>
                <a:lnTo>
                  <a:pt x="452437" y="354037"/>
                </a:lnTo>
                <a:lnTo>
                  <a:pt x="427050" y="349110"/>
                </a:lnTo>
                <a:lnTo>
                  <a:pt x="401675" y="354037"/>
                </a:lnTo>
                <a:lnTo>
                  <a:pt x="379349" y="368808"/>
                </a:lnTo>
                <a:lnTo>
                  <a:pt x="365683" y="388289"/>
                </a:lnTo>
                <a:lnTo>
                  <a:pt x="359727" y="410464"/>
                </a:lnTo>
                <a:lnTo>
                  <a:pt x="361480" y="433209"/>
                </a:lnTo>
                <a:lnTo>
                  <a:pt x="370928" y="454431"/>
                </a:lnTo>
                <a:lnTo>
                  <a:pt x="324878" y="484797"/>
                </a:lnTo>
                <a:lnTo>
                  <a:pt x="282663" y="519150"/>
                </a:lnTo>
                <a:lnTo>
                  <a:pt x="244335" y="557479"/>
                </a:lnTo>
                <a:lnTo>
                  <a:pt x="209956" y="599681"/>
                </a:lnTo>
                <a:lnTo>
                  <a:pt x="179603" y="645731"/>
                </a:lnTo>
                <a:lnTo>
                  <a:pt x="158343" y="636181"/>
                </a:lnTo>
                <a:lnTo>
                  <a:pt x="113284" y="640308"/>
                </a:lnTo>
                <a:lnTo>
                  <a:pt x="78943" y="676402"/>
                </a:lnTo>
                <a:lnTo>
                  <a:pt x="74053" y="701852"/>
                </a:lnTo>
                <a:lnTo>
                  <a:pt x="79057" y="727278"/>
                </a:lnTo>
                <a:lnTo>
                  <a:pt x="248170" y="903859"/>
                </a:lnTo>
                <a:lnTo>
                  <a:pt x="282689" y="922375"/>
                </a:lnTo>
                <a:lnTo>
                  <a:pt x="295948" y="923658"/>
                </a:lnTo>
                <a:lnTo>
                  <a:pt x="309016" y="922375"/>
                </a:lnTo>
                <a:lnTo>
                  <a:pt x="309143" y="922375"/>
                </a:lnTo>
                <a:lnTo>
                  <a:pt x="343814" y="903859"/>
                </a:lnTo>
                <a:lnTo>
                  <a:pt x="359867" y="875195"/>
                </a:lnTo>
                <a:lnTo>
                  <a:pt x="363321" y="862215"/>
                </a:lnTo>
                <a:lnTo>
                  <a:pt x="362800" y="855218"/>
                </a:lnTo>
                <a:lnTo>
                  <a:pt x="361518" y="839330"/>
                </a:lnTo>
                <a:lnTo>
                  <a:pt x="351980" y="818108"/>
                </a:lnTo>
                <a:lnTo>
                  <a:pt x="365734" y="809739"/>
                </a:lnTo>
                <a:lnTo>
                  <a:pt x="379171" y="801027"/>
                </a:lnTo>
                <a:lnTo>
                  <a:pt x="392277" y="791972"/>
                </a:lnTo>
                <a:lnTo>
                  <a:pt x="405053" y="782586"/>
                </a:lnTo>
                <a:lnTo>
                  <a:pt x="561606" y="939126"/>
                </a:lnTo>
                <a:lnTo>
                  <a:pt x="561606" y="982446"/>
                </a:lnTo>
                <a:lnTo>
                  <a:pt x="569899" y="1023556"/>
                </a:lnTo>
                <a:lnTo>
                  <a:pt x="592531" y="1057109"/>
                </a:lnTo>
                <a:lnTo>
                  <a:pt x="626084" y="1079741"/>
                </a:lnTo>
                <a:lnTo>
                  <a:pt x="667194" y="1088034"/>
                </a:lnTo>
                <a:lnTo>
                  <a:pt x="1131773" y="1088034"/>
                </a:lnTo>
                <a:lnTo>
                  <a:pt x="1172870" y="1079741"/>
                </a:lnTo>
                <a:lnTo>
                  <a:pt x="1206436" y="1057109"/>
                </a:lnTo>
                <a:lnTo>
                  <a:pt x="1217663" y="1040447"/>
                </a:lnTo>
                <a:lnTo>
                  <a:pt x="1229055" y="1023556"/>
                </a:lnTo>
                <a:lnTo>
                  <a:pt x="1237361" y="982446"/>
                </a:lnTo>
                <a:lnTo>
                  <a:pt x="1237361" y="105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22" name="object 3">
            <a:extLst>
              <a:ext uri="{FF2B5EF4-FFF2-40B4-BE49-F238E27FC236}">
                <a16:creationId xmlns:a16="http://schemas.microsoft.com/office/drawing/2014/main" id="{B9A3EC7A-DC76-AA47-B2B5-9A1D8ECD6745}"/>
              </a:ext>
            </a:extLst>
          </p:cNvPr>
          <p:cNvSpPr txBox="1"/>
          <p:nvPr/>
        </p:nvSpPr>
        <p:spPr>
          <a:xfrm>
            <a:off x="651929" y="345709"/>
            <a:ext cx="998029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13300"/>
              </a:lnSpc>
              <a:spcBef>
                <a:spcPts val="100"/>
              </a:spcBef>
              <a:tabLst>
                <a:tab pos="2842895" algn="l"/>
              </a:tabLst>
            </a:pPr>
            <a:r>
              <a:rPr sz="2500" dirty="0">
                <a:latin typeface="Grammarsaurus" pitchFamily="2" charset="0"/>
                <a:cs typeface="Lucida Sans Unicode"/>
              </a:rPr>
              <a:t>Let’s look more closely at the </a:t>
            </a:r>
            <a:r>
              <a:rPr sz="2500" b="1" dirty="0">
                <a:latin typeface="Grammarsaurus" pitchFamily="2" charset="0"/>
                <a:cs typeface="Arial Black"/>
              </a:rPr>
              <a:t>etymology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of the </a:t>
            </a:r>
            <a:r>
              <a:rPr sz="2500" b="1" dirty="0">
                <a:latin typeface="Grammarsaurus" pitchFamily="2" charset="0"/>
                <a:cs typeface="Arial Black"/>
              </a:rPr>
              <a:t>bound bases </a:t>
            </a:r>
            <a:r>
              <a:rPr sz="2500" dirty="0">
                <a:latin typeface="Grammarsaurus" pitchFamily="2" charset="0"/>
                <a:cs typeface="Lucida Sans Unicode"/>
              </a:rPr>
              <a:t>used with the stem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lang="en-US" sz="25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dirty="0">
                <a:latin typeface="Grammarsaurus" pitchFamily="2" charset="0"/>
                <a:cs typeface="Lucida Sans Unicode"/>
              </a:rPr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651603" y="2955241"/>
            <a:ext cx="10888792" cy="3186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dirty="0">
                <a:latin typeface="Grammarsaurus" pitchFamily="2" charset="0"/>
              </a:rPr>
              <a:t>The bound base </a:t>
            </a:r>
            <a:r>
              <a:rPr b="1" dirty="0">
                <a:latin typeface="Grammarsaurus" pitchFamily="2" charset="0"/>
                <a:cs typeface="Arial Black"/>
              </a:rPr>
              <a:t>nome</a:t>
            </a:r>
            <a:r>
              <a:rPr dirty="0">
                <a:latin typeface="Grammarsaurus" pitchFamily="2" charset="0"/>
                <a:cs typeface="Arial Black"/>
              </a:rPr>
              <a:t> </a:t>
            </a:r>
            <a:r>
              <a:rPr dirty="0">
                <a:latin typeface="Grammarsaurus" pitchFamily="2" charset="0"/>
              </a:rPr>
              <a:t>comes from the Greek root </a:t>
            </a:r>
            <a:r>
              <a:rPr b="1" dirty="0">
                <a:latin typeface="Grammarsaurus" pitchFamily="2" charset="0"/>
                <a:cs typeface="Arial Black"/>
              </a:rPr>
              <a:t>nomos</a:t>
            </a:r>
            <a:r>
              <a:rPr dirty="0">
                <a:latin typeface="Grammarsaurus" pitchFamily="2" charset="0"/>
              </a:rPr>
              <a:t>, meaning “</a:t>
            </a:r>
            <a:r>
              <a:rPr b="1" dirty="0">
                <a:latin typeface="Grammarsaurus" pitchFamily="2" charset="0"/>
                <a:cs typeface="Arial Black"/>
              </a:rPr>
              <a:t>custom or regulation</a:t>
            </a:r>
            <a:r>
              <a:rPr dirty="0">
                <a:latin typeface="Grammarsaurus" pitchFamily="2" charset="0"/>
              </a:rPr>
              <a:t>”.</a:t>
            </a:r>
          </a:p>
          <a:p>
            <a:pPr marL="12700" marR="78740">
              <a:lnSpc>
                <a:spcPct val="113300"/>
              </a:lnSpc>
              <a:spcBef>
                <a:spcPts val="1500"/>
              </a:spcBef>
            </a:pPr>
            <a:r>
              <a:rPr b="1" dirty="0">
                <a:latin typeface="Grammarsaurus" pitchFamily="2" charset="0"/>
                <a:cs typeface="Arial Black"/>
              </a:rPr>
              <a:t>Autonomy</a:t>
            </a:r>
            <a:r>
              <a:rPr dirty="0">
                <a:latin typeface="Grammarsaurus" pitchFamily="2" charset="0"/>
                <a:cs typeface="Arial Black"/>
              </a:rPr>
              <a:t> </a:t>
            </a:r>
            <a:r>
              <a:rPr dirty="0">
                <a:latin typeface="Grammarsaurus" pitchFamily="2" charset="0"/>
              </a:rPr>
              <a:t>is the “</a:t>
            </a:r>
            <a:r>
              <a:rPr b="1" dirty="0">
                <a:latin typeface="Grammarsaurus" pitchFamily="2" charset="0"/>
                <a:cs typeface="Arial Black"/>
              </a:rPr>
              <a:t>ability</a:t>
            </a:r>
            <a:r>
              <a:rPr dirty="0">
                <a:latin typeface="Grammarsaurus" pitchFamily="2" charset="0"/>
                <a:cs typeface="Arial Black"/>
              </a:rPr>
              <a:t> </a:t>
            </a:r>
            <a:r>
              <a:rPr dirty="0">
                <a:latin typeface="Grammarsaurus" pitchFamily="2" charset="0"/>
              </a:rPr>
              <a:t>or </a:t>
            </a:r>
            <a:r>
              <a:rPr b="1" dirty="0">
                <a:latin typeface="Grammarsaurus" pitchFamily="2" charset="0"/>
                <a:cs typeface="Arial Black"/>
              </a:rPr>
              <a:t>right</a:t>
            </a:r>
            <a:r>
              <a:rPr dirty="0">
                <a:latin typeface="Grammarsaurus" pitchFamily="2" charset="0"/>
              </a:rPr>
              <a:t>” of an individual or group to make decisions independently, without being controlled by others.</a:t>
            </a:r>
          </a:p>
          <a:p>
            <a:pPr marL="11113" marR="9525" indent="11113" algn="ctr">
              <a:lnSpc>
                <a:spcPts val="3000"/>
              </a:lnSpc>
              <a:spcBef>
                <a:spcPts val="3645"/>
              </a:spcBef>
            </a:pPr>
            <a:r>
              <a:rPr sz="2800" b="1" dirty="0">
                <a:latin typeface="Grammarsaurus" pitchFamily="2" charset="0"/>
                <a:cs typeface="Arial"/>
              </a:rPr>
              <a:t>The young prince wanted more </a:t>
            </a:r>
            <a:r>
              <a:rPr sz="28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autonomy </a:t>
            </a:r>
            <a:r>
              <a:rPr sz="2800" b="1" dirty="0">
                <a:latin typeface="Grammarsaurus" pitchFamily="2" charset="0"/>
                <a:cs typeface="Arial"/>
              </a:rPr>
              <a:t>so he asked to make his own choices instead of always following royal rules.</a:t>
            </a:r>
            <a:endParaRPr sz="2800" dirty="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6" name="object 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10" name="object 10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6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3"/>
                  </a:lnTo>
                  <a:lnTo>
                    <a:pt x="73666" y="438509"/>
                  </a:lnTo>
                  <a:lnTo>
                    <a:pt x="66172" y="432079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77"/>
                  </a:lnTo>
                  <a:lnTo>
                    <a:pt x="801268" y="78077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77"/>
                  </a:moveTo>
                  <a:lnTo>
                    <a:pt x="738009" y="78077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77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4" name="object 14"/>
          <p:cNvSpPr/>
          <p:nvPr/>
        </p:nvSpPr>
        <p:spPr>
          <a:xfrm>
            <a:off x="664632" y="5266576"/>
            <a:ext cx="10862945" cy="0"/>
          </a:xfrm>
          <a:custGeom>
            <a:avLst/>
            <a:gdLst/>
            <a:ahLst/>
            <a:cxnLst/>
            <a:rect l="l" t="t" r="r" b="b"/>
            <a:pathLst>
              <a:path w="10862945">
                <a:moveTo>
                  <a:pt x="0" y="0"/>
                </a:moveTo>
                <a:lnTo>
                  <a:pt x="1086272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61092" y="1824781"/>
            <a:ext cx="4173308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6000" b="1" dirty="0">
                <a:latin typeface="Grammarsaurus" pitchFamily="2" charset="0"/>
                <a:cs typeface="Arial"/>
              </a:rPr>
              <a:t>nomy</a:t>
            </a:r>
            <a:endParaRPr sz="6000" dirty="0">
              <a:latin typeface="Grammarsaurus" pitchFamily="2" charset="0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644271" y="1440611"/>
            <a:ext cx="651510" cy="655955"/>
          </a:xfrm>
          <a:custGeom>
            <a:avLst/>
            <a:gdLst/>
            <a:ahLst/>
            <a:cxnLst/>
            <a:rect l="l" t="t" r="r" b="b"/>
            <a:pathLst>
              <a:path w="651509" h="655955">
                <a:moveTo>
                  <a:pt x="420077" y="285318"/>
                </a:moveTo>
                <a:lnTo>
                  <a:pt x="394614" y="254381"/>
                </a:lnTo>
                <a:lnTo>
                  <a:pt x="343966" y="220738"/>
                </a:lnTo>
                <a:lnTo>
                  <a:pt x="284264" y="209207"/>
                </a:lnTo>
                <a:lnTo>
                  <a:pt x="253644" y="212318"/>
                </a:lnTo>
                <a:lnTo>
                  <a:pt x="197967" y="235635"/>
                </a:lnTo>
                <a:lnTo>
                  <a:pt x="43383" y="387184"/>
                </a:lnTo>
                <a:lnTo>
                  <a:pt x="14389" y="427710"/>
                </a:lnTo>
                <a:lnTo>
                  <a:pt x="0" y="473659"/>
                </a:lnTo>
                <a:lnTo>
                  <a:pt x="190" y="521373"/>
                </a:lnTo>
                <a:lnTo>
                  <a:pt x="14960" y="567194"/>
                </a:lnTo>
                <a:lnTo>
                  <a:pt x="44272" y="607479"/>
                </a:lnTo>
                <a:lnTo>
                  <a:pt x="98221" y="644385"/>
                </a:lnTo>
                <a:lnTo>
                  <a:pt x="157924" y="655916"/>
                </a:lnTo>
                <a:lnTo>
                  <a:pt x="188544" y="652805"/>
                </a:lnTo>
                <a:lnTo>
                  <a:pt x="244221" y="629488"/>
                </a:lnTo>
                <a:lnTo>
                  <a:pt x="393852" y="482917"/>
                </a:lnTo>
                <a:lnTo>
                  <a:pt x="386880" y="483831"/>
                </a:lnTo>
                <a:lnTo>
                  <a:pt x="379857" y="484492"/>
                </a:lnTo>
                <a:lnTo>
                  <a:pt x="372770" y="484911"/>
                </a:lnTo>
                <a:lnTo>
                  <a:pt x="365645" y="485063"/>
                </a:lnTo>
                <a:lnTo>
                  <a:pt x="346151" y="484187"/>
                </a:lnTo>
                <a:lnTo>
                  <a:pt x="327050" y="481418"/>
                </a:lnTo>
                <a:lnTo>
                  <a:pt x="308470" y="476796"/>
                </a:lnTo>
                <a:lnTo>
                  <a:pt x="290499" y="470369"/>
                </a:lnTo>
                <a:lnTo>
                  <a:pt x="211175" y="550316"/>
                </a:lnTo>
                <a:lnTo>
                  <a:pt x="199631" y="559879"/>
                </a:lnTo>
                <a:lnTo>
                  <a:pt x="186626" y="566902"/>
                </a:lnTo>
                <a:lnTo>
                  <a:pt x="172516" y="571246"/>
                </a:lnTo>
                <a:lnTo>
                  <a:pt x="157594" y="572757"/>
                </a:lnTo>
                <a:lnTo>
                  <a:pt x="142659" y="571373"/>
                </a:lnTo>
                <a:lnTo>
                  <a:pt x="103835" y="550760"/>
                </a:lnTo>
                <a:lnTo>
                  <a:pt x="82931" y="512114"/>
                </a:lnTo>
                <a:lnTo>
                  <a:pt x="81407" y="497179"/>
                </a:lnTo>
                <a:lnTo>
                  <a:pt x="82804" y="482244"/>
                </a:lnTo>
                <a:lnTo>
                  <a:pt x="103390" y="443433"/>
                </a:lnTo>
                <a:lnTo>
                  <a:pt x="231013" y="314807"/>
                </a:lnTo>
                <a:lnTo>
                  <a:pt x="269684" y="293878"/>
                </a:lnTo>
                <a:lnTo>
                  <a:pt x="284594" y="292366"/>
                </a:lnTo>
                <a:lnTo>
                  <a:pt x="299046" y="293674"/>
                </a:lnTo>
                <a:lnTo>
                  <a:pt x="312775" y="297624"/>
                </a:lnTo>
                <a:lnTo>
                  <a:pt x="325488" y="304114"/>
                </a:lnTo>
                <a:lnTo>
                  <a:pt x="344157" y="319024"/>
                </a:lnTo>
                <a:lnTo>
                  <a:pt x="350608" y="322440"/>
                </a:lnTo>
                <a:lnTo>
                  <a:pt x="357606" y="324535"/>
                </a:lnTo>
                <a:lnTo>
                  <a:pt x="364998" y="325221"/>
                </a:lnTo>
                <a:lnTo>
                  <a:pt x="372376" y="324472"/>
                </a:lnTo>
                <a:lnTo>
                  <a:pt x="379361" y="322326"/>
                </a:lnTo>
                <a:lnTo>
                  <a:pt x="385800" y="318858"/>
                </a:lnTo>
                <a:lnTo>
                  <a:pt x="391502" y="314121"/>
                </a:lnTo>
                <a:lnTo>
                  <a:pt x="420077" y="285318"/>
                </a:lnTo>
                <a:close/>
              </a:path>
              <a:path w="651509" h="655955">
                <a:moveTo>
                  <a:pt x="651471" y="158394"/>
                </a:moveTo>
                <a:lnTo>
                  <a:pt x="639470" y="98767"/>
                </a:lnTo>
                <a:lnTo>
                  <a:pt x="605472" y="48437"/>
                </a:lnTo>
                <a:lnTo>
                  <a:pt x="551522" y="11544"/>
                </a:lnTo>
                <a:lnTo>
                  <a:pt x="491820" y="0"/>
                </a:lnTo>
                <a:lnTo>
                  <a:pt x="461200" y="3111"/>
                </a:lnTo>
                <a:lnTo>
                  <a:pt x="432206" y="12026"/>
                </a:lnTo>
                <a:lnTo>
                  <a:pt x="405536" y="26428"/>
                </a:lnTo>
                <a:lnTo>
                  <a:pt x="381838" y="46062"/>
                </a:lnTo>
                <a:lnTo>
                  <a:pt x="255892" y="172999"/>
                </a:lnTo>
                <a:lnTo>
                  <a:pt x="262864" y="172085"/>
                </a:lnTo>
                <a:lnTo>
                  <a:pt x="269900" y="171424"/>
                </a:lnTo>
                <a:lnTo>
                  <a:pt x="276974" y="171018"/>
                </a:lnTo>
                <a:lnTo>
                  <a:pt x="284099" y="170853"/>
                </a:lnTo>
                <a:lnTo>
                  <a:pt x="303593" y="171742"/>
                </a:lnTo>
                <a:lnTo>
                  <a:pt x="322694" y="174510"/>
                </a:lnTo>
                <a:lnTo>
                  <a:pt x="341274" y="179133"/>
                </a:lnTo>
                <a:lnTo>
                  <a:pt x="359244" y="185547"/>
                </a:lnTo>
                <a:lnTo>
                  <a:pt x="438569" y="105600"/>
                </a:lnTo>
                <a:lnTo>
                  <a:pt x="450113" y="96037"/>
                </a:lnTo>
                <a:lnTo>
                  <a:pt x="463118" y="89014"/>
                </a:lnTo>
                <a:lnTo>
                  <a:pt x="477240" y="84670"/>
                </a:lnTo>
                <a:lnTo>
                  <a:pt x="492163" y="83159"/>
                </a:lnTo>
                <a:lnTo>
                  <a:pt x="507085" y="84556"/>
                </a:lnTo>
                <a:lnTo>
                  <a:pt x="545922" y="105168"/>
                </a:lnTo>
                <a:lnTo>
                  <a:pt x="566826" y="143814"/>
                </a:lnTo>
                <a:lnTo>
                  <a:pt x="568337" y="158737"/>
                </a:lnTo>
                <a:lnTo>
                  <a:pt x="566940" y="173685"/>
                </a:lnTo>
                <a:lnTo>
                  <a:pt x="546354" y="212483"/>
                </a:lnTo>
                <a:lnTo>
                  <a:pt x="418731" y="341109"/>
                </a:lnTo>
                <a:lnTo>
                  <a:pt x="380072" y="362038"/>
                </a:lnTo>
                <a:lnTo>
                  <a:pt x="365150" y="363562"/>
                </a:lnTo>
                <a:lnTo>
                  <a:pt x="350710" y="362254"/>
                </a:lnTo>
                <a:lnTo>
                  <a:pt x="336981" y="358292"/>
                </a:lnTo>
                <a:lnTo>
                  <a:pt x="324269" y="351815"/>
                </a:lnTo>
                <a:lnTo>
                  <a:pt x="305600" y="336905"/>
                </a:lnTo>
                <a:lnTo>
                  <a:pt x="299135" y="333476"/>
                </a:lnTo>
                <a:lnTo>
                  <a:pt x="258241" y="341807"/>
                </a:lnTo>
                <a:lnTo>
                  <a:pt x="229666" y="370598"/>
                </a:lnTo>
                <a:lnTo>
                  <a:pt x="234594" y="377964"/>
                </a:lnTo>
                <a:lnTo>
                  <a:pt x="278993" y="420992"/>
                </a:lnTo>
                <a:lnTo>
                  <a:pt x="334848" y="443852"/>
                </a:lnTo>
                <a:lnTo>
                  <a:pt x="365493" y="446709"/>
                </a:lnTo>
                <a:lnTo>
                  <a:pt x="396113" y="443598"/>
                </a:lnTo>
                <a:lnTo>
                  <a:pt x="451777" y="420281"/>
                </a:lnTo>
                <a:lnTo>
                  <a:pt x="606361" y="268732"/>
                </a:lnTo>
                <a:lnTo>
                  <a:pt x="639953" y="218135"/>
                </a:lnTo>
                <a:lnTo>
                  <a:pt x="648601" y="189064"/>
                </a:lnTo>
                <a:lnTo>
                  <a:pt x="651471" y="1583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47865" y="1411745"/>
            <a:ext cx="1197102" cy="1199399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2803389" y="1410750"/>
            <a:ext cx="1200785" cy="1200785"/>
          </a:xfrm>
          <a:custGeom>
            <a:avLst/>
            <a:gdLst/>
            <a:ahLst/>
            <a:cxnLst/>
            <a:rect l="l" t="t" r="r" b="b"/>
            <a:pathLst>
              <a:path w="1200785" h="1200785">
                <a:moveTo>
                  <a:pt x="980916" y="1142123"/>
                </a:moveTo>
                <a:lnTo>
                  <a:pt x="219463" y="1142123"/>
                </a:lnTo>
                <a:lnTo>
                  <a:pt x="206612" y="1145016"/>
                </a:lnTo>
                <a:lnTo>
                  <a:pt x="197608" y="1151726"/>
                </a:lnTo>
                <a:lnTo>
                  <a:pt x="192333" y="1160915"/>
                </a:lnTo>
                <a:lnTo>
                  <a:pt x="190614" y="1171257"/>
                </a:lnTo>
                <a:lnTo>
                  <a:pt x="192337" y="1181599"/>
                </a:lnTo>
                <a:lnTo>
                  <a:pt x="197638" y="1190786"/>
                </a:lnTo>
                <a:lnTo>
                  <a:pt x="206714" y="1197492"/>
                </a:lnTo>
                <a:lnTo>
                  <a:pt x="219760" y="1200391"/>
                </a:lnTo>
                <a:lnTo>
                  <a:pt x="981031" y="1200391"/>
                </a:lnTo>
                <a:lnTo>
                  <a:pt x="993945" y="1197492"/>
                </a:lnTo>
                <a:lnTo>
                  <a:pt x="1002992" y="1190786"/>
                </a:lnTo>
                <a:lnTo>
                  <a:pt x="1008276" y="1181599"/>
                </a:lnTo>
                <a:lnTo>
                  <a:pt x="1009992" y="1171257"/>
                </a:lnTo>
                <a:lnTo>
                  <a:pt x="1008271" y="1160915"/>
                </a:lnTo>
                <a:lnTo>
                  <a:pt x="1002977" y="1151726"/>
                </a:lnTo>
                <a:lnTo>
                  <a:pt x="993910" y="1145016"/>
                </a:lnTo>
                <a:lnTo>
                  <a:pt x="980916" y="1142123"/>
                </a:lnTo>
                <a:close/>
              </a:path>
              <a:path w="1200785" h="1200785">
                <a:moveTo>
                  <a:pt x="564311" y="248437"/>
                </a:moveTo>
                <a:lnTo>
                  <a:pt x="499046" y="248437"/>
                </a:lnTo>
                <a:lnTo>
                  <a:pt x="500416" y="252536"/>
                </a:lnTo>
                <a:lnTo>
                  <a:pt x="525935" y="293666"/>
                </a:lnTo>
                <a:lnTo>
                  <a:pt x="566813" y="319087"/>
                </a:lnTo>
                <a:lnTo>
                  <a:pt x="571182" y="320560"/>
                </a:lnTo>
                <a:lnTo>
                  <a:pt x="571181" y="866635"/>
                </a:lnTo>
                <a:lnTo>
                  <a:pt x="566735" y="916077"/>
                </a:lnTo>
                <a:lnTo>
                  <a:pt x="553917" y="962651"/>
                </a:lnTo>
                <a:lnTo>
                  <a:pt x="533512" y="1005558"/>
                </a:lnTo>
                <a:lnTo>
                  <a:pt x="506305" y="1044016"/>
                </a:lnTo>
                <a:lnTo>
                  <a:pt x="473080" y="1077239"/>
                </a:lnTo>
                <a:lnTo>
                  <a:pt x="434620" y="1104444"/>
                </a:lnTo>
                <a:lnTo>
                  <a:pt x="391711" y="1124847"/>
                </a:lnTo>
                <a:lnTo>
                  <a:pt x="345137" y="1137664"/>
                </a:lnTo>
                <a:lnTo>
                  <a:pt x="295540" y="1142123"/>
                </a:lnTo>
                <a:lnTo>
                  <a:pt x="484822" y="1142123"/>
                </a:lnTo>
                <a:lnTo>
                  <a:pt x="528105" y="1105904"/>
                </a:lnTo>
                <a:lnTo>
                  <a:pt x="575891" y="1047732"/>
                </a:lnTo>
                <a:lnTo>
                  <a:pt x="600303" y="1003579"/>
                </a:lnTo>
                <a:lnTo>
                  <a:pt x="667211" y="1003579"/>
                </a:lnTo>
                <a:lnTo>
                  <a:pt x="650293" y="972007"/>
                </a:lnTo>
                <a:lnTo>
                  <a:pt x="634734" y="920728"/>
                </a:lnTo>
                <a:lnTo>
                  <a:pt x="629437" y="866635"/>
                </a:lnTo>
                <a:lnTo>
                  <a:pt x="629437" y="320560"/>
                </a:lnTo>
                <a:lnTo>
                  <a:pt x="633806" y="319087"/>
                </a:lnTo>
                <a:lnTo>
                  <a:pt x="655799" y="308686"/>
                </a:lnTo>
                <a:lnTo>
                  <a:pt x="674681" y="293666"/>
                </a:lnTo>
                <a:lnTo>
                  <a:pt x="689695" y="274787"/>
                </a:lnTo>
                <a:lnTo>
                  <a:pt x="693692" y="266331"/>
                </a:lnTo>
                <a:lnTo>
                  <a:pt x="600303" y="266331"/>
                </a:lnTo>
                <a:lnTo>
                  <a:pt x="582022" y="262628"/>
                </a:lnTo>
                <a:lnTo>
                  <a:pt x="567075" y="252536"/>
                </a:lnTo>
                <a:lnTo>
                  <a:pt x="564311" y="248437"/>
                </a:lnTo>
                <a:close/>
              </a:path>
              <a:path w="1200785" h="1200785">
                <a:moveTo>
                  <a:pt x="667211" y="1003579"/>
                </a:moveTo>
                <a:lnTo>
                  <a:pt x="600303" y="1003579"/>
                </a:lnTo>
                <a:lnTo>
                  <a:pt x="606044" y="1015098"/>
                </a:lnTo>
                <a:lnTo>
                  <a:pt x="646987" y="1078136"/>
                </a:lnTo>
                <a:lnTo>
                  <a:pt x="700951" y="1130630"/>
                </a:lnTo>
                <a:lnTo>
                  <a:pt x="715797" y="1142123"/>
                </a:lnTo>
                <a:lnTo>
                  <a:pt x="905055" y="1142123"/>
                </a:lnTo>
                <a:lnTo>
                  <a:pt x="850837" y="1136816"/>
                </a:lnTo>
                <a:lnTo>
                  <a:pt x="799558" y="1121260"/>
                </a:lnTo>
                <a:lnTo>
                  <a:pt x="752287" y="1095937"/>
                </a:lnTo>
                <a:lnTo>
                  <a:pt x="710222" y="1061339"/>
                </a:lnTo>
                <a:lnTo>
                  <a:pt x="675621" y="1019275"/>
                </a:lnTo>
                <a:lnTo>
                  <a:pt x="667211" y="1003579"/>
                </a:lnTo>
                <a:close/>
              </a:path>
              <a:path w="1200785" h="1200785">
                <a:moveTo>
                  <a:pt x="143378" y="190447"/>
                </a:moveTo>
                <a:lnTo>
                  <a:pt x="114303" y="219049"/>
                </a:lnTo>
                <a:lnTo>
                  <a:pt x="114255" y="219297"/>
                </a:lnTo>
                <a:lnTo>
                  <a:pt x="116384" y="230261"/>
                </a:lnTo>
                <a:lnTo>
                  <a:pt x="122770" y="239890"/>
                </a:lnTo>
                <a:lnTo>
                  <a:pt x="184073" y="301205"/>
                </a:lnTo>
                <a:lnTo>
                  <a:pt x="1066" y="667232"/>
                </a:lnTo>
                <a:lnTo>
                  <a:pt x="0" y="671728"/>
                </a:lnTo>
                <a:lnTo>
                  <a:pt x="0" y="676236"/>
                </a:lnTo>
                <a:lnTo>
                  <a:pt x="4468" y="720422"/>
                </a:lnTo>
                <a:lnTo>
                  <a:pt x="17279" y="761602"/>
                </a:lnTo>
                <a:lnTo>
                  <a:pt x="37544" y="798887"/>
                </a:lnTo>
                <a:lnTo>
                  <a:pt x="64373" y="831388"/>
                </a:lnTo>
                <a:lnTo>
                  <a:pt x="96874" y="858214"/>
                </a:lnTo>
                <a:lnTo>
                  <a:pt x="134159" y="878478"/>
                </a:lnTo>
                <a:lnTo>
                  <a:pt x="175337" y="891288"/>
                </a:lnTo>
                <a:lnTo>
                  <a:pt x="219519" y="895756"/>
                </a:lnTo>
                <a:lnTo>
                  <a:pt x="263705" y="891288"/>
                </a:lnTo>
                <a:lnTo>
                  <a:pt x="304886" y="878478"/>
                </a:lnTo>
                <a:lnTo>
                  <a:pt x="342173" y="858214"/>
                </a:lnTo>
                <a:lnTo>
                  <a:pt x="367285" y="837488"/>
                </a:lnTo>
                <a:lnTo>
                  <a:pt x="219519" y="837488"/>
                </a:lnTo>
                <a:lnTo>
                  <a:pt x="176005" y="831591"/>
                </a:lnTo>
                <a:lnTo>
                  <a:pt x="136938" y="814887"/>
                </a:lnTo>
                <a:lnTo>
                  <a:pt x="103652" y="788588"/>
                </a:lnTo>
                <a:lnTo>
                  <a:pt x="78332" y="754267"/>
                </a:lnTo>
                <a:lnTo>
                  <a:pt x="62627" y="713333"/>
                </a:lnTo>
                <a:lnTo>
                  <a:pt x="60731" y="705370"/>
                </a:lnTo>
                <a:lnTo>
                  <a:pt x="436105" y="705370"/>
                </a:lnTo>
                <a:lnTo>
                  <a:pt x="439051" y="676236"/>
                </a:lnTo>
                <a:lnTo>
                  <a:pt x="439051" y="671728"/>
                </a:lnTo>
                <a:lnTo>
                  <a:pt x="437984" y="667232"/>
                </a:lnTo>
                <a:lnTo>
                  <a:pt x="427919" y="647103"/>
                </a:lnTo>
                <a:lnTo>
                  <a:pt x="76276" y="647103"/>
                </a:lnTo>
                <a:lnTo>
                  <a:pt x="219519" y="360591"/>
                </a:lnTo>
                <a:lnTo>
                  <a:pt x="284658" y="360591"/>
                </a:lnTo>
                <a:lnTo>
                  <a:pt x="254965" y="301205"/>
                </a:lnTo>
                <a:lnTo>
                  <a:pt x="301928" y="254253"/>
                </a:lnTo>
                <a:lnTo>
                  <a:pt x="219519" y="254253"/>
                </a:lnTo>
                <a:lnTo>
                  <a:pt x="163969" y="198704"/>
                </a:lnTo>
                <a:lnTo>
                  <a:pt x="154439" y="192510"/>
                </a:lnTo>
                <a:lnTo>
                  <a:pt x="143378" y="190447"/>
                </a:lnTo>
                <a:close/>
              </a:path>
              <a:path w="1200785" h="1200785">
                <a:moveTo>
                  <a:pt x="975272" y="248437"/>
                </a:moveTo>
                <a:lnTo>
                  <a:pt x="892860" y="248437"/>
                </a:lnTo>
                <a:lnTo>
                  <a:pt x="945642" y="301205"/>
                </a:lnTo>
                <a:lnTo>
                  <a:pt x="762625" y="667232"/>
                </a:lnTo>
                <a:lnTo>
                  <a:pt x="761580" y="671728"/>
                </a:lnTo>
                <a:lnTo>
                  <a:pt x="761584" y="676236"/>
                </a:lnTo>
                <a:lnTo>
                  <a:pt x="768488" y="728521"/>
                </a:lnTo>
                <a:lnTo>
                  <a:pt x="784003" y="773437"/>
                </a:lnTo>
                <a:lnTo>
                  <a:pt x="806748" y="811014"/>
                </a:lnTo>
                <a:lnTo>
                  <a:pt x="835355" y="841408"/>
                </a:lnTo>
                <a:lnTo>
                  <a:pt x="868457" y="864775"/>
                </a:lnTo>
                <a:lnTo>
                  <a:pt x="904689" y="881273"/>
                </a:lnTo>
                <a:lnTo>
                  <a:pt x="942684" y="891056"/>
                </a:lnTo>
                <a:lnTo>
                  <a:pt x="981075" y="894283"/>
                </a:lnTo>
                <a:lnTo>
                  <a:pt x="1019449" y="891056"/>
                </a:lnTo>
                <a:lnTo>
                  <a:pt x="1057478" y="881273"/>
                </a:lnTo>
                <a:lnTo>
                  <a:pt x="1093724" y="864775"/>
                </a:lnTo>
                <a:lnTo>
                  <a:pt x="1126836" y="841408"/>
                </a:lnTo>
                <a:lnTo>
                  <a:pt x="1131249" y="836739"/>
                </a:lnTo>
                <a:lnTo>
                  <a:pt x="981100" y="836739"/>
                </a:lnTo>
                <a:lnTo>
                  <a:pt x="937101" y="831101"/>
                </a:lnTo>
                <a:lnTo>
                  <a:pt x="898044" y="814887"/>
                </a:lnTo>
                <a:lnTo>
                  <a:pt x="865320" y="789153"/>
                </a:lnTo>
                <a:lnTo>
                  <a:pt x="840253" y="754950"/>
                </a:lnTo>
                <a:lnTo>
                  <a:pt x="824179" y="713333"/>
                </a:lnTo>
                <a:lnTo>
                  <a:pt x="822210" y="705370"/>
                </a:lnTo>
                <a:lnTo>
                  <a:pt x="1196761" y="705370"/>
                </a:lnTo>
                <a:lnTo>
                  <a:pt x="1200586" y="676236"/>
                </a:lnTo>
                <a:lnTo>
                  <a:pt x="1200619" y="671728"/>
                </a:lnTo>
                <a:lnTo>
                  <a:pt x="1199553" y="667232"/>
                </a:lnTo>
                <a:lnTo>
                  <a:pt x="1189488" y="647103"/>
                </a:lnTo>
                <a:lnTo>
                  <a:pt x="837831" y="647103"/>
                </a:lnTo>
                <a:lnTo>
                  <a:pt x="981087" y="360591"/>
                </a:lnTo>
                <a:lnTo>
                  <a:pt x="1046227" y="360591"/>
                </a:lnTo>
                <a:lnTo>
                  <a:pt x="1016533" y="301205"/>
                </a:lnTo>
                <a:lnTo>
                  <a:pt x="1063485" y="254253"/>
                </a:lnTo>
                <a:lnTo>
                  <a:pt x="981087" y="254253"/>
                </a:lnTo>
                <a:lnTo>
                  <a:pt x="975272" y="248437"/>
                </a:lnTo>
                <a:close/>
              </a:path>
              <a:path w="1200785" h="1200785">
                <a:moveTo>
                  <a:pt x="436105" y="705370"/>
                </a:moveTo>
                <a:lnTo>
                  <a:pt x="378320" y="705370"/>
                </a:lnTo>
                <a:lnTo>
                  <a:pt x="376424" y="713333"/>
                </a:lnTo>
                <a:lnTo>
                  <a:pt x="360718" y="754267"/>
                </a:lnTo>
                <a:lnTo>
                  <a:pt x="335398" y="788588"/>
                </a:lnTo>
                <a:lnTo>
                  <a:pt x="302110" y="814887"/>
                </a:lnTo>
                <a:lnTo>
                  <a:pt x="263039" y="831591"/>
                </a:lnTo>
                <a:lnTo>
                  <a:pt x="219519" y="837488"/>
                </a:lnTo>
                <a:lnTo>
                  <a:pt x="367285" y="837488"/>
                </a:lnTo>
                <a:lnTo>
                  <a:pt x="374676" y="831388"/>
                </a:lnTo>
                <a:lnTo>
                  <a:pt x="401506" y="798887"/>
                </a:lnTo>
                <a:lnTo>
                  <a:pt x="421771" y="761602"/>
                </a:lnTo>
                <a:lnTo>
                  <a:pt x="434583" y="720422"/>
                </a:lnTo>
                <a:lnTo>
                  <a:pt x="436105" y="705370"/>
                </a:lnTo>
                <a:close/>
              </a:path>
              <a:path w="1200785" h="1200785">
                <a:moveTo>
                  <a:pt x="1196761" y="705370"/>
                </a:moveTo>
                <a:lnTo>
                  <a:pt x="1139977" y="705370"/>
                </a:lnTo>
                <a:lnTo>
                  <a:pt x="1137996" y="713333"/>
                </a:lnTo>
                <a:lnTo>
                  <a:pt x="1121915" y="754950"/>
                </a:lnTo>
                <a:lnTo>
                  <a:pt x="1096846" y="789153"/>
                </a:lnTo>
                <a:lnTo>
                  <a:pt x="1064129" y="814887"/>
                </a:lnTo>
                <a:lnTo>
                  <a:pt x="1025100" y="831101"/>
                </a:lnTo>
                <a:lnTo>
                  <a:pt x="981100" y="836739"/>
                </a:lnTo>
                <a:lnTo>
                  <a:pt x="1131249" y="836739"/>
                </a:lnTo>
                <a:lnTo>
                  <a:pt x="1178191" y="773437"/>
                </a:lnTo>
                <a:lnTo>
                  <a:pt x="1193699" y="728521"/>
                </a:lnTo>
                <a:lnTo>
                  <a:pt x="1194784" y="720422"/>
                </a:lnTo>
                <a:lnTo>
                  <a:pt x="1196761" y="705370"/>
                </a:lnTo>
                <a:close/>
              </a:path>
              <a:path w="1200785" h="1200785">
                <a:moveTo>
                  <a:pt x="284658" y="360591"/>
                </a:moveTo>
                <a:lnTo>
                  <a:pt x="219519" y="360591"/>
                </a:lnTo>
                <a:lnTo>
                  <a:pt x="362775" y="647103"/>
                </a:lnTo>
                <a:lnTo>
                  <a:pt x="427919" y="647103"/>
                </a:lnTo>
                <a:lnTo>
                  <a:pt x="284658" y="360591"/>
                </a:lnTo>
                <a:close/>
              </a:path>
              <a:path w="1200785" h="1200785">
                <a:moveTo>
                  <a:pt x="1046227" y="360591"/>
                </a:moveTo>
                <a:lnTo>
                  <a:pt x="981087" y="360591"/>
                </a:lnTo>
                <a:lnTo>
                  <a:pt x="1124343" y="647103"/>
                </a:lnTo>
                <a:lnTo>
                  <a:pt x="1189488" y="647103"/>
                </a:lnTo>
                <a:lnTo>
                  <a:pt x="1046227" y="360591"/>
                </a:lnTo>
                <a:close/>
              </a:path>
              <a:path w="1200785" h="1200785">
                <a:moveTo>
                  <a:pt x="693827" y="172542"/>
                </a:moveTo>
                <a:lnTo>
                  <a:pt x="600303" y="172542"/>
                </a:lnTo>
                <a:lnTo>
                  <a:pt x="616688" y="175319"/>
                </a:lnTo>
                <a:lnTo>
                  <a:pt x="631565" y="183843"/>
                </a:lnTo>
                <a:lnTo>
                  <a:pt x="638719" y="193268"/>
                </a:lnTo>
                <a:lnTo>
                  <a:pt x="642564" y="198404"/>
                </a:lnTo>
                <a:lnTo>
                  <a:pt x="647331" y="219049"/>
                </a:lnTo>
                <a:lnTo>
                  <a:pt x="644250" y="234391"/>
                </a:lnTo>
                <a:lnTo>
                  <a:pt x="618573" y="262628"/>
                </a:lnTo>
                <a:lnTo>
                  <a:pt x="600303" y="266331"/>
                </a:lnTo>
                <a:lnTo>
                  <a:pt x="693692" y="266331"/>
                </a:lnTo>
                <a:lnTo>
                  <a:pt x="700087" y="252806"/>
                </a:lnTo>
                <a:lnTo>
                  <a:pt x="701560" y="248437"/>
                </a:lnTo>
                <a:lnTo>
                  <a:pt x="975272" y="248437"/>
                </a:lnTo>
                <a:lnTo>
                  <a:pt x="920115" y="193268"/>
                </a:lnTo>
                <a:lnTo>
                  <a:pt x="912627" y="190169"/>
                </a:lnTo>
                <a:lnTo>
                  <a:pt x="701577" y="190169"/>
                </a:lnTo>
                <a:lnTo>
                  <a:pt x="700100" y="185800"/>
                </a:lnTo>
                <a:lnTo>
                  <a:pt x="693827" y="172542"/>
                </a:lnTo>
                <a:close/>
              </a:path>
              <a:path w="1200785" h="1200785">
                <a:moveTo>
                  <a:pt x="600303" y="0"/>
                </a:moveTo>
                <a:lnTo>
                  <a:pt x="571223" y="28905"/>
                </a:lnTo>
                <a:lnTo>
                  <a:pt x="571182" y="118033"/>
                </a:lnTo>
                <a:lnTo>
                  <a:pt x="566813" y="119506"/>
                </a:lnTo>
                <a:lnTo>
                  <a:pt x="525935" y="144933"/>
                </a:lnTo>
                <a:lnTo>
                  <a:pt x="500507" y="185800"/>
                </a:lnTo>
                <a:lnTo>
                  <a:pt x="499046" y="190169"/>
                </a:lnTo>
                <a:lnTo>
                  <a:pt x="287896" y="190169"/>
                </a:lnTo>
                <a:lnTo>
                  <a:pt x="282231" y="192510"/>
                </a:lnTo>
                <a:lnTo>
                  <a:pt x="280504" y="193268"/>
                </a:lnTo>
                <a:lnTo>
                  <a:pt x="219519" y="254253"/>
                </a:lnTo>
                <a:lnTo>
                  <a:pt x="301928" y="254253"/>
                </a:lnTo>
                <a:lnTo>
                  <a:pt x="307746" y="248437"/>
                </a:lnTo>
                <a:lnTo>
                  <a:pt x="564311" y="248437"/>
                </a:lnTo>
                <a:lnTo>
                  <a:pt x="556989" y="237581"/>
                </a:lnTo>
                <a:lnTo>
                  <a:pt x="553289" y="219297"/>
                </a:lnTo>
                <a:lnTo>
                  <a:pt x="558009" y="198704"/>
                </a:lnTo>
                <a:lnTo>
                  <a:pt x="558078" y="198404"/>
                </a:lnTo>
                <a:lnTo>
                  <a:pt x="569075" y="183843"/>
                </a:lnTo>
                <a:lnTo>
                  <a:pt x="583933" y="175319"/>
                </a:lnTo>
                <a:lnTo>
                  <a:pt x="600303" y="172542"/>
                </a:lnTo>
                <a:lnTo>
                  <a:pt x="693827" y="172542"/>
                </a:lnTo>
                <a:lnTo>
                  <a:pt x="689698" y="163814"/>
                </a:lnTo>
                <a:lnTo>
                  <a:pt x="674677" y="144933"/>
                </a:lnTo>
                <a:lnTo>
                  <a:pt x="655794" y="129913"/>
                </a:lnTo>
                <a:lnTo>
                  <a:pt x="633806" y="119506"/>
                </a:lnTo>
                <a:lnTo>
                  <a:pt x="629437" y="118033"/>
                </a:lnTo>
                <a:lnTo>
                  <a:pt x="629437" y="28905"/>
                </a:lnTo>
                <a:lnTo>
                  <a:pt x="626557" y="16100"/>
                </a:lnTo>
                <a:lnTo>
                  <a:pt x="619854" y="7024"/>
                </a:lnTo>
                <a:lnTo>
                  <a:pt x="610653" y="1723"/>
                </a:lnTo>
                <a:lnTo>
                  <a:pt x="600303" y="0"/>
                </a:lnTo>
                <a:close/>
              </a:path>
              <a:path w="1200785" h="1200785">
                <a:moveTo>
                  <a:pt x="1057248" y="190447"/>
                </a:moveTo>
                <a:lnTo>
                  <a:pt x="1046180" y="192510"/>
                </a:lnTo>
                <a:lnTo>
                  <a:pt x="1036637" y="198704"/>
                </a:lnTo>
                <a:lnTo>
                  <a:pt x="981087" y="254253"/>
                </a:lnTo>
                <a:lnTo>
                  <a:pt x="1063485" y="254253"/>
                </a:lnTo>
                <a:lnTo>
                  <a:pt x="1083348" y="234391"/>
                </a:lnTo>
                <a:lnTo>
                  <a:pt x="1086383" y="227075"/>
                </a:lnTo>
                <a:lnTo>
                  <a:pt x="1086383" y="211518"/>
                </a:lnTo>
                <a:lnTo>
                  <a:pt x="1083348" y="204203"/>
                </a:lnTo>
                <a:lnTo>
                  <a:pt x="1077849" y="198704"/>
                </a:lnTo>
                <a:lnTo>
                  <a:pt x="1068318" y="192510"/>
                </a:lnTo>
                <a:lnTo>
                  <a:pt x="1057248" y="1904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609600" y="1693642"/>
            <a:ext cx="196532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68145" algn="l"/>
              </a:tabLst>
            </a:pP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nome	y</a:t>
            </a:r>
            <a:endParaRPr sz="4000" dirty="0">
              <a:latin typeface="Grammarsaurus" pitchFamily="2" charset="0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980558" y="1923916"/>
            <a:ext cx="267970" cy="267970"/>
            <a:chOff x="1980558" y="1923916"/>
            <a:chExt cx="267970" cy="267970"/>
          </a:xfrm>
        </p:grpSpPr>
        <p:sp>
          <p:nvSpPr>
            <p:cNvPr id="21" name="object 21"/>
            <p:cNvSpPr/>
            <p:nvPr/>
          </p:nvSpPr>
          <p:spPr>
            <a:xfrm>
              <a:off x="1980558" y="192391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8"/>
                  </a:lnTo>
                  <a:lnTo>
                    <a:pt x="25875" y="212992"/>
                  </a:lnTo>
                  <a:lnTo>
                    <a:pt x="54885" y="242004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0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2"/>
                  </a:lnTo>
                  <a:lnTo>
                    <a:pt x="23529" y="180535"/>
                  </a:lnTo>
                  <a:lnTo>
                    <a:pt x="14096" y="133934"/>
                  </a:lnTo>
                  <a:lnTo>
                    <a:pt x="23529" y="87340"/>
                  </a:lnTo>
                  <a:lnTo>
                    <a:pt x="49236" y="49247"/>
                  </a:lnTo>
                  <a:lnTo>
                    <a:pt x="87332" y="23541"/>
                  </a:lnTo>
                  <a:lnTo>
                    <a:pt x="133934" y="14109"/>
                  </a:lnTo>
                  <a:lnTo>
                    <a:pt x="190261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1" y="14109"/>
                  </a:moveTo>
                  <a:lnTo>
                    <a:pt x="133934" y="14109"/>
                  </a:lnTo>
                  <a:lnTo>
                    <a:pt x="180535" y="23541"/>
                  </a:lnTo>
                  <a:lnTo>
                    <a:pt x="218632" y="49247"/>
                  </a:lnTo>
                  <a:lnTo>
                    <a:pt x="244339" y="87340"/>
                  </a:lnTo>
                  <a:lnTo>
                    <a:pt x="253771" y="133934"/>
                  </a:lnTo>
                  <a:lnTo>
                    <a:pt x="244339" y="180535"/>
                  </a:lnTo>
                  <a:lnTo>
                    <a:pt x="218632" y="218632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0" y="253771"/>
                  </a:lnTo>
                  <a:lnTo>
                    <a:pt x="212982" y="242004"/>
                  </a:lnTo>
                  <a:lnTo>
                    <a:pt x="241992" y="212992"/>
                  </a:lnTo>
                  <a:lnTo>
                    <a:pt x="261028" y="176228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61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46518" y="1989880"/>
              <a:ext cx="135953" cy="135953"/>
            </a:xfrm>
            <a:prstGeom prst="rect">
              <a:avLst/>
            </a:prstGeom>
          </p:spPr>
        </p:pic>
      </p:grpSp>
      <p:sp>
        <p:nvSpPr>
          <p:cNvPr id="23" name="object 23"/>
          <p:cNvSpPr/>
          <p:nvPr/>
        </p:nvSpPr>
        <p:spPr>
          <a:xfrm>
            <a:off x="1722066" y="1870252"/>
            <a:ext cx="128270" cy="352425"/>
          </a:xfrm>
          <a:custGeom>
            <a:avLst/>
            <a:gdLst/>
            <a:ahLst/>
            <a:cxnLst/>
            <a:rect l="l" t="t" r="r" b="b"/>
            <a:pathLst>
              <a:path w="128269" h="352425">
                <a:moveTo>
                  <a:pt x="128168" y="0"/>
                </a:moveTo>
                <a:lnTo>
                  <a:pt x="0" y="352183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25" name="object 3">
            <a:extLst>
              <a:ext uri="{FF2B5EF4-FFF2-40B4-BE49-F238E27FC236}">
                <a16:creationId xmlns:a16="http://schemas.microsoft.com/office/drawing/2014/main" id="{FA3AD694-4F19-8843-6B7B-6488C82CD784}"/>
              </a:ext>
            </a:extLst>
          </p:cNvPr>
          <p:cNvSpPr txBox="1"/>
          <p:nvPr/>
        </p:nvSpPr>
        <p:spPr>
          <a:xfrm>
            <a:off x="651935" y="345709"/>
            <a:ext cx="998029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13300"/>
              </a:lnSpc>
              <a:spcBef>
                <a:spcPts val="100"/>
              </a:spcBef>
              <a:tabLst>
                <a:tab pos="2842895" algn="l"/>
              </a:tabLst>
            </a:pPr>
            <a:r>
              <a:rPr sz="2500" dirty="0">
                <a:latin typeface="Grammarsaurus" pitchFamily="2" charset="0"/>
                <a:cs typeface="Lucida Sans Unicode"/>
              </a:rPr>
              <a:t>Let’s look more closely at the </a:t>
            </a:r>
            <a:r>
              <a:rPr sz="2500" b="1" dirty="0">
                <a:latin typeface="Grammarsaurus" pitchFamily="2" charset="0"/>
                <a:cs typeface="Arial Black"/>
              </a:rPr>
              <a:t>etymology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of the </a:t>
            </a:r>
            <a:r>
              <a:rPr sz="2500" b="1" dirty="0">
                <a:latin typeface="Grammarsaurus" pitchFamily="2" charset="0"/>
                <a:cs typeface="Arial Black"/>
              </a:rPr>
              <a:t>bound bases </a:t>
            </a:r>
            <a:r>
              <a:rPr sz="2500" dirty="0">
                <a:latin typeface="Grammarsaurus" pitchFamily="2" charset="0"/>
                <a:cs typeface="Lucida Sans Unicode"/>
              </a:rPr>
              <a:t>used with the stem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lang="en-US" sz="25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dirty="0">
                <a:latin typeface="Grammarsaurus" pitchFamily="2" charset="0"/>
                <a:cs typeface="Lucida Sans Unicode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9855">
              <a:lnSpc>
                <a:spcPct val="113300"/>
              </a:lnSpc>
              <a:spcBef>
                <a:spcPts val="100"/>
              </a:spcBef>
            </a:pPr>
            <a:r>
              <a:rPr dirty="0">
                <a:latin typeface="Grammarsaurus" pitchFamily="2" charset="0"/>
              </a:rPr>
              <a:t>The bound base </a:t>
            </a:r>
            <a:r>
              <a:rPr b="1" dirty="0">
                <a:latin typeface="Grammarsaurus" pitchFamily="2" charset="0"/>
                <a:cs typeface="Arial Black"/>
              </a:rPr>
              <a:t>mate</a:t>
            </a:r>
            <a:r>
              <a:rPr dirty="0">
                <a:latin typeface="Grammarsaurus" pitchFamily="2" charset="0"/>
                <a:cs typeface="Arial Black"/>
              </a:rPr>
              <a:t> </a:t>
            </a:r>
            <a:r>
              <a:rPr dirty="0">
                <a:latin typeface="Grammarsaurus" pitchFamily="2" charset="0"/>
              </a:rPr>
              <a:t>comes from the Greek root </a:t>
            </a:r>
            <a:r>
              <a:rPr b="1" dirty="0">
                <a:latin typeface="Grammarsaurus" pitchFamily="2" charset="0"/>
                <a:cs typeface="Arial Black"/>
              </a:rPr>
              <a:t>matos</a:t>
            </a:r>
            <a:r>
              <a:rPr dirty="0">
                <a:latin typeface="Grammarsaurus" pitchFamily="2" charset="0"/>
              </a:rPr>
              <a:t>, meaning “</a:t>
            </a:r>
            <a:r>
              <a:rPr b="1" dirty="0">
                <a:latin typeface="Grammarsaurus" pitchFamily="2" charset="0"/>
                <a:cs typeface="Arial Black"/>
              </a:rPr>
              <a:t>move or act</a:t>
            </a:r>
            <a:r>
              <a:rPr dirty="0">
                <a:latin typeface="Grammarsaurus" pitchFamily="2" charset="0"/>
              </a:rPr>
              <a:t>”.</a:t>
            </a:r>
          </a:p>
          <a:p>
            <a:pPr marL="12700" marR="257175">
              <a:lnSpc>
                <a:spcPct val="113300"/>
              </a:lnSpc>
              <a:spcBef>
                <a:spcPts val="1500"/>
              </a:spcBef>
            </a:pPr>
            <a:r>
              <a:rPr b="1" dirty="0">
                <a:latin typeface="Grammarsaurus" pitchFamily="2" charset="0"/>
                <a:cs typeface="Arial Black"/>
              </a:rPr>
              <a:t>Automatic</a:t>
            </a:r>
            <a:r>
              <a:rPr dirty="0">
                <a:latin typeface="Grammarsaurus" pitchFamily="2" charset="0"/>
                <a:cs typeface="Arial Black"/>
              </a:rPr>
              <a:t> </a:t>
            </a:r>
            <a:r>
              <a:rPr dirty="0">
                <a:latin typeface="Grammarsaurus" pitchFamily="2" charset="0"/>
              </a:rPr>
              <a:t>refers to something that </a:t>
            </a:r>
            <a:r>
              <a:rPr dirty="0">
                <a:latin typeface="Grammarsaurus" pitchFamily="2" charset="0"/>
                <a:cs typeface="Arial Black"/>
              </a:rPr>
              <a:t>“</a:t>
            </a:r>
            <a:r>
              <a:rPr b="1" dirty="0">
                <a:latin typeface="Grammarsaurus" pitchFamily="2" charset="0"/>
                <a:cs typeface="Arial Black"/>
              </a:rPr>
              <a:t>works</a:t>
            </a:r>
            <a:r>
              <a:rPr dirty="0">
                <a:latin typeface="Grammarsaurus" pitchFamily="2" charset="0"/>
              </a:rPr>
              <a:t>” or ”</a:t>
            </a:r>
            <a:r>
              <a:rPr b="1" dirty="0">
                <a:latin typeface="Grammarsaurus" pitchFamily="2" charset="0"/>
                <a:cs typeface="Arial Black"/>
              </a:rPr>
              <a:t>operates</a:t>
            </a:r>
            <a:r>
              <a:rPr dirty="0">
                <a:latin typeface="Grammarsaurus" pitchFamily="2" charset="0"/>
              </a:rPr>
              <a:t>” without the need for human intervention or control.</a:t>
            </a:r>
          </a:p>
          <a:p>
            <a:pPr marL="11113" marR="5080" indent="6350" algn="ctr">
              <a:lnSpc>
                <a:spcPts val="3000"/>
              </a:lnSpc>
              <a:spcBef>
                <a:spcPts val="3645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The car has </a:t>
            </a:r>
            <a:r>
              <a:rPr sz="3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automatic </a:t>
            </a:r>
            <a:r>
              <a:rPr sz="3000" b="1" dirty="0">
                <a:latin typeface="Grammarsaurus" pitchFamily="2" charset="0"/>
                <a:cs typeface="Arial"/>
              </a:rPr>
              <a:t>windows that roll up and down with the push of a button.</a:t>
            </a:r>
            <a:endParaRPr sz="3000" dirty="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6" name="object 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10" name="object 10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6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3"/>
                  </a:lnTo>
                  <a:lnTo>
                    <a:pt x="73666" y="438509"/>
                  </a:lnTo>
                  <a:lnTo>
                    <a:pt x="66172" y="432079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77"/>
                  </a:lnTo>
                  <a:lnTo>
                    <a:pt x="801268" y="78077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77"/>
                  </a:moveTo>
                  <a:lnTo>
                    <a:pt x="738009" y="78077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77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4" name="object 14"/>
          <p:cNvSpPr/>
          <p:nvPr/>
        </p:nvSpPr>
        <p:spPr>
          <a:xfrm>
            <a:off x="664632" y="5266576"/>
            <a:ext cx="10862945" cy="0"/>
          </a:xfrm>
          <a:custGeom>
            <a:avLst/>
            <a:gdLst/>
            <a:ahLst/>
            <a:cxnLst/>
            <a:rect l="l" t="t" r="r" b="b"/>
            <a:pathLst>
              <a:path w="10862945">
                <a:moveTo>
                  <a:pt x="0" y="0"/>
                </a:moveTo>
                <a:lnTo>
                  <a:pt x="1086272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67038" y="1824781"/>
            <a:ext cx="4091162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</a:t>
            </a:r>
            <a:r>
              <a:rPr sz="6000" b="1" dirty="0">
                <a:latin typeface="Grammarsaurus" pitchFamily="2" charset="0"/>
                <a:cs typeface="Arial"/>
              </a:rPr>
              <a:t>matic</a:t>
            </a:r>
            <a:endParaRPr sz="6000" dirty="0">
              <a:latin typeface="Grammarsaurus" pitchFamily="2" charset="0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644271" y="1440611"/>
            <a:ext cx="651510" cy="655955"/>
          </a:xfrm>
          <a:custGeom>
            <a:avLst/>
            <a:gdLst/>
            <a:ahLst/>
            <a:cxnLst/>
            <a:rect l="l" t="t" r="r" b="b"/>
            <a:pathLst>
              <a:path w="651509" h="655955">
                <a:moveTo>
                  <a:pt x="420077" y="285318"/>
                </a:moveTo>
                <a:lnTo>
                  <a:pt x="394614" y="254381"/>
                </a:lnTo>
                <a:lnTo>
                  <a:pt x="343966" y="220738"/>
                </a:lnTo>
                <a:lnTo>
                  <a:pt x="284264" y="209207"/>
                </a:lnTo>
                <a:lnTo>
                  <a:pt x="253644" y="212318"/>
                </a:lnTo>
                <a:lnTo>
                  <a:pt x="197967" y="235635"/>
                </a:lnTo>
                <a:lnTo>
                  <a:pt x="43383" y="387184"/>
                </a:lnTo>
                <a:lnTo>
                  <a:pt x="14389" y="427710"/>
                </a:lnTo>
                <a:lnTo>
                  <a:pt x="0" y="473659"/>
                </a:lnTo>
                <a:lnTo>
                  <a:pt x="190" y="521373"/>
                </a:lnTo>
                <a:lnTo>
                  <a:pt x="14960" y="567194"/>
                </a:lnTo>
                <a:lnTo>
                  <a:pt x="44272" y="607479"/>
                </a:lnTo>
                <a:lnTo>
                  <a:pt x="98221" y="644385"/>
                </a:lnTo>
                <a:lnTo>
                  <a:pt x="157924" y="655916"/>
                </a:lnTo>
                <a:lnTo>
                  <a:pt x="188544" y="652805"/>
                </a:lnTo>
                <a:lnTo>
                  <a:pt x="244221" y="629488"/>
                </a:lnTo>
                <a:lnTo>
                  <a:pt x="393852" y="482917"/>
                </a:lnTo>
                <a:lnTo>
                  <a:pt x="386880" y="483831"/>
                </a:lnTo>
                <a:lnTo>
                  <a:pt x="379857" y="484492"/>
                </a:lnTo>
                <a:lnTo>
                  <a:pt x="372770" y="484911"/>
                </a:lnTo>
                <a:lnTo>
                  <a:pt x="365645" y="485063"/>
                </a:lnTo>
                <a:lnTo>
                  <a:pt x="346151" y="484187"/>
                </a:lnTo>
                <a:lnTo>
                  <a:pt x="327050" y="481418"/>
                </a:lnTo>
                <a:lnTo>
                  <a:pt x="308470" y="476796"/>
                </a:lnTo>
                <a:lnTo>
                  <a:pt x="290499" y="470369"/>
                </a:lnTo>
                <a:lnTo>
                  <a:pt x="211175" y="550316"/>
                </a:lnTo>
                <a:lnTo>
                  <a:pt x="199631" y="559879"/>
                </a:lnTo>
                <a:lnTo>
                  <a:pt x="186626" y="566902"/>
                </a:lnTo>
                <a:lnTo>
                  <a:pt x="172516" y="571246"/>
                </a:lnTo>
                <a:lnTo>
                  <a:pt x="157594" y="572757"/>
                </a:lnTo>
                <a:lnTo>
                  <a:pt x="142659" y="571373"/>
                </a:lnTo>
                <a:lnTo>
                  <a:pt x="103835" y="550760"/>
                </a:lnTo>
                <a:lnTo>
                  <a:pt x="82931" y="512114"/>
                </a:lnTo>
                <a:lnTo>
                  <a:pt x="81407" y="497179"/>
                </a:lnTo>
                <a:lnTo>
                  <a:pt x="82804" y="482244"/>
                </a:lnTo>
                <a:lnTo>
                  <a:pt x="103390" y="443433"/>
                </a:lnTo>
                <a:lnTo>
                  <a:pt x="231013" y="314807"/>
                </a:lnTo>
                <a:lnTo>
                  <a:pt x="269684" y="293878"/>
                </a:lnTo>
                <a:lnTo>
                  <a:pt x="284594" y="292366"/>
                </a:lnTo>
                <a:lnTo>
                  <a:pt x="299046" y="293674"/>
                </a:lnTo>
                <a:lnTo>
                  <a:pt x="312775" y="297624"/>
                </a:lnTo>
                <a:lnTo>
                  <a:pt x="325488" y="304114"/>
                </a:lnTo>
                <a:lnTo>
                  <a:pt x="344157" y="319024"/>
                </a:lnTo>
                <a:lnTo>
                  <a:pt x="350608" y="322440"/>
                </a:lnTo>
                <a:lnTo>
                  <a:pt x="357606" y="324535"/>
                </a:lnTo>
                <a:lnTo>
                  <a:pt x="364998" y="325221"/>
                </a:lnTo>
                <a:lnTo>
                  <a:pt x="372376" y="324472"/>
                </a:lnTo>
                <a:lnTo>
                  <a:pt x="379361" y="322326"/>
                </a:lnTo>
                <a:lnTo>
                  <a:pt x="385800" y="318858"/>
                </a:lnTo>
                <a:lnTo>
                  <a:pt x="391502" y="314121"/>
                </a:lnTo>
                <a:lnTo>
                  <a:pt x="420077" y="285318"/>
                </a:lnTo>
                <a:close/>
              </a:path>
              <a:path w="651509" h="655955">
                <a:moveTo>
                  <a:pt x="651471" y="158394"/>
                </a:moveTo>
                <a:lnTo>
                  <a:pt x="639470" y="98767"/>
                </a:lnTo>
                <a:lnTo>
                  <a:pt x="605472" y="48437"/>
                </a:lnTo>
                <a:lnTo>
                  <a:pt x="551522" y="11544"/>
                </a:lnTo>
                <a:lnTo>
                  <a:pt x="491820" y="0"/>
                </a:lnTo>
                <a:lnTo>
                  <a:pt x="461200" y="3111"/>
                </a:lnTo>
                <a:lnTo>
                  <a:pt x="432206" y="12026"/>
                </a:lnTo>
                <a:lnTo>
                  <a:pt x="405536" y="26428"/>
                </a:lnTo>
                <a:lnTo>
                  <a:pt x="381838" y="46062"/>
                </a:lnTo>
                <a:lnTo>
                  <a:pt x="255892" y="172999"/>
                </a:lnTo>
                <a:lnTo>
                  <a:pt x="262864" y="172085"/>
                </a:lnTo>
                <a:lnTo>
                  <a:pt x="269900" y="171424"/>
                </a:lnTo>
                <a:lnTo>
                  <a:pt x="276974" y="171018"/>
                </a:lnTo>
                <a:lnTo>
                  <a:pt x="284099" y="170853"/>
                </a:lnTo>
                <a:lnTo>
                  <a:pt x="303593" y="171742"/>
                </a:lnTo>
                <a:lnTo>
                  <a:pt x="322694" y="174510"/>
                </a:lnTo>
                <a:lnTo>
                  <a:pt x="341274" y="179133"/>
                </a:lnTo>
                <a:lnTo>
                  <a:pt x="359244" y="185547"/>
                </a:lnTo>
                <a:lnTo>
                  <a:pt x="438569" y="105600"/>
                </a:lnTo>
                <a:lnTo>
                  <a:pt x="450113" y="96037"/>
                </a:lnTo>
                <a:lnTo>
                  <a:pt x="463118" y="89014"/>
                </a:lnTo>
                <a:lnTo>
                  <a:pt x="477240" y="84670"/>
                </a:lnTo>
                <a:lnTo>
                  <a:pt x="492163" y="83159"/>
                </a:lnTo>
                <a:lnTo>
                  <a:pt x="507085" y="84556"/>
                </a:lnTo>
                <a:lnTo>
                  <a:pt x="545922" y="105168"/>
                </a:lnTo>
                <a:lnTo>
                  <a:pt x="566826" y="143814"/>
                </a:lnTo>
                <a:lnTo>
                  <a:pt x="568337" y="158737"/>
                </a:lnTo>
                <a:lnTo>
                  <a:pt x="566940" y="173685"/>
                </a:lnTo>
                <a:lnTo>
                  <a:pt x="546354" y="212483"/>
                </a:lnTo>
                <a:lnTo>
                  <a:pt x="418731" y="341109"/>
                </a:lnTo>
                <a:lnTo>
                  <a:pt x="380072" y="362038"/>
                </a:lnTo>
                <a:lnTo>
                  <a:pt x="365150" y="363562"/>
                </a:lnTo>
                <a:lnTo>
                  <a:pt x="350710" y="362254"/>
                </a:lnTo>
                <a:lnTo>
                  <a:pt x="336981" y="358292"/>
                </a:lnTo>
                <a:lnTo>
                  <a:pt x="324256" y="351815"/>
                </a:lnTo>
                <a:lnTo>
                  <a:pt x="305600" y="336905"/>
                </a:lnTo>
                <a:lnTo>
                  <a:pt x="299135" y="333476"/>
                </a:lnTo>
                <a:lnTo>
                  <a:pt x="258241" y="341807"/>
                </a:lnTo>
                <a:lnTo>
                  <a:pt x="229666" y="370598"/>
                </a:lnTo>
                <a:lnTo>
                  <a:pt x="234594" y="377964"/>
                </a:lnTo>
                <a:lnTo>
                  <a:pt x="278993" y="420992"/>
                </a:lnTo>
                <a:lnTo>
                  <a:pt x="334848" y="443852"/>
                </a:lnTo>
                <a:lnTo>
                  <a:pt x="365493" y="446709"/>
                </a:lnTo>
                <a:lnTo>
                  <a:pt x="396113" y="443598"/>
                </a:lnTo>
                <a:lnTo>
                  <a:pt x="451777" y="420281"/>
                </a:lnTo>
                <a:lnTo>
                  <a:pt x="606361" y="268732"/>
                </a:lnTo>
                <a:lnTo>
                  <a:pt x="639953" y="218135"/>
                </a:lnTo>
                <a:lnTo>
                  <a:pt x="648601" y="189064"/>
                </a:lnTo>
                <a:lnTo>
                  <a:pt x="651471" y="1583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47865" y="1411745"/>
            <a:ext cx="1197102" cy="1199399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2800210" y="1410690"/>
            <a:ext cx="1200785" cy="1200785"/>
          </a:xfrm>
          <a:custGeom>
            <a:avLst/>
            <a:gdLst/>
            <a:ahLst/>
            <a:cxnLst/>
            <a:rect l="l" t="t" r="r" b="b"/>
            <a:pathLst>
              <a:path w="1200785" h="1200785">
                <a:moveTo>
                  <a:pt x="471512" y="600252"/>
                </a:moveTo>
                <a:lnTo>
                  <a:pt x="468134" y="583565"/>
                </a:lnTo>
                <a:lnTo>
                  <a:pt x="458952" y="569950"/>
                </a:lnTo>
                <a:lnTo>
                  <a:pt x="445325" y="560755"/>
                </a:lnTo>
                <a:lnTo>
                  <a:pt x="428650" y="557390"/>
                </a:lnTo>
                <a:lnTo>
                  <a:pt x="146304" y="557390"/>
                </a:lnTo>
                <a:lnTo>
                  <a:pt x="224777" y="478917"/>
                </a:lnTo>
                <a:lnTo>
                  <a:pt x="234188" y="464731"/>
                </a:lnTo>
                <a:lnTo>
                  <a:pt x="237324" y="448602"/>
                </a:lnTo>
                <a:lnTo>
                  <a:pt x="234188" y="432473"/>
                </a:lnTo>
                <a:lnTo>
                  <a:pt x="224777" y="418287"/>
                </a:lnTo>
                <a:lnTo>
                  <a:pt x="210591" y="408863"/>
                </a:lnTo>
                <a:lnTo>
                  <a:pt x="194462" y="405726"/>
                </a:lnTo>
                <a:lnTo>
                  <a:pt x="178320" y="408863"/>
                </a:lnTo>
                <a:lnTo>
                  <a:pt x="11480" y="570941"/>
                </a:lnTo>
                <a:lnTo>
                  <a:pt x="8890" y="574103"/>
                </a:lnTo>
                <a:lnTo>
                  <a:pt x="7581" y="575818"/>
                </a:lnTo>
                <a:lnTo>
                  <a:pt x="6743" y="577062"/>
                </a:lnTo>
                <a:lnTo>
                  <a:pt x="5676" y="578904"/>
                </a:lnTo>
                <a:lnTo>
                  <a:pt x="5308" y="579462"/>
                </a:lnTo>
                <a:lnTo>
                  <a:pt x="4648" y="580682"/>
                </a:lnTo>
                <a:lnTo>
                  <a:pt x="4368" y="581342"/>
                </a:lnTo>
                <a:lnTo>
                  <a:pt x="3771" y="582612"/>
                </a:lnTo>
                <a:lnTo>
                  <a:pt x="3454" y="583222"/>
                </a:lnTo>
                <a:lnTo>
                  <a:pt x="2933" y="584479"/>
                </a:lnTo>
                <a:lnTo>
                  <a:pt x="2247" y="586447"/>
                </a:lnTo>
                <a:lnTo>
                  <a:pt x="1993" y="587121"/>
                </a:lnTo>
                <a:lnTo>
                  <a:pt x="1587" y="588454"/>
                </a:lnTo>
                <a:lnTo>
                  <a:pt x="1104" y="590461"/>
                </a:lnTo>
                <a:lnTo>
                  <a:pt x="901" y="591159"/>
                </a:lnTo>
                <a:lnTo>
                  <a:pt x="609" y="592620"/>
                </a:lnTo>
                <a:lnTo>
                  <a:pt x="520" y="593382"/>
                </a:lnTo>
                <a:lnTo>
                  <a:pt x="419" y="594131"/>
                </a:lnTo>
                <a:lnTo>
                  <a:pt x="330" y="594766"/>
                </a:lnTo>
                <a:lnTo>
                  <a:pt x="203" y="595388"/>
                </a:lnTo>
                <a:lnTo>
                  <a:pt x="0" y="597433"/>
                </a:lnTo>
                <a:lnTo>
                  <a:pt x="0" y="603084"/>
                </a:lnTo>
                <a:lnTo>
                  <a:pt x="139" y="604481"/>
                </a:lnTo>
                <a:lnTo>
                  <a:pt x="203" y="605129"/>
                </a:lnTo>
                <a:lnTo>
                  <a:pt x="330" y="605751"/>
                </a:lnTo>
                <a:lnTo>
                  <a:pt x="419" y="606386"/>
                </a:lnTo>
                <a:lnTo>
                  <a:pt x="520" y="607136"/>
                </a:lnTo>
                <a:lnTo>
                  <a:pt x="609" y="607885"/>
                </a:lnTo>
                <a:lnTo>
                  <a:pt x="901" y="609358"/>
                </a:lnTo>
                <a:lnTo>
                  <a:pt x="1447" y="611403"/>
                </a:lnTo>
                <a:lnTo>
                  <a:pt x="1587" y="612063"/>
                </a:lnTo>
                <a:lnTo>
                  <a:pt x="1993" y="613397"/>
                </a:lnTo>
                <a:lnTo>
                  <a:pt x="2730" y="615378"/>
                </a:lnTo>
                <a:lnTo>
                  <a:pt x="2933" y="616026"/>
                </a:lnTo>
                <a:lnTo>
                  <a:pt x="3454" y="617296"/>
                </a:lnTo>
                <a:lnTo>
                  <a:pt x="3771" y="617905"/>
                </a:lnTo>
                <a:lnTo>
                  <a:pt x="4660" y="619823"/>
                </a:lnTo>
                <a:lnTo>
                  <a:pt x="5308" y="621055"/>
                </a:lnTo>
                <a:lnTo>
                  <a:pt x="6388" y="622820"/>
                </a:lnTo>
                <a:lnTo>
                  <a:pt x="6743" y="623455"/>
                </a:lnTo>
                <a:lnTo>
                  <a:pt x="7581" y="624700"/>
                </a:lnTo>
                <a:lnTo>
                  <a:pt x="8902" y="626427"/>
                </a:lnTo>
                <a:lnTo>
                  <a:pt x="9245" y="626935"/>
                </a:lnTo>
                <a:lnTo>
                  <a:pt x="10541" y="628523"/>
                </a:lnTo>
                <a:lnTo>
                  <a:pt x="11493" y="629577"/>
                </a:lnTo>
                <a:lnTo>
                  <a:pt x="164147" y="782231"/>
                </a:lnTo>
                <a:lnTo>
                  <a:pt x="178320" y="791641"/>
                </a:lnTo>
                <a:lnTo>
                  <a:pt x="194462" y="794791"/>
                </a:lnTo>
                <a:lnTo>
                  <a:pt x="210591" y="791641"/>
                </a:lnTo>
                <a:lnTo>
                  <a:pt x="224777" y="782231"/>
                </a:lnTo>
                <a:lnTo>
                  <a:pt x="234188" y="768045"/>
                </a:lnTo>
                <a:lnTo>
                  <a:pt x="237324" y="751916"/>
                </a:lnTo>
                <a:lnTo>
                  <a:pt x="234188" y="735787"/>
                </a:lnTo>
                <a:lnTo>
                  <a:pt x="224777" y="721601"/>
                </a:lnTo>
                <a:lnTo>
                  <a:pt x="146304" y="643128"/>
                </a:lnTo>
                <a:lnTo>
                  <a:pt x="428650" y="643128"/>
                </a:lnTo>
                <a:lnTo>
                  <a:pt x="445325" y="639762"/>
                </a:lnTo>
                <a:lnTo>
                  <a:pt x="458952" y="630567"/>
                </a:lnTo>
                <a:lnTo>
                  <a:pt x="468134" y="616940"/>
                </a:lnTo>
                <a:lnTo>
                  <a:pt x="471512" y="600252"/>
                </a:lnTo>
                <a:close/>
              </a:path>
              <a:path w="1200785" h="1200785">
                <a:moveTo>
                  <a:pt x="794651" y="1005928"/>
                </a:moveTo>
                <a:lnTo>
                  <a:pt x="791514" y="989799"/>
                </a:lnTo>
                <a:lnTo>
                  <a:pt x="782104" y="975614"/>
                </a:lnTo>
                <a:lnTo>
                  <a:pt x="767918" y="966203"/>
                </a:lnTo>
                <a:lnTo>
                  <a:pt x="751789" y="963066"/>
                </a:lnTo>
                <a:lnTo>
                  <a:pt x="735647" y="966203"/>
                </a:lnTo>
                <a:lnTo>
                  <a:pt x="721474" y="975614"/>
                </a:lnTo>
                <a:lnTo>
                  <a:pt x="643001" y="1054087"/>
                </a:lnTo>
                <a:lnTo>
                  <a:pt x="643001" y="771740"/>
                </a:lnTo>
                <a:lnTo>
                  <a:pt x="639635" y="755053"/>
                </a:lnTo>
                <a:lnTo>
                  <a:pt x="630440" y="741426"/>
                </a:lnTo>
                <a:lnTo>
                  <a:pt x="616813" y="732231"/>
                </a:lnTo>
                <a:lnTo>
                  <a:pt x="600125" y="728865"/>
                </a:lnTo>
                <a:lnTo>
                  <a:pt x="583438" y="732231"/>
                </a:lnTo>
                <a:lnTo>
                  <a:pt x="569810" y="741426"/>
                </a:lnTo>
                <a:lnTo>
                  <a:pt x="560628" y="755053"/>
                </a:lnTo>
                <a:lnTo>
                  <a:pt x="557263" y="771740"/>
                </a:lnTo>
                <a:lnTo>
                  <a:pt x="557263" y="1054087"/>
                </a:lnTo>
                <a:lnTo>
                  <a:pt x="478790" y="975614"/>
                </a:lnTo>
                <a:lnTo>
                  <a:pt x="464604" y="966203"/>
                </a:lnTo>
                <a:lnTo>
                  <a:pt x="448462" y="963066"/>
                </a:lnTo>
                <a:lnTo>
                  <a:pt x="432333" y="966203"/>
                </a:lnTo>
                <a:lnTo>
                  <a:pt x="418160" y="975614"/>
                </a:lnTo>
                <a:lnTo>
                  <a:pt x="408736" y="989799"/>
                </a:lnTo>
                <a:lnTo>
                  <a:pt x="405599" y="1005928"/>
                </a:lnTo>
                <a:lnTo>
                  <a:pt x="408736" y="1022057"/>
                </a:lnTo>
                <a:lnTo>
                  <a:pt x="571868" y="1189837"/>
                </a:lnTo>
                <a:lnTo>
                  <a:pt x="598703" y="1200531"/>
                </a:lnTo>
                <a:lnTo>
                  <a:pt x="601548" y="1200531"/>
                </a:lnTo>
                <a:lnTo>
                  <a:pt x="782104" y="1036243"/>
                </a:lnTo>
                <a:lnTo>
                  <a:pt x="791514" y="1022057"/>
                </a:lnTo>
                <a:lnTo>
                  <a:pt x="794651" y="1005928"/>
                </a:lnTo>
                <a:close/>
              </a:path>
              <a:path w="1200785" h="1200785">
                <a:moveTo>
                  <a:pt x="794651" y="194589"/>
                </a:moveTo>
                <a:lnTo>
                  <a:pt x="628370" y="10655"/>
                </a:lnTo>
                <a:lnTo>
                  <a:pt x="601548" y="0"/>
                </a:lnTo>
                <a:lnTo>
                  <a:pt x="598716" y="0"/>
                </a:lnTo>
                <a:lnTo>
                  <a:pt x="418160" y="164274"/>
                </a:lnTo>
                <a:lnTo>
                  <a:pt x="405599" y="194589"/>
                </a:lnTo>
                <a:lnTo>
                  <a:pt x="408736" y="210718"/>
                </a:lnTo>
                <a:lnTo>
                  <a:pt x="418160" y="224904"/>
                </a:lnTo>
                <a:lnTo>
                  <a:pt x="432333" y="234315"/>
                </a:lnTo>
                <a:lnTo>
                  <a:pt x="448475" y="237451"/>
                </a:lnTo>
                <a:lnTo>
                  <a:pt x="464604" y="234315"/>
                </a:lnTo>
                <a:lnTo>
                  <a:pt x="478790" y="224904"/>
                </a:lnTo>
                <a:lnTo>
                  <a:pt x="557263" y="146431"/>
                </a:lnTo>
                <a:lnTo>
                  <a:pt x="557263" y="428777"/>
                </a:lnTo>
                <a:lnTo>
                  <a:pt x="560628" y="445452"/>
                </a:lnTo>
                <a:lnTo>
                  <a:pt x="569810" y="459079"/>
                </a:lnTo>
                <a:lnTo>
                  <a:pt x="583438" y="468261"/>
                </a:lnTo>
                <a:lnTo>
                  <a:pt x="600138" y="471639"/>
                </a:lnTo>
                <a:lnTo>
                  <a:pt x="616813" y="468261"/>
                </a:lnTo>
                <a:lnTo>
                  <a:pt x="630440" y="459079"/>
                </a:lnTo>
                <a:lnTo>
                  <a:pt x="639622" y="445452"/>
                </a:lnTo>
                <a:lnTo>
                  <a:pt x="643001" y="428777"/>
                </a:lnTo>
                <a:lnTo>
                  <a:pt x="643001" y="146431"/>
                </a:lnTo>
                <a:lnTo>
                  <a:pt x="721474" y="224904"/>
                </a:lnTo>
                <a:lnTo>
                  <a:pt x="735647" y="234315"/>
                </a:lnTo>
                <a:lnTo>
                  <a:pt x="751789" y="237451"/>
                </a:lnTo>
                <a:lnTo>
                  <a:pt x="767918" y="234315"/>
                </a:lnTo>
                <a:lnTo>
                  <a:pt x="782104" y="224904"/>
                </a:lnTo>
                <a:lnTo>
                  <a:pt x="791514" y="210718"/>
                </a:lnTo>
                <a:lnTo>
                  <a:pt x="794651" y="194589"/>
                </a:lnTo>
                <a:close/>
              </a:path>
              <a:path w="1200785" h="1200785">
                <a:moveTo>
                  <a:pt x="1200251" y="597306"/>
                </a:moveTo>
                <a:lnTo>
                  <a:pt x="1036116" y="418274"/>
                </a:lnTo>
                <a:lnTo>
                  <a:pt x="1005801" y="405726"/>
                </a:lnTo>
                <a:lnTo>
                  <a:pt x="989672" y="408863"/>
                </a:lnTo>
                <a:lnTo>
                  <a:pt x="975487" y="418274"/>
                </a:lnTo>
                <a:lnTo>
                  <a:pt x="966063" y="432460"/>
                </a:lnTo>
                <a:lnTo>
                  <a:pt x="962926" y="448602"/>
                </a:lnTo>
                <a:lnTo>
                  <a:pt x="966063" y="464731"/>
                </a:lnTo>
                <a:lnTo>
                  <a:pt x="975487" y="478904"/>
                </a:lnTo>
                <a:lnTo>
                  <a:pt x="1053960" y="557377"/>
                </a:lnTo>
                <a:lnTo>
                  <a:pt x="771613" y="557377"/>
                </a:lnTo>
                <a:lnTo>
                  <a:pt x="754926" y="560755"/>
                </a:lnTo>
                <a:lnTo>
                  <a:pt x="741299" y="569937"/>
                </a:lnTo>
                <a:lnTo>
                  <a:pt x="732116" y="583577"/>
                </a:lnTo>
                <a:lnTo>
                  <a:pt x="728751" y="600252"/>
                </a:lnTo>
                <a:lnTo>
                  <a:pt x="732116" y="616940"/>
                </a:lnTo>
                <a:lnTo>
                  <a:pt x="741299" y="630567"/>
                </a:lnTo>
                <a:lnTo>
                  <a:pt x="754926" y="639762"/>
                </a:lnTo>
                <a:lnTo>
                  <a:pt x="771613" y="643128"/>
                </a:lnTo>
                <a:lnTo>
                  <a:pt x="1053960" y="643128"/>
                </a:lnTo>
                <a:lnTo>
                  <a:pt x="975487" y="721601"/>
                </a:lnTo>
                <a:lnTo>
                  <a:pt x="966063" y="735787"/>
                </a:lnTo>
                <a:lnTo>
                  <a:pt x="962926" y="751916"/>
                </a:lnTo>
                <a:lnTo>
                  <a:pt x="966063" y="768045"/>
                </a:lnTo>
                <a:lnTo>
                  <a:pt x="975487" y="782218"/>
                </a:lnTo>
                <a:lnTo>
                  <a:pt x="989672" y="791641"/>
                </a:lnTo>
                <a:lnTo>
                  <a:pt x="1005801" y="794791"/>
                </a:lnTo>
                <a:lnTo>
                  <a:pt x="1021930" y="791641"/>
                </a:lnTo>
                <a:lnTo>
                  <a:pt x="1189723" y="628523"/>
                </a:lnTo>
                <a:lnTo>
                  <a:pt x="1200124" y="604469"/>
                </a:lnTo>
                <a:lnTo>
                  <a:pt x="1200251" y="59730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639479" y="1707708"/>
            <a:ext cx="2363025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81785" algn="l"/>
              </a:tabLst>
            </a:pP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mate	ic</a:t>
            </a:r>
            <a:endParaRPr sz="4000" dirty="0">
              <a:latin typeface="Grammarsaurus" pitchFamily="2" charset="0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894151" y="1923916"/>
            <a:ext cx="267970" cy="267970"/>
            <a:chOff x="1894151" y="1923916"/>
            <a:chExt cx="267970" cy="267970"/>
          </a:xfrm>
        </p:grpSpPr>
        <p:sp>
          <p:nvSpPr>
            <p:cNvPr id="21" name="object 21"/>
            <p:cNvSpPr/>
            <p:nvPr/>
          </p:nvSpPr>
          <p:spPr>
            <a:xfrm>
              <a:off x="1894151" y="192391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8"/>
                  </a:lnTo>
                  <a:lnTo>
                    <a:pt x="25875" y="212992"/>
                  </a:lnTo>
                  <a:lnTo>
                    <a:pt x="54885" y="242004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0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2"/>
                  </a:lnTo>
                  <a:lnTo>
                    <a:pt x="23529" y="180535"/>
                  </a:lnTo>
                  <a:lnTo>
                    <a:pt x="14096" y="133934"/>
                  </a:lnTo>
                  <a:lnTo>
                    <a:pt x="23529" y="87340"/>
                  </a:lnTo>
                  <a:lnTo>
                    <a:pt x="49236" y="49247"/>
                  </a:lnTo>
                  <a:lnTo>
                    <a:pt x="87332" y="23541"/>
                  </a:lnTo>
                  <a:lnTo>
                    <a:pt x="133934" y="14109"/>
                  </a:lnTo>
                  <a:lnTo>
                    <a:pt x="190261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1" y="14109"/>
                  </a:moveTo>
                  <a:lnTo>
                    <a:pt x="133934" y="14109"/>
                  </a:lnTo>
                  <a:lnTo>
                    <a:pt x="180535" y="23541"/>
                  </a:lnTo>
                  <a:lnTo>
                    <a:pt x="218632" y="49247"/>
                  </a:lnTo>
                  <a:lnTo>
                    <a:pt x="244339" y="87340"/>
                  </a:lnTo>
                  <a:lnTo>
                    <a:pt x="253771" y="133934"/>
                  </a:lnTo>
                  <a:lnTo>
                    <a:pt x="244339" y="180535"/>
                  </a:lnTo>
                  <a:lnTo>
                    <a:pt x="218632" y="218632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0" y="253771"/>
                  </a:lnTo>
                  <a:lnTo>
                    <a:pt x="212982" y="242004"/>
                  </a:lnTo>
                  <a:lnTo>
                    <a:pt x="241992" y="212992"/>
                  </a:lnTo>
                  <a:lnTo>
                    <a:pt x="261028" y="176228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61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60111" y="1989880"/>
              <a:ext cx="135953" cy="135953"/>
            </a:xfrm>
            <a:prstGeom prst="rect">
              <a:avLst/>
            </a:prstGeom>
          </p:spPr>
        </p:pic>
      </p:grpSp>
      <p:sp>
        <p:nvSpPr>
          <p:cNvPr id="23" name="object 23"/>
          <p:cNvSpPr/>
          <p:nvPr/>
        </p:nvSpPr>
        <p:spPr>
          <a:xfrm>
            <a:off x="1636853" y="1870252"/>
            <a:ext cx="128270" cy="352425"/>
          </a:xfrm>
          <a:custGeom>
            <a:avLst/>
            <a:gdLst/>
            <a:ahLst/>
            <a:cxnLst/>
            <a:rect l="l" t="t" r="r" b="b"/>
            <a:pathLst>
              <a:path w="128269" h="352425">
                <a:moveTo>
                  <a:pt x="128168" y="0"/>
                </a:moveTo>
                <a:lnTo>
                  <a:pt x="0" y="352183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5" name="object 3">
            <a:extLst>
              <a:ext uri="{FF2B5EF4-FFF2-40B4-BE49-F238E27FC236}">
                <a16:creationId xmlns:a16="http://schemas.microsoft.com/office/drawing/2014/main" id="{75796520-60C6-608D-455B-2F6742241EE2}"/>
              </a:ext>
            </a:extLst>
          </p:cNvPr>
          <p:cNvSpPr txBox="1"/>
          <p:nvPr/>
        </p:nvSpPr>
        <p:spPr>
          <a:xfrm>
            <a:off x="651935" y="345709"/>
            <a:ext cx="998029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13300"/>
              </a:lnSpc>
              <a:spcBef>
                <a:spcPts val="100"/>
              </a:spcBef>
              <a:tabLst>
                <a:tab pos="2842895" algn="l"/>
              </a:tabLst>
            </a:pPr>
            <a:r>
              <a:rPr sz="2500" dirty="0">
                <a:latin typeface="Grammarsaurus" pitchFamily="2" charset="0"/>
                <a:cs typeface="Lucida Sans Unicode"/>
              </a:rPr>
              <a:t>Let’s look more closely at the </a:t>
            </a:r>
            <a:r>
              <a:rPr sz="2500" b="1" dirty="0">
                <a:latin typeface="Grammarsaurus" pitchFamily="2" charset="0"/>
                <a:cs typeface="Arial Black"/>
              </a:rPr>
              <a:t>etymology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of the </a:t>
            </a:r>
            <a:r>
              <a:rPr sz="2500" b="1" dirty="0">
                <a:latin typeface="Grammarsaurus" pitchFamily="2" charset="0"/>
                <a:cs typeface="Arial Black"/>
              </a:rPr>
              <a:t>bound bases </a:t>
            </a:r>
            <a:r>
              <a:rPr sz="2500" dirty="0">
                <a:latin typeface="Grammarsaurus" pitchFamily="2" charset="0"/>
                <a:cs typeface="Lucida Sans Unicode"/>
              </a:rPr>
              <a:t>used with the stem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lang="en-US" sz="25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dirty="0">
                <a:latin typeface="Grammarsaurus" pitchFamily="2" charset="0"/>
                <a:cs typeface="Lucida Sans Unicode"/>
              </a:rPr>
              <a:t>.</a:t>
            </a:r>
          </a:p>
        </p:txBody>
      </p:sp>
      <p:sp>
        <p:nvSpPr>
          <p:cNvPr id="27" name="object 24">
            <a:extLst>
              <a:ext uri="{FF2B5EF4-FFF2-40B4-BE49-F238E27FC236}">
                <a16:creationId xmlns:a16="http://schemas.microsoft.com/office/drawing/2014/main" id="{6F1AC19E-7BC1-4D3E-FF0F-EC20EE4F8244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651935" y="3199481"/>
            <a:ext cx="10881360" cy="220980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90170">
              <a:lnSpc>
                <a:spcPts val="2300"/>
              </a:lnSpc>
              <a:spcBef>
                <a:spcPts val="260"/>
              </a:spcBef>
            </a:pPr>
            <a:r>
              <a:rPr sz="2000" dirty="0">
                <a:latin typeface="Grammarsaurus" pitchFamily="2" charset="0"/>
                <a:cs typeface="Lucida Sans Unicode"/>
              </a:rPr>
              <a:t>The bound base </a:t>
            </a:r>
            <a:r>
              <a:rPr sz="2000" b="1" dirty="0">
                <a:latin typeface="Grammarsaurus" pitchFamily="2" charset="0"/>
                <a:cs typeface="Arial Black"/>
              </a:rPr>
              <a:t>di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comes from the Latin root </a:t>
            </a:r>
            <a:r>
              <a:rPr sz="2000" b="1" dirty="0">
                <a:latin typeface="Grammarsaurus" pitchFamily="2" charset="0"/>
                <a:cs typeface="Arial Black"/>
              </a:rPr>
              <a:t>dies</a:t>
            </a:r>
            <a:r>
              <a:rPr sz="2000" dirty="0">
                <a:latin typeface="Grammarsaurus" pitchFamily="2" charset="0"/>
                <a:cs typeface="Lucida Sans Unicode"/>
              </a:rPr>
              <a:t>, meaning “</a:t>
            </a:r>
            <a:r>
              <a:rPr sz="2000" b="1" dirty="0">
                <a:latin typeface="Grammarsaurus" pitchFamily="2" charset="0"/>
                <a:cs typeface="Arial Black"/>
              </a:rPr>
              <a:t>day</a:t>
            </a:r>
            <a:r>
              <a:rPr sz="2000" dirty="0">
                <a:latin typeface="Grammarsaurus" pitchFamily="2" charset="0"/>
                <a:cs typeface="Lucida Sans Unicode"/>
              </a:rPr>
              <a:t>”. Combined, these morphemes form the stem </a:t>
            </a:r>
            <a:r>
              <a:rPr sz="2000" b="1" dirty="0">
                <a:latin typeface="Grammarsaurus" pitchFamily="2" charset="0"/>
                <a:cs typeface="Arial Black"/>
              </a:rPr>
              <a:t>dial</a:t>
            </a:r>
            <a:r>
              <a:rPr sz="2000" dirty="0">
                <a:latin typeface="Grammarsaurus" pitchFamily="2" charset="0"/>
                <a:cs typeface="Lucida Sans Unicode"/>
              </a:rPr>
              <a:t>. This links back to sun</a:t>
            </a:r>
            <a:r>
              <a:rPr sz="2000" b="1" dirty="0">
                <a:latin typeface="Grammarsaurus" pitchFamily="2" charset="0"/>
                <a:cs typeface="Arial Black"/>
              </a:rPr>
              <a:t>dial</a:t>
            </a:r>
            <a:r>
              <a:rPr sz="2000" dirty="0">
                <a:latin typeface="Grammarsaurus" pitchFamily="2" charset="0"/>
                <a:cs typeface="Lucida Sans Unicode"/>
              </a:rPr>
              <a:t>s, which were devices that showed the passing of time from the position of the sun's shadow on its round face during the day. Old fashioned phones had a numbered </a:t>
            </a:r>
            <a:r>
              <a:rPr sz="2000" b="1" dirty="0">
                <a:latin typeface="Grammarsaurus" pitchFamily="2" charset="0"/>
                <a:cs typeface="Arial Black"/>
              </a:rPr>
              <a:t>dial</a:t>
            </a:r>
            <a:r>
              <a:rPr sz="2000" dirty="0">
                <a:latin typeface="Grammarsaurus" pitchFamily="2" charset="0"/>
                <a:cs typeface="Lucida Sans Unicode"/>
              </a:rPr>
              <a:t>, and the face of an analogue clock is still called a </a:t>
            </a:r>
            <a:r>
              <a:rPr sz="2000" b="1" dirty="0">
                <a:latin typeface="Grammarsaurus" pitchFamily="2" charset="0"/>
                <a:cs typeface="Arial Black"/>
              </a:rPr>
              <a:t>dial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today!</a:t>
            </a:r>
          </a:p>
          <a:p>
            <a:pPr marL="12700" marR="5080" indent="-635">
              <a:lnSpc>
                <a:spcPts val="2300"/>
              </a:lnSpc>
              <a:spcBef>
                <a:spcPts val="1000"/>
              </a:spcBef>
            </a:pPr>
            <a:r>
              <a:rPr sz="2000" dirty="0">
                <a:latin typeface="Grammarsaurus" pitchFamily="2" charset="0"/>
                <a:cs typeface="Lucida Sans Unicode"/>
              </a:rPr>
              <a:t>To </a:t>
            </a:r>
            <a:r>
              <a:rPr sz="2000" b="1" dirty="0">
                <a:latin typeface="Grammarsaurus" pitchFamily="2" charset="0"/>
                <a:cs typeface="Arial Black"/>
              </a:rPr>
              <a:t>autodial</a:t>
            </a:r>
            <a:r>
              <a:rPr sz="2000" dirty="0">
                <a:latin typeface="Grammarsaurus" pitchFamily="2" charset="0"/>
                <a:cs typeface="Arial Black"/>
              </a:rPr>
              <a:t> </a:t>
            </a:r>
            <a:r>
              <a:rPr sz="2000" dirty="0">
                <a:latin typeface="Grammarsaurus" pitchFamily="2" charset="0"/>
                <a:cs typeface="Lucida Sans Unicode"/>
              </a:rPr>
              <a:t>means to make a phone call automatically, without needing to press the numbers yourself. A computer program or app does it for you.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9600" y="5589060"/>
            <a:ext cx="10862944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Mum uses her car’s hands-free system to </a:t>
            </a:r>
            <a:r>
              <a:rPr sz="3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autodial </a:t>
            </a:r>
            <a:r>
              <a:rPr sz="3000" b="1" dirty="0">
                <a:latin typeface="Grammarsaurus" pitchFamily="2" charset="0"/>
                <a:cs typeface="Arial"/>
              </a:rPr>
              <a:t>Dad.</a:t>
            </a:r>
            <a:endParaRPr sz="3000" dirty="0">
              <a:latin typeface="Grammarsaurus" pitchFamily="2" charset="0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7" name="object 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11" name="object 11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6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3"/>
                  </a:lnTo>
                  <a:lnTo>
                    <a:pt x="73666" y="438509"/>
                  </a:lnTo>
                  <a:lnTo>
                    <a:pt x="66172" y="432079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77"/>
                  </a:lnTo>
                  <a:lnTo>
                    <a:pt x="801268" y="78077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77"/>
                  </a:moveTo>
                  <a:lnTo>
                    <a:pt x="738009" y="78077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77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/>
          <p:nvPr/>
        </p:nvSpPr>
        <p:spPr>
          <a:xfrm>
            <a:off x="664632" y="5534747"/>
            <a:ext cx="10862945" cy="0"/>
          </a:xfrm>
          <a:custGeom>
            <a:avLst/>
            <a:gdLst/>
            <a:ahLst/>
            <a:cxnLst/>
            <a:rect l="l" t="t" r="r" b="b"/>
            <a:pathLst>
              <a:path w="10862945">
                <a:moveTo>
                  <a:pt x="0" y="0"/>
                </a:moveTo>
                <a:lnTo>
                  <a:pt x="1086272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47865" y="1411745"/>
            <a:ext cx="1197102" cy="1199399"/>
          </a:xfrm>
          <a:prstGeom prst="rect">
            <a:avLst/>
          </a:prstGeom>
        </p:spPr>
      </p:pic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4718585" y="1713589"/>
            <a:ext cx="3346184" cy="8899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700" dirty="0">
                <a:solidFill>
                  <a:srgbClr val="3CA249"/>
                </a:solidFill>
                <a:latin typeface="Grammarsaurus" pitchFamily="2" charset="0"/>
              </a:rPr>
              <a:t>auto</a:t>
            </a:r>
            <a:r>
              <a:rPr sz="5700" dirty="0">
                <a:solidFill>
                  <a:srgbClr val="000000"/>
                </a:solidFill>
                <a:latin typeface="Grammarsaurus" pitchFamily="2" charset="0"/>
              </a:rPr>
              <a:t>dial</a:t>
            </a:r>
            <a:endParaRPr sz="5700" dirty="0">
              <a:latin typeface="Grammarsaurus" pitchFamily="2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705016" y="1209357"/>
            <a:ext cx="651510" cy="655955"/>
          </a:xfrm>
          <a:custGeom>
            <a:avLst/>
            <a:gdLst/>
            <a:ahLst/>
            <a:cxnLst/>
            <a:rect l="l" t="t" r="r" b="b"/>
            <a:pathLst>
              <a:path w="651509" h="655955">
                <a:moveTo>
                  <a:pt x="420090" y="285318"/>
                </a:moveTo>
                <a:lnTo>
                  <a:pt x="394627" y="254381"/>
                </a:lnTo>
                <a:lnTo>
                  <a:pt x="343966" y="220751"/>
                </a:lnTo>
                <a:lnTo>
                  <a:pt x="284276" y="209207"/>
                </a:lnTo>
                <a:lnTo>
                  <a:pt x="253644" y="212331"/>
                </a:lnTo>
                <a:lnTo>
                  <a:pt x="197980" y="235635"/>
                </a:lnTo>
                <a:lnTo>
                  <a:pt x="43395" y="387184"/>
                </a:lnTo>
                <a:lnTo>
                  <a:pt x="14389" y="427710"/>
                </a:lnTo>
                <a:lnTo>
                  <a:pt x="0" y="473659"/>
                </a:lnTo>
                <a:lnTo>
                  <a:pt x="190" y="521373"/>
                </a:lnTo>
                <a:lnTo>
                  <a:pt x="14960" y="567207"/>
                </a:lnTo>
                <a:lnTo>
                  <a:pt x="44284" y="607479"/>
                </a:lnTo>
                <a:lnTo>
                  <a:pt x="98221" y="644385"/>
                </a:lnTo>
                <a:lnTo>
                  <a:pt x="157937" y="655916"/>
                </a:lnTo>
                <a:lnTo>
                  <a:pt x="188556" y="652805"/>
                </a:lnTo>
                <a:lnTo>
                  <a:pt x="244221" y="629500"/>
                </a:lnTo>
                <a:lnTo>
                  <a:pt x="393865" y="482917"/>
                </a:lnTo>
                <a:lnTo>
                  <a:pt x="386880" y="483831"/>
                </a:lnTo>
                <a:lnTo>
                  <a:pt x="379857" y="484505"/>
                </a:lnTo>
                <a:lnTo>
                  <a:pt x="372770" y="484911"/>
                </a:lnTo>
                <a:lnTo>
                  <a:pt x="365658" y="485063"/>
                </a:lnTo>
                <a:lnTo>
                  <a:pt x="346151" y="484187"/>
                </a:lnTo>
                <a:lnTo>
                  <a:pt x="327063" y="481418"/>
                </a:lnTo>
                <a:lnTo>
                  <a:pt x="308470" y="476796"/>
                </a:lnTo>
                <a:lnTo>
                  <a:pt x="290512" y="470369"/>
                </a:lnTo>
                <a:lnTo>
                  <a:pt x="211188" y="550316"/>
                </a:lnTo>
                <a:lnTo>
                  <a:pt x="199631" y="559892"/>
                </a:lnTo>
                <a:lnTo>
                  <a:pt x="186639" y="566915"/>
                </a:lnTo>
                <a:lnTo>
                  <a:pt x="172516" y="571258"/>
                </a:lnTo>
                <a:lnTo>
                  <a:pt x="157607" y="572770"/>
                </a:lnTo>
                <a:lnTo>
                  <a:pt x="142671" y="571373"/>
                </a:lnTo>
                <a:lnTo>
                  <a:pt x="103835" y="550760"/>
                </a:lnTo>
                <a:lnTo>
                  <a:pt x="82931" y="512114"/>
                </a:lnTo>
                <a:lnTo>
                  <a:pt x="81419" y="497179"/>
                </a:lnTo>
                <a:lnTo>
                  <a:pt x="82816" y="482257"/>
                </a:lnTo>
                <a:lnTo>
                  <a:pt x="103403" y="443433"/>
                </a:lnTo>
                <a:lnTo>
                  <a:pt x="231025" y="314807"/>
                </a:lnTo>
                <a:lnTo>
                  <a:pt x="269684" y="293890"/>
                </a:lnTo>
                <a:lnTo>
                  <a:pt x="284607" y="292366"/>
                </a:lnTo>
                <a:lnTo>
                  <a:pt x="299046" y="293674"/>
                </a:lnTo>
                <a:lnTo>
                  <a:pt x="312775" y="297637"/>
                </a:lnTo>
                <a:lnTo>
                  <a:pt x="325501" y="304114"/>
                </a:lnTo>
                <a:lnTo>
                  <a:pt x="344157" y="319024"/>
                </a:lnTo>
                <a:lnTo>
                  <a:pt x="350608" y="322440"/>
                </a:lnTo>
                <a:lnTo>
                  <a:pt x="357619" y="324535"/>
                </a:lnTo>
                <a:lnTo>
                  <a:pt x="365010" y="325221"/>
                </a:lnTo>
                <a:lnTo>
                  <a:pt x="372389" y="324472"/>
                </a:lnTo>
                <a:lnTo>
                  <a:pt x="379374" y="322326"/>
                </a:lnTo>
                <a:lnTo>
                  <a:pt x="385800" y="318858"/>
                </a:lnTo>
                <a:lnTo>
                  <a:pt x="391515" y="314121"/>
                </a:lnTo>
                <a:lnTo>
                  <a:pt x="420090" y="285318"/>
                </a:lnTo>
                <a:close/>
              </a:path>
              <a:path w="651509" h="655955">
                <a:moveTo>
                  <a:pt x="651471" y="158394"/>
                </a:moveTo>
                <a:lnTo>
                  <a:pt x="639470" y="98767"/>
                </a:lnTo>
                <a:lnTo>
                  <a:pt x="605472" y="48437"/>
                </a:lnTo>
                <a:lnTo>
                  <a:pt x="551535" y="11544"/>
                </a:lnTo>
                <a:lnTo>
                  <a:pt x="491820" y="0"/>
                </a:lnTo>
                <a:lnTo>
                  <a:pt x="461200" y="3124"/>
                </a:lnTo>
                <a:lnTo>
                  <a:pt x="432219" y="12026"/>
                </a:lnTo>
                <a:lnTo>
                  <a:pt x="405536" y="26441"/>
                </a:lnTo>
                <a:lnTo>
                  <a:pt x="381838" y="46062"/>
                </a:lnTo>
                <a:lnTo>
                  <a:pt x="255892" y="172999"/>
                </a:lnTo>
                <a:lnTo>
                  <a:pt x="269900" y="171437"/>
                </a:lnTo>
                <a:lnTo>
                  <a:pt x="276974" y="171018"/>
                </a:lnTo>
                <a:lnTo>
                  <a:pt x="322694" y="174523"/>
                </a:lnTo>
                <a:lnTo>
                  <a:pt x="359244" y="185547"/>
                </a:lnTo>
                <a:lnTo>
                  <a:pt x="438569" y="105600"/>
                </a:lnTo>
                <a:lnTo>
                  <a:pt x="450126" y="96037"/>
                </a:lnTo>
                <a:lnTo>
                  <a:pt x="463118" y="89014"/>
                </a:lnTo>
                <a:lnTo>
                  <a:pt x="477240" y="84683"/>
                </a:lnTo>
                <a:lnTo>
                  <a:pt x="492163" y="83159"/>
                </a:lnTo>
                <a:lnTo>
                  <a:pt x="507098" y="84556"/>
                </a:lnTo>
                <a:lnTo>
                  <a:pt x="545922" y="105168"/>
                </a:lnTo>
                <a:lnTo>
                  <a:pt x="566826" y="143814"/>
                </a:lnTo>
                <a:lnTo>
                  <a:pt x="568337" y="158737"/>
                </a:lnTo>
                <a:lnTo>
                  <a:pt x="566940" y="173685"/>
                </a:lnTo>
                <a:lnTo>
                  <a:pt x="546354" y="212483"/>
                </a:lnTo>
                <a:lnTo>
                  <a:pt x="418731" y="341109"/>
                </a:lnTo>
                <a:lnTo>
                  <a:pt x="380072" y="362051"/>
                </a:lnTo>
                <a:lnTo>
                  <a:pt x="365150" y="363562"/>
                </a:lnTo>
                <a:lnTo>
                  <a:pt x="350710" y="362254"/>
                </a:lnTo>
                <a:lnTo>
                  <a:pt x="336981" y="358305"/>
                </a:lnTo>
                <a:lnTo>
                  <a:pt x="324256" y="351815"/>
                </a:lnTo>
                <a:lnTo>
                  <a:pt x="305600" y="336905"/>
                </a:lnTo>
                <a:lnTo>
                  <a:pt x="299148" y="333489"/>
                </a:lnTo>
                <a:lnTo>
                  <a:pt x="258241" y="341807"/>
                </a:lnTo>
                <a:lnTo>
                  <a:pt x="229666" y="370598"/>
                </a:lnTo>
                <a:lnTo>
                  <a:pt x="234594" y="377964"/>
                </a:lnTo>
                <a:lnTo>
                  <a:pt x="278993" y="420992"/>
                </a:lnTo>
                <a:lnTo>
                  <a:pt x="334848" y="443852"/>
                </a:lnTo>
                <a:lnTo>
                  <a:pt x="365493" y="446709"/>
                </a:lnTo>
                <a:lnTo>
                  <a:pt x="396113" y="443598"/>
                </a:lnTo>
                <a:lnTo>
                  <a:pt x="451777" y="420293"/>
                </a:lnTo>
                <a:lnTo>
                  <a:pt x="606361" y="268732"/>
                </a:lnTo>
                <a:lnTo>
                  <a:pt x="639953" y="218135"/>
                </a:lnTo>
                <a:lnTo>
                  <a:pt x="648614" y="189077"/>
                </a:lnTo>
                <a:lnTo>
                  <a:pt x="651471" y="1583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055596" y="1723631"/>
            <a:ext cx="62230" cy="151130"/>
          </a:xfrm>
          <a:custGeom>
            <a:avLst/>
            <a:gdLst/>
            <a:ahLst/>
            <a:cxnLst/>
            <a:rect l="l" t="t" r="r" b="b"/>
            <a:pathLst>
              <a:path w="62229" h="151130">
                <a:moveTo>
                  <a:pt x="31102" y="0"/>
                </a:moveTo>
                <a:lnTo>
                  <a:pt x="18993" y="2445"/>
                </a:lnTo>
                <a:lnTo>
                  <a:pt x="9107" y="9112"/>
                </a:lnTo>
                <a:lnTo>
                  <a:pt x="2443" y="18998"/>
                </a:lnTo>
                <a:lnTo>
                  <a:pt x="0" y="31102"/>
                </a:lnTo>
                <a:lnTo>
                  <a:pt x="0" y="119532"/>
                </a:lnTo>
                <a:lnTo>
                  <a:pt x="2443" y="131635"/>
                </a:lnTo>
                <a:lnTo>
                  <a:pt x="9107" y="141522"/>
                </a:lnTo>
                <a:lnTo>
                  <a:pt x="18993" y="148189"/>
                </a:lnTo>
                <a:lnTo>
                  <a:pt x="31102" y="150634"/>
                </a:lnTo>
                <a:lnTo>
                  <a:pt x="43211" y="148189"/>
                </a:lnTo>
                <a:lnTo>
                  <a:pt x="53097" y="141522"/>
                </a:lnTo>
                <a:lnTo>
                  <a:pt x="59761" y="131635"/>
                </a:lnTo>
                <a:lnTo>
                  <a:pt x="62204" y="119532"/>
                </a:lnTo>
                <a:lnTo>
                  <a:pt x="62204" y="31102"/>
                </a:lnTo>
                <a:lnTo>
                  <a:pt x="59759" y="18993"/>
                </a:lnTo>
                <a:lnTo>
                  <a:pt x="53092" y="9107"/>
                </a:lnTo>
                <a:lnTo>
                  <a:pt x="43205" y="2443"/>
                </a:lnTo>
                <a:lnTo>
                  <a:pt x="311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055596" y="962863"/>
            <a:ext cx="62230" cy="151130"/>
          </a:xfrm>
          <a:custGeom>
            <a:avLst/>
            <a:gdLst/>
            <a:ahLst/>
            <a:cxnLst/>
            <a:rect l="l" t="t" r="r" b="b"/>
            <a:pathLst>
              <a:path w="62229" h="151130">
                <a:moveTo>
                  <a:pt x="31102" y="0"/>
                </a:moveTo>
                <a:lnTo>
                  <a:pt x="18993" y="2443"/>
                </a:lnTo>
                <a:lnTo>
                  <a:pt x="9107" y="9107"/>
                </a:lnTo>
                <a:lnTo>
                  <a:pt x="2443" y="18993"/>
                </a:lnTo>
                <a:lnTo>
                  <a:pt x="0" y="31102"/>
                </a:lnTo>
                <a:lnTo>
                  <a:pt x="0" y="119532"/>
                </a:lnTo>
                <a:lnTo>
                  <a:pt x="2443" y="131641"/>
                </a:lnTo>
                <a:lnTo>
                  <a:pt x="9107" y="141527"/>
                </a:lnTo>
                <a:lnTo>
                  <a:pt x="18993" y="148191"/>
                </a:lnTo>
                <a:lnTo>
                  <a:pt x="31102" y="150634"/>
                </a:lnTo>
                <a:lnTo>
                  <a:pt x="43211" y="148191"/>
                </a:lnTo>
                <a:lnTo>
                  <a:pt x="53097" y="141527"/>
                </a:lnTo>
                <a:lnTo>
                  <a:pt x="59761" y="131641"/>
                </a:lnTo>
                <a:lnTo>
                  <a:pt x="62204" y="119532"/>
                </a:lnTo>
                <a:lnTo>
                  <a:pt x="62204" y="31102"/>
                </a:lnTo>
                <a:lnTo>
                  <a:pt x="59761" y="18993"/>
                </a:lnTo>
                <a:lnTo>
                  <a:pt x="53097" y="9107"/>
                </a:lnTo>
                <a:lnTo>
                  <a:pt x="43211" y="2443"/>
                </a:lnTo>
                <a:lnTo>
                  <a:pt x="311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631032" y="1387464"/>
            <a:ext cx="151130" cy="62230"/>
          </a:xfrm>
          <a:custGeom>
            <a:avLst/>
            <a:gdLst/>
            <a:ahLst/>
            <a:cxnLst/>
            <a:rect l="l" t="t" r="r" b="b"/>
            <a:pathLst>
              <a:path w="151129" h="62230">
                <a:moveTo>
                  <a:pt x="119532" y="0"/>
                </a:moveTo>
                <a:lnTo>
                  <a:pt x="31102" y="0"/>
                </a:lnTo>
                <a:lnTo>
                  <a:pt x="18998" y="2443"/>
                </a:lnTo>
                <a:lnTo>
                  <a:pt x="9112" y="9107"/>
                </a:lnTo>
                <a:lnTo>
                  <a:pt x="2445" y="18993"/>
                </a:lnTo>
                <a:lnTo>
                  <a:pt x="0" y="31102"/>
                </a:lnTo>
                <a:lnTo>
                  <a:pt x="2445" y="43211"/>
                </a:lnTo>
                <a:lnTo>
                  <a:pt x="9112" y="53097"/>
                </a:lnTo>
                <a:lnTo>
                  <a:pt x="18998" y="59761"/>
                </a:lnTo>
                <a:lnTo>
                  <a:pt x="31102" y="62204"/>
                </a:lnTo>
                <a:lnTo>
                  <a:pt x="119532" y="62204"/>
                </a:lnTo>
                <a:lnTo>
                  <a:pt x="131641" y="59761"/>
                </a:lnTo>
                <a:lnTo>
                  <a:pt x="141527" y="53097"/>
                </a:lnTo>
                <a:lnTo>
                  <a:pt x="148191" y="43211"/>
                </a:lnTo>
                <a:lnTo>
                  <a:pt x="150634" y="31102"/>
                </a:lnTo>
                <a:lnTo>
                  <a:pt x="148191" y="18993"/>
                </a:lnTo>
                <a:lnTo>
                  <a:pt x="141527" y="9107"/>
                </a:lnTo>
                <a:lnTo>
                  <a:pt x="131641" y="2443"/>
                </a:lnTo>
                <a:lnTo>
                  <a:pt x="1195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391789" y="1387464"/>
            <a:ext cx="151130" cy="62230"/>
          </a:xfrm>
          <a:custGeom>
            <a:avLst/>
            <a:gdLst/>
            <a:ahLst/>
            <a:cxnLst/>
            <a:rect l="l" t="t" r="r" b="b"/>
            <a:pathLst>
              <a:path w="151129" h="62230">
                <a:moveTo>
                  <a:pt x="119570" y="0"/>
                </a:moveTo>
                <a:lnTo>
                  <a:pt x="31102" y="0"/>
                </a:lnTo>
                <a:lnTo>
                  <a:pt x="18993" y="2443"/>
                </a:lnTo>
                <a:lnTo>
                  <a:pt x="9107" y="9107"/>
                </a:lnTo>
                <a:lnTo>
                  <a:pt x="2443" y="18993"/>
                </a:lnTo>
                <a:lnTo>
                  <a:pt x="0" y="31102"/>
                </a:lnTo>
                <a:lnTo>
                  <a:pt x="2443" y="43211"/>
                </a:lnTo>
                <a:lnTo>
                  <a:pt x="9107" y="53097"/>
                </a:lnTo>
                <a:lnTo>
                  <a:pt x="18993" y="59761"/>
                </a:lnTo>
                <a:lnTo>
                  <a:pt x="31102" y="62204"/>
                </a:lnTo>
                <a:lnTo>
                  <a:pt x="119570" y="62204"/>
                </a:lnTo>
                <a:lnTo>
                  <a:pt x="131679" y="59761"/>
                </a:lnTo>
                <a:lnTo>
                  <a:pt x="141565" y="53097"/>
                </a:lnTo>
                <a:lnTo>
                  <a:pt x="148229" y="43211"/>
                </a:lnTo>
                <a:lnTo>
                  <a:pt x="150672" y="31102"/>
                </a:lnTo>
                <a:lnTo>
                  <a:pt x="148229" y="18998"/>
                </a:lnTo>
                <a:lnTo>
                  <a:pt x="141565" y="9112"/>
                </a:lnTo>
                <a:lnTo>
                  <a:pt x="131679" y="2445"/>
                </a:lnTo>
                <a:lnTo>
                  <a:pt x="1195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755390" y="1087212"/>
            <a:ext cx="662940" cy="662940"/>
            <a:chOff x="5755390" y="1087212"/>
            <a:chExt cx="662940" cy="662940"/>
          </a:xfrm>
        </p:grpSpPr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55390" y="1625157"/>
              <a:ext cx="124748" cy="12472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93326" y="1087212"/>
              <a:ext cx="124748" cy="12472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55417" y="1087212"/>
              <a:ext cx="124723" cy="124723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93358" y="1625159"/>
              <a:ext cx="124712" cy="124718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844670" y="1176479"/>
              <a:ext cx="484505" cy="484505"/>
            </a:xfrm>
            <a:custGeom>
              <a:avLst/>
              <a:gdLst/>
              <a:ahLst/>
              <a:cxnLst/>
              <a:rect l="l" t="t" r="r" b="b"/>
              <a:pathLst>
                <a:path w="484504" h="484505">
                  <a:moveTo>
                    <a:pt x="242062" y="0"/>
                  </a:moveTo>
                  <a:lnTo>
                    <a:pt x="193338" y="4927"/>
                  </a:lnTo>
                  <a:lnTo>
                    <a:pt x="147929" y="19054"/>
                  </a:lnTo>
                  <a:lnTo>
                    <a:pt x="106815" y="41400"/>
                  </a:lnTo>
                  <a:lnTo>
                    <a:pt x="70977" y="70985"/>
                  </a:lnTo>
                  <a:lnTo>
                    <a:pt x="41395" y="106826"/>
                  </a:lnTo>
                  <a:lnTo>
                    <a:pt x="19051" y="147945"/>
                  </a:lnTo>
                  <a:lnTo>
                    <a:pt x="4926" y="193359"/>
                  </a:lnTo>
                  <a:lnTo>
                    <a:pt x="0" y="242087"/>
                  </a:lnTo>
                  <a:lnTo>
                    <a:pt x="4829" y="289851"/>
                  </a:lnTo>
                  <a:lnTo>
                    <a:pt x="4926" y="290811"/>
                  </a:lnTo>
                  <a:lnTo>
                    <a:pt x="19051" y="336222"/>
                  </a:lnTo>
                  <a:lnTo>
                    <a:pt x="41395" y="377338"/>
                  </a:lnTo>
                  <a:lnTo>
                    <a:pt x="70977" y="413178"/>
                  </a:lnTo>
                  <a:lnTo>
                    <a:pt x="106815" y="442762"/>
                  </a:lnTo>
                  <a:lnTo>
                    <a:pt x="147929" y="465108"/>
                  </a:lnTo>
                  <a:lnTo>
                    <a:pt x="193338" y="479235"/>
                  </a:lnTo>
                  <a:lnTo>
                    <a:pt x="242062" y="484162"/>
                  </a:lnTo>
                  <a:lnTo>
                    <a:pt x="290790" y="479235"/>
                  </a:lnTo>
                  <a:lnTo>
                    <a:pt x="336204" y="465108"/>
                  </a:lnTo>
                  <a:lnTo>
                    <a:pt x="377322" y="442762"/>
                  </a:lnTo>
                  <a:lnTo>
                    <a:pt x="402528" y="421957"/>
                  </a:lnTo>
                  <a:lnTo>
                    <a:pt x="242062" y="421957"/>
                  </a:lnTo>
                  <a:lnTo>
                    <a:pt x="194302" y="415521"/>
                  </a:lnTo>
                  <a:lnTo>
                    <a:pt x="151351" y="397366"/>
                  </a:lnTo>
                  <a:lnTo>
                    <a:pt x="114936" y="369217"/>
                  </a:lnTo>
                  <a:lnTo>
                    <a:pt x="86786" y="332803"/>
                  </a:lnTo>
                  <a:lnTo>
                    <a:pt x="68628" y="289851"/>
                  </a:lnTo>
                  <a:lnTo>
                    <a:pt x="62191" y="242087"/>
                  </a:lnTo>
                  <a:lnTo>
                    <a:pt x="68628" y="194322"/>
                  </a:lnTo>
                  <a:lnTo>
                    <a:pt x="86786" y="151368"/>
                  </a:lnTo>
                  <a:lnTo>
                    <a:pt x="114936" y="114950"/>
                  </a:lnTo>
                  <a:lnTo>
                    <a:pt x="151351" y="86799"/>
                  </a:lnTo>
                  <a:lnTo>
                    <a:pt x="194302" y="68641"/>
                  </a:lnTo>
                  <a:lnTo>
                    <a:pt x="242062" y="62204"/>
                  </a:lnTo>
                  <a:lnTo>
                    <a:pt x="402521" y="62204"/>
                  </a:lnTo>
                  <a:lnTo>
                    <a:pt x="377316" y="41400"/>
                  </a:lnTo>
                  <a:lnTo>
                    <a:pt x="336198" y="19054"/>
                  </a:lnTo>
                  <a:lnTo>
                    <a:pt x="290786" y="4927"/>
                  </a:lnTo>
                  <a:lnTo>
                    <a:pt x="242062" y="0"/>
                  </a:lnTo>
                  <a:close/>
                </a:path>
                <a:path w="484504" h="484505">
                  <a:moveTo>
                    <a:pt x="402521" y="62204"/>
                  </a:moveTo>
                  <a:lnTo>
                    <a:pt x="242062" y="62204"/>
                  </a:lnTo>
                  <a:lnTo>
                    <a:pt x="289826" y="68641"/>
                  </a:lnTo>
                  <a:lnTo>
                    <a:pt x="332781" y="86799"/>
                  </a:lnTo>
                  <a:lnTo>
                    <a:pt x="369198" y="114950"/>
                  </a:lnTo>
                  <a:lnTo>
                    <a:pt x="397350" y="151368"/>
                  </a:lnTo>
                  <a:lnTo>
                    <a:pt x="415508" y="194322"/>
                  </a:lnTo>
                  <a:lnTo>
                    <a:pt x="421944" y="242087"/>
                  </a:lnTo>
                  <a:lnTo>
                    <a:pt x="415508" y="289851"/>
                  </a:lnTo>
                  <a:lnTo>
                    <a:pt x="397350" y="332803"/>
                  </a:lnTo>
                  <a:lnTo>
                    <a:pt x="369198" y="369217"/>
                  </a:lnTo>
                  <a:lnTo>
                    <a:pt x="332781" y="397366"/>
                  </a:lnTo>
                  <a:lnTo>
                    <a:pt x="289826" y="415521"/>
                  </a:lnTo>
                  <a:lnTo>
                    <a:pt x="242062" y="421957"/>
                  </a:lnTo>
                  <a:lnTo>
                    <a:pt x="402528" y="421957"/>
                  </a:lnTo>
                  <a:lnTo>
                    <a:pt x="442748" y="377338"/>
                  </a:lnTo>
                  <a:lnTo>
                    <a:pt x="465095" y="336222"/>
                  </a:lnTo>
                  <a:lnTo>
                    <a:pt x="479222" y="290811"/>
                  </a:lnTo>
                  <a:lnTo>
                    <a:pt x="484149" y="242087"/>
                  </a:lnTo>
                  <a:lnTo>
                    <a:pt x="479319" y="194322"/>
                  </a:lnTo>
                  <a:lnTo>
                    <a:pt x="479221" y="193359"/>
                  </a:lnTo>
                  <a:lnTo>
                    <a:pt x="465093" y="147945"/>
                  </a:lnTo>
                  <a:lnTo>
                    <a:pt x="442745" y="106826"/>
                  </a:lnTo>
                  <a:lnTo>
                    <a:pt x="413159" y="70985"/>
                  </a:lnTo>
                  <a:lnTo>
                    <a:pt x="402521" y="6220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6191987" y="2580509"/>
            <a:ext cx="1778773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6615" algn="l"/>
              </a:tabLst>
            </a:pPr>
            <a:r>
              <a:rPr sz="4000" b="1" dirty="0">
                <a:latin typeface="Grammarsaurus" pitchFamily="2" charset="0"/>
                <a:cs typeface="Arial"/>
              </a:rPr>
              <a:t>di	al</a:t>
            </a:r>
            <a:endParaRPr sz="4000" dirty="0">
              <a:latin typeface="Grammarsaurus" pitchFamily="2" charset="0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6708068" y="2782061"/>
            <a:ext cx="267970" cy="267970"/>
            <a:chOff x="6708068" y="2782061"/>
            <a:chExt cx="267970" cy="267970"/>
          </a:xfrm>
        </p:grpSpPr>
        <p:sp>
          <p:nvSpPr>
            <p:cNvPr id="31" name="object 31"/>
            <p:cNvSpPr/>
            <p:nvPr/>
          </p:nvSpPr>
          <p:spPr>
            <a:xfrm>
              <a:off x="6708068" y="278206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2" name="object 3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74028" y="2848025"/>
              <a:ext cx="135953" cy="135953"/>
            </a:xfrm>
            <a:prstGeom prst="rect">
              <a:avLst/>
            </a:prstGeom>
          </p:spPr>
        </p:pic>
      </p:grpSp>
      <p:sp>
        <p:nvSpPr>
          <p:cNvPr id="33" name="object 33"/>
          <p:cNvSpPr txBox="1"/>
          <p:nvPr/>
        </p:nvSpPr>
        <p:spPr>
          <a:xfrm>
            <a:off x="6571710" y="2378707"/>
            <a:ext cx="55054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Grammarsaurus" pitchFamily="2" charset="0"/>
                <a:cs typeface="Lucida Sans Unicode"/>
              </a:rPr>
              <a:t>(stem)</a:t>
            </a:r>
            <a:endParaRPr sz="1200">
              <a:latin typeface="Grammarsaurus" pitchFamily="2" charset="0"/>
              <a:cs typeface="Lucida Sans Unicode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6163926" y="2578331"/>
            <a:ext cx="1367155" cy="131445"/>
            <a:chOff x="6163926" y="2578331"/>
            <a:chExt cx="1367155" cy="131445"/>
          </a:xfrm>
        </p:grpSpPr>
        <p:sp>
          <p:nvSpPr>
            <p:cNvPr id="35" name="object 35"/>
            <p:cNvSpPr/>
            <p:nvPr/>
          </p:nvSpPr>
          <p:spPr>
            <a:xfrm>
              <a:off x="6170276" y="2584681"/>
              <a:ext cx="677545" cy="118745"/>
            </a:xfrm>
            <a:custGeom>
              <a:avLst/>
              <a:gdLst/>
              <a:ahLst/>
              <a:cxnLst/>
              <a:rect l="l" t="t" r="r" b="b"/>
              <a:pathLst>
                <a:path w="677545" h="118744">
                  <a:moveTo>
                    <a:pt x="0" y="118529"/>
                  </a:moveTo>
                  <a:lnTo>
                    <a:pt x="2901" y="79109"/>
                  </a:lnTo>
                  <a:lnTo>
                    <a:pt x="38976" y="50134"/>
                  </a:lnTo>
                  <a:lnTo>
                    <a:pt x="88798" y="47205"/>
                  </a:lnTo>
                  <a:lnTo>
                    <a:pt x="115444" y="46890"/>
                  </a:lnTo>
                  <a:lnTo>
                    <a:pt x="154033" y="47210"/>
                  </a:lnTo>
                  <a:lnTo>
                    <a:pt x="202154" y="47842"/>
                  </a:lnTo>
                  <a:lnTo>
                    <a:pt x="257395" y="48462"/>
                  </a:lnTo>
                  <a:lnTo>
                    <a:pt x="317345" y="48745"/>
                  </a:lnTo>
                  <a:lnTo>
                    <a:pt x="379592" y="48367"/>
                  </a:lnTo>
                  <a:lnTo>
                    <a:pt x="441726" y="47005"/>
                  </a:lnTo>
                  <a:lnTo>
                    <a:pt x="501334" y="44333"/>
                  </a:lnTo>
                  <a:lnTo>
                    <a:pt x="556006" y="40029"/>
                  </a:lnTo>
                  <a:lnTo>
                    <a:pt x="603330" y="33768"/>
                  </a:lnTo>
                  <a:lnTo>
                    <a:pt x="640895" y="25225"/>
                  </a:lnTo>
                  <a:lnTo>
                    <a:pt x="666288" y="14077"/>
                  </a:lnTo>
                  <a:lnTo>
                    <a:pt x="677100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6847381" y="2584681"/>
              <a:ext cx="677545" cy="118745"/>
            </a:xfrm>
            <a:custGeom>
              <a:avLst/>
              <a:gdLst/>
              <a:ahLst/>
              <a:cxnLst/>
              <a:rect l="l" t="t" r="r" b="b"/>
              <a:pathLst>
                <a:path w="677545" h="118744">
                  <a:moveTo>
                    <a:pt x="677100" y="118529"/>
                  </a:moveTo>
                  <a:lnTo>
                    <a:pt x="674198" y="79109"/>
                  </a:lnTo>
                  <a:lnTo>
                    <a:pt x="638124" y="50134"/>
                  </a:lnTo>
                  <a:lnTo>
                    <a:pt x="588302" y="47205"/>
                  </a:lnTo>
                  <a:lnTo>
                    <a:pt x="561656" y="46890"/>
                  </a:lnTo>
                  <a:lnTo>
                    <a:pt x="523067" y="47210"/>
                  </a:lnTo>
                  <a:lnTo>
                    <a:pt x="474946" y="47842"/>
                  </a:lnTo>
                  <a:lnTo>
                    <a:pt x="419705" y="48462"/>
                  </a:lnTo>
                  <a:lnTo>
                    <a:pt x="359755" y="48745"/>
                  </a:lnTo>
                  <a:lnTo>
                    <a:pt x="297507" y="48367"/>
                  </a:lnTo>
                  <a:lnTo>
                    <a:pt x="235374" y="47005"/>
                  </a:lnTo>
                  <a:lnTo>
                    <a:pt x="175765" y="44333"/>
                  </a:lnTo>
                  <a:lnTo>
                    <a:pt x="121093" y="40029"/>
                  </a:lnTo>
                  <a:lnTo>
                    <a:pt x="73770" y="33768"/>
                  </a:lnTo>
                  <a:lnTo>
                    <a:pt x="36205" y="25225"/>
                  </a:lnTo>
                  <a:lnTo>
                    <a:pt x="10811" y="14077"/>
                  </a:lnTo>
                  <a:lnTo>
                    <a:pt x="0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37" name="object 37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38" name="object 3">
            <a:extLst>
              <a:ext uri="{FF2B5EF4-FFF2-40B4-BE49-F238E27FC236}">
                <a16:creationId xmlns:a16="http://schemas.microsoft.com/office/drawing/2014/main" id="{5438A887-C772-3306-7AEE-DF1837FB4D93}"/>
              </a:ext>
            </a:extLst>
          </p:cNvPr>
          <p:cNvSpPr txBox="1"/>
          <p:nvPr/>
        </p:nvSpPr>
        <p:spPr>
          <a:xfrm>
            <a:off x="651935" y="345709"/>
            <a:ext cx="998029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13300"/>
              </a:lnSpc>
              <a:spcBef>
                <a:spcPts val="100"/>
              </a:spcBef>
              <a:tabLst>
                <a:tab pos="2842895" algn="l"/>
              </a:tabLst>
            </a:pPr>
            <a:r>
              <a:rPr sz="2500" dirty="0">
                <a:latin typeface="Grammarsaurus" pitchFamily="2" charset="0"/>
                <a:cs typeface="Lucida Sans Unicode"/>
              </a:rPr>
              <a:t>Let’s look more closely at the </a:t>
            </a:r>
            <a:r>
              <a:rPr sz="2500" b="1" dirty="0">
                <a:latin typeface="Grammarsaurus" pitchFamily="2" charset="0"/>
                <a:cs typeface="Arial Black"/>
              </a:rPr>
              <a:t>etymology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of the </a:t>
            </a:r>
            <a:r>
              <a:rPr sz="2500" b="1" dirty="0">
                <a:latin typeface="Grammarsaurus" pitchFamily="2" charset="0"/>
                <a:cs typeface="Arial Black"/>
              </a:rPr>
              <a:t>bound bases </a:t>
            </a:r>
            <a:r>
              <a:rPr sz="2500" dirty="0">
                <a:latin typeface="Grammarsaurus" pitchFamily="2" charset="0"/>
                <a:cs typeface="Lucida Sans Unicode"/>
              </a:rPr>
              <a:t>used with the stem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lang="en-US" sz="25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dirty="0">
                <a:latin typeface="Grammarsaurus" pitchFamily="2" charset="0"/>
                <a:cs typeface="Lucida Sans Unicode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8" name="object 8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411"/>
                </a:lnTo>
                <a:lnTo>
                  <a:pt x="135421" y="298313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23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8" y="785879"/>
                </a:lnTo>
                <a:lnTo>
                  <a:pt x="450934" y="781640"/>
                </a:lnTo>
                <a:lnTo>
                  <a:pt x="451540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38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5"/>
                </a:lnTo>
                <a:lnTo>
                  <a:pt x="165339" y="661241"/>
                </a:lnTo>
                <a:lnTo>
                  <a:pt x="157649" y="649852"/>
                </a:lnTo>
                <a:lnTo>
                  <a:pt x="154828" y="635917"/>
                </a:lnTo>
                <a:lnTo>
                  <a:pt x="157649" y="621975"/>
                </a:lnTo>
                <a:lnTo>
                  <a:pt x="165339" y="610582"/>
                </a:lnTo>
                <a:lnTo>
                  <a:pt x="176736" y="602897"/>
                </a:lnTo>
                <a:lnTo>
                  <a:pt x="190680" y="600078"/>
                </a:lnTo>
                <a:lnTo>
                  <a:pt x="426316" y="600078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67"/>
                </a:lnTo>
                <a:lnTo>
                  <a:pt x="188331" y="320900"/>
                </a:lnTo>
                <a:lnTo>
                  <a:pt x="278208" y="252339"/>
                </a:lnTo>
                <a:lnTo>
                  <a:pt x="302488" y="243472"/>
                </a:lnTo>
                <a:lnTo>
                  <a:pt x="373433" y="243472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8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5" y="807329"/>
                </a:lnTo>
                <a:lnTo>
                  <a:pt x="447858" y="785879"/>
                </a:lnTo>
                <a:close/>
              </a:path>
              <a:path w="916940" h="877569">
                <a:moveTo>
                  <a:pt x="432295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7"/>
                </a:lnTo>
                <a:lnTo>
                  <a:pt x="432295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40" y="779262"/>
                </a:lnTo>
                <a:lnTo>
                  <a:pt x="459348" y="748630"/>
                </a:lnTo>
                <a:lnTo>
                  <a:pt x="916942" y="748630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30"/>
                </a:moveTo>
                <a:lnTo>
                  <a:pt x="459348" y="748630"/>
                </a:lnTo>
                <a:lnTo>
                  <a:pt x="496159" y="761887"/>
                </a:lnTo>
                <a:lnTo>
                  <a:pt x="534397" y="771551"/>
                </a:lnTo>
                <a:lnTo>
                  <a:pt x="53459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30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3" y="243472"/>
                </a:moveTo>
                <a:lnTo>
                  <a:pt x="302488" y="243472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3" y="243472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5"/>
                </a:lnTo>
                <a:lnTo>
                  <a:pt x="759934" y="312016"/>
                </a:lnTo>
                <a:lnTo>
                  <a:pt x="754171" y="320559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900"/>
                </a:lnTo>
                <a:lnTo>
                  <a:pt x="914829" y="320559"/>
                </a:lnTo>
                <a:lnTo>
                  <a:pt x="909066" y="312016"/>
                </a:lnTo>
                <a:lnTo>
                  <a:pt x="900520" y="306255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059459"/>
              </p:ext>
            </p:extLst>
          </p:nvPr>
        </p:nvGraphicFramePr>
        <p:xfrm>
          <a:off x="661454" y="1977644"/>
          <a:ext cx="6895465" cy="34334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8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8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8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6435">
                <a:tc>
                  <a:txBody>
                    <a:bodyPr/>
                    <a:lstStyle/>
                    <a:p>
                      <a:pPr marL="78168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2500" b="1" spc="0" dirty="0">
                          <a:solidFill>
                            <a:srgbClr val="D1E293"/>
                          </a:solidFill>
                          <a:latin typeface="Grammarsaurus" pitchFamily="2" charset="0"/>
                          <a:cs typeface="Arial"/>
                        </a:rPr>
                        <a:t>stem </a:t>
                      </a:r>
                      <a:r>
                        <a:rPr sz="2500" b="1" spc="0" dirty="0">
                          <a:solidFill>
                            <a:srgbClr val="FFFFFF"/>
                          </a:solidFill>
                          <a:latin typeface="Grammarsaurus" pitchFamily="2" charset="0"/>
                          <a:cs typeface="Arial"/>
                        </a:rPr>
                        <a:t>aut</a:t>
                      </a:r>
                      <a:r>
                        <a:rPr lang="en-US" sz="2500" b="1" spc="0" dirty="0">
                          <a:ln>
                            <a:solidFill>
                              <a:schemeClr val="bg1"/>
                            </a:solidFill>
                          </a:ln>
                          <a:noFill/>
                          <a:latin typeface="Grammarsaurus" pitchFamily="2" charset="0"/>
                          <a:cs typeface="Arial"/>
                        </a:rPr>
                        <a:t>o</a:t>
                      </a:r>
                      <a:endParaRPr sz="2500" spc="0" dirty="0">
                        <a:ln>
                          <a:solidFill>
                            <a:schemeClr val="bg1"/>
                          </a:solidFill>
                        </a:ln>
                        <a:noFill/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134E29"/>
                    </a:solidFill>
                  </a:tcPr>
                </a:tc>
                <a:tc>
                  <a:txBody>
                    <a:bodyPr/>
                    <a:lstStyle/>
                    <a:p>
                      <a:pPr marL="345440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2500" b="1" spc="0" dirty="0">
                          <a:solidFill>
                            <a:srgbClr val="D1E293"/>
                          </a:solidFill>
                          <a:latin typeface="Grammarsaurus" pitchFamily="2" charset="0"/>
                          <a:cs typeface="Arial"/>
                        </a:rPr>
                        <a:t>bound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132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134E29"/>
                    </a:solidFill>
                  </a:tcPr>
                </a:tc>
                <a:tc>
                  <a:txBody>
                    <a:bodyPr/>
                    <a:lstStyle/>
                    <a:p>
                      <a:pPr marL="51562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2500" b="1" spc="0" dirty="0">
                          <a:solidFill>
                            <a:srgbClr val="D1E293"/>
                          </a:solidFill>
                          <a:latin typeface="Grammarsaurus" pitchFamily="2" charset="0"/>
                          <a:cs typeface="Arial"/>
                        </a:rPr>
                        <a:t>free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134E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778510">
                        <a:lnSpc>
                          <a:spcPts val="2910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automatic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700405">
                        <a:lnSpc>
                          <a:spcPts val="2910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automobile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850900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autopilot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777875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autonomy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897255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autocrat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910590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autodial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 spc="0" dirty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54778" y="2163522"/>
            <a:ext cx="320007" cy="32134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02900" y="2140728"/>
            <a:ext cx="368891" cy="366943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7893626" y="2858902"/>
            <a:ext cx="3634104" cy="2395855"/>
            <a:chOff x="7893626" y="2858902"/>
            <a:chExt cx="3634104" cy="2395855"/>
          </a:xfrm>
        </p:grpSpPr>
        <p:sp>
          <p:nvSpPr>
            <p:cNvPr id="14" name="object 14"/>
            <p:cNvSpPr/>
            <p:nvPr/>
          </p:nvSpPr>
          <p:spPr>
            <a:xfrm>
              <a:off x="7893626" y="2858902"/>
              <a:ext cx="3634104" cy="1715135"/>
            </a:xfrm>
            <a:custGeom>
              <a:avLst/>
              <a:gdLst/>
              <a:ahLst/>
              <a:cxnLst/>
              <a:rect l="l" t="t" r="r" b="b"/>
              <a:pathLst>
                <a:path w="3634104" h="1715135">
                  <a:moveTo>
                    <a:pt x="381945" y="120"/>
                  </a:moveTo>
                  <a:lnTo>
                    <a:pt x="337056" y="0"/>
                  </a:lnTo>
                  <a:lnTo>
                    <a:pt x="292758" y="3105"/>
                  </a:lnTo>
                  <a:lnTo>
                    <a:pt x="249153" y="10185"/>
                  </a:lnTo>
                  <a:lnTo>
                    <a:pt x="206345" y="21988"/>
                  </a:lnTo>
                  <a:lnTo>
                    <a:pt x="164436" y="39262"/>
                  </a:lnTo>
                  <a:lnTo>
                    <a:pt x="123528" y="62755"/>
                  </a:lnTo>
                  <a:lnTo>
                    <a:pt x="83724" y="93216"/>
                  </a:lnTo>
                  <a:lnTo>
                    <a:pt x="53731" y="123778"/>
                  </a:lnTo>
                  <a:lnTo>
                    <a:pt x="31146" y="160780"/>
                  </a:lnTo>
                  <a:lnTo>
                    <a:pt x="15248" y="203573"/>
                  </a:lnTo>
                  <a:lnTo>
                    <a:pt x="5314" y="251509"/>
                  </a:lnTo>
                  <a:lnTo>
                    <a:pt x="615" y="303976"/>
                  </a:lnTo>
                  <a:lnTo>
                    <a:pt x="0" y="331737"/>
                  </a:lnTo>
                  <a:lnTo>
                    <a:pt x="412" y="360424"/>
                  </a:lnTo>
                  <a:lnTo>
                    <a:pt x="12406" y="504903"/>
                  </a:lnTo>
                  <a:lnTo>
                    <a:pt x="38182" y="792668"/>
                  </a:lnTo>
                  <a:lnTo>
                    <a:pt x="41360" y="810257"/>
                  </a:lnTo>
                  <a:lnTo>
                    <a:pt x="47355" y="801605"/>
                  </a:lnTo>
                  <a:lnTo>
                    <a:pt x="50018" y="819580"/>
                  </a:lnTo>
                  <a:lnTo>
                    <a:pt x="50178" y="867050"/>
                  </a:lnTo>
                  <a:lnTo>
                    <a:pt x="50031" y="915075"/>
                  </a:lnTo>
                  <a:lnTo>
                    <a:pt x="48735" y="1108720"/>
                  </a:lnTo>
                  <a:lnTo>
                    <a:pt x="48826" y="1156520"/>
                  </a:lnTo>
                  <a:lnTo>
                    <a:pt x="49321" y="1203675"/>
                  </a:lnTo>
                  <a:lnTo>
                    <a:pt x="50336" y="1249988"/>
                  </a:lnTo>
                  <a:lnTo>
                    <a:pt x="51991" y="1295256"/>
                  </a:lnTo>
                  <a:lnTo>
                    <a:pt x="54403" y="1339282"/>
                  </a:lnTo>
                  <a:lnTo>
                    <a:pt x="57693" y="1381865"/>
                  </a:lnTo>
                  <a:lnTo>
                    <a:pt x="61976" y="1422806"/>
                  </a:lnTo>
                  <a:lnTo>
                    <a:pt x="67373" y="1461905"/>
                  </a:lnTo>
                  <a:lnTo>
                    <a:pt x="81979" y="1533779"/>
                  </a:lnTo>
                  <a:lnTo>
                    <a:pt x="102457" y="1595890"/>
                  </a:lnTo>
                  <a:lnTo>
                    <a:pt x="129754" y="1646639"/>
                  </a:lnTo>
                  <a:lnTo>
                    <a:pt x="164817" y="1684431"/>
                  </a:lnTo>
                  <a:lnTo>
                    <a:pt x="208593" y="1707668"/>
                  </a:lnTo>
                  <a:lnTo>
                    <a:pt x="262029" y="1714752"/>
                  </a:lnTo>
                  <a:lnTo>
                    <a:pt x="292666" y="1711738"/>
                  </a:lnTo>
                  <a:lnTo>
                    <a:pt x="326072" y="1704086"/>
                  </a:lnTo>
                  <a:lnTo>
                    <a:pt x="362367" y="1691598"/>
                  </a:lnTo>
                  <a:lnTo>
                    <a:pt x="401669" y="1674074"/>
                  </a:lnTo>
                  <a:lnTo>
                    <a:pt x="438246" y="1673631"/>
                  </a:lnTo>
                  <a:lnTo>
                    <a:pt x="595052" y="1673502"/>
                  </a:lnTo>
                  <a:lnTo>
                    <a:pt x="659847" y="1673274"/>
                  </a:lnTo>
                  <a:lnTo>
                    <a:pt x="710864" y="1666342"/>
                  </a:lnTo>
                  <a:lnTo>
                    <a:pt x="761761" y="1660475"/>
                  </a:lnTo>
                  <a:lnTo>
                    <a:pt x="812560" y="1655673"/>
                  </a:lnTo>
                  <a:lnTo>
                    <a:pt x="863280" y="1651934"/>
                  </a:lnTo>
                  <a:lnTo>
                    <a:pt x="913943" y="1649258"/>
                  </a:lnTo>
                  <a:lnTo>
                    <a:pt x="964569" y="1647643"/>
                  </a:lnTo>
                  <a:lnTo>
                    <a:pt x="1015180" y="1647088"/>
                  </a:lnTo>
                  <a:lnTo>
                    <a:pt x="1065797" y="1647592"/>
                  </a:lnTo>
                  <a:lnTo>
                    <a:pt x="1116440" y="1649155"/>
                  </a:lnTo>
                  <a:lnTo>
                    <a:pt x="1167130" y="1651774"/>
                  </a:lnTo>
                  <a:lnTo>
                    <a:pt x="1217888" y="1655450"/>
                  </a:lnTo>
                  <a:lnTo>
                    <a:pt x="1268735" y="1660181"/>
                  </a:lnTo>
                  <a:lnTo>
                    <a:pt x="1319693" y="1665966"/>
                  </a:lnTo>
                  <a:lnTo>
                    <a:pt x="1370780" y="1672804"/>
                  </a:lnTo>
                  <a:lnTo>
                    <a:pt x="1416034" y="1673401"/>
                  </a:lnTo>
                  <a:lnTo>
                    <a:pt x="1965585" y="1673502"/>
                  </a:lnTo>
                  <a:lnTo>
                    <a:pt x="2016129" y="1662047"/>
                  </a:lnTo>
                  <a:lnTo>
                    <a:pt x="2066759" y="1652228"/>
                  </a:lnTo>
                  <a:lnTo>
                    <a:pt x="2117453" y="1644045"/>
                  </a:lnTo>
                  <a:lnTo>
                    <a:pt x="2168191" y="1637498"/>
                  </a:lnTo>
                  <a:lnTo>
                    <a:pt x="2218952" y="1632586"/>
                  </a:lnTo>
                  <a:lnTo>
                    <a:pt x="2269717" y="1629310"/>
                  </a:lnTo>
                  <a:lnTo>
                    <a:pt x="2320465" y="1627668"/>
                  </a:lnTo>
                  <a:lnTo>
                    <a:pt x="2371175" y="1627661"/>
                  </a:lnTo>
                  <a:lnTo>
                    <a:pt x="2421827" y="1629288"/>
                  </a:lnTo>
                  <a:lnTo>
                    <a:pt x="2472401" y="1632550"/>
                  </a:lnTo>
                  <a:lnTo>
                    <a:pt x="2522877" y="1637446"/>
                  </a:lnTo>
                  <a:lnTo>
                    <a:pt x="2573233" y="1643975"/>
                  </a:lnTo>
                  <a:lnTo>
                    <a:pt x="2623449" y="1652138"/>
                  </a:lnTo>
                  <a:lnTo>
                    <a:pt x="2673505" y="1661934"/>
                  </a:lnTo>
                  <a:lnTo>
                    <a:pt x="2723381" y="1673363"/>
                  </a:lnTo>
                  <a:lnTo>
                    <a:pt x="3132183" y="1673549"/>
                  </a:lnTo>
                  <a:lnTo>
                    <a:pt x="3190259" y="1674188"/>
                  </a:lnTo>
                  <a:lnTo>
                    <a:pt x="3239009" y="1673597"/>
                  </a:lnTo>
                  <a:lnTo>
                    <a:pt x="3287731" y="1678557"/>
                  </a:lnTo>
                  <a:lnTo>
                    <a:pt x="3336483" y="1687023"/>
                  </a:lnTo>
                  <a:lnTo>
                    <a:pt x="3385322" y="1696949"/>
                  </a:lnTo>
                  <a:lnTo>
                    <a:pt x="3434309" y="1706287"/>
                  </a:lnTo>
                  <a:lnTo>
                    <a:pt x="3483500" y="1712993"/>
                  </a:lnTo>
                  <a:lnTo>
                    <a:pt x="3532955" y="1715019"/>
                  </a:lnTo>
                  <a:lnTo>
                    <a:pt x="3551433" y="1712358"/>
                  </a:lnTo>
                  <a:lnTo>
                    <a:pt x="3584301" y="1689548"/>
                  </a:lnTo>
                  <a:lnTo>
                    <a:pt x="3607718" y="1624551"/>
                  </a:lnTo>
                  <a:lnTo>
                    <a:pt x="3614712" y="1577574"/>
                  </a:lnTo>
                  <a:lnTo>
                    <a:pt x="3619203" y="1529747"/>
                  </a:lnTo>
                  <a:lnTo>
                    <a:pt x="3621537" y="1481196"/>
                  </a:lnTo>
                  <a:lnTo>
                    <a:pt x="3622056" y="1432044"/>
                  </a:lnTo>
                  <a:lnTo>
                    <a:pt x="3621106" y="1382415"/>
                  </a:lnTo>
                  <a:lnTo>
                    <a:pt x="3619028" y="1332432"/>
                  </a:lnTo>
                  <a:lnTo>
                    <a:pt x="3616169" y="1282220"/>
                  </a:lnTo>
                  <a:lnTo>
                    <a:pt x="3606335" y="1131446"/>
                  </a:lnTo>
                  <a:lnTo>
                    <a:pt x="3603786" y="1081555"/>
                  </a:lnTo>
                  <a:lnTo>
                    <a:pt x="3602173" y="1032055"/>
                  </a:lnTo>
                  <a:lnTo>
                    <a:pt x="3601842" y="983068"/>
                  </a:lnTo>
                  <a:lnTo>
                    <a:pt x="3603136" y="934719"/>
                  </a:lnTo>
                  <a:lnTo>
                    <a:pt x="3606399" y="887131"/>
                  </a:lnTo>
                  <a:lnTo>
                    <a:pt x="3611177" y="798089"/>
                  </a:lnTo>
                  <a:lnTo>
                    <a:pt x="3617323" y="700061"/>
                  </a:lnTo>
                  <a:lnTo>
                    <a:pt x="3629260" y="540591"/>
                  </a:lnTo>
                  <a:lnTo>
                    <a:pt x="3631915" y="497780"/>
                  </a:lnTo>
                  <a:lnTo>
                    <a:pt x="3633460" y="457725"/>
                  </a:lnTo>
                  <a:lnTo>
                    <a:pt x="3633628" y="418976"/>
                  </a:lnTo>
                  <a:lnTo>
                    <a:pt x="3632149" y="380081"/>
                  </a:lnTo>
                  <a:lnTo>
                    <a:pt x="3628757" y="339592"/>
                  </a:lnTo>
                  <a:lnTo>
                    <a:pt x="3623181" y="296057"/>
                  </a:lnTo>
                  <a:lnTo>
                    <a:pt x="3615155" y="248026"/>
                  </a:lnTo>
                  <a:lnTo>
                    <a:pt x="3604410" y="194049"/>
                  </a:lnTo>
                  <a:lnTo>
                    <a:pt x="3590677" y="132675"/>
                  </a:lnTo>
                  <a:lnTo>
                    <a:pt x="3572162" y="81006"/>
                  </a:lnTo>
                  <a:lnTo>
                    <a:pt x="3547586" y="46656"/>
                  </a:lnTo>
                  <a:lnTo>
                    <a:pt x="3485053" y="17357"/>
                  </a:lnTo>
                  <a:lnTo>
                    <a:pt x="3449497" y="16130"/>
                  </a:lnTo>
                  <a:lnTo>
                    <a:pt x="3412684" y="19665"/>
                  </a:lnTo>
                  <a:lnTo>
                    <a:pt x="3375813" y="24824"/>
                  </a:lnTo>
                  <a:lnTo>
                    <a:pt x="3340087" y="28467"/>
                  </a:lnTo>
                  <a:lnTo>
                    <a:pt x="3306705" y="27455"/>
                  </a:lnTo>
                  <a:lnTo>
                    <a:pt x="2733719" y="27468"/>
                  </a:lnTo>
                  <a:lnTo>
                    <a:pt x="2683646" y="22698"/>
                  </a:lnTo>
                  <a:lnTo>
                    <a:pt x="2633483" y="18293"/>
                  </a:lnTo>
                  <a:lnTo>
                    <a:pt x="2583250" y="14311"/>
                  </a:lnTo>
                  <a:lnTo>
                    <a:pt x="2532967" y="10808"/>
                  </a:lnTo>
                  <a:lnTo>
                    <a:pt x="2482654" y="7842"/>
                  </a:lnTo>
                  <a:lnTo>
                    <a:pt x="2432332" y="5469"/>
                  </a:lnTo>
                  <a:lnTo>
                    <a:pt x="2382021" y="3747"/>
                  </a:lnTo>
                  <a:lnTo>
                    <a:pt x="2331740" y="2733"/>
                  </a:lnTo>
                  <a:lnTo>
                    <a:pt x="2281511" y="2484"/>
                  </a:lnTo>
                  <a:lnTo>
                    <a:pt x="2231354" y="3057"/>
                  </a:lnTo>
                  <a:lnTo>
                    <a:pt x="2181288" y="4508"/>
                  </a:lnTo>
                  <a:lnTo>
                    <a:pt x="2131335" y="6896"/>
                  </a:lnTo>
                  <a:lnTo>
                    <a:pt x="2081514" y="10276"/>
                  </a:lnTo>
                  <a:lnTo>
                    <a:pt x="2031845" y="14707"/>
                  </a:lnTo>
                  <a:lnTo>
                    <a:pt x="1982350" y="20245"/>
                  </a:lnTo>
                  <a:lnTo>
                    <a:pt x="1933047" y="26947"/>
                  </a:lnTo>
                  <a:lnTo>
                    <a:pt x="1917922" y="27096"/>
                  </a:lnTo>
                  <a:lnTo>
                    <a:pt x="750017" y="27455"/>
                  </a:lnTo>
                  <a:lnTo>
                    <a:pt x="704095" y="28458"/>
                  </a:lnTo>
                  <a:lnTo>
                    <a:pt x="657942" y="26701"/>
                  </a:lnTo>
                  <a:lnTo>
                    <a:pt x="611662" y="22934"/>
                  </a:lnTo>
                  <a:lnTo>
                    <a:pt x="565358" y="17904"/>
                  </a:lnTo>
                  <a:lnTo>
                    <a:pt x="473085" y="7048"/>
                  </a:lnTo>
                  <a:lnTo>
                    <a:pt x="427322" y="2719"/>
                  </a:lnTo>
                  <a:lnTo>
                    <a:pt x="381945" y="12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8714448" y="4387545"/>
              <a:ext cx="1928495" cy="646430"/>
            </a:xfrm>
            <a:custGeom>
              <a:avLst/>
              <a:gdLst/>
              <a:ahLst/>
              <a:cxnLst/>
              <a:rect l="l" t="t" r="r" b="b"/>
              <a:pathLst>
                <a:path w="1928495" h="646429">
                  <a:moveTo>
                    <a:pt x="452716" y="52603"/>
                  </a:moveTo>
                  <a:lnTo>
                    <a:pt x="451573" y="7429"/>
                  </a:lnTo>
                  <a:lnTo>
                    <a:pt x="400329" y="17119"/>
                  </a:lnTo>
                  <a:lnTo>
                    <a:pt x="403364" y="36360"/>
                  </a:lnTo>
                  <a:lnTo>
                    <a:pt x="400964" y="56438"/>
                  </a:lnTo>
                  <a:lnTo>
                    <a:pt x="382206" y="95885"/>
                  </a:lnTo>
                  <a:lnTo>
                    <a:pt x="345998" y="131940"/>
                  </a:lnTo>
                  <a:lnTo>
                    <a:pt x="300380" y="161531"/>
                  </a:lnTo>
                  <a:lnTo>
                    <a:pt x="252831" y="190487"/>
                  </a:lnTo>
                  <a:lnTo>
                    <a:pt x="210896" y="224650"/>
                  </a:lnTo>
                  <a:lnTo>
                    <a:pt x="175831" y="267360"/>
                  </a:lnTo>
                  <a:lnTo>
                    <a:pt x="150774" y="314210"/>
                  </a:lnTo>
                  <a:lnTo>
                    <a:pt x="136512" y="355968"/>
                  </a:lnTo>
                  <a:lnTo>
                    <a:pt x="130670" y="398373"/>
                  </a:lnTo>
                  <a:lnTo>
                    <a:pt x="129552" y="440982"/>
                  </a:lnTo>
                  <a:lnTo>
                    <a:pt x="129425" y="483400"/>
                  </a:lnTo>
                  <a:lnTo>
                    <a:pt x="126593" y="525183"/>
                  </a:lnTo>
                  <a:lnTo>
                    <a:pt x="117335" y="565912"/>
                  </a:lnTo>
                  <a:lnTo>
                    <a:pt x="97929" y="605167"/>
                  </a:lnTo>
                  <a:lnTo>
                    <a:pt x="56210" y="637908"/>
                  </a:lnTo>
                  <a:lnTo>
                    <a:pt x="28803" y="644499"/>
                  </a:lnTo>
                  <a:lnTo>
                    <a:pt x="0" y="640549"/>
                  </a:lnTo>
                  <a:lnTo>
                    <a:pt x="28892" y="645883"/>
                  </a:lnTo>
                  <a:lnTo>
                    <a:pt x="83299" y="626872"/>
                  </a:lnTo>
                  <a:lnTo>
                    <a:pt x="118313" y="586270"/>
                  </a:lnTo>
                  <a:lnTo>
                    <a:pt x="136194" y="538327"/>
                  </a:lnTo>
                  <a:lnTo>
                    <a:pt x="144538" y="464578"/>
                  </a:lnTo>
                  <a:lnTo>
                    <a:pt x="149707" y="415988"/>
                  </a:lnTo>
                  <a:lnTo>
                    <a:pt x="156679" y="380022"/>
                  </a:lnTo>
                  <a:lnTo>
                    <a:pt x="192011" y="389280"/>
                  </a:lnTo>
                  <a:lnTo>
                    <a:pt x="232397" y="407530"/>
                  </a:lnTo>
                  <a:lnTo>
                    <a:pt x="263855" y="431787"/>
                  </a:lnTo>
                  <a:lnTo>
                    <a:pt x="283337" y="461899"/>
                  </a:lnTo>
                  <a:lnTo>
                    <a:pt x="287820" y="497776"/>
                  </a:lnTo>
                  <a:lnTo>
                    <a:pt x="274281" y="539280"/>
                  </a:lnTo>
                  <a:lnTo>
                    <a:pt x="270725" y="560895"/>
                  </a:lnTo>
                  <a:lnTo>
                    <a:pt x="275844" y="582434"/>
                  </a:lnTo>
                  <a:lnTo>
                    <a:pt x="289204" y="600494"/>
                  </a:lnTo>
                  <a:lnTo>
                    <a:pt x="310375" y="611682"/>
                  </a:lnTo>
                  <a:lnTo>
                    <a:pt x="291744" y="598652"/>
                  </a:lnTo>
                  <a:lnTo>
                    <a:pt x="281990" y="580898"/>
                  </a:lnTo>
                  <a:lnTo>
                    <a:pt x="280504" y="561263"/>
                  </a:lnTo>
                  <a:lnTo>
                    <a:pt x="286702" y="542544"/>
                  </a:lnTo>
                  <a:lnTo>
                    <a:pt x="306819" y="503758"/>
                  </a:lnTo>
                  <a:lnTo>
                    <a:pt x="310578" y="466902"/>
                  </a:lnTo>
                  <a:lnTo>
                    <a:pt x="278180" y="401751"/>
                  </a:lnTo>
                  <a:lnTo>
                    <a:pt x="246595" y="374865"/>
                  </a:lnTo>
                  <a:lnTo>
                    <a:pt x="207797" y="352704"/>
                  </a:lnTo>
                  <a:lnTo>
                    <a:pt x="169519" y="338061"/>
                  </a:lnTo>
                  <a:lnTo>
                    <a:pt x="174586" y="323494"/>
                  </a:lnTo>
                  <a:lnTo>
                    <a:pt x="199275" y="281279"/>
                  </a:lnTo>
                  <a:lnTo>
                    <a:pt x="235445" y="242874"/>
                  </a:lnTo>
                  <a:lnTo>
                    <a:pt x="270141" y="218770"/>
                  </a:lnTo>
                  <a:lnTo>
                    <a:pt x="308495" y="196113"/>
                  </a:lnTo>
                  <a:lnTo>
                    <a:pt x="347586" y="173431"/>
                  </a:lnTo>
                  <a:lnTo>
                    <a:pt x="384467" y="149225"/>
                  </a:lnTo>
                  <a:lnTo>
                    <a:pt x="416229" y="122008"/>
                  </a:lnTo>
                  <a:lnTo>
                    <a:pt x="439953" y="90309"/>
                  </a:lnTo>
                  <a:lnTo>
                    <a:pt x="452716" y="52603"/>
                  </a:lnTo>
                  <a:close/>
                </a:path>
                <a:path w="1928495" h="646429">
                  <a:moveTo>
                    <a:pt x="613232" y="0"/>
                  </a:moveTo>
                  <a:lnTo>
                    <a:pt x="560743" y="1765"/>
                  </a:lnTo>
                  <a:lnTo>
                    <a:pt x="560235" y="37439"/>
                  </a:lnTo>
                  <a:lnTo>
                    <a:pt x="553313" y="73037"/>
                  </a:lnTo>
                  <a:lnTo>
                    <a:pt x="524954" y="144043"/>
                  </a:lnTo>
                  <a:lnTo>
                    <a:pt x="505891" y="179438"/>
                  </a:lnTo>
                  <a:lnTo>
                    <a:pt x="485152" y="214769"/>
                  </a:lnTo>
                  <a:lnTo>
                    <a:pt x="463931" y="250050"/>
                  </a:lnTo>
                  <a:lnTo>
                    <a:pt x="443407" y="285267"/>
                  </a:lnTo>
                  <a:lnTo>
                    <a:pt x="424764" y="320421"/>
                  </a:lnTo>
                  <a:lnTo>
                    <a:pt x="409181" y="355523"/>
                  </a:lnTo>
                  <a:lnTo>
                    <a:pt x="397865" y="390575"/>
                  </a:lnTo>
                  <a:lnTo>
                    <a:pt x="391998" y="425564"/>
                  </a:lnTo>
                  <a:lnTo>
                    <a:pt x="392747" y="460514"/>
                  </a:lnTo>
                  <a:lnTo>
                    <a:pt x="401320" y="495401"/>
                  </a:lnTo>
                  <a:lnTo>
                    <a:pt x="418884" y="530250"/>
                  </a:lnTo>
                  <a:lnTo>
                    <a:pt x="446646" y="565048"/>
                  </a:lnTo>
                  <a:lnTo>
                    <a:pt x="422236" y="527672"/>
                  </a:lnTo>
                  <a:lnTo>
                    <a:pt x="408203" y="491134"/>
                  </a:lnTo>
                  <a:lnTo>
                    <a:pt x="403313" y="455307"/>
                  </a:lnTo>
                  <a:lnTo>
                    <a:pt x="406336" y="420077"/>
                  </a:lnTo>
                  <a:lnTo>
                    <a:pt x="416026" y="385330"/>
                  </a:lnTo>
                  <a:lnTo>
                    <a:pt x="450583" y="316763"/>
                  </a:lnTo>
                  <a:lnTo>
                    <a:pt x="472986" y="282714"/>
                  </a:lnTo>
                  <a:lnTo>
                    <a:pt x="497166" y="248653"/>
                  </a:lnTo>
                  <a:lnTo>
                    <a:pt x="521893" y="214477"/>
                  </a:lnTo>
                  <a:lnTo>
                    <a:pt x="545960" y="180047"/>
                  </a:lnTo>
                  <a:lnTo>
                    <a:pt x="568121" y="145249"/>
                  </a:lnTo>
                  <a:lnTo>
                    <a:pt x="587146" y="109969"/>
                  </a:lnTo>
                  <a:lnTo>
                    <a:pt x="601827" y="74079"/>
                  </a:lnTo>
                  <a:lnTo>
                    <a:pt x="610933" y="37465"/>
                  </a:lnTo>
                  <a:lnTo>
                    <a:pt x="613232" y="0"/>
                  </a:lnTo>
                  <a:close/>
                </a:path>
                <a:path w="1928495" h="646429">
                  <a:moveTo>
                    <a:pt x="1007745" y="149948"/>
                  </a:moveTo>
                  <a:lnTo>
                    <a:pt x="955205" y="150495"/>
                  </a:lnTo>
                  <a:lnTo>
                    <a:pt x="958850" y="187591"/>
                  </a:lnTo>
                  <a:lnTo>
                    <a:pt x="954074" y="220599"/>
                  </a:lnTo>
                  <a:lnTo>
                    <a:pt x="941603" y="252463"/>
                  </a:lnTo>
                  <a:lnTo>
                    <a:pt x="922197" y="286143"/>
                  </a:lnTo>
                  <a:lnTo>
                    <a:pt x="906907" y="322643"/>
                  </a:lnTo>
                  <a:lnTo>
                    <a:pt x="901725" y="361213"/>
                  </a:lnTo>
                  <a:lnTo>
                    <a:pt x="907135" y="399592"/>
                  </a:lnTo>
                  <a:lnTo>
                    <a:pt x="923632" y="435495"/>
                  </a:lnTo>
                  <a:lnTo>
                    <a:pt x="911936" y="389178"/>
                  </a:lnTo>
                  <a:lnTo>
                    <a:pt x="919111" y="347129"/>
                  </a:lnTo>
                  <a:lnTo>
                    <a:pt x="939101" y="307619"/>
                  </a:lnTo>
                  <a:lnTo>
                    <a:pt x="993343" y="229412"/>
                  </a:lnTo>
                  <a:lnTo>
                    <a:pt x="1000379" y="208876"/>
                  </a:lnTo>
                  <a:lnTo>
                    <a:pt x="1004290" y="188595"/>
                  </a:lnTo>
                  <a:lnTo>
                    <a:pt x="1006322" y="168846"/>
                  </a:lnTo>
                  <a:lnTo>
                    <a:pt x="1007745" y="149948"/>
                  </a:lnTo>
                  <a:close/>
                </a:path>
                <a:path w="1928495" h="646429">
                  <a:moveTo>
                    <a:pt x="1927999" y="330377"/>
                  </a:moveTo>
                  <a:lnTo>
                    <a:pt x="1922818" y="291795"/>
                  </a:lnTo>
                  <a:lnTo>
                    <a:pt x="1907540" y="255282"/>
                  </a:lnTo>
                  <a:lnTo>
                    <a:pt x="1888134" y="221615"/>
                  </a:lnTo>
                  <a:lnTo>
                    <a:pt x="1875663" y="189750"/>
                  </a:lnTo>
                  <a:lnTo>
                    <a:pt x="1870875" y="156756"/>
                  </a:lnTo>
                  <a:lnTo>
                    <a:pt x="1874520" y="119646"/>
                  </a:lnTo>
                  <a:lnTo>
                    <a:pt x="1821980" y="119100"/>
                  </a:lnTo>
                  <a:lnTo>
                    <a:pt x="1825434" y="157746"/>
                  </a:lnTo>
                  <a:lnTo>
                    <a:pt x="1836381" y="198564"/>
                  </a:lnTo>
                  <a:lnTo>
                    <a:pt x="1890636" y="276783"/>
                  </a:lnTo>
                  <a:lnTo>
                    <a:pt x="1910613" y="316268"/>
                  </a:lnTo>
                  <a:lnTo>
                    <a:pt x="1917788" y="358317"/>
                  </a:lnTo>
                  <a:lnTo>
                    <a:pt x="1906104" y="404647"/>
                  </a:lnTo>
                  <a:lnTo>
                    <a:pt x="1922589" y="368757"/>
                  </a:lnTo>
                  <a:lnTo>
                    <a:pt x="1927999" y="330377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70321" y="4805691"/>
              <a:ext cx="187045" cy="8221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9120835" y="4526445"/>
              <a:ext cx="534670" cy="727710"/>
            </a:xfrm>
            <a:custGeom>
              <a:avLst/>
              <a:gdLst/>
              <a:ahLst/>
              <a:cxnLst/>
              <a:rect l="l" t="t" r="r" b="b"/>
              <a:pathLst>
                <a:path w="534670" h="727710">
                  <a:moveTo>
                    <a:pt x="534492" y="727710"/>
                  </a:moveTo>
                  <a:lnTo>
                    <a:pt x="487362" y="711644"/>
                  </a:lnTo>
                  <a:lnTo>
                    <a:pt x="452539" y="689089"/>
                  </a:lnTo>
                  <a:lnTo>
                    <a:pt x="412661" y="628472"/>
                  </a:lnTo>
                  <a:lnTo>
                    <a:pt x="400583" y="553859"/>
                  </a:lnTo>
                  <a:lnTo>
                    <a:pt x="400519" y="513803"/>
                  </a:lnTo>
                  <a:lnTo>
                    <a:pt x="403440" y="433209"/>
                  </a:lnTo>
                  <a:lnTo>
                    <a:pt x="402856" y="394665"/>
                  </a:lnTo>
                  <a:lnTo>
                    <a:pt x="384314" y="315734"/>
                  </a:lnTo>
                  <a:lnTo>
                    <a:pt x="361784" y="276212"/>
                  </a:lnTo>
                  <a:lnTo>
                    <a:pt x="333514" y="239496"/>
                  </a:lnTo>
                  <a:lnTo>
                    <a:pt x="302094" y="205066"/>
                  </a:lnTo>
                  <a:lnTo>
                    <a:pt x="270103" y="172339"/>
                  </a:lnTo>
                  <a:lnTo>
                    <a:pt x="231279" y="131737"/>
                  </a:lnTo>
                  <a:lnTo>
                    <a:pt x="197446" y="89674"/>
                  </a:lnTo>
                  <a:lnTo>
                    <a:pt x="173240" y="45859"/>
                  </a:lnTo>
                  <a:lnTo>
                    <a:pt x="163360" y="0"/>
                  </a:lnTo>
                  <a:lnTo>
                    <a:pt x="110909" y="2425"/>
                  </a:lnTo>
                  <a:lnTo>
                    <a:pt x="121856" y="46875"/>
                  </a:lnTo>
                  <a:lnTo>
                    <a:pt x="141719" y="86614"/>
                  </a:lnTo>
                  <a:lnTo>
                    <a:pt x="168402" y="122707"/>
                  </a:lnTo>
                  <a:lnTo>
                    <a:pt x="199859" y="156235"/>
                  </a:lnTo>
                  <a:lnTo>
                    <a:pt x="233997" y="188252"/>
                  </a:lnTo>
                  <a:lnTo>
                    <a:pt x="268782" y="219837"/>
                  </a:lnTo>
                  <a:lnTo>
                    <a:pt x="302120" y="252031"/>
                  </a:lnTo>
                  <a:lnTo>
                    <a:pt x="331939" y="285927"/>
                  </a:lnTo>
                  <a:lnTo>
                    <a:pt x="348488" y="310934"/>
                  </a:lnTo>
                  <a:lnTo>
                    <a:pt x="333908" y="313664"/>
                  </a:lnTo>
                  <a:lnTo>
                    <a:pt x="298538" y="321487"/>
                  </a:lnTo>
                  <a:lnTo>
                    <a:pt x="229247" y="345871"/>
                  </a:lnTo>
                  <a:lnTo>
                    <a:pt x="171361" y="388200"/>
                  </a:lnTo>
                  <a:lnTo>
                    <a:pt x="142405" y="447598"/>
                  </a:lnTo>
                  <a:lnTo>
                    <a:pt x="137782" y="506641"/>
                  </a:lnTo>
                  <a:lnTo>
                    <a:pt x="131483" y="533615"/>
                  </a:lnTo>
                  <a:lnTo>
                    <a:pt x="94488" y="579589"/>
                  </a:lnTo>
                  <a:lnTo>
                    <a:pt x="34607" y="606564"/>
                  </a:lnTo>
                  <a:lnTo>
                    <a:pt x="0" y="609828"/>
                  </a:lnTo>
                  <a:lnTo>
                    <a:pt x="35267" y="609244"/>
                  </a:lnTo>
                  <a:lnTo>
                    <a:pt x="100723" y="585965"/>
                  </a:lnTo>
                  <a:lnTo>
                    <a:pt x="146786" y="538594"/>
                  </a:lnTo>
                  <a:lnTo>
                    <a:pt x="168262" y="451459"/>
                  </a:lnTo>
                  <a:lnTo>
                    <a:pt x="190246" y="411772"/>
                  </a:lnTo>
                  <a:lnTo>
                    <a:pt x="226999" y="384378"/>
                  </a:lnTo>
                  <a:lnTo>
                    <a:pt x="273672" y="366737"/>
                  </a:lnTo>
                  <a:lnTo>
                    <a:pt x="325424" y="356273"/>
                  </a:lnTo>
                  <a:lnTo>
                    <a:pt x="368071" y="351510"/>
                  </a:lnTo>
                  <a:lnTo>
                    <a:pt x="372808" y="363029"/>
                  </a:lnTo>
                  <a:lnTo>
                    <a:pt x="380746" y="406158"/>
                  </a:lnTo>
                  <a:lnTo>
                    <a:pt x="382955" y="451218"/>
                  </a:lnTo>
                  <a:lnTo>
                    <a:pt x="382917" y="497268"/>
                  </a:lnTo>
                  <a:lnTo>
                    <a:pt x="384136" y="543331"/>
                  </a:lnTo>
                  <a:lnTo>
                    <a:pt x="390080" y="588467"/>
                  </a:lnTo>
                  <a:lnTo>
                    <a:pt x="404228" y="631710"/>
                  </a:lnTo>
                  <a:lnTo>
                    <a:pt x="430098" y="672084"/>
                  </a:lnTo>
                  <a:lnTo>
                    <a:pt x="475627" y="709320"/>
                  </a:lnTo>
                  <a:lnTo>
                    <a:pt x="503745" y="721512"/>
                  </a:lnTo>
                  <a:lnTo>
                    <a:pt x="534492" y="72771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70418" y="5005218"/>
              <a:ext cx="133730" cy="17023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8720125" y="4387545"/>
              <a:ext cx="1707514" cy="646430"/>
            </a:xfrm>
            <a:custGeom>
              <a:avLst/>
              <a:gdLst/>
              <a:ahLst/>
              <a:cxnLst/>
              <a:rect l="l" t="t" r="r" b="b"/>
              <a:pathLst>
                <a:path w="1707515" h="646429">
                  <a:moveTo>
                    <a:pt x="167386" y="268770"/>
                  </a:moveTo>
                  <a:lnTo>
                    <a:pt x="119570" y="271081"/>
                  </a:lnTo>
                  <a:lnTo>
                    <a:pt x="74726" y="281190"/>
                  </a:lnTo>
                  <a:lnTo>
                    <a:pt x="34378" y="298132"/>
                  </a:lnTo>
                  <a:lnTo>
                    <a:pt x="0" y="320929"/>
                  </a:lnTo>
                  <a:lnTo>
                    <a:pt x="39725" y="308152"/>
                  </a:lnTo>
                  <a:lnTo>
                    <a:pt x="80492" y="302628"/>
                  </a:lnTo>
                  <a:lnTo>
                    <a:pt x="120472" y="304012"/>
                  </a:lnTo>
                  <a:lnTo>
                    <a:pt x="157835" y="311962"/>
                  </a:lnTo>
                  <a:lnTo>
                    <a:pt x="167386" y="268770"/>
                  </a:lnTo>
                  <a:close/>
                </a:path>
                <a:path w="1707515" h="646429">
                  <a:moveTo>
                    <a:pt x="1042758" y="361213"/>
                  </a:moveTo>
                  <a:lnTo>
                    <a:pt x="1037577" y="322643"/>
                  </a:lnTo>
                  <a:lnTo>
                    <a:pt x="1022286" y="286143"/>
                  </a:lnTo>
                  <a:lnTo>
                    <a:pt x="1002880" y="252463"/>
                  </a:lnTo>
                  <a:lnTo>
                    <a:pt x="990409" y="220599"/>
                  </a:lnTo>
                  <a:lnTo>
                    <a:pt x="985621" y="187591"/>
                  </a:lnTo>
                  <a:lnTo>
                    <a:pt x="989279" y="150495"/>
                  </a:lnTo>
                  <a:lnTo>
                    <a:pt x="936739" y="149948"/>
                  </a:lnTo>
                  <a:lnTo>
                    <a:pt x="940193" y="188595"/>
                  </a:lnTo>
                  <a:lnTo>
                    <a:pt x="951141" y="229412"/>
                  </a:lnTo>
                  <a:lnTo>
                    <a:pt x="1005382" y="307619"/>
                  </a:lnTo>
                  <a:lnTo>
                    <a:pt x="1025372" y="347129"/>
                  </a:lnTo>
                  <a:lnTo>
                    <a:pt x="1032548" y="389178"/>
                  </a:lnTo>
                  <a:lnTo>
                    <a:pt x="1020851" y="435495"/>
                  </a:lnTo>
                  <a:lnTo>
                    <a:pt x="1037336" y="399592"/>
                  </a:lnTo>
                  <a:lnTo>
                    <a:pt x="1042758" y="361213"/>
                  </a:lnTo>
                  <a:close/>
                </a:path>
                <a:path w="1707515" h="646429">
                  <a:moveTo>
                    <a:pt x="1315046" y="425564"/>
                  </a:moveTo>
                  <a:lnTo>
                    <a:pt x="1297851" y="355523"/>
                  </a:lnTo>
                  <a:lnTo>
                    <a:pt x="1282280" y="320421"/>
                  </a:lnTo>
                  <a:lnTo>
                    <a:pt x="1263637" y="285267"/>
                  </a:lnTo>
                  <a:lnTo>
                    <a:pt x="1243114" y="250050"/>
                  </a:lnTo>
                  <a:lnTo>
                    <a:pt x="1221879" y="214769"/>
                  </a:lnTo>
                  <a:lnTo>
                    <a:pt x="1201153" y="179438"/>
                  </a:lnTo>
                  <a:lnTo>
                    <a:pt x="1182090" y="144043"/>
                  </a:lnTo>
                  <a:lnTo>
                    <a:pt x="1165885" y="108572"/>
                  </a:lnTo>
                  <a:lnTo>
                    <a:pt x="1146810" y="37439"/>
                  </a:lnTo>
                  <a:lnTo>
                    <a:pt x="1146302" y="1765"/>
                  </a:lnTo>
                  <a:lnTo>
                    <a:pt x="1093812" y="0"/>
                  </a:lnTo>
                  <a:lnTo>
                    <a:pt x="1105217" y="74079"/>
                  </a:lnTo>
                  <a:lnTo>
                    <a:pt x="1119898" y="109969"/>
                  </a:lnTo>
                  <a:lnTo>
                    <a:pt x="1138923" y="145249"/>
                  </a:lnTo>
                  <a:lnTo>
                    <a:pt x="1161084" y="180047"/>
                  </a:lnTo>
                  <a:lnTo>
                    <a:pt x="1185151" y="214477"/>
                  </a:lnTo>
                  <a:lnTo>
                    <a:pt x="1209878" y="248653"/>
                  </a:lnTo>
                  <a:lnTo>
                    <a:pt x="1234059" y="282714"/>
                  </a:lnTo>
                  <a:lnTo>
                    <a:pt x="1256461" y="316763"/>
                  </a:lnTo>
                  <a:lnTo>
                    <a:pt x="1275854" y="350926"/>
                  </a:lnTo>
                  <a:lnTo>
                    <a:pt x="1300721" y="420077"/>
                  </a:lnTo>
                  <a:lnTo>
                    <a:pt x="1303731" y="455307"/>
                  </a:lnTo>
                  <a:lnTo>
                    <a:pt x="1298841" y="491134"/>
                  </a:lnTo>
                  <a:lnTo>
                    <a:pt x="1284808" y="527672"/>
                  </a:lnTo>
                  <a:lnTo>
                    <a:pt x="1260398" y="565048"/>
                  </a:lnTo>
                  <a:lnTo>
                    <a:pt x="1288161" y="530250"/>
                  </a:lnTo>
                  <a:lnTo>
                    <a:pt x="1305725" y="495401"/>
                  </a:lnTo>
                  <a:lnTo>
                    <a:pt x="1314297" y="460514"/>
                  </a:lnTo>
                  <a:lnTo>
                    <a:pt x="1315046" y="425564"/>
                  </a:lnTo>
                  <a:close/>
                </a:path>
                <a:path w="1707515" h="646429">
                  <a:moveTo>
                    <a:pt x="1707045" y="640549"/>
                  </a:moveTo>
                  <a:lnTo>
                    <a:pt x="1650834" y="637908"/>
                  </a:lnTo>
                  <a:lnTo>
                    <a:pt x="1609115" y="605167"/>
                  </a:lnTo>
                  <a:lnTo>
                    <a:pt x="1589709" y="565912"/>
                  </a:lnTo>
                  <a:lnTo>
                    <a:pt x="1580451" y="525183"/>
                  </a:lnTo>
                  <a:lnTo>
                    <a:pt x="1577619" y="483400"/>
                  </a:lnTo>
                  <a:lnTo>
                    <a:pt x="1577492" y="440982"/>
                  </a:lnTo>
                  <a:lnTo>
                    <a:pt x="1576374" y="398373"/>
                  </a:lnTo>
                  <a:lnTo>
                    <a:pt x="1570532" y="355968"/>
                  </a:lnTo>
                  <a:lnTo>
                    <a:pt x="1556270" y="314210"/>
                  </a:lnTo>
                  <a:lnTo>
                    <a:pt x="1531213" y="267360"/>
                  </a:lnTo>
                  <a:lnTo>
                    <a:pt x="1496148" y="224650"/>
                  </a:lnTo>
                  <a:lnTo>
                    <a:pt x="1454213" y="190487"/>
                  </a:lnTo>
                  <a:lnTo>
                    <a:pt x="1406664" y="161531"/>
                  </a:lnTo>
                  <a:lnTo>
                    <a:pt x="1361033" y="131940"/>
                  </a:lnTo>
                  <a:lnTo>
                    <a:pt x="1324838" y="95885"/>
                  </a:lnTo>
                  <a:lnTo>
                    <a:pt x="1313319" y="76542"/>
                  </a:lnTo>
                  <a:lnTo>
                    <a:pt x="1306080" y="56438"/>
                  </a:lnTo>
                  <a:lnTo>
                    <a:pt x="1303680" y="36360"/>
                  </a:lnTo>
                  <a:lnTo>
                    <a:pt x="1306715" y="17119"/>
                  </a:lnTo>
                  <a:lnTo>
                    <a:pt x="1255471" y="7429"/>
                  </a:lnTo>
                  <a:lnTo>
                    <a:pt x="1254328" y="52603"/>
                  </a:lnTo>
                  <a:lnTo>
                    <a:pt x="1267091" y="90309"/>
                  </a:lnTo>
                  <a:lnTo>
                    <a:pt x="1290802" y="122008"/>
                  </a:lnTo>
                  <a:lnTo>
                    <a:pt x="1322578" y="149225"/>
                  </a:lnTo>
                  <a:lnTo>
                    <a:pt x="1359458" y="173431"/>
                  </a:lnTo>
                  <a:lnTo>
                    <a:pt x="1398536" y="196113"/>
                  </a:lnTo>
                  <a:lnTo>
                    <a:pt x="1436890" y="218770"/>
                  </a:lnTo>
                  <a:lnTo>
                    <a:pt x="1471599" y="242874"/>
                  </a:lnTo>
                  <a:lnTo>
                    <a:pt x="1507756" y="281279"/>
                  </a:lnTo>
                  <a:lnTo>
                    <a:pt x="1532458" y="323494"/>
                  </a:lnTo>
                  <a:lnTo>
                    <a:pt x="1537512" y="338061"/>
                  </a:lnTo>
                  <a:lnTo>
                    <a:pt x="1499247" y="352704"/>
                  </a:lnTo>
                  <a:lnTo>
                    <a:pt x="1460449" y="374865"/>
                  </a:lnTo>
                  <a:lnTo>
                    <a:pt x="1428864" y="401751"/>
                  </a:lnTo>
                  <a:lnTo>
                    <a:pt x="1406766" y="432663"/>
                  </a:lnTo>
                  <a:lnTo>
                    <a:pt x="1396466" y="466902"/>
                  </a:lnTo>
                  <a:lnTo>
                    <a:pt x="1400225" y="503758"/>
                  </a:lnTo>
                  <a:lnTo>
                    <a:pt x="1420342" y="542544"/>
                  </a:lnTo>
                  <a:lnTo>
                    <a:pt x="1426540" y="561263"/>
                  </a:lnTo>
                  <a:lnTo>
                    <a:pt x="1425054" y="580898"/>
                  </a:lnTo>
                  <a:lnTo>
                    <a:pt x="1415300" y="598652"/>
                  </a:lnTo>
                  <a:lnTo>
                    <a:pt x="1396669" y="611682"/>
                  </a:lnTo>
                  <a:lnTo>
                    <a:pt x="1417840" y="600494"/>
                  </a:lnTo>
                  <a:lnTo>
                    <a:pt x="1431201" y="582434"/>
                  </a:lnTo>
                  <a:lnTo>
                    <a:pt x="1436319" y="560895"/>
                  </a:lnTo>
                  <a:lnTo>
                    <a:pt x="1432763" y="539280"/>
                  </a:lnTo>
                  <a:lnTo>
                    <a:pt x="1419225" y="497776"/>
                  </a:lnTo>
                  <a:lnTo>
                    <a:pt x="1423708" y="461899"/>
                  </a:lnTo>
                  <a:lnTo>
                    <a:pt x="1443189" y="431787"/>
                  </a:lnTo>
                  <a:lnTo>
                    <a:pt x="1474647" y="407530"/>
                  </a:lnTo>
                  <a:lnTo>
                    <a:pt x="1515033" y="389280"/>
                  </a:lnTo>
                  <a:lnTo>
                    <a:pt x="1550352" y="380022"/>
                  </a:lnTo>
                  <a:lnTo>
                    <a:pt x="1557337" y="415988"/>
                  </a:lnTo>
                  <a:lnTo>
                    <a:pt x="1562506" y="464578"/>
                  </a:lnTo>
                  <a:lnTo>
                    <a:pt x="1566125" y="513588"/>
                  </a:lnTo>
                  <a:lnTo>
                    <a:pt x="1570837" y="538327"/>
                  </a:lnTo>
                  <a:lnTo>
                    <a:pt x="1588731" y="586270"/>
                  </a:lnTo>
                  <a:lnTo>
                    <a:pt x="1623745" y="626872"/>
                  </a:lnTo>
                  <a:lnTo>
                    <a:pt x="1678139" y="645883"/>
                  </a:lnTo>
                  <a:lnTo>
                    <a:pt x="1707045" y="640549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84261" y="4805691"/>
              <a:ext cx="187045" cy="82219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0254098" y="4656307"/>
              <a:ext cx="167640" cy="52705"/>
            </a:xfrm>
            <a:custGeom>
              <a:avLst/>
              <a:gdLst/>
              <a:ahLst/>
              <a:cxnLst/>
              <a:rect l="l" t="t" r="r" b="b"/>
              <a:pathLst>
                <a:path w="167640" h="52704">
                  <a:moveTo>
                    <a:pt x="0" y="0"/>
                  </a:moveTo>
                  <a:lnTo>
                    <a:pt x="9563" y="43192"/>
                  </a:lnTo>
                  <a:lnTo>
                    <a:pt x="46922" y="35244"/>
                  </a:lnTo>
                  <a:lnTo>
                    <a:pt x="86909" y="33859"/>
                  </a:lnTo>
                  <a:lnTo>
                    <a:pt x="127681" y="39383"/>
                  </a:lnTo>
                  <a:lnTo>
                    <a:pt x="167398" y="52158"/>
                  </a:lnTo>
                  <a:lnTo>
                    <a:pt x="133021" y="29362"/>
                  </a:lnTo>
                  <a:lnTo>
                    <a:pt x="92667" y="12425"/>
                  </a:lnTo>
                  <a:lnTo>
                    <a:pt x="47828" y="23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8052540" y="2964052"/>
            <a:ext cx="3348354" cy="1433726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 marR="5080" algn="ctr">
              <a:lnSpc>
                <a:spcPts val="2670"/>
              </a:lnSpc>
              <a:spcBef>
                <a:spcPts val="350"/>
              </a:spcBef>
            </a:pPr>
            <a:r>
              <a:rPr sz="23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Can you sort these words according to whether they contain a </a:t>
            </a:r>
            <a:r>
              <a:rPr sz="23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bound </a:t>
            </a:r>
            <a:r>
              <a:rPr sz="23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or </a:t>
            </a:r>
            <a:r>
              <a:rPr sz="23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free base</a:t>
            </a:r>
            <a:r>
              <a:rPr sz="23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?</a:t>
            </a:r>
            <a:endParaRPr sz="2350" b="1" dirty="0">
              <a:latin typeface="Grammarsaurus" pitchFamily="2" charset="0"/>
              <a:cs typeface="Arial Black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26" name="object 7">
            <a:extLst>
              <a:ext uri="{FF2B5EF4-FFF2-40B4-BE49-F238E27FC236}">
                <a16:creationId xmlns:a16="http://schemas.microsoft.com/office/drawing/2014/main" id="{5231B0A4-099C-6ADC-F39F-2282803277F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1844" y="345988"/>
            <a:ext cx="9990455" cy="889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  <a:tabLst>
                <a:tab pos="8477885" algn="l"/>
              </a:tabLst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Let’s look again at some of the words with the stem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</a:t>
            </a:r>
            <a:r>
              <a:rPr lang="en-US" sz="2500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.</a:t>
            </a:r>
            <a:endParaRPr sz="2500" dirty="0">
              <a:latin typeface="Grammarsaurus" pitchFamily="2" charset="0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Some of them are fixed to a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bound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base and some to a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free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base.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34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2599" y="688581"/>
                </a:lnTo>
                <a:lnTo>
                  <a:pt x="8762" y="722484"/>
                </a:lnTo>
                <a:lnTo>
                  <a:pt x="8872" y="723081"/>
                </a:lnTo>
                <a:lnTo>
                  <a:pt x="32790" y="773933"/>
                </a:lnTo>
                <a:lnTo>
                  <a:pt x="68924" y="810068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4"/>
                </a:lnTo>
                <a:lnTo>
                  <a:pt x="87646" y="146321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42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8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5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99" y="349021"/>
                </a:lnTo>
                <a:lnTo>
                  <a:pt x="309865" y="339555"/>
                </a:lnTo>
                <a:lnTo>
                  <a:pt x="294355" y="336400"/>
                </a:lnTo>
                <a:close/>
              </a:path>
              <a:path w="883284" h="841375">
                <a:moveTo>
                  <a:pt x="841024" y="42049"/>
                </a:moveTo>
                <a:lnTo>
                  <a:pt x="825514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31" y="45202"/>
                </a:lnTo>
                <a:lnTo>
                  <a:pt x="841024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51929" y="395461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534166"/>
              </p:ext>
            </p:extLst>
          </p:nvPr>
        </p:nvGraphicFramePr>
        <p:xfrm>
          <a:off x="2645397" y="1977644"/>
          <a:ext cx="6895465" cy="34334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8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8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8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6435">
                <a:tc>
                  <a:txBody>
                    <a:bodyPr/>
                    <a:lstStyle/>
                    <a:p>
                      <a:pPr marL="78168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2500" b="1" spc="0" dirty="0">
                          <a:solidFill>
                            <a:srgbClr val="D1E293"/>
                          </a:solidFill>
                          <a:latin typeface="Grammarsaurus" pitchFamily="2" charset="0"/>
                          <a:cs typeface="Arial"/>
                        </a:rPr>
                        <a:t>stem </a:t>
                      </a:r>
                      <a:r>
                        <a:rPr sz="2500" b="1" spc="0" dirty="0">
                          <a:solidFill>
                            <a:srgbClr val="FFFFFF"/>
                          </a:solidFill>
                          <a:latin typeface="Grammarsaurus" pitchFamily="2" charset="0"/>
                          <a:cs typeface="Arial"/>
                        </a:rPr>
                        <a:t>aut</a:t>
                      </a:r>
                      <a:r>
                        <a:rPr lang="en-US" sz="2500" b="1" spc="0" dirty="0">
                          <a:ln>
                            <a:solidFill>
                              <a:schemeClr val="bg1"/>
                            </a:solidFill>
                          </a:ln>
                          <a:noFill/>
                          <a:latin typeface="Grammarsaurus" pitchFamily="2" charset="0"/>
                          <a:cs typeface="Arial"/>
                        </a:rPr>
                        <a:t>o</a:t>
                      </a:r>
                      <a:endParaRPr sz="2500" spc="0" dirty="0">
                        <a:ln>
                          <a:solidFill>
                            <a:schemeClr val="bg1"/>
                          </a:solidFill>
                        </a:ln>
                        <a:noFill/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134E29"/>
                    </a:solidFill>
                  </a:tcPr>
                </a:tc>
                <a:tc>
                  <a:txBody>
                    <a:bodyPr/>
                    <a:lstStyle/>
                    <a:p>
                      <a:pPr marL="345440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2500" b="1" spc="0" dirty="0">
                          <a:solidFill>
                            <a:srgbClr val="D1E293"/>
                          </a:solidFill>
                          <a:latin typeface="Grammarsaurus" pitchFamily="2" charset="0"/>
                          <a:cs typeface="Arial"/>
                        </a:rPr>
                        <a:t>bound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132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134E29"/>
                    </a:solidFill>
                  </a:tcPr>
                </a:tc>
                <a:tc>
                  <a:txBody>
                    <a:bodyPr/>
                    <a:lstStyle/>
                    <a:p>
                      <a:pPr marL="51562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2500" b="1" spc="0" dirty="0">
                          <a:solidFill>
                            <a:srgbClr val="D1E293"/>
                          </a:solidFill>
                          <a:latin typeface="Grammarsaurus" pitchFamily="2" charset="0"/>
                          <a:cs typeface="Arial"/>
                        </a:rPr>
                        <a:t>free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134E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778510">
                        <a:lnSpc>
                          <a:spcPts val="2910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automatic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700405">
                        <a:lnSpc>
                          <a:spcPts val="2910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automobile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850900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autopilot</a:t>
                      </a:r>
                      <a:endParaRPr sz="2500" spc="0" dirty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777875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autonomy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897255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autocrat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834">
                <a:tc>
                  <a:txBody>
                    <a:bodyPr/>
                    <a:lstStyle/>
                    <a:p>
                      <a:pPr marL="910590">
                        <a:lnSpc>
                          <a:spcPts val="2905"/>
                        </a:lnSpc>
                      </a:pPr>
                      <a:r>
                        <a:rPr sz="2500" b="1" spc="0" dirty="0">
                          <a:latin typeface="Grammarsaurus" pitchFamily="2" charset="0"/>
                          <a:cs typeface="Arial"/>
                        </a:rPr>
                        <a:t>autodial</a:t>
                      </a:r>
                      <a:endParaRPr sz="2500" spc="0">
                        <a:latin typeface="Grammarsaurus" pitchFamily="2" charset="0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E2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 spc="0" dirty="0">
                        <a:latin typeface="Grammarsaurus" pitchFamily="2" charset="0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5F8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38714" y="2163522"/>
            <a:ext cx="320007" cy="32134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86835" y="2140728"/>
            <a:ext cx="368891" cy="366943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6395849" y="2710853"/>
            <a:ext cx="480059" cy="372110"/>
          </a:xfrm>
          <a:custGeom>
            <a:avLst/>
            <a:gdLst/>
            <a:ahLst/>
            <a:cxnLst/>
            <a:rect l="l" t="t" r="r" b="b"/>
            <a:pathLst>
              <a:path w="480059" h="372110">
                <a:moveTo>
                  <a:pt x="434282" y="0"/>
                </a:moveTo>
                <a:lnTo>
                  <a:pt x="417154" y="3333"/>
                </a:lnTo>
                <a:lnTo>
                  <a:pt x="402094" y="13335"/>
                </a:lnTo>
                <a:lnTo>
                  <a:pt x="153644" y="261785"/>
                </a:lnTo>
                <a:lnTo>
                  <a:pt x="77711" y="185839"/>
                </a:lnTo>
                <a:lnTo>
                  <a:pt x="28394" y="175837"/>
                </a:lnTo>
                <a:lnTo>
                  <a:pt x="833" y="209329"/>
                </a:lnTo>
                <a:lnTo>
                  <a:pt x="0" y="218020"/>
                </a:lnTo>
                <a:lnTo>
                  <a:pt x="833" y="226719"/>
                </a:lnTo>
                <a:lnTo>
                  <a:pt x="121462" y="358343"/>
                </a:lnTo>
                <a:lnTo>
                  <a:pt x="151106" y="371590"/>
                </a:lnTo>
                <a:lnTo>
                  <a:pt x="167141" y="369614"/>
                </a:lnTo>
                <a:lnTo>
                  <a:pt x="466471" y="77711"/>
                </a:lnTo>
                <a:lnTo>
                  <a:pt x="479806" y="45523"/>
                </a:lnTo>
                <a:lnTo>
                  <a:pt x="476472" y="28394"/>
                </a:lnTo>
                <a:lnTo>
                  <a:pt x="466471" y="13335"/>
                </a:lnTo>
                <a:lnTo>
                  <a:pt x="451411" y="3333"/>
                </a:lnTo>
                <a:lnTo>
                  <a:pt x="434282" y="0"/>
                </a:lnTo>
                <a:close/>
              </a:path>
            </a:pathLst>
          </a:custGeom>
          <a:solidFill>
            <a:srgbClr val="3CA24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395849" y="4085403"/>
            <a:ext cx="480059" cy="372110"/>
          </a:xfrm>
          <a:custGeom>
            <a:avLst/>
            <a:gdLst/>
            <a:ahLst/>
            <a:cxnLst/>
            <a:rect l="l" t="t" r="r" b="b"/>
            <a:pathLst>
              <a:path w="480059" h="372110">
                <a:moveTo>
                  <a:pt x="434282" y="0"/>
                </a:moveTo>
                <a:lnTo>
                  <a:pt x="417154" y="3333"/>
                </a:lnTo>
                <a:lnTo>
                  <a:pt x="402094" y="13335"/>
                </a:lnTo>
                <a:lnTo>
                  <a:pt x="153644" y="261772"/>
                </a:lnTo>
                <a:lnTo>
                  <a:pt x="77711" y="185839"/>
                </a:lnTo>
                <a:lnTo>
                  <a:pt x="28394" y="175837"/>
                </a:lnTo>
                <a:lnTo>
                  <a:pt x="833" y="209329"/>
                </a:lnTo>
                <a:lnTo>
                  <a:pt x="0" y="218020"/>
                </a:lnTo>
                <a:lnTo>
                  <a:pt x="833" y="226719"/>
                </a:lnTo>
                <a:lnTo>
                  <a:pt x="121462" y="358343"/>
                </a:lnTo>
                <a:lnTo>
                  <a:pt x="151106" y="371590"/>
                </a:lnTo>
                <a:lnTo>
                  <a:pt x="167141" y="369614"/>
                </a:lnTo>
                <a:lnTo>
                  <a:pt x="466471" y="77711"/>
                </a:lnTo>
                <a:lnTo>
                  <a:pt x="479806" y="45523"/>
                </a:lnTo>
                <a:lnTo>
                  <a:pt x="476472" y="28394"/>
                </a:lnTo>
                <a:lnTo>
                  <a:pt x="466471" y="13335"/>
                </a:lnTo>
                <a:lnTo>
                  <a:pt x="451411" y="3333"/>
                </a:lnTo>
                <a:lnTo>
                  <a:pt x="434282" y="0"/>
                </a:lnTo>
                <a:close/>
              </a:path>
            </a:pathLst>
          </a:custGeom>
          <a:solidFill>
            <a:srgbClr val="3CA24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334301" y="3169036"/>
            <a:ext cx="480059" cy="372110"/>
          </a:xfrm>
          <a:custGeom>
            <a:avLst/>
            <a:gdLst/>
            <a:ahLst/>
            <a:cxnLst/>
            <a:rect l="l" t="t" r="r" b="b"/>
            <a:pathLst>
              <a:path w="480059" h="372110">
                <a:moveTo>
                  <a:pt x="434282" y="0"/>
                </a:moveTo>
                <a:lnTo>
                  <a:pt x="417154" y="3333"/>
                </a:lnTo>
                <a:lnTo>
                  <a:pt x="402094" y="13335"/>
                </a:lnTo>
                <a:lnTo>
                  <a:pt x="153657" y="261772"/>
                </a:lnTo>
                <a:lnTo>
                  <a:pt x="77711" y="185839"/>
                </a:lnTo>
                <a:lnTo>
                  <a:pt x="28394" y="175837"/>
                </a:lnTo>
                <a:lnTo>
                  <a:pt x="833" y="209329"/>
                </a:lnTo>
                <a:lnTo>
                  <a:pt x="0" y="218020"/>
                </a:lnTo>
                <a:lnTo>
                  <a:pt x="833" y="226719"/>
                </a:lnTo>
                <a:lnTo>
                  <a:pt x="121462" y="358343"/>
                </a:lnTo>
                <a:lnTo>
                  <a:pt x="151106" y="371590"/>
                </a:lnTo>
                <a:lnTo>
                  <a:pt x="167141" y="369614"/>
                </a:lnTo>
                <a:lnTo>
                  <a:pt x="466471" y="77711"/>
                </a:lnTo>
                <a:lnTo>
                  <a:pt x="479806" y="45523"/>
                </a:lnTo>
                <a:lnTo>
                  <a:pt x="476472" y="28394"/>
                </a:lnTo>
                <a:lnTo>
                  <a:pt x="466471" y="13335"/>
                </a:lnTo>
                <a:lnTo>
                  <a:pt x="451411" y="3333"/>
                </a:lnTo>
                <a:lnTo>
                  <a:pt x="434282" y="0"/>
                </a:lnTo>
                <a:close/>
              </a:path>
            </a:pathLst>
          </a:custGeom>
          <a:solidFill>
            <a:srgbClr val="3CA24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334301" y="3627220"/>
            <a:ext cx="480059" cy="372110"/>
          </a:xfrm>
          <a:custGeom>
            <a:avLst/>
            <a:gdLst/>
            <a:ahLst/>
            <a:cxnLst/>
            <a:rect l="l" t="t" r="r" b="b"/>
            <a:pathLst>
              <a:path w="480059" h="372110">
                <a:moveTo>
                  <a:pt x="434282" y="0"/>
                </a:moveTo>
                <a:lnTo>
                  <a:pt x="417154" y="3333"/>
                </a:lnTo>
                <a:lnTo>
                  <a:pt x="402094" y="13335"/>
                </a:lnTo>
                <a:lnTo>
                  <a:pt x="153657" y="261772"/>
                </a:lnTo>
                <a:lnTo>
                  <a:pt x="77711" y="185839"/>
                </a:lnTo>
                <a:lnTo>
                  <a:pt x="28394" y="175837"/>
                </a:lnTo>
                <a:lnTo>
                  <a:pt x="833" y="209329"/>
                </a:lnTo>
                <a:lnTo>
                  <a:pt x="0" y="218020"/>
                </a:lnTo>
                <a:lnTo>
                  <a:pt x="833" y="226719"/>
                </a:lnTo>
                <a:lnTo>
                  <a:pt x="121462" y="358343"/>
                </a:lnTo>
                <a:lnTo>
                  <a:pt x="151106" y="371590"/>
                </a:lnTo>
                <a:lnTo>
                  <a:pt x="167141" y="369614"/>
                </a:lnTo>
                <a:lnTo>
                  <a:pt x="466471" y="77711"/>
                </a:lnTo>
                <a:lnTo>
                  <a:pt x="479806" y="45523"/>
                </a:lnTo>
                <a:lnTo>
                  <a:pt x="476472" y="28394"/>
                </a:lnTo>
                <a:lnTo>
                  <a:pt x="466471" y="13335"/>
                </a:lnTo>
                <a:lnTo>
                  <a:pt x="451411" y="3333"/>
                </a:lnTo>
                <a:lnTo>
                  <a:pt x="434282" y="0"/>
                </a:lnTo>
                <a:close/>
              </a:path>
            </a:pathLst>
          </a:custGeom>
          <a:solidFill>
            <a:srgbClr val="3CA24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395849" y="5001769"/>
            <a:ext cx="480059" cy="372110"/>
          </a:xfrm>
          <a:custGeom>
            <a:avLst/>
            <a:gdLst/>
            <a:ahLst/>
            <a:cxnLst/>
            <a:rect l="l" t="t" r="r" b="b"/>
            <a:pathLst>
              <a:path w="480059" h="372110">
                <a:moveTo>
                  <a:pt x="434282" y="0"/>
                </a:moveTo>
                <a:lnTo>
                  <a:pt x="417154" y="3333"/>
                </a:lnTo>
                <a:lnTo>
                  <a:pt x="402094" y="13334"/>
                </a:lnTo>
                <a:lnTo>
                  <a:pt x="153644" y="261772"/>
                </a:lnTo>
                <a:lnTo>
                  <a:pt x="77711" y="185839"/>
                </a:lnTo>
                <a:lnTo>
                  <a:pt x="28394" y="175837"/>
                </a:lnTo>
                <a:lnTo>
                  <a:pt x="833" y="209329"/>
                </a:lnTo>
                <a:lnTo>
                  <a:pt x="0" y="218020"/>
                </a:lnTo>
                <a:lnTo>
                  <a:pt x="833" y="226719"/>
                </a:lnTo>
                <a:lnTo>
                  <a:pt x="121462" y="358343"/>
                </a:lnTo>
                <a:lnTo>
                  <a:pt x="151106" y="371590"/>
                </a:lnTo>
                <a:lnTo>
                  <a:pt x="167141" y="369614"/>
                </a:lnTo>
                <a:lnTo>
                  <a:pt x="466471" y="77711"/>
                </a:lnTo>
                <a:lnTo>
                  <a:pt x="479806" y="45523"/>
                </a:lnTo>
                <a:lnTo>
                  <a:pt x="476472" y="28394"/>
                </a:lnTo>
                <a:lnTo>
                  <a:pt x="466471" y="13334"/>
                </a:lnTo>
                <a:lnTo>
                  <a:pt x="451411" y="3333"/>
                </a:lnTo>
                <a:lnTo>
                  <a:pt x="434282" y="0"/>
                </a:lnTo>
                <a:close/>
              </a:path>
            </a:pathLst>
          </a:custGeom>
          <a:solidFill>
            <a:srgbClr val="3CA24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395849" y="4543586"/>
            <a:ext cx="480059" cy="372110"/>
          </a:xfrm>
          <a:custGeom>
            <a:avLst/>
            <a:gdLst/>
            <a:ahLst/>
            <a:cxnLst/>
            <a:rect l="l" t="t" r="r" b="b"/>
            <a:pathLst>
              <a:path w="480059" h="372110">
                <a:moveTo>
                  <a:pt x="434282" y="0"/>
                </a:moveTo>
                <a:lnTo>
                  <a:pt x="417154" y="3333"/>
                </a:lnTo>
                <a:lnTo>
                  <a:pt x="402094" y="13335"/>
                </a:lnTo>
                <a:lnTo>
                  <a:pt x="153644" y="261772"/>
                </a:lnTo>
                <a:lnTo>
                  <a:pt x="77711" y="185839"/>
                </a:lnTo>
                <a:lnTo>
                  <a:pt x="28394" y="175837"/>
                </a:lnTo>
                <a:lnTo>
                  <a:pt x="833" y="209329"/>
                </a:lnTo>
                <a:lnTo>
                  <a:pt x="0" y="218020"/>
                </a:lnTo>
                <a:lnTo>
                  <a:pt x="833" y="226719"/>
                </a:lnTo>
                <a:lnTo>
                  <a:pt x="121462" y="358343"/>
                </a:lnTo>
                <a:lnTo>
                  <a:pt x="151106" y="371590"/>
                </a:lnTo>
                <a:lnTo>
                  <a:pt x="167141" y="369614"/>
                </a:lnTo>
                <a:lnTo>
                  <a:pt x="466471" y="77711"/>
                </a:lnTo>
                <a:lnTo>
                  <a:pt x="479806" y="45523"/>
                </a:lnTo>
                <a:lnTo>
                  <a:pt x="476472" y="28394"/>
                </a:lnTo>
                <a:lnTo>
                  <a:pt x="466471" y="13335"/>
                </a:lnTo>
                <a:lnTo>
                  <a:pt x="451411" y="3333"/>
                </a:lnTo>
                <a:lnTo>
                  <a:pt x="434282" y="0"/>
                </a:lnTo>
                <a:close/>
              </a:path>
            </a:pathLst>
          </a:custGeom>
          <a:solidFill>
            <a:srgbClr val="3CA24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2784" y="1538644"/>
            <a:ext cx="10807065" cy="3326765"/>
          </a:xfrm>
          <a:prstGeom prst="rect">
            <a:avLst/>
          </a:prstGeom>
        </p:spPr>
        <p:txBody>
          <a:bodyPr vert="horz" wrap="square" lIns="0" tIns="2533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995"/>
              </a:spcBef>
            </a:pPr>
            <a:r>
              <a:rPr sz="3000" dirty="0">
                <a:latin typeface="Grammarsaurus" pitchFamily="2" charset="0"/>
                <a:cs typeface="Lucida Sans Unicode"/>
              </a:rPr>
              <a:t>We’re going to play a quick game as a class.</a:t>
            </a:r>
          </a:p>
          <a:p>
            <a:pPr marL="12065" marR="5080" algn="ctr">
              <a:lnSpc>
                <a:spcPct val="111100"/>
              </a:lnSpc>
              <a:spcBef>
                <a:spcPts val="1500"/>
              </a:spcBef>
            </a:pPr>
            <a:r>
              <a:rPr sz="3000" dirty="0">
                <a:latin typeface="Grammarsaurus" pitchFamily="2" charset="0"/>
                <a:cs typeface="Lucida Sans Unicode"/>
              </a:rPr>
              <a:t>Let’s look at the words on the cards and decide if they are real or not.</a:t>
            </a:r>
          </a:p>
          <a:p>
            <a:pPr marL="4356100" marR="4348480" indent="-635" algn="ctr">
              <a:lnSpc>
                <a:spcPts val="5500"/>
              </a:lnSpc>
              <a:spcBef>
                <a:spcPts val="300"/>
              </a:spcBef>
            </a:pPr>
            <a:r>
              <a:rPr sz="3000" b="1" dirty="0">
                <a:solidFill>
                  <a:srgbClr val="3CA249"/>
                </a:solidFill>
                <a:latin typeface="Grammarsaurus" pitchFamily="2" charset="0"/>
                <a:cs typeface="Arial Black"/>
              </a:rPr>
              <a:t>Auto = Yes </a:t>
            </a:r>
            <a:r>
              <a:rPr sz="3000" b="1" dirty="0">
                <a:solidFill>
                  <a:srgbClr val="E60B57"/>
                </a:solidFill>
                <a:latin typeface="Grammarsaurus" pitchFamily="2" charset="0"/>
                <a:cs typeface="Arial Black"/>
              </a:rPr>
              <a:t>Not-o = No</a:t>
            </a:r>
            <a:endParaRPr sz="30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358033" y="195289"/>
            <a:ext cx="65862" cy="13392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28968" y="724359"/>
            <a:ext cx="133908" cy="6586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819054" y="724361"/>
            <a:ext cx="133908" cy="6586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901991" y="955112"/>
            <a:ext cx="122406" cy="98298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757528" y="461168"/>
            <a:ext cx="122406" cy="98298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094838" y="268318"/>
            <a:ext cx="98301" cy="122402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8783" y="268318"/>
            <a:ext cx="98301" cy="12239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901990" y="461166"/>
            <a:ext cx="122406" cy="9829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757527" y="955111"/>
            <a:ext cx="122406" cy="98294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1095477" y="461733"/>
            <a:ext cx="592455" cy="857885"/>
            <a:chOff x="11095477" y="461733"/>
            <a:chExt cx="592455" cy="857885"/>
          </a:xfrm>
        </p:grpSpPr>
        <p:sp>
          <p:nvSpPr>
            <p:cNvPr id="17" name="object 17"/>
            <p:cNvSpPr/>
            <p:nvPr/>
          </p:nvSpPr>
          <p:spPr>
            <a:xfrm>
              <a:off x="11095477" y="461733"/>
              <a:ext cx="592455" cy="857885"/>
            </a:xfrm>
            <a:custGeom>
              <a:avLst/>
              <a:gdLst/>
              <a:ahLst/>
              <a:cxnLst/>
              <a:rect l="l" t="t" r="r" b="b"/>
              <a:pathLst>
                <a:path w="592454" h="857885">
                  <a:moveTo>
                    <a:pt x="273250" y="0"/>
                  </a:moveTo>
                  <a:lnTo>
                    <a:pt x="225392" y="7269"/>
                  </a:lnTo>
                  <a:lnTo>
                    <a:pt x="181310" y="21295"/>
                  </a:lnTo>
                  <a:lnTo>
                    <a:pt x="140453" y="41963"/>
                  </a:lnTo>
                  <a:lnTo>
                    <a:pt x="103496" y="68606"/>
                  </a:lnTo>
                  <a:lnTo>
                    <a:pt x="71113" y="100561"/>
                  </a:lnTo>
                  <a:lnTo>
                    <a:pt x="43979" y="137160"/>
                  </a:lnTo>
                  <a:lnTo>
                    <a:pt x="22770" y="177740"/>
                  </a:lnTo>
                  <a:lnTo>
                    <a:pt x="8158" y="221633"/>
                  </a:lnTo>
                  <a:lnTo>
                    <a:pt x="0" y="273601"/>
                  </a:lnTo>
                  <a:lnTo>
                    <a:pt x="745" y="324971"/>
                  </a:lnTo>
                  <a:lnTo>
                    <a:pt x="10128" y="374783"/>
                  </a:lnTo>
                  <a:lnTo>
                    <a:pt x="27760" y="421757"/>
                  </a:lnTo>
                  <a:lnTo>
                    <a:pt x="27882" y="422083"/>
                  </a:lnTo>
                  <a:lnTo>
                    <a:pt x="53739" y="465911"/>
                  </a:lnTo>
                  <a:lnTo>
                    <a:pt x="87432" y="505312"/>
                  </a:lnTo>
                  <a:lnTo>
                    <a:pt x="105853" y="527979"/>
                  </a:lnTo>
                  <a:lnTo>
                    <a:pt x="119486" y="554676"/>
                  </a:lnTo>
                  <a:lnTo>
                    <a:pt x="127947" y="584428"/>
                  </a:lnTo>
                  <a:lnTo>
                    <a:pt x="130853" y="616349"/>
                  </a:lnTo>
                  <a:lnTo>
                    <a:pt x="130853" y="683354"/>
                  </a:lnTo>
                  <a:lnTo>
                    <a:pt x="136683" y="730918"/>
                  </a:lnTo>
                  <a:lnTo>
                    <a:pt x="153167" y="772884"/>
                  </a:lnTo>
                  <a:lnTo>
                    <a:pt x="178797" y="807890"/>
                  </a:lnTo>
                  <a:lnTo>
                    <a:pt x="212065" y="834578"/>
                  </a:lnTo>
                  <a:lnTo>
                    <a:pt x="251649" y="851668"/>
                  </a:lnTo>
                  <a:lnTo>
                    <a:pt x="252056" y="851668"/>
                  </a:lnTo>
                  <a:lnTo>
                    <a:pt x="295483" y="857560"/>
                  </a:lnTo>
                  <a:lnTo>
                    <a:pt x="339199" y="851668"/>
                  </a:lnTo>
                  <a:lnTo>
                    <a:pt x="378511" y="835047"/>
                  </a:lnTo>
                  <a:lnTo>
                    <a:pt x="411840" y="809279"/>
                  </a:lnTo>
                  <a:lnTo>
                    <a:pt x="425429" y="791697"/>
                  </a:lnTo>
                  <a:lnTo>
                    <a:pt x="295483" y="791697"/>
                  </a:lnTo>
                  <a:lnTo>
                    <a:pt x="256292" y="783454"/>
                  </a:lnTo>
                  <a:lnTo>
                    <a:pt x="224974" y="760684"/>
                  </a:lnTo>
                  <a:lnTo>
                    <a:pt x="204213" y="726332"/>
                  </a:lnTo>
                  <a:lnTo>
                    <a:pt x="196692" y="683354"/>
                  </a:lnTo>
                  <a:lnTo>
                    <a:pt x="196690" y="657776"/>
                  </a:lnTo>
                  <a:lnTo>
                    <a:pt x="460113" y="657776"/>
                  </a:lnTo>
                  <a:lnTo>
                    <a:pt x="460113" y="616349"/>
                  </a:lnTo>
                  <a:lnTo>
                    <a:pt x="462463" y="591926"/>
                  </a:lnTo>
                  <a:lnTo>
                    <a:pt x="195445" y="591926"/>
                  </a:lnTo>
                  <a:lnTo>
                    <a:pt x="188566" y="554676"/>
                  </a:lnTo>
                  <a:lnTo>
                    <a:pt x="188444" y="554017"/>
                  </a:lnTo>
                  <a:lnTo>
                    <a:pt x="175565" y="518516"/>
                  </a:lnTo>
                  <a:lnTo>
                    <a:pt x="157164" y="486322"/>
                  </a:lnTo>
                  <a:lnTo>
                    <a:pt x="133596" y="458335"/>
                  </a:lnTo>
                  <a:lnTo>
                    <a:pt x="102542" y="420919"/>
                  </a:lnTo>
                  <a:lnTo>
                    <a:pt x="80594" y="379113"/>
                  </a:lnTo>
                  <a:lnTo>
                    <a:pt x="68029" y="333911"/>
                  </a:lnTo>
                  <a:lnTo>
                    <a:pt x="65120" y="286302"/>
                  </a:lnTo>
                  <a:lnTo>
                    <a:pt x="72141" y="237279"/>
                  </a:lnTo>
                  <a:lnTo>
                    <a:pt x="89419" y="190432"/>
                  </a:lnTo>
                  <a:lnTo>
                    <a:pt x="116296" y="149011"/>
                  </a:lnTo>
                  <a:lnTo>
                    <a:pt x="151340" y="114429"/>
                  </a:lnTo>
                  <a:lnTo>
                    <a:pt x="193118" y="88102"/>
                  </a:lnTo>
                  <a:lnTo>
                    <a:pt x="240200" y="71442"/>
                  </a:lnTo>
                  <a:lnTo>
                    <a:pt x="289784" y="65141"/>
                  </a:lnTo>
                  <a:lnTo>
                    <a:pt x="481780" y="65141"/>
                  </a:lnTo>
                  <a:lnTo>
                    <a:pt x="481182" y="64584"/>
                  </a:lnTo>
                  <a:lnTo>
                    <a:pt x="445541" y="39941"/>
                  </a:lnTo>
                  <a:lnTo>
                    <a:pt x="406398" y="20642"/>
                  </a:lnTo>
                  <a:lnTo>
                    <a:pt x="364483" y="7269"/>
                  </a:lnTo>
                  <a:lnTo>
                    <a:pt x="364686" y="7269"/>
                  </a:lnTo>
                  <a:lnTo>
                    <a:pt x="319723" y="151"/>
                  </a:lnTo>
                  <a:lnTo>
                    <a:pt x="273250" y="0"/>
                  </a:lnTo>
                  <a:close/>
                </a:path>
                <a:path w="592454" h="857885">
                  <a:moveTo>
                    <a:pt x="460113" y="657776"/>
                  </a:moveTo>
                  <a:lnTo>
                    <a:pt x="394276" y="657776"/>
                  </a:lnTo>
                  <a:lnTo>
                    <a:pt x="394276" y="692904"/>
                  </a:lnTo>
                  <a:lnTo>
                    <a:pt x="386581" y="730918"/>
                  </a:lnTo>
                  <a:lnTo>
                    <a:pt x="386500" y="731320"/>
                  </a:lnTo>
                  <a:lnTo>
                    <a:pt x="365306" y="762727"/>
                  </a:lnTo>
                  <a:lnTo>
                    <a:pt x="333899" y="783921"/>
                  </a:lnTo>
                  <a:lnTo>
                    <a:pt x="295483" y="791697"/>
                  </a:lnTo>
                  <a:lnTo>
                    <a:pt x="425429" y="791697"/>
                  </a:lnTo>
                  <a:lnTo>
                    <a:pt x="437605" y="775945"/>
                  </a:lnTo>
                  <a:lnTo>
                    <a:pt x="454222" y="736626"/>
                  </a:lnTo>
                  <a:lnTo>
                    <a:pt x="460113" y="692904"/>
                  </a:lnTo>
                  <a:lnTo>
                    <a:pt x="460113" y="657776"/>
                  </a:lnTo>
                  <a:close/>
                </a:path>
                <a:path w="592454" h="857885">
                  <a:moveTo>
                    <a:pt x="481780" y="65141"/>
                  </a:moveTo>
                  <a:lnTo>
                    <a:pt x="289784" y="65141"/>
                  </a:lnTo>
                  <a:lnTo>
                    <a:pt x="337185" y="68828"/>
                  </a:lnTo>
                  <a:lnTo>
                    <a:pt x="381428" y="81566"/>
                  </a:lnTo>
                  <a:lnTo>
                    <a:pt x="421538" y="102417"/>
                  </a:lnTo>
                  <a:lnTo>
                    <a:pt x="456541" y="130444"/>
                  </a:lnTo>
                  <a:lnTo>
                    <a:pt x="485462" y="164709"/>
                  </a:lnTo>
                  <a:lnTo>
                    <a:pt x="507327" y="204275"/>
                  </a:lnTo>
                  <a:lnTo>
                    <a:pt x="521160" y="248204"/>
                  </a:lnTo>
                  <a:lnTo>
                    <a:pt x="525988" y="295559"/>
                  </a:lnTo>
                  <a:lnTo>
                    <a:pt x="521601" y="340219"/>
                  </a:lnTo>
                  <a:lnTo>
                    <a:pt x="508713" y="382615"/>
                  </a:lnTo>
                  <a:lnTo>
                    <a:pt x="487733" y="421757"/>
                  </a:lnTo>
                  <a:lnTo>
                    <a:pt x="459072" y="456659"/>
                  </a:lnTo>
                  <a:lnTo>
                    <a:pt x="434913" y="485629"/>
                  </a:lnTo>
                  <a:lnTo>
                    <a:pt x="416004" y="518516"/>
                  </a:lnTo>
                  <a:lnTo>
                    <a:pt x="402860" y="554017"/>
                  </a:lnTo>
                  <a:lnTo>
                    <a:pt x="402806" y="554162"/>
                  </a:lnTo>
                  <a:lnTo>
                    <a:pt x="395584" y="591926"/>
                  </a:lnTo>
                  <a:lnTo>
                    <a:pt x="462463" y="591926"/>
                  </a:lnTo>
                  <a:lnTo>
                    <a:pt x="463163" y="584653"/>
                  </a:lnTo>
                  <a:lnTo>
                    <a:pt x="472013" y="554676"/>
                  </a:lnTo>
                  <a:lnTo>
                    <a:pt x="472254" y="554162"/>
                  </a:lnTo>
                  <a:lnTo>
                    <a:pt x="486361" y="527068"/>
                  </a:lnTo>
                  <a:lnTo>
                    <a:pt x="505706" y="503166"/>
                  </a:lnTo>
                  <a:lnTo>
                    <a:pt x="535996" y="467690"/>
                  </a:lnTo>
                  <a:lnTo>
                    <a:pt x="560026" y="428538"/>
                  </a:lnTo>
                  <a:lnTo>
                    <a:pt x="577526" y="386363"/>
                  </a:lnTo>
                  <a:lnTo>
                    <a:pt x="588224" y="341820"/>
                  </a:lnTo>
                  <a:lnTo>
                    <a:pt x="591850" y="295559"/>
                  </a:lnTo>
                  <a:lnTo>
                    <a:pt x="588335" y="249766"/>
                  </a:lnTo>
                  <a:lnTo>
                    <a:pt x="578142" y="206199"/>
                  </a:lnTo>
                  <a:lnTo>
                    <a:pt x="561802" y="165378"/>
                  </a:lnTo>
                  <a:lnTo>
                    <a:pt x="539842" y="127822"/>
                  </a:lnTo>
                  <a:lnTo>
                    <a:pt x="512792" y="94051"/>
                  </a:lnTo>
                  <a:lnTo>
                    <a:pt x="481780" y="6514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292169" y="625571"/>
              <a:ext cx="197586" cy="23050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358032" y="921938"/>
              <a:ext cx="65862" cy="65862"/>
            </a:xfrm>
            <a:prstGeom prst="rect">
              <a:avLst/>
            </a:prstGeom>
          </p:spPr>
        </p:pic>
      </p:grpSp>
      <p:sp>
        <p:nvSpPr>
          <p:cNvPr id="20" name="object 20"/>
          <p:cNvSpPr/>
          <p:nvPr/>
        </p:nvSpPr>
        <p:spPr>
          <a:xfrm>
            <a:off x="664637" y="456081"/>
            <a:ext cx="2497455" cy="567690"/>
          </a:xfrm>
          <a:custGeom>
            <a:avLst/>
            <a:gdLst/>
            <a:ahLst/>
            <a:cxnLst/>
            <a:rect l="l" t="t" r="r" b="b"/>
            <a:pathLst>
              <a:path w="2497455" h="567690">
                <a:moveTo>
                  <a:pt x="2352941" y="0"/>
                </a:moveTo>
                <a:lnTo>
                  <a:pt x="143929" y="0"/>
                </a:lnTo>
                <a:lnTo>
                  <a:pt x="98436" y="7337"/>
                </a:lnTo>
                <a:lnTo>
                  <a:pt x="58926" y="27770"/>
                </a:lnTo>
                <a:lnTo>
                  <a:pt x="27770" y="58926"/>
                </a:lnTo>
                <a:lnTo>
                  <a:pt x="7337" y="98436"/>
                </a:lnTo>
                <a:lnTo>
                  <a:pt x="0" y="143929"/>
                </a:lnTo>
                <a:lnTo>
                  <a:pt x="0" y="423481"/>
                </a:lnTo>
                <a:lnTo>
                  <a:pt x="7337" y="468974"/>
                </a:lnTo>
                <a:lnTo>
                  <a:pt x="27770" y="508483"/>
                </a:lnTo>
                <a:lnTo>
                  <a:pt x="58926" y="539640"/>
                </a:lnTo>
                <a:lnTo>
                  <a:pt x="98436" y="560072"/>
                </a:lnTo>
                <a:lnTo>
                  <a:pt x="143929" y="567410"/>
                </a:lnTo>
                <a:lnTo>
                  <a:pt x="2352941" y="567410"/>
                </a:lnTo>
                <a:lnTo>
                  <a:pt x="2398434" y="560072"/>
                </a:lnTo>
                <a:lnTo>
                  <a:pt x="2437944" y="539640"/>
                </a:lnTo>
                <a:lnTo>
                  <a:pt x="2469100" y="508483"/>
                </a:lnTo>
                <a:lnTo>
                  <a:pt x="2489533" y="468974"/>
                </a:lnTo>
                <a:lnTo>
                  <a:pt x="2496870" y="423481"/>
                </a:lnTo>
                <a:lnTo>
                  <a:pt x="2496870" y="143929"/>
                </a:lnTo>
                <a:lnTo>
                  <a:pt x="2489533" y="98436"/>
                </a:lnTo>
                <a:lnTo>
                  <a:pt x="2469100" y="58926"/>
                </a:lnTo>
                <a:lnTo>
                  <a:pt x="2437944" y="27770"/>
                </a:lnTo>
                <a:lnTo>
                  <a:pt x="2398434" y="7337"/>
                </a:lnTo>
                <a:lnTo>
                  <a:pt x="2352941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664637" y="517977"/>
            <a:ext cx="2497455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solidFill>
                  <a:srgbClr val="D1E293"/>
                </a:solidFill>
                <a:latin typeface="Grammarsaurus" pitchFamily="2" charset="0"/>
              </a:rPr>
              <a:t>Auto or Not-o?</a:t>
            </a:r>
            <a:endParaRPr sz="2500" dirty="0">
              <a:latin typeface="Grammarsaurus" pitchFamily="2" charset="0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51941" y="2276061"/>
            <a:ext cx="7416800" cy="15374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3000" dirty="0">
                <a:latin typeface="Grammarsaurus" pitchFamily="2" charset="0"/>
                <a:cs typeface="Lucida Sans Unicode"/>
              </a:rPr>
              <a:t>We have looked at how the stem </a:t>
            </a:r>
            <a:r>
              <a:rPr sz="3000" b="1" dirty="0">
                <a:latin typeface="Grammarsaurus" pitchFamily="2" charset="0"/>
                <a:cs typeface="Arial Black"/>
              </a:rPr>
              <a:t>auto</a:t>
            </a:r>
            <a:r>
              <a:rPr sz="3000" dirty="0">
                <a:latin typeface="Grammarsaurus" pitchFamily="2" charset="0"/>
                <a:cs typeface="Lucida Sans Unicode"/>
              </a:rPr>
              <a:t>, which means “</a:t>
            </a:r>
            <a:r>
              <a:rPr sz="3000" b="1" dirty="0">
                <a:latin typeface="Grammarsaurus" pitchFamily="2" charset="0"/>
                <a:cs typeface="Arial Black"/>
              </a:rPr>
              <a:t>by itself</a:t>
            </a:r>
            <a:r>
              <a:rPr sz="3000" dirty="0">
                <a:latin typeface="Grammarsaurus" pitchFamily="2" charset="0"/>
                <a:cs typeface="Lucida Sans Unicode"/>
              </a:rPr>
              <a:t>” or “</a:t>
            </a:r>
            <a:r>
              <a:rPr sz="3000" b="1" dirty="0">
                <a:latin typeface="Grammarsaurus" pitchFamily="2" charset="0"/>
                <a:cs typeface="Arial Black"/>
              </a:rPr>
              <a:t>oneself</a:t>
            </a:r>
            <a:r>
              <a:rPr sz="3000" dirty="0">
                <a:latin typeface="Grammarsaurus" pitchFamily="2" charset="0"/>
                <a:cs typeface="Lucida Sans Unicode"/>
              </a:rPr>
              <a:t>”, can combine with both </a:t>
            </a:r>
            <a:r>
              <a:rPr sz="3000" b="1" dirty="0">
                <a:latin typeface="Grammarsaurus" pitchFamily="2" charset="0"/>
                <a:cs typeface="Arial Black"/>
              </a:rPr>
              <a:t>free</a:t>
            </a:r>
            <a:r>
              <a:rPr sz="3000" dirty="0">
                <a:latin typeface="Grammarsaurus" pitchFamily="2" charset="0"/>
                <a:cs typeface="Arial Black"/>
              </a:rPr>
              <a:t> </a:t>
            </a:r>
            <a:r>
              <a:rPr sz="3000" dirty="0">
                <a:latin typeface="Grammarsaurus" pitchFamily="2" charset="0"/>
                <a:cs typeface="Lucida Sans Unicode"/>
              </a:rPr>
              <a:t>and </a:t>
            </a:r>
            <a:r>
              <a:rPr sz="3000" b="1" dirty="0">
                <a:latin typeface="Grammarsaurus" pitchFamily="2" charset="0"/>
                <a:cs typeface="Arial Black"/>
              </a:rPr>
              <a:t>bound</a:t>
            </a:r>
            <a:r>
              <a:rPr sz="3000" dirty="0">
                <a:latin typeface="Grammarsaurus" pitchFamily="2" charset="0"/>
                <a:cs typeface="Arial Black"/>
              </a:rPr>
              <a:t> </a:t>
            </a:r>
            <a:r>
              <a:rPr sz="3000" dirty="0">
                <a:latin typeface="Grammarsaurus" pitchFamily="2" charset="0"/>
                <a:cs typeface="Lucida Sans Unicode"/>
              </a:rPr>
              <a:t>bases.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8627033" y="1377950"/>
            <a:ext cx="2900680" cy="4102100"/>
            <a:chOff x="8627033" y="1377950"/>
            <a:chExt cx="2900680" cy="4102100"/>
          </a:xfrm>
        </p:grpSpPr>
        <p:sp>
          <p:nvSpPr>
            <p:cNvPr id="8" name="object 8"/>
            <p:cNvSpPr/>
            <p:nvPr/>
          </p:nvSpPr>
          <p:spPr>
            <a:xfrm>
              <a:off x="8675751" y="1475739"/>
              <a:ext cx="2754630" cy="3906520"/>
            </a:xfrm>
            <a:custGeom>
              <a:avLst/>
              <a:gdLst/>
              <a:ahLst/>
              <a:cxnLst/>
              <a:rect l="l" t="t" r="r" b="b"/>
              <a:pathLst>
                <a:path w="2754629" h="3906520">
                  <a:moveTo>
                    <a:pt x="0" y="3906520"/>
                  </a:moveTo>
                  <a:lnTo>
                    <a:pt x="2754185" y="3906520"/>
                  </a:lnTo>
                  <a:lnTo>
                    <a:pt x="2754185" y="0"/>
                  </a:lnTo>
                  <a:lnTo>
                    <a:pt x="0" y="0"/>
                  </a:lnTo>
                  <a:lnTo>
                    <a:pt x="0" y="39065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8627034" y="1377949"/>
              <a:ext cx="2900680" cy="4102100"/>
            </a:xfrm>
            <a:custGeom>
              <a:avLst/>
              <a:gdLst/>
              <a:ahLst/>
              <a:cxnLst/>
              <a:rect l="l" t="t" r="r" b="b"/>
              <a:pathLst>
                <a:path w="2900679" h="4102100">
                  <a:moveTo>
                    <a:pt x="2900324" y="0"/>
                  </a:moveTo>
                  <a:lnTo>
                    <a:pt x="2802902" y="0"/>
                  </a:lnTo>
                  <a:lnTo>
                    <a:pt x="2802902" y="97790"/>
                  </a:lnTo>
                  <a:lnTo>
                    <a:pt x="2802902" y="4004310"/>
                  </a:lnTo>
                  <a:lnTo>
                    <a:pt x="97447" y="4004310"/>
                  </a:lnTo>
                  <a:lnTo>
                    <a:pt x="97447" y="97790"/>
                  </a:lnTo>
                  <a:lnTo>
                    <a:pt x="2802902" y="97790"/>
                  </a:lnTo>
                  <a:lnTo>
                    <a:pt x="2802902" y="0"/>
                  </a:lnTo>
                  <a:lnTo>
                    <a:pt x="0" y="0"/>
                  </a:lnTo>
                  <a:lnTo>
                    <a:pt x="0" y="97790"/>
                  </a:lnTo>
                  <a:lnTo>
                    <a:pt x="0" y="4004310"/>
                  </a:lnTo>
                  <a:lnTo>
                    <a:pt x="0" y="4102100"/>
                  </a:lnTo>
                  <a:lnTo>
                    <a:pt x="2900324" y="4102100"/>
                  </a:lnTo>
                  <a:lnTo>
                    <a:pt x="2900324" y="4004564"/>
                  </a:lnTo>
                  <a:lnTo>
                    <a:pt x="2900324" y="4004310"/>
                  </a:lnTo>
                  <a:lnTo>
                    <a:pt x="2900324" y="97790"/>
                  </a:lnTo>
                  <a:lnTo>
                    <a:pt x="2900324" y="97548"/>
                  </a:lnTo>
                  <a:lnTo>
                    <a:pt x="2900324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97717" y="5256264"/>
              <a:ext cx="70169" cy="7016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129593" y="5099769"/>
              <a:ext cx="235585" cy="233045"/>
            </a:xfrm>
            <a:custGeom>
              <a:avLst/>
              <a:gdLst/>
              <a:ahLst/>
              <a:cxnLst/>
              <a:rect l="l" t="t" r="r" b="b"/>
              <a:pathLst>
                <a:path w="235584" h="233045">
                  <a:moveTo>
                    <a:pt x="106636" y="0"/>
                  </a:moveTo>
                  <a:lnTo>
                    <a:pt x="68161" y="10780"/>
                  </a:lnTo>
                  <a:lnTo>
                    <a:pt x="34873" y="32844"/>
                  </a:lnTo>
                  <a:lnTo>
                    <a:pt x="9364" y="65760"/>
                  </a:lnTo>
                  <a:lnTo>
                    <a:pt x="0" y="101058"/>
                  </a:lnTo>
                  <a:lnTo>
                    <a:pt x="145" y="136359"/>
                  </a:lnTo>
                  <a:lnTo>
                    <a:pt x="32427" y="200024"/>
                  </a:lnTo>
                  <a:lnTo>
                    <a:pt x="72773" y="223281"/>
                  </a:lnTo>
                  <a:lnTo>
                    <a:pt x="120044" y="232650"/>
                  </a:lnTo>
                  <a:lnTo>
                    <a:pt x="163343" y="222989"/>
                  </a:lnTo>
                  <a:lnTo>
                    <a:pt x="200138" y="197197"/>
                  </a:lnTo>
                  <a:lnTo>
                    <a:pt x="225648" y="160057"/>
                  </a:lnTo>
                  <a:lnTo>
                    <a:pt x="235093" y="116356"/>
                  </a:lnTo>
                  <a:lnTo>
                    <a:pt x="234823" y="108334"/>
                  </a:lnTo>
                  <a:lnTo>
                    <a:pt x="219776" y="55363"/>
                  </a:lnTo>
                  <a:lnTo>
                    <a:pt x="176896" y="12021"/>
                  </a:lnTo>
                  <a:lnTo>
                    <a:pt x="1066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1127054" y="5097246"/>
              <a:ext cx="239395" cy="236220"/>
            </a:xfrm>
            <a:custGeom>
              <a:avLst/>
              <a:gdLst/>
              <a:ahLst/>
              <a:cxnLst/>
              <a:rect l="l" t="t" r="r" b="b"/>
              <a:pathLst>
                <a:path w="239395" h="236220">
                  <a:moveTo>
                    <a:pt x="4991" y="145884"/>
                  </a:moveTo>
                  <a:lnTo>
                    <a:pt x="4699" y="144614"/>
                  </a:lnTo>
                  <a:lnTo>
                    <a:pt x="4838" y="145719"/>
                  </a:lnTo>
                  <a:lnTo>
                    <a:pt x="4991" y="145884"/>
                  </a:lnTo>
                  <a:close/>
                </a:path>
                <a:path w="239395" h="236220">
                  <a:moveTo>
                    <a:pt x="5969" y="90170"/>
                  </a:moveTo>
                  <a:lnTo>
                    <a:pt x="5537" y="92710"/>
                  </a:lnTo>
                  <a:lnTo>
                    <a:pt x="5702" y="92710"/>
                  </a:lnTo>
                  <a:lnTo>
                    <a:pt x="5918" y="91440"/>
                  </a:lnTo>
                  <a:lnTo>
                    <a:pt x="5969" y="90170"/>
                  </a:lnTo>
                  <a:close/>
                </a:path>
                <a:path w="239395" h="236220">
                  <a:moveTo>
                    <a:pt x="6172" y="90170"/>
                  </a:moveTo>
                  <a:lnTo>
                    <a:pt x="6019" y="90906"/>
                  </a:lnTo>
                  <a:lnTo>
                    <a:pt x="6070" y="91440"/>
                  </a:lnTo>
                  <a:lnTo>
                    <a:pt x="6172" y="90170"/>
                  </a:lnTo>
                  <a:close/>
                </a:path>
                <a:path w="239395" h="236220">
                  <a:moveTo>
                    <a:pt x="6273" y="88900"/>
                  </a:moveTo>
                  <a:lnTo>
                    <a:pt x="5969" y="90170"/>
                  </a:lnTo>
                  <a:lnTo>
                    <a:pt x="6019" y="90805"/>
                  </a:lnTo>
                  <a:lnTo>
                    <a:pt x="6121" y="90170"/>
                  </a:lnTo>
                  <a:lnTo>
                    <a:pt x="6273" y="88900"/>
                  </a:lnTo>
                  <a:close/>
                </a:path>
                <a:path w="239395" h="236220">
                  <a:moveTo>
                    <a:pt x="12738" y="170180"/>
                  </a:moveTo>
                  <a:lnTo>
                    <a:pt x="12331" y="168910"/>
                  </a:lnTo>
                  <a:lnTo>
                    <a:pt x="12204" y="168910"/>
                  </a:lnTo>
                  <a:lnTo>
                    <a:pt x="12738" y="170180"/>
                  </a:lnTo>
                  <a:close/>
                </a:path>
                <a:path w="239395" h="236220">
                  <a:moveTo>
                    <a:pt x="23990" y="51676"/>
                  </a:moveTo>
                  <a:lnTo>
                    <a:pt x="23583" y="52070"/>
                  </a:lnTo>
                  <a:lnTo>
                    <a:pt x="23990" y="52070"/>
                  </a:lnTo>
                  <a:lnTo>
                    <a:pt x="23990" y="51676"/>
                  </a:lnTo>
                  <a:close/>
                </a:path>
                <a:path w="239395" h="236220">
                  <a:moveTo>
                    <a:pt x="24320" y="189230"/>
                  </a:moveTo>
                  <a:lnTo>
                    <a:pt x="23660" y="188074"/>
                  </a:lnTo>
                  <a:lnTo>
                    <a:pt x="23037" y="188074"/>
                  </a:lnTo>
                  <a:lnTo>
                    <a:pt x="23952" y="189230"/>
                  </a:lnTo>
                  <a:lnTo>
                    <a:pt x="24320" y="189230"/>
                  </a:lnTo>
                  <a:close/>
                </a:path>
                <a:path w="239395" h="236220">
                  <a:moveTo>
                    <a:pt x="27914" y="193827"/>
                  </a:moveTo>
                  <a:lnTo>
                    <a:pt x="27673" y="193040"/>
                  </a:lnTo>
                  <a:lnTo>
                    <a:pt x="27432" y="193040"/>
                  </a:lnTo>
                  <a:lnTo>
                    <a:pt x="27914" y="193827"/>
                  </a:lnTo>
                  <a:close/>
                </a:path>
                <a:path w="239395" h="236220">
                  <a:moveTo>
                    <a:pt x="28308" y="194475"/>
                  </a:moveTo>
                  <a:lnTo>
                    <a:pt x="27914" y="193827"/>
                  </a:lnTo>
                  <a:lnTo>
                    <a:pt x="27965" y="194475"/>
                  </a:lnTo>
                  <a:lnTo>
                    <a:pt x="28308" y="194475"/>
                  </a:lnTo>
                  <a:close/>
                </a:path>
                <a:path w="239395" h="236220">
                  <a:moveTo>
                    <a:pt x="49593" y="26466"/>
                  </a:moveTo>
                  <a:lnTo>
                    <a:pt x="49377" y="26466"/>
                  </a:lnTo>
                  <a:lnTo>
                    <a:pt x="49352" y="26670"/>
                  </a:lnTo>
                  <a:lnTo>
                    <a:pt x="49593" y="26466"/>
                  </a:lnTo>
                  <a:close/>
                </a:path>
                <a:path w="239395" h="236220">
                  <a:moveTo>
                    <a:pt x="164795" y="224866"/>
                  </a:moveTo>
                  <a:lnTo>
                    <a:pt x="164515" y="224866"/>
                  </a:lnTo>
                  <a:lnTo>
                    <a:pt x="164515" y="225120"/>
                  </a:lnTo>
                  <a:lnTo>
                    <a:pt x="164795" y="224866"/>
                  </a:lnTo>
                  <a:close/>
                </a:path>
                <a:path w="239395" h="236220">
                  <a:moveTo>
                    <a:pt x="178625" y="216966"/>
                  </a:moveTo>
                  <a:lnTo>
                    <a:pt x="178244" y="217030"/>
                  </a:lnTo>
                  <a:lnTo>
                    <a:pt x="177736" y="217360"/>
                  </a:lnTo>
                  <a:lnTo>
                    <a:pt x="177152" y="217843"/>
                  </a:lnTo>
                  <a:lnTo>
                    <a:pt x="177787" y="217512"/>
                  </a:lnTo>
                  <a:lnTo>
                    <a:pt x="178142" y="217233"/>
                  </a:lnTo>
                  <a:lnTo>
                    <a:pt x="178295" y="217170"/>
                  </a:lnTo>
                  <a:lnTo>
                    <a:pt x="178625" y="216966"/>
                  </a:lnTo>
                  <a:close/>
                </a:path>
                <a:path w="239395" h="236220">
                  <a:moveTo>
                    <a:pt x="182981" y="214630"/>
                  </a:moveTo>
                  <a:lnTo>
                    <a:pt x="182333" y="214630"/>
                  </a:lnTo>
                  <a:lnTo>
                    <a:pt x="180721" y="215900"/>
                  </a:lnTo>
                  <a:lnTo>
                    <a:pt x="182981" y="214630"/>
                  </a:lnTo>
                  <a:close/>
                </a:path>
                <a:path w="239395" h="236220">
                  <a:moveTo>
                    <a:pt x="186143" y="213461"/>
                  </a:moveTo>
                  <a:lnTo>
                    <a:pt x="185102" y="214452"/>
                  </a:lnTo>
                  <a:lnTo>
                    <a:pt x="185267" y="214452"/>
                  </a:lnTo>
                  <a:lnTo>
                    <a:pt x="186143" y="213461"/>
                  </a:lnTo>
                  <a:close/>
                </a:path>
                <a:path w="239395" h="236220">
                  <a:moveTo>
                    <a:pt x="188683" y="209537"/>
                  </a:moveTo>
                  <a:lnTo>
                    <a:pt x="186956" y="211188"/>
                  </a:lnTo>
                  <a:lnTo>
                    <a:pt x="186385" y="211505"/>
                  </a:lnTo>
                  <a:lnTo>
                    <a:pt x="186931" y="211264"/>
                  </a:lnTo>
                  <a:lnTo>
                    <a:pt x="187934" y="210362"/>
                  </a:lnTo>
                  <a:lnTo>
                    <a:pt x="188417" y="209969"/>
                  </a:lnTo>
                  <a:lnTo>
                    <a:pt x="188683" y="209537"/>
                  </a:lnTo>
                  <a:close/>
                </a:path>
                <a:path w="239395" h="236220">
                  <a:moveTo>
                    <a:pt x="195376" y="204812"/>
                  </a:moveTo>
                  <a:lnTo>
                    <a:pt x="195046" y="205092"/>
                  </a:lnTo>
                  <a:lnTo>
                    <a:pt x="194398" y="205790"/>
                  </a:lnTo>
                  <a:lnTo>
                    <a:pt x="194741" y="205790"/>
                  </a:lnTo>
                  <a:lnTo>
                    <a:pt x="195376" y="204812"/>
                  </a:lnTo>
                  <a:close/>
                </a:path>
                <a:path w="239395" h="236220">
                  <a:moveTo>
                    <a:pt x="195440" y="204812"/>
                  </a:moveTo>
                  <a:lnTo>
                    <a:pt x="194779" y="205790"/>
                  </a:lnTo>
                  <a:lnTo>
                    <a:pt x="195402" y="205092"/>
                  </a:lnTo>
                  <a:lnTo>
                    <a:pt x="195440" y="204812"/>
                  </a:lnTo>
                  <a:close/>
                </a:path>
                <a:path w="239395" h="236220">
                  <a:moveTo>
                    <a:pt x="207276" y="193827"/>
                  </a:moveTo>
                  <a:lnTo>
                    <a:pt x="206324" y="194475"/>
                  </a:lnTo>
                  <a:lnTo>
                    <a:pt x="206629" y="194475"/>
                  </a:lnTo>
                  <a:lnTo>
                    <a:pt x="207111" y="194068"/>
                  </a:lnTo>
                  <a:lnTo>
                    <a:pt x="207276" y="193827"/>
                  </a:lnTo>
                  <a:close/>
                </a:path>
                <a:path w="239395" h="236220">
                  <a:moveTo>
                    <a:pt x="208305" y="193040"/>
                  </a:moveTo>
                  <a:lnTo>
                    <a:pt x="208026" y="193040"/>
                  </a:lnTo>
                  <a:lnTo>
                    <a:pt x="207848" y="193040"/>
                  </a:lnTo>
                  <a:lnTo>
                    <a:pt x="207276" y="193827"/>
                  </a:lnTo>
                  <a:lnTo>
                    <a:pt x="208305" y="193040"/>
                  </a:lnTo>
                  <a:close/>
                </a:path>
                <a:path w="239395" h="236220">
                  <a:moveTo>
                    <a:pt x="208318" y="191084"/>
                  </a:moveTo>
                  <a:lnTo>
                    <a:pt x="207264" y="192138"/>
                  </a:lnTo>
                  <a:lnTo>
                    <a:pt x="207111" y="192392"/>
                  </a:lnTo>
                  <a:lnTo>
                    <a:pt x="207886" y="191693"/>
                  </a:lnTo>
                  <a:lnTo>
                    <a:pt x="208026" y="191439"/>
                  </a:lnTo>
                  <a:lnTo>
                    <a:pt x="208318" y="191084"/>
                  </a:lnTo>
                  <a:close/>
                </a:path>
                <a:path w="239395" h="236220">
                  <a:moveTo>
                    <a:pt x="211213" y="188074"/>
                  </a:moveTo>
                  <a:lnTo>
                    <a:pt x="209372" y="190500"/>
                  </a:lnTo>
                  <a:lnTo>
                    <a:pt x="208673" y="191770"/>
                  </a:lnTo>
                  <a:lnTo>
                    <a:pt x="209156" y="191770"/>
                  </a:lnTo>
                  <a:lnTo>
                    <a:pt x="210273" y="190500"/>
                  </a:lnTo>
                  <a:lnTo>
                    <a:pt x="210578" y="189230"/>
                  </a:lnTo>
                  <a:lnTo>
                    <a:pt x="211213" y="188074"/>
                  </a:lnTo>
                  <a:close/>
                </a:path>
                <a:path w="239395" h="236220">
                  <a:moveTo>
                    <a:pt x="211963" y="186690"/>
                  </a:moveTo>
                  <a:lnTo>
                    <a:pt x="211213" y="188074"/>
                  </a:lnTo>
                  <a:lnTo>
                    <a:pt x="211950" y="187096"/>
                  </a:lnTo>
                  <a:lnTo>
                    <a:pt x="211963" y="186690"/>
                  </a:lnTo>
                  <a:close/>
                </a:path>
                <a:path w="239395" h="236220">
                  <a:moveTo>
                    <a:pt x="212737" y="186690"/>
                  </a:moveTo>
                  <a:lnTo>
                    <a:pt x="212255" y="186690"/>
                  </a:lnTo>
                  <a:lnTo>
                    <a:pt x="211950" y="187096"/>
                  </a:lnTo>
                  <a:lnTo>
                    <a:pt x="211924" y="188074"/>
                  </a:lnTo>
                  <a:lnTo>
                    <a:pt x="212483" y="187096"/>
                  </a:lnTo>
                  <a:lnTo>
                    <a:pt x="212737" y="186690"/>
                  </a:lnTo>
                  <a:close/>
                </a:path>
                <a:path w="239395" h="236220">
                  <a:moveTo>
                    <a:pt x="214147" y="184594"/>
                  </a:moveTo>
                  <a:lnTo>
                    <a:pt x="213550" y="185420"/>
                  </a:lnTo>
                  <a:lnTo>
                    <a:pt x="212737" y="186690"/>
                  </a:lnTo>
                  <a:lnTo>
                    <a:pt x="213118" y="186690"/>
                  </a:lnTo>
                  <a:lnTo>
                    <a:pt x="214147" y="184594"/>
                  </a:lnTo>
                  <a:close/>
                </a:path>
                <a:path w="239395" h="236220">
                  <a:moveTo>
                    <a:pt x="214757" y="184150"/>
                  </a:moveTo>
                  <a:lnTo>
                    <a:pt x="214058" y="185420"/>
                  </a:lnTo>
                  <a:lnTo>
                    <a:pt x="214757" y="184594"/>
                  </a:lnTo>
                  <a:lnTo>
                    <a:pt x="214757" y="184150"/>
                  </a:lnTo>
                  <a:close/>
                </a:path>
                <a:path w="239395" h="236220">
                  <a:moveTo>
                    <a:pt x="217157" y="179933"/>
                  </a:moveTo>
                  <a:lnTo>
                    <a:pt x="215709" y="182397"/>
                  </a:lnTo>
                  <a:lnTo>
                    <a:pt x="216535" y="181343"/>
                  </a:lnTo>
                  <a:lnTo>
                    <a:pt x="217157" y="179933"/>
                  </a:lnTo>
                  <a:close/>
                </a:path>
                <a:path w="239395" h="236220">
                  <a:moveTo>
                    <a:pt x="220560" y="175260"/>
                  </a:moveTo>
                  <a:lnTo>
                    <a:pt x="220256" y="175260"/>
                  </a:lnTo>
                  <a:lnTo>
                    <a:pt x="219722" y="176339"/>
                  </a:lnTo>
                  <a:lnTo>
                    <a:pt x="220560" y="175260"/>
                  </a:lnTo>
                  <a:close/>
                </a:path>
                <a:path w="239395" h="236220">
                  <a:moveTo>
                    <a:pt x="221208" y="173990"/>
                  </a:moveTo>
                  <a:lnTo>
                    <a:pt x="220662" y="174650"/>
                  </a:lnTo>
                  <a:lnTo>
                    <a:pt x="220256" y="175260"/>
                  </a:lnTo>
                  <a:lnTo>
                    <a:pt x="220840" y="174802"/>
                  </a:lnTo>
                  <a:lnTo>
                    <a:pt x="220941" y="174650"/>
                  </a:lnTo>
                  <a:lnTo>
                    <a:pt x="221208" y="173990"/>
                  </a:lnTo>
                  <a:close/>
                </a:path>
                <a:path w="239395" h="236220">
                  <a:moveTo>
                    <a:pt x="221792" y="173189"/>
                  </a:moveTo>
                  <a:lnTo>
                    <a:pt x="221361" y="173609"/>
                  </a:lnTo>
                  <a:lnTo>
                    <a:pt x="221208" y="173990"/>
                  </a:lnTo>
                  <a:lnTo>
                    <a:pt x="220954" y="174650"/>
                  </a:lnTo>
                  <a:lnTo>
                    <a:pt x="221653" y="173609"/>
                  </a:lnTo>
                  <a:lnTo>
                    <a:pt x="221792" y="173189"/>
                  </a:lnTo>
                  <a:close/>
                </a:path>
                <a:path w="239395" h="236220">
                  <a:moveTo>
                    <a:pt x="222796" y="170929"/>
                  </a:moveTo>
                  <a:lnTo>
                    <a:pt x="222491" y="171335"/>
                  </a:lnTo>
                  <a:lnTo>
                    <a:pt x="222377" y="171932"/>
                  </a:lnTo>
                  <a:lnTo>
                    <a:pt x="222059" y="172466"/>
                  </a:lnTo>
                  <a:lnTo>
                    <a:pt x="222173" y="172339"/>
                  </a:lnTo>
                  <a:lnTo>
                    <a:pt x="222554" y="171805"/>
                  </a:lnTo>
                  <a:lnTo>
                    <a:pt x="222618" y="171437"/>
                  </a:lnTo>
                  <a:lnTo>
                    <a:pt x="222796" y="170929"/>
                  </a:lnTo>
                  <a:close/>
                </a:path>
                <a:path w="239395" h="236220">
                  <a:moveTo>
                    <a:pt x="223469" y="173990"/>
                  </a:moveTo>
                  <a:lnTo>
                    <a:pt x="222034" y="173990"/>
                  </a:lnTo>
                  <a:lnTo>
                    <a:pt x="221856" y="173990"/>
                  </a:lnTo>
                  <a:lnTo>
                    <a:pt x="220980" y="174650"/>
                  </a:lnTo>
                  <a:lnTo>
                    <a:pt x="220840" y="174802"/>
                  </a:lnTo>
                  <a:lnTo>
                    <a:pt x="220662" y="175260"/>
                  </a:lnTo>
                  <a:lnTo>
                    <a:pt x="220002" y="176657"/>
                  </a:lnTo>
                  <a:lnTo>
                    <a:pt x="219227" y="177380"/>
                  </a:lnTo>
                  <a:lnTo>
                    <a:pt x="219379" y="176911"/>
                  </a:lnTo>
                  <a:lnTo>
                    <a:pt x="218770" y="177800"/>
                  </a:lnTo>
                  <a:lnTo>
                    <a:pt x="219087" y="177800"/>
                  </a:lnTo>
                  <a:lnTo>
                    <a:pt x="220040" y="176784"/>
                  </a:lnTo>
                  <a:lnTo>
                    <a:pt x="219976" y="176911"/>
                  </a:lnTo>
                  <a:lnTo>
                    <a:pt x="218351" y="179070"/>
                  </a:lnTo>
                  <a:lnTo>
                    <a:pt x="216306" y="182880"/>
                  </a:lnTo>
                  <a:lnTo>
                    <a:pt x="214757" y="184594"/>
                  </a:lnTo>
                  <a:lnTo>
                    <a:pt x="216547" y="184594"/>
                  </a:lnTo>
                  <a:lnTo>
                    <a:pt x="217944" y="182880"/>
                  </a:lnTo>
                  <a:lnTo>
                    <a:pt x="220357" y="179070"/>
                  </a:lnTo>
                  <a:lnTo>
                    <a:pt x="221602" y="176657"/>
                  </a:lnTo>
                  <a:lnTo>
                    <a:pt x="223469" y="173990"/>
                  </a:lnTo>
                  <a:close/>
                </a:path>
                <a:path w="239395" h="236220">
                  <a:moveTo>
                    <a:pt x="233895" y="146380"/>
                  </a:moveTo>
                  <a:lnTo>
                    <a:pt x="233489" y="147320"/>
                  </a:lnTo>
                  <a:lnTo>
                    <a:pt x="232498" y="149860"/>
                  </a:lnTo>
                  <a:lnTo>
                    <a:pt x="232333" y="151130"/>
                  </a:lnTo>
                  <a:lnTo>
                    <a:pt x="232664" y="149860"/>
                  </a:lnTo>
                  <a:lnTo>
                    <a:pt x="232130" y="152400"/>
                  </a:lnTo>
                  <a:lnTo>
                    <a:pt x="231546" y="153670"/>
                  </a:lnTo>
                  <a:lnTo>
                    <a:pt x="231597" y="152400"/>
                  </a:lnTo>
                  <a:lnTo>
                    <a:pt x="230911" y="153670"/>
                  </a:lnTo>
                  <a:lnTo>
                    <a:pt x="229743" y="157480"/>
                  </a:lnTo>
                  <a:lnTo>
                    <a:pt x="228371" y="162560"/>
                  </a:lnTo>
                  <a:lnTo>
                    <a:pt x="226529" y="165100"/>
                  </a:lnTo>
                  <a:lnTo>
                    <a:pt x="225374" y="167640"/>
                  </a:lnTo>
                  <a:lnTo>
                    <a:pt x="224129" y="170180"/>
                  </a:lnTo>
                  <a:lnTo>
                    <a:pt x="223164" y="172720"/>
                  </a:lnTo>
                  <a:lnTo>
                    <a:pt x="222364" y="173609"/>
                  </a:lnTo>
                  <a:lnTo>
                    <a:pt x="223748" y="173609"/>
                  </a:lnTo>
                  <a:lnTo>
                    <a:pt x="224370" y="172720"/>
                  </a:lnTo>
                  <a:lnTo>
                    <a:pt x="224815" y="170180"/>
                  </a:lnTo>
                  <a:lnTo>
                    <a:pt x="225031" y="170180"/>
                  </a:lnTo>
                  <a:lnTo>
                    <a:pt x="226644" y="167640"/>
                  </a:lnTo>
                  <a:lnTo>
                    <a:pt x="228981" y="162560"/>
                  </a:lnTo>
                  <a:lnTo>
                    <a:pt x="230593" y="158750"/>
                  </a:lnTo>
                  <a:lnTo>
                    <a:pt x="231622" y="156210"/>
                  </a:lnTo>
                  <a:lnTo>
                    <a:pt x="231394" y="156210"/>
                  </a:lnTo>
                  <a:lnTo>
                    <a:pt x="232092" y="153670"/>
                  </a:lnTo>
                  <a:lnTo>
                    <a:pt x="232295" y="153670"/>
                  </a:lnTo>
                  <a:lnTo>
                    <a:pt x="233045" y="151130"/>
                  </a:lnTo>
                  <a:lnTo>
                    <a:pt x="232803" y="151130"/>
                  </a:lnTo>
                  <a:lnTo>
                    <a:pt x="232918" y="149860"/>
                  </a:lnTo>
                  <a:lnTo>
                    <a:pt x="233895" y="146380"/>
                  </a:lnTo>
                  <a:close/>
                </a:path>
                <a:path w="239395" h="236220">
                  <a:moveTo>
                    <a:pt x="236728" y="135890"/>
                  </a:moveTo>
                  <a:lnTo>
                    <a:pt x="236562" y="135890"/>
                  </a:lnTo>
                  <a:lnTo>
                    <a:pt x="236245" y="135890"/>
                  </a:lnTo>
                  <a:lnTo>
                    <a:pt x="235902" y="135890"/>
                  </a:lnTo>
                  <a:lnTo>
                    <a:pt x="235623" y="137160"/>
                  </a:lnTo>
                  <a:lnTo>
                    <a:pt x="235204" y="139700"/>
                  </a:lnTo>
                  <a:lnTo>
                    <a:pt x="235610" y="138430"/>
                  </a:lnTo>
                  <a:lnTo>
                    <a:pt x="235483" y="139700"/>
                  </a:lnTo>
                  <a:lnTo>
                    <a:pt x="235356" y="140970"/>
                  </a:lnTo>
                  <a:lnTo>
                    <a:pt x="235229" y="142240"/>
                  </a:lnTo>
                  <a:lnTo>
                    <a:pt x="235026" y="142240"/>
                  </a:lnTo>
                  <a:lnTo>
                    <a:pt x="234759" y="143510"/>
                  </a:lnTo>
                  <a:lnTo>
                    <a:pt x="234315" y="144780"/>
                  </a:lnTo>
                  <a:lnTo>
                    <a:pt x="234086" y="145796"/>
                  </a:lnTo>
                  <a:lnTo>
                    <a:pt x="233972" y="146113"/>
                  </a:lnTo>
                  <a:lnTo>
                    <a:pt x="233680" y="148590"/>
                  </a:lnTo>
                  <a:lnTo>
                    <a:pt x="233451" y="149860"/>
                  </a:lnTo>
                  <a:lnTo>
                    <a:pt x="233362" y="151130"/>
                  </a:lnTo>
                  <a:lnTo>
                    <a:pt x="234213" y="148590"/>
                  </a:lnTo>
                  <a:lnTo>
                    <a:pt x="234327" y="147320"/>
                  </a:lnTo>
                  <a:lnTo>
                    <a:pt x="234442" y="146113"/>
                  </a:lnTo>
                  <a:lnTo>
                    <a:pt x="234556" y="144780"/>
                  </a:lnTo>
                  <a:lnTo>
                    <a:pt x="235292" y="143510"/>
                  </a:lnTo>
                  <a:lnTo>
                    <a:pt x="236067" y="140970"/>
                  </a:lnTo>
                  <a:lnTo>
                    <a:pt x="236016" y="139700"/>
                  </a:lnTo>
                  <a:lnTo>
                    <a:pt x="236156" y="138430"/>
                  </a:lnTo>
                  <a:lnTo>
                    <a:pt x="236359" y="137160"/>
                  </a:lnTo>
                  <a:lnTo>
                    <a:pt x="236232" y="138430"/>
                  </a:lnTo>
                  <a:lnTo>
                    <a:pt x="236562" y="137160"/>
                  </a:lnTo>
                  <a:lnTo>
                    <a:pt x="236728" y="135890"/>
                  </a:lnTo>
                  <a:close/>
                </a:path>
                <a:path w="239395" h="236220">
                  <a:moveTo>
                    <a:pt x="236829" y="133350"/>
                  </a:moveTo>
                  <a:lnTo>
                    <a:pt x="236512" y="133350"/>
                  </a:lnTo>
                  <a:lnTo>
                    <a:pt x="236461" y="134620"/>
                  </a:lnTo>
                  <a:lnTo>
                    <a:pt x="236829" y="133350"/>
                  </a:lnTo>
                  <a:close/>
                </a:path>
                <a:path w="239395" h="236220">
                  <a:moveTo>
                    <a:pt x="237159" y="130810"/>
                  </a:moveTo>
                  <a:lnTo>
                    <a:pt x="237134" y="128270"/>
                  </a:lnTo>
                  <a:lnTo>
                    <a:pt x="237020" y="129540"/>
                  </a:lnTo>
                  <a:lnTo>
                    <a:pt x="236855" y="129540"/>
                  </a:lnTo>
                  <a:lnTo>
                    <a:pt x="236829" y="130810"/>
                  </a:lnTo>
                  <a:lnTo>
                    <a:pt x="236651" y="130810"/>
                  </a:lnTo>
                  <a:lnTo>
                    <a:pt x="236499" y="132080"/>
                  </a:lnTo>
                  <a:lnTo>
                    <a:pt x="237159" y="130886"/>
                  </a:lnTo>
                  <a:close/>
                </a:path>
                <a:path w="239395" h="236220">
                  <a:moveTo>
                    <a:pt x="237185" y="132080"/>
                  </a:moveTo>
                  <a:lnTo>
                    <a:pt x="237159" y="131089"/>
                  </a:lnTo>
                  <a:lnTo>
                    <a:pt x="237032" y="132080"/>
                  </a:lnTo>
                  <a:lnTo>
                    <a:pt x="236994" y="132372"/>
                  </a:lnTo>
                  <a:lnTo>
                    <a:pt x="237185" y="132080"/>
                  </a:lnTo>
                  <a:close/>
                </a:path>
                <a:path w="239395" h="236220">
                  <a:moveTo>
                    <a:pt x="237845" y="123939"/>
                  </a:moveTo>
                  <a:lnTo>
                    <a:pt x="237731" y="123736"/>
                  </a:lnTo>
                  <a:lnTo>
                    <a:pt x="237540" y="124701"/>
                  </a:lnTo>
                  <a:lnTo>
                    <a:pt x="237401" y="124891"/>
                  </a:lnTo>
                  <a:lnTo>
                    <a:pt x="237502" y="126415"/>
                  </a:lnTo>
                  <a:lnTo>
                    <a:pt x="237680" y="124510"/>
                  </a:lnTo>
                  <a:lnTo>
                    <a:pt x="237845" y="123939"/>
                  </a:lnTo>
                  <a:close/>
                </a:path>
                <a:path w="239395" h="236220">
                  <a:moveTo>
                    <a:pt x="238074" y="117944"/>
                  </a:moveTo>
                  <a:lnTo>
                    <a:pt x="237985" y="118884"/>
                  </a:lnTo>
                  <a:lnTo>
                    <a:pt x="237985" y="120662"/>
                  </a:lnTo>
                  <a:lnTo>
                    <a:pt x="238074" y="117944"/>
                  </a:lnTo>
                  <a:close/>
                </a:path>
                <a:path w="239395" h="236220">
                  <a:moveTo>
                    <a:pt x="238823" y="119380"/>
                  </a:moveTo>
                  <a:lnTo>
                    <a:pt x="238467" y="113030"/>
                  </a:lnTo>
                  <a:lnTo>
                    <a:pt x="238391" y="111760"/>
                  </a:lnTo>
                  <a:lnTo>
                    <a:pt x="238328" y="110490"/>
                  </a:lnTo>
                  <a:lnTo>
                    <a:pt x="238252" y="109220"/>
                  </a:lnTo>
                  <a:lnTo>
                    <a:pt x="238175" y="107950"/>
                  </a:lnTo>
                  <a:lnTo>
                    <a:pt x="238112" y="106680"/>
                  </a:lnTo>
                  <a:lnTo>
                    <a:pt x="236359" y="95250"/>
                  </a:lnTo>
                  <a:lnTo>
                    <a:pt x="233730" y="83820"/>
                  </a:lnTo>
                  <a:lnTo>
                    <a:pt x="232981" y="81280"/>
                  </a:lnTo>
                  <a:lnTo>
                    <a:pt x="230378" y="72390"/>
                  </a:lnTo>
                  <a:lnTo>
                    <a:pt x="229247" y="69850"/>
                  </a:lnTo>
                  <a:lnTo>
                    <a:pt x="228079" y="67310"/>
                  </a:lnTo>
                  <a:lnTo>
                    <a:pt x="226707" y="63500"/>
                  </a:lnTo>
                  <a:lnTo>
                    <a:pt x="225209" y="60960"/>
                  </a:lnTo>
                  <a:lnTo>
                    <a:pt x="223989" y="58420"/>
                  </a:lnTo>
                  <a:lnTo>
                    <a:pt x="222656" y="55880"/>
                  </a:lnTo>
                  <a:lnTo>
                    <a:pt x="213664" y="41910"/>
                  </a:lnTo>
                  <a:lnTo>
                    <a:pt x="202793" y="30480"/>
                  </a:lnTo>
                  <a:lnTo>
                    <a:pt x="190182" y="20320"/>
                  </a:lnTo>
                  <a:lnTo>
                    <a:pt x="175933" y="11430"/>
                  </a:lnTo>
                  <a:lnTo>
                    <a:pt x="174523" y="11430"/>
                  </a:lnTo>
                  <a:lnTo>
                    <a:pt x="173456" y="10160"/>
                  </a:lnTo>
                  <a:lnTo>
                    <a:pt x="170726" y="8890"/>
                  </a:lnTo>
                  <a:lnTo>
                    <a:pt x="165366" y="6350"/>
                  </a:lnTo>
                  <a:lnTo>
                    <a:pt x="157822" y="3810"/>
                  </a:lnTo>
                  <a:lnTo>
                    <a:pt x="149415" y="2540"/>
                  </a:lnTo>
                  <a:lnTo>
                    <a:pt x="148805" y="2540"/>
                  </a:lnTo>
                  <a:lnTo>
                    <a:pt x="144983" y="1270"/>
                  </a:lnTo>
                  <a:lnTo>
                    <a:pt x="144716" y="2222"/>
                  </a:lnTo>
                  <a:lnTo>
                    <a:pt x="144259" y="1270"/>
                  </a:lnTo>
                  <a:lnTo>
                    <a:pt x="144614" y="2489"/>
                  </a:lnTo>
                  <a:lnTo>
                    <a:pt x="138963" y="1270"/>
                  </a:lnTo>
                  <a:lnTo>
                    <a:pt x="133184" y="1270"/>
                  </a:lnTo>
                  <a:lnTo>
                    <a:pt x="124574" y="0"/>
                  </a:lnTo>
                  <a:lnTo>
                    <a:pt x="116014" y="1270"/>
                  </a:lnTo>
                  <a:lnTo>
                    <a:pt x="107543" y="1270"/>
                  </a:lnTo>
                  <a:lnTo>
                    <a:pt x="99148" y="2540"/>
                  </a:lnTo>
                  <a:lnTo>
                    <a:pt x="52070" y="22860"/>
                  </a:lnTo>
                  <a:lnTo>
                    <a:pt x="15976" y="59690"/>
                  </a:lnTo>
                  <a:lnTo>
                    <a:pt x="10617" y="69850"/>
                  </a:lnTo>
                  <a:lnTo>
                    <a:pt x="10287" y="71120"/>
                  </a:lnTo>
                  <a:lnTo>
                    <a:pt x="9232" y="73660"/>
                  </a:lnTo>
                  <a:lnTo>
                    <a:pt x="8559" y="74930"/>
                  </a:lnTo>
                  <a:lnTo>
                    <a:pt x="7175" y="78740"/>
                  </a:lnTo>
                  <a:lnTo>
                    <a:pt x="7175" y="83820"/>
                  </a:lnTo>
                  <a:lnTo>
                    <a:pt x="6997" y="85153"/>
                  </a:lnTo>
                  <a:lnTo>
                    <a:pt x="6769" y="85966"/>
                  </a:lnTo>
                  <a:lnTo>
                    <a:pt x="7175" y="83820"/>
                  </a:lnTo>
                  <a:lnTo>
                    <a:pt x="7175" y="78740"/>
                  </a:lnTo>
                  <a:lnTo>
                    <a:pt x="6997" y="80010"/>
                  </a:lnTo>
                  <a:lnTo>
                    <a:pt x="6743" y="81280"/>
                  </a:lnTo>
                  <a:lnTo>
                    <a:pt x="5854" y="82550"/>
                  </a:lnTo>
                  <a:lnTo>
                    <a:pt x="5194" y="85090"/>
                  </a:lnTo>
                  <a:lnTo>
                    <a:pt x="5346" y="85090"/>
                  </a:lnTo>
                  <a:lnTo>
                    <a:pt x="4699" y="88417"/>
                  </a:lnTo>
                  <a:lnTo>
                    <a:pt x="4432" y="89674"/>
                  </a:lnTo>
                  <a:lnTo>
                    <a:pt x="4559" y="88900"/>
                  </a:lnTo>
                  <a:lnTo>
                    <a:pt x="5016" y="86360"/>
                  </a:lnTo>
                  <a:lnTo>
                    <a:pt x="4572" y="87630"/>
                  </a:lnTo>
                  <a:lnTo>
                    <a:pt x="368" y="123190"/>
                  </a:lnTo>
                  <a:lnTo>
                    <a:pt x="0" y="124460"/>
                  </a:lnTo>
                  <a:lnTo>
                    <a:pt x="609" y="127000"/>
                  </a:lnTo>
                  <a:lnTo>
                    <a:pt x="520" y="128270"/>
                  </a:lnTo>
                  <a:lnTo>
                    <a:pt x="317" y="127000"/>
                  </a:lnTo>
                  <a:lnTo>
                    <a:pt x="266" y="132372"/>
                  </a:lnTo>
                  <a:lnTo>
                    <a:pt x="1117" y="135890"/>
                  </a:lnTo>
                  <a:lnTo>
                    <a:pt x="1193" y="138430"/>
                  </a:lnTo>
                  <a:lnTo>
                    <a:pt x="1562" y="140970"/>
                  </a:lnTo>
                  <a:lnTo>
                    <a:pt x="2095" y="143510"/>
                  </a:lnTo>
                  <a:lnTo>
                    <a:pt x="3200" y="149860"/>
                  </a:lnTo>
                  <a:lnTo>
                    <a:pt x="3746" y="151130"/>
                  </a:lnTo>
                  <a:lnTo>
                    <a:pt x="3416" y="149860"/>
                  </a:lnTo>
                  <a:lnTo>
                    <a:pt x="4114" y="152400"/>
                  </a:lnTo>
                  <a:lnTo>
                    <a:pt x="4267" y="153670"/>
                  </a:lnTo>
                  <a:lnTo>
                    <a:pt x="5359" y="156210"/>
                  </a:lnTo>
                  <a:lnTo>
                    <a:pt x="26047" y="195580"/>
                  </a:lnTo>
                  <a:lnTo>
                    <a:pt x="40932" y="210820"/>
                  </a:lnTo>
                  <a:lnTo>
                    <a:pt x="42024" y="210820"/>
                  </a:lnTo>
                  <a:lnTo>
                    <a:pt x="43548" y="212090"/>
                  </a:lnTo>
                  <a:lnTo>
                    <a:pt x="42024" y="210820"/>
                  </a:lnTo>
                  <a:lnTo>
                    <a:pt x="42545" y="212090"/>
                  </a:lnTo>
                  <a:lnTo>
                    <a:pt x="45770" y="213461"/>
                  </a:lnTo>
                  <a:lnTo>
                    <a:pt x="45631" y="213461"/>
                  </a:lnTo>
                  <a:lnTo>
                    <a:pt x="49352" y="217170"/>
                  </a:lnTo>
                  <a:lnTo>
                    <a:pt x="53289" y="218440"/>
                  </a:lnTo>
                  <a:lnTo>
                    <a:pt x="53784" y="218440"/>
                  </a:lnTo>
                  <a:lnTo>
                    <a:pt x="54914" y="219710"/>
                  </a:lnTo>
                  <a:lnTo>
                    <a:pt x="54597" y="219710"/>
                  </a:lnTo>
                  <a:lnTo>
                    <a:pt x="58813" y="222250"/>
                  </a:lnTo>
                  <a:lnTo>
                    <a:pt x="63385" y="224028"/>
                  </a:lnTo>
                  <a:lnTo>
                    <a:pt x="65620" y="224866"/>
                  </a:lnTo>
                  <a:lnTo>
                    <a:pt x="70027" y="226060"/>
                  </a:lnTo>
                  <a:lnTo>
                    <a:pt x="68580" y="224866"/>
                  </a:lnTo>
                  <a:lnTo>
                    <a:pt x="72948" y="227330"/>
                  </a:lnTo>
                  <a:lnTo>
                    <a:pt x="74053" y="227330"/>
                  </a:lnTo>
                  <a:lnTo>
                    <a:pt x="85344" y="231140"/>
                  </a:lnTo>
                  <a:lnTo>
                    <a:pt x="90449" y="231140"/>
                  </a:lnTo>
                  <a:lnTo>
                    <a:pt x="91909" y="232410"/>
                  </a:lnTo>
                  <a:lnTo>
                    <a:pt x="95605" y="232410"/>
                  </a:lnTo>
                  <a:lnTo>
                    <a:pt x="98005" y="233680"/>
                  </a:lnTo>
                  <a:lnTo>
                    <a:pt x="97421" y="232410"/>
                  </a:lnTo>
                  <a:lnTo>
                    <a:pt x="100558" y="233680"/>
                  </a:lnTo>
                  <a:lnTo>
                    <a:pt x="102158" y="233680"/>
                  </a:lnTo>
                  <a:lnTo>
                    <a:pt x="115646" y="236220"/>
                  </a:lnTo>
                  <a:lnTo>
                    <a:pt x="135864" y="236220"/>
                  </a:lnTo>
                  <a:lnTo>
                    <a:pt x="140500" y="234950"/>
                  </a:lnTo>
                  <a:lnTo>
                    <a:pt x="145135" y="233680"/>
                  </a:lnTo>
                  <a:lnTo>
                    <a:pt x="156286" y="231140"/>
                  </a:lnTo>
                  <a:lnTo>
                    <a:pt x="158343" y="229870"/>
                  </a:lnTo>
                  <a:lnTo>
                    <a:pt x="164401" y="227330"/>
                  </a:lnTo>
                  <a:lnTo>
                    <a:pt x="166636" y="227330"/>
                  </a:lnTo>
                  <a:lnTo>
                    <a:pt x="168084" y="226060"/>
                  </a:lnTo>
                  <a:lnTo>
                    <a:pt x="169443" y="224866"/>
                  </a:lnTo>
                  <a:lnTo>
                    <a:pt x="170484" y="224866"/>
                  </a:lnTo>
                  <a:lnTo>
                    <a:pt x="172491" y="223520"/>
                  </a:lnTo>
                  <a:lnTo>
                    <a:pt x="173583" y="222250"/>
                  </a:lnTo>
                  <a:lnTo>
                    <a:pt x="174802" y="222250"/>
                  </a:lnTo>
                  <a:lnTo>
                    <a:pt x="178498" y="220980"/>
                  </a:lnTo>
                  <a:lnTo>
                    <a:pt x="181940" y="218440"/>
                  </a:lnTo>
                  <a:lnTo>
                    <a:pt x="184632" y="215900"/>
                  </a:lnTo>
                  <a:lnTo>
                    <a:pt x="184835" y="215900"/>
                  </a:lnTo>
                  <a:lnTo>
                    <a:pt x="187502" y="214630"/>
                  </a:lnTo>
                  <a:lnTo>
                    <a:pt x="189890" y="212090"/>
                  </a:lnTo>
                  <a:lnTo>
                    <a:pt x="191084" y="210820"/>
                  </a:lnTo>
                  <a:lnTo>
                    <a:pt x="194195" y="209550"/>
                  </a:lnTo>
                  <a:lnTo>
                    <a:pt x="194957" y="208280"/>
                  </a:lnTo>
                  <a:lnTo>
                    <a:pt x="196278" y="207010"/>
                  </a:lnTo>
                  <a:lnTo>
                    <a:pt x="197269" y="205790"/>
                  </a:lnTo>
                  <a:lnTo>
                    <a:pt x="200329" y="203200"/>
                  </a:lnTo>
                  <a:lnTo>
                    <a:pt x="203301" y="200660"/>
                  </a:lnTo>
                  <a:lnTo>
                    <a:pt x="205714" y="198145"/>
                  </a:lnTo>
                  <a:lnTo>
                    <a:pt x="208267" y="195580"/>
                  </a:lnTo>
                  <a:lnTo>
                    <a:pt x="210908" y="191770"/>
                  </a:lnTo>
                  <a:lnTo>
                    <a:pt x="213182" y="189230"/>
                  </a:lnTo>
                  <a:lnTo>
                    <a:pt x="214833" y="186690"/>
                  </a:lnTo>
                  <a:lnTo>
                    <a:pt x="215874" y="185420"/>
                  </a:lnTo>
                  <a:lnTo>
                    <a:pt x="214731" y="185420"/>
                  </a:lnTo>
                  <a:lnTo>
                    <a:pt x="214058" y="185420"/>
                  </a:lnTo>
                  <a:lnTo>
                    <a:pt x="213169" y="186690"/>
                  </a:lnTo>
                  <a:lnTo>
                    <a:pt x="211480" y="189230"/>
                  </a:lnTo>
                  <a:lnTo>
                    <a:pt x="210350" y="190690"/>
                  </a:lnTo>
                  <a:lnTo>
                    <a:pt x="210312" y="191770"/>
                  </a:lnTo>
                  <a:lnTo>
                    <a:pt x="209791" y="191770"/>
                  </a:lnTo>
                  <a:lnTo>
                    <a:pt x="210261" y="190690"/>
                  </a:lnTo>
                  <a:lnTo>
                    <a:pt x="209600" y="191770"/>
                  </a:lnTo>
                  <a:lnTo>
                    <a:pt x="209156" y="191770"/>
                  </a:lnTo>
                  <a:lnTo>
                    <a:pt x="208927" y="192024"/>
                  </a:lnTo>
                  <a:lnTo>
                    <a:pt x="209499" y="192024"/>
                  </a:lnTo>
                  <a:lnTo>
                    <a:pt x="209080" y="193040"/>
                  </a:lnTo>
                  <a:lnTo>
                    <a:pt x="208445" y="193040"/>
                  </a:lnTo>
                  <a:lnTo>
                    <a:pt x="207391" y="193827"/>
                  </a:lnTo>
                  <a:lnTo>
                    <a:pt x="207111" y="194068"/>
                  </a:lnTo>
                  <a:lnTo>
                    <a:pt x="206006" y="195580"/>
                  </a:lnTo>
                  <a:lnTo>
                    <a:pt x="205536" y="195580"/>
                  </a:lnTo>
                  <a:lnTo>
                    <a:pt x="204851" y="196176"/>
                  </a:lnTo>
                  <a:lnTo>
                    <a:pt x="204673" y="196634"/>
                  </a:lnTo>
                  <a:lnTo>
                    <a:pt x="204749" y="196278"/>
                  </a:lnTo>
                  <a:lnTo>
                    <a:pt x="204317" y="196659"/>
                  </a:lnTo>
                  <a:lnTo>
                    <a:pt x="203949" y="196659"/>
                  </a:lnTo>
                  <a:lnTo>
                    <a:pt x="203746" y="196875"/>
                  </a:lnTo>
                  <a:lnTo>
                    <a:pt x="203327" y="197319"/>
                  </a:lnTo>
                  <a:lnTo>
                    <a:pt x="203327" y="198145"/>
                  </a:lnTo>
                  <a:lnTo>
                    <a:pt x="203327" y="197319"/>
                  </a:lnTo>
                  <a:lnTo>
                    <a:pt x="202526" y="198145"/>
                  </a:lnTo>
                  <a:lnTo>
                    <a:pt x="201866" y="198894"/>
                  </a:lnTo>
                  <a:lnTo>
                    <a:pt x="202692" y="198462"/>
                  </a:lnTo>
                  <a:lnTo>
                    <a:pt x="202958" y="198208"/>
                  </a:lnTo>
                  <a:lnTo>
                    <a:pt x="202857" y="198386"/>
                  </a:lnTo>
                  <a:lnTo>
                    <a:pt x="202704" y="198462"/>
                  </a:lnTo>
                  <a:lnTo>
                    <a:pt x="201866" y="198894"/>
                  </a:lnTo>
                  <a:lnTo>
                    <a:pt x="200685" y="199491"/>
                  </a:lnTo>
                  <a:lnTo>
                    <a:pt x="200977" y="199491"/>
                  </a:lnTo>
                  <a:lnTo>
                    <a:pt x="199669" y="200660"/>
                  </a:lnTo>
                  <a:lnTo>
                    <a:pt x="200152" y="200660"/>
                  </a:lnTo>
                  <a:lnTo>
                    <a:pt x="201383" y="199491"/>
                  </a:lnTo>
                  <a:lnTo>
                    <a:pt x="201485" y="199364"/>
                  </a:lnTo>
                  <a:lnTo>
                    <a:pt x="202082" y="198894"/>
                  </a:lnTo>
                  <a:lnTo>
                    <a:pt x="202806" y="198475"/>
                  </a:lnTo>
                  <a:lnTo>
                    <a:pt x="202247" y="199491"/>
                  </a:lnTo>
                  <a:lnTo>
                    <a:pt x="201447" y="199491"/>
                  </a:lnTo>
                  <a:lnTo>
                    <a:pt x="200875" y="200660"/>
                  </a:lnTo>
                  <a:lnTo>
                    <a:pt x="200279" y="200660"/>
                  </a:lnTo>
                  <a:lnTo>
                    <a:pt x="199237" y="201930"/>
                  </a:lnTo>
                  <a:lnTo>
                    <a:pt x="199631" y="201930"/>
                  </a:lnTo>
                  <a:lnTo>
                    <a:pt x="198285" y="203098"/>
                  </a:lnTo>
                  <a:lnTo>
                    <a:pt x="199237" y="201930"/>
                  </a:lnTo>
                  <a:lnTo>
                    <a:pt x="199097" y="201930"/>
                  </a:lnTo>
                  <a:lnTo>
                    <a:pt x="198297" y="202641"/>
                  </a:lnTo>
                  <a:lnTo>
                    <a:pt x="198843" y="201930"/>
                  </a:lnTo>
                  <a:lnTo>
                    <a:pt x="198158" y="202488"/>
                  </a:lnTo>
                  <a:lnTo>
                    <a:pt x="198158" y="203200"/>
                  </a:lnTo>
                  <a:lnTo>
                    <a:pt x="197548" y="203949"/>
                  </a:lnTo>
                  <a:lnTo>
                    <a:pt x="196964" y="204571"/>
                  </a:lnTo>
                  <a:lnTo>
                    <a:pt x="196342" y="205092"/>
                  </a:lnTo>
                  <a:lnTo>
                    <a:pt x="195275" y="205790"/>
                  </a:lnTo>
                  <a:lnTo>
                    <a:pt x="196621" y="204812"/>
                  </a:lnTo>
                  <a:lnTo>
                    <a:pt x="197853" y="203200"/>
                  </a:lnTo>
                  <a:lnTo>
                    <a:pt x="198158" y="203200"/>
                  </a:lnTo>
                  <a:lnTo>
                    <a:pt x="198158" y="202488"/>
                  </a:lnTo>
                  <a:lnTo>
                    <a:pt x="197281" y="203200"/>
                  </a:lnTo>
                  <a:lnTo>
                    <a:pt x="196748" y="203568"/>
                  </a:lnTo>
                  <a:lnTo>
                    <a:pt x="196977" y="203200"/>
                  </a:lnTo>
                  <a:lnTo>
                    <a:pt x="195973" y="204190"/>
                  </a:lnTo>
                  <a:lnTo>
                    <a:pt x="196354" y="203949"/>
                  </a:lnTo>
                  <a:lnTo>
                    <a:pt x="195402" y="205092"/>
                  </a:lnTo>
                  <a:lnTo>
                    <a:pt x="192455" y="209550"/>
                  </a:lnTo>
                  <a:lnTo>
                    <a:pt x="192760" y="207010"/>
                  </a:lnTo>
                  <a:lnTo>
                    <a:pt x="189915" y="209550"/>
                  </a:lnTo>
                  <a:lnTo>
                    <a:pt x="190779" y="209550"/>
                  </a:lnTo>
                  <a:lnTo>
                    <a:pt x="186055" y="213461"/>
                  </a:lnTo>
                  <a:lnTo>
                    <a:pt x="188671" y="212090"/>
                  </a:lnTo>
                  <a:lnTo>
                    <a:pt x="187007" y="213461"/>
                  </a:lnTo>
                  <a:lnTo>
                    <a:pt x="186829" y="213461"/>
                  </a:lnTo>
                  <a:lnTo>
                    <a:pt x="185267" y="214452"/>
                  </a:lnTo>
                  <a:lnTo>
                    <a:pt x="185102" y="214630"/>
                  </a:lnTo>
                  <a:lnTo>
                    <a:pt x="185204" y="214452"/>
                  </a:lnTo>
                  <a:lnTo>
                    <a:pt x="184912" y="214630"/>
                  </a:lnTo>
                  <a:lnTo>
                    <a:pt x="185102" y="214452"/>
                  </a:lnTo>
                  <a:lnTo>
                    <a:pt x="185775" y="213461"/>
                  </a:lnTo>
                  <a:lnTo>
                    <a:pt x="186563" y="212090"/>
                  </a:lnTo>
                  <a:lnTo>
                    <a:pt x="185115" y="213461"/>
                  </a:lnTo>
                  <a:lnTo>
                    <a:pt x="183413" y="214452"/>
                  </a:lnTo>
                  <a:lnTo>
                    <a:pt x="182981" y="214630"/>
                  </a:lnTo>
                  <a:lnTo>
                    <a:pt x="181089" y="215900"/>
                  </a:lnTo>
                  <a:lnTo>
                    <a:pt x="180721" y="215900"/>
                  </a:lnTo>
                  <a:lnTo>
                    <a:pt x="180428" y="215900"/>
                  </a:lnTo>
                  <a:lnTo>
                    <a:pt x="179590" y="217170"/>
                  </a:lnTo>
                  <a:lnTo>
                    <a:pt x="181356" y="215900"/>
                  </a:lnTo>
                  <a:lnTo>
                    <a:pt x="179806" y="217170"/>
                  </a:lnTo>
                  <a:lnTo>
                    <a:pt x="178752" y="218440"/>
                  </a:lnTo>
                  <a:lnTo>
                    <a:pt x="177317" y="218440"/>
                  </a:lnTo>
                  <a:lnTo>
                    <a:pt x="176161" y="219710"/>
                  </a:lnTo>
                  <a:lnTo>
                    <a:pt x="176364" y="219227"/>
                  </a:lnTo>
                  <a:lnTo>
                    <a:pt x="177317" y="218440"/>
                  </a:lnTo>
                  <a:lnTo>
                    <a:pt x="177050" y="218440"/>
                  </a:lnTo>
                  <a:lnTo>
                    <a:pt x="176517" y="218909"/>
                  </a:lnTo>
                  <a:lnTo>
                    <a:pt x="176720" y="218440"/>
                  </a:lnTo>
                  <a:lnTo>
                    <a:pt x="175488" y="219710"/>
                  </a:lnTo>
                  <a:lnTo>
                    <a:pt x="174485" y="219710"/>
                  </a:lnTo>
                  <a:lnTo>
                    <a:pt x="174129" y="220980"/>
                  </a:lnTo>
                  <a:lnTo>
                    <a:pt x="173469" y="220980"/>
                  </a:lnTo>
                  <a:lnTo>
                    <a:pt x="172770" y="220980"/>
                  </a:lnTo>
                  <a:lnTo>
                    <a:pt x="172110" y="220980"/>
                  </a:lnTo>
                  <a:lnTo>
                    <a:pt x="171996" y="221399"/>
                  </a:lnTo>
                  <a:lnTo>
                    <a:pt x="171856" y="221475"/>
                  </a:lnTo>
                  <a:lnTo>
                    <a:pt x="171856" y="221856"/>
                  </a:lnTo>
                  <a:lnTo>
                    <a:pt x="171119" y="222250"/>
                  </a:lnTo>
                  <a:lnTo>
                    <a:pt x="171640" y="221856"/>
                  </a:lnTo>
                  <a:lnTo>
                    <a:pt x="171856" y="221856"/>
                  </a:lnTo>
                  <a:lnTo>
                    <a:pt x="171856" y="221475"/>
                  </a:lnTo>
                  <a:lnTo>
                    <a:pt x="170383" y="222250"/>
                  </a:lnTo>
                  <a:lnTo>
                    <a:pt x="169189" y="222250"/>
                  </a:lnTo>
                  <a:lnTo>
                    <a:pt x="167728" y="223520"/>
                  </a:lnTo>
                  <a:lnTo>
                    <a:pt x="166979" y="223520"/>
                  </a:lnTo>
                  <a:lnTo>
                    <a:pt x="166598" y="224028"/>
                  </a:lnTo>
                  <a:lnTo>
                    <a:pt x="164846" y="224866"/>
                  </a:lnTo>
                  <a:lnTo>
                    <a:pt x="164490" y="226060"/>
                  </a:lnTo>
                  <a:lnTo>
                    <a:pt x="164515" y="225120"/>
                  </a:lnTo>
                  <a:lnTo>
                    <a:pt x="163423" y="226060"/>
                  </a:lnTo>
                  <a:lnTo>
                    <a:pt x="164439" y="224866"/>
                  </a:lnTo>
                  <a:lnTo>
                    <a:pt x="161734" y="226060"/>
                  </a:lnTo>
                  <a:lnTo>
                    <a:pt x="160426" y="227330"/>
                  </a:lnTo>
                  <a:lnTo>
                    <a:pt x="157416" y="227330"/>
                  </a:lnTo>
                  <a:lnTo>
                    <a:pt x="155422" y="228714"/>
                  </a:lnTo>
                  <a:lnTo>
                    <a:pt x="153974" y="229870"/>
                  </a:lnTo>
                  <a:lnTo>
                    <a:pt x="154647" y="228714"/>
                  </a:lnTo>
                  <a:lnTo>
                    <a:pt x="151257" y="229870"/>
                  </a:lnTo>
                  <a:lnTo>
                    <a:pt x="148348" y="229870"/>
                  </a:lnTo>
                  <a:lnTo>
                    <a:pt x="147548" y="231140"/>
                  </a:lnTo>
                  <a:lnTo>
                    <a:pt x="147294" y="231140"/>
                  </a:lnTo>
                  <a:lnTo>
                    <a:pt x="146913" y="231140"/>
                  </a:lnTo>
                  <a:lnTo>
                    <a:pt x="145529" y="231140"/>
                  </a:lnTo>
                  <a:lnTo>
                    <a:pt x="144576" y="232346"/>
                  </a:lnTo>
                  <a:lnTo>
                    <a:pt x="144449" y="232410"/>
                  </a:lnTo>
                  <a:lnTo>
                    <a:pt x="143129" y="232410"/>
                  </a:lnTo>
                  <a:lnTo>
                    <a:pt x="142151" y="232410"/>
                  </a:lnTo>
                  <a:lnTo>
                    <a:pt x="141757" y="232410"/>
                  </a:lnTo>
                  <a:lnTo>
                    <a:pt x="140893" y="232867"/>
                  </a:lnTo>
                  <a:lnTo>
                    <a:pt x="139357" y="233680"/>
                  </a:lnTo>
                  <a:lnTo>
                    <a:pt x="138684" y="233680"/>
                  </a:lnTo>
                  <a:lnTo>
                    <a:pt x="140868" y="232879"/>
                  </a:lnTo>
                  <a:lnTo>
                    <a:pt x="138645" y="233680"/>
                  </a:lnTo>
                  <a:lnTo>
                    <a:pt x="137363" y="234950"/>
                  </a:lnTo>
                  <a:lnTo>
                    <a:pt x="132448" y="234950"/>
                  </a:lnTo>
                  <a:lnTo>
                    <a:pt x="138633" y="233692"/>
                  </a:lnTo>
                  <a:lnTo>
                    <a:pt x="130784" y="233680"/>
                  </a:lnTo>
                  <a:lnTo>
                    <a:pt x="130060" y="234950"/>
                  </a:lnTo>
                  <a:lnTo>
                    <a:pt x="127457" y="234950"/>
                  </a:lnTo>
                  <a:lnTo>
                    <a:pt x="128879" y="233680"/>
                  </a:lnTo>
                  <a:lnTo>
                    <a:pt x="126225" y="233680"/>
                  </a:lnTo>
                  <a:lnTo>
                    <a:pt x="127114" y="234950"/>
                  </a:lnTo>
                  <a:lnTo>
                    <a:pt x="125310" y="234950"/>
                  </a:lnTo>
                  <a:lnTo>
                    <a:pt x="125501" y="233680"/>
                  </a:lnTo>
                  <a:lnTo>
                    <a:pt x="123799" y="234950"/>
                  </a:lnTo>
                  <a:lnTo>
                    <a:pt x="122440" y="234950"/>
                  </a:lnTo>
                  <a:lnTo>
                    <a:pt x="121234" y="233680"/>
                  </a:lnTo>
                  <a:lnTo>
                    <a:pt x="114896" y="233680"/>
                  </a:lnTo>
                  <a:lnTo>
                    <a:pt x="107670" y="232410"/>
                  </a:lnTo>
                  <a:lnTo>
                    <a:pt x="103720" y="232410"/>
                  </a:lnTo>
                  <a:lnTo>
                    <a:pt x="101561" y="231140"/>
                  </a:lnTo>
                  <a:lnTo>
                    <a:pt x="97459" y="231140"/>
                  </a:lnTo>
                  <a:lnTo>
                    <a:pt x="95910" y="229870"/>
                  </a:lnTo>
                  <a:lnTo>
                    <a:pt x="91427" y="229870"/>
                  </a:lnTo>
                  <a:lnTo>
                    <a:pt x="89789" y="228714"/>
                  </a:lnTo>
                  <a:lnTo>
                    <a:pt x="85483" y="228714"/>
                  </a:lnTo>
                  <a:lnTo>
                    <a:pt x="83591" y="227330"/>
                  </a:lnTo>
                  <a:lnTo>
                    <a:pt x="81102" y="227330"/>
                  </a:lnTo>
                  <a:lnTo>
                    <a:pt x="80289" y="226060"/>
                  </a:lnTo>
                  <a:lnTo>
                    <a:pt x="80835" y="227139"/>
                  </a:lnTo>
                  <a:lnTo>
                    <a:pt x="79463" y="226060"/>
                  </a:lnTo>
                  <a:lnTo>
                    <a:pt x="75158" y="224866"/>
                  </a:lnTo>
                  <a:lnTo>
                    <a:pt x="73075" y="224028"/>
                  </a:lnTo>
                  <a:lnTo>
                    <a:pt x="71856" y="223520"/>
                  </a:lnTo>
                  <a:lnTo>
                    <a:pt x="73329" y="224866"/>
                  </a:lnTo>
                  <a:lnTo>
                    <a:pt x="71348" y="224866"/>
                  </a:lnTo>
                  <a:lnTo>
                    <a:pt x="69938" y="223520"/>
                  </a:lnTo>
                  <a:lnTo>
                    <a:pt x="71412" y="223520"/>
                  </a:lnTo>
                  <a:lnTo>
                    <a:pt x="67564" y="222250"/>
                  </a:lnTo>
                  <a:lnTo>
                    <a:pt x="62001" y="220980"/>
                  </a:lnTo>
                  <a:lnTo>
                    <a:pt x="57365" y="218440"/>
                  </a:lnTo>
                  <a:lnTo>
                    <a:pt x="56400" y="217170"/>
                  </a:lnTo>
                  <a:lnTo>
                    <a:pt x="56172" y="217170"/>
                  </a:lnTo>
                  <a:lnTo>
                    <a:pt x="53365" y="215900"/>
                  </a:lnTo>
                  <a:lnTo>
                    <a:pt x="49872" y="213461"/>
                  </a:lnTo>
                  <a:lnTo>
                    <a:pt x="46875" y="212090"/>
                  </a:lnTo>
                  <a:lnTo>
                    <a:pt x="46342" y="212090"/>
                  </a:lnTo>
                  <a:lnTo>
                    <a:pt x="44678" y="210820"/>
                  </a:lnTo>
                  <a:lnTo>
                    <a:pt x="42811" y="209550"/>
                  </a:lnTo>
                  <a:lnTo>
                    <a:pt x="44196" y="209550"/>
                  </a:lnTo>
                  <a:lnTo>
                    <a:pt x="42748" y="208280"/>
                  </a:lnTo>
                  <a:lnTo>
                    <a:pt x="41922" y="208280"/>
                  </a:lnTo>
                  <a:lnTo>
                    <a:pt x="40449" y="207010"/>
                  </a:lnTo>
                  <a:lnTo>
                    <a:pt x="39954" y="207010"/>
                  </a:lnTo>
                  <a:lnTo>
                    <a:pt x="39052" y="205790"/>
                  </a:lnTo>
                  <a:lnTo>
                    <a:pt x="37680" y="204571"/>
                  </a:lnTo>
                  <a:lnTo>
                    <a:pt x="37160" y="203949"/>
                  </a:lnTo>
                  <a:lnTo>
                    <a:pt x="36588" y="203200"/>
                  </a:lnTo>
                  <a:lnTo>
                    <a:pt x="35902" y="203200"/>
                  </a:lnTo>
                  <a:lnTo>
                    <a:pt x="34251" y="200660"/>
                  </a:lnTo>
                  <a:lnTo>
                    <a:pt x="33718" y="200660"/>
                  </a:lnTo>
                  <a:lnTo>
                    <a:pt x="31826" y="198145"/>
                  </a:lnTo>
                  <a:lnTo>
                    <a:pt x="30873" y="198145"/>
                  </a:lnTo>
                  <a:lnTo>
                    <a:pt x="29273" y="195580"/>
                  </a:lnTo>
                  <a:lnTo>
                    <a:pt x="29514" y="195580"/>
                  </a:lnTo>
                  <a:lnTo>
                    <a:pt x="30213" y="196659"/>
                  </a:lnTo>
                  <a:lnTo>
                    <a:pt x="29832" y="195580"/>
                  </a:lnTo>
                  <a:lnTo>
                    <a:pt x="29578" y="195580"/>
                  </a:lnTo>
                  <a:lnTo>
                    <a:pt x="28676" y="195046"/>
                  </a:lnTo>
                  <a:lnTo>
                    <a:pt x="28981" y="195580"/>
                  </a:lnTo>
                  <a:lnTo>
                    <a:pt x="28663" y="195046"/>
                  </a:lnTo>
                  <a:lnTo>
                    <a:pt x="27686" y="194475"/>
                  </a:lnTo>
                  <a:lnTo>
                    <a:pt x="27470" y="194068"/>
                  </a:lnTo>
                  <a:lnTo>
                    <a:pt x="27139" y="193040"/>
                  </a:lnTo>
                  <a:lnTo>
                    <a:pt x="25666" y="191770"/>
                  </a:lnTo>
                  <a:lnTo>
                    <a:pt x="23952" y="189230"/>
                  </a:lnTo>
                  <a:lnTo>
                    <a:pt x="23393" y="189230"/>
                  </a:lnTo>
                  <a:lnTo>
                    <a:pt x="22491" y="188074"/>
                  </a:lnTo>
                  <a:lnTo>
                    <a:pt x="22377" y="187096"/>
                  </a:lnTo>
                  <a:lnTo>
                    <a:pt x="22352" y="186690"/>
                  </a:lnTo>
                  <a:lnTo>
                    <a:pt x="21285" y="185661"/>
                  </a:lnTo>
                  <a:lnTo>
                    <a:pt x="21209" y="185420"/>
                  </a:lnTo>
                  <a:lnTo>
                    <a:pt x="20828" y="184150"/>
                  </a:lnTo>
                  <a:lnTo>
                    <a:pt x="20332" y="184150"/>
                  </a:lnTo>
                  <a:lnTo>
                    <a:pt x="19354" y="182880"/>
                  </a:lnTo>
                  <a:lnTo>
                    <a:pt x="18516" y="181610"/>
                  </a:lnTo>
                  <a:lnTo>
                    <a:pt x="19456" y="181610"/>
                  </a:lnTo>
                  <a:lnTo>
                    <a:pt x="18097" y="180340"/>
                  </a:lnTo>
                  <a:lnTo>
                    <a:pt x="16789" y="177800"/>
                  </a:lnTo>
                  <a:lnTo>
                    <a:pt x="14338" y="172720"/>
                  </a:lnTo>
                  <a:lnTo>
                    <a:pt x="13627" y="172720"/>
                  </a:lnTo>
                  <a:lnTo>
                    <a:pt x="12471" y="170180"/>
                  </a:lnTo>
                  <a:lnTo>
                    <a:pt x="13271" y="171450"/>
                  </a:lnTo>
                  <a:lnTo>
                    <a:pt x="12738" y="170180"/>
                  </a:lnTo>
                  <a:lnTo>
                    <a:pt x="11988" y="168910"/>
                  </a:lnTo>
                  <a:lnTo>
                    <a:pt x="11811" y="167640"/>
                  </a:lnTo>
                  <a:lnTo>
                    <a:pt x="11849" y="168402"/>
                  </a:lnTo>
                  <a:lnTo>
                    <a:pt x="11658" y="167640"/>
                  </a:lnTo>
                  <a:lnTo>
                    <a:pt x="10833" y="165100"/>
                  </a:lnTo>
                  <a:lnTo>
                    <a:pt x="8115" y="158750"/>
                  </a:lnTo>
                  <a:lnTo>
                    <a:pt x="7315" y="154940"/>
                  </a:lnTo>
                  <a:lnTo>
                    <a:pt x="7035" y="153670"/>
                  </a:lnTo>
                  <a:lnTo>
                    <a:pt x="6832" y="154940"/>
                  </a:lnTo>
                  <a:lnTo>
                    <a:pt x="6400" y="152400"/>
                  </a:lnTo>
                  <a:lnTo>
                    <a:pt x="6032" y="151130"/>
                  </a:lnTo>
                  <a:lnTo>
                    <a:pt x="6438" y="151130"/>
                  </a:lnTo>
                  <a:lnTo>
                    <a:pt x="5842" y="149860"/>
                  </a:lnTo>
                  <a:lnTo>
                    <a:pt x="5232" y="148590"/>
                  </a:lnTo>
                  <a:lnTo>
                    <a:pt x="5168" y="147320"/>
                  </a:lnTo>
                  <a:lnTo>
                    <a:pt x="5016" y="148590"/>
                  </a:lnTo>
                  <a:lnTo>
                    <a:pt x="4889" y="147320"/>
                  </a:lnTo>
                  <a:lnTo>
                    <a:pt x="4775" y="146113"/>
                  </a:lnTo>
                  <a:lnTo>
                    <a:pt x="4737" y="145796"/>
                  </a:lnTo>
                  <a:lnTo>
                    <a:pt x="4635" y="144780"/>
                  </a:lnTo>
                  <a:lnTo>
                    <a:pt x="3670" y="143510"/>
                  </a:lnTo>
                  <a:lnTo>
                    <a:pt x="3594" y="140970"/>
                  </a:lnTo>
                  <a:lnTo>
                    <a:pt x="3479" y="139700"/>
                  </a:lnTo>
                  <a:lnTo>
                    <a:pt x="4203" y="142240"/>
                  </a:lnTo>
                  <a:lnTo>
                    <a:pt x="4013" y="140970"/>
                  </a:lnTo>
                  <a:lnTo>
                    <a:pt x="3670" y="139700"/>
                  </a:lnTo>
                  <a:lnTo>
                    <a:pt x="2959" y="137160"/>
                  </a:lnTo>
                  <a:lnTo>
                    <a:pt x="3060" y="135890"/>
                  </a:lnTo>
                  <a:lnTo>
                    <a:pt x="3162" y="134620"/>
                  </a:lnTo>
                  <a:lnTo>
                    <a:pt x="3022" y="134620"/>
                  </a:lnTo>
                  <a:lnTo>
                    <a:pt x="2895" y="135890"/>
                  </a:lnTo>
                  <a:lnTo>
                    <a:pt x="2565" y="133350"/>
                  </a:lnTo>
                  <a:lnTo>
                    <a:pt x="2451" y="132080"/>
                  </a:lnTo>
                  <a:lnTo>
                    <a:pt x="2413" y="128270"/>
                  </a:lnTo>
                  <a:lnTo>
                    <a:pt x="2362" y="125730"/>
                  </a:lnTo>
                  <a:lnTo>
                    <a:pt x="2540" y="127000"/>
                  </a:lnTo>
                  <a:lnTo>
                    <a:pt x="2552" y="125730"/>
                  </a:lnTo>
                  <a:lnTo>
                    <a:pt x="2552" y="124460"/>
                  </a:lnTo>
                  <a:lnTo>
                    <a:pt x="2273" y="123190"/>
                  </a:lnTo>
                  <a:lnTo>
                    <a:pt x="2197" y="120650"/>
                  </a:lnTo>
                  <a:lnTo>
                    <a:pt x="2463" y="119380"/>
                  </a:lnTo>
                  <a:lnTo>
                    <a:pt x="2476" y="115570"/>
                  </a:lnTo>
                  <a:lnTo>
                    <a:pt x="2679" y="113030"/>
                  </a:lnTo>
                  <a:lnTo>
                    <a:pt x="2514" y="111760"/>
                  </a:lnTo>
                  <a:lnTo>
                    <a:pt x="3213" y="109220"/>
                  </a:lnTo>
                  <a:lnTo>
                    <a:pt x="2882" y="109220"/>
                  </a:lnTo>
                  <a:lnTo>
                    <a:pt x="2933" y="105410"/>
                  </a:lnTo>
                  <a:lnTo>
                    <a:pt x="3136" y="105410"/>
                  </a:lnTo>
                  <a:lnTo>
                    <a:pt x="3365" y="106680"/>
                  </a:lnTo>
                  <a:lnTo>
                    <a:pt x="3454" y="105410"/>
                  </a:lnTo>
                  <a:lnTo>
                    <a:pt x="3606" y="102882"/>
                  </a:lnTo>
                  <a:lnTo>
                    <a:pt x="3683" y="102298"/>
                  </a:lnTo>
                  <a:lnTo>
                    <a:pt x="3810" y="101600"/>
                  </a:lnTo>
                  <a:lnTo>
                    <a:pt x="4114" y="100330"/>
                  </a:lnTo>
                  <a:lnTo>
                    <a:pt x="3949" y="100330"/>
                  </a:lnTo>
                  <a:lnTo>
                    <a:pt x="4114" y="99060"/>
                  </a:lnTo>
                  <a:lnTo>
                    <a:pt x="4470" y="96520"/>
                  </a:lnTo>
                  <a:lnTo>
                    <a:pt x="4737" y="93980"/>
                  </a:lnTo>
                  <a:lnTo>
                    <a:pt x="4711" y="96520"/>
                  </a:lnTo>
                  <a:lnTo>
                    <a:pt x="5245" y="93980"/>
                  </a:lnTo>
                  <a:lnTo>
                    <a:pt x="5727" y="91440"/>
                  </a:lnTo>
                  <a:lnTo>
                    <a:pt x="5969" y="90170"/>
                  </a:lnTo>
                  <a:lnTo>
                    <a:pt x="6299" y="88379"/>
                  </a:lnTo>
                  <a:lnTo>
                    <a:pt x="6273" y="88900"/>
                  </a:lnTo>
                  <a:lnTo>
                    <a:pt x="6172" y="90170"/>
                  </a:lnTo>
                  <a:lnTo>
                    <a:pt x="6438" y="88900"/>
                  </a:lnTo>
                  <a:lnTo>
                    <a:pt x="6756" y="88900"/>
                  </a:lnTo>
                  <a:lnTo>
                    <a:pt x="6807" y="88417"/>
                  </a:lnTo>
                  <a:lnTo>
                    <a:pt x="6896" y="87630"/>
                  </a:lnTo>
                  <a:lnTo>
                    <a:pt x="7023" y="86360"/>
                  </a:lnTo>
                  <a:lnTo>
                    <a:pt x="7061" y="85966"/>
                  </a:lnTo>
                  <a:lnTo>
                    <a:pt x="7150" y="85090"/>
                  </a:lnTo>
                  <a:lnTo>
                    <a:pt x="7861" y="83820"/>
                  </a:lnTo>
                  <a:lnTo>
                    <a:pt x="8712" y="81280"/>
                  </a:lnTo>
                  <a:lnTo>
                    <a:pt x="9436" y="78740"/>
                  </a:lnTo>
                  <a:lnTo>
                    <a:pt x="11315" y="72390"/>
                  </a:lnTo>
                  <a:lnTo>
                    <a:pt x="10947" y="73660"/>
                  </a:lnTo>
                  <a:lnTo>
                    <a:pt x="11099" y="73660"/>
                  </a:lnTo>
                  <a:lnTo>
                    <a:pt x="11531" y="72390"/>
                  </a:lnTo>
                  <a:lnTo>
                    <a:pt x="11899" y="71120"/>
                  </a:lnTo>
                  <a:lnTo>
                    <a:pt x="12065" y="71120"/>
                  </a:lnTo>
                  <a:lnTo>
                    <a:pt x="12458" y="68580"/>
                  </a:lnTo>
                  <a:lnTo>
                    <a:pt x="12484" y="69850"/>
                  </a:lnTo>
                  <a:lnTo>
                    <a:pt x="13068" y="68580"/>
                  </a:lnTo>
                  <a:lnTo>
                    <a:pt x="13639" y="67310"/>
                  </a:lnTo>
                  <a:lnTo>
                    <a:pt x="13296" y="67310"/>
                  </a:lnTo>
                  <a:lnTo>
                    <a:pt x="15430" y="64770"/>
                  </a:lnTo>
                  <a:lnTo>
                    <a:pt x="17005" y="60960"/>
                  </a:lnTo>
                  <a:lnTo>
                    <a:pt x="19735" y="57150"/>
                  </a:lnTo>
                  <a:lnTo>
                    <a:pt x="19392" y="58420"/>
                  </a:lnTo>
                  <a:lnTo>
                    <a:pt x="18910" y="59690"/>
                  </a:lnTo>
                  <a:lnTo>
                    <a:pt x="20332" y="57150"/>
                  </a:lnTo>
                  <a:lnTo>
                    <a:pt x="22440" y="53340"/>
                  </a:lnTo>
                  <a:lnTo>
                    <a:pt x="23977" y="50800"/>
                  </a:lnTo>
                  <a:lnTo>
                    <a:pt x="23990" y="51676"/>
                  </a:lnTo>
                  <a:lnTo>
                    <a:pt x="24892" y="50800"/>
                  </a:lnTo>
                  <a:lnTo>
                    <a:pt x="25730" y="49530"/>
                  </a:lnTo>
                  <a:lnTo>
                    <a:pt x="26568" y="48260"/>
                  </a:lnTo>
                  <a:lnTo>
                    <a:pt x="26416" y="48260"/>
                  </a:lnTo>
                  <a:lnTo>
                    <a:pt x="25273" y="49530"/>
                  </a:lnTo>
                  <a:lnTo>
                    <a:pt x="26949" y="46990"/>
                  </a:lnTo>
                  <a:lnTo>
                    <a:pt x="27978" y="45720"/>
                  </a:lnTo>
                  <a:lnTo>
                    <a:pt x="30822" y="43180"/>
                  </a:lnTo>
                  <a:lnTo>
                    <a:pt x="31102" y="43180"/>
                  </a:lnTo>
                  <a:lnTo>
                    <a:pt x="32131" y="41910"/>
                  </a:lnTo>
                  <a:lnTo>
                    <a:pt x="34175" y="39370"/>
                  </a:lnTo>
                  <a:lnTo>
                    <a:pt x="34836" y="39370"/>
                  </a:lnTo>
                  <a:lnTo>
                    <a:pt x="35204" y="38100"/>
                  </a:lnTo>
                  <a:lnTo>
                    <a:pt x="36347" y="36830"/>
                  </a:lnTo>
                  <a:lnTo>
                    <a:pt x="35877" y="38100"/>
                  </a:lnTo>
                  <a:lnTo>
                    <a:pt x="36703" y="36830"/>
                  </a:lnTo>
                  <a:lnTo>
                    <a:pt x="37693" y="35560"/>
                  </a:lnTo>
                  <a:lnTo>
                    <a:pt x="38887" y="35560"/>
                  </a:lnTo>
                  <a:lnTo>
                    <a:pt x="39992" y="34290"/>
                  </a:lnTo>
                  <a:lnTo>
                    <a:pt x="39166" y="34290"/>
                  </a:lnTo>
                  <a:lnTo>
                    <a:pt x="41744" y="32766"/>
                  </a:lnTo>
                  <a:lnTo>
                    <a:pt x="42824" y="31750"/>
                  </a:lnTo>
                  <a:lnTo>
                    <a:pt x="44056" y="30480"/>
                  </a:lnTo>
                  <a:lnTo>
                    <a:pt x="45720" y="29210"/>
                  </a:lnTo>
                  <a:lnTo>
                    <a:pt x="46609" y="27940"/>
                  </a:lnTo>
                  <a:lnTo>
                    <a:pt x="49352" y="25400"/>
                  </a:lnTo>
                  <a:lnTo>
                    <a:pt x="49377" y="26466"/>
                  </a:lnTo>
                  <a:lnTo>
                    <a:pt x="50063" y="26098"/>
                  </a:lnTo>
                  <a:lnTo>
                    <a:pt x="51320" y="25400"/>
                  </a:lnTo>
                  <a:lnTo>
                    <a:pt x="52362" y="24130"/>
                  </a:lnTo>
                  <a:lnTo>
                    <a:pt x="53809" y="24130"/>
                  </a:lnTo>
                  <a:lnTo>
                    <a:pt x="58127" y="21590"/>
                  </a:lnTo>
                  <a:lnTo>
                    <a:pt x="56261" y="21590"/>
                  </a:lnTo>
                  <a:lnTo>
                    <a:pt x="61290" y="19050"/>
                  </a:lnTo>
                  <a:lnTo>
                    <a:pt x="61036" y="19050"/>
                  </a:lnTo>
                  <a:lnTo>
                    <a:pt x="63931" y="17780"/>
                  </a:lnTo>
                  <a:lnTo>
                    <a:pt x="63779" y="17780"/>
                  </a:lnTo>
                  <a:lnTo>
                    <a:pt x="66840" y="16510"/>
                  </a:lnTo>
                  <a:lnTo>
                    <a:pt x="69723" y="13970"/>
                  </a:lnTo>
                  <a:lnTo>
                    <a:pt x="72567" y="13970"/>
                  </a:lnTo>
                  <a:lnTo>
                    <a:pt x="75234" y="12700"/>
                  </a:lnTo>
                  <a:lnTo>
                    <a:pt x="79514" y="10160"/>
                  </a:lnTo>
                  <a:lnTo>
                    <a:pt x="82130" y="8890"/>
                  </a:lnTo>
                  <a:lnTo>
                    <a:pt x="82397" y="8890"/>
                  </a:lnTo>
                  <a:lnTo>
                    <a:pt x="81711" y="10160"/>
                  </a:lnTo>
                  <a:lnTo>
                    <a:pt x="84709" y="8890"/>
                  </a:lnTo>
                  <a:lnTo>
                    <a:pt x="84861" y="8890"/>
                  </a:lnTo>
                  <a:lnTo>
                    <a:pt x="86956" y="7620"/>
                  </a:lnTo>
                  <a:lnTo>
                    <a:pt x="91541" y="6350"/>
                  </a:lnTo>
                  <a:lnTo>
                    <a:pt x="95478" y="6350"/>
                  </a:lnTo>
                  <a:lnTo>
                    <a:pt x="97358" y="5080"/>
                  </a:lnTo>
                  <a:lnTo>
                    <a:pt x="98780" y="5080"/>
                  </a:lnTo>
                  <a:lnTo>
                    <a:pt x="101587" y="3810"/>
                  </a:lnTo>
                  <a:lnTo>
                    <a:pt x="110121" y="3810"/>
                  </a:lnTo>
                  <a:lnTo>
                    <a:pt x="118808" y="2540"/>
                  </a:lnTo>
                  <a:lnTo>
                    <a:pt x="136309" y="2540"/>
                  </a:lnTo>
                  <a:lnTo>
                    <a:pt x="144945" y="3810"/>
                  </a:lnTo>
                  <a:lnTo>
                    <a:pt x="150482" y="3810"/>
                  </a:lnTo>
                  <a:lnTo>
                    <a:pt x="151231" y="5080"/>
                  </a:lnTo>
                  <a:lnTo>
                    <a:pt x="154470" y="5080"/>
                  </a:lnTo>
                  <a:lnTo>
                    <a:pt x="156337" y="6350"/>
                  </a:lnTo>
                  <a:lnTo>
                    <a:pt x="158496" y="6350"/>
                  </a:lnTo>
                  <a:lnTo>
                    <a:pt x="160172" y="7620"/>
                  </a:lnTo>
                  <a:lnTo>
                    <a:pt x="162788" y="7620"/>
                  </a:lnTo>
                  <a:lnTo>
                    <a:pt x="165404" y="8890"/>
                  </a:lnTo>
                  <a:lnTo>
                    <a:pt x="168300" y="10160"/>
                  </a:lnTo>
                  <a:lnTo>
                    <a:pt x="169202" y="10160"/>
                  </a:lnTo>
                  <a:lnTo>
                    <a:pt x="171437" y="11430"/>
                  </a:lnTo>
                  <a:lnTo>
                    <a:pt x="173939" y="12700"/>
                  </a:lnTo>
                  <a:lnTo>
                    <a:pt x="174129" y="12700"/>
                  </a:lnTo>
                  <a:lnTo>
                    <a:pt x="180200" y="15240"/>
                  </a:lnTo>
                  <a:lnTo>
                    <a:pt x="186143" y="19050"/>
                  </a:lnTo>
                  <a:lnTo>
                    <a:pt x="191731" y="22860"/>
                  </a:lnTo>
                  <a:lnTo>
                    <a:pt x="196735" y="26670"/>
                  </a:lnTo>
                  <a:lnTo>
                    <a:pt x="196380" y="26670"/>
                  </a:lnTo>
                  <a:lnTo>
                    <a:pt x="198450" y="27940"/>
                  </a:lnTo>
                  <a:lnTo>
                    <a:pt x="200190" y="30480"/>
                  </a:lnTo>
                  <a:lnTo>
                    <a:pt x="201891" y="31750"/>
                  </a:lnTo>
                  <a:lnTo>
                    <a:pt x="203301" y="32766"/>
                  </a:lnTo>
                  <a:lnTo>
                    <a:pt x="203695" y="33096"/>
                  </a:lnTo>
                  <a:lnTo>
                    <a:pt x="205105" y="35560"/>
                  </a:lnTo>
                  <a:lnTo>
                    <a:pt x="206527" y="35560"/>
                  </a:lnTo>
                  <a:lnTo>
                    <a:pt x="207594" y="36830"/>
                  </a:lnTo>
                  <a:lnTo>
                    <a:pt x="208318" y="38100"/>
                  </a:lnTo>
                  <a:lnTo>
                    <a:pt x="208699" y="38100"/>
                  </a:lnTo>
                  <a:lnTo>
                    <a:pt x="209499" y="39370"/>
                  </a:lnTo>
                  <a:lnTo>
                    <a:pt x="211582" y="41910"/>
                  </a:lnTo>
                  <a:lnTo>
                    <a:pt x="211836" y="41910"/>
                  </a:lnTo>
                  <a:lnTo>
                    <a:pt x="212115" y="41910"/>
                  </a:lnTo>
                  <a:lnTo>
                    <a:pt x="212255" y="42672"/>
                  </a:lnTo>
                  <a:lnTo>
                    <a:pt x="211836" y="41910"/>
                  </a:lnTo>
                  <a:lnTo>
                    <a:pt x="212369" y="43180"/>
                  </a:lnTo>
                  <a:lnTo>
                    <a:pt x="212559" y="43180"/>
                  </a:lnTo>
                  <a:lnTo>
                    <a:pt x="213271" y="44450"/>
                  </a:lnTo>
                  <a:lnTo>
                    <a:pt x="215125" y="45720"/>
                  </a:lnTo>
                  <a:lnTo>
                    <a:pt x="215468" y="46469"/>
                  </a:lnTo>
                  <a:lnTo>
                    <a:pt x="220446" y="54610"/>
                  </a:lnTo>
                  <a:lnTo>
                    <a:pt x="224713" y="63500"/>
                  </a:lnTo>
                  <a:lnTo>
                    <a:pt x="232016" y="81280"/>
                  </a:lnTo>
                  <a:lnTo>
                    <a:pt x="231190" y="80010"/>
                  </a:lnTo>
                  <a:lnTo>
                    <a:pt x="232765" y="85966"/>
                  </a:lnTo>
                  <a:lnTo>
                    <a:pt x="234302" y="91440"/>
                  </a:lnTo>
                  <a:lnTo>
                    <a:pt x="236308" y="101600"/>
                  </a:lnTo>
                  <a:lnTo>
                    <a:pt x="236943" y="106680"/>
                  </a:lnTo>
                  <a:lnTo>
                    <a:pt x="237591" y="110490"/>
                  </a:lnTo>
                  <a:lnTo>
                    <a:pt x="238099" y="115570"/>
                  </a:lnTo>
                  <a:lnTo>
                    <a:pt x="238226" y="116840"/>
                  </a:lnTo>
                  <a:lnTo>
                    <a:pt x="238823" y="11938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1133874" y="5117972"/>
              <a:ext cx="224790" cy="154940"/>
            </a:xfrm>
            <a:custGeom>
              <a:avLst/>
              <a:gdLst/>
              <a:ahLst/>
              <a:cxnLst/>
              <a:rect l="l" t="t" r="r" b="b"/>
              <a:pathLst>
                <a:path w="224790" h="154939">
                  <a:moveTo>
                    <a:pt x="39052" y="82550"/>
                  </a:moveTo>
                  <a:lnTo>
                    <a:pt x="37503" y="81280"/>
                  </a:lnTo>
                  <a:lnTo>
                    <a:pt x="30568" y="76200"/>
                  </a:lnTo>
                  <a:lnTo>
                    <a:pt x="26238" y="74930"/>
                  </a:lnTo>
                  <a:lnTo>
                    <a:pt x="22275" y="76200"/>
                  </a:lnTo>
                  <a:lnTo>
                    <a:pt x="24434" y="78740"/>
                  </a:lnTo>
                  <a:lnTo>
                    <a:pt x="29565" y="80010"/>
                  </a:lnTo>
                  <a:lnTo>
                    <a:pt x="30048" y="82550"/>
                  </a:lnTo>
                  <a:lnTo>
                    <a:pt x="39052" y="82550"/>
                  </a:lnTo>
                  <a:close/>
                </a:path>
                <a:path w="224790" h="154939">
                  <a:moveTo>
                    <a:pt x="224383" y="123190"/>
                  </a:moveTo>
                  <a:lnTo>
                    <a:pt x="217779" y="124460"/>
                  </a:lnTo>
                  <a:lnTo>
                    <a:pt x="210934" y="123190"/>
                  </a:lnTo>
                  <a:lnTo>
                    <a:pt x="202158" y="123190"/>
                  </a:lnTo>
                  <a:lnTo>
                    <a:pt x="197586" y="121920"/>
                  </a:lnTo>
                  <a:lnTo>
                    <a:pt x="184962" y="121920"/>
                  </a:lnTo>
                  <a:lnTo>
                    <a:pt x="173113" y="120650"/>
                  </a:lnTo>
                  <a:lnTo>
                    <a:pt x="148590" y="120650"/>
                  </a:lnTo>
                  <a:lnTo>
                    <a:pt x="137325" y="119380"/>
                  </a:lnTo>
                  <a:lnTo>
                    <a:pt x="130505" y="115570"/>
                  </a:lnTo>
                  <a:lnTo>
                    <a:pt x="128739" y="113030"/>
                  </a:lnTo>
                  <a:lnTo>
                    <a:pt x="126644" y="110490"/>
                  </a:lnTo>
                  <a:lnTo>
                    <a:pt x="127165" y="109220"/>
                  </a:lnTo>
                  <a:lnTo>
                    <a:pt x="127088" y="105410"/>
                  </a:lnTo>
                  <a:lnTo>
                    <a:pt x="125539" y="105410"/>
                  </a:lnTo>
                  <a:lnTo>
                    <a:pt x="126352" y="102870"/>
                  </a:lnTo>
                  <a:lnTo>
                    <a:pt x="127381" y="100330"/>
                  </a:lnTo>
                  <a:lnTo>
                    <a:pt x="128841" y="99060"/>
                  </a:lnTo>
                  <a:lnTo>
                    <a:pt x="131749" y="96520"/>
                  </a:lnTo>
                  <a:lnTo>
                    <a:pt x="133210" y="95250"/>
                  </a:lnTo>
                  <a:lnTo>
                    <a:pt x="140068" y="93980"/>
                  </a:lnTo>
                  <a:lnTo>
                    <a:pt x="146202" y="93980"/>
                  </a:lnTo>
                  <a:lnTo>
                    <a:pt x="159105" y="91440"/>
                  </a:lnTo>
                  <a:lnTo>
                    <a:pt x="162255" y="90170"/>
                  </a:lnTo>
                  <a:lnTo>
                    <a:pt x="165392" y="88900"/>
                  </a:lnTo>
                  <a:lnTo>
                    <a:pt x="171513" y="87630"/>
                  </a:lnTo>
                  <a:lnTo>
                    <a:pt x="173367" y="86360"/>
                  </a:lnTo>
                  <a:lnTo>
                    <a:pt x="175221" y="85090"/>
                  </a:lnTo>
                  <a:lnTo>
                    <a:pt x="179400" y="83820"/>
                  </a:lnTo>
                  <a:lnTo>
                    <a:pt x="185254" y="86360"/>
                  </a:lnTo>
                  <a:lnTo>
                    <a:pt x="190030" y="92710"/>
                  </a:lnTo>
                  <a:lnTo>
                    <a:pt x="192354" y="93980"/>
                  </a:lnTo>
                  <a:lnTo>
                    <a:pt x="193713" y="95250"/>
                  </a:lnTo>
                  <a:lnTo>
                    <a:pt x="197142" y="95250"/>
                  </a:lnTo>
                  <a:lnTo>
                    <a:pt x="198793" y="93980"/>
                  </a:lnTo>
                  <a:lnTo>
                    <a:pt x="199339" y="92710"/>
                  </a:lnTo>
                  <a:lnTo>
                    <a:pt x="199415" y="91440"/>
                  </a:lnTo>
                  <a:lnTo>
                    <a:pt x="198348" y="91440"/>
                  </a:lnTo>
                  <a:lnTo>
                    <a:pt x="193560" y="90170"/>
                  </a:lnTo>
                  <a:lnTo>
                    <a:pt x="190106" y="86360"/>
                  </a:lnTo>
                  <a:lnTo>
                    <a:pt x="189153" y="83820"/>
                  </a:lnTo>
                  <a:lnTo>
                    <a:pt x="188671" y="82550"/>
                  </a:lnTo>
                  <a:lnTo>
                    <a:pt x="189166" y="81280"/>
                  </a:lnTo>
                  <a:lnTo>
                    <a:pt x="191528" y="80010"/>
                  </a:lnTo>
                  <a:lnTo>
                    <a:pt x="200063" y="80010"/>
                  </a:lnTo>
                  <a:lnTo>
                    <a:pt x="203250" y="78740"/>
                  </a:lnTo>
                  <a:lnTo>
                    <a:pt x="203136" y="77470"/>
                  </a:lnTo>
                  <a:lnTo>
                    <a:pt x="203009" y="76200"/>
                  </a:lnTo>
                  <a:lnTo>
                    <a:pt x="197383" y="78740"/>
                  </a:lnTo>
                  <a:lnTo>
                    <a:pt x="189979" y="74930"/>
                  </a:lnTo>
                  <a:lnTo>
                    <a:pt x="182422" y="78740"/>
                  </a:lnTo>
                  <a:lnTo>
                    <a:pt x="180327" y="81280"/>
                  </a:lnTo>
                  <a:lnTo>
                    <a:pt x="177876" y="81280"/>
                  </a:lnTo>
                  <a:lnTo>
                    <a:pt x="177990" y="77470"/>
                  </a:lnTo>
                  <a:lnTo>
                    <a:pt x="178066" y="74930"/>
                  </a:lnTo>
                  <a:lnTo>
                    <a:pt x="183019" y="71120"/>
                  </a:lnTo>
                  <a:lnTo>
                    <a:pt x="191668" y="62230"/>
                  </a:lnTo>
                  <a:lnTo>
                    <a:pt x="194906" y="54610"/>
                  </a:lnTo>
                  <a:lnTo>
                    <a:pt x="195935" y="48260"/>
                  </a:lnTo>
                  <a:lnTo>
                    <a:pt x="195986" y="46990"/>
                  </a:lnTo>
                  <a:lnTo>
                    <a:pt x="195821" y="46990"/>
                  </a:lnTo>
                  <a:lnTo>
                    <a:pt x="194906" y="45720"/>
                  </a:lnTo>
                  <a:lnTo>
                    <a:pt x="194386" y="46990"/>
                  </a:lnTo>
                  <a:lnTo>
                    <a:pt x="192481" y="49530"/>
                  </a:lnTo>
                  <a:lnTo>
                    <a:pt x="191820" y="52070"/>
                  </a:lnTo>
                  <a:lnTo>
                    <a:pt x="189242" y="58420"/>
                  </a:lnTo>
                  <a:lnTo>
                    <a:pt x="186842" y="62230"/>
                  </a:lnTo>
                  <a:lnTo>
                    <a:pt x="180784" y="67310"/>
                  </a:lnTo>
                  <a:lnTo>
                    <a:pt x="177101" y="69850"/>
                  </a:lnTo>
                  <a:lnTo>
                    <a:pt x="173570" y="74930"/>
                  </a:lnTo>
                  <a:lnTo>
                    <a:pt x="172935" y="77470"/>
                  </a:lnTo>
                  <a:lnTo>
                    <a:pt x="169252" y="82550"/>
                  </a:lnTo>
                  <a:lnTo>
                    <a:pt x="165468" y="85090"/>
                  </a:lnTo>
                  <a:lnTo>
                    <a:pt x="161239" y="86360"/>
                  </a:lnTo>
                  <a:lnTo>
                    <a:pt x="159550" y="86360"/>
                  </a:lnTo>
                  <a:lnTo>
                    <a:pt x="159524" y="81280"/>
                  </a:lnTo>
                  <a:lnTo>
                    <a:pt x="162598" y="77470"/>
                  </a:lnTo>
                  <a:lnTo>
                    <a:pt x="161239" y="74930"/>
                  </a:lnTo>
                  <a:lnTo>
                    <a:pt x="157619" y="76200"/>
                  </a:lnTo>
                  <a:lnTo>
                    <a:pt x="156781" y="80010"/>
                  </a:lnTo>
                  <a:lnTo>
                    <a:pt x="154647" y="83820"/>
                  </a:lnTo>
                  <a:lnTo>
                    <a:pt x="153149" y="86360"/>
                  </a:lnTo>
                  <a:lnTo>
                    <a:pt x="150863" y="87630"/>
                  </a:lnTo>
                  <a:lnTo>
                    <a:pt x="144907" y="90170"/>
                  </a:lnTo>
                  <a:lnTo>
                    <a:pt x="141249" y="88900"/>
                  </a:lnTo>
                  <a:lnTo>
                    <a:pt x="130619" y="88900"/>
                  </a:lnTo>
                  <a:lnTo>
                    <a:pt x="127520" y="91440"/>
                  </a:lnTo>
                  <a:lnTo>
                    <a:pt x="129197" y="86360"/>
                  </a:lnTo>
                  <a:lnTo>
                    <a:pt x="130937" y="83820"/>
                  </a:lnTo>
                  <a:lnTo>
                    <a:pt x="131800" y="82550"/>
                  </a:lnTo>
                  <a:lnTo>
                    <a:pt x="138176" y="78740"/>
                  </a:lnTo>
                  <a:lnTo>
                    <a:pt x="141338" y="77470"/>
                  </a:lnTo>
                  <a:lnTo>
                    <a:pt x="147167" y="73660"/>
                  </a:lnTo>
                  <a:lnTo>
                    <a:pt x="149110" y="72390"/>
                  </a:lnTo>
                  <a:lnTo>
                    <a:pt x="152984" y="67310"/>
                  </a:lnTo>
                  <a:lnTo>
                    <a:pt x="157581" y="64770"/>
                  </a:lnTo>
                  <a:lnTo>
                    <a:pt x="163842" y="59690"/>
                  </a:lnTo>
                  <a:lnTo>
                    <a:pt x="170395" y="57150"/>
                  </a:lnTo>
                  <a:lnTo>
                    <a:pt x="173558" y="54610"/>
                  </a:lnTo>
                  <a:lnTo>
                    <a:pt x="176733" y="52070"/>
                  </a:lnTo>
                  <a:lnTo>
                    <a:pt x="182384" y="48260"/>
                  </a:lnTo>
                  <a:lnTo>
                    <a:pt x="185534" y="44450"/>
                  </a:lnTo>
                  <a:lnTo>
                    <a:pt x="187883" y="40640"/>
                  </a:lnTo>
                  <a:lnTo>
                    <a:pt x="189179" y="36830"/>
                  </a:lnTo>
                  <a:lnTo>
                    <a:pt x="184277" y="41910"/>
                  </a:lnTo>
                  <a:lnTo>
                    <a:pt x="178765" y="46990"/>
                  </a:lnTo>
                  <a:lnTo>
                    <a:pt x="172580" y="50800"/>
                  </a:lnTo>
                  <a:lnTo>
                    <a:pt x="165633" y="54610"/>
                  </a:lnTo>
                  <a:lnTo>
                    <a:pt x="167982" y="49530"/>
                  </a:lnTo>
                  <a:lnTo>
                    <a:pt x="170688" y="45720"/>
                  </a:lnTo>
                  <a:lnTo>
                    <a:pt x="175933" y="39370"/>
                  </a:lnTo>
                  <a:lnTo>
                    <a:pt x="178346" y="36830"/>
                  </a:lnTo>
                  <a:lnTo>
                    <a:pt x="181368" y="30480"/>
                  </a:lnTo>
                  <a:lnTo>
                    <a:pt x="181876" y="26670"/>
                  </a:lnTo>
                  <a:lnTo>
                    <a:pt x="180174" y="24130"/>
                  </a:lnTo>
                  <a:lnTo>
                    <a:pt x="178282" y="31750"/>
                  </a:lnTo>
                  <a:lnTo>
                    <a:pt x="170599" y="36830"/>
                  </a:lnTo>
                  <a:lnTo>
                    <a:pt x="163550" y="46990"/>
                  </a:lnTo>
                  <a:lnTo>
                    <a:pt x="161886" y="50800"/>
                  </a:lnTo>
                  <a:lnTo>
                    <a:pt x="155790" y="58420"/>
                  </a:lnTo>
                  <a:lnTo>
                    <a:pt x="150926" y="60960"/>
                  </a:lnTo>
                  <a:lnTo>
                    <a:pt x="141757" y="66040"/>
                  </a:lnTo>
                  <a:lnTo>
                    <a:pt x="133083" y="73660"/>
                  </a:lnTo>
                  <a:lnTo>
                    <a:pt x="133362" y="71120"/>
                  </a:lnTo>
                  <a:lnTo>
                    <a:pt x="133045" y="67310"/>
                  </a:lnTo>
                  <a:lnTo>
                    <a:pt x="132943" y="66040"/>
                  </a:lnTo>
                  <a:lnTo>
                    <a:pt x="132842" y="64770"/>
                  </a:lnTo>
                  <a:lnTo>
                    <a:pt x="132727" y="63500"/>
                  </a:lnTo>
                  <a:lnTo>
                    <a:pt x="132600" y="62230"/>
                  </a:lnTo>
                  <a:lnTo>
                    <a:pt x="132537" y="60960"/>
                  </a:lnTo>
                  <a:lnTo>
                    <a:pt x="132461" y="59690"/>
                  </a:lnTo>
                  <a:lnTo>
                    <a:pt x="131749" y="58420"/>
                  </a:lnTo>
                  <a:lnTo>
                    <a:pt x="130213" y="58420"/>
                  </a:lnTo>
                  <a:lnTo>
                    <a:pt x="129540" y="62230"/>
                  </a:lnTo>
                  <a:lnTo>
                    <a:pt x="128498" y="67310"/>
                  </a:lnTo>
                  <a:lnTo>
                    <a:pt x="126415" y="74930"/>
                  </a:lnTo>
                  <a:lnTo>
                    <a:pt x="125615" y="77470"/>
                  </a:lnTo>
                  <a:lnTo>
                    <a:pt x="126085" y="78740"/>
                  </a:lnTo>
                  <a:lnTo>
                    <a:pt x="124663" y="81280"/>
                  </a:lnTo>
                  <a:lnTo>
                    <a:pt x="123291" y="82550"/>
                  </a:lnTo>
                  <a:lnTo>
                    <a:pt x="122085" y="83820"/>
                  </a:lnTo>
                  <a:lnTo>
                    <a:pt x="120154" y="77470"/>
                  </a:lnTo>
                  <a:lnTo>
                    <a:pt x="119392" y="69850"/>
                  </a:lnTo>
                  <a:lnTo>
                    <a:pt x="119507" y="62230"/>
                  </a:lnTo>
                  <a:lnTo>
                    <a:pt x="120205" y="55880"/>
                  </a:lnTo>
                  <a:lnTo>
                    <a:pt x="121742" y="50800"/>
                  </a:lnTo>
                  <a:lnTo>
                    <a:pt x="124294" y="47142"/>
                  </a:lnTo>
                  <a:lnTo>
                    <a:pt x="124396" y="46990"/>
                  </a:lnTo>
                  <a:lnTo>
                    <a:pt x="128346" y="45720"/>
                  </a:lnTo>
                  <a:lnTo>
                    <a:pt x="128676" y="45720"/>
                  </a:lnTo>
                  <a:lnTo>
                    <a:pt x="128854" y="44450"/>
                  </a:lnTo>
                  <a:lnTo>
                    <a:pt x="129679" y="45720"/>
                  </a:lnTo>
                  <a:lnTo>
                    <a:pt x="131559" y="46990"/>
                  </a:lnTo>
                  <a:lnTo>
                    <a:pt x="138849" y="48260"/>
                  </a:lnTo>
                  <a:lnTo>
                    <a:pt x="144818" y="48260"/>
                  </a:lnTo>
                  <a:lnTo>
                    <a:pt x="153085" y="45720"/>
                  </a:lnTo>
                  <a:lnTo>
                    <a:pt x="154533" y="44450"/>
                  </a:lnTo>
                  <a:lnTo>
                    <a:pt x="155981" y="43180"/>
                  </a:lnTo>
                  <a:lnTo>
                    <a:pt x="156032" y="41910"/>
                  </a:lnTo>
                  <a:lnTo>
                    <a:pt x="156070" y="40640"/>
                  </a:lnTo>
                  <a:lnTo>
                    <a:pt x="151828" y="41910"/>
                  </a:lnTo>
                  <a:lnTo>
                    <a:pt x="147066" y="41910"/>
                  </a:lnTo>
                  <a:lnTo>
                    <a:pt x="143332" y="39370"/>
                  </a:lnTo>
                  <a:lnTo>
                    <a:pt x="145237" y="39370"/>
                  </a:lnTo>
                  <a:lnTo>
                    <a:pt x="146850" y="38100"/>
                  </a:lnTo>
                  <a:lnTo>
                    <a:pt x="148463" y="36830"/>
                  </a:lnTo>
                  <a:lnTo>
                    <a:pt x="150114" y="34290"/>
                  </a:lnTo>
                  <a:lnTo>
                    <a:pt x="157048" y="29210"/>
                  </a:lnTo>
                  <a:lnTo>
                    <a:pt x="163830" y="27940"/>
                  </a:lnTo>
                  <a:lnTo>
                    <a:pt x="169595" y="20320"/>
                  </a:lnTo>
                  <a:lnTo>
                    <a:pt x="169519" y="19050"/>
                  </a:lnTo>
                  <a:lnTo>
                    <a:pt x="169443" y="17780"/>
                  </a:lnTo>
                  <a:lnTo>
                    <a:pt x="169354" y="16510"/>
                  </a:lnTo>
                  <a:lnTo>
                    <a:pt x="168808" y="11430"/>
                  </a:lnTo>
                  <a:lnTo>
                    <a:pt x="162953" y="19050"/>
                  </a:lnTo>
                  <a:lnTo>
                    <a:pt x="161505" y="20320"/>
                  </a:lnTo>
                  <a:lnTo>
                    <a:pt x="156083" y="20320"/>
                  </a:lnTo>
                  <a:lnTo>
                    <a:pt x="152844" y="22860"/>
                  </a:lnTo>
                  <a:lnTo>
                    <a:pt x="147421" y="29210"/>
                  </a:lnTo>
                  <a:lnTo>
                    <a:pt x="145148" y="33020"/>
                  </a:lnTo>
                  <a:lnTo>
                    <a:pt x="141236" y="35560"/>
                  </a:lnTo>
                  <a:lnTo>
                    <a:pt x="140322" y="36830"/>
                  </a:lnTo>
                  <a:lnTo>
                    <a:pt x="137680" y="36830"/>
                  </a:lnTo>
                  <a:lnTo>
                    <a:pt x="137236" y="34290"/>
                  </a:lnTo>
                  <a:lnTo>
                    <a:pt x="137121" y="33020"/>
                  </a:lnTo>
                  <a:lnTo>
                    <a:pt x="136994" y="31750"/>
                  </a:lnTo>
                  <a:lnTo>
                    <a:pt x="136867" y="30480"/>
                  </a:lnTo>
                  <a:lnTo>
                    <a:pt x="139014" y="26670"/>
                  </a:lnTo>
                  <a:lnTo>
                    <a:pt x="143878" y="21590"/>
                  </a:lnTo>
                  <a:lnTo>
                    <a:pt x="146735" y="19050"/>
                  </a:lnTo>
                  <a:lnTo>
                    <a:pt x="150050" y="12700"/>
                  </a:lnTo>
                  <a:lnTo>
                    <a:pt x="150152" y="7620"/>
                  </a:lnTo>
                  <a:lnTo>
                    <a:pt x="146977" y="5080"/>
                  </a:lnTo>
                  <a:lnTo>
                    <a:pt x="146431" y="5080"/>
                  </a:lnTo>
                  <a:lnTo>
                    <a:pt x="145072" y="6350"/>
                  </a:lnTo>
                  <a:lnTo>
                    <a:pt x="144716" y="6350"/>
                  </a:lnTo>
                  <a:lnTo>
                    <a:pt x="143497" y="15240"/>
                  </a:lnTo>
                  <a:lnTo>
                    <a:pt x="120929" y="38100"/>
                  </a:lnTo>
                  <a:lnTo>
                    <a:pt x="120307" y="35560"/>
                  </a:lnTo>
                  <a:lnTo>
                    <a:pt x="119253" y="33020"/>
                  </a:lnTo>
                  <a:lnTo>
                    <a:pt x="119151" y="31750"/>
                  </a:lnTo>
                  <a:lnTo>
                    <a:pt x="119062" y="30480"/>
                  </a:lnTo>
                  <a:lnTo>
                    <a:pt x="118960" y="29210"/>
                  </a:lnTo>
                  <a:lnTo>
                    <a:pt x="118859" y="27940"/>
                  </a:lnTo>
                  <a:lnTo>
                    <a:pt x="118757" y="26670"/>
                  </a:lnTo>
                  <a:lnTo>
                    <a:pt x="120777" y="24130"/>
                  </a:lnTo>
                  <a:lnTo>
                    <a:pt x="124917" y="19050"/>
                  </a:lnTo>
                  <a:lnTo>
                    <a:pt x="125945" y="17780"/>
                  </a:lnTo>
                  <a:lnTo>
                    <a:pt x="129108" y="15240"/>
                  </a:lnTo>
                  <a:lnTo>
                    <a:pt x="134429" y="8890"/>
                  </a:lnTo>
                  <a:lnTo>
                    <a:pt x="136626" y="6350"/>
                  </a:lnTo>
                  <a:lnTo>
                    <a:pt x="136626" y="1270"/>
                  </a:lnTo>
                  <a:lnTo>
                    <a:pt x="130390" y="6350"/>
                  </a:lnTo>
                  <a:lnTo>
                    <a:pt x="125285" y="12700"/>
                  </a:lnTo>
                  <a:lnTo>
                    <a:pt x="121869" y="19050"/>
                  </a:lnTo>
                  <a:lnTo>
                    <a:pt x="120853" y="17780"/>
                  </a:lnTo>
                  <a:lnTo>
                    <a:pt x="121170" y="16510"/>
                  </a:lnTo>
                  <a:lnTo>
                    <a:pt x="121780" y="11430"/>
                  </a:lnTo>
                  <a:lnTo>
                    <a:pt x="121843" y="8890"/>
                  </a:lnTo>
                  <a:lnTo>
                    <a:pt x="120357" y="5080"/>
                  </a:lnTo>
                  <a:lnTo>
                    <a:pt x="118719" y="2540"/>
                  </a:lnTo>
                  <a:lnTo>
                    <a:pt x="116408" y="1270"/>
                  </a:lnTo>
                  <a:lnTo>
                    <a:pt x="118478" y="5080"/>
                  </a:lnTo>
                  <a:lnTo>
                    <a:pt x="118364" y="7620"/>
                  </a:lnTo>
                  <a:lnTo>
                    <a:pt x="118237" y="10160"/>
                  </a:lnTo>
                  <a:lnTo>
                    <a:pt x="116141" y="17780"/>
                  </a:lnTo>
                  <a:lnTo>
                    <a:pt x="114668" y="20320"/>
                  </a:lnTo>
                  <a:lnTo>
                    <a:pt x="113385" y="24130"/>
                  </a:lnTo>
                  <a:lnTo>
                    <a:pt x="112864" y="22860"/>
                  </a:lnTo>
                  <a:lnTo>
                    <a:pt x="112179" y="21590"/>
                  </a:lnTo>
                  <a:lnTo>
                    <a:pt x="109639" y="20320"/>
                  </a:lnTo>
                  <a:lnTo>
                    <a:pt x="107378" y="19050"/>
                  </a:lnTo>
                  <a:lnTo>
                    <a:pt x="106273" y="17780"/>
                  </a:lnTo>
                  <a:lnTo>
                    <a:pt x="104063" y="15240"/>
                  </a:lnTo>
                  <a:lnTo>
                    <a:pt x="104419" y="12700"/>
                  </a:lnTo>
                  <a:lnTo>
                    <a:pt x="105486" y="6350"/>
                  </a:lnTo>
                  <a:lnTo>
                    <a:pt x="106032" y="2540"/>
                  </a:lnTo>
                  <a:lnTo>
                    <a:pt x="104355" y="0"/>
                  </a:lnTo>
                  <a:lnTo>
                    <a:pt x="104724" y="5080"/>
                  </a:lnTo>
                  <a:lnTo>
                    <a:pt x="100584" y="10160"/>
                  </a:lnTo>
                  <a:lnTo>
                    <a:pt x="101015" y="13970"/>
                  </a:lnTo>
                  <a:lnTo>
                    <a:pt x="101104" y="15240"/>
                  </a:lnTo>
                  <a:lnTo>
                    <a:pt x="101295" y="16510"/>
                  </a:lnTo>
                  <a:lnTo>
                    <a:pt x="100076" y="17780"/>
                  </a:lnTo>
                  <a:lnTo>
                    <a:pt x="95516" y="17780"/>
                  </a:lnTo>
                  <a:lnTo>
                    <a:pt x="93116" y="15240"/>
                  </a:lnTo>
                  <a:lnTo>
                    <a:pt x="92532" y="15240"/>
                  </a:lnTo>
                  <a:lnTo>
                    <a:pt x="88011" y="8890"/>
                  </a:lnTo>
                  <a:lnTo>
                    <a:pt x="80302" y="6350"/>
                  </a:lnTo>
                  <a:lnTo>
                    <a:pt x="73837" y="7620"/>
                  </a:lnTo>
                  <a:lnTo>
                    <a:pt x="77698" y="8890"/>
                  </a:lnTo>
                  <a:lnTo>
                    <a:pt x="81241" y="11430"/>
                  </a:lnTo>
                  <a:lnTo>
                    <a:pt x="85382" y="15240"/>
                  </a:lnTo>
                  <a:lnTo>
                    <a:pt x="86588" y="17780"/>
                  </a:lnTo>
                  <a:lnTo>
                    <a:pt x="93992" y="25400"/>
                  </a:lnTo>
                  <a:lnTo>
                    <a:pt x="103530" y="24130"/>
                  </a:lnTo>
                  <a:lnTo>
                    <a:pt x="109601" y="29210"/>
                  </a:lnTo>
                  <a:lnTo>
                    <a:pt x="110515" y="30480"/>
                  </a:lnTo>
                  <a:lnTo>
                    <a:pt x="111340" y="30480"/>
                  </a:lnTo>
                  <a:lnTo>
                    <a:pt x="110667" y="33020"/>
                  </a:lnTo>
                  <a:lnTo>
                    <a:pt x="110591" y="34290"/>
                  </a:lnTo>
                  <a:lnTo>
                    <a:pt x="110515" y="35560"/>
                  </a:lnTo>
                  <a:lnTo>
                    <a:pt x="112090" y="40640"/>
                  </a:lnTo>
                  <a:lnTo>
                    <a:pt x="112560" y="41910"/>
                  </a:lnTo>
                  <a:lnTo>
                    <a:pt x="112458" y="44450"/>
                  </a:lnTo>
                  <a:lnTo>
                    <a:pt x="112382" y="45720"/>
                  </a:lnTo>
                  <a:lnTo>
                    <a:pt x="112293" y="46990"/>
                  </a:lnTo>
                  <a:lnTo>
                    <a:pt x="111785" y="48260"/>
                  </a:lnTo>
                  <a:lnTo>
                    <a:pt x="111226" y="50800"/>
                  </a:lnTo>
                  <a:lnTo>
                    <a:pt x="111150" y="52070"/>
                  </a:lnTo>
                  <a:lnTo>
                    <a:pt x="110718" y="53340"/>
                  </a:lnTo>
                  <a:lnTo>
                    <a:pt x="110363" y="54610"/>
                  </a:lnTo>
                  <a:lnTo>
                    <a:pt x="102971" y="46990"/>
                  </a:lnTo>
                  <a:lnTo>
                    <a:pt x="101879" y="43180"/>
                  </a:lnTo>
                  <a:lnTo>
                    <a:pt x="101930" y="40640"/>
                  </a:lnTo>
                  <a:lnTo>
                    <a:pt x="100291" y="35560"/>
                  </a:lnTo>
                  <a:lnTo>
                    <a:pt x="98221" y="33020"/>
                  </a:lnTo>
                  <a:lnTo>
                    <a:pt x="94856" y="33020"/>
                  </a:lnTo>
                  <a:lnTo>
                    <a:pt x="96710" y="34290"/>
                  </a:lnTo>
                  <a:lnTo>
                    <a:pt x="97650" y="35560"/>
                  </a:lnTo>
                  <a:lnTo>
                    <a:pt x="97726" y="36830"/>
                  </a:lnTo>
                  <a:lnTo>
                    <a:pt x="97802" y="38100"/>
                  </a:lnTo>
                  <a:lnTo>
                    <a:pt x="97866" y="39370"/>
                  </a:lnTo>
                  <a:lnTo>
                    <a:pt x="97942" y="40640"/>
                  </a:lnTo>
                  <a:lnTo>
                    <a:pt x="97447" y="41910"/>
                  </a:lnTo>
                  <a:lnTo>
                    <a:pt x="96761" y="46990"/>
                  </a:lnTo>
                  <a:lnTo>
                    <a:pt x="95999" y="46990"/>
                  </a:lnTo>
                  <a:lnTo>
                    <a:pt x="95262" y="45720"/>
                  </a:lnTo>
                  <a:lnTo>
                    <a:pt x="91541" y="41910"/>
                  </a:lnTo>
                  <a:lnTo>
                    <a:pt x="90043" y="36830"/>
                  </a:lnTo>
                  <a:lnTo>
                    <a:pt x="85255" y="29210"/>
                  </a:lnTo>
                  <a:lnTo>
                    <a:pt x="82054" y="26670"/>
                  </a:lnTo>
                  <a:lnTo>
                    <a:pt x="76885" y="22860"/>
                  </a:lnTo>
                  <a:lnTo>
                    <a:pt x="75399" y="22860"/>
                  </a:lnTo>
                  <a:lnTo>
                    <a:pt x="73037" y="20320"/>
                  </a:lnTo>
                  <a:lnTo>
                    <a:pt x="72186" y="19050"/>
                  </a:lnTo>
                  <a:lnTo>
                    <a:pt x="72491" y="16510"/>
                  </a:lnTo>
                  <a:lnTo>
                    <a:pt x="71399" y="20320"/>
                  </a:lnTo>
                  <a:lnTo>
                    <a:pt x="71882" y="22860"/>
                  </a:lnTo>
                  <a:lnTo>
                    <a:pt x="75260" y="27940"/>
                  </a:lnTo>
                  <a:lnTo>
                    <a:pt x="77533" y="29210"/>
                  </a:lnTo>
                  <a:lnTo>
                    <a:pt x="83667" y="33020"/>
                  </a:lnTo>
                  <a:lnTo>
                    <a:pt x="86982" y="38100"/>
                  </a:lnTo>
                  <a:lnTo>
                    <a:pt x="90246" y="44450"/>
                  </a:lnTo>
                  <a:lnTo>
                    <a:pt x="91071" y="46990"/>
                  </a:lnTo>
                  <a:lnTo>
                    <a:pt x="93306" y="49530"/>
                  </a:lnTo>
                  <a:lnTo>
                    <a:pt x="94056" y="50800"/>
                  </a:lnTo>
                  <a:lnTo>
                    <a:pt x="94869" y="50800"/>
                  </a:lnTo>
                  <a:lnTo>
                    <a:pt x="96964" y="54610"/>
                  </a:lnTo>
                  <a:lnTo>
                    <a:pt x="99250" y="58420"/>
                  </a:lnTo>
                  <a:lnTo>
                    <a:pt x="102463" y="63500"/>
                  </a:lnTo>
                  <a:lnTo>
                    <a:pt x="103289" y="63500"/>
                  </a:lnTo>
                  <a:lnTo>
                    <a:pt x="105333" y="66040"/>
                  </a:lnTo>
                  <a:lnTo>
                    <a:pt x="106718" y="67310"/>
                  </a:lnTo>
                  <a:lnTo>
                    <a:pt x="108826" y="67310"/>
                  </a:lnTo>
                  <a:lnTo>
                    <a:pt x="108940" y="83820"/>
                  </a:lnTo>
                  <a:lnTo>
                    <a:pt x="107442" y="81280"/>
                  </a:lnTo>
                  <a:lnTo>
                    <a:pt x="106057" y="80010"/>
                  </a:lnTo>
                  <a:lnTo>
                    <a:pt x="103466" y="74930"/>
                  </a:lnTo>
                  <a:lnTo>
                    <a:pt x="102285" y="73660"/>
                  </a:lnTo>
                  <a:lnTo>
                    <a:pt x="99301" y="69850"/>
                  </a:lnTo>
                  <a:lnTo>
                    <a:pt x="90030" y="59690"/>
                  </a:lnTo>
                  <a:lnTo>
                    <a:pt x="84797" y="55880"/>
                  </a:lnTo>
                  <a:lnTo>
                    <a:pt x="82791" y="54610"/>
                  </a:lnTo>
                  <a:lnTo>
                    <a:pt x="77838" y="50800"/>
                  </a:lnTo>
                  <a:lnTo>
                    <a:pt x="74523" y="48260"/>
                  </a:lnTo>
                  <a:lnTo>
                    <a:pt x="71335" y="40640"/>
                  </a:lnTo>
                  <a:lnTo>
                    <a:pt x="65684" y="30480"/>
                  </a:lnTo>
                  <a:lnTo>
                    <a:pt x="63881" y="27940"/>
                  </a:lnTo>
                  <a:lnTo>
                    <a:pt x="59715" y="24130"/>
                  </a:lnTo>
                  <a:lnTo>
                    <a:pt x="57746" y="22860"/>
                  </a:lnTo>
                  <a:lnTo>
                    <a:pt x="55587" y="20320"/>
                  </a:lnTo>
                  <a:lnTo>
                    <a:pt x="55168" y="22860"/>
                  </a:lnTo>
                  <a:lnTo>
                    <a:pt x="55206" y="24130"/>
                  </a:lnTo>
                  <a:lnTo>
                    <a:pt x="57543" y="29210"/>
                  </a:lnTo>
                  <a:lnTo>
                    <a:pt x="61112" y="30480"/>
                  </a:lnTo>
                  <a:lnTo>
                    <a:pt x="63957" y="35560"/>
                  </a:lnTo>
                  <a:lnTo>
                    <a:pt x="63855" y="36830"/>
                  </a:lnTo>
                  <a:lnTo>
                    <a:pt x="63754" y="38100"/>
                  </a:lnTo>
                  <a:lnTo>
                    <a:pt x="65849" y="44450"/>
                  </a:lnTo>
                  <a:lnTo>
                    <a:pt x="68554" y="45720"/>
                  </a:lnTo>
                  <a:lnTo>
                    <a:pt x="71551" y="48260"/>
                  </a:lnTo>
                  <a:lnTo>
                    <a:pt x="72085" y="48260"/>
                  </a:lnTo>
                  <a:lnTo>
                    <a:pt x="72263" y="49530"/>
                  </a:lnTo>
                  <a:lnTo>
                    <a:pt x="72313" y="50800"/>
                  </a:lnTo>
                  <a:lnTo>
                    <a:pt x="67437" y="50800"/>
                  </a:lnTo>
                  <a:lnTo>
                    <a:pt x="64071" y="49530"/>
                  </a:lnTo>
                  <a:lnTo>
                    <a:pt x="57124" y="44450"/>
                  </a:lnTo>
                  <a:lnTo>
                    <a:pt x="54419" y="39370"/>
                  </a:lnTo>
                  <a:lnTo>
                    <a:pt x="49174" y="33020"/>
                  </a:lnTo>
                  <a:lnTo>
                    <a:pt x="46228" y="30480"/>
                  </a:lnTo>
                  <a:lnTo>
                    <a:pt x="43446" y="31750"/>
                  </a:lnTo>
                  <a:lnTo>
                    <a:pt x="51333" y="41910"/>
                  </a:lnTo>
                  <a:lnTo>
                    <a:pt x="56045" y="48260"/>
                  </a:lnTo>
                  <a:lnTo>
                    <a:pt x="57302" y="50800"/>
                  </a:lnTo>
                  <a:lnTo>
                    <a:pt x="62826" y="55880"/>
                  </a:lnTo>
                  <a:lnTo>
                    <a:pt x="68122" y="55880"/>
                  </a:lnTo>
                  <a:lnTo>
                    <a:pt x="75946" y="58420"/>
                  </a:lnTo>
                  <a:lnTo>
                    <a:pt x="78867" y="58420"/>
                  </a:lnTo>
                  <a:lnTo>
                    <a:pt x="83515" y="60960"/>
                  </a:lnTo>
                  <a:lnTo>
                    <a:pt x="96139" y="72390"/>
                  </a:lnTo>
                  <a:lnTo>
                    <a:pt x="97650" y="76200"/>
                  </a:lnTo>
                  <a:lnTo>
                    <a:pt x="97853" y="77470"/>
                  </a:lnTo>
                  <a:lnTo>
                    <a:pt x="97002" y="78740"/>
                  </a:lnTo>
                  <a:lnTo>
                    <a:pt x="82918" y="72390"/>
                  </a:lnTo>
                  <a:lnTo>
                    <a:pt x="78536" y="69850"/>
                  </a:lnTo>
                  <a:lnTo>
                    <a:pt x="75272" y="66040"/>
                  </a:lnTo>
                  <a:lnTo>
                    <a:pt x="74041" y="71120"/>
                  </a:lnTo>
                  <a:lnTo>
                    <a:pt x="77063" y="74930"/>
                  </a:lnTo>
                  <a:lnTo>
                    <a:pt x="84289" y="78740"/>
                  </a:lnTo>
                  <a:lnTo>
                    <a:pt x="88519" y="78740"/>
                  </a:lnTo>
                  <a:lnTo>
                    <a:pt x="97078" y="83820"/>
                  </a:lnTo>
                  <a:lnTo>
                    <a:pt x="100774" y="87630"/>
                  </a:lnTo>
                  <a:lnTo>
                    <a:pt x="106502" y="91440"/>
                  </a:lnTo>
                  <a:lnTo>
                    <a:pt x="108826" y="91440"/>
                  </a:lnTo>
                  <a:lnTo>
                    <a:pt x="108788" y="93980"/>
                  </a:lnTo>
                  <a:lnTo>
                    <a:pt x="108661" y="96520"/>
                  </a:lnTo>
                  <a:lnTo>
                    <a:pt x="106641" y="95250"/>
                  </a:lnTo>
                  <a:lnTo>
                    <a:pt x="104140" y="95250"/>
                  </a:lnTo>
                  <a:lnTo>
                    <a:pt x="98552" y="93980"/>
                  </a:lnTo>
                  <a:lnTo>
                    <a:pt x="84772" y="93980"/>
                  </a:lnTo>
                  <a:lnTo>
                    <a:pt x="77647" y="92710"/>
                  </a:lnTo>
                  <a:lnTo>
                    <a:pt x="75882" y="91440"/>
                  </a:lnTo>
                  <a:lnTo>
                    <a:pt x="74104" y="90170"/>
                  </a:lnTo>
                  <a:lnTo>
                    <a:pt x="71983" y="87630"/>
                  </a:lnTo>
                  <a:lnTo>
                    <a:pt x="69850" y="85090"/>
                  </a:lnTo>
                  <a:lnTo>
                    <a:pt x="69176" y="81280"/>
                  </a:lnTo>
                  <a:lnTo>
                    <a:pt x="65049" y="76200"/>
                  </a:lnTo>
                  <a:lnTo>
                    <a:pt x="61061" y="73660"/>
                  </a:lnTo>
                  <a:lnTo>
                    <a:pt x="60401" y="71120"/>
                  </a:lnTo>
                  <a:lnTo>
                    <a:pt x="59055" y="66040"/>
                  </a:lnTo>
                  <a:lnTo>
                    <a:pt x="60109" y="63500"/>
                  </a:lnTo>
                  <a:lnTo>
                    <a:pt x="59080" y="59690"/>
                  </a:lnTo>
                  <a:lnTo>
                    <a:pt x="57226" y="59690"/>
                  </a:lnTo>
                  <a:lnTo>
                    <a:pt x="56261" y="62230"/>
                  </a:lnTo>
                  <a:lnTo>
                    <a:pt x="56146" y="64770"/>
                  </a:lnTo>
                  <a:lnTo>
                    <a:pt x="56045" y="66040"/>
                  </a:lnTo>
                  <a:lnTo>
                    <a:pt x="56438" y="67310"/>
                  </a:lnTo>
                  <a:lnTo>
                    <a:pt x="55626" y="69850"/>
                  </a:lnTo>
                  <a:lnTo>
                    <a:pt x="55359" y="71120"/>
                  </a:lnTo>
                  <a:lnTo>
                    <a:pt x="53365" y="71120"/>
                  </a:lnTo>
                  <a:lnTo>
                    <a:pt x="49987" y="69850"/>
                  </a:lnTo>
                  <a:lnTo>
                    <a:pt x="47053" y="67310"/>
                  </a:lnTo>
                  <a:lnTo>
                    <a:pt x="45440" y="62230"/>
                  </a:lnTo>
                  <a:lnTo>
                    <a:pt x="45554" y="60960"/>
                  </a:lnTo>
                  <a:lnTo>
                    <a:pt x="45669" y="59690"/>
                  </a:lnTo>
                  <a:lnTo>
                    <a:pt x="44005" y="52070"/>
                  </a:lnTo>
                  <a:lnTo>
                    <a:pt x="39217" y="49530"/>
                  </a:lnTo>
                  <a:lnTo>
                    <a:pt x="33997" y="45720"/>
                  </a:lnTo>
                  <a:lnTo>
                    <a:pt x="33439" y="45720"/>
                  </a:lnTo>
                  <a:lnTo>
                    <a:pt x="32334" y="46990"/>
                  </a:lnTo>
                  <a:lnTo>
                    <a:pt x="32600" y="48260"/>
                  </a:lnTo>
                  <a:lnTo>
                    <a:pt x="33680" y="49530"/>
                  </a:lnTo>
                  <a:lnTo>
                    <a:pt x="37312" y="52070"/>
                  </a:lnTo>
                  <a:lnTo>
                    <a:pt x="39319" y="54610"/>
                  </a:lnTo>
                  <a:lnTo>
                    <a:pt x="40373" y="58420"/>
                  </a:lnTo>
                  <a:lnTo>
                    <a:pt x="40513" y="58420"/>
                  </a:lnTo>
                  <a:lnTo>
                    <a:pt x="39154" y="59690"/>
                  </a:lnTo>
                  <a:lnTo>
                    <a:pt x="35737" y="59690"/>
                  </a:lnTo>
                  <a:lnTo>
                    <a:pt x="32943" y="57150"/>
                  </a:lnTo>
                  <a:lnTo>
                    <a:pt x="28968" y="57150"/>
                  </a:lnTo>
                  <a:lnTo>
                    <a:pt x="28460" y="58420"/>
                  </a:lnTo>
                  <a:lnTo>
                    <a:pt x="29413" y="59690"/>
                  </a:lnTo>
                  <a:lnTo>
                    <a:pt x="30302" y="59690"/>
                  </a:lnTo>
                  <a:lnTo>
                    <a:pt x="33324" y="62230"/>
                  </a:lnTo>
                  <a:lnTo>
                    <a:pt x="36880" y="63500"/>
                  </a:lnTo>
                  <a:lnTo>
                    <a:pt x="41351" y="67310"/>
                  </a:lnTo>
                  <a:lnTo>
                    <a:pt x="42468" y="69850"/>
                  </a:lnTo>
                  <a:lnTo>
                    <a:pt x="47675" y="74930"/>
                  </a:lnTo>
                  <a:lnTo>
                    <a:pt x="52463" y="76200"/>
                  </a:lnTo>
                  <a:lnTo>
                    <a:pt x="58216" y="80010"/>
                  </a:lnTo>
                  <a:lnTo>
                    <a:pt x="59778" y="82550"/>
                  </a:lnTo>
                  <a:lnTo>
                    <a:pt x="62268" y="86360"/>
                  </a:lnTo>
                  <a:lnTo>
                    <a:pt x="58902" y="86360"/>
                  </a:lnTo>
                  <a:lnTo>
                    <a:pt x="52793" y="87630"/>
                  </a:lnTo>
                  <a:lnTo>
                    <a:pt x="48348" y="87630"/>
                  </a:lnTo>
                  <a:lnTo>
                    <a:pt x="40589" y="83820"/>
                  </a:lnTo>
                  <a:lnTo>
                    <a:pt x="30289" y="83820"/>
                  </a:lnTo>
                  <a:lnTo>
                    <a:pt x="24790" y="83820"/>
                  </a:lnTo>
                  <a:lnTo>
                    <a:pt x="22847" y="86360"/>
                  </a:lnTo>
                  <a:lnTo>
                    <a:pt x="22631" y="86360"/>
                  </a:lnTo>
                  <a:lnTo>
                    <a:pt x="23075" y="87630"/>
                  </a:lnTo>
                  <a:lnTo>
                    <a:pt x="27990" y="87630"/>
                  </a:lnTo>
                  <a:lnTo>
                    <a:pt x="32219" y="86360"/>
                  </a:lnTo>
                  <a:lnTo>
                    <a:pt x="39763" y="88900"/>
                  </a:lnTo>
                  <a:lnTo>
                    <a:pt x="42849" y="91440"/>
                  </a:lnTo>
                  <a:lnTo>
                    <a:pt x="50228" y="92710"/>
                  </a:lnTo>
                  <a:lnTo>
                    <a:pt x="53848" y="91440"/>
                  </a:lnTo>
                  <a:lnTo>
                    <a:pt x="61391" y="91440"/>
                  </a:lnTo>
                  <a:lnTo>
                    <a:pt x="65354" y="92710"/>
                  </a:lnTo>
                  <a:lnTo>
                    <a:pt x="68478" y="95250"/>
                  </a:lnTo>
                  <a:lnTo>
                    <a:pt x="67779" y="95250"/>
                  </a:lnTo>
                  <a:lnTo>
                    <a:pt x="66916" y="96520"/>
                  </a:lnTo>
                  <a:lnTo>
                    <a:pt x="65938" y="97790"/>
                  </a:lnTo>
                  <a:lnTo>
                    <a:pt x="63804" y="100330"/>
                  </a:lnTo>
                  <a:lnTo>
                    <a:pt x="55410" y="100330"/>
                  </a:lnTo>
                  <a:lnTo>
                    <a:pt x="59613" y="107950"/>
                  </a:lnTo>
                  <a:lnTo>
                    <a:pt x="68008" y="107950"/>
                  </a:lnTo>
                  <a:lnTo>
                    <a:pt x="74015" y="99060"/>
                  </a:lnTo>
                  <a:lnTo>
                    <a:pt x="79743" y="99060"/>
                  </a:lnTo>
                  <a:lnTo>
                    <a:pt x="87591" y="101600"/>
                  </a:lnTo>
                  <a:lnTo>
                    <a:pt x="96672" y="99060"/>
                  </a:lnTo>
                  <a:lnTo>
                    <a:pt x="104013" y="104140"/>
                  </a:lnTo>
                  <a:lnTo>
                    <a:pt x="104559" y="104140"/>
                  </a:lnTo>
                  <a:lnTo>
                    <a:pt x="105600" y="105410"/>
                  </a:lnTo>
                  <a:lnTo>
                    <a:pt x="106095" y="105410"/>
                  </a:lnTo>
                  <a:lnTo>
                    <a:pt x="106553" y="106680"/>
                  </a:lnTo>
                  <a:lnTo>
                    <a:pt x="106197" y="106680"/>
                  </a:lnTo>
                  <a:lnTo>
                    <a:pt x="105841" y="107950"/>
                  </a:lnTo>
                  <a:lnTo>
                    <a:pt x="105537" y="110490"/>
                  </a:lnTo>
                  <a:lnTo>
                    <a:pt x="103949" y="113030"/>
                  </a:lnTo>
                  <a:lnTo>
                    <a:pt x="102641" y="115570"/>
                  </a:lnTo>
                  <a:lnTo>
                    <a:pt x="95643" y="120650"/>
                  </a:lnTo>
                  <a:lnTo>
                    <a:pt x="90449" y="120650"/>
                  </a:lnTo>
                  <a:lnTo>
                    <a:pt x="6311" y="123190"/>
                  </a:lnTo>
                  <a:lnTo>
                    <a:pt x="1905" y="123190"/>
                  </a:lnTo>
                  <a:lnTo>
                    <a:pt x="0" y="124460"/>
                  </a:lnTo>
                  <a:lnTo>
                    <a:pt x="1346" y="125730"/>
                  </a:lnTo>
                  <a:lnTo>
                    <a:pt x="1295" y="127000"/>
                  </a:lnTo>
                  <a:lnTo>
                    <a:pt x="1193" y="129540"/>
                  </a:lnTo>
                  <a:lnTo>
                    <a:pt x="3390" y="134620"/>
                  </a:lnTo>
                  <a:lnTo>
                    <a:pt x="4749" y="137160"/>
                  </a:lnTo>
                  <a:lnTo>
                    <a:pt x="7708" y="146050"/>
                  </a:lnTo>
                  <a:lnTo>
                    <a:pt x="11404" y="148590"/>
                  </a:lnTo>
                  <a:lnTo>
                    <a:pt x="21869" y="154940"/>
                  </a:lnTo>
                  <a:lnTo>
                    <a:pt x="206438" y="154940"/>
                  </a:lnTo>
                  <a:lnTo>
                    <a:pt x="218338" y="146050"/>
                  </a:lnTo>
                  <a:lnTo>
                    <a:pt x="220891" y="137160"/>
                  </a:lnTo>
                  <a:lnTo>
                    <a:pt x="222796" y="129540"/>
                  </a:lnTo>
                  <a:lnTo>
                    <a:pt x="224091" y="127000"/>
                  </a:lnTo>
                  <a:lnTo>
                    <a:pt x="224256" y="125730"/>
                  </a:lnTo>
                  <a:lnTo>
                    <a:pt x="224320" y="124460"/>
                  </a:lnTo>
                  <a:lnTo>
                    <a:pt x="224383" y="12319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1261962" y="5236373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76" y="0"/>
                  </a:moveTo>
                  <a:lnTo>
                    <a:pt x="253" y="12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11151184" y="5117794"/>
              <a:ext cx="192405" cy="99060"/>
            </a:xfrm>
            <a:custGeom>
              <a:avLst/>
              <a:gdLst/>
              <a:ahLst/>
              <a:cxnLst/>
              <a:rect l="l" t="t" r="r" b="b"/>
              <a:pathLst>
                <a:path w="192404" h="99060">
                  <a:moveTo>
                    <a:pt x="5651" y="80899"/>
                  </a:moveTo>
                  <a:lnTo>
                    <a:pt x="5562" y="80746"/>
                  </a:lnTo>
                  <a:lnTo>
                    <a:pt x="5448" y="79502"/>
                  </a:lnTo>
                  <a:lnTo>
                    <a:pt x="4635" y="78486"/>
                  </a:lnTo>
                  <a:lnTo>
                    <a:pt x="2590" y="77292"/>
                  </a:lnTo>
                  <a:lnTo>
                    <a:pt x="1384" y="77089"/>
                  </a:lnTo>
                  <a:lnTo>
                    <a:pt x="190" y="77050"/>
                  </a:lnTo>
                  <a:lnTo>
                    <a:pt x="0" y="77939"/>
                  </a:lnTo>
                  <a:lnTo>
                    <a:pt x="279" y="78854"/>
                  </a:lnTo>
                  <a:lnTo>
                    <a:pt x="914" y="80225"/>
                  </a:lnTo>
                  <a:lnTo>
                    <a:pt x="1219" y="80772"/>
                  </a:lnTo>
                  <a:lnTo>
                    <a:pt x="1701" y="81165"/>
                  </a:lnTo>
                  <a:lnTo>
                    <a:pt x="2590" y="81915"/>
                  </a:lnTo>
                  <a:lnTo>
                    <a:pt x="3949" y="81940"/>
                  </a:lnTo>
                  <a:lnTo>
                    <a:pt x="5219" y="81432"/>
                  </a:lnTo>
                  <a:lnTo>
                    <a:pt x="5384" y="81356"/>
                  </a:lnTo>
                  <a:lnTo>
                    <a:pt x="5613" y="81102"/>
                  </a:lnTo>
                  <a:lnTo>
                    <a:pt x="5651" y="80899"/>
                  </a:lnTo>
                  <a:close/>
                </a:path>
                <a:path w="192404" h="99060">
                  <a:moveTo>
                    <a:pt x="10566" y="69430"/>
                  </a:moveTo>
                  <a:lnTo>
                    <a:pt x="9169" y="65570"/>
                  </a:lnTo>
                  <a:lnTo>
                    <a:pt x="7772" y="63957"/>
                  </a:lnTo>
                  <a:lnTo>
                    <a:pt x="6197" y="62611"/>
                  </a:lnTo>
                  <a:lnTo>
                    <a:pt x="4927" y="63588"/>
                  </a:lnTo>
                  <a:lnTo>
                    <a:pt x="4241" y="65138"/>
                  </a:lnTo>
                  <a:lnTo>
                    <a:pt x="3505" y="67691"/>
                  </a:lnTo>
                  <a:lnTo>
                    <a:pt x="3289" y="68757"/>
                  </a:lnTo>
                  <a:lnTo>
                    <a:pt x="3822" y="71805"/>
                  </a:lnTo>
                  <a:lnTo>
                    <a:pt x="5626" y="73342"/>
                  </a:lnTo>
                  <a:lnTo>
                    <a:pt x="7912" y="74053"/>
                  </a:lnTo>
                  <a:lnTo>
                    <a:pt x="8229" y="74129"/>
                  </a:lnTo>
                  <a:lnTo>
                    <a:pt x="8839" y="74028"/>
                  </a:lnTo>
                  <a:lnTo>
                    <a:pt x="9144" y="73812"/>
                  </a:lnTo>
                  <a:lnTo>
                    <a:pt x="9182" y="73507"/>
                  </a:lnTo>
                  <a:lnTo>
                    <a:pt x="9271" y="73367"/>
                  </a:lnTo>
                  <a:lnTo>
                    <a:pt x="10464" y="71691"/>
                  </a:lnTo>
                  <a:lnTo>
                    <a:pt x="10566" y="69430"/>
                  </a:lnTo>
                  <a:close/>
                </a:path>
                <a:path w="192404" h="99060">
                  <a:moveTo>
                    <a:pt x="13665" y="53619"/>
                  </a:moveTo>
                  <a:lnTo>
                    <a:pt x="13068" y="51384"/>
                  </a:lnTo>
                  <a:lnTo>
                    <a:pt x="12344" y="50393"/>
                  </a:lnTo>
                  <a:lnTo>
                    <a:pt x="11518" y="49568"/>
                  </a:lnTo>
                  <a:lnTo>
                    <a:pt x="10756" y="50063"/>
                  </a:lnTo>
                  <a:lnTo>
                    <a:pt x="10299" y="50901"/>
                  </a:lnTo>
                  <a:lnTo>
                    <a:pt x="9753" y="52311"/>
                  </a:lnTo>
                  <a:lnTo>
                    <a:pt x="9575" y="52908"/>
                  </a:lnTo>
                  <a:lnTo>
                    <a:pt x="9728" y="54660"/>
                  </a:lnTo>
                  <a:lnTo>
                    <a:pt x="10680" y="55600"/>
                  </a:lnTo>
                  <a:lnTo>
                    <a:pt x="11938" y="56121"/>
                  </a:lnTo>
                  <a:lnTo>
                    <a:pt x="12115" y="56172"/>
                  </a:lnTo>
                  <a:lnTo>
                    <a:pt x="12471" y="56146"/>
                  </a:lnTo>
                  <a:lnTo>
                    <a:pt x="12636" y="56032"/>
                  </a:lnTo>
                  <a:lnTo>
                    <a:pt x="12687" y="55867"/>
                  </a:lnTo>
                  <a:lnTo>
                    <a:pt x="13500" y="54902"/>
                  </a:lnTo>
                  <a:lnTo>
                    <a:pt x="13665" y="53619"/>
                  </a:lnTo>
                  <a:close/>
                </a:path>
                <a:path w="192404" h="99060">
                  <a:moveTo>
                    <a:pt x="16395" y="73190"/>
                  </a:moveTo>
                  <a:lnTo>
                    <a:pt x="15798" y="70954"/>
                  </a:lnTo>
                  <a:lnTo>
                    <a:pt x="15074" y="69964"/>
                  </a:lnTo>
                  <a:lnTo>
                    <a:pt x="14249" y="69138"/>
                  </a:lnTo>
                  <a:lnTo>
                    <a:pt x="13487" y="69634"/>
                  </a:lnTo>
                  <a:lnTo>
                    <a:pt x="13030" y="70472"/>
                  </a:lnTo>
                  <a:lnTo>
                    <a:pt x="12484" y="71882"/>
                  </a:lnTo>
                  <a:lnTo>
                    <a:pt x="12306" y="72478"/>
                  </a:lnTo>
                  <a:lnTo>
                    <a:pt x="12458" y="74231"/>
                  </a:lnTo>
                  <a:lnTo>
                    <a:pt x="13411" y="75171"/>
                  </a:lnTo>
                  <a:lnTo>
                    <a:pt x="14668" y="75692"/>
                  </a:lnTo>
                  <a:lnTo>
                    <a:pt x="14846" y="75742"/>
                  </a:lnTo>
                  <a:lnTo>
                    <a:pt x="15201" y="75717"/>
                  </a:lnTo>
                  <a:lnTo>
                    <a:pt x="15367" y="75603"/>
                  </a:lnTo>
                  <a:lnTo>
                    <a:pt x="15417" y="75438"/>
                  </a:lnTo>
                  <a:lnTo>
                    <a:pt x="16230" y="74472"/>
                  </a:lnTo>
                  <a:lnTo>
                    <a:pt x="16395" y="73190"/>
                  </a:lnTo>
                  <a:close/>
                </a:path>
                <a:path w="192404" h="99060">
                  <a:moveTo>
                    <a:pt x="20345" y="67068"/>
                  </a:moveTo>
                  <a:lnTo>
                    <a:pt x="20218" y="66865"/>
                  </a:lnTo>
                  <a:lnTo>
                    <a:pt x="19989" y="65227"/>
                  </a:lnTo>
                  <a:lnTo>
                    <a:pt x="18872" y="63919"/>
                  </a:lnTo>
                  <a:lnTo>
                    <a:pt x="16090" y="62458"/>
                  </a:lnTo>
                  <a:lnTo>
                    <a:pt x="14478" y="62255"/>
                  </a:lnTo>
                  <a:lnTo>
                    <a:pt x="12903" y="62268"/>
                  </a:lnTo>
                  <a:lnTo>
                    <a:pt x="12700" y="63449"/>
                  </a:lnTo>
                  <a:lnTo>
                    <a:pt x="13131" y="64643"/>
                  </a:lnTo>
                  <a:lnTo>
                    <a:pt x="14046" y="66421"/>
                  </a:lnTo>
                  <a:lnTo>
                    <a:pt x="14478" y="67132"/>
                  </a:lnTo>
                  <a:lnTo>
                    <a:pt x="16357" y="68554"/>
                  </a:lnTo>
                  <a:lnTo>
                    <a:pt x="18148" y="68516"/>
                  </a:lnTo>
                  <a:lnTo>
                    <a:pt x="19799" y="67792"/>
                  </a:lnTo>
                  <a:lnTo>
                    <a:pt x="20002" y="67691"/>
                  </a:lnTo>
                  <a:lnTo>
                    <a:pt x="20154" y="67513"/>
                  </a:lnTo>
                  <a:lnTo>
                    <a:pt x="20294" y="67322"/>
                  </a:lnTo>
                  <a:lnTo>
                    <a:pt x="20345" y="67068"/>
                  </a:lnTo>
                  <a:close/>
                </a:path>
                <a:path w="192404" h="99060">
                  <a:moveTo>
                    <a:pt x="20574" y="89662"/>
                  </a:moveTo>
                  <a:lnTo>
                    <a:pt x="14211" y="89662"/>
                  </a:lnTo>
                  <a:lnTo>
                    <a:pt x="14211" y="94170"/>
                  </a:lnTo>
                  <a:lnTo>
                    <a:pt x="20574" y="94170"/>
                  </a:lnTo>
                  <a:lnTo>
                    <a:pt x="20574" y="89662"/>
                  </a:lnTo>
                  <a:close/>
                </a:path>
                <a:path w="192404" h="99060">
                  <a:moveTo>
                    <a:pt x="21374" y="41617"/>
                  </a:moveTo>
                  <a:lnTo>
                    <a:pt x="21336" y="41300"/>
                  </a:lnTo>
                  <a:lnTo>
                    <a:pt x="21120" y="41122"/>
                  </a:lnTo>
                  <a:lnTo>
                    <a:pt x="21043" y="40995"/>
                  </a:lnTo>
                  <a:lnTo>
                    <a:pt x="20243" y="39319"/>
                  </a:lnTo>
                  <a:lnTo>
                    <a:pt x="18453" y="38214"/>
                  </a:lnTo>
                  <a:lnTo>
                    <a:pt x="14706" y="37515"/>
                  </a:lnTo>
                  <a:lnTo>
                    <a:pt x="12750" y="37846"/>
                  </a:lnTo>
                  <a:lnTo>
                    <a:pt x="10947" y="38442"/>
                  </a:lnTo>
                  <a:lnTo>
                    <a:pt x="11163" y="39865"/>
                  </a:lnTo>
                  <a:lnTo>
                    <a:pt x="12103" y="41084"/>
                  </a:lnTo>
                  <a:lnTo>
                    <a:pt x="13817" y="42811"/>
                  </a:lnTo>
                  <a:lnTo>
                    <a:pt x="14592" y="43472"/>
                  </a:lnTo>
                  <a:lnTo>
                    <a:pt x="17297" y="44450"/>
                  </a:lnTo>
                  <a:lnTo>
                    <a:pt x="19367" y="43764"/>
                  </a:lnTo>
                  <a:lnTo>
                    <a:pt x="20980" y="42354"/>
                  </a:lnTo>
                  <a:lnTo>
                    <a:pt x="21183" y="42138"/>
                  </a:lnTo>
                  <a:lnTo>
                    <a:pt x="21374" y="41617"/>
                  </a:lnTo>
                  <a:close/>
                </a:path>
                <a:path w="192404" h="99060">
                  <a:moveTo>
                    <a:pt x="24993" y="76238"/>
                  </a:moveTo>
                  <a:lnTo>
                    <a:pt x="24879" y="76047"/>
                  </a:lnTo>
                  <a:lnTo>
                    <a:pt x="24866" y="75920"/>
                  </a:lnTo>
                  <a:lnTo>
                    <a:pt x="24790" y="74396"/>
                  </a:lnTo>
                  <a:lnTo>
                    <a:pt x="23774" y="72999"/>
                  </a:lnTo>
                  <a:lnTo>
                    <a:pt x="21145" y="71323"/>
                  </a:lnTo>
                  <a:lnTo>
                    <a:pt x="19545" y="70980"/>
                  </a:lnTo>
                  <a:lnTo>
                    <a:pt x="17970" y="70891"/>
                  </a:lnTo>
                  <a:lnTo>
                    <a:pt x="17678" y="72047"/>
                  </a:lnTo>
                  <a:lnTo>
                    <a:pt x="22682" y="77520"/>
                  </a:lnTo>
                  <a:lnTo>
                    <a:pt x="24384" y="76936"/>
                  </a:lnTo>
                  <a:lnTo>
                    <a:pt x="24599" y="76847"/>
                  </a:lnTo>
                  <a:lnTo>
                    <a:pt x="24917" y="76504"/>
                  </a:lnTo>
                  <a:lnTo>
                    <a:pt x="24993" y="76238"/>
                  </a:lnTo>
                  <a:close/>
                </a:path>
                <a:path w="192404" h="99060">
                  <a:moveTo>
                    <a:pt x="28790" y="38773"/>
                  </a:moveTo>
                  <a:lnTo>
                    <a:pt x="28295" y="37147"/>
                  </a:lnTo>
                  <a:lnTo>
                    <a:pt x="26352" y="34734"/>
                  </a:lnTo>
                  <a:lnTo>
                    <a:pt x="24942" y="33909"/>
                  </a:lnTo>
                  <a:lnTo>
                    <a:pt x="23482" y="33324"/>
                  </a:lnTo>
                  <a:lnTo>
                    <a:pt x="22834" y="34328"/>
                  </a:lnTo>
                  <a:lnTo>
                    <a:pt x="22733" y="35585"/>
                  </a:lnTo>
                  <a:lnTo>
                    <a:pt x="22834" y="37579"/>
                  </a:lnTo>
                  <a:lnTo>
                    <a:pt x="22961" y="38392"/>
                  </a:lnTo>
                  <a:lnTo>
                    <a:pt x="24104" y="40424"/>
                  </a:lnTo>
                  <a:lnTo>
                    <a:pt x="25768" y="41084"/>
                  </a:lnTo>
                  <a:lnTo>
                    <a:pt x="27571" y="41059"/>
                  </a:lnTo>
                  <a:lnTo>
                    <a:pt x="27813" y="41046"/>
                  </a:lnTo>
                  <a:lnTo>
                    <a:pt x="28016" y="40919"/>
                  </a:lnTo>
                  <a:lnTo>
                    <a:pt x="28219" y="40817"/>
                  </a:lnTo>
                  <a:lnTo>
                    <a:pt x="28371" y="40589"/>
                  </a:lnTo>
                  <a:lnTo>
                    <a:pt x="28333" y="40360"/>
                  </a:lnTo>
                  <a:lnTo>
                    <a:pt x="28790" y="38773"/>
                  </a:lnTo>
                  <a:close/>
                </a:path>
                <a:path w="192404" h="99060">
                  <a:moveTo>
                    <a:pt x="30289" y="49199"/>
                  </a:moveTo>
                  <a:lnTo>
                    <a:pt x="29464" y="46240"/>
                  </a:lnTo>
                  <a:lnTo>
                    <a:pt x="28511" y="44958"/>
                  </a:lnTo>
                  <a:lnTo>
                    <a:pt x="27406" y="43853"/>
                  </a:lnTo>
                  <a:lnTo>
                    <a:pt x="26390" y="44526"/>
                  </a:lnTo>
                  <a:lnTo>
                    <a:pt x="25793" y="45643"/>
                  </a:lnTo>
                  <a:lnTo>
                    <a:pt x="25095" y="47523"/>
                  </a:lnTo>
                  <a:lnTo>
                    <a:pt x="24866" y="48310"/>
                  </a:lnTo>
                  <a:lnTo>
                    <a:pt x="24955" y="49110"/>
                  </a:lnTo>
                  <a:lnTo>
                    <a:pt x="25095" y="50622"/>
                  </a:lnTo>
                  <a:lnTo>
                    <a:pt x="26365" y="51866"/>
                  </a:lnTo>
                  <a:lnTo>
                    <a:pt x="28041" y="52527"/>
                  </a:lnTo>
                  <a:lnTo>
                    <a:pt x="28270" y="52603"/>
                  </a:lnTo>
                  <a:lnTo>
                    <a:pt x="28740" y="52552"/>
                  </a:lnTo>
                  <a:lnTo>
                    <a:pt x="28968" y="52412"/>
                  </a:lnTo>
                  <a:lnTo>
                    <a:pt x="29019" y="52184"/>
                  </a:lnTo>
                  <a:lnTo>
                    <a:pt x="30086" y="50888"/>
                  </a:lnTo>
                  <a:lnTo>
                    <a:pt x="30289" y="49199"/>
                  </a:lnTo>
                  <a:close/>
                </a:path>
                <a:path w="192404" h="99060">
                  <a:moveTo>
                    <a:pt x="36906" y="31800"/>
                  </a:moveTo>
                  <a:lnTo>
                    <a:pt x="36207" y="29286"/>
                  </a:lnTo>
                  <a:lnTo>
                    <a:pt x="35394" y="28194"/>
                  </a:lnTo>
                  <a:lnTo>
                    <a:pt x="34442" y="27254"/>
                  </a:lnTo>
                  <a:lnTo>
                    <a:pt x="33591" y="27825"/>
                  </a:lnTo>
                  <a:lnTo>
                    <a:pt x="33083" y="28778"/>
                  </a:lnTo>
                  <a:lnTo>
                    <a:pt x="32486" y="30378"/>
                  </a:lnTo>
                  <a:lnTo>
                    <a:pt x="32296" y="31051"/>
                  </a:lnTo>
                  <a:lnTo>
                    <a:pt x="32499" y="33020"/>
                  </a:lnTo>
                  <a:lnTo>
                    <a:pt x="33566" y="34061"/>
                  </a:lnTo>
                  <a:lnTo>
                    <a:pt x="34988" y="34632"/>
                  </a:lnTo>
                  <a:lnTo>
                    <a:pt x="35191" y="34696"/>
                  </a:lnTo>
                  <a:lnTo>
                    <a:pt x="35585" y="34645"/>
                  </a:lnTo>
                  <a:lnTo>
                    <a:pt x="35788" y="34518"/>
                  </a:lnTo>
                  <a:lnTo>
                    <a:pt x="35826" y="34340"/>
                  </a:lnTo>
                  <a:lnTo>
                    <a:pt x="36728" y="33235"/>
                  </a:lnTo>
                  <a:lnTo>
                    <a:pt x="36906" y="31800"/>
                  </a:lnTo>
                  <a:close/>
                </a:path>
                <a:path w="192404" h="99060">
                  <a:moveTo>
                    <a:pt x="36906" y="24942"/>
                  </a:moveTo>
                  <a:lnTo>
                    <a:pt x="36791" y="24739"/>
                  </a:lnTo>
                  <a:lnTo>
                    <a:pt x="36779" y="24612"/>
                  </a:lnTo>
                  <a:lnTo>
                    <a:pt x="36741" y="23025"/>
                  </a:lnTo>
                  <a:lnTo>
                    <a:pt x="35737" y="21564"/>
                  </a:lnTo>
                  <a:lnTo>
                    <a:pt x="33058" y="19761"/>
                  </a:lnTo>
                  <a:lnTo>
                    <a:pt x="31419" y="19367"/>
                  </a:lnTo>
                  <a:lnTo>
                    <a:pt x="29806" y="19227"/>
                  </a:lnTo>
                  <a:lnTo>
                    <a:pt x="29451" y="20408"/>
                  </a:lnTo>
                  <a:lnTo>
                    <a:pt x="34480" y="26212"/>
                  </a:lnTo>
                  <a:lnTo>
                    <a:pt x="36017" y="25717"/>
                  </a:lnTo>
                  <a:lnTo>
                    <a:pt x="36245" y="25654"/>
                  </a:lnTo>
                  <a:lnTo>
                    <a:pt x="36487" y="25552"/>
                  </a:lnTo>
                  <a:lnTo>
                    <a:pt x="36817" y="25222"/>
                  </a:lnTo>
                  <a:lnTo>
                    <a:pt x="36906" y="24942"/>
                  </a:lnTo>
                  <a:close/>
                </a:path>
                <a:path w="192404" h="99060">
                  <a:moveTo>
                    <a:pt x="37439" y="63347"/>
                  </a:moveTo>
                  <a:lnTo>
                    <a:pt x="36042" y="59486"/>
                  </a:lnTo>
                  <a:lnTo>
                    <a:pt x="34645" y="57873"/>
                  </a:lnTo>
                  <a:lnTo>
                    <a:pt x="33070" y="56527"/>
                  </a:lnTo>
                  <a:lnTo>
                    <a:pt x="31800" y="57505"/>
                  </a:lnTo>
                  <a:lnTo>
                    <a:pt x="31115" y="59055"/>
                  </a:lnTo>
                  <a:lnTo>
                    <a:pt x="30378" y="61607"/>
                  </a:lnTo>
                  <a:lnTo>
                    <a:pt x="30162" y="62674"/>
                  </a:lnTo>
                  <a:lnTo>
                    <a:pt x="30695" y="65722"/>
                  </a:lnTo>
                  <a:lnTo>
                    <a:pt x="32499" y="67259"/>
                  </a:lnTo>
                  <a:lnTo>
                    <a:pt x="34785" y="67970"/>
                  </a:lnTo>
                  <a:lnTo>
                    <a:pt x="35102" y="68046"/>
                  </a:lnTo>
                  <a:lnTo>
                    <a:pt x="35712" y="67945"/>
                  </a:lnTo>
                  <a:lnTo>
                    <a:pt x="36017" y="67729"/>
                  </a:lnTo>
                  <a:lnTo>
                    <a:pt x="36055" y="67424"/>
                  </a:lnTo>
                  <a:lnTo>
                    <a:pt x="36144" y="67284"/>
                  </a:lnTo>
                  <a:lnTo>
                    <a:pt x="37338" y="65608"/>
                  </a:lnTo>
                  <a:lnTo>
                    <a:pt x="37439" y="63347"/>
                  </a:lnTo>
                  <a:close/>
                </a:path>
                <a:path w="192404" h="99060">
                  <a:moveTo>
                    <a:pt x="37795" y="81546"/>
                  </a:moveTo>
                  <a:lnTo>
                    <a:pt x="36677" y="79502"/>
                  </a:lnTo>
                  <a:lnTo>
                    <a:pt x="33426" y="76784"/>
                  </a:lnTo>
                  <a:lnTo>
                    <a:pt x="31330" y="76047"/>
                  </a:lnTo>
                  <a:lnTo>
                    <a:pt x="29235" y="75641"/>
                  </a:lnTo>
                  <a:lnTo>
                    <a:pt x="28613" y="77152"/>
                  </a:lnTo>
                  <a:lnTo>
                    <a:pt x="34378" y="85420"/>
                  </a:lnTo>
                  <a:lnTo>
                    <a:pt x="36779" y="84912"/>
                  </a:lnTo>
                  <a:lnTo>
                    <a:pt x="37096" y="84823"/>
                  </a:lnTo>
                  <a:lnTo>
                    <a:pt x="37579" y="84429"/>
                  </a:lnTo>
                  <a:lnTo>
                    <a:pt x="37731" y="84086"/>
                  </a:lnTo>
                  <a:lnTo>
                    <a:pt x="37617" y="83794"/>
                  </a:lnTo>
                  <a:lnTo>
                    <a:pt x="37617" y="83629"/>
                  </a:lnTo>
                  <a:lnTo>
                    <a:pt x="37795" y="81546"/>
                  </a:lnTo>
                  <a:close/>
                </a:path>
                <a:path w="192404" h="99060">
                  <a:moveTo>
                    <a:pt x="43535" y="55854"/>
                  </a:moveTo>
                  <a:lnTo>
                    <a:pt x="43395" y="55676"/>
                  </a:lnTo>
                  <a:lnTo>
                    <a:pt x="43027" y="54063"/>
                  </a:lnTo>
                  <a:lnTo>
                    <a:pt x="41808" y="52844"/>
                  </a:lnTo>
                  <a:lnTo>
                    <a:pt x="38925" y="51600"/>
                  </a:lnTo>
                  <a:lnTo>
                    <a:pt x="37299" y="51511"/>
                  </a:lnTo>
                  <a:lnTo>
                    <a:pt x="35737" y="51663"/>
                  </a:lnTo>
                  <a:lnTo>
                    <a:pt x="35623" y="52844"/>
                  </a:lnTo>
                  <a:lnTo>
                    <a:pt x="36144" y="54000"/>
                  </a:lnTo>
                  <a:lnTo>
                    <a:pt x="37198" y="55714"/>
                  </a:lnTo>
                  <a:lnTo>
                    <a:pt x="37680" y="56375"/>
                  </a:lnTo>
                  <a:lnTo>
                    <a:pt x="39674" y="57658"/>
                  </a:lnTo>
                  <a:lnTo>
                    <a:pt x="41465" y="57480"/>
                  </a:lnTo>
                  <a:lnTo>
                    <a:pt x="43040" y="56642"/>
                  </a:lnTo>
                  <a:lnTo>
                    <a:pt x="43243" y="56515"/>
                  </a:lnTo>
                  <a:lnTo>
                    <a:pt x="43497" y="56134"/>
                  </a:lnTo>
                  <a:lnTo>
                    <a:pt x="43535" y="55854"/>
                  </a:lnTo>
                  <a:close/>
                </a:path>
                <a:path w="192404" h="99060">
                  <a:moveTo>
                    <a:pt x="45148" y="37134"/>
                  </a:moveTo>
                  <a:lnTo>
                    <a:pt x="43751" y="33274"/>
                  </a:lnTo>
                  <a:lnTo>
                    <a:pt x="42354" y="31661"/>
                  </a:lnTo>
                  <a:lnTo>
                    <a:pt x="40779" y="30314"/>
                  </a:lnTo>
                  <a:lnTo>
                    <a:pt x="39497" y="31292"/>
                  </a:lnTo>
                  <a:lnTo>
                    <a:pt x="38823" y="32842"/>
                  </a:lnTo>
                  <a:lnTo>
                    <a:pt x="38087" y="35394"/>
                  </a:lnTo>
                  <a:lnTo>
                    <a:pt x="37871" y="36461"/>
                  </a:lnTo>
                  <a:lnTo>
                    <a:pt x="38404" y="39509"/>
                  </a:lnTo>
                  <a:lnTo>
                    <a:pt x="40208" y="41046"/>
                  </a:lnTo>
                  <a:lnTo>
                    <a:pt x="42494" y="41757"/>
                  </a:lnTo>
                  <a:lnTo>
                    <a:pt x="42811" y="41833"/>
                  </a:lnTo>
                  <a:lnTo>
                    <a:pt x="43421" y="41732"/>
                  </a:lnTo>
                  <a:lnTo>
                    <a:pt x="43726" y="41516"/>
                  </a:lnTo>
                  <a:lnTo>
                    <a:pt x="43776" y="41211"/>
                  </a:lnTo>
                  <a:lnTo>
                    <a:pt x="43853" y="41071"/>
                  </a:lnTo>
                  <a:lnTo>
                    <a:pt x="45046" y="39395"/>
                  </a:lnTo>
                  <a:lnTo>
                    <a:pt x="45148" y="37134"/>
                  </a:lnTo>
                  <a:close/>
                </a:path>
                <a:path w="192404" h="99060">
                  <a:moveTo>
                    <a:pt x="46456" y="17703"/>
                  </a:moveTo>
                  <a:lnTo>
                    <a:pt x="45529" y="13766"/>
                  </a:lnTo>
                  <a:lnTo>
                    <a:pt x="44335" y="12014"/>
                  </a:lnTo>
                  <a:lnTo>
                    <a:pt x="42951" y="10528"/>
                  </a:lnTo>
                  <a:lnTo>
                    <a:pt x="41579" y="11353"/>
                  </a:lnTo>
                  <a:lnTo>
                    <a:pt x="40728" y="12788"/>
                  </a:lnTo>
                  <a:lnTo>
                    <a:pt x="39712" y="15214"/>
                  </a:lnTo>
                  <a:lnTo>
                    <a:pt x="39370" y="16256"/>
                  </a:lnTo>
                  <a:lnTo>
                    <a:pt x="39547" y="19316"/>
                  </a:lnTo>
                  <a:lnTo>
                    <a:pt x="41148" y="21018"/>
                  </a:lnTo>
                  <a:lnTo>
                    <a:pt x="43307" y="21958"/>
                  </a:lnTo>
                  <a:lnTo>
                    <a:pt x="43611" y="22072"/>
                  </a:lnTo>
                  <a:lnTo>
                    <a:pt x="44234" y="22034"/>
                  </a:lnTo>
                  <a:lnTo>
                    <a:pt x="44551" y="21856"/>
                  </a:lnTo>
                  <a:lnTo>
                    <a:pt x="44627" y="21564"/>
                  </a:lnTo>
                  <a:lnTo>
                    <a:pt x="44729" y="21437"/>
                  </a:lnTo>
                  <a:lnTo>
                    <a:pt x="46101" y="19926"/>
                  </a:lnTo>
                  <a:lnTo>
                    <a:pt x="46456" y="17703"/>
                  </a:lnTo>
                  <a:close/>
                </a:path>
                <a:path w="192404" h="99060">
                  <a:moveTo>
                    <a:pt x="48818" y="60007"/>
                  </a:moveTo>
                  <a:lnTo>
                    <a:pt x="48488" y="58559"/>
                  </a:lnTo>
                  <a:lnTo>
                    <a:pt x="47955" y="57200"/>
                  </a:lnTo>
                  <a:lnTo>
                    <a:pt x="46786" y="57353"/>
                  </a:lnTo>
                  <a:lnTo>
                    <a:pt x="45808" y="58039"/>
                  </a:lnTo>
                  <a:lnTo>
                    <a:pt x="44424" y="59321"/>
                  </a:lnTo>
                  <a:lnTo>
                    <a:pt x="43903" y="59880"/>
                  </a:lnTo>
                  <a:lnTo>
                    <a:pt x="43180" y="61899"/>
                  </a:lnTo>
                  <a:lnTo>
                    <a:pt x="43802" y="63436"/>
                  </a:lnTo>
                  <a:lnTo>
                    <a:pt x="44843" y="64503"/>
                  </a:lnTo>
                  <a:lnTo>
                    <a:pt x="45186" y="64820"/>
                  </a:lnTo>
                  <a:lnTo>
                    <a:pt x="45618" y="64960"/>
                  </a:lnTo>
                  <a:lnTo>
                    <a:pt x="45885" y="64935"/>
                  </a:lnTo>
                  <a:lnTo>
                    <a:pt x="46024" y="64770"/>
                  </a:lnTo>
                  <a:lnTo>
                    <a:pt x="47485" y="64135"/>
                  </a:lnTo>
                  <a:lnTo>
                    <a:pt x="48348" y="62801"/>
                  </a:lnTo>
                  <a:lnTo>
                    <a:pt x="48818" y="60007"/>
                  </a:lnTo>
                  <a:close/>
                </a:path>
                <a:path w="192404" h="99060">
                  <a:moveTo>
                    <a:pt x="52451" y="71983"/>
                  </a:moveTo>
                  <a:lnTo>
                    <a:pt x="51409" y="69088"/>
                  </a:lnTo>
                  <a:lnTo>
                    <a:pt x="50368" y="67868"/>
                  </a:lnTo>
                  <a:lnTo>
                    <a:pt x="49187" y="66865"/>
                  </a:lnTo>
                  <a:lnTo>
                    <a:pt x="48221" y="67602"/>
                  </a:lnTo>
                  <a:lnTo>
                    <a:pt x="47713" y="68757"/>
                  </a:lnTo>
                  <a:lnTo>
                    <a:pt x="47155" y="70675"/>
                  </a:lnTo>
                  <a:lnTo>
                    <a:pt x="46990" y="71488"/>
                  </a:lnTo>
                  <a:lnTo>
                    <a:pt x="47396" y="73774"/>
                  </a:lnTo>
                  <a:lnTo>
                    <a:pt x="48755" y="74917"/>
                  </a:lnTo>
                  <a:lnTo>
                    <a:pt x="50698" y="75514"/>
                  </a:lnTo>
                  <a:lnTo>
                    <a:pt x="51155" y="75438"/>
                  </a:lnTo>
                  <a:lnTo>
                    <a:pt x="51384" y="75272"/>
                  </a:lnTo>
                  <a:lnTo>
                    <a:pt x="51422" y="75044"/>
                  </a:lnTo>
                  <a:lnTo>
                    <a:pt x="52387" y="73685"/>
                  </a:lnTo>
                  <a:lnTo>
                    <a:pt x="52451" y="71983"/>
                  </a:lnTo>
                  <a:close/>
                </a:path>
                <a:path w="192404" h="99060">
                  <a:moveTo>
                    <a:pt x="53670" y="21196"/>
                  </a:moveTo>
                  <a:lnTo>
                    <a:pt x="53187" y="19558"/>
                  </a:lnTo>
                  <a:lnTo>
                    <a:pt x="51269" y="17145"/>
                  </a:lnTo>
                  <a:lnTo>
                    <a:pt x="49872" y="16306"/>
                  </a:lnTo>
                  <a:lnTo>
                    <a:pt x="48425" y="15709"/>
                  </a:lnTo>
                  <a:lnTo>
                    <a:pt x="47752" y="16700"/>
                  </a:lnTo>
                  <a:lnTo>
                    <a:pt x="47650" y="17957"/>
                  </a:lnTo>
                  <a:lnTo>
                    <a:pt x="47739" y="19939"/>
                  </a:lnTo>
                  <a:lnTo>
                    <a:pt x="47840" y="20764"/>
                  </a:lnTo>
                  <a:lnTo>
                    <a:pt x="48221" y="21475"/>
                  </a:lnTo>
                  <a:lnTo>
                    <a:pt x="48971" y="22809"/>
                  </a:lnTo>
                  <a:lnTo>
                    <a:pt x="50622" y="23482"/>
                  </a:lnTo>
                  <a:lnTo>
                    <a:pt x="52425" y="23469"/>
                  </a:lnTo>
                  <a:lnTo>
                    <a:pt x="52666" y="23456"/>
                  </a:lnTo>
                  <a:lnTo>
                    <a:pt x="52870" y="23342"/>
                  </a:lnTo>
                  <a:lnTo>
                    <a:pt x="53086" y="23241"/>
                  </a:lnTo>
                  <a:lnTo>
                    <a:pt x="53238" y="23012"/>
                  </a:lnTo>
                  <a:lnTo>
                    <a:pt x="53200" y="22783"/>
                  </a:lnTo>
                  <a:lnTo>
                    <a:pt x="53670" y="21196"/>
                  </a:lnTo>
                  <a:close/>
                </a:path>
                <a:path w="192404" h="99060">
                  <a:moveTo>
                    <a:pt x="57023" y="10541"/>
                  </a:moveTo>
                  <a:lnTo>
                    <a:pt x="52108" y="13004"/>
                  </a:lnTo>
                  <a:lnTo>
                    <a:pt x="52108" y="14325"/>
                  </a:lnTo>
                  <a:lnTo>
                    <a:pt x="52654" y="15544"/>
                  </a:lnTo>
                  <a:lnTo>
                    <a:pt x="52743" y="15697"/>
                  </a:lnTo>
                  <a:lnTo>
                    <a:pt x="53009" y="15913"/>
                  </a:lnTo>
                  <a:lnTo>
                    <a:pt x="53225" y="15951"/>
                  </a:lnTo>
                  <a:lnTo>
                    <a:pt x="53378" y="15862"/>
                  </a:lnTo>
                  <a:lnTo>
                    <a:pt x="54648" y="15722"/>
                  </a:lnTo>
                  <a:lnTo>
                    <a:pt x="55676" y="14909"/>
                  </a:lnTo>
                  <a:lnTo>
                    <a:pt x="56832" y="12877"/>
                  </a:lnTo>
                  <a:lnTo>
                    <a:pt x="57023" y="11696"/>
                  </a:lnTo>
                  <a:lnTo>
                    <a:pt x="57023" y="10541"/>
                  </a:lnTo>
                  <a:close/>
                </a:path>
                <a:path w="192404" h="99060">
                  <a:moveTo>
                    <a:pt x="57264" y="32778"/>
                  </a:moveTo>
                  <a:lnTo>
                    <a:pt x="56934" y="29159"/>
                  </a:lnTo>
                  <a:lnTo>
                    <a:pt x="56108" y="27482"/>
                  </a:lnTo>
                  <a:lnTo>
                    <a:pt x="55054" y="25984"/>
                  </a:lnTo>
                  <a:lnTo>
                    <a:pt x="53733" y="26555"/>
                  </a:lnTo>
                  <a:lnTo>
                    <a:pt x="52806" y="27736"/>
                  </a:lnTo>
                  <a:lnTo>
                    <a:pt x="51587" y="29768"/>
                  </a:lnTo>
                  <a:lnTo>
                    <a:pt x="51155" y="30645"/>
                  </a:lnTo>
                  <a:lnTo>
                    <a:pt x="50939" y="33375"/>
                  </a:lnTo>
                  <a:lnTo>
                    <a:pt x="52133" y="35077"/>
                  </a:lnTo>
                  <a:lnTo>
                    <a:pt x="53936" y="36169"/>
                  </a:lnTo>
                  <a:lnTo>
                    <a:pt x="54190" y="36309"/>
                  </a:lnTo>
                  <a:lnTo>
                    <a:pt x="54737" y="36347"/>
                  </a:lnTo>
                  <a:lnTo>
                    <a:pt x="55041" y="36233"/>
                  </a:lnTo>
                  <a:lnTo>
                    <a:pt x="55156" y="35979"/>
                  </a:lnTo>
                  <a:lnTo>
                    <a:pt x="56667" y="34696"/>
                  </a:lnTo>
                  <a:lnTo>
                    <a:pt x="57264" y="32778"/>
                  </a:lnTo>
                  <a:close/>
                </a:path>
                <a:path w="192404" h="99060">
                  <a:moveTo>
                    <a:pt x="58470" y="75018"/>
                  </a:moveTo>
                  <a:lnTo>
                    <a:pt x="53555" y="77482"/>
                  </a:lnTo>
                  <a:lnTo>
                    <a:pt x="53555" y="78803"/>
                  </a:lnTo>
                  <a:lnTo>
                    <a:pt x="54102" y="80022"/>
                  </a:lnTo>
                  <a:lnTo>
                    <a:pt x="54190" y="80175"/>
                  </a:lnTo>
                  <a:lnTo>
                    <a:pt x="54457" y="80391"/>
                  </a:lnTo>
                  <a:lnTo>
                    <a:pt x="54673" y="80429"/>
                  </a:lnTo>
                  <a:lnTo>
                    <a:pt x="54825" y="80340"/>
                  </a:lnTo>
                  <a:lnTo>
                    <a:pt x="56095" y="80200"/>
                  </a:lnTo>
                  <a:lnTo>
                    <a:pt x="57124" y="79387"/>
                  </a:lnTo>
                  <a:lnTo>
                    <a:pt x="58280" y="77355"/>
                  </a:lnTo>
                  <a:lnTo>
                    <a:pt x="58470" y="76174"/>
                  </a:lnTo>
                  <a:lnTo>
                    <a:pt x="58470" y="75018"/>
                  </a:lnTo>
                  <a:close/>
                </a:path>
                <a:path w="192404" h="99060">
                  <a:moveTo>
                    <a:pt x="59982" y="62750"/>
                  </a:moveTo>
                  <a:lnTo>
                    <a:pt x="59918" y="62445"/>
                  </a:lnTo>
                  <a:lnTo>
                    <a:pt x="59702" y="62293"/>
                  </a:lnTo>
                  <a:lnTo>
                    <a:pt x="58750" y="60667"/>
                  </a:lnTo>
                  <a:lnTo>
                    <a:pt x="56997" y="59753"/>
                  </a:lnTo>
                  <a:lnTo>
                    <a:pt x="53454" y="59359"/>
                  </a:lnTo>
                  <a:lnTo>
                    <a:pt x="51650" y="59804"/>
                  </a:lnTo>
                  <a:lnTo>
                    <a:pt x="50012" y="60477"/>
                  </a:lnTo>
                  <a:lnTo>
                    <a:pt x="50304" y="61798"/>
                  </a:lnTo>
                  <a:lnTo>
                    <a:pt x="51269" y="62877"/>
                  </a:lnTo>
                  <a:lnTo>
                    <a:pt x="53009" y="64376"/>
                  </a:lnTo>
                  <a:lnTo>
                    <a:pt x="53771" y="64935"/>
                  </a:lnTo>
                  <a:lnTo>
                    <a:pt x="56375" y="65671"/>
                  </a:lnTo>
                  <a:lnTo>
                    <a:pt x="58254" y="64884"/>
                  </a:lnTo>
                  <a:lnTo>
                    <a:pt x="59664" y="63449"/>
                  </a:lnTo>
                  <a:lnTo>
                    <a:pt x="59842" y="63246"/>
                  </a:lnTo>
                  <a:lnTo>
                    <a:pt x="59982" y="62750"/>
                  </a:lnTo>
                  <a:close/>
                </a:path>
                <a:path w="192404" h="99060">
                  <a:moveTo>
                    <a:pt x="63677" y="18999"/>
                  </a:moveTo>
                  <a:lnTo>
                    <a:pt x="62852" y="16040"/>
                  </a:lnTo>
                  <a:lnTo>
                    <a:pt x="61899" y="14757"/>
                  </a:lnTo>
                  <a:lnTo>
                    <a:pt x="60782" y="13652"/>
                  </a:lnTo>
                  <a:lnTo>
                    <a:pt x="59778" y="14325"/>
                  </a:lnTo>
                  <a:lnTo>
                    <a:pt x="59182" y="15455"/>
                  </a:lnTo>
                  <a:lnTo>
                    <a:pt x="58483" y="17322"/>
                  </a:lnTo>
                  <a:lnTo>
                    <a:pt x="58254" y="18110"/>
                  </a:lnTo>
                  <a:lnTo>
                    <a:pt x="58343" y="18910"/>
                  </a:lnTo>
                  <a:lnTo>
                    <a:pt x="58483" y="20421"/>
                  </a:lnTo>
                  <a:lnTo>
                    <a:pt x="59753" y="21666"/>
                  </a:lnTo>
                  <a:lnTo>
                    <a:pt x="61429" y="22326"/>
                  </a:lnTo>
                  <a:lnTo>
                    <a:pt x="61658" y="22402"/>
                  </a:lnTo>
                  <a:lnTo>
                    <a:pt x="62128" y="22352"/>
                  </a:lnTo>
                  <a:lnTo>
                    <a:pt x="62357" y="22212"/>
                  </a:lnTo>
                  <a:lnTo>
                    <a:pt x="62407" y="21983"/>
                  </a:lnTo>
                  <a:lnTo>
                    <a:pt x="63474" y="20688"/>
                  </a:lnTo>
                  <a:lnTo>
                    <a:pt x="63677" y="18999"/>
                  </a:lnTo>
                  <a:close/>
                </a:path>
                <a:path w="192404" h="99060">
                  <a:moveTo>
                    <a:pt x="65087" y="79540"/>
                  </a:moveTo>
                  <a:lnTo>
                    <a:pt x="57099" y="79540"/>
                  </a:lnTo>
                  <a:lnTo>
                    <a:pt x="57099" y="89408"/>
                  </a:lnTo>
                  <a:lnTo>
                    <a:pt x="65087" y="89408"/>
                  </a:lnTo>
                  <a:lnTo>
                    <a:pt x="65087" y="79540"/>
                  </a:lnTo>
                  <a:close/>
                </a:path>
                <a:path w="192404" h="99060">
                  <a:moveTo>
                    <a:pt x="67894" y="38074"/>
                  </a:moveTo>
                  <a:lnTo>
                    <a:pt x="67741" y="37896"/>
                  </a:lnTo>
                  <a:lnTo>
                    <a:pt x="67310" y="36296"/>
                  </a:lnTo>
                  <a:lnTo>
                    <a:pt x="66040" y="35128"/>
                  </a:lnTo>
                  <a:lnTo>
                    <a:pt x="63106" y="34010"/>
                  </a:lnTo>
                  <a:lnTo>
                    <a:pt x="61468" y="33997"/>
                  </a:lnTo>
                  <a:lnTo>
                    <a:pt x="59905" y="34201"/>
                  </a:lnTo>
                  <a:lnTo>
                    <a:pt x="59855" y="35394"/>
                  </a:lnTo>
                  <a:lnTo>
                    <a:pt x="60426" y="36525"/>
                  </a:lnTo>
                  <a:lnTo>
                    <a:pt x="61544" y="38188"/>
                  </a:lnTo>
                  <a:lnTo>
                    <a:pt x="62077" y="38836"/>
                  </a:lnTo>
                  <a:lnTo>
                    <a:pt x="64122" y="40030"/>
                  </a:lnTo>
                  <a:lnTo>
                    <a:pt x="65900" y="39789"/>
                  </a:lnTo>
                  <a:lnTo>
                    <a:pt x="67437" y="38874"/>
                  </a:lnTo>
                  <a:lnTo>
                    <a:pt x="67640" y="38735"/>
                  </a:lnTo>
                  <a:lnTo>
                    <a:pt x="67868" y="38341"/>
                  </a:lnTo>
                  <a:lnTo>
                    <a:pt x="67894" y="38074"/>
                  </a:lnTo>
                  <a:close/>
                </a:path>
                <a:path w="192404" h="99060">
                  <a:moveTo>
                    <a:pt x="68580" y="68351"/>
                  </a:moveTo>
                  <a:lnTo>
                    <a:pt x="68440" y="68173"/>
                  </a:lnTo>
                  <a:lnTo>
                    <a:pt x="68072" y="66560"/>
                  </a:lnTo>
                  <a:lnTo>
                    <a:pt x="66852" y="65341"/>
                  </a:lnTo>
                  <a:lnTo>
                    <a:pt x="63969" y="64096"/>
                  </a:lnTo>
                  <a:lnTo>
                    <a:pt x="62344" y="64008"/>
                  </a:lnTo>
                  <a:lnTo>
                    <a:pt x="60782" y="64160"/>
                  </a:lnTo>
                  <a:lnTo>
                    <a:pt x="60667" y="65341"/>
                  </a:lnTo>
                  <a:lnTo>
                    <a:pt x="61188" y="66497"/>
                  </a:lnTo>
                  <a:lnTo>
                    <a:pt x="62242" y="68211"/>
                  </a:lnTo>
                  <a:lnTo>
                    <a:pt x="62725" y="68872"/>
                  </a:lnTo>
                  <a:lnTo>
                    <a:pt x="64719" y="70154"/>
                  </a:lnTo>
                  <a:lnTo>
                    <a:pt x="66509" y="69977"/>
                  </a:lnTo>
                  <a:lnTo>
                    <a:pt x="68084" y="69138"/>
                  </a:lnTo>
                  <a:lnTo>
                    <a:pt x="68287" y="69011"/>
                  </a:lnTo>
                  <a:lnTo>
                    <a:pt x="68427" y="68821"/>
                  </a:lnTo>
                  <a:lnTo>
                    <a:pt x="68541" y="68630"/>
                  </a:lnTo>
                  <a:lnTo>
                    <a:pt x="68580" y="68351"/>
                  </a:lnTo>
                  <a:close/>
                </a:path>
                <a:path w="192404" h="99060">
                  <a:moveTo>
                    <a:pt x="69354" y="48183"/>
                  </a:moveTo>
                  <a:lnTo>
                    <a:pt x="68110" y="44196"/>
                  </a:lnTo>
                  <a:lnTo>
                    <a:pt x="66763" y="42481"/>
                  </a:lnTo>
                  <a:lnTo>
                    <a:pt x="65201" y="41046"/>
                  </a:lnTo>
                  <a:lnTo>
                    <a:pt x="63855" y="41986"/>
                  </a:lnTo>
                  <a:lnTo>
                    <a:pt x="63093" y="43548"/>
                  </a:lnTo>
                  <a:lnTo>
                    <a:pt x="62230" y="46113"/>
                  </a:lnTo>
                  <a:lnTo>
                    <a:pt x="61950" y="47205"/>
                  </a:lnTo>
                  <a:lnTo>
                    <a:pt x="62369" y="50342"/>
                  </a:lnTo>
                  <a:lnTo>
                    <a:pt x="64147" y="51981"/>
                  </a:lnTo>
                  <a:lnTo>
                    <a:pt x="66446" y="52806"/>
                  </a:lnTo>
                  <a:lnTo>
                    <a:pt x="66763" y="52895"/>
                  </a:lnTo>
                  <a:lnTo>
                    <a:pt x="67398" y="52806"/>
                  </a:lnTo>
                  <a:lnTo>
                    <a:pt x="67716" y="52603"/>
                  </a:lnTo>
                  <a:lnTo>
                    <a:pt x="67779" y="52298"/>
                  </a:lnTo>
                  <a:lnTo>
                    <a:pt x="67868" y="52158"/>
                  </a:lnTo>
                  <a:lnTo>
                    <a:pt x="69164" y="50495"/>
                  </a:lnTo>
                  <a:lnTo>
                    <a:pt x="69354" y="48183"/>
                  </a:lnTo>
                  <a:close/>
                </a:path>
                <a:path w="192404" h="99060">
                  <a:moveTo>
                    <a:pt x="74282" y="5791"/>
                  </a:moveTo>
                  <a:lnTo>
                    <a:pt x="74193" y="5588"/>
                  </a:lnTo>
                  <a:lnTo>
                    <a:pt x="74180" y="5461"/>
                  </a:lnTo>
                  <a:lnTo>
                    <a:pt x="74206" y="3924"/>
                  </a:lnTo>
                  <a:lnTo>
                    <a:pt x="73291" y="2476"/>
                  </a:lnTo>
                  <a:lnTo>
                    <a:pt x="72034" y="1549"/>
                  </a:lnTo>
                  <a:lnTo>
                    <a:pt x="70764" y="635"/>
                  </a:lnTo>
                  <a:lnTo>
                    <a:pt x="69202" y="190"/>
                  </a:lnTo>
                  <a:lnTo>
                    <a:pt x="67652" y="0"/>
                  </a:lnTo>
                  <a:lnTo>
                    <a:pt x="67271" y="1130"/>
                  </a:lnTo>
                  <a:lnTo>
                    <a:pt x="71894" y="6921"/>
                  </a:lnTo>
                  <a:lnTo>
                    <a:pt x="73634" y="6438"/>
                  </a:lnTo>
                  <a:lnTo>
                    <a:pt x="73850" y="6362"/>
                  </a:lnTo>
                  <a:lnTo>
                    <a:pt x="74193" y="6045"/>
                  </a:lnTo>
                  <a:lnTo>
                    <a:pt x="74282" y="5791"/>
                  </a:lnTo>
                  <a:close/>
                </a:path>
                <a:path w="192404" h="99060">
                  <a:moveTo>
                    <a:pt x="77038" y="28968"/>
                  </a:moveTo>
                  <a:lnTo>
                    <a:pt x="76517" y="26695"/>
                  </a:lnTo>
                  <a:lnTo>
                    <a:pt x="74104" y="23241"/>
                  </a:lnTo>
                  <a:lnTo>
                    <a:pt x="72288" y="22009"/>
                  </a:lnTo>
                  <a:lnTo>
                    <a:pt x="70370" y="21069"/>
                  </a:lnTo>
                  <a:lnTo>
                    <a:pt x="69367" y="22377"/>
                  </a:lnTo>
                  <a:lnTo>
                    <a:pt x="69126" y="24079"/>
                  </a:lnTo>
                  <a:lnTo>
                    <a:pt x="69075" y="26784"/>
                  </a:lnTo>
                  <a:lnTo>
                    <a:pt x="69138" y="27901"/>
                  </a:lnTo>
                  <a:lnTo>
                    <a:pt x="70497" y="30772"/>
                  </a:lnTo>
                  <a:lnTo>
                    <a:pt x="72694" y="31826"/>
                  </a:lnTo>
                  <a:lnTo>
                    <a:pt x="75145" y="31953"/>
                  </a:lnTo>
                  <a:lnTo>
                    <a:pt x="75476" y="31953"/>
                  </a:lnTo>
                  <a:lnTo>
                    <a:pt x="76047" y="31686"/>
                  </a:lnTo>
                  <a:lnTo>
                    <a:pt x="76288" y="31394"/>
                  </a:lnTo>
                  <a:lnTo>
                    <a:pt x="76263" y="31089"/>
                  </a:lnTo>
                  <a:lnTo>
                    <a:pt x="76301" y="30924"/>
                  </a:lnTo>
                  <a:lnTo>
                    <a:pt x="77038" y="28968"/>
                  </a:lnTo>
                  <a:close/>
                </a:path>
                <a:path w="192404" h="99060">
                  <a:moveTo>
                    <a:pt x="78244" y="55486"/>
                  </a:moveTo>
                  <a:lnTo>
                    <a:pt x="78092" y="55308"/>
                  </a:lnTo>
                  <a:lnTo>
                    <a:pt x="77660" y="53708"/>
                  </a:lnTo>
                  <a:lnTo>
                    <a:pt x="76390" y="52539"/>
                  </a:lnTo>
                  <a:lnTo>
                    <a:pt x="73456" y="51422"/>
                  </a:lnTo>
                  <a:lnTo>
                    <a:pt x="71818" y="51409"/>
                  </a:lnTo>
                  <a:lnTo>
                    <a:pt x="70256" y="51612"/>
                  </a:lnTo>
                  <a:lnTo>
                    <a:pt x="70205" y="52806"/>
                  </a:lnTo>
                  <a:lnTo>
                    <a:pt x="70777" y="53936"/>
                  </a:lnTo>
                  <a:lnTo>
                    <a:pt x="71894" y="55600"/>
                  </a:lnTo>
                  <a:lnTo>
                    <a:pt x="72428" y="56248"/>
                  </a:lnTo>
                  <a:lnTo>
                    <a:pt x="74472" y="57442"/>
                  </a:lnTo>
                  <a:lnTo>
                    <a:pt x="76250" y="57200"/>
                  </a:lnTo>
                  <a:lnTo>
                    <a:pt x="77787" y="56286"/>
                  </a:lnTo>
                  <a:lnTo>
                    <a:pt x="77990" y="56146"/>
                  </a:lnTo>
                  <a:lnTo>
                    <a:pt x="78219" y="55753"/>
                  </a:lnTo>
                  <a:lnTo>
                    <a:pt x="78244" y="55486"/>
                  </a:lnTo>
                  <a:close/>
                </a:path>
                <a:path w="192404" h="99060">
                  <a:moveTo>
                    <a:pt x="80581" y="10566"/>
                  </a:moveTo>
                  <a:lnTo>
                    <a:pt x="79756" y="7607"/>
                  </a:lnTo>
                  <a:lnTo>
                    <a:pt x="78803" y="6324"/>
                  </a:lnTo>
                  <a:lnTo>
                    <a:pt x="77698" y="5219"/>
                  </a:lnTo>
                  <a:lnTo>
                    <a:pt x="76682" y="5892"/>
                  </a:lnTo>
                  <a:lnTo>
                    <a:pt x="76085" y="7010"/>
                  </a:lnTo>
                  <a:lnTo>
                    <a:pt x="75387" y="8890"/>
                  </a:lnTo>
                  <a:lnTo>
                    <a:pt x="75158" y="9677"/>
                  </a:lnTo>
                  <a:lnTo>
                    <a:pt x="75247" y="10477"/>
                  </a:lnTo>
                  <a:lnTo>
                    <a:pt x="75387" y="11988"/>
                  </a:lnTo>
                  <a:lnTo>
                    <a:pt x="76657" y="13233"/>
                  </a:lnTo>
                  <a:lnTo>
                    <a:pt x="78333" y="13893"/>
                  </a:lnTo>
                  <a:lnTo>
                    <a:pt x="78562" y="13970"/>
                  </a:lnTo>
                  <a:lnTo>
                    <a:pt x="79032" y="13919"/>
                  </a:lnTo>
                  <a:lnTo>
                    <a:pt x="79260" y="13779"/>
                  </a:lnTo>
                  <a:lnTo>
                    <a:pt x="79311" y="13550"/>
                  </a:lnTo>
                  <a:lnTo>
                    <a:pt x="80378" y="12255"/>
                  </a:lnTo>
                  <a:lnTo>
                    <a:pt x="80581" y="10566"/>
                  </a:lnTo>
                  <a:close/>
                </a:path>
                <a:path w="192404" h="99060">
                  <a:moveTo>
                    <a:pt x="93764" y="42697"/>
                  </a:moveTo>
                  <a:lnTo>
                    <a:pt x="92367" y="38836"/>
                  </a:lnTo>
                  <a:lnTo>
                    <a:pt x="90970" y="37223"/>
                  </a:lnTo>
                  <a:lnTo>
                    <a:pt x="89395" y="35877"/>
                  </a:lnTo>
                  <a:lnTo>
                    <a:pt x="88125" y="36855"/>
                  </a:lnTo>
                  <a:lnTo>
                    <a:pt x="87439" y="38404"/>
                  </a:lnTo>
                  <a:lnTo>
                    <a:pt x="86702" y="40957"/>
                  </a:lnTo>
                  <a:lnTo>
                    <a:pt x="86487" y="42024"/>
                  </a:lnTo>
                  <a:lnTo>
                    <a:pt x="87020" y="45072"/>
                  </a:lnTo>
                  <a:lnTo>
                    <a:pt x="88823" y="46609"/>
                  </a:lnTo>
                  <a:lnTo>
                    <a:pt x="91109" y="47320"/>
                  </a:lnTo>
                  <a:lnTo>
                    <a:pt x="91427" y="47396"/>
                  </a:lnTo>
                  <a:lnTo>
                    <a:pt x="92036" y="47294"/>
                  </a:lnTo>
                  <a:lnTo>
                    <a:pt x="92341" y="47078"/>
                  </a:lnTo>
                  <a:lnTo>
                    <a:pt x="92379" y="46774"/>
                  </a:lnTo>
                  <a:lnTo>
                    <a:pt x="92468" y="46634"/>
                  </a:lnTo>
                  <a:lnTo>
                    <a:pt x="93662" y="44958"/>
                  </a:lnTo>
                  <a:lnTo>
                    <a:pt x="93764" y="42697"/>
                  </a:lnTo>
                  <a:close/>
                </a:path>
                <a:path w="192404" h="99060">
                  <a:moveTo>
                    <a:pt x="99148" y="8089"/>
                  </a:moveTo>
                  <a:lnTo>
                    <a:pt x="99060" y="7950"/>
                  </a:lnTo>
                  <a:lnTo>
                    <a:pt x="98933" y="6705"/>
                  </a:lnTo>
                  <a:lnTo>
                    <a:pt x="98120" y="5702"/>
                  </a:lnTo>
                  <a:lnTo>
                    <a:pt x="97091" y="5105"/>
                  </a:lnTo>
                  <a:lnTo>
                    <a:pt x="96062" y="4533"/>
                  </a:lnTo>
                  <a:lnTo>
                    <a:pt x="94843" y="4318"/>
                  </a:lnTo>
                  <a:lnTo>
                    <a:pt x="93649" y="4305"/>
                  </a:lnTo>
                  <a:lnTo>
                    <a:pt x="93472" y="5194"/>
                  </a:lnTo>
                  <a:lnTo>
                    <a:pt x="97459" y="9156"/>
                  </a:lnTo>
                  <a:lnTo>
                    <a:pt x="98717" y="8648"/>
                  </a:lnTo>
                  <a:lnTo>
                    <a:pt x="98882" y="8559"/>
                  </a:lnTo>
                  <a:lnTo>
                    <a:pt x="99110" y="8305"/>
                  </a:lnTo>
                  <a:lnTo>
                    <a:pt x="99148" y="8089"/>
                  </a:lnTo>
                  <a:close/>
                </a:path>
                <a:path w="192404" h="99060">
                  <a:moveTo>
                    <a:pt x="110248" y="27698"/>
                  </a:moveTo>
                  <a:lnTo>
                    <a:pt x="110032" y="26631"/>
                  </a:lnTo>
                  <a:lnTo>
                    <a:pt x="109296" y="24079"/>
                  </a:lnTo>
                  <a:lnTo>
                    <a:pt x="108610" y="22529"/>
                  </a:lnTo>
                  <a:lnTo>
                    <a:pt x="107340" y="21551"/>
                  </a:lnTo>
                  <a:lnTo>
                    <a:pt x="105765" y="22898"/>
                  </a:lnTo>
                  <a:lnTo>
                    <a:pt x="104368" y="24511"/>
                  </a:lnTo>
                  <a:lnTo>
                    <a:pt x="102971" y="28371"/>
                  </a:lnTo>
                  <a:lnTo>
                    <a:pt x="103073" y="30632"/>
                  </a:lnTo>
                  <a:lnTo>
                    <a:pt x="104267" y="32308"/>
                  </a:lnTo>
                  <a:lnTo>
                    <a:pt x="104355" y="32448"/>
                  </a:lnTo>
                  <a:lnTo>
                    <a:pt x="104394" y="32753"/>
                  </a:lnTo>
                  <a:lnTo>
                    <a:pt x="104698" y="32969"/>
                  </a:lnTo>
                  <a:lnTo>
                    <a:pt x="105308" y="33070"/>
                  </a:lnTo>
                  <a:lnTo>
                    <a:pt x="105625" y="32994"/>
                  </a:lnTo>
                  <a:lnTo>
                    <a:pt x="107911" y="32283"/>
                  </a:lnTo>
                  <a:lnTo>
                    <a:pt x="109715" y="30746"/>
                  </a:lnTo>
                  <a:lnTo>
                    <a:pt x="110248" y="27698"/>
                  </a:lnTo>
                  <a:close/>
                </a:path>
                <a:path w="192404" h="99060">
                  <a:moveTo>
                    <a:pt x="111836" y="60972"/>
                  </a:moveTo>
                  <a:lnTo>
                    <a:pt x="105029" y="53873"/>
                  </a:lnTo>
                  <a:lnTo>
                    <a:pt x="104305" y="55841"/>
                  </a:lnTo>
                  <a:lnTo>
                    <a:pt x="103886" y="57962"/>
                  </a:lnTo>
                  <a:lnTo>
                    <a:pt x="104597" y="62077"/>
                  </a:lnTo>
                  <a:lnTo>
                    <a:pt x="105829" y="64058"/>
                  </a:lnTo>
                  <a:lnTo>
                    <a:pt x="107759" y="64985"/>
                  </a:lnTo>
                  <a:lnTo>
                    <a:pt x="107899" y="65074"/>
                  </a:lnTo>
                  <a:lnTo>
                    <a:pt x="108102" y="65316"/>
                  </a:lnTo>
                  <a:lnTo>
                    <a:pt x="108483" y="65366"/>
                  </a:lnTo>
                  <a:lnTo>
                    <a:pt x="109080" y="65163"/>
                  </a:lnTo>
                  <a:lnTo>
                    <a:pt x="109321" y="64947"/>
                  </a:lnTo>
                  <a:lnTo>
                    <a:pt x="110998" y="63207"/>
                  </a:lnTo>
                  <a:lnTo>
                    <a:pt x="111836" y="60972"/>
                  </a:lnTo>
                  <a:close/>
                </a:path>
                <a:path w="192404" h="99060">
                  <a:moveTo>
                    <a:pt x="112661" y="51396"/>
                  </a:moveTo>
                  <a:lnTo>
                    <a:pt x="108661" y="48768"/>
                  </a:lnTo>
                  <a:lnTo>
                    <a:pt x="107746" y="48933"/>
                  </a:lnTo>
                  <a:lnTo>
                    <a:pt x="107746" y="50088"/>
                  </a:lnTo>
                  <a:lnTo>
                    <a:pt x="107924" y="51269"/>
                  </a:lnTo>
                  <a:lnTo>
                    <a:pt x="109093" y="53301"/>
                  </a:lnTo>
                  <a:lnTo>
                    <a:pt x="110121" y="54114"/>
                  </a:lnTo>
                  <a:lnTo>
                    <a:pt x="111302" y="54241"/>
                  </a:lnTo>
                  <a:lnTo>
                    <a:pt x="111544" y="54343"/>
                  </a:lnTo>
                  <a:lnTo>
                    <a:pt x="111760" y="54305"/>
                  </a:lnTo>
                  <a:lnTo>
                    <a:pt x="112026" y="54089"/>
                  </a:lnTo>
                  <a:lnTo>
                    <a:pt x="112115" y="53936"/>
                  </a:lnTo>
                  <a:lnTo>
                    <a:pt x="112661" y="52717"/>
                  </a:lnTo>
                  <a:lnTo>
                    <a:pt x="112661" y="51396"/>
                  </a:lnTo>
                  <a:close/>
                </a:path>
                <a:path w="192404" h="99060">
                  <a:moveTo>
                    <a:pt x="118884" y="19672"/>
                  </a:moveTo>
                  <a:lnTo>
                    <a:pt x="118656" y="18884"/>
                  </a:lnTo>
                  <a:lnTo>
                    <a:pt x="117957" y="17005"/>
                  </a:lnTo>
                  <a:lnTo>
                    <a:pt x="117360" y="15887"/>
                  </a:lnTo>
                  <a:lnTo>
                    <a:pt x="116357" y="15214"/>
                  </a:lnTo>
                  <a:lnTo>
                    <a:pt x="115239" y="16319"/>
                  </a:lnTo>
                  <a:lnTo>
                    <a:pt x="114287" y="17602"/>
                  </a:lnTo>
                  <a:lnTo>
                    <a:pt x="113461" y="20561"/>
                  </a:lnTo>
                  <a:lnTo>
                    <a:pt x="113665" y="22250"/>
                  </a:lnTo>
                  <a:lnTo>
                    <a:pt x="114655" y="23444"/>
                  </a:lnTo>
                  <a:lnTo>
                    <a:pt x="114782" y="23774"/>
                  </a:lnTo>
                  <a:lnTo>
                    <a:pt x="115011" y="23914"/>
                  </a:lnTo>
                  <a:lnTo>
                    <a:pt x="115481" y="23964"/>
                  </a:lnTo>
                  <a:lnTo>
                    <a:pt x="115709" y="23888"/>
                  </a:lnTo>
                  <a:lnTo>
                    <a:pt x="117386" y="23228"/>
                  </a:lnTo>
                  <a:lnTo>
                    <a:pt x="118656" y="21983"/>
                  </a:lnTo>
                  <a:lnTo>
                    <a:pt x="118795" y="20472"/>
                  </a:lnTo>
                  <a:lnTo>
                    <a:pt x="118884" y="19672"/>
                  </a:lnTo>
                  <a:close/>
                </a:path>
                <a:path w="192404" h="99060">
                  <a:moveTo>
                    <a:pt x="119418" y="50469"/>
                  </a:moveTo>
                  <a:lnTo>
                    <a:pt x="119316" y="49212"/>
                  </a:lnTo>
                  <a:lnTo>
                    <a:pt x="118643" y="48221"/>
                  </a:lnTo>
                  <a:lnTo>
                    <a:pt x="117182" y="48818"/>
                  </a:lnTo>
                  <a:lnTo>
                    <a:pt x="115798" y="49657"/>
                  </a:lnTo>
                  <a:lnTo>
                    <a:pt x="113880" y="52070"/>
                  </a:lnTo>
                  <a:lnTo>
                    <a:pt x="113398" y="53708"/>
                  </a:lnTo>
                  <a:lnTo>
                    <a:pt x="113842" y="55181"/>
                  </a:lnTo>
                  <a:lnTo>
                    <a:pt x="113830" y="55524"/>
                  </a:lnTo>
                  <a:lnTo>
                    <a:pt x="113982" y="55753"/>
                  </a:lnTo>
                  <a:lnTo>
                    <a:pt x="114198" y="55854"/>
                  </a:lnTo>
                  <a:lnTo>
                    <a:pt x="114401" y="55968"/>
                  </a:lnTo>
                  <a:lnTo>
                    <a:pt x="114642" y="55981"/>
                  </a:lnTo>
                  <a:lnTo>
                    <a:pt x="116446" y="55994"/>
                  </a:lnTo>
                  <a:lnTo>
                    <a:pt x="118097" y="55321"/>
                  </a:lnTo>
                  <a:lnTo>
                    <a:pt x="118846" y="53987"/>
                  </a:lnTo>
                  <a:lnTo>
                    <a:pt x="119227" y="53276"/>
                  </a:lnTo>
                  <a:lnTo>
                    <a:pt x="119329" y="52451"/>
                  </a:lnTo>
                  <a:lnTo>
                    <a:pt x="119418" y="50469"/>
                  </a:lnTo>
                  <a:close/>
                </a:path>
                <a:path w="192404" h="99060">
                  <a:moveTo>
                    <a:pt x="122262" y="83273"/>
                  </a:moveTo>
                  <a:lnTo>
                    <a:pt x="122072" y="82384"/>
                  </a:lnTo>
                  <a:lnTo>
                    <a:pt x="120878" y="82423"/>
                  </a:lnTo>
                  <a:lnTo>
                    <a:pt x="119659" y="82626"/>
                  </a:lnTo>
                  <a:lnTo>
                    <a:pt x="117627" y="83820"/>
                  </a:lnTo>
                  <a:lnTo>
                    <a:pt x="116814" y="84836"/>
                  </a:lnTo>
                  <a:lnTo>
                    <a:pt x="116713" y="85991"/>
                  </a:lnTo>
                  <a:lnTo>
                    <a:pt x="116611" y="86233"/>
                  </a:lnTo>
                  <a:lnTo>
                    <a:pt x="116649" y="86436"/>
                  </a:lnTo>
                  <a:lnTo>
                    <a:pt x="116878" y="86690"/>
                  </a:lnTo>
                  <a:lnTo>
                    <a:pt x="117208" y="86842"/>
                  </a:lnTo>
                  <a:lnTo>
                    <a:pt x="118313" y="87274"/>
                  </a:lnTo>
                  <a:lnTo>
                    <a:pt x="119659" y="87249"/>
                  </a:lnTo>
                  <a:lnTo>
                    <a:pt x="121043" y="86106"/>
                  </a:lnTo>
                  <a:lnTo>
                    <a:pt x="121348" y="85559"/>
                  </a:lnTo>
                  <a:lnTo>
                    <a:pt x="121983" y="84188"/>
                  </a:lnTo>
                  <a:lnTo>
                    <a:pt x="122262" y="83273"/>
                  </a:lnTo>
                  <a:close/>
                </a:path>
                <a:path w="192404" h="99060">
                  <a:moveTo>
                    <a:pt x="124142" y="61645"/>
                  </a:moveTo>
                  <a:lnTo>
                    <a:pt x="123863" y="60553"/>
                  </a:lnTo>
                  <a:lnTo>
                    <a:pt x="122999" y="57988"/>
                  </a:lnTo>
                  <a:lnTo>
                    <a:pt x="122237" y="56426"/>
                  </a:lnTo>
                  <a:lnTo>
                    <a:pt x="120891" y="55486"/>
                  </a:lnTo>
                  <a:lnTo>
                    <a:pt x="119329" y="56921"/>
                  </a:lnTo>
                  <a:lnTo>
                    <a:pt x="117983" y="58635"/>
                  </a:lnTo>
                  <a:lnTo>
                    <a:pt x="116738" y="62623"/>
                  </a:lnTo>
                  <a:lnTo>
                    <a:pt x="116928" y="64935"/>
                  </a:lnTo>
                  <a:lnTo>
                    <a:pt x="118224" y="66598"/>
                  </a:lnTo>
                  <a:lnTo>
                    <a:pt x="118313" y="66738"/>
                  </a:lnTo>
                  <a:lnTo>
                    <a:pt x="118376" y="67043"/>
                  </a:lnTo>
                  <a:lnTo>
                    <a:pt x="118694" y="67246"/>
                  </a:lnTo>
                  <a:lnTo>
                    <a:pt x="119329" y="67335"/>
                  </a:lnTo>
                  <a:lnTo>
                    <a:pt x="119646" y="67246"/>
                  </a:lnTo>
                  <a:lnTo>
                    <a:pt x="121945" y="66421"/>
                  </a:lnTo>
                  <a:lnTo>
                    <a:pt x="123723" y="64782"/>
                  </a:lnTo>
                  <a:lnTo>
                    <a:pt x="124142" y="61645"/>
                  </a:lnTo>
                  <a:close/>
                </a:path>
                <a:path w="192404" h="99060">
                  <a:moveTo>
                    <a:pt x="124320" y="11049"/>
                  </a:moveTo>
                  <a:lnTo>
                    <a:pt x="124142" y="10452"/>
                  </a:lnTo>
                  <a:lnTo>
                    <a:pt x="123634" y="9029"/>
                  </a:lnTo>
                  <a:lnTo>
                    <a:pt x="123190" y="8178"/>
                  </a:lnTo>
                  <a:lnTo>
                    <a:pt x="122428" y="7670"/>
                  </a:lnTo>
                  <a:lnTo>
                    <a:pt x="121589" y="8496"/>
                  </a:lnTo>
                  <a:lnTo>
                    <a:pt x="120853" y="9461"/>
                  </a:lnTo>
                  <a:lnTo>
                    <a:pt x="120218" y="11696"/>
                  </a:lnTo>
                  <a:lnTo>
                    <a:pt x="120357" y="12979"/>
                  </a:lnTo>
                  <a:lnTo>
                    <a:pt x="121107" y="13881"/>
                  </a:lnTo>
                  <a:lnTo>
                    <a:pt x="121196" y="14122"/>
                  </a:lnTo>
                  <a:lnTo>
                    <a:pt x="121373" y="14236"/>
                  </a:lnTo>
                  <a:lnTo>
                    <a:pt x="121729" y="14274"/>
                  </a:lnTo>
                  <a:lnTo>
                    <a:pt x="123164" y="13728"/>
                  </a:lnTo>
                  <a:lnTo>
                    <a:pt x="124129" y="12801"/>
                  </a:lnTo>
                  <a:lnTo>
                    <a:pt x="124320" y="11049"/>
                  </a:lnTo>
                  <a:close/>
                </a:path>
                <a:path w="192404" h="99060">
                  <a:moveTo>
                    <a:pt x="127038" y="29679"/>
                  </a:moveTo>
                  <a:lnTo>
                    <a:pt x="127012" y="28168"/>
                  </a:lnTo>
                  <a:lnTo>
                    <a:pt x="126873" y="27228"/>
                  </a:lnTo>
                  <a:lnTo>
                    <a:pt x="126314" y="26517"/>
                  </a:lnTo>
                  <a:lnTo>
                    <a:pt x="125247" y="27025"/>
                  </a:lnTo>
                  <a:lnTo>
                    <a:pt x="124244" y="27711"/>
                  </a:lnTo>
                  <a:lnTo>
                    <a:pt x="122897" y="29629"/>
                  </a:lnTo>
                  <a:lnTo>
                    <a:pt x="122618" y="30886"/>
                  </a:lnTo>
                  <a:lnTo>
                    <a:pt x="123024" y="31978"/>
                  </a:lnTo>
                  <a:lnTo>
                    <a:pt x="123037" y="32245"/>
                  </a:lnTo>
                  <a:lnTo>
                    <a:pt x="123164" y="32397"/>
                  </a:lnTo>
                  <a:lnTo>
                    <a:pt x="123482" y="32550"/>
                  </a:lnTo>
                  <a:lnTo>
                    <a:pt x="123672" y="32550"/>
                  </a:lnTo>
                  <a:lnTo>
                    <a:pt x="125031" y="32473"/>
                  </a:lnTo>
                  <a:lnTo>
                    <a:pt x="126250" y="31889"/>
                  </a:lnTo>
                  <a:lnTo>
                    <a:pt x="127000" y="30302"/>
                  </a:lnTo>
                  <a:lnTo>
                    <a:pt x="127038" y="29679"/>
                  </a:lnTo>
                  <a:close/>
                </a:path>
                <a:path w="192404" h="99060">
                  <a:moveTo>
                    <a:pt x="130263" y="52006"/>
                  </a:moveTo>
                  <a:lnTo>
                    <a:pt x="129336" y="50761"/>
                  </a:lnTo>
                  <a:lnTo>
                    <a:pt x="128193" y="49631"/>
                  </a:lnTo>
                  <a:lnTo>
                    <a:pt x="125336" y="48348"/>
                  </a:lnTo>
                  <a:lnTo>
                    <a:pt x="123583" y="48260"/>
                  </a:lnTo>
                  <a:lnTo>
                    <a:pt x="122212" y="49009"/>
                  </a:lnTo>
                  <a:lnTo>
                    <a:pt x="121856" y="49072"/>
                  </a:lnTo>
                  <a:lnTo>
                    <a:pt x="121678" y="49276"/>
                  </a:lnTo>
                  <a:lnTo>
                    <a:pt x="121551" y="49707"/>
                  </a:lnTo>
                  <a:lnTo>
                    <a:pt x="121589" y="49949"/>
                  </a:lnTo>
                  <a:lnTo>
                    <a:pt x="121983" y="51663"/>
                  </a:lnTo>
                  <a:lnTo>
                    <a:pt x="123024" y="53086"/>
                  </a:lnTo>
                  <a:lnTo>
                    <a:pt x="125323" y="53695"/>
                  </a:lnTo>
                  <a:lnTo>
                    <a:pt x="126174" y="53606"/>
                  </a:lnTo>
                  <a:lnTo>
                    <a:pt x="128181" y="53251"/>
                  </a:lnTo>
                  <a:lnTo>
                    <a:pt x="129413" y="52870"/>
                  </a:lnTo>
                  <a:lnTo>
                    <a:pt x="130263" y="52006"/>
                  </a:lnTo>
                  <a:close/>
                </a:path>
                <a:path w="192404" h="99060">
                  <a:moveTo>
                    <a:pt x="132334" y="83197"/>
                  </a:moveTo>
                  <a:lnTo>
                    <a:pt x="132295" y="80492"/>
                  </a:lnTo>
                  <a:lnTo>
                    <a:pt x="132067" y="78790"/>
                  </a:lnTo>
                  <a:lnTo>
                    <a:pt x="131064" y="77482"/>
                  </a:lnTo>
                  <a:lnTo>
                    <a:pt x="129133" y="78397"/>
                  </a:lnTo>
                  <a:lnTo>
                    <a:pt x="127317" y="79641"/>
                  </a:lnTo>
                  <a:lnTo>
                    <a:pt x="124879" y="83070"/>
                  </a:lnTo>
                  <a:lnTo>
                    <a:pt x="124345" y="85331"/>
                  </a:lnTo>
                  <a:lnTo>
                    <a:pt x="125069" y="87299"/>
                  </a:lnTo>
                  <a:lnTo>
                    <a:pt x="125107" y="87464"/>
                  </a:lnTo>
                  <a:lnTo>
                    <a:pt x="125082" y="87769"/>
                  </a:lnTo>
                  <a:lnTo>
                    <a:pt x="125310" y="88061"/>
                  </a:lnTo>
                  <a:lnTo>
                    <a:pt x="125882" y="88328"/>
                  </a:lnTo>
                  <a:lnTo>
                    <a:pt x="126225" y="88328"/>
                  </a:lnTo>
                  <a:lnTo>
                    <a:pt x="128676" y="88226"/>
                  </a:lnTo>
                  <a:lnTo>
                    <a:pt x="130873" y="87185"/>
                  </a:lnTo>
                  <a:lnTo>
                    <a:pt x="132245" y="84328"/>
                  </a:lnTo>
                  <a:lnTo>
                    <a:pt x="132334" y="83197"/>
                  </a:lnTo>
                  <a:close/>
                </a:path>
                <a:path w="192404" h="99060">
                  <a:moveTo>
                    <a:pt x="134950" y="20408"/>
                  </a:moveTo>
                  <a:lnTo>
                    <a:pt x="134721" y="19621"/>
                  </a:lnTo>
                  <a:lnTo>
                    <a:pt x="134023" y="17741"/>
                  </a:lnTo>
                  <a:lnTo>
                    <a:pt x="133426" y="16624"/>
                  </a:lnTo>
                  <a:lnTo>
                    <a:pt x="132410" y="15951"/>
                  </a:lnTo>
                  <a:lnTo>
                    <a:pt x="131305" y="17056"/>
                  </a:lnTo>
                  <a:lnTo>
                    <a:pt x="130352" y="18338"/>
                  </a:lnTo>
                  <a:lnTo>
                    <a:pt x="129527" y="21297"/>
                  </a:lnTo>
                  <a:lnTo>
                    <a:pt x="129730" y="22987"/>
                  </a:lnTo>
                  <a:lnTo>
                    <a:pt x="130721" y="24180"/>
                  </a:lnTo>
                  <a:lnTo>
                    <a:pt x="130848" y="24511"/>
                  </a:lnTo>
                  <a:lnTo>
                    <a:pt x="131076" y="24650"/>
                  </a:lnTo>
                  <a:lnTo>
                    <a:pt x="131546" y="24701"/>
                  </a:lnTo>
                  <a:lnTo>
                    <a:pt x="131775" y="24625"/>
                  </a:lnTo>
                  <a:lnTo>
                    <a:pt x="133451" y="23964"/>
                  </a:lnTo>
                  <a:lnTo>
                    <a:pt x="134721" y="22720"/>
                  </a:lnTo>
                  <a:lnTo>
                    <a:pt x="134861" y="21209"/>
                  </a:lnTo>
                  <a:lnTo>
                    <a:pt x="134950" y="20408"/>
                  </a:lnTo>
                  <a:close/>
                </a:path>
                <a:path w="192404" h="99060">
                  <a:moveTo>
                    <a:pt x="138696" y="75425"/>
                  </a:moveTo>
                  <a:lnTo>
                    <a:pt x="134696" y="72796"/>
                  </a:lnTo>
                  <a:lnTo>
                    <a:pt x="133781" y="72961"/>
                  </a:lnTo>
                  <a:lnTo>
                    <a:pt x="133781" y="74117"/>
                  </a:lnTo>
                  <a:lnTo>
                    <a:pt x="133972" y="75298"/>
                  </a:lnTo>
                  <a:lnTo>
                    <a:pt x="135128" y="77330"/>
                  </a:lnTo>
                  <a:lnTo>
                    <a:pt x="136156" y="78143"/>
                  </a:lnTo>
                  <a:lnTo>
                    <a:pt x="137337" y="78270"/>
                  </a:lnTo>
                  <a:lnTo>
                    <a:pt x="137579" y="78371"/>
                  </a:lnTo>
                  <a:lnTo>
                    <a:pt x="137795" y="78333"/>
                  </a:lnTo>
                  <a:lnTo>
                    <a:pt x="138061" y="78117"/>
                  </a:lnTo>
                  <a:lnTo>
                    <a:pt x="138150" y="77965"/>
                  </a:lnTo>
                  <a:lnTo>
                    <a:pt x="138696" y="76746"/>
                  </a:lnTo>
                  <a:lnTo>
                    <a:pt x="138696" y="75425"/>
                  </a:lnTo>
                  <a:close/>
                </a:path>
                <a:path w="192404" h="99060">
                  <a:moveTo>
                    <a:pt x="138976" y="8153"/>
                  </a:moveTo>
                  <a:lnTo>
                    <a:pt x="138899" y="7340"/>
                  </a:lnTo>
                  <a:lnTo>
                    <a:pt x="138569" y="5372"/>
                  </a:lnTo>
                  <a:lnTo>
                    <a:pt x="138201" y="4165"/>
                  </a:lnTo>
                  <a:lnTo>
                    <a:pt x="137325" y="3327"/>
                  </a:lnTo>
                  <a:lnTo>
                    <a:pt x="136042" y="4191"/>
                  </a:lnTo>
                  <a:lnTo>
                    <a:pt x="134848" y="5295"/>
                  </a:lnTo>
                  <a:lnTo>
                    <a:pt x="133477" y="8051"/>
                  </a:lnTo>
                  <a:lnTo>
                    <a:pt x="133350" y="9753"/>
                  </a:lnTo>
                  <a:lnTo>
                    <a:pt x="134099" y="11099"/>
                  </a:lnTo>
                  <a:lnTo>
                    <a:pt x="134162" y="11442"/>
                  </a:lnTo>
                  <a:lnTo>
                    <a:pt x="134366" y="11620"/>
                  </a:lnTo>
                  <a:lnTo>
                    <a:pt x="134810" y="11760"/>
                  </a:lnTo>
                  <a:lnTo>
                    <a:pt x="136817" y="11379"/>
                  </a:lnTo>
                  <a:lnTo>
                    <a:pt x="138303" y="10388"/>
                  </a:lnTo>
                  <a:lnTo>
                    <a:pt x="138976" y="8153"/>
                  </a:lnTo>
                  <a:close/>
                </a:path>
                <a:path w="192404" h="99060">
                  <a:moveTo>
                    <a:pt x="139560" y="34594"/>
                  </a:moveTo>
                  <a:lnTo>
                    <a:pt x="139382" y="33705"/>
                  </a:lnTo>
                  <a:lnTo>
                    <a:pt x="138188" y="33718"/>
                  </a:lnTo>
                  <a:lnTo>
                    <a:pt x="136969" y="33934"/>
                  </a:lnTo>
                  <a:lnTo>
                    <a:pt x="135940" y="34505"/>
                  </a:lnTo>
                  <a:lnTo>
                    <a:pt x="134912" y="35102"/>
                  </a:lnTo>
                  <a:lnTo>
                    <a:pt x="134099" y="36106"/>
                  </a:lnTo>
                  <a:lnTo>
                    <a:pt x="133985" y="37261"/>
                  </a:lnTo>
                  <a:lnTo>
                    <a:pt x="133883" y="37490"/>
                  </a:lnTo>
                  <a:lnTo>
                    <a:pt x="133921" y="37706"/>
                  </a:lnTo>
                  <a:lnTo>
                    <a:pt x="134150" y="37960"/>
                  </a:lnTo>
                  <a:lnTo>
                    <a:pt x="134315" y="38049"/>
                  </a:lnTo>
                  <a:lnTo>
                    <a:pt x="135572" y="38557"/>
                  </a:lnTo>
                  <a:lnTo>
                    <a:pt x="136931" y="38544"/>
                  </a:lnTo>
                  <a:lnTo>
                    <a:pt x="138315" y="37414"/>
                  </a:lnTo>
                  <a:lnTo>
                    <a:pt x="138620" y="36868"/>
                  </a:lnTo>
                  <a:lnTo>
                    <a:pt x="138887" y="36322"/>
                  </a:lnTo>
                  <a:lnTo>
                    <a:pt x="139268" y="35509"/>
                  </a:lnTo>
                  <a:lnTo>
                    <a:pt x="139560" y="34594"/>
                  </a:lnTo>
                  <a:close/>
                </a:path>
                <a:path w="192404" h="99060">
                  <a:moveTo>
                    <a:pt x="140030" y="52336"/>
                  </a:moveTo>
                  <a:lnTo>
                    <a:pt x="139979" y="49631"/>
                  </a:lnTo>
                  <a:lnTo>
                    <a:pt x="139738" y="47917"/>
                  </a:lnTo>
                  <a:lnTo>
                    <a:pt x="138734" y="46621"/>
                  </a:lnTo>
                  <a:lnTo>
                    <a:pt x="136817" y="47561"/>
                  </a:lnTo>
                  <a:lnTo>
                    <a:pt x="135001" y="48793"/>
                  </a:lnTo>
                  <a:lnTo>
                    <a:pt x="132588" y="52247"/>
                  </a:lnTo>
                  <a:lnTo>
                    <a:pt x="132067" y="54521"/>
                  </a:lnTo>
                  <a:lnTo>
                    <a:pt x="132803" y="56476"/>
                  </a:lnTo>
                  <a:lnTo>
                    <a:pt x="132842" y="56642"/>
                  </a:lnTo>
                  <a:lnTo>
                    <a:pt x="132816" y="56946"/>
                  </a:lnTo>
                  <a:lnTo>
                    <a:pt x="133057" y="57238"/>
                  </a:lnTo>
                  <a:lnTo>
                    <a:pt x="133629" y="57505"/>
                  </a:lnTo>
                  <a:lnTo>
                    <a:pt x="133959" y="57505"/>
                  </a:lnTo>
                  <a:lnTo>
                    <a:pt x="136410" y="57378"/>
                  </a:lnTo>
                  <a:lnTo>
                    <a:pt x="138607" y="56324"/>
                  </a:lnTo>
                  <a:lnTo>
                    <a:pt x="139966" y="53454"/>
                  </a:lnTo>
                  <a:lnTo>
                    <a:pt x="140030" y="52336"/>
                  </a:lnTo>
                  <a:close/>
                </a:path>
                <a:path w="192404" h="99060">
                  <a:moveTo>
                    <a:pt x="145262" y="69430"/>
                  </a:moveTo>
                  <a:lnTo>
                    <a:pt x="145097" y="68618"/>
                  </a:lnTo>
                  <a:lnTo>
                    <a:pt x="144538" y="66700"/>
                  </a:lnTo>
                  <a:lnTo>
                    <a:pt x="144030" y="65544"/>
                  </a:lnTo>
                  <a:lnTo>
                    <a:pt x="143065" y="64808"/>
                  </a:lnTo>
                  <a:lnTo>
                    <a:pt x="141884" y="65811"/>
                  </a:lnTo>
                  <a:lnTo>
                    <a:pt x="140843" y="67030"/>
                  </a:lnTo>
                  <a:lnTo>
                    <a:pt x="139801" y="69926"/>
                  </a:lnTo>
                  <a:lnTo>
                    <a:pt x="139865" y="71628"/>
                  </a:lnTo>
                  <a:lnTo>
                    <a:pt x="140766" y="72885"/>
                  </a:lnTo>
                  <a:lnTo>
                    <a:pt x="140868" y="73215"/>
                  </a:lnTo>
                  <a:lnTo>
                    <a:pt x="141097" y="73380"/>
                  </a:lnTo>
                  <a:lnTo>
                    <a:pt x="141554" y="73456"/>
                  </a:lnTo>
                  <a:lnTo>
                    <a:pt x="143497" y="72859"/>
                  </a:lnTo>
                  <a:lnTo>
                    <a:pt x="144856" y="71716"/>
                  </a:lnTo>
                  <a:lnTo>
                    <a:pt x="145262" y="69430"/>
                  </a:lnTo>
                  <a:close/>
                </a:path>
                <a:path w="192404" h="99060">
                  <a:moveTo>
                    <a:pt x="147256" y="12369"/>
                  </a:moveTo>
                  <a:lnTo>
                    <a:pt x="147205" y="9664"/>
                  </a:lnTo>
                  <a:lnTo>
                    <a:pt x="146964" y="7962"/>
                  </a:lnTo>
                  <a:lnTo>
                    <a:pt x="145961" y="6654"/>
                  </a:lnTo>
                  <a:lnTo>
                    <a:pt x="144043" y="7594"/>
                  </a:lnTo>
                  <a:lnTo>
                    <a:pt x="142227" y="8826"/>
                  </a:lnTo>
                  <a:lnTo>
                    <a:pt x="139814" y="12280"/>
                  </a:lnTo>
                  <a:lnTo>
                    <a:pt x="139293" y="14554"/>
                  </a:lnTo>
                  <a:lnTo>
                    <a:pt x="140030" y="16510"/>
                  </a:lnTo>
                  <a:lnTo>
                    <a:pt x="140068" y="16675"/>
                  </a:lnTo>
                  <a:lnTo>
                    <a:pt x="140042" y="16979"/>
                  </a:lnTo>
                  <a:lnTo>
                    <a:pt x="140284" y="17272"/>
                  </a:lnTo>
                  <a:lnTo>
                    <a:pt x="140855" y="17538"/>
                  </a:lnTo>
                  <a:lnTo>
                    <a:pt x="141185" y="17538"/>
                  </a:lnTo>
                  <a:lnTo>
                    <a:pt x="143637" y="17411"/>
                  </a:lnTo>
                  <a:lnTo>
                    <a:pt x="145834" y="16357"/>
                  </a:lnTo>
                  <a:lnTo>
                    <a:pt x="147193" y="13487"/>
                  </a:lnTo>
                  <a:lnTo>
                    <a:pt x="147256" y="12369"/>
                  </a:lnTo>
                  <a:close/>
                </a:path>
                <a:path w="192404" h="99060">
                  <a:moveTo>
                    <a:pt x="151574" y="37312"/>
                  </a:moveTo>
                  <a:lnTo>
                    <a:pt x="151358" y="36245"/>
                  </a:lnTo>
                  <a:lnTo>
                    <a:pt x="150622" y="33693"/>
                  </a:lnTo>
                  <a:lnTo>
                    <a:pt x="149936" y="32143"/>
                  </a:lnTo>
                  <a:lnTo>
                    <a:pt x="148666" y="31165"/>
                  </a:lnTo>
                  <a:lnTo>
                    <a:pt x="147091" y="32512"/>
                  </a:lnTo>
                  <a:lnTo>
                    <a:pt x="145694" y="34124"/>
                  </a:lnTo>
                  <a:lnTo>
                    <a:pt x="144297" y="37985"/>
                  </a:lnTo>
                  <a:lnTo>
                    <a:pt x="144399" y="40246"/>
                  </a:lnTo>
                  <a:lnTo>
                    <a:pt x="145592" y="41922"/>
                  </a:lnTo>
                  <a:lnTo>
                    <a:pt x="145681" y="42062"/>
                  </a:lnTo>
                  <a:lnTo>
                    <a:pt x="145719" y="42367"/>
                  </a:lnTo>
                  <a:lnTo>
                    <a:pt x="146024" y="42583"/>
                  </a:lnTo>
                  <a:lnTo>
                    <a:pt x="146634" y="42684"/>
                  </a:lnTo>
                  <a:lnTo>
                    <a:pt x="146951" y="42608"/>
                  </a:lnTo>
                  <a:lnTo>
                    <a:pt x="149237" y="41897"/>
                  </a:lnTo>
                  <a:lnTo>
                    <a:pt x="151041" y="40360"/>
                  </a:lnTo>
                  <a:lnTo>
                    <a:pt x="151574" y="37312"/>
                  </a:lnTo>
                  <a:close/>
                </a:path>
                <a:path w="192404" h="99060">
                  <a:moveTo>
                    <a:pt x="154241" y="73545"/>
                  </a:moveTo>
                  <a:lnTo>
                    <a:pt x="153619" y="72034"/>
                  </a:lnTo>
                  <a:lnTo>
                    <a:pt x="151523" y="72440"/>
                  </a:lnTo>
                  <a:lnTo>
                    <a:pt x="149428" y="73177"/>
                  </a:lnTo>
                  <a:lnTo>
                    <a:pt x="146177" y="75895"/>
                  </a:lnTo>
                  <a:lnTo>
                    <a:pt x="145059" y="77939"/>
                  </a:lnTo>
                  <a:lnTo>
                    <a:pt x="145237" y="80022"/>
                  </a:lnTo>
                  <a:lnTo>
                    <a:pt x="145237" y="80187"/>
                  </a:lnTo>
                  <a:lnTo>
                    <a:pt x="148475" y="81813"/>
                  </a:lnTo>
                  <a:lnTo>
                    <a:pt x="150876" y="81368"/>
                  </a:lnTo>
                  <a:lnTo>
                    <a:pt x="152958" y="78943"/>
                  </a:lnTo>
                  <a:lnTo>
                    <a:pt x="153339" y="77876"/>
                  </a:lnTo>
                  <a:lnTo>
                    <a:pt x="154025" y="75247"/>
                  </a:lnTo>
                  <a:lnTo>
                    <a:pt x="154241" y="73545"/>
                  </a:lnTo>
                  <a:close/>
                </a:path>
                <a:path w="192404" h="99060">
                  <a:moveTo>
                    <a:pt x="160604" y="43535"/>
                  </a:moveTo>
                  <a:lnTo>
                    <a:pt x="160413" y="42646"/>
                  </a:lnTo>
                  <a:lnTo>
                    <a:pt x="159219" y="42684"/>
                  </a:lnTo>
                  <a:lnTo>
                    <a:pt x="158000" y="42887"/>
                  </a:lnTo>
                  <a:lnTo>
                    <a:pt x="155968" y="44081"/>
                  </a:lnTo>
                  <a:lnTo>
                    <a:pt x="155155" y="45097"/>
                  </a:lnTo>
                  <a:lnTo>
                    <a:pt x="155054" y="46253"/>
                  </a:lnTo>
                  <a:lnTo>
                    <a:pt x="154952" y="46494"/>
                  </a:lnTo>
                  <a:lnTo>
                    <a:pt x="154990" y="46697"/>
                  </a:lnTo>
                  <a:lnTo>
                    <a:pt x="155219" y="46951"/>
                  </a:lnTo>
                  <a:lnTo>
                    <a:pt x="155549" y="47104"/>
                  </a:lnTo>
                  <a:lnTo>
                    <a:pt x="156654" y="47536"/>
                  </a:lnTo>
                  <a:lnTo>
                    <a:pt x="158000" y="47510"/>
                  </a:lnTo>
                  <a:lnTo>
                    <a:pt x="159385" y="46367"/>
                  </a:lnTo>
                  <a:lnTo>
                    <a:pt x="159689" y="45821"/>
                  </a:lnTo>
                  <a:lnTo>
                    <a:pt x="160324" y="44450"/>
                  </a:lnTo>
                  <a:lnTo>
                    <a:pt x="160604" y="43535"/>
                  </a:lnTo>
                  <a:close/>
                </a:path>
                <a:path w="192404" h="99060">
                  <a:moveTo>
                    <a:pt x="162013" y="63741"/>
                  </a:moveTo>
                  <a:lnTo>
                    <a:pt x="161798" y="62674"/>
                  </a:lnTo>
                  <a:lnTo>
                    <a:pt x="161061" y="60121"/>
                  </a:lnTo>
                  <a:lnTo>
                    <a:pt x="160375" y="58572"/>
                  </a:lnTo>
                  <a:lnTo>
                    <a:pt x="159105" y="57594"/>
                  </a:lnTo>
                  <a:lnTo>
                    <a:pt x="157530" y="58940"/>
                  </a:lnTo>
                  <a:lnTo>
                    <a:pt x="156133" y="60553"/>
                  </a:lnTo>
                  <a:lnTo>
                    <a:pt x="154736" y="64414"/>
                  </a:lnTo>
                  <a:lnTo>
                    <a:pt x="154838" y="66675"/>
                  </a:lnTo>
                  <a:lnTo>
                    <a:pt x="156032" y="68351"/>
                  </a:lnTo>
                  <a:lnTo>
                    <a:pt x="156121" y="68491"/>
                  </a:lnTo>
                  <a:lnTo>
                    <a:pt x="156159" y="68795"/>
                  </a:lnTo>
                  <a:lnTo>
                    <a:pt x="156464" y="69011"/>
                  </a:lnTo>
                  <a:lnTo>
                    <a:pt x="157073" y="69113"/>
                  </a:lnTo>
                  <a:lnTo>
                    <a:pt x="157391" y="69037"/>
                  </a:lnTo>
                  <a:lnTo>
                    <a:pt x="159677" y="68326"/>
                  </a:lnTo>
                  <a:lnTo>
                    <a:pt x="161480" y="66789"/>
                  </a:lnTo>
                  <a:lnTo>
                    <a:pt x="162013" y="63741"/>
                  </a:lnTo>
                  <a:close/>
                </a:path>
                <a:path w="192404" h="99060">
                  <a:moveTo>
                    <a:pt x="162229" y="18656"/>
                  </a:moveTo>
                  <a:lnTo>
                    <a:pt x="161785" y="17094"/>
                  </a:lnTo>
                  <a:lnTo>
                    <a:pt x="159651" y="17284"/>
                  </a:lnTo>
                  <a:lnTo>
                    <a:pt x="157492" y="17805"/>
                  </a:lnTo>
                  <a:lnTo>
                    <a:pt x="153962" y="20180"/>
                  </a:lnTo>
                  <a:lnTo>
                    <a:pt x="152628" y="22110"/>
                  </a:lnTo>
                  <a:lnTo>
                    <a:pt x="152590" y="24193"/>
                  </a:lnTo>
                  <a:lnTo>
                    <a:pt x="152577" y="24358"/>
                  </a:lnTo>
                  <a:lnTo>
                    <a:pt x="152425" y="24638"/>
                  </a:lnTo>
                  <a:lnTo>
                    <a:pt x="152539" y="24993"/>
                  </a:lnTo>
                  <a:lnTo>
                    <a:pt x="152984" y="25438"/>
                  </a:lnTo>
                  <a:lnTo>
                    <a:pt x="153289" y="25552"/>
                  </a:lnTo>
                  <a:lnTo>
                    <a:pt x="155613" y="26301"/>
                  </a:lnTo>
                  <a:lnTo>
                    <a:pt x="158051" y="26098"/>
                  </a:lnTo>
                  <a:lnTo>
                    <a:pt x="160388" y="23888"/>
                  </a:lnTo>
                  <a:lnTo>
                    <a:pt x="160870" y="22872"/>
                  </a:lnTo>
                  <a:lnTo>
                    <a:pt x="161823" y="20332"/>
                  </a:lnTo>
                  <a:lnTo>
                    <a:pt x="162229" y="18656"/>
                  </a:lnTo>
                  <a:close/>
                </a:path>
                <a:path w="192404" h="99060">
                  <a:moveTo>
                    <a:pt x="167195" y="88925"/>
                  </a:moveTo>
                  <a:lnTo>
                    <a:pt x="166268" y="87693"/>
                  </a:lnTo>
                  <a:lnTo>
                    <a:pt x="165125" y="86550"/>
                  </a:lnTo>
                  <a:lnTo>
                    <a:pt x="162267" y="85267"/>
                  </a:lnTo>
                  <a:lnTo>
                    <a:pt x="160515" y="85178"/>
                  </a:lnTo>
                  <a:lnTo>
                    <a:pt x="159143" y="85928"/>
                  </a:lnTo>
                  <a:lnTo>
                    <a:pt x="158788" y="85991"/>
                  </a:lnTo>
                  <a:lnTo>
                    <a:pt x="158610" y="86194"/>
                  </a:lnTo>
                  <a:lnTo>
                    <a:pt x="158483" y="86626"/>
                  </a:lnTo>
                  <a:lnTo>
                    <a:pt x="158521" y="86868"/>
                  </a:lnTo>
                  <a:lnTo>
                    <a:pt x="158915" y="88582"/>
                  </a:lnTo>
                  <a:lnTo>
                    <a:pt x="159461" y="89344"/>
                  </a:lnTo>
                  <a:lnTo>
                    <a:pt x="147866" y="89344"/>
                  </a:lnTo>
                  <a:lnTo>
                    <a:pt x="147866" y="91909"/>
                  </a:lnTo>
                  <a:lnTo>
                    <a:pt x="160147" y="91909"/>
                  </a:lnTo>
                  <a:lnTo>
                    <a:pt x="160147" y="90055"/>
                  </a:lnTo>
                  <a:lnTo>
                    <a:pt x="162255" y="90614"/>
                  </a:lnTo>
                  <a:lnTo>
                    <a:pt x="163093" y="90525"/>
                  </a:lnTo>
                  <a:lnTo>
                    <a:pt x="165112" y="90170"/>
                  </a:lnTo>
                  <a:lnTo>
                    <a:pt x="166344" y="89789"/>
                  </a:lnTo>
                  <a:lnTo>
                    <a:pt x="167195" y="88925"/>
                  </a:lnTo>
                  <a:close/>
                </a:path>
                <a:path w="192404" h="99060">
                  <a:moveTo>
                    <a:pt x="169519" y="33528"/>
                  </a:moveTo>
                  <a:lnTo>
                    <a:pt x="169418" y="32270"/>
                  </a:lnTo>
                  <a:lnTo>
                    <a:pt x="168770" y="31267"/>
                  </a:lnTo>
                  <a:lnTo>
                    <a:pt x="167309" y="31851"/>
                  </a:lnTo>
                  <a:lnTo>
                    <a:pt x="165900" y="32677"/>
                  </a:lnTo>
                  <a:lnTo>
                    <a:pt x="163957" y="35090"/>
                  </a:lnTo>
                  <a:lnTo>
                    <a:pt x="163461" y="36715"/>
                  </a:lnTo>
                  <a:lnTo>
                    <a:pt x="163893" y="38188"/>
                  </a:lnTo>
                  <a:lnTo>
                    <a:pt x="163880" y="38531"/>
                  </a:lnTo>
                  <a:lnTo>
                    <a:pt x="164033" y="38760"/>
                  </a:lnTo>
                  <a:lnTo>
                    <a:pt x="164236" y="38862"/>
                  </a:lnTo>
                  <a:lnTo>
                    <a:pt x="164439" y="38989"/>
                  </a:lnTo>
                  <a:lnTo>
                    <a:pt x="164680" y="39001"/>
                  </a:lnTo>
                  <a:lnTo>
                    <a:pt x="166484" y="39027"/>
                  </a:lnTo>
                  <a:lnTo>
                    <a:pt x="168148" y="38366"/>
                  </a:lnTo>
                  <a:lnTo>
                    <a:pt x="169291" y="36334"/>
                  </a:lnTo>
                  <a:lnTo>
                    <a:pt x="169418" y="35521"/>
                  </a:lnTo>
                  <a:lnTo>
                    <a:pt x="169519" y="33528"/>
                  </a:lnTo>
                  <a:close/>
                </a:path>
                <a:path w="192404" h="99060">
                  <a:moveTo>
                    <a:pt x="169951" y="55486"/>
                  </a:moveTo>
                  <a:lnTo>
                    <a:pt x="169722" y="54698"/>
                  </a:lnTo>
                  <a:lnTo>
                    <a:pt x="169024" y="52819"/>
                  </a:lnTo>
                  <a:lnTo>
                    <a:pt x="168427" y="51701"/>
                  </a:lnTo>
                  <a:lnTo>
                    <a:pt x="167411" y="51028"/>
                  </a:lnTo>
                  <a:lnTo>
                    <a:pt x="166306" y="52133"/>
                  </a:lnTo>
                  <a:lnTo>
                    <a:pt x="165354" y="53416"/>
                  </a:lnTo>
                  <a:lnTo>
                    <a:pt x="164528" y="56375"/>
                  </a:lnTo>
                  <a:lnTo>
                    <a:pt x="164731" y="58064"/>
                  </a:lnTo>
                  <a:lnTo>
                    <a:pt x="165722" y="59258"/>
                  </a:lnTo>
                  <a:lnTo>
                    <a:pt x="165849" y="59588"/>
                  </a:lnTo>
                  <a:lnTo>
                    <a:pt x="166077" y="59728"/>
                  </a:lnTo>
                  <a:lnTo>
                    <a:pt x="166547" y="59778"/>
                  </a:lnTo>
                  <a:lnTo>
                    <a:pt x="166776" y="59702"/>
                  </a:lnTo>
                  <a:lnTo>
                    <a:pt x="168452" y="59042"/>
                  </a:lnTo>
                  <a:lnTo>
                    <a:pt x="169722" y="57797"/>
                  </a:lnTo>
                  <a:lnTo>
                    <a:pt x="169862" y="56286"/>
                  </a:lnTo>
                  <a:lnTo>
                    <a:pt x="169951" y="55486"/>
                  </a:lnTo>
                  <a:close/>
                </a:path>
                <a:path w="192404" h="99060">
                  <a:moveTo>
                    <a:pt x="173888" y="48234"/>
                  </a:moveTo>
                  <a:lnTo>
                    <a:pt x="173710" y="47637"/>
                  </a:lnTo>
                  <a:lnTo>
                    <a:pt x="173164" y="46228"/>
                  </a:lnTo>
                  <a:lnTo>
                    <a:pt x="172707" y="45389"/>
                  </a:lnTo>
                  <a:lnTo>
                    <a:pt x="171945" y="44894"/>
                  </a:lnTo>
                  <a:lnTo>
                    <a:pt x="171119" y="45720"/>
                  </a:lnTo>
                  <a:lnTo>
                    <a:pt x="170395" y="46710"/>
                  </a:lnTo>
                  <a:lnTo>
                    <a:pt x="169799" y="48945"/>
                  </a:lnTo>
                  <a:lnTo>
                    <a:pt x="169964" y="50228"/>
                  </a:lnTo>
                  <a:lnTo>
                    <a:pt x="170726" y="51117"/>
                  </a:lnTo>
                  <a:lnTo>
                    <a:pt x="170827" y="51358"/>
                  </a:lnTo>
                  <a:lnTo>
                    <a:pt x="170992" y="51473"/>
                  </a:lnTo>
                  <a:lnTo>
                    <a:pt x="171348" y="51498"/>
                  </a:lnTo>
                  <a:lnTo>
                    <a:pt x="171526" y="51447"/>
                  </a:lnTo>
                  <a:lnTo>
                    <a:pt x="172783" y="50927"/>
                  </a:lnTo>
                  <a:lnTo>
                    <a:pt x="173736" y="49987"/>
                  </a:lnTo>
                  <a:lnTo>
                    <a:pt x="173888" y="48234"/>
                  </a:lnTo>
                  <a:close/>
                </a:path>
                <a:path w="192404" h="99060">
                  <a:moveTo>
                    <a:pt x="173926" y="97332"/>
                  </a:moveTo>
                  <a:lnTo>
                    <a:pt x="173799" y="95758"/>
                  </a:lnTo>
                  <a:lnTo>
                    <a:pt x="172478" y="92976"/>
                  </a:lnTo>
                  <a:lnTo>
                    <a:pt x="171208" y="91808"/>
                  </a:lnTo>
                  <a:lnTo>
                    <a:pt x="169659" y="91516"/>
                  </a:lnTo>
                  <a:lnTo>
                    <a:pt x="169532" y="91478"/>
                  </a:lnTo>
                  <a:lnTo>
                    <a:pt x="169354" y="91351"/>
                  </a:lnTo>
                  <a:lnTo>
                    <a:pt x="169075" y="91376"/>
                  </a:lnTo>
                  <a:lnTo>
                    <a:pt x="168681" y="91643"/>
                  </a:lnTo>
                  <a:lnTo>
                    <a:pt x="168554" y="91846"/>
                  </a:lnTo>
                  <a:lnTo>
                    <a:pt x="167716" y="93395"/>
                  </a:lnTo>
                  <a:lnTo>
                    <a:pt x="167563" y="95135"/>
                  </a:lnTo>
                  <a:lnTo>
                    <a:pt x="168922" y="97040"/>
                  </a:lnTo>
                  <a:lnTo>
                    <a:pt x="169621" y="97510"/>
                  </a:lnTo>
                  <a:lnTo>
                    <a:pt x="171386" y="98513"/>
                  </a:lnTo>
                  <a:lnTo>
                    <a:pt x="172593" y="98996"/>
                  </a:lnTo>
                  <a:lnTo>
                    <a:pt x="173799" y="98869"/>
                  </a:lnTo>
                  <a:lnTo>
                    <a:pt x="173926" y="97332"/>
                  </a:lnTo>
                  <a:close/>
                </a:path>
                <a:path w="192404" h="99060">
                  <a:moveTo>
                    <a:pt x="174561" y="69989"/>
                  </a:moveTo>
                  <a:lnTo>
                    <a:pt x="174269" y="68834"/>
                  </a:lnTo>
                  <a:lnTo>
                    <a:pt x="172694" y="68922"/>
                  </a:lnTo>
                  <a:lnTo>
                    <a:pt x="171107" y="69265"/>
                  </a:lnTo>
                  <a:lnTo>
                    <a:pt x="168465" y="70942"/>
                  </a:lnTo>
                  <a:lnTo>
                    <a:pt x="167449" y="72339"/>
                  </a:lnTo>
                  <a:lnTo>
                    <a:pt x="167373" y="73863"/>
                  </a:lnTo>
                  <a:lnTo>
                    <a:pt x="167360" y="73990"/>
                  </a:lnTo>
                  <a:lnTo>
                    <a:pt x="167246" y="74180"/>
                  </a:lnTo>
                  <a:lnTo>
                    <a:pt x="167322" y="74447"/>
                  </a:lnTo>
                  <a:lnTo>
                    <a:pt x="167640" y="74790"/>
                  </a:lnTo>
                  <a:lnTo>
                    <a:pt x="167855" y="74879"/>
                  </a:lnTo>
                  <a:lnTo>
                    <a:pt x="169545" y="75463"/>
                  </a:lnTo>
                  <a:lnTo>
                    <a:pt x="171348" y="75374"/>
                  </a:lnTo>
                  <a:lnTo>
                    <a:pt x="173101" y="73799"/>
                  </a:lnTo>
                  <a:lnTo>
                    <a:pt x="173482" y="73050"/>
                  </a:lnTo>
                  <a:lnTo>
                    <a:pt x="174244" y="71208"/>
                  </a:lnTo>
                  <a:lnTo>
                    <a:pt x="174561" y="69989"/>
                  </a:lnTo>
                  <a:close/>
                </a:path>
                <a:path w="192404" h="99060">
                  <a:moveTo>
                    <a:pt x="183134" y="41186"/>
                  </a:moveTo>
                  <a:lnTo>
                    <a:pt x="181483" y="39852"/>
                  </a:lnTo>
                  <a:lnTo>
                    <a:pt x="179578" y="38735"/>
                  </a:lnTo>
                  <a:lnTo>
                    <a:pt x="175361" y="37985"/>
                  </a:lnTo>
                  <a:lnTo>
                    <a:pt x="173024" y="38430"/>
                  </a:lnTo>
                  <a:lnTo>
                    <a:pt x="171475" y="39878"/>
                  </a:lnTo>
                  <a:lnTo>
                    <a:pt x="171335" y="39979"/>
                  </a:lnTo>
                  <a:lnTo>
                    <a:pt x="171043" y="40081"/>
                  </a:lnTo>
                  <a:lnTo>
                    <a:pt x="170865" y="40398"/>
                  </a:lnTo>
                  <a:lnTo>
                    <a:pt x="170853" y="41021"/>
                  </a:lnTo>
                  <a:lnTo>
                    <a:pt x="170980" y="41325"/>
                  </a:lnTo>
                  <a:lnTo>
                    <a:pt x="172085" y="43446"/>
                  </a:lnTo>
                  <a:lnTo>
                    <a:pt x="173951" y="44983"/>
                  </a:lnTo>
                  <a:lnTo>
                    <a:pt x="177203" y="45034"/>
                  </a:lnTo>
                  <a:lnTo>
                    <a:pt x="178282" y="44653"/>
                  </a:lnTo>
                  <a:lnTo>
                    <a:pt x="180809" y="43510"/>
                  </a:lnTo>
                  <a:lnTo>
                    <a:pt x="182308" y="42595"/>
                  </a:lnTo>
                  <a:lnTo>
                    <a:pt x="183134" y="41186"/>
                  </a:lnTo>
                  <a:close/>
                </a:path>
                <a:path w="192404" h="99060">
                  <a:moveTo>
                    <a:pt x="184899" y="69519"/>
                  </a:moveTo>
                  <a:lnTo>
                    <a:pt x="184683" y="68453"/>
                  </a:lnTo>
                  <a:lnTo>
                    <a:pt x="183946" y="65900"/>
                  </a:lnTo>
                  <a:lnTo>
                    <a:pt x="183261" y="64350"/>
                  </a:lnTo>
                  <a:lnTo>
                    <a:pt x="181991" y="63373"/>
                  </a:lnTo>
                  <a:lnTo>
                    <a:pt x="180416" y="64719"/>
                  </a:lnTo>
                  <a:lnTo>
                    <a:pt x="179019" y="66332"/>
                  </a:lnTo>
                  <a:lnTo>
                    <a:pt x="177622" y="70192"/>
                  </a:lnTo>
                  <a:lnTo>
                    <a:pt x="177723" y="72453"/>
                  </a:lnTo>
                  <a:lnTo>
                    <a:pt x="178917" y="74129"/>
                  </a:lnTo>
                  <a:lnTo>
                    <a:pt x="179006" y="74269"/>
                  </a:lnTo>
                  <a:lnTo>
                    <a:pt x="179044" y="74574"/>
                  </a:lnTo>
                  <a:lnTo>
                    <a:pt x="179349" y="74790"/>
                  </a:lnTo>
                  <a:lnTo>
                    <a:pt x="179959" y="74891"/>
                  </a:lnTo>
                  <a:lnTo>
                    <a:pt x="180276" y="74815"/>
                  </a:lnTo>
                  <a:lnTo>
                    <a:pt x="182562" y="74104"/>
                  </a:lnTo>
                  <a:lnTo>
                    <a:pt x="184365" y="72567"/>
                  </a:lnTo>
                  <a:lnTo>
                    <a:pt x="184899" y="69519"/>
                  </a:lnTo>
                  <a:close/>
                </a:path>
                <a:path w="192404" h="99060">
                  <a:moveTo>
                    <a:pt x="185051" y="82689"/>
                  </a:moveTo>
                  <a:lnTo>
                    <a:pt x="184759" y="81534"/>
                  </a:lnTo>
                  <a:lnTo>
                    <a:pt x="183184" y="81622"/>
                  </a:lnTo>
                  <a:lnTo>
                    <a:pt x="181584" y="81965"/>
                  </a:lnTo>
                  <a:lnTo>
                    <a:pt x="178955" y="83642"/>
                  </a:lnTo>
                  <a:lnTo>
                    <a:pt x="177939" y="85039"/>
                  </a:lnTo>
                  <a:lnTo>
                    <a:pt x="177863" y="86563"/>
                  </a:lnTo>
                  <a:lnTo>
                    <a:pt x="177850" y="86690"/>
                  </a:lnTo>
                  <a:lnTo>
                    <a:pt x="177736" y="86880"/>
                  </a:lnTo>
                  <a:lnTo>
                    <a:pt x="177812" y="87147"/>
                  </a:lnTo>
                  <a:lnTo>
                    <a:pt x="178130" y="87490"/>
                  </a:lnTo>
                  <a:lnTo>
                    <a:pt x="178346" y="87579"/>
                  </a:lnTo>
                  <a:lnTo>
                    <a:pt x="180047" y="88163"/>
                  </a:lnTo>
                  <a:lnTo>
                    <a:pt x="181838" y="88074"/>
                  </a:lnTo>
                  <a:lnTo>
                    <a:pt x="183591" y="86499"/>
                  </a:lnTo>
                  <a:lnTo>
                    <a:pt x="183972" y="85750"/>
                  </a:lnTo>
                  <a:lnTo>
                    <a:pt x="184734" y="83908"/>
                  </a:lnTo>
                  <a:lnTo>
                    <a:pt x="185051" y="82689"/>
                  </a:lnTo>
                  <a:close/>
                </a:path>
                <a:path w="192404" h="99060">
                  <a:moveTo>
                    <a:pt x="185547" y="51092"/>
                  </a:moveTo>
                  <a:lnTo>
                    <a:pt x="185343" y="49911"/>
                  </a:lnTo>
                  <a:lnTo>
                    <a:pt x="183769" y="49898"/>
                  </a:lnTo>
                  <a:lnTo>
                    <a:pt x="182156" y="50101"/>
                  </a:lnTo>
                  <a:lnTo>
                    <a:pt x="179374" y="51562"/>
                  </a:lnTo>
                  <a:lnTo>
                    <a:pt x="178257" y="52870"/>
                  </a:lnTo>
                  <a:lnTo>
                    <a:pt x="178054" y="54394"/>
                  </a:lnTo>
                  <a:lnTo>
                    <a:pt x="177901" y="54711"/>
                  </a:lnTo>
                  <a:lnTo>
                    <a:pt x="177952" y="54965"/>
                  </a:lnTo>
                  <a:lnTo>
                    <a:pt x="178092" y="55156"/>
                  </a:lnTo>
                  <a:lnTo>
                    <a:pt x="178244" y="55333"/>
                  </a:lnTo>
                  <a:lnTo>
                    <a:pt x="178447" y="55435"/>
                  </a:lnTo>
                  <a:lnTo>
                    <a:pt x="180098" y="56159"/>
                  </a:lnTo>
                  <a:lnTo>
                    <a:pt x="181889" y="56197"/>
                  </a:lnTo>
                  <a:lnTo>
                    <a:pt x="183769" y="54775"/>
                  </a:lnTo>
                  <a:lnTo>
                    <a:pt x="184213" y="54063"/>
                  </a:lnTo>
                  <a:lnTo>
                    <a:pt x="185115" y="52285"/>
                  </a:lnTo>
                  <a:lnTo>
                    <a:pt x="185547" y="51092"/>
                  </a:lnTo>
                  <a:close/>
                </a:path>
                <a:path w="192404" h="99060">
                  <a:moveTo>
                    <a:pt x="188277" y="91567"/>
                  </a:moveTo>
                  <a:lnTo>
                    <a:pt x="181940" y="91567"/>
                  </a:lnTo>
                  <a:lnTo>
                    <a:pt x="181940" y="94170"/>
                  </a:lnTo>
                  <a:lnTo>
                    <a:pt x="188277" y="94170"/>
                  </a:lnTo>
                  <a:lnTo>
                    <a:pt x="188277" y="91567"/>
                  </a:lnTo>
                  <a:close/>
                </a:path>
                <a:path w="192404" h="99060">
                  <a:moveTo>
                    <a:pt x="192239" y="75882"/>
                  </a:moveTo>
                  <a:lnTo>
                    <a:pt x="192049" y="74993"/>
                  </a:lnTo>
                  <a:lnTo>
                    <a:pt x="190855" y="75031"/>
                  </a:lnTo>
                  <a:lnTo>
                    <a:pt x="189636" y="75234"/>
                  </a:lnTo>
                  <a:lnTo>
                    <a:pt x="187604" y="76428"/>
                  </a:lnTo>
                  <a:lnTo>
                    <a:pt x="186791" y="77444"/>
                  </a:lnTo>
                  <a:lnTo>
                    <a:pt x="186690" y="78600"/>
                  </a:lnTo>
                  <a:lnTo>
                    <a:pt x="186575" y="78841"/>
                  </a:lnTo>
                  <a:lnTo>
                    <a:pt x="186626" y="79044"/>
                  </a:lnTo>
                  <a:lnTo>
                    <a:pt x="186855" y="79298"/>
                  </a:lnTo>
                  <a:lnTo>
                    <a:pt x="187185" y="79451"/>
                  </a:lnTo>
                  <a:lnTo>
                    <a:pt x="188290" y="79883"/>
                  </a:lnTo>
                  <a:lnTo>
                    <a:pt x="189636" y="79857"/>
                  </a:lnTo>
                  <a:lnTo>
                    <a:pt x="191020" y="78714"/>
                  </a:lnTo>
                  <a:lnTo>
                    <a:pt x="191325" y="78168"/>
                  </a:lnTo>
                  <a:lnTo>
                    <a:pt x="191960" y="76796"/>
                  </a:lnTo>
                  <a:lnTo>
                    <a:pt x="192239" y="75882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1156671" y="5112067"/>
              <a:ext cx="107314" cy="99060"/>
            </a:xfrm>
            <a:custGeom>
              <a:avLst/>
              <a:gdLst/>
              <a:ahLst/>
              <a:cxnLst/>
              <a:rect l="l" t="t" r="r" b="b"/>
              <a:pathLst>
                <a:path w="107315" h="99060">
                  <a:moveTo>
                    <a:pt x="5651" y="66713"/>
                  </a:moveTo>
                  <a:lnTo>
                    <a:pt x="5562" y="66560"/>
                  </a:lnTo>
                  <a:lnTo>
                    <a:pt x="5448" y="65316"/>
                  </a:lnTo>
                  <a:lnTo>
                    <a:pt x="4635" y="64300"/>
                  </a:lnTo>
                  <a:lnTo>
                    <a:pt x="2603" y="63106"/>
                  </a:lnTo>
                  <a:lnTo>
                    <a:pt x="1384" y="62903"/>
                  </a:lnTo>
                  <a:lnTo>
                    <a:pt x="190" y="62865"/>
                  </a:lnTo>
                  <a:lnTo>
                    <a:pt x="0" y="63754"/>
                  </a:lnTo>
                  <a:lnTo>
                    <a:pt x="3949" y="67754"/>
                  </a:lnTo>
                  <a:lnTo>
                    <a:pt x="5219" y="67246"/>
                  </a:lnTo>
                  <a:lnTo>
                    <a:pt x="5384" y="67170"/>
                  </a:lnTo>
                  <a:lnTo>
                    <a:pt x="5613" y="66916"/>
                  </a:lnTo>
                  <a:lnTo>
                    <a:pt x="5651" y="66713"/>
                  </a:lnTo>
                  <a:close/>
                </a:path>
                <a:path w="107315" h="99060">
                  <a:moveTo>
                    <a:pt x="6210" y="95961"/>
                  </a:moveTo>
                  <a:lnTo>
                    <a:pt x="5575" y="93916"/>
                  </a:lnTo>
                  <a:lnTo>
                    <a:pt x="5397" y="93967"/>
                  </a:lnTo>
                  <a:lnTo>
                    <a:pt x="139" y="98183"/>
                  </a:lnTo>
                  <a:lnTo>
                    <a:pt x="1003" y="98640"/>
                  </a:lnTo>
                  <a:lnTo>
                    <a:pt x="2032" y="98640"/>
                  </a:lnTo>
                  <a:lnTo>
                    <a:pt x="2984" y="98539"/>
                  </a:lnTo>
                  <a:lnTo>
                    <a:pt x="3632" y="98450"/>
                  </a:lnTo>
                  <a:lnTo>
                    <a:pt x="4279" y="98323"/>
                  </a:lnTo>
                  <a:lnTo>
                    <a:pt x="5829" y="97307"/>
                  </a:lnTo>
                  <a:lnTo>
                    <a:pt x="6210" y="95961"/>
                  </a:lnTo>
                  <a:close/>
                </a:path>
                <a:path w="107315" h="99060">
                  <a:moveTo>
                    <a:pt x="16611" y="62433"/>
                  </a:moveTo>
                  <a:lnTo>
                    <a:pt x="16522" y="62280"/>
                  </a:lnTo>
                  <a:lnTo>
                    <a:pt x="16408" y="61036"/>
                  </a:lnTo>
                  <a:lnTo>
                    <a:pt x="15595" y="60020"/>
                  </a:lnTo>
                  <a:lnTo>
                    <a:pt x="13563" y="58826"/>
                  </a:lnTo>
                  <a:lnTo>
                    <a:pt x="12344" y="58623"/>
                  </a:lnTo>
                  <a:lnTo>
                    <a:pt x="11150" y="58585"/>
                  </a:lnTo>
                  <a:lnTo>
                    <a:pt x="10960" y="59474"/>
                  </a:lnTo>
                  <a:lnTo>
                    <a:pt x="14909" y="63474"/>
                  </a:lnTo>
                  <a:lnTo>
                    <a:pt x="16179" y="62966"/>
                  </a:lnTo>
                  <a:lnTo>
                    <a:pt x="16344" y="62890"/>
                  </a:lnTo>
                  <a:lnTo>
                    <a:pt x="16573" y="62636"/>
                  </a:lnTo>
                  <a:lnTo>
                    <a:pt x="16611" y="62433"/>
                  </a:lnTo>
                  <a:close/>
                </a:path>
                <a:path w="107315" h="99060">
                  <a:moveTo>
                    <a:pt x="31813" y="54279"/>
                  </a:moveTo>
                  <a:lnTo>
                    <a:pt x="31711" y="54127"/>
                  </a:lnTo>
                  <a:lnTo>
                    <a:pt x="31597" y="52882"/>
                  </a:lnTo>
                  <a:lnTo>
                    <a:pt x="30784" y="51866"/>
                  </a:lnTo>
                  <a:lnTo>
                    <a:pt x="28752" y="50673"/>
                  </a:lnTo>
                  <a:lnTo>
                    <a:pt x="27533" y="50469"/>
                  </a:lnTo>
                  <a:lnTo>
                    <a:pt x="26339" y="50431"/>
                  </a:lnTo>
                  <a:lnTo>
                    <a:pt x="26149" y="51320"/>
                  </a:lnTo>
                  <a:lnTo>
                    <a:pt x="30099" y="55321"/>
                  </a:lnTo>
                  <a:lnTo>
                    <a:pt x="31369" y="54813"/>
                  </a:lnTo>
                  <a:lnTo>
                    <a:pt x="31534" y="54737"/>
                  </a:lnTo>
                  <a:lnTo>
                    <a:pt x="31762" y="54483"/>
                  </a:lnTo>
                  <a:lnTo>
                    <a:pt x="31813" y="54279"/>
                  </a:lnTo>
                  <a:close/>
                </a:path>
                <a:path w="107315" h="99060">
                  <a:moveTo>
                    <a:pt x="44970" y="52209"/>
                  </a:moveTo>
                  <a:lnTo>
                    <a:pt x="44881" y="52057"/>
                  </a:lnTo>
                  <a:lnTo>
                    <a:pt x="44767" y="50812"/>
                  </a:lnTo>
                  <a:lnTo>
                    <a:pt x="43954" y="49796"/>
                  </a:lnTo>
                  <a:lnTo>
                    <a:pt x="41922" y="48602"/>
                  </a:lnTo>
                  <a:lnTo>
                    <a:pt x="40703" y="48399"/>
                  </a:lnTo>
                  <a:lnTo>
                    <a:pt x="39509" y="48361"/>
                  </a:lnTo>
                  <a:lnTo>
                    <a:pt x="39319" y="49250"/>
                  </a:lnTo>
                  <a:lnTo>
                    <a:pt x="43268" y="53251"/>
                  </a:lnTo>
                  <a:lnTo>
                    <a:pt x="44538" y="52743"/>
                  </a:lnTo>
                  <a:lnTo>
                    <a:pt x="44704" y="52666"/>
                  </a:lnTo>
                  <a:lnTo>
                    <a:pt x="44932" y="52412"/>
                  </a:lnTo>
                  <a:lnTo>
                    <a:pt x="44970" y="52209"/>
                  </a:lnTo>
                  <a:close/>
                </a:path>
                <a:path w="107315" h="99060">
                  <a:moveTo>
                    <a:pt x="70840" y="79641"/>
                  </a:moveTo>
                  <a:lnTo>
                    <a:pt x="70739" y="79489"/>
                  </a:lnTo>
                  <a:lnTo>
                    <a:pt x="70624" y="78244"/>
                  </a:lnTo>
                  <a:lnTo>
                    <a:pt x="69811" y="77228"/>
                  </a:lnTo>
                  <a:lnTo>
                    <a:pt x="67779" y="76034"/>
                  </a:lnTo>
                  <a:lnTo>
                    <a:pt x="66560" y="75831"/>
                  </a:lnTo>
                  <a:lnTo>
                    <a:pt x="65366" y="75793"/>
                  </a:lnTo>
                  <a:lnTo>
                    <a:pt x="65176" y="76682"/>
                  </a:lnTo>
                  <a:lnTo>
                    <a:pt x="69126" y="80683"/>
                  </a:lnTo>
                  <a:lnTo>
                    <a:pt x="70396" y="80175"/>
                  </a:lnTo>
                  <a:lnTo>
                    <a:pt x="70561" y="80098"/>
                  </a:lnTo>
                  <a:lnTo>
                    <a:pt x="70789" y="79844"/>
                  </a:lnTo>
                  <a:lnTo>
                    <a:pt x="70840" y="79641"/>
                  </a:lnTo>
                  <a:close/>
                </a:path>
                <a:path w="107315" h="99060">
                  <a:moveTo>
                    <a:pt x="70866" y="96329"/>
                  </a:moveTo>
                  <a:lnTo>
                    <a:pt x="70700" y="96062"/>
                  </a:lnTo>
                  <a:lnTo>
                    <a:pt x="70675" y="95897"/>
                  </a:lnTo>
                  <a:lnTo>
                    <a:pt x="70485" y="93802"/>
                  </a:lnTo>
                  <a:lnTo>
                    <a:pt x="69024" y="91948"/>
                  </a:lnTo>
                  <a:lnTo>
                    <a:pt x="65303" y="89801"/>
                  </a:lnTo>
                  <a:lnTo>
                    <a:pt x="63106" y="89408"/>
                  </a:lnTo>
                  <a:lnTo>
                    <a:pt x="60947" y="89357"/>
                  </a:lnTo>
                  <a:lnTo>
                    <a:pt x="60604" y="90957"/>
                  </a:lnTo>
                  <a:lnTo>
                    <a:pt x="67779" y="98221"/>
                  </a:lnTo>
                  <a:lnTo>
                    <a:pt x="70065" y="97320"/>
                  </a:lnTo>
                  <a:lnTo>
                    <a:pt x="70370" y="97180"/>
                  </a:lnTo>
                  <a:lnTo>
                    <a:pt x="70777" y="96697"/>
                  </a:lnTo>
                  <a:lnTo>
                    <a:pt x="70866" y="96329"/>
                  </a:lnTo>
                  <a:close/>
                </a:path>
                <a:path w="107315" h="99060">
                  <a:moveTo>
                    <a:pt x="73469" y="43992"/>
                  </a:moveTo>
                  <a:lnTo>
                    <a:pt x="73190" y="42735"/>
                  </a:lnTo>
                  <a:lnTo>
                    <a:pt x="71843" y="40817"/>
                  </a:lnTo>
                  <a:lnTo>
                    <a:pt x="70840" y="40132"/>
                  </a:lnTo>
                  <a:lnTo>
                    <a:pt x="69773" y="39624"/>
                  </a:lnTo>
                  <a:lnTo>
                    <a:pt x="69215" y="40335"/>
                  </a:lnTo>
                  <a:lnTo>
                    <a:pt x="69075" y="41275"/>
                  </a:lnTo>
                  <a:lnTo>
                    <a:pt x="69049" y="42786"/>
                  </a:lnTo>
                  <a:lnTo>
                    <a:pt x="69088" y="43408"/>
                  </a:lnTo>
                  <a:lnTo>
                    <a:pt x="69354" y="43954"/>
                  </a:lnTo>
                  <a:lnTo>
                    <a:pt x="69837" y="44996"/>
                  </a:lnTo>
                  <a:lnTo>
                    <a:pt x="71056" y="45580"/>
                  </a:lnTo>
                  <a:lnTo>
                    <a:pt x="72415" y="45656"/>
                  </a:lnTo>
                  <a:lnTo>
                    <a:pt x="72605" y="45656"/>
                  </a:lnTo>
                  <a:lnTo>
                    <a:pt x="72923" y="45504"/>
                  </a:lnTo>
                  <a:lnTo>
                    <a:pt x="73050" y="45351"/>
                  </a:lnTo>
                  <a:lnTo>
                    <a:pt x="73037" y="45173"/>
                  </a:lnTo>
                  <a:lnTo>
                    <a:pt x="73469" y="43992"/>
                  </a:lnTo>
                  <a:close/>
                </a:path>
                <a:path w="107315" h="99060">
                  <a:moveTo>
                    <a:pt x="76682" y="92837"/>
                  </a:moveTo>
                  <a:lnTo>
                    <a:pt x="71018" y="92837"/>
                  </a:lnTo>
                  <a:lnTo>
                    <a:pt x="71018" y="93599"/>
                  </a:lnTo>
                  <a:lnTo>
                    <a:pt x="76682" y="93599"/>
                  </a:lnTo>
                  <a:lnTo>
                    <a:pt x="76682" y="92837"/>
                  </a:lnTo>
                  <a:close/>
                </a:path>
                <a:path w="107315" h="99060">
                  <a:moveTo>
                    <a:pt x="77203" y="68148"/>
                  </a:moveTo>
                  <a:lnTo>
                    <a:pt x="76923" y="66890"/>
                  </a:lnTo>
                  <a:lnTo>
                    <a:pt x="75577" y="64973"/>
                  </a:lnTo>
                  <a:lnTo>
                    <a:pt x="74574" y="64287"/>
                  </a:lnTo>
                  <a:lnTo>
                    <a:pt x="73507" y="63779"/>
                  </a:lnTo>
                  <a:lnTo>
                    <a:pt x="72948" y="64490"/>
                  </a:lnTo>
                  <a:lnTo>
                    <a:pt x="72809" y="65430"/>
                  </a:lnTo>
                  <a:lnTo>
                    <a:pt x="72783" y="66941"/>
                  </a:lnTo>
                  <a:lnTo>
                    <a:pt x="72821" y="67564"/>
                  </a:lnTo>
                  <a:lnTo>
                    <a:pt x="73571" y="69151"/>
                  </a:lnTo>
                  <a:lnTo>
                    <a:pt x="74790" y="69735"/>
                  </a:lnTo>
                  <a:lnTo>
                    <a:pt x="76149" y="69811"/>
                  </a:lnTo>
                  <a:lnTo>
                    <a:pt x="76339" y="69811"/>
                  </a:lnTo>
                  <a:lnTo>
                    <a:pt x="76657" y="69659"/>
                  </a:lnTo>
                  <a:lnTo>
                    <a:pt x="76784" y="69507"/>
                  </a:lnTo>
                  <a:lnTo>
                    <a:pt x="76771" y="69329"/>
                  </a:lnTo>
                  <a:lnTo>
                    <a:pt x="77203" y="68148"/>
                  </a:lnTo>
                  <a:close/>
                </a:path>
                <a:path w="107315" h="99060">
                  <a:moveTo>
                    <a:pt x="80492" y="4089"/>
                  </a:moveTo>
                  <a:lnTo>
                    <a:pt x="80073" y="1968"/>
                  </a:lnTo>
                  <a:lnTo>
                    <a:pt x="79349" y="0"/>
                  </a:lnTo>
                  <a:lnTo>
                    <a:pt x="77698" y="266"/>
                  </a:lnTo>
                  <a:lnTo>
                    <a:pt x="76301" y="1333"/>
                  </a:lnTo>
                  <a:lnTo>
                    <a:pt x="74345" y="3251"/>
                  </a:lnTo>
                  <a:lnTo>
                    <a:pt x="73609" y="4102"/>
                  </a:lnTo>
                  <a:lnTo>
                    <a:pt x="72529" y="7099"/>
                  </a:lnTo>
                  <a:lnTo>
                    <a:pt x="73380" y="9334"/>
                  </a:lnTo>
                  <a:lnTo>
                    <a:pt x="75057" y="11074"/>
                  </a:lnTo>
                  <a:lnTo>
                    <a:pt x="75298" y="11290"/>
                  </a:lnTo>
                  <a:lnTo>
                    <a:pt x="75895" y="11493"/>
                  </a:lnTo>
                  <a:lnTo>
                    <a:pt x="76276" y="11442"/>
                  </a:lnTo>
                  <a:lnTo>
                    <a:pt x="76466" y="11201"/>
                  </a:lnTo>
                  <a:lnTo>
                    <a:pt x="76619" y="11112"/>
                  </a:lnTo>
                  <a:lnTo>
                    <a:pt x="78536" y="10198"/>
                  </a:lnTo>
                  <a:lnTo>
                    <a:pt x="79781" y="8204"/>
                  </a:lnTo>
                  <a:lnTo>
                    <a:pt x="80492" y="4089"/>
                  </a:lnTo>
                  <a:close/>
                </a:path>
                <a:path w="107315" h="99060">
                  <a:moveTo>
                    <a:pt x="82207" y="38811"/>
                  </a:moveTo>
                  <a:lnTo>
                    <a:pt x="82118" y="35509"/>
                  </a:lnTo>
                  <a:lnTo>
                    <a:pt x="81445" y="33934"/>
                  </a:lnTo>
                  <a:lnTo>
                    <a:pt x="80581" y="32524"/>
                  </a:lnTo>
                  <a:lnTo>
                    <a:pt x="79336" y="32969"/>
                  </a:lnTo>
                  <a:lnTo>
                    <a:pt x="78435" y="34010"/>
                  </a:lnTo>
                  <a:lnTo>
                    <a:pt x="77216" y="35788"/>
                  </a:lnTo>
                  <a:lnTo>
                    <a:pt x="76771" y="36563"/>
                  </a:lnTo>
                  <a:lnTo>
                    <a:pt x="76428" y="39039"/>
                  </a:lnTo>
                  <a:lnTo>
                    <a:pt x="77431" y="40652"/>
                  </a:lnTo>
                  <a:lnTo>
                    <a:pt x="79222" y="41884"/>
                  </a:lnTo>
                  <a:lnTo>
                    <a:pt x="79730" y="41948"/>
                  </a:lnTo>
                  <a:lnTo>
                    <a:pt x="80010" y="41846"/>
                  </a:lnTo>
                  <a:lnTo>
                    <a:pt x="80124" y="41630"/>
                  </a:lnTo>
                  <a:lnTo>
                    <a:pt x="81572" y="40538"/>
                  </a:lnTo>
                  <a:lnTo>
                    <a:pt x="82207" y="38811"/>
                  </a:lnTo>
                  <a:close/>
                </a:path>
                <a:path w="107315" h="99060">
                  <a:moveTo>
                    <a:pt x="84848" y="77216"/>
                  </a:moveTo>
                  <a:lnTo>
                    <a:pt x="79336" y="72517"/>
                  </a:lnTo>
                  <a:lnTo>
                    <a:pt x="78790" y="73520"/>
                  </a:lnTo>
                  <a:lnTo>
                    <a:pt x="82181" y="79667"/>
                  </a:lnTo>
                  <a:lnTo>
                    <a:pt x="83896" y="79489"/>
                  </a:lnTo>
                  <a:lnTo>
                    <a:pt x="84112" y="79451"/>
                  </a:lnTo>
                  <a:lnTo>
                    <a:pt x="84493" y="79197"/>
                  </a:lnTo>
                  <a:lnTo>
                    <a:pt x="84620" y="78981"/>
                  </a:lnTo>
                  <a:lnTo>
                    <a:pt x="84556" y="78765"/>
                  </a:lnTo>
                  <a:lnTo>
                    <a:pt x="84848" y="77216"/>
                  </a:lnTo>
                  <a:close/>
                </a:path>
                <a:path w="107315" h="99060">
                  <a:moveTo>
                    <a:pt x="86664" y="20243"/>
                  </a:moveTo>
                  <a:lnTo>
                    <a:pt x="86029" y="18008"/>
                  </a:lnTo>
                  <a:lnTo>
                    <a:pt x="85293" y="17043"/>
                  </a:lnTo>
                  <a:lnTo>
                    <a:pt x="84455" y="16217"/>
                  </a:lnTo>
                  <a:lnTo>
                    <a:pt x="83693" y="16725"/>
                  </a:lnTo>
                  <a:lnTo>
                    <a:pt x="83248" y="17576"/>
                  </a:lnTo>
                  <a:lnTo>
                    <a:pt x="82740" y="18999"/>
                  </a:lnTo>
                  <a:lnTo>
                    <a:pt x="82562" y="19596"/>
                  </a:lnTo>
                  <a:lnTo>
                    <a:pt x="82753" y="21348"/>
                  </a:lnTo>
                  <a:lnTo>
                    <a:pt x="83718" y="22275"/>
                  </a:lnTo>
                  <a:lnTo>
                    <a:pt x="85153" y="22821"/>
                  </a:lnTo>
                  <a:lnTo>
                    <a:pt x="85509" y="22783"/>
                  </a:lnTo>
                  <a:lnTo>
                    <a:pt x="85686" y="22669"/>
                  </a:lnTo>
                  <a:lnTo>
                    <a:pt x="85725" y="22504"/>
                  </a:lnTo>
                  <a:lnTo>
                    <a:pt x="86525" y="21526"/>
                  </a:lnTo>
                  <a:lnTo>
                    <a:pt x="86664" y="20243"/>
                  </a:lnTo>
                  <a:close/>
                </a:path>
                <a:path w="107315" h="99060">
                  <a:moveTo>
                    <a:pt x="89395" y="5080"/>
                  </a:moveTo>
                  <a:lnTo>
                    <a:pt x="89077" y="3568"/>
                  </a:lnTo>
                  <a:lnTo>
                    <a:pt x="88519" y="2095"/>
                  </a:lnTo>
                  <a:lnTo>
                    <a:pt x="87185" y="2019"/>
                  </a:lnTo>
                  <a:lnTo>
                    <a:pt x="86029" y="2514"/>
                  </a:lnTo>
                  <a:lnTo>
                    <a:pt x="84416" y="3517"/>
                  </a:lnTo>
                  <a:lnTo>
                    <a:pt x="83794" y="3987"/>
                  </a:lnTo>
                  <a:lnTo>
                    <a:pt x="82892" y="5854"/>
                  </a:lnTo>
                  <a:lnTo>
                    <a:pt x="83540" y="7518"/>
                  </a:lnTo>
                  <a:lnTo>
                    <a:pt x="84886" y="8978"/>
                  </a:lnTo>
                  <a:lnTo>
                    <a:pt x="85077" y="9169"/>
                  </a:lnTo>
                  <a:lnTo>
                    <a:pt x="85572" y="9410"/>
                  </a:lnTo>
                  <a:lnTo>
                    <a:pt x="85877" y="9423"/>
                  </a:lnTo>
                  <a:lnTo>
                    <a:pt x="86042" y="9296"/>
                  </a:lnTo>
                  <a:lnTo>
                    <a:pt x="87731" y="8940"/>
                  </a:lnTo>
                  <a:lnTo>
                    <a:pt x="88760" y="7772"/>
                  </a:lnTo>
                  <a:lnTo>
                    <a:pt x="89395" y="5080"/>
                  </a:lnTo>
                  <a:close/>
                </a:path>
                <a:path w="107315" h="99060">
                  <a:moveTo>
                    <a:pt x="92163" y="21348"/>
                  </a:moveTo>
                  <a:lnTo>
                    <a:pt x="91884" y="20091"/>
                  </a:lnTo>
                  <a:lnTo>
                    <a:pt x="90538" y="18173"/>
                  </a:lnTo>
                  <a:lnTo>
                    <a:pt x="89535" y="17487"/>
                  </a:lnTo>
                  <a:lnTo>
                    <a:pt x="88468" y="16979"/>
                  </a:lnTo>
                  <a:lnTo>
                    <a:pt x="87909" y="17691"/>
                  </a:lnTo>
                  <a:lnTo>
                    <a:pt x="87769" y="18630"/>
                  </a:lnTo>
                  <a:lnTo>
                    <a:pt x="87744" y="20142"/>
                  </a:lnTo>
                  <a:lnTo>
                    <a:pt x="87782" y="20764"/>
                  </a:lnTo>
                  <a:lnTo>
                    <a:pt x="88531" y="22352"/>
                  </a:lnTo>
                  <a:lnTo>
                    <a:pt x="89750" y="22936"/>
                  </a:lnTo>
                  <a:lnTo>
                    <a:pt x="91109" y="23012"/>
                  </a:lnTo>
                  <a:lnTo>
                    <a:pt x="91300" y="23012"/>
                  </a:lnTo>
                  <a:lnTo>
                    <a:pt x="91617" y="22860"/>
                  </a:lnTo>
                  <a:lnTo>
                    <a:pt x="91744" y="22707"/>
                  </a:lnTo>
                  <a:lnTo>
                    <a:pt x="91732" y="22529"/>
                  </a:lnTo>
                  <a:lnTo>
                    <a:pt x="92163" y="21348"/>
                  </a:lnTo>
                  <a:close/>
                </a:path>
                <a:path w="107315" h="99060">
                  <a:moveTo>
                    <a:pt x="93662" y="13817"/>
                  </a:moveTo>
                  <a:lnTo>
                    <a:pt x="93573" y="13677"/>
                  </a:lnTo>
                  <a:lnTo>
                    <a:pt x="93446" y="12433"/>
                  </a:lnTo>
                  <a:lnTo>
                    <a:pt x="92633" y="11430"/>
                  </a:lnTo>
                  <a:lnTo>
                    <a:pt x="91605" y="10833"/>
                  </a:lnTo>
                  <a:lnTo>
                    <a:pt x="90576" y="10261"/>
                  </a:lnTo>
                  <a:lnTo>
                    <a:pt x="89357" y="10045"/>
                  </a:lnTo>
                  <a:lnTo>
                    <a:pt x="88163" y="10033"/>
                  </a:lnTo>
                  <a:lnTo>
                    <a:pt x="87985" y="10922"/>
                  </a:lnTo>
                  <a:lnTo>
                    <a:pt x="91973" y="14884"/>
                  </a:lnTo>
                  <a:lnTo>
                    <a:pt x="93230" y="14376"/>
                  </a:lnTo>
                  <a:lnTo>
                    <a:pt x="93395" y="14287"/>
                  </a:lnTo>
                  <a:lnTo>
                    <a:pt x="93624" y="14033"/>
                  </a:lnTo>
                  <a:lnTo>
                    <a:pt x="93662" y="13817"/>
                  </a:lnTo>
                  <a:close/>
                </a:path>
                <a:path w="107315" h="99060">
                  <a:moveTo>
                    <a:pt x="107264" y="7416"/>
                  </a:moveTo>
                  <a:lnTo>
                    <a:pt x="106845" y="5295"/>
                  </a:lnTo>
                  <a:lnTo>
                    <a:pt x="106108" y="3327"/>
                  </a:lnTo>
                  <a:lnTo>
                    <a:pt x="104470" y="3594"/>
                  </a:lnTo>
                  <a:lnTo>
                    <a:pt x="103073" y="4660"/>
                  </a:lnTo>
                  <a:lnTo>
                    <a:pt x="101117" y="6578"/>
                  </a:lnTo>
                  <a:lnTo>
                    <a:pt x="100380" y="7429"/>
                  </a:lnTo>
                  <a:lnTo>
                    <a:pt x="99314" y="10426"/>
                  </a:lnTo>
                  <a:lnTo>
                    <a:pt x="100152" y="12661"/>
                  </a:lnTo>
                  <a:lnTo>
                    <a:pt x="101828" y="14401"/>
                  </a:lnTo>
                  <a:lnTo>
                    <a:pt x="102069" y="14617"/>
                  </a:lnTo>
                  <a:lnTo>
                    <a:pt x="102666" y="14820"/>
                  </a:lnTo>
                  <a:lnTo>
                    <a:pt x="103047" y="14770"/>
                  </a:lnTo>
                  <a:lnTo>
                    <a:pt x="103238" y="14528"/>
                  </a:lnTo>
                  <a:lnTo>
                    <a:pt x="103390" y="14439"/>
                  </a:lnTo>
                  <a:lnTo>
                    <a:pt x="105308" y="13512"/>
                  </a:lnTo>
                  <a:lnTo>
                    <a:pt x="106553" y="11531"/>
                  </a:lnTo>
                  <a:lnTo>
                    <a:pt x="107264" y="7416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1145962" y="5211959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35" y="23837"/>
                  </a:lnTo>
                  <a:lnTo>
                    <a:pt x="26835" y="2273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1149947" y="5213334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1155820" y="5217414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8940" y="7302"/>
                  </a:moveTo>
                  <a:lnTo>
                    <a:pt x="4749" y="4394"/>
                  </a:lnTo>
                  <a:lnTo>
                    <a:pt x="3441" y="4038"/>
                  </a:lnTo>
                  <a:lnTo>
                    <a:pt x="2324" y="3073"/>
                  </a:lnTo>
                  <a:lnTo>
                    <a:pt x="2324" y="2501"/>
                  </a:lnTo>
                  <a:lnTo>
                    <a:pt x="2501" y="2197"/>
                  </a:lnTo>
                  <a:lnTo>
                    <a:pt x="3225" y="1689"/>
                  </a:lnTo>
                  <a:lnTo>
                    <a:pt x="3695" y="1562"/>
                  </a:lnTo>
                  <a:lnTo>
                    <a:pt x="4914" y="1562"/>
                  </a:lnTo>
                  <a:lnTo>
                    <a:pt x="5384" y="1689"/>
                  </a:lnTo>
                  <a:lnTo>
                    <a:pt x="5956" y="2159"/>
                  </a:lnTo>
                  <a:lnTo>
                    <a:pt x="6197" y="2476"/>
                  </a:lnTo>
                  <a:lnTo>
                    <a:pt x="6565" y="3175"/>
                  </a:lnTo>
                  <a:lnTo>
                    <a:pt x="6718" y="3378"/>
                  </a:lnTo>
                  <a:lnTo>
                    <a:pt x="8445" y="2933"/>
                  </a:lnTo>
                  <a:lnTo>
                    <a:pt x="8445" y="2387"/>
                  </a:lnTo>
                  <a:lnTo>
                    <a:pt x="5130" y="0"/>
                  </a:lnTo>
                  <a:lnTo>
                    <a:pt x="3581" y="0"/>
                  </a:lnTo>
                  <a:lnTo>
                    <a:pt x="203" y="2451"/>
                  </a:lnTo>
                  <a:lnTo>
                    <a:pt x="203" y="3683"/>
                  </a:lnTo>
                  <a:lnTo>
                    <a:pt x="5105" y="6565"/>
                  </a:lnTo>
                  <a:lnTo>
                    <a:pt x="5829" y="6807"/>
                  </a:lnTo>
                  <a:lnTo>
                    <a:pt x="6121" y="6972"/>
                  </a:lnTo>
                  <a:lnTo>
                    <a:pt x="6578" y="7429"/>
                  </a:lnTo>
                  <a:lnTo>
                    <a:pt x="6692" y="7721"/>
                  </a:lnTo>
                  <a:lnTo>
                    <a:pt x="6692" y="8547"/>
                  </a:lnTo>
                  <a:lnTo>
                    <a:pt x="6477" y="8928"/>
                  </a:lnTo>
                  <a:lnTo>
                    <a:pt x="5638" y="9537"/>
                  </a:lnTo>
                  <a:lnTo>
                    <a:pt x="5092" y="9690"/>
                  </a:lnTo>
                  <a:lnTo>
                    <a:pt x="3911" y="9690"/>
                  </a:lnTo>
                  <a:lnTo>
                    <a:pt x="1943" y="7721"/>
                  </a:lnTo>
                  <a:lnTo>
                    <a:pt x="1790" y="7493"/>
                  </a:lnTo>
                  <a:lnTo>
                    <a:pt x="1460" y="7200"/>
                  </a:lnTo>
                  <a:lnTo>
                    <a:pt x="1257" y="7124"/>
                  </a:lnTo>
                  <a:lnTo>
                    <a:pt x="723" y="7124"/>
                  </a:lnTo>
                  <a:lnTo>
                    <a:pt x="482" y="7226"/>
                  </a:lnTo>
                  <a:lnTo>
                    <a:pt x="88" y="7607"/>
                  </a:lnTo>
                  <a:lnTo>
                    <a:pt x="0" y="7835"/>
                  </a:lnTo>
                  <a:lnTo>
                    <a:pt x="0" y="8559"/>
                  </a:lnTo>
                  <a:lnTo>
                    <a:pt x="3365" y="11328"/>
                  </a:lnTo>
                  <a:lnTo>
                    <a:pt x="5397" y="11328"/>
                  </a:lnTo>
                  <a:lnTo>
                    <a:pt x="8940" y="8509"/>
                  </a:lnTo>
                  <a:lnTo>
                    <a:pt x="8940" y="7848"/>
                  </a:lnTo>
                  <a:lnTo>
                    <a:pt x="8940" y="7302"/>
                  </a:lnTo>
                  <a:close/>
                </a:path>
                <a:path w="12700" h="13335">
                  <a:moveTo>
                    <a:pt x="12153" y="10198"/>
                  </a:moveTo>
                  <a:lnTo>
                    <a:pt x="12039" y="10007"/>
                  </a:lnTo>
                  <a:lnTo>
                    <a:pt x="11849" y="9982"/>
                  </a:lnTo>
                  <a:lnTo>
                    <a:pt x="11557" y="10312"/>
                  </a:lnTo>
                  <a:lnTo>
                    <a:pt x="11366" y="10490"/>
                  </a:lnTo>
                  <a:lnTo>
                    <a:pt x="11137" y="10655"/>
                  </a:lnTo>
                  <a:lnTo>
                    <a:pt x="10782" y="10820"/>
                  </a:lnTo>
                  <a:lnTo>
                    <a:pt x="10668" y="11061"/>
                  </a:lnTo>
                  <a:lnTo>
                    <a:pt x="10782" y="11201"/>
                  </a:lnTo>
                  <a:lnTo>
                    <a:pt x="11010" y="11226"/>
                  </a:lnTo>
                  <a:lnTo>
                    <a:pt x="11252" y="11099"/>
                  </a:lnTo>
                  <a:lnTo>
                    <a:pt x="11595" y="10833"/>
                  </a:lnTo>
                  <a:lnTo>
                    <a:pt x="11595" y="12649"/>
                  </a:lnTo>
                  <a:lnTo>
                    <a:pt x="11620" y="12839"/>
                  </a:lnTo>
                  <a:lnTo>
                    <a:pt x="11785" y="12979"/>
                  </a:lnTo>
                  <a:lnTo>
                    <a:pt x="12052" y="12979"/>
                  </a:lnTo>
                  <a:lnTo>
                    <a:pt x="12153" y="12839"/>
                  </a:lnTo>
                  <a:lnTo>
                    <a:pt x="12153" y="1019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11196007" y="5207200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73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11199995" y="5208578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1206048" y="5212829"/>
              <a:ext cx="12065" cy="13335"/>
            </a:xfrm>
            <a:custGeom>
              <a:avLst/>
              <a:gdLst/>
              <a:ahLst/>
              <a:cxnLst/>
              <a:rect l="l" t="t" r="r" b="b"/>
              <a:pathLst>
                <a:path w="12065" h="13335">
                  <a:moveTo>
                    <a:pt x="8674" y="9817"/>
                  </a:moveTo>
                  <a:lnTo>
                    <a:pt x="8585" y="9601"/>
                  </a:lnTo>
                  <a:lnTo>
                    <a:pt x="8216" y="9271"/>
                  </a:lnTo>
                  <a:lnTo>
                    <a:pt x="7950" y="9194"/>
                  </a:lnTo>
                  <a:lnTo>
                    <a:pt x="2286" y="9194"/>
                  </a:lnTo>
                  <a:lnTo>
                    <a:pt x="2286" y="6083"/>
                  </a:lnTo>
                  <a:lnTo>
                    <a:pt x="7366" y="6083"/>
                  </a:lnTo>
                  <a:lnTo>
                    <a:pt x="7620" y="5994"/>
                  </a:lnTo>
                  <a:lnTo>
                    <a:pt x="7962" y="5689"/>
                  </a:lnTo>
                  <a:lnTo>
                    <a:pt x="8039" y="5486"/>
                  </a:lnTo>
                  <a:lnTo>
                    <a:pt x="8039" y="4978"/>
                  </a:lnTo>
                  <a:lnTo>
                    <a:pt x="7962" y="4787"/>
                  </a:lnTo>
                  <a:lnTo>
                    <a:pt x="7620" y="4483"/>
                  </a:lnTo>
                  <a:lnTo>
                    <a:pt x="7353" y="4406"/>
                  </a:lnTo>
                  <a:lnTo>
                    <a:pt x="2286" y="4406"/>
                  </a:lnTo>
                  <a:lnTo>
                    <a:pt x="2286" y="1714"/>
                  </a:lnTo>
                  <a:lnTo>
                    <a:pt x="7416" y="1714"/>
                  </a:lnTo>
                  <a:lnTo>
                    <a:pt x="7772" y="1714"/>
                  </a:lnTo>
                  <a:lnTo>
                    <a:pt x="8051" y="1638"/>
                  </a:lnTo>
                  <a:lnTo>
                    <a:pt x="7772" y="0"/>
                  </a:lnTo>
                  <a:lnTo>
                    <a:pt x="1066" y="0"/>
                  </a:lnTo>
                  <a:lnTo>
                    <a:pt x="0" y="1041"/>
                  </a:lnTo>
                  <a:lnTo>
                    <a:pt x="0" y="10071"/>
                  </a:lnTo>
                  <a:lnTo>
                    <a:pt x="101" y="10426"/>
                  </a:lnTo>
                  <a:lnTo>
                    <a:pt x="546" y="10845"/>
                  </a:lnTo>
                  <a:lnTo>
                    <a:pt x="901" y="10960"/>
                  </a:lnTo>
                  <a:lnTo>
                    <a:pt x="7950" y="10960"/>
                  </a:lnTo>
                  <a:lnTo>
                    <a:pt x="8216" y="10871"/>
                  </a:lnTo>
                  <a:lnTo>
                    <a:pt x="8585" y="10553"/>
                  </a:lnTo>
                  <a:lnTo>
                    <a:pt x="8674" y="10337"/>
                  </a:lnTo>
                  <a:lnTo>
                    <a:pt x="8674" y="9817"/>
                  </a:lnTo>
                  <a:close/>
                </a:path>
                <a:path w="12065" h="13335">
                  <a:moveTo>
                    <a:pt x="11976" y="10020"/>
                  </a:moveTo>
                  <a:lnTo>
                    <a:pt x="11861" y="9829"/>
                  </a:lnTo>
                  <a:lnTo>
                    <a:pt x="11671" y="9804"/>
                  </a:lnTo>
                  <a:lnTo>
                    <a:pt x="11379" y="10134"/>
                  </a:lnTo>
                  <a:lnTo>
                    <a:pt x="11188" y="10312"/>
                  </a:lnTo>
                  <a:lnTo>
                    <a:pt x="10960" y="10477"/>
                  </a:lnTo>
                  <a:lnTo>
                    <a:pt x="10604" y="10642"/>
                  </a:lnTo>
                  <a:lnTo>
                    <a:pt x="10490" y="10883"/>
                  </a:lnTo>
                  <a:lnTo>
                    <a:pt x="10604" y="11023"/>
                  </a:lnTo>
                  <a:lnTo>
                    <a:pt x="10833" y="11049"/>
                  </a:lnTo>
                  <a:lnTo>
                    <a:pt x="11074" y="10922"/>
                  </a:lnTo>
                  <a:lnTo>
                    <a:pt x="11417" y="10655"/>
                  </a:lnTo>
                  <a:lnTo>
                    <a:pt x="11417" y="12471"/>
                  </a:lnTo>
                  <a:lnTo>
                    <a:pt x="11442" y="12661"/>
                  </a:lnTo>
                  <a:lnTo>
                    <a:pt x="11607" y="12801"/>
                  </a:lnTo>
                  <a:lnTo>
                    <a:pt x="11874" y="12801"/>
                  </a:lnTo>
                  <a:lnTo>
                    <a:pt x="11976" y="12661"/>
                  </a:lnTo>
                  <a:lnTo>
                    <a:pt x="11976" y="1002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1321129" y="5211959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73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1325117" y="5213334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1330077" y="5217414"/>
              <a:ext cx="13970" cy="13335"/>
            </a:xfrm>
            <a:custGeom>
              <a:avLst/>
              <a:gdLst/>
              <a:ahLst/>
              <a:cxnLst/>
              <a:rect l="l" t="t" r="r" b="b"/>
              <a:pathLst>
                <a:path w="13970" h="13335">
                  <a:moveTo>
                    <a:pt x="10744" y="6299"/>
                  </a:moveTo>
                  <a:lnTo>
                    <a:pt x="9512" y="5384"/>
                  </a:lnTo>
                  <a:lnTo>
                    <a:pt x="6311" y="5384"/>
                  </a:lnTo>
                  <a:lnTo>
                    <a:pt x="6057" y="5461"/>
                  </a:lnTo>
                  <a:lnTo>
                    <a:pt x="5689" y="5778"/>
                  </a:lnTo>
                  <a:lnTo>
                    <a:pt x="5600" y="5981"/>
                  </a:lnTo>
                  <a:lnTo>
                    <a:pt x="5600" y="6527"/>
                  </a:lnTo>
                  <a:lnTo>
                    <a:pt x="5715" y="6731"/>
                  </a:lnTo>
                  <a:lnTo>
                    <a:pt x="6146" y="6985"/>
                  </a:lnTo>
                  <a:lnTo>
                    <a:pt x="6464" y="7048"/>
                  </a:lnTo>
                  <a:lnTo>
                    <a:pt x="8648" y="7048"/>
                  </a:lnTo>
                  <a:lnTo>
                    <a:pt x="8648" y="8826"/>
                  </a:lnTo>
                  <a:lnTo>
                    <a:pt x="8178" y="9067"/>
                  </a:lnTo>
                  <a:lnTo>
                    <a:pt x="7708" y="9271"/>
                  </a:lnTo>
                  <a:lnTo>
                    <a:pt x="6781" y="9525"/>
                  </a:lnTo>
                  <a:lnTo>
                    <a:pt x="6286" y="9601"/>
                  </a:lnTo>
                  <a:lnTo>
                    <a:pt x="4673" y="9601"/>
                  </a:lnTo>
                  <a:lnTo>
                    <a:pt x="3835" y="9258"/>
                  </a:lnTo>
                  <a:lnTo>
                    <a:pt x="2616" y="7874"/>
                  </a:lnTo>
                  <a:lnTo>
                    <a:pt x="2311" y="6883"/>
                  </a:lnTo>
                  <a:lnTo>
                    <a:pt x="2311" y="5003"/>
                  </a:lnTo>
                  <a:lnTo>
                    <a:pt x="5168" y="1701"/>
                  </a:lnTo>
                  <a:lnTo>
                    <a:pt x="6210" y="1701"/>
                  </a:lnTo>
                  <a:lnTo>
                    <a:pt x="8458" y="3454"/>
                  </a:lnTo>
                  <a:lnTo>
                    <a:pt x="8559" y="3581"/>
                  </a:lnTo>
                  <a:lnTo>
                    <a:pt x="6629" y="0"/>
                  </a:lnTo>
                  <a:lnTo>
                    <a:pt x="4940" y="0"/>
                  </a:lnTo>
                  <a:lnTo>
                    <a:pt x="0" y="4800"/>
                  </a:lnTo>
                  <a:lnTo>
                    <a:pt x="0" y="6527"/>
                  </a:lnTo>
                  <a:lnTo>
                    <a:pt x="4889" y="11315"/>
                  </a:lnTo>
                  <a:lnTo>
                    <a:pt x="6489" y="11315"/>
                  </a:lnTo>
                  <a:lnTo>
                    <a:pt x="10744" y="9067"/>
                  </a:lnTo>
                  <a:lnTo>
                    <a:pt x="10744" y="6680"/>
                  </a:lnTo>
                  <a:lnTo>
                    <a:pt x="10744" y="6299"/>
                  </a:lnTo>
                  <a:close/>
                </a:path>
                <a:path w="13970" h="13335">
                  <a:moveTo>
                    <a:pt x="13652" y="12623"/>
                  </a:moveTo>
                  <a:lnTo>
                    <a:pt x="13512" y="12484"/>
                  </a:lnTo>
                  <a:lnTo>
                    <a:pt x="12255" y="12458"/>
                  </a:lnTo>
                  <a:lnTo>
                    <a:pt x="12433" y="12242"/>
                  </a:lnTo>
                  <a:lnTo>
                    <a:pt x="12573" y="12115"/>
                  </a:lnTo>
                  <a:lnTo>
                    <a:pt x="13131" y="11658"/>
                  </a:lnTo>
                  <a:lnTo>
                    <a:pt x="13385" y="11404"/>
                  </a:lnTo>
                  <a:lnTo>
                    <a:pt x="13550" y="11137"/>
                  </a:lnTo>
                  <a:lnTo>
                    <a:pt x="13601" y="10985"/>
                  </a:lnTo>
                  <a:lnTo>
                    <a:pt x="13601" y="10718"/>
                  </a:lnTo>
                  <a:lnTo>
                    <a:pt x="12801" y="9982"/>
                  </a:lnTo>
                  <a:lnTo>
                    <a:pt x="12407" y="9982"/>
                  </a:lnTo>
                  <a:lnTo>
                    <a:pt x="12255" y="10007"/>
                  </a:lnTo>
                  <a:lnTo>
                    <a:pt x="12128" y="10071"/>
                  </a:lnTo>
                  <a:lnTo>
                    <a:pt x="12001" y="10109"/>
                  </a:lnTo>
                  <a:lnTo>
                    <a:pt x="11811" y="10261"/>
                  </a:lnTo>
                  <a:lnTo>
                    <a:pt x="11671" y="10426"/>
                  </a:lnTo>
                  <a:lnTo>
                    <a:pt x="11582" y="10629"/>
                  </a:lnTo>
                  <a:lnTo>
                    <a:pt x="11557" y="10896"/>
                  </a:lnTo>
                  <a:lnTo>
                    <a:pt x="11671" y="11036"/>
                  </a:lnTo>
                  <a:lnTo>
                    <a:pt x="11874" y="11061"/>
                  </a:lnTo>
                  <a:lnTo>
                    <a:pt x="12115" y="10693"/>
                  </a:lnTo>
                  <a:lnTo>
                    <a:pt x="12255" y="10464"/>
                  </a:lnTo>
                  <a:lnTo>
                    <a:pt x="12395" y="10388"/>
                  </a:lnTo>
                  <a:lnTo>
                    <a:pt x="12649" y="10388"/>
                  </a:lnTo>
                  <a:lnTo>
                    <a:pt x="12801" y="10452"/>
                  </a:lnTo>
                  <a:lnTo>
                    <a:pt x="12928" y="10541"/>
                  </a:lnTo>
                  <a:lnTo>
                    <a:pt x="13017" y="10668"/>
                  </a:lnTo>
                  <a:lnTo>
                    <a:pt x="13042" y="10909"/>
                  </a:lnTo>
                  <a:lnTo>
                    <a:pt x="12471" y="11582"/>
                  </a:lnTo>
                  <a:lnTo>
                    <a:pt x="12217" y="11811"/>
                  </a:lnTo>
                  <a:lnTo>
                    <a:pt x="11722" y="12268"/>
                  </a:lnTo>
                  <a:lnTo>
                    <a:pt x="11569" y="12534"/>
                  </a:lnTo>
                  <a:lnTo>
                    <a:pt x="11557" y="12725"/>
                  </a:lnTo>
                  <a:lnTo>
                    <a:pt x="11633" y="12852"/>
                  </a:lnTo>
                  <a:lnTo>
                    <a:pt x="11772" y="12928"/>
                  </a:lnTo>
                  <a:lnTo>
                    <a:pt x="13474" y="12928"/>
                  </a:lnTo>
                  <a:lnTo>
                    <a:pt x="13627" y="12814"/>
                  </a:lnTo>
                  <a:lnTo>
                    <a:pt x="13652" y="1262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1271079" y="5207200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47" y="23837"/>
                  </a:lnTo>
                  <a:lnTo>
                    <a:pt x="26847" y="2273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1275068" y="5208578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11284255" y="5212651"/>
              <a:ext cx="8890" cy="13335"/>
            </a:xfrm>
            <a:custGeom>
              <a:avLst/>
              <a:gdLst/>
              <a:ahLst/>
              <a:cxnLst/>
              <a:rect l="l" t="t" r="r" b="b"/>
              <a:pathLst>
                <a:path w="8890" h="13335">
                  <a:moveTo>
                    <a:pt x="2286" y="889"/>
                  </a:moveTo>
                  <a:lnTo>
                    <a:pt x="2171" y="546"/>
                  </a:lnTo>
                  <a:lnTo>
                    <a:pt x="1752" y="114"/>
                  </a:lnTo>
                  <a:lnTo>
                    <a:pt x="1473" y="0"/>
                  </a:lnTo>
                  <a:lnTo>
                    <a:pt x="787" y="0"/>
                  </a:lnTo>
                  <a:lnTo>
                    <a:pt x="520" y="114"/>
                  </a:lnTo>
                  <a:lnTo>
                    <a:pt x="101" y="558"/>
                  </a:lnTo>
                  <a:lnTo>
                    <a:pt x="0" y="889"/>
                  </a:lnTo>
                  <a:lnTo>
                    <a:pt x="0" y="9969"/>
                  </a:lnTo>
                  <a:lnTo>
                    <a:pt x="0" y="10414"/>
                  </a:lnTo>
                  <a:lnTo>
                    <a:pt x="101" y="10756"/>
                  </a:lnTo>
                  <a:lnTo>
                    <a:pt x="533" y="11201"/>
                  </a:lnTo>
                  <a:lnTo>
                    <a:pt x="800" y="11328"/>
                  </a:lnTo>
                  <a:lnTo>
                    <a:pt x="1473" y="11328"/>
                  </a:lnTo>
                  <a:lnTo>
                    <a:pt x="1752" y="11201"/>
                  </a:lnTo>
                  <a:lnTo>
                    <a:pt x="2171" y="10769"/>
                  </a:lnTo>
                  <a:lnTo>
                    <a:pt x="2286" y="10426"/>
                  </a:lnTo>
                  <a:lnTo>
                    <a:pt x="2286" y="889"/>
                  </a:lnTo>
                  <a:close/>
                </a:path>
                <a:path w="8890" h="13335">
                  <a:moveTo>
                    <a:pt x="8839" y="10210"/>
                  </a:moveTo>
                  <a:lnTo>
                    <a:pt x="8724" y="10020"/>
                  </a:lnTo>
                  <a:lnTo>
                    <a:pt x="8534" y="9994"/>
                  </a:lnTo>
                  <a:lnTo>
                    <a:pt x="8242" y="10325"/>
                  </a:lnTo>
                  <a:lnTo>
                    <a:pt x="8051" y="10502"/>
                  </a:lnTo>
                  <a:lnTo>
                    <a:pt x="7823" y="10668"/>
                  </a:lnTo>
                  <a:lnTo>
                    <a:pt x="7467" y="10833"/>
                  </a:lnTo>
                  <a:lnTo>
                    <a:pt x="7353" y="11074"/>
                  </a:lnTo>
                  <a:lnTo>
                    <a:pt x="7467" y="11214"/>
                  </a:lnTo>
                  <a:lnTo>
                    <a:pt x="7696" y="11239"/>
                  </a:lnTo>
                  <a:lnTo>
                    <a:pt x="7937" y="11112"/>
                  </a:lnTo>
                  <a:lnTo>
                    <a:pt x="8280" y="10845"/>
                  </a:lnTo>
                  <a:lnTo>
                    <a:pt x="8280" y="12661"/>
                  </a:lnTo>
                  <a:lnTo>
                    <a:pt x="8305" y="12852"/>
                  </a:lnTo>
                  <a:lnTo>
                    <a:pt x="8470" y="12992"/>
                  </a:lnTo>
                  <a:lnTo>
                    <a:pt x="8737" y="12992"/>
                  </a:lnTo>
                  <a:lnTo>
                    <a:pt x="8839" y="12852"/>
                  </a:lnTo>
                  <a:lnTo>
                    <a:pt x="8839" y="1021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11221033" y="5205664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85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85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1225019" y="520704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11232045" y="5211114"/>
              <a:ext cx="11430" cy="13335"/>
            </a:xfrm>
            <a:custGeom>
              <a:avLst/>
              <a:gdLst/>
              <a:ahLst/>
              <a:cxnLst/>
              <a:rect l="l" t="t" r="r" b="b"/>
              <a:pathLst>
                <a:path w="11429" h="13335">
                  <a:moveTo>
                    <a:pt x="7353" y="9893"/>
                  </a:moveTo>
                  <a:lnTo>
                    <a:pt x="7226" y="9626"/>
                  </a:lnTo>
                  <a:lnTo>
                    <a:pt x="6997" y="9423"/>
                  </a:lnTo>
                  <a:lnTo>
                    <a:pt x="6769" y="9220"/>
                  </a:lnTo>
                  <a:lnTo>
                    <a:pt x="6413" y="9105"/>
                  </a:lnTo>
                  <a:lnTo>
                    <a:pt x="2273" y="9105"/>
                  </a:lnTo>
                  <a:lnTo>
                    <a:pt x="2273" y="889"/>
                  </a:lnTo>
                  <a:lnTo>
                    <a:pt x="2171" y="546"/>
                  </a:lnTo>
                  <a:lnTo>
                    <a:pt x="1752" y="101"/>
                  </a:lnTo>
                  <a:lnTo>
                    <a:pt x="1473" y="0"/>
                  </a:lnTo>
                  <a:lnTo>
                    <a:pt x="800" y="0"/>
                  </a:lnTo>
                  <a:lnTo>
                    <a:pt x="520" y="101"/>
                  </a:lnTo>
                  <a:lnTo>
                    <a:pt x="317" y="342"/>
                  </a:lnTo>
                  <a:lnTo>
                    <a:pt x="101" y="558"/>
                  </a:lnTo>
                  <a:lnTo>
                    <a:pt x="0" y="901"/>
                  </a:lnTo>
                  <a:lnTo>
                    <a:pt x="0" y="10045"/>
                  </a:lnTo>
                  <a:lnTo>
                    <a:pt x="50" y="10172"/>
                  </a:lnTo>
                  <a:lnTo>
                    <a:pt x="25" y="10414"/>
                  </a:lnTo>
                  <a:lnTo>
                    <a:pt x="139" y="10553"/>
                  </a:lnTo>
                  <a:lnTo>
                    <a:pt x="279" y="10795"/>
                  </a:lnTo>
                  <a:lnTo>
                    <a:pt x="254" y="10922"/>
                  </a:lnTo>
                  <a:lnTo>
                    <a:pt x="393" y="11061"/>
                  </a:lnTo>
                  <a:lnTo>
                    <a:pt x="876" y="11328"/>
                  </a:lnTo>
                  <a:lnTo>
                    <a:pt x="1168" y="11328"/>
                  </a:lnTo>
                  <a:lnTo>
                    <a:pt x="1308" y="11290"/>
                  </a:lnTo>
                  <a:lnTo>
                    <a:pt x="6426" y="11328"/>
                  </a:lnTo>
                  <a:lnTo>
                    <a:pt x="6769" y="11226"/>
                  </a:lnTo>
                  <a:lnTo>
                    <a:pt x="7226" y="10807"/>
                  </a:lnTo>
                  <a:lnTo>
                    <a:pt x="7353" y="10541"/>
                  </a:lnTo>
                  <a:lnTo>
                    <a:pt x="7353" y="9893"/>
                  </a:lnTo>
                  <a:close/>
                </a:path>
                <a:path w="11429" h="13335">
                  <a:moveTo>
                    <a:pt x="10998" y="10210"/>
                  </a:moveTo>
                  <a:lnTo>
                    <a:pt x="10883" y="10020"/>
                  </a:lnTo>
                  <a:lnTo>
                    <a:pt x="10693" y="9994"/>
                  </a:lnTo>
                  <a:lnTo>
                    <a:pt x="10401" y="10325"/>
                  </a:lnTo>
                  <a:lnTo>
                    <a:pt x="10210" y="10502"/>
                  </a:lnTo>
                  <a:lnTo>
                    <a:pt x="9982" y="10668"/>
                  </a:lnTo>
                  <a:lnTo>
                    <a:pt x="9626" y="10833"/>
                  </a:lnTo>
                  <a:lnTo>
                    <a:pt x="9512" y="11074"/>
                  </a:lnTo>
                  <a:lnTo>
                    <a:pt x="9626" y="11214"/>
                  </a:lnTo>
                  <a:lnTo>
                    <a:pt x="9855" y="11239"/>
                  </a:lnTo>
                  <a:lnTo>
                    <a:pt x="10096" y="11112"/>
                  </a:lnTo>
                  <a:lnTo>
                    <a:pt x="10439" y="10845"/>
                  </a:lnTo>
                  <a:lnTo>
                    <a:pt x="10439" y="12661"/>
                  </a:lnTo>
                  <a:lnTo>
                    <a:pt x="10464" y="12852"/>
                  </a:lnTo>
                  <a:lnTo>
                    <a:pt x="10629" y="12992"/>
                  </a:lnTo>
                  <a:lnTo>
                    <a:pt x="10896" y="12992"/>
                  </a:lnTo>
                  <a:lnTo>
                    <a:pt x="10998" y="12852"/>
                  </a:lnTo>
                  <a:lnTo>
                    <a:pt x="10998" y="1021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11246057" y="5205664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85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35" y="23837"/>
                  </a:lnTo>
                  <a:lnTo>
                    <a:pt x="26835" y="2285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250044" y="520704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11257064" y="5211114"/>
              <a:ext cx="11430" cy="13335"/>
            </a:xfrm>
            <a:custGeom>
              <a:avLst/>
              <a:gdLst/>
              <a:ahLst/>
              <a:cxnLst/>
              <a:rect l="l" t="t" r="r" b="b"/>
              <a:pathLst>
                <a:path w="11429" h="13335">
                  <a:moveTo>
                    <a:pt x="7353" y="9893"/>
                  </a:moveTo>
                  <a:lnTo>
                    <a:pt x="7226" y="9626"/>
                  </a:lnTo>
                  <a:lnTo>
                    <a:pt x="6997" y="9423"/>
                  </a:lnTo>
                  <a:lnTo>
                    <a:pt x="6769" y="9220"/>
                  </a:lnTo>
                  <a:lnTo>
                    <a:pt x="6413" y="9105"/>
                  </a:lnTo>
                  <a:lnTo>
                    <a:pt x="2273" y="9105"/>
                  </a:lnTo>
                  <a:lnTo>
                    <a:pt x="2273" y="889"/>
                  </a:lnTo>
                  <a:lnTo>
                    <a:pt x="2171" y="546"/>
                  </a:lnTo>
                  <a:lnTo>
                    <a:pt x="1739" y="101"/>
                  </a:lnTo>
                  <a:lnTo>
                    <a:pt x="1473" y="0"/>
                  </a:lnTo>
                  <a:lnTo>
                    <a:pt x="800" y="0"/>
                  </a:lnTo>
                  <a:lnTo>
                    <a:pt x="520" y="101"/>
                  </a:lnTo>
                  <a:lnTo>
                    <a:pt x="317" y="342"/>
                  </a:lnTo>
                  <a:lnTo>
                    <a:pt x="101" y="558"/>
                  </a:lnTo>
                  <a:lnTo>
                    <a:pt x="0" y="901"/>
                  </a:lnTo>
                  <a:lnTo>
                    <a:pt x="0" y="10045"/>
                  </a:lnTo>
                  <a:lnTo>
                    <a:pt x="50" y="10172"/>
                  </a:lnTo>
                  <a:lnTo>
                    <a:pt x="25" y="10414"/>
                  </a:lnTo>
                  <a:lnTo>
                    <a:pt x="139" y="10553"/>
                  </a:lnTo>
                  <a:lnTo>
                    <a:pt x="279" y="10795"/>
                  </a:lnTo>
                  <a:lnTo>
                    <a:pt x="254" y="10922"/>
                  </a:lnTo>
                  <a:lnTo>
                    <a:pt x="393" y="11061"/>
                  </a:lnTo>
                  <a:lnTo>
                    <a:pt x="876" y="11328"/>
                  </a:lnTo>
                  <a:lnTo>
                    <a:pt x="1168" y="11328"/>
                  </a:lnTo>
                  <a:lnTo>
                    <a:pt x="1308" y="11290"/>
                  </a:lnTo>
                  <a:lnTo>
                    <a:pt x="6426" y="11328"/>
                  </a:lnTo>
                  <a:lnTo>
                    <a:pt x="6769" y="11226"/>
                  </a:lnTo>
                  <a:lnTo>
                    <a:pt x="7226" y="10807"/>
                  </a:lnTo>
                  <a:lnTo>
                    <a:pt x="7353" y="10541"/>
                  </a:lnTo>
                  <a:lnTo>
                    <a:pt x="7353" y="9893"/>
                  </a:lnTo>
                  <a:close/>
                </a:path>
                <a:path w="11429" h="13335">
                  <a:moveTo>
                    <a:pt x="11010" y="10210"/>
                  </a:moveTo>
                  <a:lnTo>
                    <a:pt x="10896" y="10020"/>
                  </a:lnTo>
                  <a:lnTo>
                    <a:pt x="10706" y="9994"/>
                  </a:lnTo>
                  <a:lnTo>
                    <a:pt x="10414" y="10325"/>
                  </a:lnTo>
                  <a:lnTo>
                    <a:pt x="10223" y="10502"/>
                  </a:lnTo>
                  <a:lnTo>
                    <a:pt x="9994" y="10668"/>
                  </a:lnTo>
                  <a:lnTo>
                    <a:pt x="9639" y="10833"/>
                  </a:lnTo>
                  <a:lnTo>
                    <a:pt x="9525" y="11074"/>
                  </a:lnTo>
                  <a:lnTo>
                    <a:pt x="9639" y="11214"/>
                  </a:lnTo>
                  <a:lnTo>
                    <a:pt x="9867" y="11239"/>
                  </a:lnTo>
                  <a:lnTo>
                    <a:pt x="10109" y="11112"/>
                  </a:lnTo>
                  <a:lnTo>
                    <a:pt x="10452" y="10845"/>
                  </a:lnTo>
                  <a:lnTo>
                    <a:pt x="10452" y="12661"/>
                  </a:lnTo>
                  <a:lnTo>
                    <a:pt x="10477" y="12852"/>
                  </a:lnTo>
                  <a:lnTo>
                    <a:pt x="10642" y="12992"/>
                  </a:lnTo>
                  <a:lnTo>
                    <a:pt x="10909" y="12992"/>
                  </a:lnTo>
                  <a:lnTo>
                    <a:pt x="11010" y="12852"/>
                  </a:lnTo>
                  <a:lnTo>
                    <a:pt x="11010" y="1021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1296103" y="5209703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86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86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11300093" y="5211080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11305642" y="5215140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9423" y="850"/>
                  </a:moveTo>
                  <a:lnTo>
                    <a:pt x="9334" y="533"/>
                  </a:lnTo>
                  <a:lnTo>
                    <a:pt x="8953" y="101"/>
                  </a:lnTo>
                  <a:lnTo>
                    <a:pt x="8699" y="0"/>
                  </a:lnTo>
                  <a:lnTo>
                    <a:pt x="8051" y="0"/>
                  </a:lnTo>
                  <a:lnTo>
                    <a:pt x="7797" y="101"/>
                  </a:lnTo>
                  <a:lnTo>
                    <a:pt x="7429" y="533"/>
                  </a:lnTo>
                  <a:lnTo>
                    <a:pt x="7327" y="850"/>
                  </a:lnTo>
                  <a:lnTo>
                    <a:pt x="7327" y="7785"/>
                  </a:lnTo>
                  <a:lnTo>
                    <a:pt x="2946" y="1333"/>
                  </a:lnTo>
                  <a:lnTo>
                    <a:pt x="1549" y="0"/>
                  </a:lnTo>
                  <a:lnTo>
                    <a:pt x="1079" y="0"/>
                  </a:lnTo>
                  <a:lnTo>
                    <a:pt x="0" y="1244"/>
                  </a:lnTo>
                  <a:lnTo>
                    <a:pt x="0" y="10477"/>
                  </a:lnTo>
                  <a:lnTo>
                    <a:pt x="101" y="10795"/>
                  </a:lnTo>
                  <a:lnTo>
                    <a:pt x="495" y="11226"/>
                  </a:lnTo>
                  <a:lnTo>
                    <a:pt x="749" y="11328"/>
                  </a:lnTo>
                  <a:lnTo>
                    <a:pt x="1384" y="11328"/>
                  </a:lnTo>
                  <a:lnTo>
                    <a:pt x="1638" y="11226"/>
                  </a:lnTo>
                  <a:lnTo>
                    <a:pt x="2044" y="10795"/>
                  </a:lnTo>
                  <a:lnTo>
                    <a:pt x="2146" y="10477"/>
                  </a:lnTo>
                  <a:lnTo>
                    <a:pt x="2146" y="3644"/>
                  </a:lnTo>
                  <a:lnTo>
                    <a:pt x="6413" y="10020"/>
                  </a:lnTo>
                  <a:lnTo>
                    <a:pt x="7988" y="11328"/>
                  </a:lnTo>
                  <a:lnTo>
                    <a:pt x="9017" y="11328"/>
                  </a:lnTo>
                  <a:lnTo>
                    <a:pt x="9423" y="10858"/>
                  </a:lnTo>
                  <a:lnTo>
                    <a:pt x="9423" y="850"/>
                  </a:lnTo>
                  <a:close/>
                </a:path>
                <a:path w="12700" h="13335">
                  <a:moveTo>
                    <a:pt x="12484" y="10210"/>
                  </a:moveTo>
                  <a:lnTo>
                    <a:pt x="12369" y="10020"/>
                  </a:lnTo>
                  <a:lnTo>
                    <a:pt x="12179" y="9994"/>
                  </a:lnTo>
                  <a:lnTo>
                    <a:pt x="11887" y="10325"/>
                  </a:lnTo>
                  <a:lnTo>
                    <a:pt x="11696" y="10502"/>
                  </a:lnTo>
                  <a:lnTo>
                    <a:pt x="11468" y="10668"/>
                  </a:lnTo>
                  <a:lnTo>
                    <a:pt x="11112" y="10833"/>
                  </a:lnTo>
                  <a:lnTo>
                    <a:pt x="10998" y="11074"/>
                  </a:lnTo>
                  <a:lnTo>
                    <a:pt x="11112" y="11214"/>
                  </a:lnTo>
                  <a:lnTo>
                    <a:pt x="11341" y="11239"/>
                  </a:lnTo>
                  <a:lnTo>
                    <a:pt x="11582" y="11112"/>
                  </a:lnTo>
                  <a:lnTo>
                    <a:pt x="11925" y="10845"/>
                  </a:lnTo>
                  <a:lnTo>
                    <a:pt x="11925" y="12661"/>
                  </a:lnTo>
                  <a:lnTo>
                    <a:pt x="11950" y="12852"/>
                  </a:lnTo>
                  <a:lnTo>
                    <a:pt x="12115" y="12992"/>
                  </a:lnTo>
                  <a:lnTo>
                    <a:pt x="12382" y="12992"/>
                  </a:lnTo>
                  <a:lnTo>
                    <a:pt x="12484" y="12852"/>
                  </a:lnTo>
                  <a:lnTo>
                    <a:pt x="12484" y="1021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11170983" y="5209703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86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47" y="23837"/>
                  </a:lnTo>
                  <a:lnTo>
                    <a:pt x="26847" y="2286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11174971" y="5211080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1182172" y="5215661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8420" y="4241"/>
                  </a:moveTo>
                  <a:lnTo>
                    <a:pt x="8394" y="1968"/>
                  </a:lnTo>
                  <a:lnTo>
                    <a:pt x="8204" y="1511"/>
                  </a:lnTo>
                  <a:lnTo>
                    <a:pt x="8128" y="1346"/>
                  </a:lnTo>
                  <a:lnTo>
                    <a:pt x="8039" y="1143"/>
                  </a:lnTo>
                  <a:lnTo>
                    <a:pt x="7785" y="787"/>
                  </a:lnTo>
                  <a:lnTo>
                    <a:pt x="7124" y="203"/>
                  </a:lnTo>
                  <a:lnTo>
                    <a:pt x="6718" y="0"/>
                  </a:lnTo>
                  <a:lnTo>
                    <a:pt x="6070" y="0"/>
                  </a:lnTo>
                  <a:lnTo>
                    <a:pt x="6070" y="3746"/>
                  </a:lnTo>
                  <a:lnTo>
                    <a:pt x="5816" y="4089"/>
                  </a:lnTo>
                  <a:lnTo>
                    <a:pt x="5689" y="4241"/>
                  </a:lnTo>
                  <a:lnTo>
                    <a:pt x="2171" y="4241"/>
                  </a:lnTo>
                  <a:lnTo>
                    <a:pt x="2171" y="1511"/>
                  </a:lnTo>
                  <a:lnTo>
                    <a:pt x="5397" y="1511"/>
                  </a:lnTo>
                  <a:lnTo>
                    <a:pt x="6019" y="2133"/>
                  </a:lnTo>
                  <a:lnTo>
                    <a:pt x="6070" y="3746"/>
                  </a:lnTo>
                  <a:lnTo>
                    <a:pt x="6070" y="0"/>
                  </a:lnTo>
                  <a:lnTo>
                    <a:pt x="215" y="0"/>
                  </a:lnTo>
                  <a:lnTo>
                    <a:pt x="12" y="203"/>
                  </a:lnTo>
                  <a:lnTo>
                    <a:pt x="0" y="10248"/>
                  </a:lnTo>
                  <a:lnTo>
                    <a:pt x="419" y="10706"/>
                  </a:lnTo>
                  <a:lnTo>
                    <a:pt x="1638" y="10706"/>
                  </a:lnTo>
                  <a:lnTo>
                    <a:pt x="2070" y="10248"/>
                  </a:lnTo>
                  <a:lnTo>
                    <a:pt x="2171" y="6375"/>
                  </a:lnTo>
                  <a:lnTo>
                    <a:pt x="5651" y="6375"/>
                  </a:lnTo>
                  <a:lnTo>
                    <a:pt x="6705" y="6083"/>
                  </a:lnTo>
                  <a:lnTo>
                    <a:pt x="8128" y="4927"/>
                  </a:lnTo>
                  <a:lnTo>
                    <a:pt x="8229" y="4699"/>
                  </a:lnTo>
                  <a:lnTo>
                    <a:pt x="8420" y="4241"/>
                  </a:lnTo>
                  <a:close/>
                </a:path>
                <a:path w="11429" h="12700">
                  <a:moveTo>
                    <a:pt x="11391" y="11430"/>
                  </a:moveTo>
                  <a:lnTo>
                    <a:pt x="11328" y="11252"/>
                  </a:lnTo>
                  <a:lnTo>
                    <a:pt x="11239" y="11087"/>
                  </a:lnTo>
                  <a:lnTo>
                    <a:pt x="11099" y="10947"/>
                  </a:lnTo>
                  <a:lnTo>
                    <a:pt x="10896" y="10820"/>
                  </a:lnTo>
                  <a:lnTo>
                    <a:pt x="11099" y="10642"/>
                  </a:lnTo>
                  <a:lnTo>
                    <a:pt x="11214" y="10452"/>
                  </a:lnTo>
                  <a:lnTo>
                    <a:pt x="11239" y="10109"/>
                  </a:lnTo>
                  <a:lnTo>
                    <a:pt x="11176" y="9918"/>
                  </a:lnTo>
                  <a:lnTo>
                    <a:pt x="10490" y="9486"/>
                  </a:lnTo>
                  <a:lnTo>
                    <a:pt x="10198" y="9486"/>
                  </a:lnTo>
                  <a:lnTo>
                    <a:pt x="10071" y="9499"/>
                  </a:lnTo>
                  <a:lnTo>
                    <a:pt x="9944" y="9550"/>
                  </a:lnTo>
                  <a:lnTo>
                    <a:pt x="9817" y="9588"/>
                  </a:lnTo>
                  <a:lnTo>
                    <a:pt x="9372" y="10083"/>
                  </a:lnTo>
                  <a:lnTo>
                    <a:pt x="9372" y="10223"/>
                  </a:lnTo>
                  <a:lnTo>
                    <a:pt x="9537" y="10388"/>
                  </a:lnTo>
                  <a:lnTo>
                    <a:pt x="9753" y="10350"/>
                  </a:lnTo>
                  <a:lnTo>
                    <a:pt x="9842" y="10185"/>
                  </a:lnTo>
                  <a:lnTo>
                    <a:pt x="9931" y="10020"/>
                  </a:lnTo>
                  <a:lnTo>
                    <a:pt x="10083" y="9893"/>
                  </a:lnTo>
                  <a:lnTo>
                    <a:pt x="10210" y="9855"/>
                  </a:lnTo>
                  <a:lnTo>
                    <a:pt x="10414" y="9855"/>
                  </a:lnTo>
                  <a:lnTo>
                    <a:pt x="10655" y="10045"/>
                  </a:lnTo>
                  <a:lnTo>
                    <a:pt x="10693" y="10375"/>
                  </a:lnTo>
                  <a:lnTo>
                    <a:pt x="10566" y="10553"/>
                  </a:lnTo>
                  <a:lnTo>
                    <a:pt x="10363" y="10655"/>
                  </a:lnTo>
                  <a:lnTo>
                    <a:pt x="10236" y="10655"/>
                  </a:lnTo>
                  <a:lnTo>
                    <a:pt x="10058" y="10655"/>
                  </a:lnTo>
                  <a:lnTo>
                    <a:pt x="9880" y="10756"/>
                  </a:lnTo>
                  <a:lnTo>
                    <a:pt x="9855" y="10934"/>
                  </a:lnTo>
                  <a:lnTo>
                    <a:pt x="10020" y="11074"/>
                  </a:lnTo>
                  <a:lnTo>
                    <a:pt x="10210" y="11074"/>
                  </a:lnTo>
                  <a:lnTo>
                    <a:pt x="10490" y="11061"/>
                  </a:lnTo>
                  <a:lnTo>
                    <a:pt x="10617" y="11099"/>
                  </a:lnTo>
                  <a:lnTo>
                    <a:pt x="10782" y="11277"/>
                  </a:lnTo>
                  <a:lnTo>
                    <a:pt x="10820" y="11404"/>
                  </a:lnTo>
                  <a:lnTo>
                    <a:pt x="10820" y="11658"/>
                  </a:lnTo>
                  <a:lnTo>
                    <a:pt x="10401" y="12077"/>
                  </a:lnTo>
                  <a:lnTo>
                    <a:pt x="10160" y="12077"/>
                  </a:lnTo>
                  <a:lnTo>
                    <a:pt x="9969" y="11938"/>
                  </a:lnTo>
                  <a:lnTo>
                    <a:pt x="9817" y="11709"/>
                  </a:lnTo>
                  <a:lnTo>
                    <a:pt x="9728" y="11493"/>
                  </a:lnTo>
                  <a:lnTo>
                    <a:pt x="9601" y="11417"/>
                  </a:lnTo>
                  <a:lnTo>
                    <a:pt x="9423" y="11442"/>
                  </a:lnTo>
                  <a:lnTo>
                    <a:pt x="9296" y="11595"/>
                  </a:lnTo>
                  <a:lnTo>
                    <a:pt x="9296" y="11734"/>
                  </a:lnTo>
                  <a:lnTo>
                    <a:pt x="9359" y="11899"/>
                  </a:lnTo>
                  <a:lnTo>
                    <a:pt x="9461" y="12077"/>
                  </a:lnTo>
                  <a:lnTo>
                    <a:pt x="9626" y="12255"/>
                  </a:lnTo>
                  <a:lnTo>
                    <a:pt x="9994" y="12446"/>
                  </a:lnTo>
                  <a:lnTo>
                    <a:pt x="10147" y="12471"/>
                  </a:lnTo>
                  <a:lnTo>
                    <a:pt x="10464" y="12471"/>
                  </a:lnTo>
                  <a:lnTo>
                    <a:pt x="11391" y="11658"/>
                  </a:lnTo>
                  <a:lnTo>
                    <a:pt x="11391" y="1143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11151527" y="5259603"/>
              <a:ext cx="180975" cy="60325"/>
            </a:xfrm>
            <a:custGeom>
              <a:avLst/>
              <a:gdLst/>
              <a:ahLst/>
              <a:cxnLst/>
              <a:rect l="l" t="t" r="r" b="b"/>
              <a:pathLst>
                <a:path w="180975" h="60325">
                  <a:moveTo>
                    <a:pt x="14439" y="21424"/>
                  </a:moveTo>
                  <a:lnTo>
                    <a:pt x="13906" y="22085"/>
                  </a:lnTo>
                  <a:lnTo>
                    <a:pt x="13703" y="23571"/>
                  </a:lnTo>
                  <a:lnTo>
                    <a:pt x="14439" y="21424"/>
                  </a:lnTo>
                  <a:close/>
                </a:path>
                <a:path w="180975" h="60325">
                  <a:moveTo>
                    <a:pt x="15252" y="20485"/>
                  </a:moveTo>
                  <a:lnTo>
                    <a:pt x="14757" y="20485"/>
                  </a:lnTo>
                  <a:lnTo>
                    <a:pt x="14439" y="21424"/>
                  </a:lnTo>
                  <a:lnTo>
                    <a:pt x="14922" y="20815"/>
                  </a:lnTo>
                  <a:lnTo>
                    <a:pt x="15252" y="20485"/>
                  </a:lnTo>
                  <a:close/>
                </a:path>
                <a:path w="180975" h="60325">
                  <a:moveTo>
                    <a:pt x="22783" y="1079"/>
                  </a:moveTo>
                  <a:lnTo>
                    <a:pt x="19862" y="673"/>
                  </a:lnTo>
                  <a:lnTo>
                    <a:pt x="19545" y="2540"/>
                  </a:lnTo>
                  <a:lnTo>
                    <a:pt x="16421" y="6489"/>
                  </a:lnTo>
                  <a:lnTo>
                    <a:pt x="13195" y="10160"/>
                  </a:lnTo>
                  <a:lnTo>
                    <a:pt x="9931" y="14363"/>
                  </a:lnTo>
                  <a:lnTo>
                    <a:pt x="2959" y="17094"/>
                  </a:lnTo>
                  <a:lnTo>
                    <a:pt x="342" y="18745"/>
                  </a:lnTo>
                  <a:lnTo>
                    <a:pt x="0" y="21399"/>
                  </a:lnTo>
                  <a:lnTo>
                    <a:pt x="635" y="18808"/>
                  </a:lnTo>
                  <a:lnTo>
                    <a:pt x="3175" y="17564"/>
                  </a:lnTo>
                  <a:lnTo>
                    <a:pt x="10553" y="15443"/>
                  </a:lnTo>
                  <a:lnTo>
                    <a:pt x="14351" y="11468"/>
                  </a:lnTo>
                  <a:lnTo>
                    <a:pt x="15760" y="10134"/>
                  </a:lnTo>
                  <a:lnTo>
                    <a:pt x="19469" y="13182"/>
                  </a:lnTo>
                  <a:lnTo>
                    <a:pt x="19939" y="16408"/>
                  </a:lnTo>
                  <a:lnTo>
                    <a:pt x="15963" y="19761"/>
                  </a:lnTo>
                  <a:lnTo>
                    <a:pt x="15341" y="20396"/>
                  </a:lnTo>
                  <a:lnTo>
                    <a:pt x="18148" y="19926"/>
                  </a:lnTo>
                  <a:lnTo>
                    <a:pt x="19837" y="17170"/>
                  </a:lnTo>
                  <a:lnTo>
                    <a:pt x="21805" y="14160"/>
                  </a:lnTo>
                  <a:lnTo>
                    <a:pt x="19735" y="10299"/>
                  </a:lnTo>
                  <a:lnTo>
                    <a:pt x="17881" y="8140"/>
                  </a:lnTo>
                  <a:lnTo>
                    <a:pt x="18072" y="7962"/>
                  </a:lnTo>
                  <a:lnTo>
                    <a:pt x="20027" y="5791"/>
                  </a:lnTo>
                  <a:lnTo>
                    <a:pt x="21894" y="4203"/>
                  </a:lnTo>
                  <a:lnTo>
                    <a:pt x="22783" y="1079"/>
                  </a:lnTo>
                  <a:close/>
                </a:path>
                <a:path w="180975" h="60325">
                  <a:moveTo>
                    <a:pt x="28067" y="36855"/>
                  </a:moveTo>
                  <a:lnTo>
                    <a:pt x="26860" y="38950"/>
                  </a:lnTo>
                  <a:lnTo>
                    <a:pt x="25920" y="40627"/>
                  </a:lnTo>
                  <a:lnTo>
                    <a:pt x="24853" y="42405"/>
                  </a:lnTo>
                  <a:lnTo>
                    <a:pt x="22504" y="44030"/>
                  </a:lnTo>
                  <a:lnTo>
                    <a:pt x="25006" y="42646"/>
                  </a:lnTo>
                  <a:lnTo>
                    <a:pt x="26225" y="40830"/>
                  </a:lnTo>
                  <a:lnTo>
                    <a:pt x="27520" y="38950"/>
                  </a:lnTo>
                  <a:lnTo>
                    <a:pt x="28067" y="36855"/>
                  </a:lnTo>
                  <a:close/>
                </a:path>
                <a:path w="180975" h="60325">
                  <a:moveTo>
                    <a:pt x="29286" y="34620"/>
                  </a:moveTo>
                  <a:lnTo>
                    <a:pt x="28448" y="32639"/>
                  </a:lnTo>
                  <a:lnTo>
                    <a:pt x="28333" y="34480"/>
                  </a:lnTo>
                  <a:lnTo>
                    <a:pt x="28041" y="36728"/>
                  </a:lnTo>
                  <a:lnTo>
                    <a:pt x="29286" y="34620"/>
                  </a:lnTo>
                  <a:close/>
                </a:path>
                <a:path w="180975" h="60325">
                  <a:moveTo>
                    <a:pt x="40322" y="30238"/>
                  </a:moveTo>
                  <a:lnTo>
                    <a:pt x="35572" y="24714"/>
                  </a:lnTo>
                  <a:lnTo>
                    <a:pt x="29629" y="22555"/>
                  </a:lnTo>
                  <a:lnTo>
                    <a:pt x="28778" y="24828"/>
                  </a:lnTo>
                  <a:lnTo>
                    <a:pt x="28841" y="21170"/>
                  </a:lnTo>
                  <a:lnTo>
                    <a:pt x="26301" y="27559"/>
                  </a:lnTo>
                  <a:lnTo>
                    <a:pt x="26403" y="27813"/>
                  </a:lnTo>
                  <a:lnTo>
                    <a:pt x="23812" y="27482"/>
                  </a:lnTo>
                  <a:lnTo>
                    <a:pt x="19786" y="30213"/>
                  </a:lnTo>
                  <a:lnTo>
                    <a:pt x="17945" y="33591"/>
                  </a:lnTo>
                  <a:lnTo>
                    <a:pt x="20599" y="30734"/>
                  </a:lnTo>
                  <a:lnTo>
                    <a:pt x="24739" y="29641"/>
                  </a:lnTo>
                  <a:lnTo>
                    <a:pt x="27724" y="30937"/>
                  </a:lnTo>
                  <a:lnTo>
                    <a:pt x="28448" y="32639"/>
                  </a:lnTo>
                  <a:lnTo>
                    <a:pt x="28740" y="27901"/>
                  </a:lnTo>
                  <a:lnTo>
                    <a:pt x="28778" y="25374"/>
                  </a:lnTo>
                  <a:lnTo>
                    <a:pt x="34010" y="26530"/>
                  </a:lnTo>
                  <a:lnTo>
                    <a:pt x="38468" y="30264"/>
                  </a:lnTo>
                  <a:lnTo>
                    <a:pt x="35814" y="36207"/>
                  </a:lnTo>
                  <a:lnTo>
                    <a:pt x="35217" y="38049"/>
                  </a:lnTo>
                  <a:lnTo>
                    <a:pt x="35979" y="40474"/>
                  </a:lnTo>
                  <a:lnTo>
                    <a:pt x="37833" y="41059"/>
                  </a:lnTo>
                  <a:lnTo>
                    <a:pt x="36093" y="40195"/>
                  </a:lnTo>
                  <a:lnTo>
                    <a:pt x="35775" y="37973"/>
                  </a:lnTo>
                  <a:lnTo>
                    <a:pt x="36512" y="36423"/>
                  </a:lnTo>
                  <a:lnTo>
                    <a:pt x="40322" y="30238"/>
                  </a:lnTo>
                  <a:close/>
                </a:path>
                <a:path w="180975" h="60325">
                  <a:moveTo>
                    <a:pt x="47129" y="9347"/>
                  </a:moveTo>
                  <a:lnTo>
                    <a:pt x="45872" y="1143"/>
                  </a:lnTo>
                  <a:lnTo>
                    <a:pt x="45770" y="495"/>
                  </a:lnTo>
                  <a:lnTo>
                    <a:pt x="42887" y="1143"/>
                  </a:lnTo>
                  <a:lnTo>
                    <a:pt x="43345" y="2806"/>
                  </a:lnTo>
                  <a:lnTo>
                    <a:pt x="42887" y="4762"/>
                  </a:lnTo>
                  <a:lnTo>
                    <a:pt x="41871" y="6438"/>
                  </a:lnTo>
                  <a:lnTo>
                    <a:pt x="39712" y="10121"/>
                  </a:lnTo>
                  <a:lnTo>
                    <a:pt x="35001" y="11607"/>
                  </a:lnTo>
                  <a:lnTo>
                    <a:pt x="32258" y="15074"/>
                  </a:lnTo>
                  <a:lnTo>
                    <a:pt x="30759" y="16865"/>
                  </a:lnTo>
                  <a:lnTo>
                    <a:pt x="30124" y="18046"/>
                  </a:lnTo>
                  <a:lnTo>
                    <a:pt x="26466" y="17868"/>
                  </a:lnTo>
                  <a:lnTo>
                    <a:pt x="23037" y="19265"/>
                  </a:lnTo>
                  <a:lnTo>
                    <a:pt x="20726" y="21551"/>
                  </a:lnTo>
                  <a:lnTo>
                    <a:pt x="23622" y="20066"/>
                  </a:lnTo>
                  <a:lnTo>
                    <a:pt x="26936" y="19951"/>
                  </a:lnTo>
                  <a:lnTo>
                    <a:pt x="29006" y="20726"/>
                  </a:lnTo>
                  <a:lnTo>
                    <a:pt x="28854" y="21170"/>
                  </a:lnTo>
                  <a:lnTo>
                    <a:pt x="29210" y="20802"/>
                  </a:lnTo>
                  <a:lnTo>
                    <a:pt x="29591" y="20942"/>
                  </a:lnTo>
                  <a:lnTo>
                    <a:pt x="29705" y="20307"/>
                  </a:lnTo>
                  <a:lnTo>
                    <a:pt x="33629" y="16306"/>
                  </a:lnTo>
                  <a:lnTo>
                    <a:pt x="38417" y="11760"/>
                  </a:lnTo>
                  <a:lnTo>
                    <a:pt x="47129" y="9347"/>
                  </a:lnTo>
                  <a:close/>
                </a:path>
                <a:path w="180975" h="60325">
                  <a:moveTo>
                    <a:pt x="57454" y="52133"/>
                  </a:moveTo>
                  <a:lnTo>
                    <a:pt x="57061" y="51625"/>
                  </a:lnTo>
                  <a:lnTo>
                    <a:pt x="56883" y="51155"/>
                  </a:lnTo>
                  <a:lnTo>
                    <a:pt x="56756" y="51625"/>
                  </a:lnTo>
                  <a:lnTo>
                    <a:pt x="56705" y="51790"/>
                  </a:lnTo>
                  <a:lnTo>
                    <a:pt x="57454" y="52133"/>
                  </a:lnTo>
                  <a:close/>
                </a:path>
                <a:path w="180975" h="60325">
                  <a:moveTo>
                    <a:pt x="58826" y="52755"/>
                  </a:moveTo>
                  <a:lnTo>
                    <a:pt x="57454" y="52133"/>
                  </a:lnTo>
                  <a:lnTo>
                    <a:pt x="57937" y="52755"/>
                  </a:lnTo>
                  <a:lnTo>
                    <a:pt x="58826" y="52755"/>
                  </a:lnTo>
                  <a:close/>
                </a:path>
                <a:path w="180975" h="60325">
                  <a:moveTo>
                    <a:pt x="70662" y="23177"/>
                  </a:moveTo>
                  <a:lnTo>
                    <a:pt x="70104" y="23749"/>
                  </a:lnTo>
                  <a:lnTo>
                    <a:pt x="70624" y="25069"/>
                  </a:lnTo>
                  <a:lnTo>
                    <a:pt x="70662" y="23177"/>
                  </a:lnTo>
                  <a:close/>
                </a:path>
                <a:path w="180975" h="60325">
                  <a:moveTo>
                    <a:pt x="72263" y="29235"/>
                  </a:moveTo>
                  <a:lnTo>
                    <a:pt x="70624" y="25069"/>
                  </a:lnTo>
                  <a:lnTo>
                    <a:pt x="70599" y="26200"/>
                  </a:lnTo>
                  <a:lnTo>
                    <a:pt x="72263" y="29235"/>
                  </a:lnTo>
                  <a:close/>
                </a:path>
                <a:path w="180975" h="60325">
                  <a:moveTo>
                    <a:pt x="73228" y="58178"/>
                  </a:moveTo>
                  <a:lnTo>
                    <a:pt x="67551" y="54203"/>
                  </a:lnTo>
                  <a:lnTo>
                    <a:pt x="65786" y="47815"/>
                  </a:lnTo>
                  <a:lnTo>
                    <a:pt x="65824" y="40424"/>
                  </a:lnTo>
                  <a:lnTo>
                    <a:pt x="65608" y="33401"/>
                  </a:lnTo>
                  <a:lnTo>
                    <a:pt x="64744" y="28397"/>
                  </a:lnTo>
                  <a:lnTo>
                    <a:pt x="61328" y="24485"/>
                  </a:lnTo>
                  <a:lnTo>
                    <a:pt x="55410" y="17310"/>
                  </a:lnTo>
                  <a:lnTo>
                    <a:pt x="52489" y="13525"/>
                  </a:lnTo>
                  <a:lnTo>
                    <a:pt x="52400" y="9398"/>
                  </a:lnTo>
                  <a:lnTo>
                    <a:pt x="54838" y="0"/>
                  </a:lnTo>
                  <a:lnTo>
                    <a:pt x="51892" y="114"/>
                  </a:lnTo>
                  <a:lnTo>
                    <a:pt x="49923" y="9461"/>
                  </a:lnTo>
                  <a:lnTo>
                    <a:pt x="49453" y="9486"/>
                  </a:lnTo>
                  <a:lnTo>
                    <a:pt x="49669" y="10109"/>
                  </a:lnTo>
                  <a:lnTo>
                    <a:pt x="45313" y="19151"/>
                  </a:lnTo>
                  <a:lnTo>
                    <a:pt x="42418" y="28562"/>
                  </a:lnTo>
                  <a:lnTo>
                    <a:pt x="45478" y="37934"/>
                  </a:lnTo>
                  <a:lnTo>
                    <a:pt x="43218" y="28194"/>
                  </a:lnTo>
                  <a:lnTo>
                    <a:pt x="46964" y="18973"/>
                  </a:lnTo>
                  <a:lnTo>
                    <a:pt x="50584" y="12712"/>
                  </a:lnTo>
                  <a:lnTo>
                    <a:pt x="51892" y="16383"/>
                  </a:lnTo>
                  <a:lnTo>
                    <a:pt x="56362" y="21958"/>
                  </a:lnTo>
                  <a:lnTo>
                    <a:pt x="61061" y="27355"/>
                  </a:lnTo>
                  <a:lnTo>
                    <a:pt x="62471" y="30264"/>
                  </a:lnTo>
                  <a:lnTo>
                    <a:pt x="58597" y="31089"/>
                  </a:lnTo>
                  <a:lnTo>
                    <a:pt x="53657" y="33934"/>
                  </a:lnTo>
                  <a:lnTo>
                    <a:pt x="51511" y="36461"/>
                  </a:lnTo>
                  <a:lnTo>
                    <a:pt x="50914" y="42138"/>
                  </a:lnTo>
                  <a:lnTo>
                    <a:pt x="51320" y="44704"/>
                  </a:lnTo>
                  <a:lnTo>
                    <a:pt x="49771" y="46812"/>
                  </a:lnTo>
                  <a:lnTo>
                    <a:pt x="48374" y="48882"/>
                  </a:lnTo>
                  <a:lnTo>
                    <a:pt x="45872" y="50342"/>
                  </a:lnTo>
                  <a:lnTo>
                    <a:pt x="43230" y="50266"/>
                  </a:lnTo>
                  <a:lnTo>
                    <a:pt x="45859" y="50584"/>
                  </a:lnTo>
                  <a:lnTo>
                    <a:pt x="48615" y="49377"/>
                  </a:lnTo>
                  <a:lnTo>
                    <a:pt x="50368" y="47256"/>
                  </a:lnTo>
                  <a:lnTo>
                    <a:pt x="52298" y="45110"/>
                  </a:lnTo>
                  <a:lnTo>
                    <a:pt x="52260" y="44361"/>
                  </a:lnTo>
                  <a:lnTo>
                    <a:pt x="55359" y="44043"/>
                  </a:lnTo>
                  <a:lnTo>
                    <a:pt x="55803" y="46863"/>
                  </a:lnTo>
                  <a:lnTo>
                    <a:pt x="55905" y="47498"/>
                  </a:lnTo>
                  <a:lnTo>
                    <a:pt x="56642" y="50507"/>
                  </a:lnTo>
                  <a:lnTo>
                    <a:pt x="56883" y="51155"/>
                  </a:lnTo>
                  <a:lnTo>
                    <a:pt x="57442" y="49085"/>
                  </a:lnTo>
                  <a:lnTo>
                    <a:pt x="57302" y="47498"/>
                  </a:lnTo>
                  <a:lnTo>
                    <a:pt x="57061" y="44411"/>
                  </a:lnTo>
                  <a:lnTo>
                    <a:pt x="57048" y="44208"/>
                  </a:lnTo>
                  <a:lnTo>
                    <a:pt x="56896" y="44043"/>
                  </a:lnTo>
                  <a:lnTo>
                    <a:pt x="54698" y="41694"/>
                  </a:lnTo>
                  <a:lnTo>
                    <a:pt x="52260" y="41516"/>
                  </a:lnTo>
                  <a:lnTo>
                    <a:pt x="53886" y="34404"/>
                  </a:lnTo>
                  <a:lnTo>
                    <a:pt x="59690" y="33337"/>
                  </a:lnTo>
                  <a:lnTo>
                    <a:pt x="63779" y="32931"/>
                  </a:lnTo>
                  <a:lnTo>
                    <a:pt x="64160" y="33693"/>
                  </a:lnTo>
                  <a:lnTo>
                    <a:pt x="65722" y="40246"/>
                  </a:lnTo>
                  <a:lnTo>
                    <a:pt x="63068" y="48387"/>
                  </a:lnTo>
                  <a:lnTo>
                    <a:pt x="68757" y="56388"/>
                  </a:lnTo>
                  <a:lnTo>
                    <a:pt x="70853" y="57937"/>
                  </a:lnTo>
                  <a:lnTo>
                    <a:pt x="73228" y="58178"/>
                  </a:lnTo>
                  <a:close/>
                </a:path>
                <a:path w="180975" h="60325">
                  <a:moveTo>
                    <a:pt x="76987" y="10096"/>
                  </a:moveTo>
                  <a:lnTo>
                    <a:pt x="74041" y="10096"/>
                  </a:lnTo>
                  <a:lnTo>
                    <a:pt x="74612" y="13550"/>
                  </a:lnTo>
                  <a:lnTo>
                    <a:pt x="74637" y="13690"/>
                  </a:lnTo>
                  <a:lnTo>
                    <a:pt x="73875" y="16027"/>
                  </a:lnTo>
                  <a:lnTo>
                    <a:pt x="72186" y="19202"/>
                  </a:lnTo>
                  <a:lnTo>
                    <a:pt x="70675" y="22301"/>
                  </a:lnTo>
                  <a:lnTo>
                    <a:pt x="70662" y="23177"/>
                  </a:lnTo>
                  <a:lnTo>
                    <a:pt x="73761" y="19926"/>
                  </a:lnTo>
                  <a:lnTo>
                    <a:pt x="76174" y="15392"/>
                  </a:lnTo>
                  <a:lnTo>
                    <a:pt x="76809" y="13690"/>
                  </a:lnTo>
                  <a:lnTo>
                    <a:pt x="76860" y="13550"/>
                  </a:lnTo>
                  <a:lnTo>
                    <a:pt x="76987" y="10096"/>
                  </a:lnTo>
                  <a:close/>
                </a:path>
                <a:path w="180975" h="60325">
                  <a:moveTo>
                    <a:pt x="127165" y="21920"/>
                  </a:moveTo>
                  <a:lnTo>
                    <a:pt x="127152" y="21056"/>
                  </a:lnTo>
                  <a:lnTo>
                    <a:pt x="125641" y="17945"/>
                  </a:lnTo>
                  <a:lnTo>
                    <a:pt x="123952" y="14770"/>
                  </a:lnTo>
                  <a:lnTo>
                    <a:pt x="123177" y="12433"/>
                  </a:lnTo>
                  <a:lnTo>
                    <a:pt x="123786" y="8839"/>
                  </a:lnTo>
                  <a:lnTo>
                    <a:pt x="120840" y="8839"/>
                  </a:lnTo>
                  <a:lnTo>
                    <a:pt x="120954" y="10452"/>
                  </a:lnTo>
                  <a:lnTo>
                    <a:pt x="121018" y="12433"/>
                  </a:lnTo>
                  <a:lnTo>
                    <a:pt x="121653" y="14135"/>
                  </a:lnTo>
                  <a:lnTo>
                    <a:pt x="124066" y="18681"/>
                  </a:lnTo>
                  <a:lnTo>
                    <a:pt x="127165" y="21920"/>
                  </a:lnTo>
                  <a:close/>
                </a:path>
                <a:path w="180975" h="60325">
                  <a:moveTo>
                    <a:pt x="127215" y="24942"/>
                  </a:moveTo>
                  <a:lnTo>
                    <a:pt x="127190" y="23837"/>
                  </a:lnTo>
                  <a:lnTo>
                    <a:pt x="125564" y="27978"/>
                  </a:lnTo>
                  <a:lnTo>
                    <a:pt x="127215" y="24942"/>
                  </a:lnTo>
                  <a:close/>
                </a:path>
                <a:path w="180975" h="60325">
                  <a:moveTo>
                    <a:pt x="127723" y="22491"/>
                  </a:moveTo>
                  <a:lnTo>
                    <a:pt x="127165" y="21920"/>
                  </a:lnTo>
                  <a:lnTo>
                    <a:pt x="127190" y="23837"/>
                  </a:lnTo>
                  <a:lnTo>
                    <a:pt x="127723" y="22491"/>
                  </a:lnTo>
                  <a:close/>
                </a:path>
                <a:path w="180975" h="60325">
                  <a:moveTo>
                    <a:pt x="134391" y="41351"/>
                  </a:moveTo>
                  <a:lnTo>
                    <a:pt x="129844" y="46380"/>
                  </a:lnTo>
                  <a:lnTo>
                    <a:pt x="127165" y="49682"/>
                  </a:lnTo>
                  <a:lnTo>
                    <a:pt x="123393" y="52197"/>
                  </a:lnTo>
                  <a:lnTo>
                    <a:pt x="119113" y="53047"/>
                  </a:lnTo>
                  <a:lnTo>
                    <a:pt x="123431" y="52438"/>
                  </a:lnTo>
                  <a:lnTo>
                    <a:pt x="127444" y="50114"/>
                  </a:lnTo>
                  <a:lnTo>
                    <a:pt x="130403" y="46863"/>
                  </a:lnTo>
                  <a:lnTo>
                    <a:pt x="133451" y="43649"/>
                  </a:lnTo>
                  <a:lnTo>
                    <a:pt x="134391" y="41351"/>
                  </a:lnTo>
                  <a:close/>
                </a:path>
                <a:path w="180975" h="60325">
                  <a:moveTo>
                    <a:pt x="140665" y="58216"/>
                  </a:moveTo>
                  <a:lnTo>
                    <a:pt x="140373" y="56603"/>
                  </a:lnTo>
                  <a:lnTo>
                    <a:pt x="140296" y="56159"/>
                  </a:lnTo>
                  <a:lnTo>
                    <a:pt x="140589" y="54381"/>
                  </a:lnTo>
                  <a:lnTo>
                    <a:pt x="138823" y="56603"/>
                  </a:lnTo>
                  <a:lnTo>
                    <a:pt x="140665" y="58216"/>
                  </a:lnTo>
                  <a:close/>
                </a:path>
                <a:path w="180975" h="60325">
                  <a:moveTo>
                    <a:pt x="142913" y="60172"/>
                  </a:moveTo>
                  <a:lnTo>
                    <a:pt x="140665" y="58216"/>
                  </a:lnTo>
                  <a:lnTo>
                    <a:pt x="140804" y="58991"/>
                  </a:lnTo>
                  <a:lnTo>
                    <a:pt x="142913" y="60172"/>
                  </a:lnTo>
                  <a:close/>
                </a:path>
                <a:path w="180975" h="60325">
                  <a:moveTo>
                    <a:pt x="144932" y="42151"/>
                  </a:moveTo>
                  <a:lnTo>
                    <a:pt x="139979" y="37744"/>
                  </a:lnTo>
                  <a:lnTo>
                    <a:pt x="135890" y="35928"/>
                  </a:lnTo>
                  <a:lnTo>
                    <a:pt x="136067" y="35039"/>
                  </a:lnTo>
                  <a:lnTo>
                    <a:pt x="137071" y="25704"/>
                  </a:lnTo>
                  <a:lnTo>
                    <a:pt x="136105" y="28257"/>
                  </a:lnTo>
                  <a:lnTo>
                    <a:pt x="135534" y="30086"/>
                  </a:lnTo>
                  <a:lnTo>
                    <a:pt x="132638" y="29540"/>
                  </a:lnTo>
                  <a:lnTo>
                    <a:pt x="129527" y="29832"/>
                  </a:lnTo>
                  <a:lnTo>
                    <a:pt x="126911" y="30861"/>
                  </a:lnTo>
                  <a:lnTo>
                    <a:pt x="124345" y="31737"/>
                  </a:lnTo>
                  <a:lnTo>
                    <a:pt x="121729" y="33261"/>
                  </a:lnTo>
                  <a:lnTo>
                    <a:pt x="119087" y="32092"/>
                  </a:lnTo>
                  <a:lnTo>
                    <a:pt x="123799" y="34683"/>
                  </a:lnTo>
                  <a:lnTo>
                    <a:pt x="129667" y="30276"/>
                  </a:lnTo>
                  <a:lnTo>
                    <a:pt x="134658" y="32854"/>
                  </a:lnTo>
                  <a:lnTo>
                    <a:pt x="134162" y="34467"/>
                  </a:lnTo>
                  <a:lnTo>
                    <a:pt x="134353" y="39306"/>
                  </a:lnTo>
                  <a:lnTo>
                    <a:pt x="134429" y="41351"/>
                  </a:lnTo>
                  <a:lnTo>
                    <a:pt x="135229" y="39306"/>
                  </a:lnTo>
                  <a:lnTo>
                    <a:pt x="135318" y="38836"/>
                  </a:lnTo>
                  <a:lnTo>
                    <a:pt x="143357" y="41719"/>
                  </a:lnTo>
                  <a:lnTo>
                    <a:pt x="142849" y="45897"/>
                  </a:lnTo>
                  <a:lnTo>
                    <a:pt x="142240" y="48133"/>
                  </a:lnTo>
                  <a:lnTo>
                    <a:pt x="139484" y="47967"/>
                  </a:lnTo>
                  <a:lnTo>
                    <a:pt x="136601" y="49733"/>
                  </a:lnTo>
                  <a:lnTo>
                    <a:pt x="135115" y="52044"/>
                  </a:lnTo>
                  <a:lnTo>
                    <a:pt x="137325" y="50380"/>
                  </a:lnTo>
                  <a:lnTo>
                    <a:pt x="140208" y="50088"/>
                  </a:lnTo>
                  <a:lnTo>
                    <a:pt x="141528" y="50723"/>
                  </a:lnTo>
                  <a:lnTo>
                    <a:pt x="140665" y="53886"/>
                  </a:lnTo>
                  <a:lnTo>
                    <a:pt x="140589" y="54381"/>
                  </a:lnTo>
                  <a:lnTo>
                    <a:pt x="142735" y="51663"/>
                  </a:lnTo>
                  <a:lnTo>
                    <a:pt x="143548" y="47409"/>
                  </a:lnTo>
                  <a:lnTo>
                    <a:pt x="144932" y="42151"/>
                  </a:lnTo>
                  <a:close/>
                </a:path>
                <a:path w="180975" h="60325">
                  <a:moveTo>
                    <a:pt x="149428" y="14033"/>
                  </a:moveTo>
                  <a:lnTo>
                    <a:pt x="149148" y="14427"/>
                  </a:lnTo>
                  <a:lnTo>
                    <a:pt x="149377" y="14566"/>
                  </a:lnTo>
                  <a:lnTo>
                    <a:pt x="149428" y="14033"/>
                  </a:lnTo>
                  <a:close/>
                </a:path>
                <a:path w="180975" h="60325">
                  <a:moveTo>
                    <a:pt x="150329" y="25717"/>
                  </a:moveTo>
                  <a:lnTo>
                    <a:pt x="146037" y="24269"/>
                  </a:lnTo>
                  <a:lnTo>
                    <a:pt x="144843" y="21488"/>
                  </a:lnTo>
                  <a:lnTo>
                    <a:pt x="142328" y="23037"/>
                  </a:lnTo>
                  <a:lnTo>
                    <a:pt x="145084" y="26720"/>
                  </a:lnTo>
                  <a:lnTo>
                    <a:pt x="150329" y="25717"/>
                  </a:lnTo>
                  <a:close/>
                </a:path>
                <a:path w="180975" h="60325">
                  <a:moveTo>
                    <a:pt x="150825" y="25895"/>
                  </a:moveTo>
                  <a:lnTo>
                    <a:pt x="150812" y="25717"/>
                  </a:lnTo>
                  <a:lnTo>
                    <a:pt x="150329" y="25717"/>
                  </a:lnTo>
                  <a:lnTo>
                    <a:pt x="150825" y="25895"/>
                  </a:lnTo>
                  <a:close/>
                </a:path>
                <a:path w="180975" h="60325">
                  <a:moveTo>
                    <a:pt x="152488" y="26454"/>
                  </a:moveTo>
                  <a:lnTo>
                    <a:pt x="150825" y="25895"/>
                  </a:lnTo>
                  <a:lnTo>
                    <a:pt x="150850" y="26720"/>
                  </a:lnTo>
                  <a:lnTo>
                    <a:pt x="150964" y="30683"/>
                  </a:lnTo>
                  <a:lnTo>
                    <a:pt x="152387" y="26720"/>
                  </a:lnTo>
                  <a:lnTo>
                    <a:pt x="152488" y="26454"/>
                  </a:lnTo>
                  <a:close/>
                </a:path>
                <a:path w="180975" h="60325">
                  <a:moveTo>
                    <a:pt x="153974" y="8153"/>
                  </a:moveTo>
                  <a:lnTo>
                    <a:pt x="151193" y="6578"/>
                  </a:lnTo>
                  <a:lnTo>
                    <a:pt x="150380" y="8153"/>
                  </a:lnTo>
                  <a:lnTo>
                    <a:pt x="149758" y="9893"/>
                  </a:lnTo>
                  <a:lnTo>
                    <a:pt x="149644" y="11760"/>
                  </a:lnTo>
                  <a:lnTo>
                    <a:pt x="149428" y="14033"/>
                  </a:lnTo>
                  <a:lnTo>
                    <a:pt x="153657" y="8153"/>
                  </a:lnTo>
                  <a:lnTo>
                    <a:pt x="153974" y="8153"/>
                  </a:lnTo>
                  <a:close/>
                </a:path>
                <a:path w="180975" h="60325">
                  <a:moveTo>
                    <a:pt x="159854" y="30975"/>
                  </a:moveTo>
                  <a:lnTo>
                    <a:pt x="155714" y="18656"/>
                  </a:lnTo>
                  <a:lnTo>
                    <a:pt x="151511" y="15951"/>
                  </a:lnTo>
                  <a:lnTo>
                    <a:pt x="151434" y="15722"/>
                  </a:lnTo>
                  <a:lnTo>
                    <a:pt x="151257" y="15798"/>
                  </a:lnTo>
                  <a:lnTo>
                    <a:pt x="149377" y="14566"/>
                  </a:lnTo>
                  <a:lnTo>
                    <a:pt x="149174" y="16611"/>
                  </a:lnTo>
                  <a:lnTo>
                    <a:pt x="145453" y="18059"/>
                  </a:lnTo>
                  <a:lnTo>
                    <a:pt x="138379" y="21577"/>
                  </a:lnTo>
                  <a:lnTo>
                    <a:pt x="137121" y="25260"/>
                  </a:lnTo>
                  <a:lnTo>
                    <a:pt x="137083" y="25552"/>
                  </a:lnTo>
                  <a:lnTo>
                    <a:pt x="143916" y="20929"/>
                  </a:lnTo>
                  <a:lnTo>
                    <a:pt x="151549" y="18757"/>
                  </a:lnTo>
                  <a:lnTo>
                    <a:pt x="154736" y="20739"/>
                  </a:lnTo>
                  <a:lnTo>
                    <a:pt x="156337" y="25107"/>
                  </a:lnTo>
                  <a:lnTo>
                    <a:pt x="158775" y="30975"/>
                  </a:lnTo>
                  <a:lnTo>
                    <a:pt x="156781" y="38481"/>
                  </a:lnTo>
                  <a:lnTo>
                    <a:pt x="151180" y="41833"/>
                  </a:lnTo>
                  <a:lnTo>
                    <a:pt x="157251" y="38785"/>
                  </a:lnTo>
                  <a:lnTo>
                    <a:pt x="159854" y="30975"/>
                  </a:lnTo>
                  <a:close/>
                </a:path>
                <a:path w="180975" h="60325">
                  <a:moveTo>
                    <a:pt x="180454" y="18529"/>
                  </a:moveTo>
                  <a:lnTo>
                    <a:pt x="175717" y="15430"/>
                  </a:lnTo>
                  <a:lnTo>
                    <a:pt x="174015" y="14960"/>
                  </a:lnTo>
                  <a:lnTo>
                    <a:pt x="175641" y="11887"/>
                  </a:lnTo>
                  <a:lnTo>
                    <a:pt x="175310" y="8978"/>
                  </a:lnTo>
                  <a:lnTo>
                    <a:pt x="175094" y="6464"/>
                  </a:lnTo>
                  <a:lnTo>
                    <a:pt x="172186" y="6908"/>
                  </a:lnTo>
                  <a:lnTo>
                    <a:pt x="172656" y="9296"/>
                  </a:lnTo>
                  <a:lnTo>
                    <a:pt x="173037" y="11696"/>
                  </a:lnTo>
                  <a:lnTo>
                    <a:pt x="172237" y="13627"/>
                  </a:lnTo>
                  <a:lnTo>
                    <a:pt x="171551" y="15595"/>
                  </a:lnTo>
                  <a:lnTo>
                    <a:pt x="169125" y="16573"/>
                  </a:lnTo>
                  <a:lnTo>
                    <a:pt x="163055" y="21907"/>
                  </a:lnTo>
                  <a:lnTo>
                    <a:pt x="161696" y="27965"/>
                  </a:lnTo>
                  <a:lnTo>
                    <a:pt x="163918" y="32562"/>
                  </a:lnTo>
                  <a:lnTo>
                    <a:pt x="162153" y="27762"/>
                  </a:lnTo>
                  <a:lnTo>
                    <a:pt x="164172" y="22250"/>
                  </a:lnTo>
                  <a:lnTo>
                    <a:pt x="164985" y="21666"/>
                  </a:lnTo>
                  <a:lnTo>
                    <a:pt x="164680" y="23241"/>
                  </a:lnTo>
                  <a:lnTo>
                    <a:pt x="169316" y="23571"/>
                  </a:lnTo>
                  <a:lnTo>
                    <a:pt x="175285" y="25463"/>
                  </a:lnTo>
                  <a:lnTo>
                    <a:pt x="175310" y="31051"/>
                  </a:lnTo>
                  <a:lnTo>
                    <a:pt x="176530" y="25285"/>
                  </a:lnTo>
                  <a:lnTo>
                    <a:pt x="170002" y="21526"/>
                  </a:lnTo>
                  <a:lnTo>
                    <a:pt x="166408" y="20637"/>
                  </a:lnTo>
                  <a:lnTo>
                    <a:pt x="168008" y="19494"/>
                  </a:lnTo>
                  <a:lnTo>
                    <a:pt x="169773" y="18122"/>
                  </a:lnTo>
                  <a:lnTo>
                    <a:pt x="172669" y="17449"/>
                  </a:lnTo>
                  <a:lnTo>
                    <a:pt x="174993" y="17513"/>
                  </a:lnTo>
                  <a:lnTo>
                    <a:pt x="179133" y="18542"/>
                  </a:lnTo>
                  <a:lnTo>
                    <a:pt x="178828" y="22415"/>
                  </a:lnTo>
                  <a:lnTo>
                    <a:pt x="180454" y="18529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2" name="object 42"/>
            <p:cNvSpPr/>
            <p:nvPr/>
          </p:nvSpPr>
          <p:spPr>
            <a:xfrm>
              <a:off x="11152972" y="5245830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10683" y="0"/>
                  </a:moveTo>
                  <a:lnTo>
                    <a:pt x="7543" y="0"/>
                  </a:lnTo>
                  <a:lnTo>
                    <a:pt x="6045" y="381"/>
                  </a:lnTo>
                  <a:lnTo>
                    <a:pt x="4724" y="1092"/>
                  </a:lnTo>
                  <a:lnTo>
                    <a:pt x="2451" y="3136"/>
                  </a:lnTo>
                  <a:lnTo>
                    <a:pt x="1574" y="4318"/>
                  </a:lnTo>
                  <a:lnTo>
                    <a:pt x="927" y="5664"/>
                  </a:lnTo>
                  <a:lnTo>
                    <a:pt x="304" y="6858"/>
                  </a:lnTo>
                  <a:lnTo>
                    <a:pt x="0" y="8102"/>
                  </a:lnTo>
                  <a:lnTo>
                    <a:pt x="0" y="11557"/>
                  </a:lnTo>
                  <a:lnTo>
                    <a:pt x="517" y="12598"/>
                  </a:lnTo>
                  <a:lnTo>
                    <a:pt x="592" y="12750"/>
                  </a:lnTo>
                  <a:lnTo>
                    <a:pt x="687" y="12941"/>
                  </a:lnTo>
                  <a:lnTo>
                    <a:pt x="760" y="13296"/>
                  </a:lnTo>
                  <a:lnTo>
                    <a:pt x="2819" y="15049"/>
                  </a:lnTo>
                  <a:lnTo>
                    <a:pt x="4203" y="16154"/>
                  </a:lnTo>
                  <a:lnTo>
                    <a:pt x="6299" y="16713"/>
                  </a:lnTo>
                  <a:lnTo>
                    <a:pt x="12522" y="16713"/>
                  </a:lnTo>
                  <a:lnTo>
                    <a:pt x="14744" y="15709"/>
                  </a:lnTo>
                  <a:lnTo>
                    <a:pt x="15442" y="14363"/>
                  </a:lnTo>
                  <a:lnTo>
                    <a:pt x="7010" y="14363"/>
                  </a:lnTo>
                  <a:lnTo>
                    <a:pt x="5968" y="14198"/>
                  </a:lnTo>
                  <a:lnTo>
                    <a:pt x="5785" y="14198"/>
                  </a:lnTo>
                  <a:lnTo>
                    <a:pt x="4102" y="13093"/>
                  </a:lnTo>
                  <a:lnTo>
                    <a:pt x="3398" y="12319"/>
                  </a:lnTo>
                  <a:lnTo>
                    <a:pt x="2979" y="11557"/>
                  </a:lnTo>
                  <a:lnTo>
                    <a:pt x="2906" y="11417"/>
                  </a:lnTo>
                  <a:lnTo>
                    <a:pt x="2819" y="11252"/>
                  </a:lnTo>
                  <a:lnTo>
                    <a:pt x="7066" y="2628"/>
                  </a:lnTo>
                  <a:lnTo>
                    <a:pt x="12920" y="2628"/>
                  </a:lnTo>
                  <a:lnTo>
                    <a:pt x="11798" y="647"/>
                  </a:lnTo>
                  <a:lnTo>
                    <a:pt x="10683" y="0"/>
                  </a:lnTo>
                  <a:close/>
                </a:path>
                <a:path w="16509" h="17145">
                  <a:moveTo>
                    <a:pt x="12407" y="8242"/>
                  </a:moveTo>
                  <a:lnTo>
                    <a:pt x="8686" y="8242"/>
                  </a:lnTo>
                  <a:lnTo>
                    <a:pt x="7683" y="8382"/>
                  </a:lnTo>
                  <a:lnTo>
                    <a:pt x="7035" y="8851"/>
                  </a:lnTo>
                  <a:lnTo>
                    <a:pt x="7061" y="10223"/>
                  </a:lnTo>
                  <a:lnTo>
                    <a:pt x="7522" y="10845"/>
                  </a:lnTo>
                  <a:lnTo>
                    <a:pt x="13360" y="10845"/>
                  </a:lnTo>
                  <a:lnTo>
                    <a:pt x="13703" y="11252"/>
                  </a:lnTo>
                  <a:lnTo>
                    <a:pt x="13779" y="12319"/>
                  </a:lnTo>
                  <a:lnTo>
                    <a:pt x="13601" y="12598"/>
                  </a:lnTo>
                  <a:lnTo>
                    <a:pt x="13550" y="12750"/>
                  </a:lnTo>
                  <a:lnTo>
                    <a:pt x="13169" y="13296"/>
                  </a:lnTo>
                  <a:lnTo>
                    <a:pt x="13315" y="13296"/>
                  </a:lnTo>
                  <a:lnTo>
                    <a:pt x="12230" y="13855"/>
                  </a:lnTo>
                  <a:lnTo>
                    <a:pt x="11341" y="14198"/>
                  </a:lnTo>
                  <a:lnTo>
                    <a:pt x="10261" y="14363"/>
                  </a:lnTo>
                  <a:lnTo>
                    <a:pt x="15442" y="14363"/>
                  </a:lnTo>
                  <a:lnTo>
                    <a:pt x="15995" y="13296"/>
                  </a:lnTo>
                  <a:lnTo>
                    <a:pt x="16100" y="13093"/>
                  </a:lnTo>
                  <a:lnTo>
                    <a:pt x="16179" y="12941"/>
                  </a:lnTo>
                  <a:lnTo>
                    <a:pt x="16276" y="12598"/>
                  </a:lnTo>
                  <a:lnTo>
                    <a:pt x="16370" y="10845"/>
                  </a:lnTo>
                  <a:lnTo>
                    <a:pt x="16137" y="10223"/>
                  </a:lnTo>
                  <a:lnTo>
                    <a:pt x="15938" y="9855"/>
                  </a:lnTo>
                  <a:lnTo>
                    <a:pt x="14008" y="8585"/>
                  </a:lnTo>
                  <a:lnTo>
                    <a:pt x="12407" y="8242"/>
                  </a:lnTo>
                  <a:close/>
                </a:path>
                <a:path w="16509" h="17145">
                  <a:moveTo>
                    <a:pt x="12880" y="2628"/>
                  </a:moveTo>
                  <a:lnTo>
                    <a:pt x="9969" y="2628"/>
                  </a:lnTo>
                  <a:lnTo>
                    <a:pt x="10185" y="2832"/>
                  </a:lnTo>
                  <a:lnTo>
                    <a:pt x="10312" y="2997"/>
                  </a:lnTo>
                  <a:lnTo>
                    <a:pt x="10677" y="3619"/>
                  </a:lnTo>
                  <a:lnTo>
                    <a:pt x="11024" y="4114"/>
                  </a:lnTo>
                  <a:lnTo>
                    <a:pt x="11355" y="4318"/>
                  </a:lnTo>
                  <a:lnTo>
                    <a:pt x="12033" y="4318"/>
                  </a:lnTo>
                  <a:lnTo>
                    <a:pt x="12458" y="4114"/>
                  </a:lnTo>
                  <a:lnTo>
                    <a:pt x="12903" y="3619"/>
                  </a:lnTo>
                  <a:lnTo>
                    <a:pt x="12880" y="26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11152972" y="5245703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9131" y="16840"/>
                  </a:moveTo>
                  <a:lnTo>
                    <a:pt x="6299" y="16840"/>
                  </a:lnTo>
                  <a:lnTo>
                    <a:pt x="4203" y="16281"/>
                  </a:lnTo>
                  <a:lnTo>
                    <a:pt x="2819" y="15176"/>
                  </a:lnTo>
                  <a:lnTo>
                    <a:pt x="939" y="13576"/>
                  </a:lnTo>
                  <a:lnTo>
                    <a:pt x="0" y="11683"/>
                  </a:lnTo>
                  <a:lnTo>
                    <a:pt x="0" y="9486"/>
                  </a:lnTo>
                  <a:lnTo>
                    <a:pt x="0" y="8229"/>
                  </a:lnTo>
                  <a:lnTo>
                    <a:pt x="304" y="6984"/>
                  </a:lnTo>
                  <a:lnTo>
                    <a:pt x="927" y="5791"/>
                  </a:lnTo>
                  <a:lnTo>
                    <a:pt x="1574" y="4444"/>
                  </a:lnTo>
                  <a:lnTo>
                    <a:pt x="2451" y="3263"/>
                  </a:lnTo>
                  <a:lnTo>
                    <a:pt x="3594" y="2247"/>
                  </a:lnTo>
                  <a:lnTo>
                    <a:pt x="4724" y="1219"/>
                  </a:lnTo>
                  <a:lnTo>
                    <a:pt x="6045" y="507"/>
                  </a:lnTo>
                  <a:lnTo>
                    <a:pt x="7543" y="126"/>
                  </a:lnTo>
                  <a:lnTo>
                    <a:pt x="7912" y="38"/>
                  </a:lnTo>
                  <a:lnTo>
                    <a:pt x="8280" y="0"/>
                  </a:lnTo>
                  <a:lnTo>
                    <a:pt x="8648" y="0"/>
                  </a:lnTo>
                  <a:lnTo>
                    <a:pt x="10464" y="0"/>
                  </a:lnTo>
                  <a:lnTo>
                    <a:pt x="11798" y="774"/>
                  </a:lnTo>
                  <a:lnTo>
                    <a:pt x="12661" y="2298"/>
                  </a:lnTo>
                  <a:lnTo>
                    <a:pt x="12877" y="2641"/>
                  </a:lnTo>
                  <a:lnTo>
                    <a:pt x="12992" y="2959"/>
                  </a:lnTo>
                  <a:lnTo>
                    <a:pt x="12992" y="3238"/>
                  </a:lnTo>
                  <a:lnTo>
                    <a:pt x="12992" y="3505"/>
                  </a:lnTo>
                  <a:lnTo>
                    <a:pt x="12903" y="3746"/>
                  </a:lnTo>
                  <a:lnTo>
                    <a:pt x="12712" y="3962"/>
                  </a:lnTo>
                  <a:lnTo>
                    <a:pt x="12458" y="4241"/>
                  </a:lnTo>
                  <a:lnTo>
                    <a:pt x="12166" y="4381"/>
                  </a:lnTo>
                  <a:lnTo>
                    <a:pt x="11798" y="4381"/>
                  </a:lnTo>
                  <a:lnTo>
                    <a:pt x="11252" y="4381"/>
                  </a:lnTo>
                  <a:lnTo>
                    <a:pt x="10858" y="4140"/>
                  </a:lnTo>
                  <a:lnTo>
                    <a:pt x="10642" y="3670"/>
                  </a:lnTo>
                  <a:lnTo>
                    <a:pt x="10502" y="3416"/>
                  </a:lnTo>
                  <a:lnTo>
                    <a:pt x="10312" y="3124"/>
                  </a:lnTo>
                  <a:lnTo>
                    <a:pt x="10185" y="2959"/>
                  </a:lnTo>
                  <a:lnTo>
                    <a:pt x="9969" y="2755"/>
                  </a:lnTo>
                  <a:lnTo>
                    <a:pt x="9779" y="2641"/>
                  </a:lnTo>
                  <a:lnTo>
                    <a:pt x="9613" y="2527"/>
                  </a:lnTo>
                  <a:lnTo>
                    <a:pt x="9258" y="2438"/>
                  </a:lnTo>
                  <a:lnTo>
                    <a:pt x="9105" y="2387"/>
                  </a:lnTo>
                  <a:lnTo>
                    <a:pt x="8712" y="2374"/>
                  </a:lnTo>
                  <a:lnTo>
                    <a:pt x="8496" y="2374"/>
                  </a:lnTo>
                  <a:lnTo>
                    <a:pt x="7899" y="2400"/>
                  </a:lnTo>
                  <a:lnTo>
                    <a:pt x="7213" y="2666"/>
                  </a:lnTo>
                  <a:lnTo>
                    <a:pt x="4241" y="5092"/>
                  </a:lnTo>
                  <a:lnTo>
                    <a:pt x="4038" y="5321"/>
                  </a:lnTo>
                  <a:lnTo>
                    <a:pt x="3911" y="5511"/>
                  </a:lnTo>
                  <a:lnTo>
                    <a:pt x="3162" y="6515"/>
                  </a:lnTo>
                  <a:lnTo>
                    <a:pt x="2705" y="7543"/>
                  </a:lnTo>
                  <a:lnTo>
                    <a:pt x="2540" y="8585"/>
                  </a:lnTo>
                  <a:lnTo>
                    <a:pt x="2489" y="8788"/>
                  </a:lnTo>
                  <a:lnTo>
                    <a:pt x="2476" y="9194"/>
                  </a:lnTo>
                  <a:lnTo>
                    <a:pt x="2476" y="9677"/>
                  </a:lnTo>
                  <a:lnTo>
                    <a:pt x="2476" y="10248"/>
                  </a:lnTo>
                  <a:lnTo>
                    <a:pt x="2590" y="10807"/>
                  </a:lnTo>
                  <a:lnTo>
                    <a:pt x="2819" y="11379"/>
                  </a:lnTo>
                  <a:lnTo>
                    <a:pt x="3352" y="12395"/>
                  </a:lnTo>
                  <a:lnTo>
                    <a:pt x="4102" y="13220"/>
                  </a:lnTo>
                  <a:lnTo>
                    <a:pt x="5118" y="13893"/>
                  </a:lnTo>
                  <a:lnTo>
                    <a:pt x="5727" y="14287"/>
                  </a:lnTo>
                  <a:lnTo>
                    <a:pt x="7010" y="14490"/>
                  </a:lnTo>
                  <a:lnTo>
                    <a:pt x="8978" y="14490"/>
                  </a:lnTo>
                  <a:lnTo>
                    <a:pt x="10261" y="14490"/>
                  </a:lnTo>
                  <a:lnTo>
                    <a:pt x="11341" y="14325"/>
                  </a:lnTo>
                  <a:lnTo>
                    <a:pt x="12230" y="13982"/>
                  </a:lnTo>
                  <a:lnTo>
                    <a:pt x="12382" y="13931"/>
                  </a:lnTo>
                  <a:lnTo>
                    <a:pt x="12649" y="13804"/>
                  </a:lnTo>
                  <a:lnTo>
                    <a:pt x="12827" y="13703"/>
                  </a:lnTo>
                  <a:lnTo>
                    <a:pt x="12979" y="13614"/>
                  </a:lnTo>
                  <a:lnTo>
                    <a:pt x="13169" y="13423"/>
                  </a:lnTo>
                  <a:lnTo>
                    <a:pt x="13271" y="13284"/>
                  </a:lnTo>
                  <a:lnTo>
                    <a:pt x="13550" y="12877"/>
                  </a:lnTo>
                  <a:lnTo>
                    <a:pt x="13601" y="12725"/>
                  </a:lnTo>
                  <a:lnTo>
                    <a:pt x="13779" y="12445"/>
                  </a:lnTo>
                  <a:lnTo>
                    <a:pt x="13881" y="12103"/>
                  </a:lnTo>
                  <a:lnTo>
                    <a:pt x="13906" y="11683"/>
                  </a:lnTo>
                  <a:lnTo>
                    <a:pt x="13843" y="11544"/>
                  </a:lnTo>
                  <a:lnTo>
                    <a:pt x="13360" y="10972"/>
                  </a:lnTo>
                  <a:lnTo>
                    <a:pt x="12179" y="10744"/>
                  </a:lnTo>
                  <a:lnTo>
                    <a:pt x="10210" y="10744"/>
                  </a:lnTo>
                  <a:lnTo>
                    <a:pt x="9486" y="10756"/>
                  </a:lnTo>
                  <a:lnTo>
                    <a:pt x="8775" y="10794"/>
                  </a:lnTo>
                  <a:lnTo>
                    <a:pt x="8064" y="10871"/>
                  </a:lnTo>
                  <a:lnTo>
                    <a:pt x="7645" y="10871"/>
                  </a:lnTo>
                  <a:lnTo>
                    <a:pt x="7315" y="10693"/>
                  </a:lnTo>
                  <a:lnTo>
                    <a:pt x="7061" y="10350"/>
                  </a:lnTo>
                  <a:lnTo>
                    <a:pt x="6921" y="10121"/>
                  </a:lnTo>
                  <a:lnTo>
                    <a:pt x="6858" y="9893"/>
                  </a:lnTo>
                  <a:lnTo>
                    <a:pt x="6858" y="9651"/>
                  </a:lnTo>
                  <a:lnTo>
                    <a:pt x="6870" y="9499"/>
                  </a:lnTo>
                  <a:lnTo>
                    <a:pt x="6883" y="9321"/>
                  </a:lnTo>
                  <a:lnTo>
                    <a:pt x="6908" y="9156"/>
                  </a:lnTo>
                  <a:lnTo>
                    <a:pt x="7035" y="8978"/>
                  </a:lnTo>
                  <a:lnTo>
                    <a:pt x="7289" y="8788"/>
                  </a:lnTo>
                  <a:lnTo>
                    <a:pt x="7683" y="8508"/>
                  </a:lnTo>
                  <a:lnTo>
                    <a:pt x="8686" y="8369"/>
                  </a:lnTo>
                  <a:lnTo>
                    <a:pt x="10287" y="8369"/>
                  </a:lnTo>
                  <a:lnTo>
                    <a:pt x="12407" y="8369"/>
                  </a:lnTo>
                  <a:lnTo>
                    <a:pt x="14008" y="8712"/>
                  </a:lnTo>
                  <a:lnTo>
                    <a:pt x="15062" y="9410"/>
                  </a:lnTo>
                  <a:lnTo>
                    <a:pt x="15938" y="9982"/>
                  </a:lnTo>
                  <a:lnTo>
                    <a:pt x="16370" y="10782"/>
                  </a:lnTo>
                  <a:lnTo>
                    <a:pt x="16370" y="11836"/>
                  </a:lnTo>
                  <a:lnTo>
                    <a:pt x="16370" y="12395"/>
                  </a:lnTo>
                  <a:lnTo>
                    <a:pt x="16179" y="13068"/>
                  </a:lnTo>
                  <a:lnTo>
                    <a:pt x="15786" y="13842"/>
                  </a:lnTo>
                  <a:lnTo>
                    <a:pt x="14744" y="15836"/>
                  </a:lnTo>
                  <a:lnTo>
                    <a:pt x="12522" y="16840"/>
                  </a:lnTo>
                  <a:lnTo>
                    <a:pt x="9131" y="1684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1171602" y="5249205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943" y="0"/>
                  </a:moveTo>
                  <a:lnTo>
                    <a:pt x="1269" y="0"/>
                  </a:lnTo>
                  <a:lnTo>
                    <a:pt x="990" y="126"/>
                  </a:lnTo>
                  <a:lnTo>
                    <a:pt x="520" y="571"/>
                  </a:lnTo>
                  <a:lnTo>
                    <a:pt x="393" y="850"/>
                  </a:lnTo>
                  <a:lnTo>
                    <a:pt x="393" y="2197"/>
                  </a:lnTo>
                  <a:lnTo>
                    <a:pt x="533" y="6248"/>
                  </a:lnTo>
                  <a:lnTo>
                    <a:pt x="533" y="8496"/>
                  </a:lnTo>
                  <a:lnTo>
                    <a:pt x="469" y="9448"/>
                  </a:lnTo>
                  <a:lnTo>
                    <a:pt x="368" y="10147"/>
                  </a:lnTo>
                  <a:lnTo>
                    <a:pt x="330" y="10667"/>
                  </a:lnTo>
                  <a:lnTo>
                    <a:pt x="50" y="12103"/>
                  </a:lnTo>
                  <a:lnTo>
                    <a:pt x="0" y="13030"/>
                  </a:lnTo>
                  <a:lnTo>
                    <a:pt x="304" y="13398"/>
                  </a:lnTo>
                  <a:lnTo>
                    <a:pt x="1028" y="13588"/>
                  </a:lnTo>
                  <a:lnTo>
                    <a:pt x="1231" y="13601"/>
                  </a:lnTo>
                  <a:lnTo>
                    <a:pt x="1435" y="13601"/>
                  </a:lnTo>
                  <a:lnTo>
                    <a:pt x="2997" y="8991"/>
                  </a:lnTo>
                  <a:lnTo>
                    <a:pt x="2984" y="5613"/>
                  </a:lnTo>
                  <a:lnTo>
                    <a:pt x="2946" y="4965"/>
                  </a:lnTo>
                  <a:lnTo>
                    <a:pt x="3428" y="4394"/>
                  </a:lnTo>
                  <a:lnTo>
                    <a:pt x="7213" y="2133"/>
                  </a:lnTo>
                  <a:lnTo>
                    <a:pt x="7518" y="1765"/>
                  </a:lnTo>
                  <a:lnTo>
                    <a:pt x="7518" y="812"/>
                  </a:lnTo>
                  <a:lnTo>
                    <a:pt x="7340" y="469"/>
                  </a:lnTo>
                  <a:lnTo>
                    <a:pt x="6730" y="101"/>
                  </a:lnTo>
                  <a:lnTo>
                    <a:pt x="6502" y="38"/>
                  </a:lnTo>
                  <a:lnTo>
                    <a:pt x="6070" y="50"/>
                  </a:lnTo>
                  <a:lnTo>
                    <a:pt x="4825" y="482"/>
                  </a:lnTo>
                  <a:lnTo>
                    <a:pt x="3797" y="1028"/>
                  </a:lnTo>
                  <a:lnTo>
                    <a:pt x="2844" y="1727"/>
                  </a:lnTo>
                  <a:lnTo>
                    <a:pt x="2844" y="850"/>
                  </a:lnTo>
                  <a:lnTo>
                    <a:pt x="2730" y="571"/>
                  </a:lnTo>
                  <a:lnTo>
                    <a:pt x="2235" y="126"/>
                  </a:lnTo>
                  <a:lnTo>
                    <a:pt x="19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5" name="object 45"/>
            <p:cNvSpPr/>
            <p:nvPr/>
          </p:nvSpPr>
          <p:spPr>
            <a:xfrm>
              <a:off x="11171602" y="5249205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231" y="13601"/>
                  </a:moveTo>
                  <a:lnTo>
                    <a:pt x="1028" y="13588"/>
                  </a:lnTo>
                  <a:lnTo>
                    <a:pt x="304" y="13398"/>
                  </a:lnTo>
                  <a:lnTo>
                    <a:pt x="0" y="13030"/>
                  </a:lnTo>
                  <a:lnTo>
                    <a:pt x="0" y="12445"/>
                  </a:lnTo>
                  <a:lnTo>
                    <a:pt x="12" y="12217"/>
                  </a:lnTo>
                  <a:lnTo>
                    <a:pt x="228" y="11188"/>
                  </a:lnTo>
                  <a:lnTo>
                    <a:pt x="330" y="10667"/>
                  </a:lnTo>
                  <a:lnTo>
                    <a:pt x="368" y="10147"/>
                  </a:lnTo>
                  <a:lnTo>
                    <a:pt x="469" y="9448"/>
                  </a:lnTo>
                  <a:lnTo>
                    <a:pt x="533" y="8496"/>
                  </a:lnTo>
                  <a:lnTo>
                    <a:pt x="533" y="7289"/>
                  </a:lnTo>
                  <a:lnTo>
                    <a:pt x="533" y="6248"/>
                  </a:lnTo>
                  <a:lnTo>
                    <a:pt x="495" y="5232"/>
                  </a:lnTo>
                  <a:lnTo>
                    <a:pt x="469" y="4216"/>
                  </a:lnTo>
                  <a:lnTo>
                    <a:pt x="419" y="3200"/>
                  </a:lnTo>
                  <a:lnTo>
                    <a:pt x="393" y="2197"/>
                  </a:lnTo>
                  <a:lnTo>
                    <a:pt x="393" y="1193"/>
                  </a:lnTo>
                  <a:lnTo>
                    <a:pt x="393" y="850"/>
                  </a:lnTo>
                  <a:lnTo>
                    <a:pt x="520" y="571"/>
                  </a:lnTo>
                  <a:lnTo>
                    <a:pt x="749" y="342"/>
                  </a:lnTo>
                  <a:lnTo>
                    <a:pt x="990" y="126"/>
                  </a:lnTo>
                  <a:lnTo>
                    <a:pt x="1269" y="0"/>
                  </a:lnTo>
                  <a:lnTo>
                    <a:pt x="1612" y="0"/>
                  </a:lnTo>
                  <a:lnTo>
                    <a:pt x="1943" y="0"/>
                  </a:lnTo>
                  <a:lnTo>
                    <a:pt x="2235" y="126"/>
                  </a:lnTo>
                  <a:lnTo>
                    <a:pt x="2489" y="342"/>
                  </a:lnTo>
                  <a:lnTo>
                    <a:pt x="2730" y="571"/>
                  </a:lnTo>
                  <a:lnTo>
                    <a:pt x="2844" y="850"/>
                  </a:lnTo>
                  <a:lnTo>
                    <a:pt x="2844" y="1193"/>
                  </a:lnTo>
                  <a:lnTo>
                    <a:pt x="2844" y="1727"/>
                  </a:lnTo>
                  <a:lnTo>
                    <a:pt x="6184" y="38"/>
                  </a:lnTo>
                  <a:lnTo>
                    <a:pt x="6502" y="38"/>
                  </a:lnTo>
                  <a:lnTo>
                    <a:pt x="6730" y="101"/>
                  </a:lnTo>
                  <a:lnTo>
                    <a:pt x="6984" y="253"/>
                  </a:lnTo>
                  <a:lnTo>
                    <a:pt x="7340" y="469"/>
                  </a:lnTo>
                  <a:lnTo>
                    <a:pt x="7518" y="812"/>
                  </a:lnTo>
                  <a:lnTo>
                    <a:pt x="7518" y="1257"/>
                  </a:lnTo>
                  <a:lnTo>
                    <a:pt x="7518" y="1765"/>
                  </a:lnTo>
                  <a:lnTo>
                    <a:pt x="7213" y="2133"/>
                  </a:lnTo>
                  <a:lnTo>
                    <a:pt x="6603" y="2374"/>
                  </a:lnTo>
                  <a:lnTo>
                    <a:pt x="6261" y="2489"/>
                  </a:lnTo>
                  <a:lnTo>
                    <a:pt x="5803" y="2692"/>
                  </a:lnTo>
                  <a:lnTo>
                    <a:pt x="5206" y="3022"/>
                  </a:lnTo>
                  <a:lnTo>
                    <a:pt x="4483" y="3492"/>
                  </a:lnTo>
                  <a:lnTo>
                    <a:pt x="4330" y="3619"/>
                  </a:lnTo>
                  <a:lnTo>
                    <a:pt x="3860" y="3987"/>
                  </a:lnTo>
                  <a:lnTo>
                    <a:pt x="3428" y="4394"/>
                  </a:lnTo>
                  <a:lnTo>
                    <a:pt x="3047" y="4864"/>
                  </a:lnTo>
                  <a:lnTo>
                    <a:pt x="2984" y="5613"/>
                  </a:lnTo>
                  <a:lnTo>
                    <a:pt x="2997" y="6324"/>
                  </a:lnTo>
                  <a:lnTo>
                    <a:pt x="2997" y="7099"/>
                  </a:lnTo>
                  <a:lnTo>
                    <a:pt x="2997" y="8991"/>
                  </a:lnTo>
                  <a:lnTo>
                    <a:pt x="1435" y="13601"/>
                  </a:lnTo>
                  <a:lnTo>
                    <a:pt x="1231" y="1360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6" name="object 46"/>
            <p:cNvSpPr/>
            <p:nvPr/>
          </p:nvSpPr>
          <p:spPr>
            <a:xfrm>
              <a:off x="11179188" y="524948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6986" y="571"/>
                  </a:moveTo>
                  <a:lnTo>
                    <a:pt x="4408" y="571"/>
                  </a:lnTo>
                  <a:lnTo>
                    <a:pt x="3214" y="1066"/>
                  </a:lnTo>
                  <a:lnTo>
                    <a:pt x="0" y="9169"/>
                  </a:lnTo>
                  <a:lnTo>
                    <a:pt x="204" y="9893"/>
                  </a:lnTo>
                  <a:lnTo>
                    <a:pt x="931" y="11125"/>
                  </a:lnTo>
                  <a:lnTo>
                    <a:pt x="1931" y="12572"/>
                  </a:lnTo>
                  <a:lnTo>
                    <a:pt x="3608" y="13474"/>
                  </a:lnTo>
                  <a:lnTo>
                    <a:pt x="6345" y="13474"/>
                  </a:lnTo>
                  <a:lnTo>
                    <a:pt x="8000" y="12992"/>
                  </a:lnTo>
                  <a:lnTo>
                    <a:pt x="7646" y="12992"/>
                  </a:lnTo>
                  <a:lnTo>
                    <a:pt x="8783" y="12318"/>
                  </a:lnTo>
                  <a:lnTo>
                    <a:pt x="9600" y="11607"/>
                  </a:lnTo>
                  <a:lnTo>
                    <a:pt x="9970" y="11125"/>
                  </a:lnTo>
                  <a:lnTo>
                    <a:pt x="4881" y="11125"/>
                  </a:lnTo>
                  <a:lnTo>
                    <a:pt x="4107" y="10782"/>
                  </a:lnTo>
                  <a:lnTo>
                    <a:pt x="3252" y="10210"/>
                  </a:lnTo>
                  <a:lnTo>
                    <a:pt x="2996" y="9893"/>
                  </a:lnTo>
                  <a:lnTo>
                    <a:pt x="2465" y="8750"/>
                  </a:lnTo>
                  <a:lnTo>
                    <a:pt x="2477" y="6286"/>
                  </a:lnTo>
                  <a:lnTo>
                    <a:pt x="4319" y="3340"/>
                  </a:lnTo>
                  <a:lnTo>
                    <a:pt x="12009" y="3340"/>
                  </a:lnTo>
                  <a:lnTo>
                    <a:pt x="11919" y="1689"/>
                  </a:lnTo>
                  <a:lnTo>
                    <a:pt x="9335" y="1689"/>
                  </a:lnTo>
                  <a:lnTo>
                    <a:pt x="8359" y="1066"/>
                  </a:lnTo>
                  <a:lnTo>
                    <a:pt x="8538" y="1066"/>
                  </a:lnTo>
                  <a:lnTo>
                    <a:pt x="6986" y="571"/>
                  </a:lnTo>
                  <a:close/>
                </a:path>
                <a:path w="13334" h="13970">
                  <a:moveTo>
                    <a:pt x="12009" y="3340"/>
                  </a:moveTo>
                  <a:lnTo>
                    <a:pt x="7392" y="3340"/>
                  </a:lnTo>
                  <a:lnTo>
                    <a:pt x="7951" y="3619"/>
                  </a:lnTo>
                  <a:lnTo>
                    <a:pt x="8307" y="3873"/>
                  </a:lnTo>
                  <a:lnTo>
                    <a:pt x="8621" y="4216"/>
                  </a:lnTo>
                  <a:lnTo>
                    <a:pt x="8878" y="4571"/>
                  </a:lnTo>
                  <a:lnTo>
                    <a:pt x="9081" y="4927"/>
                  </a:lnTo>
                  <a:lnTo>
                    <a:pt x="9089" y="7810"/>
                  </a:lnTo>
                  <a:lnTo>
                    <a:pt x="8675" y="8750"/>
                  </a:lnTo>
                  <a:lnTo>
                    <a:pt x="8408" y="9169"/>
                  </a:lnTo>
                  <a:lnTo>
                    <a:pt x="7529" y="10210"/>
                  </a:lnTo>
                  <a:lnTo>
                    <a:pt x="6810" y="10782"/>
                  </a:lnTo>
                  <a:lnTo>
                    <a:pt x="10224" y="10782"/>
                  </a:lnTo>
                  <a:lnTo>
                    <a:pt x="11785" y="13474"/>
                  </a:lnTo>
                  <a:lnTo>
                    <a:pt x="12600" y="13474"/>
                  </a:lnTo>
                  <a:lnTo>
                    <a:pt x="13310" y="12801"/>
                  </a:lnTo>
                  <a:lnTo>
                    <a:pt x="13310" y="11607"/>
                  </a:lnTo>
                  <a:lnTo>
                    <a:pt x="13095" y="11391"/>
                  </a:lnTo>
                  <a:lnTo>
                    <a:pt x="12746" y="10782"/>
                  </a:lnTo>
                  <a:lnTo>
                    <a:pt x="12555" y="10210"/>
                  </a:lnTo>
                  <a:lnTo>
                    <a:pt x="12433" y="9893"/>
                  </a:lnTo>
                  <a:lnTo>
                    <a:pt x="12306" y="9169"/>
                  </a:lnTo>
                  <a:lnTo>
                    <a:pt x="12251" y="8750"/>
                  </a:lnTo>
                  <a:lnTo>
                    <a:pt x="12129" y="7810"/>
                  </a:lnTo>
                  <a:lnTo>
                    <a:pt x="12009" y="3340"/>
                  </a:lnTo>
                  <a:close/>
                </a:path>
                <a:path w="13334" h="13970">
                  <a:moveTo>
                    <a:pt x="11151" y="0"/>
                  </a:moveTo>
                  <a:lnTo>
                    <a:pt x="9602" y="0"/>
                  </a:lnTo>
                  <a:lnTo>
                    <a:pt x="9496" y="228"/>
                  </a:lnTo>
                  <a:lnTo>
                    <a:pt x="9437" y="355"/>
                  </a:lnTo>
                  <a:lnTo>
                    <a:pt x="9335" y="1689"/>
                  </a:lnTo>
                  <a:lnTo>
                    <a:pt x="11919" y="1689"/>
                  </a:lnTo>
                  <a:lnTo>
                    <a:pt x="11808" y="1066"/>
                  </a:lnTo>
                  <a:lnTo>
                    <a:pt x="11682" y="355"/>
                  </a:lnTo>
                  <a:lnTo>
                    <a:pt x="11659" y="228"/>
                  </a:lnTo>
                  <a:lnTo>
                    <a:pt x="111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7" name="object 47"/>
            <p:cNvSpPr/>
            <p:nvPr/>
          </p:nvSpPr>
          <p:spPr>
            <a:xfrm>
              <a:off x="11179063" y="5249304"/>
              <a:ext cx="13970" cy="13970"/>
            </a:xfrm>
            <a:custGeom>
              <a:avLst/>
              <a:gdLst/>
              <a:ahLst/>
              <a:cxnLst/>
              <a:rect l="l" t="t" r="r" b="b"/>
              <a:pathLst>
                <a:path w="13970" h="13970">
                  <a:moveTo>
                    <a:pt x="9410" y="6997"/>
                  </a:moveTo>
                  <a:lnTo>
                    <a:pt x="9436" y="6870"/>
                  </a:lnTo>
                  <a:lnTo>
                    <a:pt x="9410" y="6997"/>
                  </a:lnTo>
                  <a:close/>
                </a:path>
                <a:path w="13970" h="13970">
                  <a:moveTo>
                    <a:pt x="2501" y="8305"/>
                  </a:moveTo>
                  <a:close/>
                </a:path>
                <a:path w="13970" h="13970">
                  <a:moveTo>
                    <a:pt x="5600" y="11303"/>
                  </a:moveTo>
                  <a:lnTo>
                    <a:pt x="8178" y="9779"/>
                  </a:lnTo>
                  <a:lnTo>
                    <a:pt x="8534" y="9347"/>
                  </a:lnTo>
                  <a:lnTo>
                    <a:pt x="8801" y="8928"/>
                  </a:lnTo>
                  <a:lnTo>
                    <a:pt x="8991" y="8496"/>
                  </a:lnTo>
                  <a:lnTo>
                    <a:pt x="9270" y="7861"/>
                  </a:lnTo>
                  <a:lnTo>
                    <a:pt x="9410" y="7353"/>
                  </a:lnTo>
                  <a:lnTo>
                    <a:pt x="9410" y="6997"/>
                  </a:lnTo>
                  <a:lnTo>
                    <a:pt x="9448" y="6845"/>
                  </a:lnTo>
                  <a:lnTo>
                    <a:pt x="9461" y="6629"/>
                  </a:lnTo>
                  <a:lnTo>
                    <a:pt x="9461" y="6337"/>
                  </a:lnTo>
                  <a:lnTo>
                    <a:pt x="9448" y="6146"/>
                  </a:lnTo>
                  <a:lnTo>
                    <a:pt x="9423" y="5969"/>
                  </a:lnTo>
                  <a:lnTo>
                    <a:pt x="9397" y="5803"/>
                  </a:lnTo>
                  <a:lnTo>
                    <a:pt x="9372" y="5626"/>
                  </a:lnTo>
                  <a:lnTo>
                    <a:pt x="9309" y="5397"/>
                  </a:lnTo>
                  <a:lnTo>
                    <a:pt x="9207" y="5105"/>
                  </a:lnTo>
                  <a:lnTo>
                    <a:pt x="9131" y="4953"/>
                  </a:lnTo>
                  <a:lnTo>
                    <a:pt x="9004" y="4749"/>
                  </a:lnTo>
                  <a:lnTo>
                    <a:pt x="8801" y="4457"/>
                  </a:lnTo>
                  <a:lnTo>
                    <a:pt x="8674" y="4292"/>
                  </a:lnTo>
                  <a:lnTo>
                    <a:pt x="8432" y="4051"/>
                  </a:lnTo>
                  <a:lnTo>
                    <a:pt x="8280" y="3937"/>
                  </a:lnTo>
                  <a:lnTo>
                    <a:pt x="8077" y="3797"/>
                  </a:lnTo>
                  <a:lnTo>
                    <a:pt x="7835" y="3657"/>
                  </a:lnTo>
                  <a:lnTo>
                    <a:pt x="7518" y="3517"/>
                  </a:lnTo>
                  <a:lnTo>
                    <a:pt x="7391" y="3441"/>
                  </a:lnTo>
                  <a:lnTo>
                    <a:pt x="6870" y="3251"/>
                  </a:lnTo>
                  <a:lnTo>
                    <a:pt x="6311" y="3136"/>
                  </a:lnTo>
                  <a:lnTo>
                    <a:pt x="5727" y="3098"/>
                  </a:lnTo>
                  <a:lnTo>
                    <a:pt x="5499" y="3124"/>
                  </a:lnTo>
                  <a:lnTo>
                    <a:pt x="4889" y="3289"/>
                  </a:lnTo>
                  <a:lnTo>
                    <a:pt x="2552" y="6781"/>
                  </a:lnTo>
                  <a:lnTo>
                    <a:pt x="2514" y="6959"/>
                  </a:lnTo>
                  <a:lnTo>
                    <a:pt x="2476" y="7620"/>
                  </a:lnTo>
                  <a:lnTo>
                    <a:pt x="2501" y="8255"/>
                  </a:lnTo>
                  <a:lnTo>
                    <a:pt x="2501" y="8559"/>
                  </a:lnTo>
                  <a:lnTo>
                    <a:pt x="2590" y="8928"/>
                  </a:lnTo>
                  <a:lnTo>
                    <a:pt x="2768" y="9347"/>
                  </a:lnTo>
                  <a:lnTo>
                    <a:pt x="2819" y="9486"/>
                  </a:lnTo>
                  <a:lnTo>
                    <a:pt x="3060" y="9994"/>
                  </a:lnTo>
                  <a:lnTo>
                    <a:pt x="3378" y="10388"/>
                  </a:lnTo>
                  <a:lnTo>
                    <a:pt x="3784" y="10706"/>
                  </a:lnTo>
                  <a:lnTo>
                    <a:pt x="3949" y="10795"/>
                  </a:lnTo>
                  <a:lnTo>
                    <a:pt x="4089" y="10896"/>
                  </a:lnTo>
                  <a:lnTo>
                    <a:pt x="4571" y="11112"/>
                  </a:lnTo>
                  <a:lnTo>
                    <a:pt x="4864" y="11239"/>
                  </a:lnTo>
                  <a:lnTo>
                    <a:pt x="5219" y="11303"/>
                  </a:lnTo>
                  <a:lnTo>
                    <a:pt x="5600" y="11303"/>
                  </a:lnTo>
                  <a:close/>
                </a:path>
                <a:path w="13970" h="13970">
                  <a:moveTo>
                    <a:pt x="5524" y="13652"/>
                  </a:moveTo>
                  <a:lnTo>
                    <a:pt x="0" y="8902"/>
                  </a:lnTo>
                  <a:lnTo>
                    <a:pt x="0" y="7670"/>
                  </a:lnTo>
                  <a:lnTo>
                    <a:pt x="0" y="5511"/>
                  </a:lnTo>
                  <a:lnTo>
                    <a:pt x="761" y="3695"/>
                  </a:lnTo>
                  <a:lnTo>
                    <a:pt x="2285" y="2197"/>
                  </a:lnTo>
                  <a:lnTo>
                    <a:pt x="3340" y="1244"/>
                  </a:lnTo>
                  <a:lnTo>
                    <a:pt x="4533" y="749"/>
                  </a:lnTo>
                  <a:lnTo>
                    <a:pt x="5905" y="749"/>
                  </a:lnTo>
                  <a:lnTo>
                    <a:pt x="7111" y="749"/>
                  </a:lnTo>
                  <a:lnTo>
                    <a:pt x="8305" y="1130"/>
                  </a:lnTo>
                  <a:lnTo>
                    <a:pt x="9461" y="1866"/>
                  </a:lnTo>
                  <a:lnTo>
                    <a:pt x="9385" y="1219"/>
                  </a:lnTo>
                  <a:lnTo>
                    <a:pt x="9385" y="990"/>
                  </a:lnTo>
                  <a:lnTo>
                    <a:pt x="9448" y="762"/>
                  </a:lnTo>
                  <a:lnTo>
                    <a:pt x="9563" y="533"/>
                  </a:lnTo>
                  <a:lnTo>
                    <a:pt x="9728" y="177"/>
                  </a:lnTo>
                  <a:lnTo>
                    <a:pt x="10071" y="0"/>
                  </a:lnTo>
                  <a:lnTo>
                    <a:pt x="10566" y="0"/>
                  </a:lnTo>
                  <a:lnTo>
                    <a:pt x="10794" y="0"/>
                  </a:lnTo>
                  <a:lnTo>
                    <a:pt x="11023" y="63"/>
                  </a:lnTo>
                  <a:lnTo>
                    <a:pt x="11277" y="177"/>
                  </a:lnTo>
                  <a:lnTo>
                    <a:pt x="11785" y="406"/>
                  </a:lnTo>
                  <a:lnTo>
                    <a:pt x="12090" y="2120"/>
                  </a:lnTo>
                  <a:lnTo>
                    <a:pt x="12191" y="5283"/>
                  </a:lnTo>
                  <a:lnTo>
                    <a:pt x="12255" y="7988"/>
                  </a:lnTo>
                  <a:lnTo>
                    <a:pt x="12509" y="9944"/>
                  </a:lnTo>
                  <a:lnTo>
                    <a:pt x="12966" y="11125"/>
                  </a:lnTo>
                  <a:lnTo>
                    <a:pt x="13220" y="11569"/>
                  </a:lnTo>
                  <a:lnTo>
                    <a:pt x="13436" y="11785"/>
                  </a:lnTo>
                  <a:lnTo>
                    <a:pt x="13550" y="12065"/>
                  </a:lnTo>
                  <a:lnTo>
                    <a:pt x="13550" y="12446"/>
                  </a:lnTo>
                  <a:lnTo>
                    <a:pt x="13550" y="12738"/>
                  </a:lnTo>
                  <a:lnTo>
                    <a:pt x="13436" y="12979"/>
                  </a:lnTo>
                  <a:lnTo>
                    <a:pt x="13195" y="13220"/>
                  </a:lnTo>
                  <a:lnTo>
                    <a:pt x="12953" y="13436"/>
                  </a:lnTo>
                  <a:lnTo>
                    <a:pt x="12649" y="13550"/>
                  </a:lnTo>
                  <a:lnTo>
                    <a:pt x="12255" y="13550"/>
                  </a:lnTo>
                  <a:lnTo>
                    <a:pt x="11963" y="13550"/>
                  </a:lnTo>
                  <a:lnTo>
                    <a:pt x="10350" y="10960"/>
                  </a:lnTo>
                  <a:lnTo>
                    <a:pt x="9766" y="11747"/>
                  </a:lnTo>
                  <a:lnTo>
                    <a:pt x="9080" y="12395"/>
                  </a:lnTo>
                  <a:lnTo>
                    <a:pt x="8254" y="12877"/>
                  </a:lnTo>
                  <a:lnTo>
                    <a:pt x="7429" y="13373"/>
                  </a:lnTo>
                  <a:lnTo>
                    <a:pt x="6515" y="13639"/>
                  </a:lnTo>
                  <a:lnTo>
                    <a:pt x="5524" y="1365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11194636" y="5249140"/>
              <a:ext cx="19050" cy="13970"/>
            </a:xfrm>
            <a:custGeom>
              <a:avLst/>
              <a:gdLst/>
              <a:ahLst/>
              <a:cxnLst/>
              <a:rect l="l" t="t" r="r" b="b"/>
              <a:pathLst>
                <a:path w="19050" h="13970">
                  <a:moveTo>
                    <a:pt x="1778" y="520"/>
                  </a:moveTo>
                  <a:lnTo>
                    <a:pt x="469" y="520"/>
                  </a:lnTo>
                  <a:lnTo>
                    <a:pt x="0" y="990"/>
                  </a:lnTo>
                  <a:lnTo>
                    <a:pt x="63" y="13296"/>
                  </a:lnTo>
                  <a:lnTo>
                    <a:pt x="584" y="13817"/>
                  </a:lnTo>
                  <a:lnTo>
                    <a:pt x="1612" y="13817"/>
                  </a:lnTo>
                  <a:lnTo>
                    <a:pt x="2133" y="13296"/>
                  </a:lnTo>
                  <a:lnTo>
                    <a:pt x="2283" y="13042"/>
                  </a:lnTo>
                  <a:lnTo>
                    <a:pt x="2399" y="4648"/>
                  </a:lnTo>
                  <a:lnTo>
                    <a:pt x="2600" y="4267"/>
                  </a:lnTo>
                  <a:lnTo>
                    <a:pt x="2827" y="3936"/>
                  </a:lnTo>
                  <a:lnTo>
                    <a:pt x="3263" y="3390"/>
                  </a:lnTo>
                  <a:lnTo>
                    <a:pt x="4299" y="2628"/>
                  </a:lnTo>
                  <a:lnTo>
                    <a:pt x="18074" y="2628"/>
                  </a:lnTo>
                  <a:lnTo>
                    <a:pt x="17691" y="1981"/>
                  </a:lnTo>
                  <a:lnTo>
                    <a:pt x="17201" y="1523"/>
                  </a:lnTo>
                  <a:lnTo>
                    <a:pt x="8712" y="1523"/>
                  </a:lnTo>
                  <a:lnTo>
                    <a:pt x="8461" y="1269"/>
                  </a:lnTo>
                  <a:lnTo>
                    <a:pt x="2311" y="1269"/>
                  </a:lnTo>
                  <a:lnTo>
                    <a:pt x="2006" y="660"/>
                  </a:lnTo>
                  <a:lnTo>
                    <a:pt x="1778" y="520"/>
                  </a:lnTo>
                  <a:close/>
                </a:path>
                <a:path w="19050" h="13970">
                  <a:moveTo>
                    <a:pt x="11078" y="2628"/>
                  </a:moveTo>
                  <a:lnTo>
                    <a:pt x="6452" y="2628"/>
                  </a:lnTo>
                  <a:lnTo>
                    <a:pt x="6984" y="3136"/>
                  </a:lnTo>
                  <a:lnTo>
                    <a:pt x="8166" y="4648"/>
                  </a:lnTo>
                  <a:lnTo>
                    <a:pt x="8547" y="5473"/>
                  </a:lnTo>
                  <a:lnTo>
                    <a:pt x="8712" y="6362"/>
                  </a:lnTo>
                  <a:lnTo>
                    <a:pt x="8830" y="6743"/>
                  </a:lnTo>
                  <a:lnTo>
                    <a:pt x="8877" y="6896"/>
                  </a:lnTo>
                  <a:lnTo>
                    <a:pt x="8971" y="12103"/>
                  </a:lnTo>
                  <a:lnTo>
                    <a:pt x="9083" y="13296"/>
                  </a:lnTo>
                  <a:lnTo>
                    <a:pt x="9618" y="13817"/>
                  </a:lnTo>
                  <a:lnTo>
                    <a:pt x="10531" y="13817"/>
                  </a:lnTo>
                  <a:lnTo>
                    <a:pt x="11082" y="13296"/>
                  </a:lnTo>
                  <a:lnTo>
                    <a:pt x="11240" y="13042"/>
                  </a:lnTo>
                  <a:lnTo>
                    <a:pt x="11334" y="6362"/>
                  </a:lnTo>
                  <a:lnTo>
                    <a:pt x="11174" y="5626"/>
                  </a:lnTo>
                  <a:lnTo>
                    <a:pt x="11141" y="5473"/>
                  </a:lnTo>
                  <a:lnTo>
                    <a:pt x="11045" y="5029"/>
                  </a:lnTo>
                  <a:lnTo>
                    <a:pt x="10962" y="4648"/>
                  </a:lnTo>
                  <a:lnTo>
                    <a:pt x="10725" y="4267"/>
                  </a:lnTo>
                  <a:lnTo>
                    <a:pt x="10286" y="3390"/>
                  </a:lnTo>
                  <a:lnTo>
                    <a:pt x="10485" y="3136"/>
                  </a:lnTo>
                  <a:lnTo>
                    <a:pt x="11078" y="2628"/>
                  </a:lnTo>
                  <a:close/>
                </a:path>
                <a:path w="19050" h="13970">
                  <a:moveTo>
                    <a:pt x="18094" y="2628"/>
                  </a:moveTo>
                  <a:lnTo>
                    <a:pt x="14703" y="2628"/>
                  </a:lnTo>
                  <a:lnTo>
                    <a:pt x="15946" y="3797"/>
                  </a:lnTo>
                  <a:lnTo>
                    <a:pt x="16040" y="3936"/>
                  </a:lnTo>
                  <a:lnTo>
                    <a:pt x="16354" y="4648"/>
                  </a:lnTo>
                  <a:lnTo>
                    <a:pt x="16479" y="5029"/>
                  </a:lnTo>
                  <a:lnTo>
                    <a:pt x="16522" y="8127"/>
                  </a:lnTo>
                  <a:lnTo>
                    <a:pt x="15949" y="11150"/>
                  </a:lnTo>
                  <a:lnTo>
                    <a:pt x="15792" y="12103"/>
                  </a:lnTo>
                  <a:lnTo>
                    <a:pt x="15747" y="13042"/>
                  </a:lnTo>
                  <a:lnTo>
                    <a:pt x="15874" y="13296"/>
                  </a:lnTo>
                  <a:lnTo>
                    <a:pt x="16525" y="13817"/>
                  </a:lnTo>
                  <a:lnTo>
                    <a:pt x="17462" y="13817"/>
                  </a:lnTo>
                  <a:lnTo>
                    <a:pt x="17843" y="13474"/>
                  </a:lnTo>
                  <a:lnTo>
                    <a:pt x="18011" y="13296"/>
                  </a:lnTo>
                  <a:lnTo>
                    <a:pt x="18150" y="13042"/>
                  </a:lnTo>
                  <a:lnTo>
                    <a:pt x="18453" y="11150"/>
                  </a:lnTo>
                  <a:lnTo>
                    <a:pt x="18834" y="9232"/>
                  </a:lnTo>
                  <a:lnTo>
                    <a:pt x="18761" y="3936"/>
                  </a:lnTo>
                  <a:lnTo>
                    <a:pt x="18094" y="2628"/>
                  </a:lnTo>
                  <a:close/>
                </a:path>
                <a:path w="19050" h="13970">
                  <a:moveTo>
                    <a:pt x="13874" y="0"/>
                  </a:moveTo>
                  <a:lnTo>
                    <a:pt x="10936" y="0"/>
                  </a:lnTo>
                  <a:lnTo>
                    <a:pt x="9703" y="520"/>
                  </a:lnTo>
                  <a:lnTo>
                    <a:pt x="8712" y="1523"/>
                  </a:lnTo>
                  <a:lnTo>
                    <a:pt x="17201" y="1523"/>
                  </a:lnTo>
                  <a:lnTo>
                    <a:pt x="16929" y="1269"/>
                  </a:lnTo>
                  <a:lnTo>
                    <a:pt x="14897" y="241"/>
                  </a:lnTo>
                  <a:lnTo>
                    <a:pt x="13874" y="0"/>
                  </a:lnTo>
                  <a:close/>
                </a:path>
                <a:path w="19050" h="13970">
                  <a:moveTo>
                    <a:pt x="3598" y="241"/>
                  </a:moveTo>
                  <a:lnTo>
                    <a:pt x="3397" y="241"/>
                  </a:lnTo>
                  <a:lnTo>
                    <a:pt x="2136" y="1269"/>
                  </a:lnTo>
                  <a:lnTo>
                    <a:pt x="8461" y="1269"/>
                  </a:lnTo>
                  <a:lnTo>
                    <a:pt x="7721" y="520"/>
                  </a:lnTo>
                  <a:lnTo>
                    <a:pt x="2853" y="520"/>
                  </a:lnTo>
                  <a:lnTo>
                    <a:pt x="3598" y="241"/>
                  </a:lnTo>
                  <a:close/>
                </a:path>
                <a:path w="19050" h="13970">
                  <a:moveTo>
                    <a:pt x="6565" y="0"/>
                  </a:moveTo>
                  <a:lnTo>
                    <a:pt x="4241" y="0"/>
                  </a:lnTo>
                  <a:lnTo>
                    <a:pt x="2853" y="520"/>
                  </a:lnTo>
                  <a:lnTo>
                    <a:pt x="7737" y="520"/>
                  </a:lnTo>
                  <a:lnTo>
                    <a:pt x="6565" y="0"/>
                  </a:lnTo>
                  <a:close/>
                </a:path>
                <a:path w="19050" h="13970">
                  <a:moveTo>
                    <a:pt x="10347" y="241"/>
                  </a:moveTo>
                  <a:lnTo>
                    <a:pt x="7108" y="241"/>
                  </a:lnTo>
                  <a:lnTo>
                    <a:pt x="7737" y="520"/>
                  </a:lnTo>
                  <a:lnTo>
                    <a:pt x="9666" y="520"/>
                  </a:lnTo>
                  <a:lnTo>
                    <a:pt x="10347" y="2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9" name="object 49"/>
            <p:cNvSpPr/>
            <p:nvPr/>
          </p:nvSpPr>
          <p:spPr>
            <a:xfrm>
              <a:off x="11194521" y="5249114"/>
              <a:ext cx="19685" cy="13970"/>
            </a:xfrm>
            <a:custGeom>
              <a:avLst/>
              <a:gdLst/>
              <a:ahLst/>
              <a:cxnLst/>
              <a:rect l="l" t="t" r="r" b="b"/>
              <a:pathLst>
                <a:path w="19684" h="13970">
                  <a:moveTo>
                    <a:pt x="18313" y="12750"/>
                  </a:moveTo>
                  <a:lnTo>
                    <a:pt x="18326" y="12623"/>
                  </a:lnTo>
                  <a:lnTo>
                    <a:pt x="18313" y="12750"/>
                  </a:lnTo>
                  <a:close/>
                </a:path>
                <a:path w="19684" h="13970">
                  <a:moveTo>
                    <a:pt x="17081" y="13842"/>
                  </a:moveTo>
                  <a:lnTo>
                    <a:pt x="16776" y="13842"/>
                  </a:lnTo>
                  <a:lnTo>
                    <a:pt x="16497" y="13728"/>
                  </a:lnTo>
                  <a:lnTo>
                    <a:pt x="16243" y="13525"/>
                  </a:lnTo>
                  <a:lnTo>
                    <a:pt x="15989" y="13322"/>
                  </a:lnTo>
                  <a:lnTo>
                    <a:pt x="15862" y="13068"/>
                  </a:lnTo>
                  <a:lnTo>
                    <a:pt x="15862" y="12776"/>
                  </a:lnTo>
                  <a:lnTo>
                    <a:pt x="15862" y="12395"/>
                  </a:lnTo>
                  <a:lnTo>
                    <a:pt x="16078" y="11087"/>
                  </a:lnTo>
                  <a:lnTo>
                    <a:pt x="16497" y="8877"/>
                  </a:lnTo>
                  <a:lnTo>
                    <a:pt x="16637" y="8153"/>
                  </a:lnTo>
                  <a:lnTo>
                    <a:pt x="16700" y="7327"/>
                  </a:lnTo>
                  <a:lnTo>
                    <a:pt x="16700" y="6388"/>
                  </a:lnTo>
                  <a:lnTo>
                    <a:pt x="16700" y="5651"/>
                  </a:lnTo>
                  <a:lnTo>
                    <a:pt x="16573" y="4940"/>
                  </a:lnTo>
                  <a:lnTo>
                    <a:pt x="15443" y="3225"/>
                  </a:lnTo>
                  <a:lnTo>
                    <a:pt x="15024" y="2844"/>
                  </a:lnTo>
                  <a:lnTo>
                    <a:pt x="14287" y="2552"/>
                  </a:lnTo>
                  <a:lnTo>
                    <a:pt x="13195" y="2349"/>
                  </a:lnTo>
                  <a:lnTo>
                    <a:pt x="12585" y="2349"/>
                  </a:lnTo>
                  <a:lnTo>
                    <a:pt x="12242" y="2362"/>
                  </a:lnTo>
                  <a:lnTo>
                    <a:pt x="12090" y="2387"/>
                  </a:lnTo>
                  <a:lnTo>
                    <a:pt x="11684" y="2489"/>
                  </a:lnTo>
                  <a:lnTo>
                    <a:pt x="11506" y="2552"/>
                  </a:lnTo>
                  <a:lnTo>
                    <a:pt x="11239" y="2654"/>
                  </a:lnTo>
                  <a:lnTo>
                    <a:pt x="10972" y="2832"/>
                  </a:lnTo>
                  <a:lnTo>
                    <a:pt x="10706" y="3047"/>
                  </a:lnTo>
                  <a:lnTo>
                    <a:pt x="10541" y="3213"/>
                  </a:lnTo>
                  <a:lnTo>
                    <a:pt x="10388" y="3390"/>
                  </a:lnTo>
                  <a:lnTo>
                    <a:pt x="11112" y="4838"/>
                  </a:lnTo>
                  <a:lnTo>
                    <a:pt x="11531" y="6769"/>
                  </a:lnTo>
                  <a:lnTo>
                    <a:pt x="11531" y="9270"/>
                  </a:lnTo>
                  <a:lnTo>
                    <a:pt x="11531" y="9766"/>
                  </a:lnTo>
                  <a:lnTo>
                    <a:pt x="11506" y="10274"/>
                  </a:lnTo>
                  <a:lnTo>
                    <a:pt x="11480" y="10769"/>
                  </a:lnTo>
                  <a:lnTo>
                    <a:pt x="11442" y="11379"/>
                  </a:lnTo>
                  <a:lnTo>
                    <a:pt x="11430" y="11988"/>
                  </a:lnTo>
                  <a:lnTo>
                    <a:pt x="11430" y="12598"/>
                  </a:lnTo>
                  <a:lnTo>
                    <a:pt x="11404" y="12941"/>
                  </a:lnTo>
                  <a:lnTo>
                    <a:pt x="11290" y="13233"/>
                  </a:lnTo>
                  <a:lnTo>
                    <a:pt x="11049" y="13449"/>
                  </a:lnTo>
                  <a:lnTo>
                    <a:pt x="10820" y="13677"/>
                  </a:lnTo>
                  <a:lnTo>
                    <a:pt x="10528" y="13792"/>
                  </a:lnTo>
                  <a:lnTo>
                    <a:pt x="10185" y="13792"/>
                  </a:lnTo>
                  <a:lnTo>
                    <a:pt x="9855" y="13792"/>
                  </a:lnTo>
                  <a:lnTo>
                    <a:pt x="9563" y="13677"/>
                  </a:lnTo>
                  <a:lnTo>
                    <a:pt x="9334" y="13449"/>
                  </a:lnTo>
                  <a:lnTo>
                    <a:pt x="9105" y="13233"/>
                  </a:lnTo>
                  <a:lnTo>
                    <a:pt x="8978" y="12941"/>
                  </a:lnTo>
                  <a:lnTo>
                    <a:pt x="8953" y="12598"/>
                  </a:lnTo>
                  <a:lnTo>
                    <a:pt x="8978" y="11976"/>
                  </a:lnTo>
                  <a:lnTo>
                    <a:pt x="8991" y="11366"/>
                  </a:lnTo>
                  <a:lnTo>
                    <a:pt x="9029" y="10782"/>
                  </a:lnTo>
                  <a:lnTo>
                    <a:pt x="9067" y="10185"/>
                  </a:lnTo>
                  <a:lnTo>
                    <a:pt x="9080" y="9613"/>
                  </a:lnTo>
                  <a:lnTo>
                    <a:pt x="9080" y="9042"/>
                  </a:lnTo>
                  <a:lnTo>
                    <a:pt x="9080" y="7810"/>
                  </a:lnTo>
                  <a:lnTo>
                    <a:pt x="8991" y="6921"/>
                  </a:lnTo>
                  <a:lnTo>
                    <a:pt x="8826" y="6388"/>
                  </a:lnTo>
                  <a:lnTo>
                    <a:pt x="8661" y="5499"/>
                  </a:lnTo>
                  <a:lnTo>
                    <a:pt x="8280" y="4673"/>
                  </a:lnTo>
                  <a:lnTo>
                    <a:pt x="7696" y="3911"/>
                  </a:lnTo>
                  <a:lnTo>
                    <a:pt x="7543" y="3708"/>
                  </a:lnTo>
                  <a:lnTo>
                    <a:pt x="7099" y="3162"/>
                  </a:lnTo>
                  <a:lnTo>
                    <a:pt x="6819" y="2895"/>
                  </a:lnTo>
                  <a:lnTo>
                    <a:pt x="6578" y="2768"/>
                  </a:lnTo>
                  <a:lnTo>
                    <a:pt x="6108" y="2514"/>
                  </a:lnTo>
                  <a:lnTo>
                    <a:pt x="5892" y="2425"/>
                  </a:lnTo>
                  <a:lnTo>
                    <a:pt x="5664" y="2374"/>
                  </a:lnTo>
                  <a:lnTo>
                    <a:pt x="5448" y="2374"/>
                  </a:lnTo>
                  <a:lnTo>
                    <a:pt x="5118" y="2387"/>
                  </a:lnTo>
                  <a:lnTo>
                    <a:pt x="4800" y="2463"/>
                  </a:lnTo>
                  <a:lnTo>
                    <a:pt x="4432" y="2641"/>
                  </a:lnTo>
                  <a:lnTo>
                    <a:pt x="4013" y="2933"/>
                  </a:lnTo>
                  <a:lnTo>
                    <a:pt x="3378" y="3416"/>
                  </a:lnTo>
                  <a:lnTo>
                    <a:pt x="3086" y="3695"/>
                  </a:lnTo>
                  <a:lnTo>
                    <a:pt x="3048" y="3822"/>
                  </a:lnTo>
                  <a:lnTo>
                    <a:pt x="2806" y="4140"/>
                  </a:lnTo>
                  <a:lnTo>
                    <a:pt x="2654" y="4381"/>
                  </a:lnTo>
                  <a:lnTo>
                    <a:pt x="2514" y="4622"/>
                  </a:lnTo>
                  <a:lnTo>
                    <a:pt x="2438" y="12649"/>
                  </a:lnTo>
                  <a:lnTo>
                    <a:pt x="2438" y="12979"/>
                  </a:lnTo>
                  <a:lnTo>
                    <a:pt x="2311" y="13258"/>
                  </a:lnTo>
                  <a:lnTo>
                    <a:pt x="2082" y="13487"/>
                  </a:lnTo>
                  <a:lnTo>
                    <a:pt x="1841" y="13728"/>
                  </a:lnTo>
                  <a:lnTo>
                    <a:pt x="1549" y="13842"/>
                  </a:lnTo>
                  <a:lnTo>
                    <a:pt x="1206" y="13842"/>
                  </a:lnTo>
                  <a:lnTo>
                    <a:pt x="876" y="13842"/>
                  </a:lnTo>
                  <a:lnTo>
                    <a:pt x="584" y="13728"/>
                  </a:lnTo>
                  <a:lnTo>
                    <a:pt x="355" y="13487"/>
                  </a:lnTo>
                  <a:lnTo>
                    <a:pt x="114" y="13258"/>
                  </a:lnTo>
                  <a:lnTo>
                    <a:pt x="0" y="12979"/>
                  </a:lnTo>
                  <a:lnTo>
                    <a:pt x="0" y="12649"/>
                  </a:lnTo>
                  <a:lnTo>
                    <a:pt x="0" y="1625"/>
                  </a:lnTo>
                  <a:lnTo>
                    <a:pt x="0" y="1295"/>
                  </a:lnTo>
                  <a:lnTo>
                    <a:pt x="114" y="1015"/>
                  </a:lnTo>
                  <a:lnTo>
                    <a:pt x="355" y="787"/>
                  </a:lnTo>
                  <a:lnTo>
                    <a:pt x="584" y="546"/>
                  </a:lnTo>
                  <a:lnTo>
                    <a:pt x="876" y="444"/>
                  </a:lnTo>
                  <a:lnTo>
                    <a:pt x="1206" y="444"/>
                  </a:lnTo>
                  <a:lnTo>
                    <a:pt x="1727" y="444"/>
                  </a:lnTo>
                  <a:lnTo>
                    <a:pt x="2120" y="685"/>
                  </a:lnTo>
                  <a:lnTo>
                    <a:pt x="2374" y="1193"/>
                  </a:lnTo>
                  <a:lnTo>
                    <a:pt x="3340" y="406"/>
                  </a:lnTo>
                  <a:lnTo>
                    <a:pt x="4356" y="25"/>
                  </a:lnTo>
                  <a:lnTo>
                    <a:pt x="5397" y="25"/>
                  </a:lnTo>
                  <a:lnTo>
                    <a:pt x="6680" y="25"/>
                  </a:lnTo>
                  <a:lnTo>
                    <a:pt x="7823" y="533"/>
                  </a:lnTo>
                  <a:lnTo>
                    <a:pt x="8826" y="1549"/>
                  </a:lnTo>
                  <a:lnTo>
                    <a:pt x="9842" y="520"/>
                  </a:lnTo>
                  <a:lnTo>
                    <a:pt x="11112" y="0"/>
                  </a:lnTo>
                  <a:lnTo>
                    <a:pt x="12661" y="0"/>
                  </a:lnTo>
                  <a:lnTo>
                    <a:pt x="13881" y="0"/>
                  </a:lnTo>
                  <a:lnTo>
                    <a:pt x="19151" y="5054"/>
                  </a:lnTo>
                  <a:lnTo>
                    <a:pt x="19151" y="6222"/>
                  </a:lnTo>
                  <a:lnTo>
                    <a:pt x="19151" y="7607"/>
                  </a:lnTo>
                  <a:lnTo>
                    <a:pt x="18948" y="9258"/>
                  </a:lnTo>
                  <a:lnTo>
                    <a:pt x="18567" y="11175"/>
                  </a:lnTo>
                  <a:lnTo>
                    <a:pt x="18415" y="12128"/>
                  </a:lnTo>
                  <a:lnTo>
                    <a:pt x="18326" y="12623"/>
                  </a:lnTo>
                  <a:lnTo>
                    <a:pt x="18300" y="12979"/>
                  </a:lnTo>
                  <a:lnTo>
                    <a:pt x="18186" y="13258"/>
                  </a:lnTo>
                  <a:lnTo>
                    <a:pt x="17957" y="13500"/>
                  </a:lnTo>
                  <a:lnTo>
                    <a:pt x="17703" y="13728"/>
                  </a:lnTo>
                  <a:lnTo>
                    <a:pt x="17411" y="13842"/>
                  </a:lnTo>
                  <a:lnTo>
                    <a:pt x="17081" y="1384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1216797" y="5249140"/>
              <a:ext cx="19050" cy="13970"/>
            </a:xfrm>
            <a:custGeom>
              <a:avLst/>
              <a:gdLst/>
              <a:ahLst/>
              <a:cxnLst/>
              <a:rect l="l" t="t" r="r" b="b"/>
              <a:pathLst>
                <a:path w="19050" h="13970">
                  <a:moveTo>
                    <a:pt x="1778" y="520"/>
                  </a:moveTo>
                  <a:lnTo>
                    <a:pt x="469" y="520"/>
                  </a:lnTo>
                  <a:lnTo>
                    <a:pt x="0" y="990"/>
                  </a:lnTo>
                  <a:lnTo>
                    <a:pt x="63" y="13296"/>
                  </a:lnTo>
                  <a:lnTo>
                    <a:pt x="584" y="13817"/>
                  </a:lnTo>
                  <a:lnTo>
                    <a:pt x="1612" y="13817"/>
                  </a:lnTo>
                  <a:lnTo>
                    <a:pt x="2133" y="13296"/>
                  </a:lnTo>
                  <a:lnTo>
                    <a:pt x="2283" y="13042"/>
                  </a:lnTo>
                  <a:lnTo>
                    <a:pt x="2399" y="4648"/>
                  </a:lnTo>
                  <a:lnTo>
                    <a:pt x="2600" y="4267"/>
                  </a:lnTo>
                  <a:lnTo>
                    <a:pt x="2827" y="3936"/>
                  </a:lnTo>
                  <a:lnTo>
                    <a:pt x="3263" y="3390"/>
                  </a:lnTo>
                  <a:lnTo>
                    <a:pt x="4299" y="2628"/>
                  </a:lnTo>
                  <a:lnTo>
                    <a:pt x="18074" y="2628"/>
                  </a:lnTo>
                  <a:lnTo>
                    <a:pt x="17691" y="1981"/>
                  </a:lnTo>
                  <a:lnTo>
                    <a:pt x="17201" y="1523"/>
                  </a:lnTo>
                  <a:lnTo>
                    <a:pt x="8712" y="1523"/>
                  </a:lnTo>
                  <a:lnTo>
                    <a:pt x="8461" y="1269"/>
                  </a:lnTo>
                  <a:lnTo>
                    <a:pt x="2311" y="1269"/>
                  </a:lnTo>
                  <a:lnTo>
                    <a:pt x="2006" y="660"/>
                  </a:lnTo>
                  <a:lnTo>
                    <a:pt x="1778" y="520"/>
                  </a:lnTo>
                  <a:close/>
                </a:path>
                <a:path w="19050" h="13970">
                  <a:moveTo>
                    <a:pt x="11078" y="2628"/>
                  </a:moveTo>
                  <a:lnTo>
                    <a:pt x="6452" y="2628"/>
                  </a:lnTo>
                  <a:lnTo>
                    <a:pt x="6984" y="3136"/>
                  </a:lnTo>
                  <a:lnTo>
                    <a:pt x="8166" y="4648"/>
                  </a:lnTo>
                  <a:lnTo>
                    <a:pt x="8547" y="5473"/>
                  </a:lnTo>
                  <a:lnTo>
                    <a:pt x="8712" y="6362"/>
                  </a:lnTo>
                  <a:lnTo>
                    <a:pt x="8830" y="6743"/>
                  </a:lnTo>
                  <a:lnTo>
                    <a:pt x="8877" y="6896"/>
                  </a:lnTo>
                  <a:lnTo>
                    <a:pt x="8971" y="12103"/>
                  </a:lnTo>
                  <a:lnTo>
                    <a:pt x="9083" y="13296"/>
                  </a:lnTo>
                  <a:lnTo>
                    <a:pt x="9618" y="13817"/>
                  </a:lnTo>
                  <a:lnTo>
                    <a:pt x="10531" y="13817"/>
                  </a:lnTo>
                  <a:lnTo>
                    <a:pt x="11082" y="13296"/>
                  </a:lnTo>
                  <a:lnTo>
                    <a:pt x="11240" y="13042"/>
                  </a:lnTo>
                  <a:lnTo>
                    <a:pt x="11334" y="6362"/>
                  </a:lnTo>
                  <a:lnTo>
                    <a:pt x="11174" y="5626"/>
                  </a:lnTo>
                  <a:lnTo>
                    <a:pt x="11141" y="5473"/>
                  </a:lnTo>
                  <a:lnTo>
                    <a:pt x="11045" y="5029"/>
                  </a:lnTo>
                  <a:lnTo>
                    <a:pt x="10962" y="4648"/>
                  </a:lnTo>
                  <a:lnTo>
                    <a:pt x="10725" y="4267"/>
                  </a:lnTo>
                  <a:lnTo>
                    <a:pt x="10286" y="3390"/>
                  </a:lnTo>
                  <a:lnTo>
                    <a:pt x="10485" y="3136"/>
                  </a:lnTo>
                  <a:lnTo>
                    <a:pt x="11078" y="2628"/>
                  </a:lnTo>
                  <a:close/>
                </a:path>
                <a:path w="19050" h="13970">
                  <a:moveTo>
                    <a:pt x="18094" y="2628"/>
                  </a:moveTo>
                  <a:lnTo>
                    <a:pt x="14703" y="2628"/>
                  </a:lnTo>
                  <a:lnTo>
                    <a:pt x="15946" y="3797"/>
                  </a:lnTo>
                  <a:lnTo>
                    <a:pt x="16040" y="3936"/>
                  </a:lnTo>
                  <a:lnTo>
                    <a:pt x="16354" y="4648"/>
                  </a:lnTo>
                  <a:lnTo>
                    <a:pt x="16479" y="5029"/>
                  </a:lnTo>
                  <a:lnTo>
                    <a:pt x="16522" y="8127"/>
                  </a:lnTo>
                  <a:lnTo>
                    <a:pt x="15949" y="11150"/>
                  </a:lnTo>
                  <a:lnTo>
                    <a:pt x="15792" y="12103"/>
                  </a:lnTo>
                  <a:lnTo>
                    <a:pt x="15747" y="13042"/>
                  </a:lnTo>
                  <a:lnTo>
                    <a:pt x="15874" y="13296"/>
                  </a:lnTo>
                  <a:lnTo>
                    <a:pt x="16525" y="13817"/>
                  </a:lnTo>
                  <a:lnTo>
                    <a:pt x="17462" y="13817"/>
                  </a:lnTo>
                  <a:lnTo>
                    <a:pt x="17843" y="13474"/>
                  </a:lnTo>
                  <a:lnTo>
                    <a:pt x="18011" y="13296"/>
                  </a:lnTo>
                  <a:lnTo>
                    <a:pt x="18150" y="13042"/>
                  </a:lnTo>
                  <a:lnTo>
                    <a:pt x="18453" y="11150"/>
                  </a:lnTo>
                  <a:lnTo>
                    <a:pt x="18834" y="9232"/>
                  </a:lnTo>
                  <a:lnTo>
                    <a:pt x="18761" y="3936"/>
                  </a:lnTo>
                  <a:lnTo>
                    <a:pt x="18094" y="2628"/>
                  </a:lnTo>
                  <a:close/>
                </a:path>
                <a:path w="19050" h="13970">
                  <a:moveTo>
                    <a:pt x="13874" y="0"/>
                  </a:moveTo>
                  <a:lnTo>
                    <a:pt x="10936" y="0"/>
                  </a:lnTo>
                  <a:lnTo>
                    <a:pt x="9703" y="520"/>
                  </a:lnTo>
                  <a:lnTo>
                    <a:pt x="8712" y="1523"/>
                  </a:lnTo>
                  <a:lnTo>
                    <a:pt x="17201" y="1523"/>
                  </a:lnTo>
                  <a:lnTo>
                    <a:pt x="16929" y="1269"/>
                  </a:lnTo>
                  <a:lnTo>
                    <a:pt x="14897" y="241"/>
                  </a:lnTo>
                  <a:lnTo>
                    <a:pt x="13874" y="0"/>
                  </a:lnTo>
                  <a:close/>
                </a:path>
                <a:path w="19050" h="13970">
                  <a:moveTo>
                    <a:pt x="3598" y="241"/>
                  </a:moveTo>
                  <a:lnTo>
                    <a:pt x="3397" y="241"/>
                  </a:lnTo>
                  <a:lnTo>
                    <a:pt x="2136" y="1269"/>
                  </a:lnTo>
                  <a:lnTo>
                    <a:pt x="8461" y="1269"/>
                  </a:lnTo>
                  <a:lnTo>
                    <a:pt x="7721" y="520"/>
                  </a:lnTo>
                  <a:lnTo>
                    <a:pt x="2853" y="520"/>
                  </a:lnTo>
                  <a:lnTo>
                    <a:pt x="3598" y="241"/>
                  </a:lnTo>
                  <a:close/>
                </a:path>
                <a:path w="19050" h="13970">
                  <a:moveTo>
                    <a:pt x="6565" y="0"/>
                  </a:moveTo>
                  <a:lnTo>
                    <a:pt x="4241" y="0"/>
                  </a:lnTo>
                  <a:lnTo>
                    <a:pt x="2853" y="520"/>
                  </a:lnTo>
                  <a:lnTo>
                    <a:pt x="7737" y="520"/>
                  </a:lnTo>
                  <a:lnTo>
                    <a:pt x="6565" y="0"/>
                  </a:lnTo>
                  <a:close/>
                </a:path>
                <a:path w="19050" h="13970">
                  <a:moveTo>
                    <a:pt x="10347" y="241"/>
                  </a:moveTo>
                  <a:lnTo>
                    <a:pt x="7108" y="241"/>
                  </a:lnTo>
                  <a:lnTo>
                    <a:pt x="7737" y="520"/>
                  </a:lnTo>
                  <a:lnTo>
                    <a:pt x="9666" y="520"/>
                  </a:lnTo>
                  <a:lnTo>
                    <a:pt x="10347" y="2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1" name="object 51"/>
            <p:cNvSpPr/>
            <p:nvPr/>
          </p:nvSpPr>
          <p:spPr>
            <a:xfrm>
              <a:off x="11216683" y="5249114"/>
              <a:ext cx="19685" cy="13970"/>
            </a:xfrm>
            <a:custGeom>
              <a:avLst/>
              <a:gdLst/>
              <a:ahLst/>
              <a:cxnLst/>
              <a:rect l="l" t="t" r="r" b="b"/>
              <a:pathLst>
                <a:path w="19684" h="13970">
                  <a:moveTo>
                    <a:pt x="18313" y="12750"/>
                  </a:moveTo>
                  <a:lnTo>
                    <a:pt x="18326" y="12623"/>
                  </a:lnTo>
                  <a:lnTo>
                    <a:pt x="18313" y="12750"/>
                  </a:lnTo>
                  <a:close/>
                </a:path>
                <a:path w="19684" h="13970">
                  <a:moveTo>
                    <a:pt x="17081" y="13842"/>
                  </a:moveTo>
                  <a:lnTo>
                    <a:pt x="16776" y="13842"/>
                  </a:lnTo>
                  <a:lnTo>
                    <a:pt x="16497" y="13728"/>
                  </a:lnTo>
                  <a:lnTo>
                    <a:pt x="16243" y="13525"/>
                  </a:lnTo>
                  <a:lnTo>
                    <a:pt x="15989" y="13322"/>
                  </a:lnTo>
                  <a:lnTo>
                    <a:pt x="15862" y="13068"/>
                  </a:lnTo>
                  <a:lnTo>
                    <a:pt x="15862" y="12776"/>
                  </a:lnTo>
                  <a:lnTo>
                    <a:pt x="15862" y="12395"/>
                  </a:lnTo>
                  <a:lnTo>
                    <a:pt x="16078" y="11087"/>
                  </a:lnTo>
                  <a:lnTo>
                    <a:pt x="16497" y="8877"/>
                  </a:lnTo>
                  <a:lnTo>
                    <a:pt x="16637" y="8153"/>
                  </a:lnTo>
                  <a:lnTo>
                    <a:pt x="16700" y="7327"/>
                  </a:lnTo>
                  <a:lnTo>
                    <a:pt x="16700" y="6388"/>
                  </a:lnTo>
                  <a:lnTo>
                    <a:pt x="16700" y="5651"/>
                  </a:lnTo>
                  <a:lnTo>
                    <a:pt x="16573" y="4940"/>
                  </a:lnTo>
                  <a:lnTo>
                    <a:pt x="15443" y="3225"/>
                  </a:lnTo>
                  <a:lnTo>
                    <a:pt x="15024" y="2844"/>
                  </a:lnTo>
                  <a:lnTo>
                    <a:pt x="14287" y="2552"/>
                  </a:lnTo>
                  <a:lnTo>
                    <a:pt x="13195" y="2349"/>
                  </a:lnTo>
                  <a:lnTo>
                    <a:pt x="12585" y="2349"/>
                  </a:lnTo>
                  <a:lnTo>
                    <a:pt x="12242" y="2362"/>
                  </a:lnTo>
                  <a:lnTo>
                    <a:pt x="12090" y="2387"/>
                  </a:lnTo>
                  <a:lnTo>
                    <a:pt x="11684" y="2489"/>
                  </a:lnTo>
                  <a:lnTo>
                    <a:pt x="11506" y="2552"/>
                  </a:lnTo>
                  <a:lnTo>
                    <a:pt x="11239" y="2654"/>
                  </a:lnTo>
                  <a:lnTo>
                    <a:pt x="10972" y="2832"/>
                  </a:lnTo>
                  <a:lnTo>
                    <a:pt x="10706" y="3047"/>
                  </a:lnTo>
                  <a:lnTo>
                    <a:pt x="10541" y="3213"/>
                  </a:lnTo>
                  <a:lnTo>
                    <a:pt x="10388" y="3390"/>
                  </a:lnTo>
                  <a:lnTo>
                    <a:pt x="11112" y="4838"/>
                  </a:lnTo>
                  <a:lnTo>
                    <a:pt x="11531" y="6769"/>
                  </a:lnTo>
                  <a:lnTo>
                    <a:pt x="11531" y="9270"/>
                  </a:lnTo>
                  <a:lnTo>
                    <a:pt x="11531" y="9766"/>
                  </a:lnTo>
                  <a:lnTo>
                    <a:pt x="11506" y="10274"/>
                  </a:lnTo>
                  <a:lnTo>
                    <a:pt x="11480" y="10769"/>
                  </a:lnTo>
                  <a:lnTo>
                    <a:pt x="11442" y="11379"/>
                  </a:lnTo>
                  <a:lnTo>
                    <a:pt x="11430" y="11988"/>
                  </a:lnTo>
                  <a:lnTo>
                    <a:pt x="11430" y="12598"/>
                  </a:lnTo>
                  <a:lnTo>
                    <a:pt x="11404" y="12941"/>
                  </a:lnTo>
                  <a:lnTo>
                    <a:pt x="11290" y="13233"/>
                  </a:lnTo>
                  <a:lnTo>
                    <a:pt x="11049" y="13449"/>
                  </a:lnTo>
                  <a:lnTo>
                    <a:pt x="10820" y="13677"/>
                  </a:lnTo>
                  <a:lnTo>
                    <a:pt x="10528" y="13792"/>
                  </a:lnTo>
                  <a:lnTo>
                    <a:pt x="10185" y="13792"/>
                  </a:lnTo>
                  <a:lnTo>
                    <a:pt x="9855" y="13792"/>
                  </a:lnTo>
                  <a:lnTo>
                    <a:pt x="9563" y="13677"/>
                  </a:lnTo>
                  <a:lnTo>
                    <a:pt x="9334" y="13449"/>
                  </a:lnTo>
                  <a:lnTo>
                    <a:pt x="9105" y="13233"/>
                  </a:lnTo>
                  <a:lnTo>
                    <a:pt x="8978" y="12941"/>
                  </a:lnTo>
                  <a:lnTo>
                    <a:pt x="8953" y="12598"/>
                  </a:lnTo>
                  <a:lnTo>
                    <a:pt x="8978" y="11976"/>
                  </a:lnTo>
                  <a:lnTo>
                    <a:pt x="8991" y="11366"/>
                  </a:lnTo>
                  <a:lnTo>
                    <a:pt x="9029" y="10782"/>
                  </a:lnTo>
                  <a:lnTo>
                    <a:pt x="9067" y="10185"/>
                  </a:lnTo>
                  <a:lnTo>
                    <a:pt x="9080" y="9613"/>
                  </a:lnTo>
                  <a:lnTo>
                    <a:pt x="9080" y="9042"/>
                  </a:lnTo>
                  <a:lnTo>
                    <a:pt x="9080" y="7810"/>
                  </a:lnTo>
                  <a:lnTo>
                    <a:pt x="8991" y="6921"/>
                  </a:lnTo>
                  <a:lnTo>
                    <a:pt x="8826" y="6388"/>
                  </a:lnTo>
                  <a:lnTo>
                    <a:pt x="8661" y="5499"/>
                  </a:lnTo>
                  <a:lnTo>
                    <a:pt x="8280" y="4673"/>
                  </a:lnTo>
                  <a:lnTo>
                    <a:pt x="7696" y="3911"/>
                  </a:lnTo>
                  <a:lnTo>
                    <a:pt x="7543" y="3708"/>
                  </a:lnTo>
                  <a:lnTo>
                    <a:pt x="7099" y="3162"/>
                  </a:lnTo>
                  <a:lnTo>
                    <a:pt x="6819" y="2895"/>
                  </a:lnTo>
                  <a:lnTo>
                    <a:pt x="6578" y="2768"/>
                  </a:lnTo>
                  <a:lnTo>
                    <a:pt x="6108" y="2514"/>
                  </a:lnTo>
                  <a:lnTo>
                    <a:pt x="5892" y="2425"/>
                  </a:lnTo>
                  <a:lnTo>
                    <a:pt x="5664" y="2374"/>
                  </a:lnTo>
                  <a:lnTo>
                    <a:pt x="5448" y="2374"/>
                  </a:lnTo>
                  <a:lnTo>
                    <a:pt x="5118" y="2387"/>
                  </a:lnTo>
                  <a:lnTo>
                    <a:pt x="4800" y="2463"/>
                  </a:lnTo>
                  <a:lnTo>
                    <a:pt x="4432" y="2641"/>
                  </a:lnTo>
                  <a:lnTo>
                    <a:pt x="4013" y="2933"/>
                  </a:lnTo>
                  <a:lnTo>
                    <a:pt x="3378" y="3416"/>
                  </a:lnTo>
                  <a:lnTo>
                    <a:pt x="3086" y="3695"/>
                  </a:lnTo>
                  <a:lnTo>
                    <a:pt x="3048" y="3822"/>
                  </a:lnTo>
                  <a:lnTo>
                    <a:pt x="2806" y="4140"/>
                  </a:lnTo>
                  <a:lnTo>
                    <a:pt x="2654" y="4381"/>
                  </a:lnTo>
                  <a:lnTo>
                    <a:pt x="2514" y="4622"/>
                  </a:lnTo>
                  <a:lnTo>
                    <a:pt x="2438" y="12649"/>
                  </a:lnTo>
                  <a:lnTo>
                    <a:pt x="2438" y="12979"/>
                  </a:lnTo>
                  <a:lnTo>
                    <a:pt x="2311" y="13258"/>
                  </a:lnTo>
                  <a:lnTo>
                    <a:pt x="2082" y="13487"/>
                  </a:lnTo>
                  <a:lnTo>
                    <a:pt x="1841" y="13728"/>
                  </a:lnTo>
                  <a:lnTo>
                    <a:pt x="1549" y="13842"/>
                  </a:lnTo>
                  <a:lnTo>
                    <a:pt x="1206" y="13842"/>
                  </a:lnTo>
                  <a:lnTo>
                    <a:pt x="876" y="13842"/>
                  </a:lnTo>
                  <a:lnTo>
                    <a:pt x="584" y="13728"/>
                  </a:lnTo>
                  <a:lnTo>
                    <a:pt x="355" y="13487"/>
                  </a:lnTo>
                  <a:lnTo>
                    <a:pt x="114" y="13258"/>
                  </a:lnTo>
                  <a:lnTo>
                    <a:pt x="0" y="12979"/>
                  </a:lnTo>
                  <a:lnTo>
                    <a:pt x="0" y="12649"/>
                  </a:lnTo>
                  <a:lnTo>
                    <a:pt x="0" y="1625"/>
                  </a:lnTo>
                  <a:lnTo>
                    <a:pt x="0" y="1295"/>
                  </a:lnTo>
                  <a:lnTo>
                    <a:pt x="114" y="1015"/>
                  </a:lnTo>
                  <a:lnTo>
                    <a:pt x="355" y="787"/>
                  </a:lnTo>
                  <a:lnTo>
                    <a:pt x="584" y="546"/>
                  </a:lnTo>
                  <a:lnTo>
                    <a:pt x="876" y="444"/>
                  </a:lnTo>
                  <a:lnTo>
                    <a:pt x="1206" y="444"/>
                  </a:lnTo>
                  <a:lnTo>
                    <a:pt x="1727" y="444"/>
                  </a:lnTo>
                  <a:lnTo>
                    <a:pt x="2120" y="685"/>
                  </a:lnTo>
                  <a:lnTo>
                    <a:pt x="2374" y="1193"/>
                  </a:lnTo>
                  <a:lnTo>
                    <a:pt x="3340" y="406"/>
                  </a:lnTo>
                  <a:lnTo>
                    <a:pt x="4356" y="25"/>
                  </a:lnTo>
                  <a:lnTo>
                    <a:pt x="5397" y="25"/>
                  </a:lnTo>
                  <a:lnTo>
                    <a:pt x="6680" y="25"/>
                  </a:lnTo>
                  <a:lnTo>
                    <a:pt x="7823" y="533"/>
                  </a:lnTo>
                  <a:lnTo>
                    <a:pt x="8826" y="1549"/>
                  </a:lnTo>
                  <a:lnTo>
                    <a:pt x="9842" y="520"/>
                  </a:lnTo>
                  <a:lnTo>
                    <a:pt x="11112" y="0"/>
                  </a:lnTo>
                  <a:lnTo>
                    <a:pt x="12661" y="0"/>
                  </a:lnTo>
                  <a:lnTo>
                    <a:pt x="13881" y="0"/>
                  </a:lnTo>
                  <a:lnTo>
                    <a:pt x="19151" y="5054"/>
                  </a:lnTo>
                  <a:lnTo>
                    <a:pt x="19151" y="6222"/>
                  </a:lnTo>
                  <a:lnTo>
                    <a:pt x="19151" y="7607"/>
                  </a:lnTo>
                  <a:lnTo>
                    <a:pt x="18948" y="9258"/>
                  </a:lnTo>
                  <a:lnTo>
                    <a:pt x="18567" y="11175"/>
                  </a:lnTo>
                  <a:lnTo>
                    <a:pt x="18415" y="12128"/>
                  </a:lnTo>
                  <a:lnTo>
                    <a:pt x="18326" y="12623"/>
                  </a:lnTo>
                  <a:lnTo>
                    <a:pt x="18300" y="12979"/>
                  </a:lnTo>
                  <a:lnTo>
                    <a:pt x="18186" y="13258"/>
                  </a:lnTo>
                  <a:lnTo>
                    <a:pt x="17957" y="13500"/>
                  </a:lnTo>
                  <a:lnTo>
                    <a:pt x="17703" y="13728"/>
                  </a:lnTo>
                  <a:lnTo>
                    <a:pt x="17411" y="13842"/>
                  </a:lnTo>
                  <a:lnTo>
                    <a:pt x="17081" y="1384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11237834" y="524948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6986" y="571"/>
                  </a:moveTo>
                  <a:lnTo>
                    <a:pt x="4408" y="571"/>
                  </a:lnTo>
                  <a:lnTo>
                    <a:pt x="3214" y="1066"/>
                  </a:lnTo>
                  <a:lnTo>
                    <a:pt x="0" y="9169"/>
                  </a:lnTo>
                  <a:lnTo>
                    <a:pt x="204" y="9893"/>
                  </a:lnTo>
                  <a:lnTo>
                    <a:pt x="931" y="11125"/>
                  </a:lnTo>
                  <a:lnTo>
                    <a:pt x="1931" y="12572"/>
                  </a:lnTo>
                  <a:lnTo>
                    <a:pt x="3608" y="13474"/>
                  </a:lnTo>
                  <a:lnTo>
                    <a:pt x="6345" y="13474"/>
                  </a:lnTo>
                  <a:lnTo>
                    <a:pt x="8000" y="12992"/>
                  </a:lnTo>
                  <a:lnTo>
                    <a:pt x="7646" y="12992"/>
                  </a:lnTo>
                  <a:lnTo>
                    <a:pt x="8783" y="12318"/>
                  </a:lnTo>
                  <a:lnTo>
                    <a:pt x="9600" y="11607"/>
                  </a:lnTo>
                  <a:lnTo>
                    <a:pt x="9970" y="11125"/>
                  </a:lnTo>
                  <a:lnTo>
                    <a:pt x="4881" y="11125"/>
                  </a:lnTo>
                  <a:lnTo>
                    <a:pt x="4107" y="10782"/>
                  </a:lnTo>
                  <a:lnTo>
                    <a:pt x="3252" y="10210"/>
                  </a:lnTo>
                  <a:lnTo>
                    <a:pt x="2996" y="9893"/>
                  </a:lnTo>
                  <a:lnTo>
                    <a:pt x="2465" y="8750"/>
                  </a:lnTo>
                  <a:lnTo>
                    <a:pt x="2477" y="6286"/>
                  </a:lnTo>
                  <a:lnTo>
                    <a:pt x="4319" y="3340"/>
                  </a:lnTo>
                  <a:lnTo>
                    <a:pt x="12009" y="3340"/>
                  </a:lnTo>
                  <a:lnTo>
                    <a:pt x="11919" y="1689"/>
                  </a:lnTo>
                  <a:lnTo>
                    <a:pt x="9335" y="1689"/>
                  </a:lnTo>
                  <a:lnTo>
                    <a:pt x="8359" y="1066"/>
                  </a:lnTo>
                  <a:lnTo>
                    <a:pt x="8538" y="1066"/>
                  </a:lnTo>
                  <a:lnTo>
                    <a:pt x="6986" y="571"/>
                  </a:lnTo>
                  <a:close/>
                </a:path>
                <a:path w="13334" h="13970">
                  <a:moveTo>
                    <a:pt x="12009" y="3340"/>
                  </a:moveTo>
                  <a:lnTo>
                    <a:pt x="7392" y="3340"/>
                  </a:lnTo>
                  <a:lnTo>
                    <a:pt x="7951" y="3619"/>
                  </a:lnTo>
                  <a:lnTo>
                    <a:pt x="8307" y="3873"/>
                  </a:lnTo>
                  <a:lnTo>
                    <a:pt x="8675" y="4279"/>
                  </a:lnTo>
                  <a:lnTo>
                    <a:pt x="8878" y="4571"/>
                  </a:lnTo>
                  <a:lnTo>
                    <a:pt x="9081" y="4927"/>
                  </a:lnTo>
                  <a:lnTo>
                    <a:pt x="9089" y="7810"/>
                  </a:lnTo>
                  <a:lnTo>
                    <a:pt x="8675" y="8750"/>
                  </a:lnTo>
                  <a:lnTo>
                    <a:pt x="8408" y="9169"/>
                  </a:lnTo>
                  <a:lnTo>
                    <a:pt x="7529" y="10210"/>
                  </a:lnTo>
                  <a:lnTo>
                    <a:pt x="6810" y="10782"/>
                  </a:lnTo>
                  <a:lnTo>
                    <a:pt x="10224" y="10782"/>
                  </a:lnTo>
                  <a:lnTo>
                    <a:pt x="11785" y="13474"/>
                  </a:lnTo>
                  <a:lnTo>
                    <a:pt x="12600" y="13474"/>
                  </a:lnTo>
                  <a:lnTo>
                    <a:pt x="13310" y="12801"/>
                  </a:lnTo>
                  <a:lnTo>
                    <a:pt x="13310" y="11607"/>
                  </a:lnTo>
                  <a:lnTo>
                    <a:pt x="13095" y="11391"/>
                  </a:lnTo>
                  <a:lnTo>
                    <a:pt x="12746" y="10782"/>
                  </a:lnTo>
                  <a:lnTo>
                    <a:pt x="12555" y="10210"/>
                  </a:lnTo>
                  <a:lnTo>
                    <a:pt x="12433" y="9893"/>
                  </a:lnTo>
                  <a:lnTo>
                    <a:pt x="12306" y="9169"/>
                  </a:lnTo>
                  <a:lnTo>
                    <a:pt x="12251" y="8750"/>
                  </a:lnTo>
                  <a:lnTo>
                    <a:pt x="12129" y="7810"/>
                  </a:lnTo>
                  <a:lnTo>
                    <a:pt x="12009" y="3340"/>
                  </a:lnTo>
                  <a:close/>
                </a:path>
                <a:path w="13334" h="13970">
                  <a:moveTo>
                    <a:pt x="11151" y="0"/>
                  </a:moveTo>
                  <a:lnTo>
                    <a:pt x="9602" y="0"/>
                  </a:lnTo>
                  <a:lnTo>
                    <a:pt x="9496" y="228"/>
                  </a:lnTo>
                  <a:lnTo>
                    <a:pt x="9437" y="355"/>
                  </a:lnTo>
                  <a:lnTo>
                    <a:pt x="9335" y="1689"/>
                  </a:lnTo>
                  <a:lnTo>
                    <a:pt x="11919" y="1689"/>
                  </a:lnTo>
                  <a:lnTo>
                    <a:pt x="11808" y="1066"/>
                  </a:lnTo>
                  <a:lnTo>
                    <a:pt x="11682" y="355"/>
                  </a:lnTo>
                  <a:lnTo>
                    <a:pt x="11659" y="228"/>
                  </a:lnTo>
                  <a:lnTo>
                    <a:pt x="111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11237709" y="5249304"/>
              <a:ext cx="13970" cy="13970"/>
            </a:xfrm>
            <a:custGeom>
              <a:avLst/>
              <a:gdLst/>
              <a:ahLst/>
              <a:cxnLst/>
              <a:rect l="l" t="t" r="r" b="b"/>
              <a:pathLst>
                <a:path w="13970" h="13970">
                  <a:moveTo>
                    <a:pt x="9410" y="6997"/>
                  </a:moveTo>
                  <a:lnTo>
                    <a:pt x="9436" y="6870"/>
                  </a:lnTo>
                  <a:lnTo>
                    <a:pt x="9410" y="6997"/>
                  </a:lnTo>
                  <a:close/>
                </a:path>
                <a:path w="13970" h="13970">
                  <a:moveTo>
                    <a:pt x="2501" y="8305"/>
                  </a:moveTo>
                  <a:close/>
                </a:path>
                <a:path w="13970" h="13970">
                  <a:moveTo>
                    <a:pt x="5600" y="11303"/>
                  </a:moveTo>
                  <a:lnTo>
                    <a:pt x="8178" y="9779"/>
                  </a:lnTo>
                  <a:lnTo>
                    <a:pt x="8534" y="9347"/>
                  </a:lnTo>
                  <a:lnTo>
                    <a:pt x="8801" y="8928"/>
                  </a:lnTo>
                  <a:lnTo>
                    <a:pt x="8991" y="8496"/>
                  </a:lnTo>
                  <a:lnTo>
                    <a:pt x="9270" y="7861"/>
                  </a:lnTo>
                  <a:lnTo>
                    <a:pt x="9410" y="7353"/>
                  </a:lnTo>
                  <a:lnTo>
                    <a:pt x="9410" y="6997"/>
                  </a:lnTo>
                  <a:lnTo>
                    <a:pt x="9448" y="6845"/>
                  </a:lnTo>
                  <a:lnTo>
                    <a:pt x="9461" y="6629"/>
                  </a:lnTo>
                  <a:lnTo>
                    <a:pt x="9461" y="6337"/>
                  </a:lnTo>
                  <a:lnTo>
                    <a:pt x="9448" y="6146"/>
                  </a:lnTo>
                  <a:lnTo>
                    <a:pt x="9423" y="5969"/>
                  </a:lnTo>
                  <a:lnTo>
                    <a:pt x="9397" y="5803"/>
                  </a:lnTo>
                  <a:lnTo>
                    <a:pt x="9372" y="5626"/>
                  </a:lnTo>
                  <a:lnTo>
                    <a:pt x="9309" y="5397"/>
                  </a:lnTo>
                  <a:lnTo>
                    <a:pt x="9207" y="5105"/>
                  </a:lnTo>
                  <a:lnTo>
                    <a:pt x="9131" y="4953"/>
                  </a:lnTo>
                  <a:lnTo>
                    <a:pt x="9004" y="4749"/>
                  </a:lnTo>
                  <a:lnTo>
                    <a:pt x="8801" y="4457"/>
                  </a:lnTo>
                  <a:lnTo>
                    <a:pt x="8686" y="4292"/>
                  </a:lnTo>
                  <a:lnTo>
                    <a:pt x="8432" y="4051"/>
                  </a:lnTo>
                  <a:lnTo>
                    <a:pt x="8280" y="3937"/>
                  </a:lnTo>
                  <a:lnTo>
                    <a:pt x="8077" y="3797"/>
                  </a:lnTo>
                  <a:lnTo>
                    <a:pt x="7835" y="3657"/>
                  </a:lnTo>
                  <a:lnTo>
                    <a:pt x="7518" y="3517"/>
                  </a:lnTo>
                  <a:lnTo>
                    <a:pt x="7391" y="3441"/>
                  </a:lnTo>
                  <a:lnTo>
                    <a:pt x="6870" y="3251"/>
                  </a:lnTo>
                  <a:lnTo>
                    <a:pt x="6311" y="3136"/>
                  </a:lnTo>
                  <a:lnTo>
                    <a:pt x="5727" y="3098"/>
                  </a:lnTo>
                  <a:lnTo>
                    <a:pt x="5499" y="3124"/>
                  </a:lnTo>
                  <a:lnTo>
                    <a:pt x="4889" y="3289"/>
                  </a:lnTo>
                  <a:lnTo>
                    <a:pt x="2552" y="6781"/>
                  </a:lnTo>
                  <a:lnTo>
                    <a:pt x="2514" y="6959"/>
                  </a:lnTo>
                  <a:lnTo>
                    <a:pt x="2476" y="7620"/>
                  </a:lnTo>
                  <a:lnTo>
                    <a:pt x="2501" y="8255"/>
                  </a:lnTo>
                  <a:lnTo>
                    <a:pt x="2501" y="8559"/>
                  </a:lnTo>
                  <a:lnTo>
                    <a:pt x="2590" y="8928"/>
                  </a:lnTo>
                  <a:lnTo>
                    <a:pt x="2768" y="9347"/>
                  </a:lnTo>
                  <a:lnTo>
                    <a:pt x="2819" y="9486"/>
                  </a:lnTo>
                  <a:lnTo>
                    <a:pt x="3060" y="9994"/>
                  </a:lnTo>
                  <a:lnTo>
                    <a:pt x="3378" y="10388"/>
                  </a:lnTo>
                  <a:lnTo>
                    <a:pt x="3784" y="10706"/>
                  </a:lnTo>
                  <a:lnTo>
                    <a:pt x="3949" y="10795"/>
                  </a:lnTo>
                  <a:lnTo>
                    <a:pt x="4089" y="10896"/>
                  </a:lnTo>
                  <a:lnTo>
                    <a:pt x="4571" y="11112"/>
                  </a:lnTo>
                  <a:lnTo>
                    <a:pt x="4864" y="11239"/>
                  </a:lnTo>
                  <a:lnTo>
                    <a:pt x="5219" y="11303"/>
                  </a:lnTo>
                  <a:lnTo>
                    <a:pt x="5600" y="11303"/>
                  </a:lnTo>
                  <a:close/>
                </a:path>
                <a:path w="13970" h="13970">
                  <a:moveTo>
                    <a:pt x="5524" y="13652"/>
                  </a:moveTo>
                  <a:lnTo>
                    <a:pt x="0" y="8902"/>
                  </a:lnTo>
                  <a:lnTo>
                    <a:pt x="0" y="7670"/>
                  </a:lnTo>
                  <a:lnTo>
                    <a:pt x="0" y="5511"/>
                  </a:lnTo>
                  <a:lnTo>
                    <a:pt x="761" y="3695"/>
                  </a:lnTo>
                  <a:lnTo>
                    <a:pt x="2298" y="2197"/>
                  </a:lnTo>
                  <a:lnTo>
                    <a:pt x="3340" y="1244"/>
                  </a:lnTo>
                  <a:lnTo>
                    <a:pt x="4533" y="749"/>
                  </a:lnTo>
                  <a:lnTo>
                    <a:pt x="5905" y="749"/>
                  </a:lnTo>
                  <a:lnTo>
                    <a:pt x="7111" y="749"/>
                  </a:lnTo>
                  <a:lnTo>
                    <a:pt x="8305" y="1130"/>
                  </a:lnTo>
                  <a:lnTo>
                    <a:pt x="9461" y="1866"/>
                  </a:lnTo>
                  <a:lnTo>
                    <a:pt x="9385" y="1219"/>
                  </a:lnTo>
                  <a:lnTo>
                    <a:pt x="9385" y="990"/>
                  </a:lnTo>
                  <a:lnTo>
                    <a:pt x="9448" y="762"/>
                  </a:lnTo>
                  <a:lnTo>
                    <a:pt x="9563" y="533"/>
                  </a:lnTo>
                  <a:lnTo>
                    <a:pt x="9728" y="177"/>
                  </a:lnTo>
                  <a:lnTo>
                    <a:pt x="10071" y="0"/>
                  </a:lnTo>
                  <a:lnTo>
                    <a:pt x="10566" y="0"/>
                  </a:lnTo>
                  <a:lnTo>
                    <a:pt x="10794" y="0"/>
                  </a:lnTo>
                  <a:lnTo>
                    <a:pt x="11023" y="63"/>
                  </a:lnTo>
                  <a:lnTo>
                    <a:pt x="11277" y="177"/>
                  </a:lnTo>
                  <a:lnTo>
                    <a:pt x="11785" y="406"/>
                  </a:lnTo>
                  <a:lnTo>
                    <a:pt x="12090" y="2120"/>
                  </a:lnTo>
                  <a:lnTo>
                    <a:pt x="12191" y="5283"/>
                  </a:lnTo>
                  <a:lnTo>
                    <a:pt x="12255" y="7988"/>
                  </a:lnTo>
                  <a:lnTo>
                    <a:pt x="12509" y="9944"/>
                  </a:lnTo>
                  <a:lnTo>
                    <a:pt x="12966" y="11125"/>
                  </a:lnTo>
                  <a:lnTo>
                    <a:pt x="13220" y="11569"/>
                  </a:lnTo>
                  <a:lnTo>
                    <a:pt x="13436" y="11785"/>
                  </a:lnTo>
                  <a:lnTo>
                    <a:pt x="13550" y="12065"/>
                  </a:lnTo>
                  <a:lnTo>
                    <a:pt x="13550" y="12446"/>
                  </a:lnTo>
                  <a:lnTo>
                    <a:pt x="13550" y="12738"/>
                  </a:lnTo>
                  <a:lnTo>
                    <a:pt x="13436" y="12979"/>
                  </a:lnTo>
                  <a:lnTo>
                    <a:pt x="13195" y="13220"/>
                  </a:lnTo>
                  <a:lnTo>
                    <a:pt x="12953" y="13436"/>
                  </a:lnTo>
                  <a:lnTo>
                    <a:pt x="12649" y="13550"/>
                  </a:lnTo>
                  <a:lnTo>
                    <a:pt x="12255" y="13550"/>
                  </a:lnTo>
                  <a:lnTo>
                    <a:pt x="11963" y="13550"/>
                  </a:lnTo>
                  <a:lnTo>
                    <a:pt x="10350" y="10960"/>
                  </a:lnTo>
                  <a:lnTo>
                    <a:pt x="9766" y="11747"/>
                  </a:lnTo>
                  <a:lnTo>
                    <a:pt x="9080" y="12395"/>
                  </a:lnTo>
                  <a:lnTo>
                    <a:pt x="8254" y="12877"/>
                  </a:lnTo>
                  <a:lnTo>
                    <a:pt x="7429" y="13373"/>
                  </a:lnTo>
                  <a:lnTo>
                    <a:pt x="6515" y="13639"/>
                  </a:lnTo>
                  <a:lnTo>
                    <a:pt x="5524" y="1365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1252758" y="5249205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943" y="0"/>
                  </a:moveTo>
                  <a:lnTo>
                    <a:pt x="1269" y="0"/>
                  </a:lnTo>
                  <a:lnTo>
                    <a:pt x="990" y="126"/>
                  </a:lnTo>
                  <a:lnTo>
                    <a:pt x="520" y="571"/>
                  </a:lnTo>
                  <a:lnTo>
                    <a:pt x="393" y="850"/>
                  </a:lnTo>
                  <a:lnTo>
                    <a:pt x="393" y="2197"/>
                  </a:lnTo>
                  <a:lnTo>
                    <a:pt x="533" y="6248"/>
                  </a:lnTo>
                  <a:lnTo>
                    <a:pt x="533" y="8496"/>
                  </a:lnTo>
                  <a:lnTo>
                    <a:pt x="482" y="9448"/>
                  </a:lnTo>
                  <a:lnTo>
                    <a:pt x="368" y="10147"/>
                  </a:lnTo>
                  <a:lnTo>
                    <a:pt x="330" y="10667"/>
                  </a:lnTo>
                  <a:lnTo>
                    <a:pt x="50" y="12103"/>
                  </a:lnTo>
                  <a:lnTo>
                    <a:pt x="0" y="13030"/>
                  </a:lnTo>
                  <a:lnTo>
                    <a:pt x="304" y="13398"/>
                  </a:lnTo>
                  <a:lnTo>
                    <a:pt x="1028" y="13588"/>
                  </a:lnTo>
                  <a:lnTo>
                    <a:pt x="1231" y="13601"/>
                  </a:lnTo>
                  <a:lnTo>
                    <a:pt x="1435" y="13601"/>
                  </a:lnTo>
                  <a:lnTo>
                    <a:pt x="2997" y="8991"/>
                  </a:lnTo>
                  <a:lnTo>
                    <a:pt x="2984" y="5613"/>
                  </a:lnTo>
                  <a:lnTo>
                    <a:pt x="2946" y="4965"/>
                  </a:lnTo>
                  <a:lnTo>
                    <a:pt x="3428" y="4394"/>
                  </a:lnTo>
                  <a:lnTo>
                    <a:pt x="7213" y="2133"/>
                  </a:lnTo>
                  <a:lnTo>
                    <a:pt x="7518" y="1765"/>
                  </a:lnTo>
                  <a:lnTo>
                    <a:pt x="7518" y="812"/>
                  </a:lnTo>
                  <a:lnTo>
                    <a:pt x="7340" y="469"/>
                  </a:lnTo>
                  <a:lnTo>
                    <a:pt x="6730" y="101"/>
                  </a:lnTo>
                  <a:lnTo>
                    <a:pt x="6502" y="38"/>
                  </a:lnTo>
                  <a:lnTo>
                    <a:pt x="6070" y="50"/>
                  </a:lnTo>
                  <a:lnTo>
                    <a:pt x="4825" y="482"/>
                  </a:lnTo>
                  <a:lnTo>
                    <a:pt x="3797" y="1028"/>
                  </a:lnTo>
                  <a:lnTo>
                    <a:pt x="2844" y="1727"/>
                  </a:lnTo>
                  <a:lnTo>
                    <a:pt x="2844" y="850"/>
                  </a:lnTo>
                  <a:lnTo>
                    <a:pt x="2730" y="571"/>
                  </a:lnTo>
                  <a:lnTo>
                    <a:pt x="2235" y="126"/>
                  </a:lnTo>
                  <a:lnTo>
                    <a:pt x="19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11252758" y="5249205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231" y="13601"/>
                  </a:moveTo>
                  <a:lnTo>
                    <a:pt x="1028" y="13588"/>
                  </a:lnTo>
                  <a:lnTo>
                    <a:pt x="304" y="13398"/>
                  </a:lnTo>
                  <a:lnTo>
                    <a:pt x="0" y="13030"/>
                  </a:lnTo>
                  <a:lnTo>
                    <a:pt x="0" y="12445"/>
                  </a:lnTo>
                  <a:lnTo>
                    <a:pt x="12" y="12217"/>
                  </a:lnTo>
                  <a:lnTo>
                    <a:pt x="228" y="11188"/>
                  </a:lnTo>
                  <a:lnTo>
                    <a:pt x="330" y="10667"/>
                  </a:lnTo>
                  <a:lnTo>
                    <a:pt x="368" y="10147"/>
                  </a:lnTo>
                  <a:lnTo>
                    <a:pt x="482" y="9448"/>
                  </a:lnTo>
                  <a:lnTo>
                    <a:pt x="533" y="8496"/>
                  </a:lnTo>
                  <a:lnTo>
                    <a:pt x="533" y="7289"/>
                  </a:lnTo>
                  <a:lnTo>
                    <a:pt x="533" y="6248"/>
                  </a:lnTo>
                  <a:lnTo>
                    <a:pt x="495" y="5232"/>
                  </a:lnTo>
                  <a:lnTo>
                    <a:pt x="469" y="4216"/>
                  </a:lnTo>
                  <a:lnTo>
                    <a:pt x="419" y="3200"/>
                  </a:lnTo>
                  <a:lnTo>
                    <a:pt x="393" y="2197"/>
                  </a:lnTo>
                  <a:lnTo>
                    <a:pt x="393" y="1193"/>
                  </a:lnTo>
                  <a:lnTo>
                    <a:pt x="393" y="850"/>
                  </a:lnTo>
                  <a:lnTo>
                    <a:pt x="520" y="571"/>
                  </a:lnTo>
                  <a:lnTo>
                    <a:pt x="749" y="342"/>
                  </a:lnTo>
                  <a:lnTo>
                    <a:pt x="990" y="126"/>
                  </a:lnTo>
                  <a:lnTo>
                    <a:pt x="1269" y="0"/>
                  </a:lnTo>
                  <a:lnTo>
                    <a:pt x="1612" y="0"/>
                  </a:lnTo>
                  <a:lnTo>
                    <a:pt x="1943" y="0"/>
                  </a:lnTo>
                  <a:lnTo>
                    <a:pt x="2235" y="126"/>
                  </a:lnTo>
                  <a:lnTo>
                    <a:pt x="2489" y="342"/>
                  </a:lnTo>
                  <a:lnTo>
                    <a:pt x="2730" y="571"/>
                  </a:lnTo>
                  <a:lnTo>
                    <a:pt x="2844" y="850"/>
                  </a:lnTo>
                  <a:lnTo>
                    <a:pt x="2844" y="1193"/>
                  </a:lnTo>
                  <a:lnTo>
                    <a:pt x="2844" y="1727"/>
                  </a:lnTo>
                  <a:lnTo>
                    <a:pt x="6184" y="38"/>
                  </a:lnTo>
                  <a:lnTo>
                    <a:pt x="6502" y="38"/>
                  </a:lnTo>
                  <a:lnTo>
                    <a:pt x="6730" y="101"/>
                  </a:lnTo>
                  <a:lnTo>
                    <a:pt x="6984" y="253"/>
                  </a:lnTo>
                  <a:lnTo>
                    <a:pt x="7340" y="469"/>
                  </a:lnTo>
                  <a:lnTo>
                    <a:pt x="7518" y="812"/>
                  </a:lnTo>
                  <a:lnTo>
                    <a:pt x="7518" y="1257"/>
                  </a:lnTo>
                  <a:lnTo>
                    <a:pt x="7518" y="1765"/>
                  </a:lnTo>
                  <a:lnTo>
                    <a:pt x="7213" y="2133"/>
                  </a:lnTo>
                  <a:lnTo>
                    <a:pt x="6603" y="2374"/>
                  </a:lnTo>
                  <a:lnTo>
                    <a:pt x="6261" y="2489"/>
                  </a:lnTo>
                  <a:lnTo>
                    <a:pt x="5803" y="2692"/>
                  </a:lnTo>
                  <a:lnTo>
                    <a:pt x="3047" y="4864"/>
                  </a:lnTo>
                  <a:lnTo>
                    <a:pt x="2984" y="5613"/>
                  </a:lnTo>
                  <a:lnTo>
                    <a:pt x="2997" y="6324"/>
                  </a:lnTo>
                  <a:lnTo>
                    <a:pt x="2997" y="7099"/>
                  </a:lnTo>
                  <a:lnTo>
                    <a:pt x="2997" y="8991"/>
                  </a:lnTo>
                  <a:lnTo>
                    <a:pt x="1435" y="13601"/>
                  </a:lnTo>
                  <a:lnTo>
                    <a:pt x="1231" y="1360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6" name="object 56"/>
            <p:cNvSpPr/>
            <p:nvPr/>
          </p:nvSpPr>
          <p:spPr>
            <a:xfrm>
              <a:off x="11261317" y="5249235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2547" y="10439"/>
                  </a:moveTo>
                  <a:lnTo>
                    <a:pt x="0" y="10439"/>
                  </a:lnTo>
                  <a:lnTo>
                    <a:pt x="77" y="10960"/>
                  </a:lnTo>
                  <a:lnTo>
                    <a:pt x="3804" y="13931"/>
                  </a:lnTo>
                  <a:lnTo>
                    <a:pt x="6687" y="13931"/>
                  </a:lnTo>
                  <a:lnTo>
                    <a:pt x="7995" y="13461"/>
                  </a:lnTo>
                  <a:lnTo>
                    <a:pt x="8973" y="12509"/>
                  </a:lnTo>
                  <a:lnTo>
                    <a:pt x="9748" y="11722"/>
                  </a:lnTo>
                  <a:lnTo>
                    <a:pt x="9834" y="11506"/>
                  </a:lnTo>
                  <a:lnTo>
                    <a:pt x="4109" y="11506"/>
                  </a:lnTo>
                  <a:lnTo>
                    <a:pt x="3717" y="11341"/>
                  </a:lnTo>
                  <a:lnTo>
                    <a:pt x="3030" y="10960"/>
                  </a:lnTo>
                  <a:lnTo>
                    <a:pt x="2547" y="10439"/>
                  </a:lnTo>
                  <a:close/>
                </a:path>
                <a:path w="10159" h="13970">
                  <a:moveTo>
                    <a:pt x="10129" y="8750"/>
                  </a:moveTo>
                  <a:lnTo>
                    <a:pt x="7348" y="8750"/>
                  </a:lnTo>
                  <a:lnTo>
                    <a:pt x="7379" y="10439"/>
                  </a:lnTo>
                  <a:lnTo>
                    <a:pt x="2547" y="10439"/>
                  </a:lnTo>
                  <a:lnTo>
                    <a:pt x="3030" y="10960"/>
                  </a:lnTo>
                  <a:lnTo>
                    <a:pt x="7101" y="10960"/>
                  </a:lnTo>
                  <a:lnTo>
                    <a:pt x="6574" y="11341"/>
                  </a:lnTo>
                  <a:lnTo>
                    <a:pt x="3717" y="11341"/>
                  </a:lnTo>
                  <a:lnTo>
                    <a:pt x="4109" y="11506"/>
                  </a:lnTo>
                  <a:lnTo>
                    <a:pt x="9834" y="11506"/>
                  </a:lnTo>
                  <a:lnTo>
                    <a:pt x="10053" y="10960"/>
                  </a:lnTo>
                  <a:lnTo>
                    <a:pt x="10129" y="8750"/>
                  </a:lnTo>
                  <a:close/>
                </a:path>
                <a:path w="10159" h="13970">
                  <a:moveTo>
                    <a:pt x="1747" y="9245"/>
                  </a:moveTo>
                  <a:lnTo>
                    <a:pt x="744" y="9245"/>
                  </a:lnTo>
                  <a:lnTo>
                    <a:pt x="180" y="9537"/>
                  </a:lnTo>
                  <a:lnTo>
                    <a:pt x="327" y="9537"/>
                  </a:lnTo>
                  <a:lnTo>
                    <a:pt x="7" y="9994"/>
                  </a:lnTo>
                  <a:lnTo>
                    <a:pt x="2" y="10299"/>
                  </a:lnTo>
                  <a:lnTo>
                    <a:pt x="2458" y="10299"/>
                  </a:lnTo>
                  <a:lnTo>
                    <a:pt x="2369" y="10121"/>
                  </a:lnTo>
                  <a:lnTo>
                    <a:pt x="2320" y="9994"/>
                  </a:lnTo>
                  <a:lnTo>
                    <a:pt x="2235" y="9778"/>
                  </a:lnTo>
                  <a:lnTo>
                    <a:pt x="2141" y="9537"/>
                  </a:lnTo>
                  <a:lnTo>
                    <a:pt x="1747" y="9245"/>
                  </a:lnTo>
                  <a:close/>
                </a:path>
                <a:path w="10159" h="13970">
                  <a:moveTo>
                    <a:pt x="4833" y="5333"/>
                  </a:moveTo>
                  <a:lnTo>
                    <a:pt x="580" y="5333"/>
                  </a:lnTo>
                  <a:lnTo>
                    <a:pt x="781" y="5689"/>
                  </a:lnTo>
                  <a:lnTo>
                    <a:pt x="1315" y="6413"/>
                  </a:lnTo>
                  <a:lnTo>
                    <a:pt x="2090" y="6946"/>
                  </a:lnTo>
                  <a:lnTo>
                    <a:pt x="4566" y="7721"/>
                  </a:lnTo>
                  <a:lnTo>
                    <a:pt x="4731" y="7721"/>
                  </a:lnTo>
                  <a:lnTo>
                    <a:pt x="6775" y="8280"/>
                  </a:lnTo>
                  <a:lnTo>
                    <a:pt x="6611" y="8280"/>
                  </a:lnTo>
                  <a:lnTo>
                    <a:pt x="7183" y="8597"/>
                  </a:lnTo>
                  <a:lnTo>
                    <a:pt x="10077" y="8597"/>
                  </a:lnTo>
                  <a:lnTo>
                    <a:pt x="6319" y="5689"/>
                  </a:lnTo>
                  <a:lnTo>
                    <a:pt x="4833" y="5333"/>
                  </a:lnTo>
                  <a:close/>
                </a:path>
                <a:path w="10159" h="13970">
                  <a:moveTo>
                    <a:pt x="6065" y="0"/>
                  </a:moveTo>
                  <a:lnTo>
                    <a:pt x="4185" y="0"/>
                  </a:lnTo>
                  <a:lnTo>
                    <a:pt x="3246" y="266"/>
                  </a:lnTo>
                  <a:lnTo>
                    <a:pt x="1556" y="1333"/>
                  </a:lnTo>
                  <a:lnTo>
                    <a:pt x="891" y="2133"/>
                  </a:lnTo>
                  <a:lnTo>
                    <a:pt x="690" y="2603"/>
                  </a:lnTo>
                  <a:lnTo>
                    <a:pt x="566" y="2895"/>
                  </a:lnTo>
                  <a:lnTo>
                    <a:pt x="478" y="5181"/>
                  </a:lnTo>
                  <a:lnTo>
                    <a:pt x="4325" y="5181"/>
                  </a:lnTo>
                  <a:lnTo>
                    <a:pt x="3398" y="4825"/>
                  </a:lnTo>
                  <a:lnTo>
                    <a:pt x="3136" y="4825"/>
                  </a:lnTo>
                  <a:lnTo>
                    <a:pt x="2590" y="3962"/>
                  </a:lnTo>
                  <a:lnTo>
                    <a:pt x="2879" y="3962"/>
                  </a:lnTo>
                  <a:lnTo>
                    <a:pt x="2915" y="3606"/>
                  </a:lnTo>
                  <a:lnTo>
                    <a:pt x="3027" y="3428"/>
                  </a:lnTo>
                  <a:lnTo>
                    <a:pt x="3289" y="3086"/>
                  </a:lnTo>
                  <a:lnTo>
                    <a:pt x="3969" y="2603"/>
                  </a:lnTo>
                  <a:lnTo>
                    <a:pt x="9404" y="2603"/>
                  </a:lnTo>
                  <a:lnTo>
                    <a:pt x="9240" y="2133"/>
                  </a:lnTo>
                  <a:lnTo>
                    <a:pt x="8595" y="1333"/>
                  </a:lnTo>
                  <a:lnTo>
                    <a:pt x="7589" y="634"/>
                  </a:lnTo>
                  <a:lnTo>
                    <a:pt x="6971" y="266"/>
                  </a:lnTo>
                  <a:lnTo>
                    <a:pt x="7115" y="266"/>
                  </a:lnTo>
                  <a:lnTo>
                    <a:pt x="6065" y="0"/>
                  </a:lnTo>
                  <a:close/>
                </a:path>
                <a:path w="10159" h="13970">
                  <a:moveTo>
                    <a:pt x="9448" y="2730"/>
                  </a:moveTo>
                  <a:lnTo>
                    <a:pt x="6446" y="2730"/>
                  </a:lnTo>
                  <a:lnTo>
                    <a:pt x="6814" y="3086"/>
                  </a:lnTo>
                  <a:lnTo>
                    <a:pt x="7068" y="3428"/>
                  </a:lnTo>
                  <a:lnTo>
                    <a:pt x="7301" y="3962"/>
                  </a:lnTo>
                  <a:lnTo>
                    <a:pt x="7620" y="4825"/>
                  </a:lnTo>
                  <a:lnTo>
                    <a:pt x="9064" y="4825"/>
                  </a:lnTo>
                  <a:lnTo>
                    <a:pt x="9608" y="3962"/>
                  </a:lnTo>
                  <a:lnTo>
                    <a:pt x="9506" y="2895"/>
                  </a:lnTo>
                  <a:lnTo>
                    <a:pt x="9448" y="273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7" name="object 57"/>
            <p:cNvSpPr/>
            <p:nvPr/>
          </p:nvSpPr>
          <p:spPr>
            <a:xfrm>
              <a:off x="11261248" y="5249235"/>
              <a:ext cx="10795" cy="13970"/>
            </a:xfrm>
            <a:custGeom>
              <a:avLst/>
              <a:gdLst/>
              <a:ahLst/>
              <a:cxnLst/>
              <a:rect l="l" t="t" r="r" b="b"/>
              <a:pathLst>
                <a:path w="10795" h="13970">
                  <a:moveTo>
                    <a:pt x="3136" y="3340"/>
                  </a:moveTo>
                  <a:close/>
                </a:path>
                <a:path w="10795" h="13970">
                  <a:moveTo>
                    <a:pt x="3035" y="4521"/>
                  </a:moveTo>
                  <a:close/>
                </a:path>
                <a:path w="10795" h="13970">
                  <a:moveTo>
                    <a:pt x="5105" y="13931"/>
                  </a:moveTo>
                  <a:lnTo>
                    <a:pt x="3873" y="13931"/>
                  </a:lnTo>
                  <a:lnTo>
                    <a:pt x="2793" y="13614"/>
                  </a:lnTo>
                  <a:lnTo>
                    <a:pt x="0" y="10515"/>
                  </a:lnTo>
                  <a:lnTo>
                    <a:pt x="0" y="10210"/>
                  </a:lnTo>
                  <a:lnTo>
                    <a:pt x="76" y="9994"/>
                  </a:lnTo>
                  <a:lnTo>
                    <a:pt x="241" y="9778"/>
                  </a:lnTo>
                  <a:lnTo>
                    <a:pt x="469" y="9423"/>
                  </a:lnTo>
                  <a:lnTo>
                    <a:pt x="812" y="9245"/>
                  </a:lnTo>
                  <a:lnTo>
                    <a:pt x="1244" y="9245"/>
                  </a:lnTo>
                  <a:lnTo>
                    <a:pt x="1816" y="9245"/>
                  </a:lnTo>
                  <a:lnTo>
                    <a:pt x="2209" y="9537"/>
                  </a:lnTo>
                  <a:lnTo>
                    <a:pt x="2438" y="10121"/>
                  </a:lnTo>
                  <a:lnTo>
                    <a:pt x="2527" y="10299"/>
                  </a:lnTo>
                  <a:lnTo>
                    <a:pt x="2616" y="10439"/>
                  </a:lnTo>
                  <a:lnTo>
                    <a:pt x="2730" y="10579"/>
                  </a:lnTo>
                  <a:lnTo>
                    <a:pt x="3098" y="10960"/>
                  </a:lnTo>
                  <a:lnTo>
                    <a:pt x="3454" y="11201"/>
                  </a:lnTo>
                  <a:lnTo>
                    <a:pt x="3771" y="11328"/>
                  </a:lnTo>
                  <a:lnTo>
                    <a:pt x="4178" y="11506"/>
                  </a:lnTo>
                  <a:lnTo>
                    <a:pt x="4648" y="11595"/>
                  </a:lnTo>
                  <a:lnTo>
                    <a:pt x="5181" y="11595"/>
                  </a:lnTo>
                  <a:lnTo>
                    <a:pt x="5702" y="11582"/>
                  </a:lnTo>
                  <a:lnTo>
                    <a:pt x="6134" y="11493"/>
                  </a:lnTo>
                  <a:lnTo>
                    <a:pt x="6489" y="11341"/>
                  </a:lnTo>
                  <a:lnTo>
                    <a:pt x="6730" y="11277"/>
                  </a:lnTo>
                  <a:lnTo>
                    <a:pt x="6921" y="11150"/>
                  </a:lnTo>
                  <a:lnTo>
                    <a:pt x="7124" y="10998"/>
                  </a:lnTo>
                  <a:lnTo>
                    <a:pt x="7327" y="10845"/>
                  </a:lnTo>
                  <a:lnTo>
                    <a:pt x="7429" y="10693"/>
                  </a:lnTo>
                  <a:lnTo>
                    <a:pt x="7518" y="10553"/>
                  </a:lnTo>
                  <a:lnTo>
                    <a:pt x="7632" y="10401"/>
                  </a:lnTo>
                  <a:lnTo>
                    <a:pt x="7696" y="10159"/>
                  </a:lnTo>
                  <a:lnTo>
                    <a:pt x="6680" y="8280"/>
                  </a:lnTo>
                  <a:lnTo>
                    <a:pt x="6515" y="8229"/>
                  </a:lnTo>
                  <a:lnTo>
                    <a:pt x="6286" y="8127"/>
                  </a:lnTo>
                  <a:lnTo>
                    <a:pt x="5714" y="7962"/>
                  </a:lnTo>
                  <a:lnTo>
                    <a:pt x="4800" y="7721"/>
                  </a:lnTo>
                  <a:lnTo>
                    <a:pt x="4229" y="7594"/>
                  </a:lnTo>
                  <a:lnTo>
                    <a:pt x="3670" y="7429"/>
                  </a:lnTo>
                  <a:lnTo>
                    <a:pt x="3111" y="7238"/>
                  </a:lnTo>
                  <a:lnTo>
                    <a:pt x="2158" y="6946"/>
                  </a:lnTo>
                  <a:lnTo>
                    <a:pt x="1384" y="6413"/>
                  </a:lnTo>
                  <a:lnTo>
                    <a:pt x="812" y="5638"/>
                  </a:lnTo>
                  <a:lnTo>
                    <a:pt x="546" y="5143"/>
                  </a:lnTo>
                  <a:lnTo>
                    <a:pt x="419" y="4622"/>
                  </a:lnTo>
                  <a:lnTo>
                    <a:pt x="419" y="4089"/>
                  </a:lnTo>
                  <a:lnTo>
                    <a:pt x="419" y="3695"/>
                  </a:lnTo>
                  <a:lnTo>
                    <a:pt x="4254" y="0"/>
                  </a:lnTo>
                  <a:lnTo>
                    <a:pt x="5283" y="0"/>
                  </a:lnTo>
                  <a:lnTo>
                    <a:pt x="6134" y="0"/>
                  </a:lnTo>
                  <a:lnTo>
                    <a:pt x="9690" y="3225"/>
                  </a:lnTo>
                  <a:lnTo>
                    <a:pt x="9753" y="3441"/>
                  </a:lnTo>
                  <a:lnTo>
                    <a:pt x="9753" y="3746"/>
                  </a:lnTo>
                  <a:lnTo>
                    <a:pt x="9677" y="3962"/>
                  </a:lnTo>
                  <a:lnTo>
                    <a:pt x="9537" y="4190"/>
                  </a:lnTo>
                  <a:lnTo>
                    <a:pt x="9309" y="4546"/>
                  </a:lnTo>
                  <a:lnTo>
                    <a:pt x="8966" y="4724"/>
                  </a:lnTo>
                  <a:lnTo>
                    <a:pt x="8508" y="4724"/>
                  </a:lnTo>
                  <a:lnTo>
                    <a:pt x="7937" y="4724"/>
                  </a:lnTo>
                  <a:lnTo>
                    <a:pt x="7543" y="4432"/>
                  </a:lnTo>
                  <a:lnTo>
                    <a:pt x="7327" y="3848"/>
                  </a:lnTo>
                  <a:lnTo>
                    <a:pt x="7137" y="3428"/>
                  </a:lnTo>
                  <a:lnTo>
                    <a:pt x="6883" y="3086"/>
                  </a:lnTo>
                  <a:lnTo>
                    <a:pt x="6515" y="2730"/>
                  </a:lnTo>
                  <a:lnTo>
                    <a:pt x="6172" y="2514"/>
                  </a:lnTo>
                  <a:lnTo>
                    <a:pt x="5676" y="2374"/>
                  </a:lnTo>
                  <a:lnTo>
                    <a:pt x="5003" y="2349"/>
                  </a:lnTo>
                  <a:lnTo>
                    <a:pt x="4876" y="2374"/>
                  </a:lnTo>
                  <a:lnTo>
                    <a:pt x="4470" y="2412"/>
                  </a:lnTo>
                  <a:lnTo>
                    <a:pt x="2908" y="4076"/>
                  </a:lnTo>
                  <a:lnTo>
                    <a:pt x="2908" y="4356"/>
                  </a:lnTo>
                  <a:lnTo>
                    <a:pt x="3060" y="4597"/>
                  </a:lnTo>
                  <a:lnTo>
                    <a:pt x="3314" y="4737"/>
                  </a:lnTo>
                  <a:lnTo>
                    <a:pt x="3467" y="4825"/>
                  </a:lnTo>
                  <a:lnTo>
                    <a:pt x="3619" y="4889"/>
                  </a:lnTo>
                  <a:lnTo>
                    <a:pt x="3746" y="4965"/>
                  </a:lnTo>
                  <a:lnTo>
                    <a:pt x="3898" y="5003"/>
                  </a:lnTo>
                  <a:lnTo>
                    <a:pt x="4394" y="5181"/>
                  </a:lnTo>
                  <a:lnTo>
                    <a:pt x="4902" y="5333"/>
                  </a:lnTo>
                  <a:lnTo>
                    <a:pt x="5397" y="5448"/>
                  </a:lnTo>
                  <a:lnTo>
                    <a:pt x="5892" y="5562"/>
                  </a:lnTo>
                  <a:lnTo>
                    <a:pt x="6388" y="5689"/>
                  </a:lnTo>
                  <a:lnTo>
                    <a:pt x="6870" y="5829"/>
                  </a:lnTo>
                  <a:lnTo>
                    <a:pt x="7797" y="6095"/>
                  </a:lnTo>
                  <a:lnTo>
                    <a:pt x="8597" y="6540"/>
                  </a:lnTo>
                  <a:lnTo>
                    <a:pt x="9270" y="7188"/>
                  </a:lnTo>
                  <a:lnTo>
                    <a:pt x="9893" y="7912"/>
                  </a:lnTo>
                  <a:lnTo>
                    <a:pt x="10198" y="8737"/>
                  </a:lnTo>
                  <a:lnTo>
                    <a:pt x="10198" y="9651"/>
                  </a:lnTo>
                  <a:lnTo>
                    <a:pt x="10198" y="10769"/>
                  </a:lnTo>
                  <a:lnTo>
                    <a:pt x="9817" y="11722"/>
                  </a:lnTo>
                  <a:lnTo>
                    <a:pt x="9042" y="12509"/>
                  </a:lnTo>
                  <a:lnTo>
                    <a:pt x="8064" y="13461"/>
                  </a:lnTo>
                  <a:lnTo>
                    <a:pt x="6756" y="13931"/>
                  </a:lnTo>
                  <a:lnTo>
                    <a:pt x="5105" y="1393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8" name="object 58"/>
            <p:cNvSpPr/>
            <p:nvPr/>
          </p:nvSpPr>
          <p:spPr>
            <a:xfrm>
              <a:off x="11272852" y="524948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6986" y="571"/>
                  </a:moveTo>
                  <a:lnTo>
                    <a:pt x="4408" y="571"/>
                  </a:lnTo>
                  <a:lnTo>
                    <a:pt x="3214" y="1066"/>
                  </a:lnTo>
                  <a:lnTo>
                    <a:pt x="0" y="9169"/>
                  </a:lnTo>
                  <a:lnTo>
                    <a:pt x="204" y="9893"/>
                  </a:lnTo>
                  <a:lnTo>
                    <a:pt x="931" y="11125"/>
                  </a:lnTo>
                  <a:lnTo>
                    <a:pt x="1931" y="12572"/>
                  </a:lnTo>
                  <a:lnTo>
                    <a:pt x="3608" y="13474"/>
                  </a:lnTo>
                  <a:lnTo>
                    <a:pt x="6345" y="13474"/>
                  </a:lnTo>
                  <a:lnTo>
                    <a:pt x="7826" y="13042"/>
                  </a:lnTo>
                  <a:lnTo>
                    <a:pt x="7561" y="13042"/>
                  </a:lnTo>
                  <a:lnTo>
                    <a:pt x="8783" y="12318"/>
                  </a:lnTo>
                  <a:lnTo>
                    <a:pt x="9600" y="11607"/>
                  </a:lnTo>
                  <a:lnTo>
                    <a:pt x="9970" y="11125"/>
                  </a:lnTo>
                  <a:lnTo>
                    <a:pt x="4881" y="11125"/>
                  </a:lnTo>
                  <a:lnTo>
                    <a:pt x="4107" y="10782"/>
                  </a:lnTo>
                  <a:lnTo>
                    <a:pt x="3252" y="10210"/>
                  </a:lnTo>
                  <a:lnTo>
                    <a:pt x="2996" y="9893"/>
                  </a:lnTo>
                  <a:lnTo>
                    <a:pt x="2465" y="8750"/>
                  </a:lnTo>
                  <a:lnTo>
                    <a:pt x="2477" y="6286"/>
                  </a:lnTo>
                  <a:lnTo>
                    <a:pt x="4319" y="3340"/>
                  </a:lnTo>
                  <a:lnTo>
                    <a:pt x="12009" y="3340"/>
                  </a:lnTo>
                  <a:lnTo>
                    <a:pt x="11919" y="1689"/>
                  </a:lnTo>
                  <a:lnTo>
                    <a:pt x="9335" y="1689"/>
                  </a:lnTo>
                  <a:lnTo>
                    <a:pt x="8359" y="1066"/>
                  </a:lnTo>
                  <a:lnTo>
                    <a:pt x="8538" y="1066"/>
                  </a:lnTo>
                  <a:lnTo>
                    <a:pt x="6986" y="571"/>
                  </a:lnTo>
                  <a:close/>
                </a:path>
                <a:path w="13334" h="13970">
                  <a:moveTo>
                    <a:pt x="12009" y="3340"/>
                  </a:moveTo>
                  <a:lnTo>
                    <a:pt x="7392" y="3340"/>
                  </a:lnTo>
                  <a:lnTo>
                    <a:pt x="7951" y="3619"/>
                  </a:lnTo>
                  <a:lnTo>
                    <a:pt x="8307" y="3873"/>
                  </a:lnTo>
                  <a:lnTo>
                    <a:pt x="8621" y="4216"/>
                  </a:lnTo>
                  <a:lnTo>
                    <a:pt x="8878" y="4571"/>
                  </a:lnTo>
                  <a:lnTo>
                    <a:pt x="9081" y="4927"/>
                  </a:lnTo>
                  <a:lnTo>
                    <a:pt x="9089" y="7810"/>
                  </a:lnTo>
                  <a:lnTo>
                    <a:pt x="8675" y="8750"/>
                  </a:lnTo>
                  <a:lnTo>
                    <a:pt x="8408" y="9169"/>
                  </a:lnTo>
                  <a:lnTo>
                    <a:pt x="7529" y="10210"/>
                  </a:lnTo>
                  <a:lnTo>
                    <a:pt x="6810" y="10782"/>
                  </a:lnTo>
                  <a:lnTo>
                    <a:pt x="10224" y="10782"/>
                  </a:lnTo>
                  <a:lnTo>
                    <a:pt x="10310" y="11125"/>
                  </a:lnTo>
                  <a:lnTo>
                    <a:pt x="10434" y="11607"/>
                  </a:lnTo>
                  <a:lnTo>
                    <a:pt x="10770" y="12318"/>
                  </a:lnTo>
                  <a:lnTo>
                    <a:pt x="11317" y="13042"/>
                  </a:lnTo>
                  <a:lnTo>
                    <a:pt x="11078" y="13042"/>
                  </a:lnTo>
                  <a:lnTo>
                    <a:pt x="12071" y="13474"/>
                  </a:lnTo>
                  <a:lnTo>
                    <a:pt x="12587" y="13474"/>
                  </a:lnTo>
                  <a:lnTo>
                    <a:pt x="13069" y="13042"/>
                  </a:lnTo>
                  <a:lnTo>
                    <a:pt x="13298" y="12801"/>
                  </a:lnTo>
                  <a:lnTo>
                    <a:pt x="13310" y="11607"/>
                  </a:lnTo>
                  <a:lnTo>
                    <a:pt x="13095" y="11391"/>
                  </a:lnTo>
                  <a:lnTo>
                    <a:pt x="12746" y="10782"/>
                  </a:lnTo>
                  <a:lnTo>
                    <a:pt x="12555" y="10210"/>
                  </a:lnTo>
                  <a:lnTo>
                    <a:pt x="12433" y="9893"/>
                  </a:lnTo>
                  <a:lnTo>
                    <a:pt x="12306" y="9169"/>
                  </a:lnTo>
                  <a:lnTo>
                    <a:pt x="12251" y="8750"/>
                  </a:lnTo>
                  <a:lnTo>
                    <a:pt x="12129" y="7810"/>
                  </a:lnTo>
                  <a:lnTo>
                    <a:pt x="12009" y="3340"/>
                  </a:lnTo>
                  <a:close/>
                </a:path>
                <a:path w="13334" h="13970">
                  <a:moveTo>
                    <a:pt x="11151" y="0"/>
                  </a:moveTo>
                  <a:lnTo>
                    <a:pt x="9602" y="0"/>
                  </a:lnTo>
                  <a:lnTo>
                    <a:pt x="9496" y="228"/>
                  </a:lnTo>
                  <a:lnTo>
                    <a:pt x="9437" y="355"/>
                  </a:lnTo>
                  <a:lnTo>
                    <a:pt x="9335" y="1689"/>
                  </a:lnTo>
                  <a:lnTo>
                    <a:pt x="11919" y="1689"/>
                  </a:lnTo>
                  <a:lnTo>
                    <a:pt x="11808" y="1066"/>
                  </a:lnTo>
                  <a:lnTo>
                    <a:pt x="11682" y="355"/>
                  </a:lnTo>
                  <a:lnTo>
                    <a:pt x="11659" y="228"/>
                  </a:lnTo>
                  <a:lnTo>
                    <a:pt x="111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1272727" y="5249304"/>
              <a:ext cx="13970" cy="13970"/>
            </a:xfrm>
            <a:custGeom>
              <a:avLst/>
              <a:gdLst/>
              <a:ahLst/>
              <a:cxnLst/>
              <a:rect l="l" t="t" r="r" b="b"/>
              <a:pathLst>
                <a:path w="13970" h="13970">
                  <a:moveTo>
                    <a:pt x="9410" y="6997"/>
                  </a:moveTo>
                  <a:lnTo>
                    <a:pt x="9436" y="6870"/>
                  </a:lnTo>
                  <a:lnTo>
                    <a:pt x="9410" y="6997"/>
                  </a:lnTo>
                  <a:close/>
                </a:path>
                <a:path w="13970" h="13970">
                  <a:moveTo>
                    <a:pt x="2501" y="8305"/>
                  </a:moveTo>
                  <a:close/>
                </a:path>
                <a:path w="13970" h="13970">
                  <a:moveTo>
                    <a:pt x="5600" y="11303"/>
                  </a:moveTo>
                  <a:lnTo>
                    <a:pt x="8178" y="9779"/>
                  </a:lnTo>
                  <a:lnTo>
                    <a:pt x="8534" y="9347"/>
                  </a:lnTo>
                  <a:lnTo>
                    <a:pt x="8801" y="8928"/>
                  </a:lnTo>
                  <a:lnTo>
                    <a:pt x="8991" y="8496"/>
                  </a:lnTo>
                  <a:lnTo>
                    <a:pt x="9270" y="7861"/>
                  </a:lnTo>
                  <a:lnTo>
                    <a:pt x="9410" y="7353"/>
                  </a:lnTo>
                  <a:lnTo>
                    <a:pt x="9410" y="6997"/>
                  </a:lnTo>
                  <a:lnTo>
                    <a:pt x="9448" y="6845"/>
                  </a:lnTo>
                  <a:lnTo>
                    <a:pt x="9461" y="6629"/>
                  </a:lnTo>
                  <a:lnTo>
                    <a:pt x="9461" y="6337"/>
                  </a:lnTo>
                  <a:lnTo>
                    <a:pt x="9448" y="6146"/>
                  </a:lnTo>
                  <a:lnTo>
                    <a:pt x="9423" y="5969"/>
                  </a:lnTo>
                  <a:lnTo>
                    <a:pt x="9397" y="5803"/>
                  </a:lnTo>
                  <a:lnTo>
                    <a:pt x="9372" y="5626"/>
                  </a:lnTo>
                  <a:lnTo>
                    <a:pt x="9309" y="5397"/>
                  </a:lnTo>
                  <a:lnTo>
                    <a:pt x="9207" y="5105"/>
                  </a:lnTo>
                  <a:lnTo>
                    <a:pt x="9131" y="4953"/>
                  </a:lnTo>
                  <a:lnTo>
                    <a:pt x="9004" y="4749"/>
                  </a:lnTo>
                  <a:lnTo>
                    <a:pt x="8801" y="4457"/>
                  </a:lnTo>
                  <a:lnTo>
                    <a:pt x="8674" y="4292"/>
                  </a:lnTo>
                  <a:lnTo>
                    <a:pt x="8432" y="4051"/>
                  </a:lnTo>
                  <a:lnTo>
                    <a:pt x="8280" y="3937"/>
                  </a:lnTo>
                  <a:lnTo>
                    <a:pt x="8077" y="3797"/>
                  </a:lnTo>
                  <a:lnTo>
                    <a:pt x="7835" y="3657"/>
                  </a:lnTo>
                  <a:lnTo>
                    <a:pt x="7518" y="3517"/>
                  </a:lnTo>
                  <a:lnTo>
                    <a:pt x="7391" y="3441"/>
                  </a:lnTo>
                  <a:lnTo>
                    <a:pt x="6870" y="3251"/>
                  </a:lnTo>
                  <a:lnTo>
                    <a:pt x="6311" y="3136"/>
                  </a:lnTo>
                  <a:lnTo>
                    <a:pt x="5727" y="3098"/>
                  </a:lnTo>
                  <a:lnTo>
                    <a:pt x="5499" y="3124"/>
                  </a:lnTo>
                  <a:lnTo>
                    <a:pt x="4889" y="3289"/>
                  </a:lnTo>
                  <a:lnTo>
                    <a:pt x="2552" y="6781"/>
                  </a:lnTo>
                  <a:lnTo>
                    <a:pt x="2514" y="6959"/>
                  </a:lnTo>
                  <a:lnTo>
                    <a:pt x="2476" y="7620"/>
                  </a:lnTo>
                  <a:lnTo>
                    <a:pt x="2501" y="8255"/>
                  </a:lnTo>
                  <a:lnTo>
                    <a:pt x="2501" y="8559"/>
                  </a:lnTo>
                  <a:lnTo>
                    <a:pt x="2590" y="8928"/>
                  </a:lnTo>
                  <a:lnTo>
                    <a:pt x="2768" y="9347"/>
                  </a:lnTo>
                  <a:lnTo>
                    <a:pt x="2819" y="9486"/>
                  </a:lnTo>
                  <a:lnTo>
                    <a:pt x="3060" y="9994"/>
                  </a:lnTo>
                  <a:lnTo>
                    <a:pt x="3378" y="10388"/>
                  </a:lnTo>
                  <a:lnTo>
                    <a:pt x="3784" y="10706"/>
                  </a:lnTo>
                  <a:lnTo>
                    <a:pt x="3949" y="10795"/>
                  </a:lnTo>
                  <a:lnTo>
                    <a:pt x="4089" y="10896"/>
                  </a:lnTo>
                  <a:lnTo>
                    <a:pt x="4571" y="11112"/>
                  </a:lnTo>
                  <a:lnTo>
                    <a:pt x="4864" y="11239"/>
                  </a:lnTo>
                  <a:lnTo>
                    <a:pt x="5219" y="11303"/>
                  </a:lnTo>
                  <a:lnTo>
                    <a:pt x="5600" y="11303"/>
                  </a:lnTo>
                  <a:close/>
                </a:path>
                <a:path w="13970" h="13970">
                  <a:moveTo>
                    <a:pt x="5524" y="13652"/>
                  </a:moveTo>
                  <a:lnTo>
                    <a:pt x="0" y="8902"/>
                  </a:lnTo>
                  <a:lnTo>
                    <a:pt x="0" y="7670"/>
                  </a:lnTo>
                  <a:lnTo>
                    <a:pt x="0" y="5511"/>
                  </a:lnTo>
                  <a:lnTo>
                    <a:pt x="761" y="3695"/>
                  </a:lnTo>
                  <a:lnTo>
                    <a:pt x="2285" y="2197"/>
                  </a:lnTo>
                  <a:lnTo>
                    <a:pt x="3340" y="1244"/>
                  </a:lnTo>
                  <a:lnTo>
                    <a:pt x="4533" y="749"/>
                  </a:lnTo>
                  <a:lnTo>
                    <a:pt x="5905" y="749"/>
                  </a:lnTo>
                  <a:lnTo>
                    <a:pt x="7111" y="749"/>
                  </a:lnTo>
                  <a:lnTo>
                    <a:pt x="8305" y="1130"/>
                  </a:lnTo>
                  <a:lnTo>
                    <a:pt x="9461" y="1866"/>
                  </a:lnTo>
                  <a:lnTo>
                    <a:pt x="9385" y="1219"/>
                  </a:lnTo>
                  <a:lnTo>
                    <a:pt x="9385" y="990"/>
                  </a:lnTo>
                  <a:lnTo>
                    <a:pt x="9448" y="762"/>
                  </a:lnTo>
                  <a:lnTo>
                    <a:pt x="9563" y="533"/>
                  </a:lnTo>
                  <a:lnTo>
                    <a:pt x="9728" y="177"/>
                  </a:lnTo>
                  <a:lnTo>
                    <a:pt x="10071" y="0"/>
                  </a:lnTo>
                  <a:lnTo>
                    <a:pt x="10566" y="0"/>
                  </a:lnTo>
                  <a:lnTo>
                    <a:pt x="10794" y="0"/>
                  </a:lnTo>
                  <a:lnTo>
                    <a:pt x="11023" y="63"/>
                  </a:lnTo>
                  <a:lnTo>
                    <a:pt x="11277" y="177"/>
                  </a:lnTo>
                  <a:lnTo>
                    <a:pt x="11785" y="406"/>
                  </a:lnTo>
                  <a:lnTo>
                    <a:pt x="12090" y="2120"/>
                  </a:lnTo>
                  <a:lnTo>
                    <a:pt x="12191" y="5283"/>
                  </a:lnTo>
                  <a:lnTo>
                    <a:pt x="12255" y="7988"/>
                  </a:lnTo>
                  <a:lnTo>
                    <a:pt x="12509" y="9944"/>
                  </a:lnTo>
                  <a:lnTo>
                    <a:pt x="12966" y="11125"/>
                  </a:lnTo>
                  <a:lnTo>
                    <a:pt x="13220" y="11569"/>
                  </a:lnTo>
                  <a:lnTo>
                    <a:pt x="13436" y="11785"/>
                  </a:lnTo>
                  <a:lnTo>
                    <a:pt x="13550" y="12065"/>
                  </a:lnTo>
                  <a:lnTo>
                    <a:pt x="13550" y="12446"/>
                  </a:lnTo>
                  <a:lnTo>
                    <a:pt x="13550" y="12738"/>
                  </a:lnTo>
                  <a:lnTo>
                    <a:pt x="13423" y="12979"/>
                  </a:lnTo>
                  <a:lnTo>
                    <a:pt x="13195" y="13220"/>
                  </a:lnTo>
                  <a:lnTo>
                    <a:pt x="12953" y="13436"/>
                  </a:lnTo>
                  <a:lnTo>
                    <a:pt x="12649" y="13550"/>
                  </a:lnTo>
                  <a:lnTo>
                    <a:pt x="12255" y="13550"/>
                  </a:lnTo>
                  <a:lnTo>
                    <a:pt x="11963" y="13550"/>
                  </a:lnTo>
                  <a:lnTo>
                    <a:pt x="10350" y="10960"/>
                  </a:lnTo>
                  <a:lnTo>
                    <a:pt x="9766" y="11747"/>
                  </a:lnTo>
                  <a:lnTo>
                    <a:pt x="9080" y="12395"/>
                  </a:lnTo>
                  <a:lnTo>
                    <a:pt x="8254" y="12877"/>
                  </a:lnTo>
                  <a:lnTo>
                    <a:pt x="7429" y="13373"/>
                  </a:lnTo>
                  <a:lnTo>
                    <a:pt x="6515" y="13639"/>
                  </a:lnTo>
                  <a:lnTo>
                    <a:pt x="5524" y="1365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0" name="object 60"/>
            <p:cNvSpPr/>
            <p:nvPr/>
          </p:nvSpPr>
          <p:spPr>
            <a:xfrm>
              <a:off x="11287691" y="5249363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90" y="0"/>
                  </a:moveTo>
                  <a:lnTo>
                    <a:pt x="10617" y="0"/>
                  </a:lnTo>
                  <a:lnTo>
                    <a:pt x="10337" y="101"/>
                  </a:lnTo>
                  <a:lnTo>
                    <a:pt x="9880" y="558"/>
                  </a:lnTo>
                  <a:lnTo>
                    <a:pt x="9753" y="838"/>
                  </a:lnTo>
                  <a:lnTo>
                    <a:pt x="9740" y="1181"/>
                  </a:lnTo>
                  <a:lnTo>
                    <a:pt x="9512" y="3835"/>
                  </a:lnTo>
                  <a:lnTo>
                    <a:pt x="9461" y="4127"/>
                  </a:lnTo>
                  <a:lnTo>
                    <a:pt x="9220" y="5702"/>
                  </a:lnTo>
                  <a:lnTo>
                    <a:pt x="6832" y="10617"/>
                  </a:lnTo>
                  <a:lnTo>
                    <a:pt x="6337" y="10972"/>
                  </a:lnTo>
                  <a:lnTo>
                    <a:pt x="6070" y="11087"/>
                  </a:lnTo>
                  <a:lnTo>
                    <a:pt x="5753" y="11150"/>
                  </a:lnTo>
                  <a:lnTo>
                    <a:pt x="4813" y="11201"/>
                  </a:lnTo>
                  <a:lnTo>
                    <a:pt x="4419" y="11163"/>
                  </a:lnTo>
                  <a:lnTo>
                    <a:pt x="2451" y="7683"/>
                  </a:lnTo>
                  <a:lnTo>
                    <a:pt x="2451" y="5143"/>
                  </a:lnTo>
                  <a:lnTo>
                    <a:pt x="2501" y="4140"/>
                  </a:lnTo>
                  <a:lnTo>
                    <a:pt x="2628" y="3136"/>
                  </a:lnTo>
                  <a:lnTo>
                    <a:pt x="2743" y="1574"/>
                  </a:lnTo>
                  <a:lnTo>
                    <a:pt x="2743" y="1231"/>
                  </a:lnTo>
                  <a:lnTo>
                    <a:pt x="2628" y="939"/>
                  </a:lnTo>
                  <a:lnTo>
                    <a:pt x="2120" y="495"/>
                  </a:lnTo>
                  <a:lnTo>
                    <a:pt x="1828" y="381"/>
                  </a:lnTo>
                  <a:lnTo>
                    <a:pt x="1155" y="381"/>
                  </a:lnTo>
                  <a:lnTo>
                    <a:pt x="0" y="5524"/>
                  </a:lnTo>
                  <a:lnTo>
                    <a:pt x="0" y="9512"/>
                  </a:lnTo>
                  <a:lnTo>
                    <a:pt x="800" y="11671"/>
                  </a:lnTo>
                  <a:lnTo>
                    <a:pt x="2425" y="12814"/>
                  </a:lnTo>
                  <a:lnTo>
                    <a:pt x="3213" y="13322"/>
                  </a:lnTo>
                  <a:lnTo>
                    <a:pt x="4140" y="13563"/>
                  </a:lnTo>
                  <a:lnTo>
                    <a:pt x="6146" y="13563"/>
                  </a:lnTo>
                  <a:lnTo>
                    <a:pt x="7010" y="13322"/>
                  </a:lnTo>
                  <a:lnTo>
                    <a:pt x="8813" y="12217"/>
                  </a:lnTo>
                  <a:lnTo>
                    <a:pt x="9588" y="11366"/>
                  </a:lnTo>
                  <a:lnTo>
                    <a:pt x="10147" y="10299"/>
                  </a:lnTo>
                  <a:lnTo>
                    <a:pt x="10147" y="11112"/>
                  </a:lnTo>
                  <a:lnTo>
                    <a:pt x="10096" y="11912"/>
                  </a:lnTo>
                  <a:lnTo>
                    <a:pt x="9994" y="12725"/>
                  </a:lnTo>
                  <a:lnTo>
                    <a:pt x="9994" y="13042"/>
                  </a:lnTo>
                  <a:lnTo>
                    <a:pt x="10121" y="13322"/>
                  </a:lnTo>
                  <a:lnTo>
                    <a:pt x="10642" y="13779"/>
                  </a:lnTo>
                  <a:lnTo>
                    <a:pt x="10922" y="13881"/>
                  </a:lnTo>
                  <a:lnTo>
                    <a:pt x="11226" y="13881"/>
                  </a:lnTo>
                  <a:lnTo>
                    <a:pt x="11544" y="13881"/>
                  </a:lnTo>
                  <a:lnTo>
                    <a:pt x="11836" y="13766"/>
                  </a:lnTo>
                  <a:lnTo>
                    <a:pt x="12115" y="13525"/>
                  </a:lnTo>
                  <a:lnTo>
                    <a:pt x="12433" y="13182"/>
                  </a:lnTo>
                  <a:lnTo>
                    <a:pt x="12585" y="11950"/>
                  </a:lnTo>
                  <a:lnTo>
                    <a:pt x="12585" y="8648"/>
                  </a:lnTo>
                  <a:lnTo>
                    <a:pt x="12522" y="7442"/>
                  </a:lnTo>
                  <a:lnTo>
                    <a:pt x="12255" y="5029"/>
                  </a:lnTo>
                  <a:lnTo>
                    <a:pt x="12192" y="3797"/>
                  </a:lnTo>
                  <a:lnTo>
                    <a:pt x="12217" y="838"/>
                  </a:lnTo>
                  <a:lnTo>
                    <a:pt x="12090" y="558"/>
                  </a:lnTo>
                  <a:lnTo>
                    <a:pt x="11582" y="101"/>
                  </a:lnTo>
                  <a:lnTo>
                    <a:pt x="112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1" name="object 61"/>
            <p:cNvSpPr/>
            <p:nvPr/>
          </p:nvSpPr>
          <p:spPr>
            <a:xfrm>
              <a:off x="11287691" y="5249363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26" y="13881"/>
                  </a:moveTo>
                  <a:lnTo>
                    <a:pt x="10922" y="13881"/>
                  </a:lnTo>
                  <a:lnTo>
                    <a:pt x="10642" y="13779"/>
                  </a:lnTo>
                  <a:lnTo>
                    <a:pt x="10375" y="13538"/>
                  </a:lnTo>
                  <a:lnTo>
                    <a:pt x="10121" y="13322"/>
                  </a:lnTo>
                  <a:lnTo>
                    <a:pt x="9994" y="13042"/>
                  </a:lnTo>
                  <a:lnTo>
                    <a:pt x="9994" y="12725"/>
                  </a:lnTo>
                  <a:lnTo>
                    <a:pt x="10096" y="11912"/>
                  </a:lnTo>
                  <a:lnTo>
                    <a:pt x="10147" y="11112"/>
                  </a:lnTo>
                  <a:lnTo>
                    <a:pt x="10147" y="10299"/>
                  </a:lnTo>
                  <a:lnTo>
                    <a:pt x="9588" y="11366"/>
                  </a:lnTo>
                  <a:lnTo>
                    <a:pt x="8813" y="12217"/>
                  </a:lnTo>
                  <a:lnTo>
                    <a:pt x="7810" y="12839"/>
                  </a:lnTo>
                  <a:lnTo>
                    <a:pt x="7010" y="13322"/>
                  </a:lnTo>
                  <a:lnTo>
                    <a:pt x="6146" y="13563"/>
                  </a:lnTo>
                  <a:lnTo>
                    <a:pt x="5219" y="13563"/>
                  </a:lnTo>
                  <a:lnTo>
                    <a:pt x="4140" y="13563"/>
                  </a:lnTo>
                  <a:lnTo>
                    <a:pt x="3213" y="13322"/>
                  </a:lnTo>
                  <a:lnTo>
                    <a:pt x="2425" y="12814"/>
                  </a:lnTo>
                  <a:lnTo>
                    <a:pt x="800" y="11671"/>
                  </a:lnTo>
                  <a:lnTo>
                    <a:pt x="0" y="9512"/>
                  </a:lnTo>
                  <a:lnTo>
                    <a:pt x="0" y="6324"/>
                  </a:lnTo>
                  <a:lnTo>
                    <a:pt x="0" y="5524"/>
                  </a:lnTo>
                  <a:lnTo>
                    <a:pt x="88" y="3937"/>
                  </a:lnTo>
                  <a:lnTo>
                    <a:pt x="279" y="1574"/>
                  </a:lnTo>
                  <a:lnTo>
                    <a:pt x="292" y="1231"/>
                  </a:lnTo>
                  <a:lnTo>
                    <a:pt x="419" y="939"/>
                  </a:lnTo>
                  <a:lnTo>
                    <a:pt x="647" y="723"/>
                  </a:lnTo>
                  <a:lnTo>
                    <a:pt x="863" y="495"/>
                  </a:lnTo>
                  <a:lnTo>
                    <a:pt x="1155" y="381"/>
                  </a:lnTo>
                  <a:lnTo>
                    <a:pt x="1511" y="381"/>
                  </a:lnTo>
                  <a:lnTo>
                    <a:pt x="1828" y="381"/>
                  </a:lnTo>
                  <a:lnTo>
                    <a:pt x="2120" y="495"/>
                  </a:lnTo>
                  <a:lnTo>
                    <a:pt x="2374" y="723"/>
                  </a:lnTo>
                  <a:lnTo>
                    <a:pt x="2628" y="939"/>
                  </a:lnTo>
                  <a:lnTo>
                    <a:pt x="2743" y="1231"/>
                  </a:lnTo>
                  <a:lnTo>
                    <a:pt x="2743" y="1574"/>
                  </a:lnTo>
                  <a:lnTo>
                    <a:pt x="2628" y="3136"/>
                  </a:lnTo>
                  <a:lnTo>
                    <a:pt x="2501" y="4140"/>
                  </a:lnTo>
                  <a:lnTo>
                    <a:pt x="2451" y="5143"/>
                  </a:lnTo>
                  <a:lnTo>
                    <a:pt x="2451" y="6172"/>
                  </a:lnTo>
                  <a:lnTo>
                    <a:pt x="2451" y="7683"/>
                  </a:lnTo>
                  <a:lnTo>
                    <a:pt x="2641" y="8902"/>
                  </a:lnTo>
                  <a:lnTo>
                    <a:pt x="3022" y="9842"/>
                  </a:lnTo>
                  <a:lnTo>
                    <a:pt x="3098" y="9969"/>
                  </a:lnTo>
                  <a:lnTo>
                    <a:pt x="3200" y="10172"/>
                  </a:lnTo>
                  <a:lnTo>
                    <a:pt x="3327" y="10375"/>
                  </a:lnTo>
                  <a:lnTo>
                    <a:pt x="3416" y="10502"/>
                  </a:lnTo>
                  <a:lnTo>
                    <a:pt x="3543" y="10629"/>
                  </a:lnTo>
                  <a:lnTo>
                    <a:pt x="3759" y="10833"/>
                  </a:lnTo>
                  <a:lnTo>
                    <a:pt x="3911" y="10909"/>
                  </a:lnTo>
                  <a:lnTo>
                    <a:pt x="4076" y="10998"/>
                  </a:lnTo>
                  <a:lnTo>
                    <a:pt x="4254" y="11074"/>
                  </a:lnTo>
                  <a:lnTo>
                    <a:pt x="4419" y="11163"/>
                  </a:lnTo>
                  <a:lnTo>
                    <a:pt x="4813" y="11201"/>
                  </a:lnTo>
                  <a:lnTo>
                    <a:pt x="5397" y="11214"/>
                  </a:lnTo>
                  <a:lnTo>
                    <a:pt x="5638" y="11201"/>
                  </a:lnTo>
                  <a:lnTo>
                    <a:pt x="6070" y="11087"/>
                  </a:lnTo>
                  <a:lnTo>
                    <a:pt x="6337" y="10972"/>
                  </a:lnTo>
                  <a:lnTo>
                    <a:pt x="6540" y="10833"/>
                  </a:lnTo>
                  <a:lnTo>
                    <a:pt x="6870" y="10617"/>
                  </a:lnTo>
                  <a:lnTo>
                    <a:pt x="7391" y="10083"/>
                  </a:lnTo>
                  <a:lnTo>
                    <a:pt x="9436" y="4229"/>
                  </a:lnTo>
                  <a:lnTo>
                    <a:pt x="9461" y="3987"/>
                  </a:lnTo>
                  <a:lnTo>
                    <a:pt x="9512" y="3835"/>
                  </a:lnTo>
                  <a:lnTo>
                    <a:pt x="9740" y="1181"/>
                  </a:lnTo>
                  <a:lnTo>
                    <a:pt x="10617" y="0"/>
                  </a:lnTo>
                  <a:lnTo>
                    <a:pt x="10972" y="0"/>
                  </a:lnTo>
                  <a:lnTo>
                    <a:pt x="11290" y="0"/>
                  </a:lnTo>
                  <a:lnTo>
                    <a:pt x="11582" y="101"/>
                  </a:lnTo>
                  <a:lnTo>
                    <a:pt x="11836" y="330"/>
                  </a:lnTo>
                  <a:lnTo>
                    <a:pt x="12090" y="558"/>
                  </a:lnTo>
                  <a:lnTo>
                    <a:pt x="12217" y="838"/>
                  </a:lnTo>
                  <a:lnTo>
                    <a:pt x="12217" y="1181"/>
                  </a:lnTo>
                  <a:lnTo>
                    <a:pt x="12192" y="2540"/>
                  </a:lnTo>
                  <a:lnTo>
                    <a:pt x="12192" y="3797"/>
                  </a:lnTo>
                  <a:lnTo>
                    <a:pt x="12255" y="5029"/>
                  </a:lnTo>
                  <a:lnTo>
                    <a:pt x="12382" y="6235"/>
                  </a:lnTo>
                  <a:lnTo>
                    <a:pt x="12522" y="7442"/>
                  </a:lnTo>
                  <a:lnTo>
                    <a:pt x="12585" y="8648"/>
                  </a:lnTo>
                  <a:lnTo>
                    <a:pt x="12585" y="9842"/>
                  </a:lnTo>
                  <a:lnTo>
                    <a:pt x="12585" y="11950"/>
                  </a:lnTo>
                  <a:lnTo>
                    <a:pt x="12433" y="13182"/>
                  </a:lnTo>
                  <a:lnTo>
                    <a:pt x="12115" y="13525"/>
                  </a:lnTo>
                  <a:lnTo>
                    <a:pt x="11836" y="13766"/>
                  </a:lnTo>
                  <a:lnTo>
                    <a:pt x="11544" y="13881"/>
                  </a:lnTo>
                  <a:lnTo>
                    <a:pt x="11226" y="1388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2" name="object 62"/>
            <p:cNvSpPr/>
            <p:nvPr/>
          </p:nvSpPr>
          <p:spPr>
            <a:xfrm>
              <a:off x="11302987" y="5249205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943" y="0"/>
                  </a:moveTo>
                  <a:lnTo>
                    <a:pt x="1269" y="0"/>
                  </a:lnTo>
                  <a:lnTo>
                    <a:pt x="990" y="126"/>
                  </a:lnTo>
                  <a:lnTo>
                    <a:pt x="520" y="571"/>
                  </a:lnTo>
                  <a:lnTo>
                    <a:pt x="393" y="850"/>
                  </a:lnTo>
                  <a:lnTo>
                    <a:pt x="393" y="2197"/>
                  </a:lnTo>
                  <a:lnTo>
                    <a:pt x="533" y="6248"/>
                  </a:lnTo>
                  <a:lnTo>
                    <a:pt x="533" y="8496"/>
                  </a:lnTo>
                  <a:lnTo>
                    <a:pt x="482" y="9448"/>
                  </a:lnTo>
                  <a:lnTo>
                    <a:pt x="368" y="10147"/>
                  </a:lnTo>
                  <a:lnTo>
                    <a:pt x="330" y="10667"/>
                  </a:lnTo>
                  <a:lnTo>
                    <a:pt x="50" y="12103"/>
                  </a:lnTo>
                  <a:lnTo>
                    <a:pt x="0" y="13030"/>
                  </a:lnTo>
                  <a:lnTo>
                    <a:pt x="304" y="13398"/>
                  </a:lnTo>
                  <a:lnTo>
                    <a:pt x="1028" y="13588"/>
                  </a:lnTo>
                  <a:lnTo>
                    <a:pt x="1231" y="13601"/>
                  </a:lnTo>
                  <a:lnTo>
                    <a:pt x="1435" y="13601"/>
                  </a:lnTo>
                  <a:lnTo>
                    <a:pt x="2997" y="8991"/>
                  </a:lnTo>
                  <a:lnTo>
                    <a:pt x="2984" y="5613"/>
                  </a:lnTo>
                  <a:lnTo>
                    <a:pt x="2946" y="4965"/>
                  </a:lnTo>
                  <a:lnTo>
                    <a:pt x="3428" y="4394"/>
                  </a:lnTo>
                  <a:lnTo>
                    <a:pt x="7213" y="2133"/>
                  </a:lnTo>
                  <a:lnTo>
                    <a:pt x="7518" y="1765"/>
                  </a:lnTo>
                  <a:lnTo>
                    <a:pt x="7518" y="812"/>
                  </a:lnTo>
                  <a:lnTo>
                    <a:pt x="7340" y="469"/>
                  </a:lnTo>
                  <a:lnTo>
                    <a:pt x="6730" y="101"/>
                  </a:lnTo>
                  <a:lnTo>
                    <a:pt x="6502" y="38"/>
                  </a:lnTo>
                  <a:lnTo>
                    <a:pt x="6070" y="50"/>
                  </a:lnTo>
                  <a:lnTo>
                    <a:pt x="4825" y="482"/>
                  </a:lnTo>
                  <a:lnTo>
                    <a:pt x="3797" y="1028"/>
                  </a:lnTo>
                  <a:lnTo>
                    <a:pt x="2844" y="1727"/>
                  </a:lnTo>
                  <a:lnTo>
                    <a:pt x="2844" y="850"/>
                  </a:lnTo>
                  <a:lnTo>
                    <a:pt x="2730" y="571"/>
                  </a:lnTo>
                  <a:lnTo>
                    <a:pt x="2235" y="126"/>
                  </a:lnTo>
                  <a:lnTo>
                    <a:pt x="19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3" name="object 63"/>
            <p:cNvSpPr/>
            <p:nvPr/>
          </p:nvSpPr>
          <p:spPr>
            <a:xfrm>
              <a:off x="11302987" y="5249205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231" y="13601"/>
                  </a:moveTo>
                  <a:lnTo>
                    <a:pt x="1028" y="13588"/>
                  </a:lnTo>
                  <a:lnTo>
                    <a:pt x="304" y="13398"/>
                  </a:lnTo>
                  <a:lnTo>
                    <a:pt x="0" y="13030"/>
                  </a:lnTo>
                  <a:lnTo>
                    <a:pt x="0" y="12445"/>
                  </a:lnTo>
                  <a:lnTo>
                    <a:pt x="12" y="12217"/>
                  </a:lnTo>
                  <a:lnTo>
                    <a:pt x="228" y="11188"/>
                  </a:lnTo>
                  <a:lnTo>
                    <a:pt x="330" y="10667"/>
                  </a:lnTo>
                  <a:lnTo>
                    <a:pt x="368" y="10147"/>
                  </a:lnTo>
                  <a:lnTo>
                    <a:pt x="482" y="9448"/>
                  </a:lnTo>
                  <a:lnTo>
                    <a:pt x="533" y="8496"/>
                  </a:lnTo>
                  <a:lnTo>
                    <a:pt x="533" y="7289"/>
                  </a:lnTo>
                  <a:lnTo>
                    <a:pt x="533" y="6248"/>
                  </a:lnTo>
                  <a:lnTo>
                    <a:pt x="495" y="5232"/>
                  </a:lnTo>
                  <a:lnTo>
                    <a:pt x="469" y="4216"/>
                  </a:lnTo>
                  <a:lnTo>
                    <a:pt x="419" y="3200"/>
                  </a:lnTo>
                  <a:lnTo>
                    <a:pt x="393" y="2197"/>
                  </a:lnTo>
                  <a:lnTo>
                    <a:pt x="393" y="1193"/>
                  </a:lnTo>
                  <a:lnTo>
                    <a:pt x="393" y="850"/>
                  </a:lnTo>
                  <a:lnTo>
                    <a:pt x="520" y="571"/>
                  </a:lnTo>
                  <a:lnTo>
                    <a:pt x="749" y="342"/>
                  </a:lnTo>
                  <a:lnTo>
                    <a:pt x="990" y="126"/>
                  </a:lnTo>
                  <a:lnTo>
                    <a:pt x="1269" y="0"/>
                  </a:lnTo>
                  <a:lnTo>
                    <a:pt x="1612" y="0"/>
                  </a:lnTo>
                  <a:lnTo>
                    <a:pt x="1943" y="0"/>
                  </a:lnTo>
                  <a:lnTo>
                    <a:pt x="2235" y="126"/>
                  </a:lnTo>
                  <a:lnTo>
                    <a:pt x="2489" y="342"/>
                  </a:lnTo>
                  <a:lnTo>
                    <a:pt x="2730" y="571"/>
                  </a:lnTo>
                  <a:lnTo>
                    <a:pt x="2844" y="850"/>
                  </a:lnTo>
                  <a:lnTo>
                    <a:pt x="2844" y="1193"/>
                  </a:lnTo>
                  <a:lnTo>
                    <a:pt x="2844" y="1727"/>
                  </a:lnTo>
                  <a:lnTo>
                    <a:pt x="6184" y="38"/>
                  </a:lnTo>
                  <a:lnTo>
                    <a:pt x="6502" y="38"/>
                  </a:lnTo>
                  <a:lnTo>
                    <a:pt x="6730" y="101"/>
                  </a:lnTo>
                  <a:lnTo>
                    <a:pt x="6984" y="253"/>
                  </a:lnTo>
                  <a:lnTo>
                    <a:pt x="7340" y="469"/>
                  </a:lnTo>
                  <a:lnTo>
                    <a:pt x="7518" y="812"/>
                  </a:lnTo>
                  <a:lnTo>
                    <a:pt x="7518" y="1257"/>
                  </a:lnTo>
                  <a:lnTo>
                    <a:pt x="7518" y="1765"/>
                  </a:lnTo>
                  <a:lnTo>
                    <a:pt x="7213" y="2133"/>
                  </a:lnTo>
                  <a:lnTo>
                    <a:pt x="6603" y="2374"/>
                  </a:lnTo>
                  <a:lnTo>
                    <a:pt x="6261" y="2489"/>
                  </a:lnTo>
                  <a:lnTo>
                    <a:pt x="5803" y="2692"/>
                  </a:lnTo>
                  <a:lnTo>
                    <a:pt x="5206" y="3022"/>
                  </a:lnTo>
                  <a:lnTo>
                    <a:pt x="4483" y="3492"/>
                  </a:lnTo>
                  <a:lnTo>
                    <a:pt x="4330" y="3619"/>
                  </a:lnTo>
                  <a:lnTo>
                    <a:pt x="3860" y="3987"/>
                  </a:lnTo>
                  <a:lnTo>
                    <a:pt x="3428" y="4394"/>
                  </a:lnTo>
                  <a:lnTo>
                    <a:pt x="3047" y="4864"/>
                  </a:lnTo>
                  <a:lnTo>
                    <a:pt x="2984" y="5613"/>
                  </a:lnTo>
                  <a:lnTo>
                    <a:pt x="2997" y="6324"/>
                  </a:lnTo>
                  <a:lnTo>
                    <a:pt x="2997" y="7099"/>
                  </a:lnTo>
                  <a:lnTo>
                    <a:pt x="2997" y="8991"/>
                  </a:lnTo>
                  <a:lnTo>
                    <a:pt x="1435" y="13601"/>
                  </a:lnTo>
                  <a:lnTo>
                    <a:pt x="1231" y="1360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1311920" y="5249363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90" y="0"/>
                  </a:moveTo>
                  <a:lnTo>
                    <a:pt x="10617" y="0"/>
                  </a:lnTo>
                  <a:lnTo>
                    <a:pt x="10337" y="101"/>
                  </a:lnTo>
                  <a:lnTo>
                    <a:pt x="9880" y="558"/>
                  </a:lnTo>
                  <a:lnTo>
                    <a:pt x="9753" y="838"/>
                  </a:lnTo>
                  <a:lnTo>
                    <a:pt x="9740" y="1181"/>
                  </a:lnTo>
                  <a:lnTo>
                    <a:pt x="9512" y="3835"/>
                  </a:lnTo>
                  <a:lnTo>
                    <a:pt x="9461" y="4127"/>
                  </a:lnTo>
                  <a:lnTo>
                    <a:pt x="9220" y="5702"/>
                  </a:lnTo>
                  <a:lnTo>
                    <a:pt x="6832" y="10617"/>
                  </a:lnTo>
                  <a:lnTo>
                    <a:pt x="6324" y="10972"/>
                  </a:lnTo>
                  <a:lnTo>
                    <a:pt x="6070" y="11087"/>
                  </a:lnTo>
                  <a:lnTo>
                    <a:pt x="5753" y="11150"/>
                  </a:lnTo>
                  <a:lnTo>
                    <a:pt x="4813" y="11201"/>
                  </a:lnTo>
                  <a:lnTo>
                    <a:pt x="4419" y="11163"/>
                  </a:lnTo>
                  <a:lnTo>
                    <a:pt x="2451" y="7683"/>
                  </a:lnTo>
                  <a:lnTo>
                    <a:pt x="2451" y="5143"/>
                  </a:lnTo>
                  <a:lnTo>
                    <a:pt x="2501" y="4140"/>
                  </a:lnTo>
                  <a:lnTo>
                    <a:pt x="2616" y="3136"/>
                  </a:lnTo>
                  <a:lnTo>
                    <a:pt x="2743" y="1574"/>
                  </a:lnTo>
                  <a:lnTo>
                    <a:pt x="2743" y="1231"/>
                  </a:lnTo>
                  <a:lnTo>
                    <a:pt x="2616" y="939"/>
                  </a:lnTo>
                  <a:lnTo>
                    <a:pt x="2120" y="495"/>
                  </a:lnTo>
                  <a:lnTo>
                    <a:pt x="1828" y="381"/>
                  </a:lnTo>
                  <a:lnTo>
                    <a:pt x="1155" y="381"/>
                  </a:lnTo>
                  <a:lnTo>
                    <a:pt x="0" y="5524"/>
                  </a:lnTo>
                  <a:lnTo>
                    <a:pt x="0" y="9512"/>
                  </a:lnTo>
                  <a:lnTo>
                    <a:pt x="800" y="11671"/>
                  </a:lnTo>
                  <a:lnTo>
                    <a:pt x="2425" y="12814"/>
                  </a:lnTo>
                  <a:lnTo>
                    <a:pt x="3200" y="13322"/>
                  </a:lnTo>
                  <a:lnTo>
                    <a:pt x="4140" y="13563"/>
                  </a:lnTo>
                  <a:lnTo>
                    <a:pt x="6146" y="13563"/>
                  </a:lnTo>
                  <a:lnTo>
                    <a:pt x="7010" y="13322"/>
                  </a:lnTo>
                  <a:lnTo>
                    <a:pt x="8813" y="12217"/>
                  </a:lnTo>
                  <a:lnTo>
                    <a:pt x="9588" y="11366"/>
                  </a:lnTo>
                  <a:lnTo>
                    <a:pt x="10147" y="10299"/>
                  </a:lnTo>
                  <a:lnTo>
                    <a:pt x="10147" y="11112"/>
                  </a:lnTo>
                  <a:lnTo>
                    <a:pt x="9994" y="12725"/>
                  </a:lnTo>
                  <a:lnTo>
                    <a:pt x="9994" y="13042"/>
                  </a:lnTo>
                  <a:lnTo>
                    <a:pt x="10121" y="13322"/>
                  </a:lnTo>
                  <a:lnTo>
                    <a:pt x="10642" y="13779"/>
                  </a:lnTo>
                  <a:lnTo>
                    <a:pt x="10922" y="13881"/>
                  </a:lnTo>
                  <a:lnTo>
                    <a:pt x="11226" y="13881"/>
                  </a:lnTo>
                  <a:lnTo>
                    <a:pt x="11544" y="13881"/>
                  </a:lnTo>
                  <a:lnTo>
                    <a:pt x="11836" y="13766"/>
                  </a:lnTo>
                  <a:lnTo>
                    <a:pt x="12115" y="13525"/>
                  </a:lnTo>
                  <a:lnTo>
                    <a:pt x="12433" y="13182"/>
                  </a:lnTo>
                  <a:lnTo>
                    <a:pt x="12585" y="11950"/>
                  </a:lnTo>
                  <a:lnTo>
                    <a:pt x="12585" y="8648"/>
                  </a:lnTo>
                  <a:lnTo>
                    <a:pt x="12522" y="7442"/>
                  </a:lnTo>
                  <a:lnTo>
                    <a:pt x="12255" y="5029"/>
                  </a:lnTo>
                  <a:lnTo>
                    <a:pt x="12192" y="3797"/>
                  </a:lnTo>
                  <a:lnTo>
                    <a:pt x="12204" y="838"/>
                  </a:lnTo>
                  <a:lnTo>
                    <a:pt x="12090" y="558"/>
                  </a:lnTo>
                  <a:lnTo>
                    <a:pt x="11582" y="101"/>
                  </a:lnTo>
                  <a:lnTo>
                    <a:pt x="112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5" name="object 65"/>
            <p:cNvSpPr/>
            <p:nvPr/>
          </p:nvSpPr>
          <p:spPr>
            <a:xfrm>
              <a:off x="11311920" y="5249363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26" y="13881"/>
                  </a:moveTo>
                  <a:lnTo>
                    <a:pt x="10922" y="13881"/>
                  </a:lnTo>
                  <a:lnTo>
                    <a:pt x="10642" y="13779"/>
                  </a:lnTo>
                  <a:lnTo>
                    <a:pt x="10375" y="13538"/>
                  </a:lnTo>
                  <a:lnTo>
                    <a:pt x="10121" y="13322"/>
                  </a:lnTo>
                  <a:lnTo>
                    <a:pt x="9994" y="13042"/>
                  </a:lnTo>
                  <a:lnTo>
                    <a:pt x="9994" y="12725"/>
                  </a:lnTo>
                  <a:lnTo>
                    <a:pt x="10083" y="11912"/>
                  </a:lnTo>
                  <a:lnTo>
                    <a:pt x="10147" y="11112"/>
                  </a:lnTo>
                  <a:lnTo>
                    <a:pt x="10147" y="10299"/>
                  </a:lnTo>
                  <a:lnTo>
                    <a:pt x="9588" y="11366"/>
                  </a:lnTo>
                  <a:lnTo>
                    <a:pt x="8813" y="12217"/>
                  </a:lnTo>
                  <a:lnTo>
                    <a:pt x="7823" y="12839"/>
                  </a:lnTo>
                  <a:lnTo>
                    <a:pt x="7010" y="13322"/>
                  </a:lnTo>
                  <a:lnTo>
                    <a:pt x="6146" y="13563"/>
                  </a:lnTo>
                  <a:lnTo>
                    <a:pt x="5219" y="13563"/>
                  </a:lnTo>
                  <a:lnTo>
                    <a:pt x="4140" y="13563"/>
                  </a:lnTo>
                  <a:lnTo>
                    <a:pt x="3200" y="13322"/>
                  </a:lnTo>
                  <a:lnTo>
                    <a:pt x="2425" y="12814"/>
                  </a:lnTo>
                  <a:lnTo>
                    <a:pt x="800" y="11671"/>
                  </a:lnTo>
                  <a:lnTo>
                    <a:pt x="0" y="9512"/>
                  </a:lnTo>
                  <a:lnTo>
                    <a:pt x="0" y="6324"/>
                  </a:lnTo>
                  <a:lnTo>
                    <a:pt x="0" y="5524"/>
                  </a:lnTo>
                  <a:lnTo>
                    <a:pt x="88" y="3937"/>
                  </a:lnTo>
                  <a:lnTo>
                    <a:pt x="279" y="1574"/>
                  </a:lnTo>
                  <a:lnTo>
                    <a:pt x="292" y="1231"/>
                  </a:lnTo>
                  <a:lnTo>
                    <a:pt x="419" y="939"/>
                  </a:lnTo>
                  <a:lnTo>
                    <a:pt x="647" y="723"/>
                  </a:lnTo>
                  <a:lnTo>
                    <a:pt x="863" y="495"/>
                  </a:lnTo>
                  <a:lnTo>
                    <a:pt x="1155" y="381"/>
                  </a:lnTo>
                  <a:lnTo>
                    <a:pt x="1511" y="381"/>
                  </a:lnTo>
                  <a:lnTo>
                    <a:pt x="1828" y="381"/>
                  </a:lnTo>
                  <a:lnTo>
                    <a:pt x="2120" y="495"/>
                  </a:lnTo>
                  <a:lnTo>
                    <a:pt x="2362" y="723"/>
                  </a:lnTo>
                  <a:lnTo>
                    <a:pt x="2616" y="939"/>
                  </a:lnTo>
                  <a:lnTo>
                    <a:pt x="2743" y="1231"/>
                  </a:lnTo>
                  <a:lnTo>
                    <a:pt x="2743" y="1574"/>
                  </a:lnTo>
                  <a:lnTo>
                    <a:pt x="2616" y="3136"/>
                  </a:lnTo>
                  <a:lnTo>
                    <a:pt x="2501" y="4140"/>
                  </a:lnTo>
                  <a:lnTo>
                    <a:pt x="2451" y="5143"/>
                  </a:lnTo>
                  <a:lnTo>
                    <a:pt x="2451" y="6172"/>
                  </a:lnTo>
                  <a:lnTo>
                    <a:pt x="2451" y="7683"/>
                  </a:lnTo>
                  <a:lnTo>
                    <a:pt x="2641" y="8902"/>
                  </a:lnTo>
                  <a:lnTo>
                    <a:pt x="3022" y="9842"/>
                  </a:lnTo>
                  <a:lnTo>
                    <a:pt x="3098" y="9969"/>
                  </a:lnTo>
                  <a:lnTo>
                    <a:pt x="3200" y="10172"/>
                  </a:lnTo>
                  <a:lnTo>
                    <a:pt x="3327" y="10375"/>
                  </a:lnTo>
                  <a:lnTo>
                    <a:pt x="3416" y="10502"/>
                  </a:lnTo>
                  <a:lnTo>
                    <a:pt x="3543" y="10629"/>
                  </a:lnTo>
                  <a:lnTo>
                    <a:pt x="3759" y="10833"/>
                  </a:lnTo>
                  <a:lnTo>
                    <a:pt x="3911" y="10909"/>
                  </a:lnTo>
                  <a:lnTo>
                    <a:pt x="4076" y="10998"/>
                  </a:lnTo>
                  <a:lnTo>
                    <a:pt x="4254" y="11074"/>
                  </a:lnTo>
                  <a:lnTo>
                    <a:pt x="4419" y="11163"/>
                  </a:lnTo>
                  <a:lnTo>
                    <a:pt x="4813" y="11201"/>
                  </a:lnTo>
                  <a:lnTo>
                    <a:pt x="5397" y="11214"/>
                  </a:lnTo>
                  <a:lnTo>
                    <a:pt x="5638" y="11201"/>
                  </a:lnTo>
                  <a:lnTo>
                    <a:pt x="6070" y="11087"/>
                  </a:lnTo>
                  <a:lnTo>
                    <a:pt x="6324" y="10972"/>
                  </a:lnTo>
                  <a:lnTo>
                    <a:pt x="6540" y="10833"/>
                  </a:lnTo>
                  <a:lnTo>
                    <a:pt x="6870" y="10617"/>
                  </a:lnTo>
                  <a:lnTo>
                    <a:pt x="7391" y="10083"/>
                  </a:lnTo>
                  <a:lnTo>
                    <a:pt x="7772" y="9537"/>
                  </a:lnTo>
                  <a:lnTo>
                    <a:pt x="8064" y="9029"/>
                  </a:lnTo>
                  <a:lnTo>
                    <a:pt x="8331" y="8509"/>
                  </a:lnTo>
                  <a:lnTo>
                    <a:pt x="8839" y="7124"/>
                  </a:lnTo>
                  <a:lnTo>
                    <a:pt x="9220" y="5702"/>
                  </a:lnTo>
                  <a:lnTo>
                    <a:pt x="9436" y="4229"/>
                  </a:lnTo>
                  <a:lnTo>
                    <a:pt x="9461" y="3987"/>
                  </a:lnTo>
                  <a:lnTo>
                    <a:pt x="9512" y="3835"/>
                  </a:lnTo>
                  <a:lnTo>
                    <a:pt x="9740" y="1181"/>
                  </a:lnTo>
                  <a:lnTo>
                    <a:pt x="10617" y="0"/>
                  </a:lnTo>
                  <a:lnTo>
                    <a:pt x="10972" y="0"/>
                  </a:lnTo>
                  <a:lnTo>
                    <a:pt x="11290" y="0"/>
                  </a:lnTo>
                  <a:lnTo>
                    <a:pt x="11582" y="101"/>
                  </a:lnTo>
                  <a:lnTo>
                    <a:pt x="11836" y="330"/>
                  </a:lnTo>
                  <a:lnTo>
                    <a:pt x="12090" y="558"/>
                  </a:lnTo>
                  <a:lnTo>
                    <a:pt x="12204" y="838"/>
                  </a:lnTo>
                  <a:lnTo>
                    <a:pt x="12204" y="1181"/>
                  </a:lnTo>
                  <a:lnTo>
                    <a:pt x="12192" y="2540"/>
                  </a:lnTo>
                  <a:lnTo>
                    <a:pt x="12192" y="3797"/>
                  </a:lnTo>
                  <a:lnTo>
                    <a:pt x="12255" y="5029"/>
                  </a:lnTo>
                  <a:lnTo>
                    <a:pt x="12382" y="6235"/>
                  </a:lnTo>
                  <a:lnTo>
                    <a:pt x="12522" y="7442"/>
                  </a:lnTo>
                  <a:lnTo>
                    <a:pt x="12585" y="8648"/>
                  </a:lnTo>
                  <a:lnTo>
                    <a:pt x="12585" y="9842"/>
                  </a:lnTo>
                  <a:lnTo>
                    <a:pt x="12585" y="11950"/>
                  </a:lnTo>
                  <a:lnTo>
                    <a:pt x="12433" y="13182"/>
                  </a:lnTo>
                  <a:lnTo>
                    <a:pt x="12115" y="13525"/>
                  </a:lnTo>
                  <a:lnTo>
                    <a:pt x="11836" y="13766"/>
                  </a:lnTo>
                  <a:lnTo>
                    <a:pt x="11544" y="13881"/>
                  </a:lnTo>
                  <a:lnTo>
                    <a:pt x="11226" y="1388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6" name="object 66"/>
            <p:cNvSpPr/>
            <p:nvPr/>
          </p:nvSpPr>
          <p:spPr>
            <a:xfrm>
              <a:off x="11327033" y="5249235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2547" y="10439"/>
                  </a:moveTo>
                  <a:lnTo>
                    <a:pt x="0" y="10439"/>
                  </a:lnTo>
                  <a:lnTo>
                    <a:pt x="77" y="10960"/>
                  </a:lnTo>
                  <a:lnTo>
                    <a:pt x="3804" y="13931"/>
                  </a:lnTo>
                  <a:lnTo>
                    <a:pt x="6687" y="13931"/>
                  </a:lnTo>
                  <a:lnTo>
                    <a:pt x="7995" y="13461"/>
                  </a:lnTo>
                  <a:lnTo>
                    <a:pt x="8973" y="12509"/>
                  </a:lnTo>
                  <a:lnTo>
                    <a:pt x="9748" y="11722"/>
                  </a:lnTo>
                  <a:lnTo>
                    <a:pt x="9834" y="11506"/>
                  </a:lnTo>
                  <a:lnTo>
                    <a:pt x="4109" y="11506"/>
                  </a:lnTo>
                  <a:lnTo>
                    <a:pt x="3717" y="11341"/>
                  </a:lnTo>
                  <a:lnTo>
                    <a:pt x="3030" y="10960"/>
                  </a:lnTo>
                  <a:lnTo>
                    <a:pt x="2547" y="10439"/>
                  </a:lnTo>
                  <a:close/>
                </a:path>
                <a:path w="10159" h="13970">
                  <a:moveTo>
                    <a:pt x="10129" y="8750"/>
                  </a:moveTo>
                  <a:lnTo>
                    <a:pt x="7348" y="8750"/>
                  </a:lnTo>
                  <a:lnTo>
                    <a:pt x="7379" y="10439"/>
                  </a:lnTo>
                  <a:lnTo>
                    <a:pt x="2547" y="10439"/>
                  </a:lnTo>
                  <a:lnTo>
                    <a:pt x="3030" y="10960"/>
                  </a:lnTo>
                  <a:lnTo>
                    <a:pt x="7101" y="10960"/>
                  </a:lnTo>
                  <a:lnTo>
                    <a:pt x="6574" y="11341"/>
                  </a:lnTo>
                  <a:lnTo>
                    <a:pt x="3717" y="11341"/>
                  </a:lnTo>
                  <a:lnTo>
                    <a:pt x="4109" y="11506"/>
                  </a:lnTo>
                  <a:lnTo>
                    <a:pt x="9834" y="11506"/>
                  </a:lnTo>
                  <a:lnTo>
                    <a:pt x="10053" y="10960"/>
                  </a:lnTo>
                  <a:lnTo>
                    <a:pt x="10129" y="8750"/>
                  </a:lnTo>
                  <a:close/>
                </a:path>
                <a:path w="10159" h="13970">
                  <a:moveTo>
                    <a:pt x="1747" y="9245"/>
                  </a:moveTo>
                  <a:lnTo>
                    <a:pt x="744" y="9245"/>
                  </a:lnTo>
                  <a:lnTo>
                    <a:pt x="180" y="9537"/>
                  </a:lnTo>
                  <a:lnTo>
                    <a:pt x="327" y="9537"/>
                  </a:lnTo>
                  <a:lnTo>
                    <a:pt x="7" y="9994"/>
                  </a:lnTo>
                  <a:lnTo>
                    <a:pt x="2" y="10299"/>
                  </a:lnTo>
                  <a:lnTo>
                    <a:pt x="2458" y="10299"/>
                  </a:lnTo>
                  <a:lnTo>
                    <a:pt x="2369" y="10121"/>
                  </a:lnTo>
                  <a:lnTo>
                    <a:pt x="2320" y="9994"/>
                  </a:lnTo>
                  <a:lnTo>
                    <a:pt x="2235" y="9778"/>
                  </a:lnTo>
                  <a:lnTo>
                    <a:pt x="2141" y="9537"/>
                  </a:lnTo>
                  <a:lnTo>
                    <a:pt x="1747" y="9245"/>
                  </a:lnTo>
                  <a:close/>
                </a:path>
                <a:path w="10159" h="13970">
                  <a:moveTo>
                    <a:pt x="4820" y="5333"/>
                  </a:moveTo>
                  <a:lnTo>
                    <a:pt x="580" y="5333"/>
                  </a:lnTo>
                  <a:lnTo>
                    <a:pt x="781" y="5689"/>
                  </a:lnTo>
                  <a:lnTo>
                    <a:pt x="1315" y="6413"/>
                  </a:lnTo>
                  <a:lnTo>
                    <a:pt x="2090" y="6946"/>
                  </a:lnTo>
                  <a:lnTo>
                    <a:pt x="4566" y="7721"/>
                  </a:lnTo>
                  <a:lnTo>
                    <a:pt x="4731" y="7721"/>
                  </a:lnTo>
                  <a:lnTo>
                    <a:pt x="6775" y="8280"/>
                  </a:lnTo>
                  <a:lnTo>
                    <a:pt x="6611" y="8280"/>
                  </a:lnTo>
                  <a:lnTo>
                    <a:pt x="7183" y="8597"/>
                  </a:lnTo>
                  <a:lnTo>
                    <a:pt x="10077" y="8597"/>
                  </a:lnTo>
                  <a:lnTo>
                    <a:pt x="6319" y="5689"/>
                  </a:lnTo>
                  <a:lnTo>
                    <a:pt x="4820" y="5333"/>
                  </a:lnTo>
                  <a:close/>
                </a:path>
                <a:path w="10159" h="13970">
                  <a:moveTo>
                    <a:pt x="6065" y="0"/>
                  </a:moveTo>
                  <a:lnTo>
                    <a:pt x="4185" y="0"/>
                  </a:lnTo>
                  <a:lnTo>
                    <a:pt x="3246" y="266"/>
                  </a:lnTo>
                  <a:lnTo>
                    <a:pt x="1556" y="1333"/>
                  </a:lnTo>
                  <a:lnTo>
                    <a:pt x="891" y="2133"/>
                  </a:lnTo>
                  <a:lnTo>
                    <a:pt x="690" y="2603"/>
                  </a:lnTo>
                  <a:lnTo>
                    <a:pt x="566" y="2895"/>
                  </a:lnTo>
                  <a:lnTo>
                    <a:pt x="478" y="5181"/>
                  </a:lnTo>
                  <a:lnTo>
                    <a:pt x="4325" y="5181"/>
                  </a:lnTo>
                  <a:lnTo>
                    <a:pt x="3398" y="4825"/>
                  </a:lnTo>
                  <a:lnTo>
                    <a:pt x="3136" y="4825"/>
                  </a:lnTo>
                  <a:lnTo>
                    <a:pt x="2590" y="3962"/>
                  </a:lnTo>
                  <a:lnTo>
                    <a:pt x="2879" y="3962"/>
                  </a:lnTo>
                  <a:lnTo>
                    <a:pt x="2915" y="3606"/>
                  </a:lnTo>
                  <a:lnTo>
                    <a:pt x="3027" y="3428"/>
                  </a:lnTo>
                  <a:lnTo>
                    <a:pt x="3289" y="3086"/>
                  </a:lnTo>
                  <a:lnTo>
                    <a:pt x="3969" y="2603"/>
                  </a:lnTo>
                  <a:lnTo>
                    <a:pt x="9404" y="2603"/>
                  </a:lnTo>
                  <a:lnTo>
                    <a:pt x="9240" y="2133"/>
                  </a:lnTo>
                  <a:lnTo>
                    <a:pt x="8595" y="1333"/>
                  </a:lnTo>
                  <a:lnTo>
                    <a:pt x="7589" y="634"/>
                  </a:lnTo>
                  <a:lnTo>
                    <a:pt x="6971" y="266"/>
                  </a:lnTo>
                  <a:lnTo>
                    <a:pt x="7115" y="266"/>
                  </a:lnTo>
                  <a:lnTo>
                    <a:pt x="6065" y="0"/>
                  </a:lnTo>
                  <a:close/>
                </a:path>
                <a:path w="10159" h="13970">
                  <a:moveTo>
                    <a:pt x="9448" y="2730"/>
                  </a:moveTo>
                  <a:lnTo>
                    <a:pt x="6446" y="2730"/>
                  </a:lnTo>
                  <a:lnTo>
                    <a:pt x="6814" y="3086"/>
                  </a:lnTo>
                  <a:lnTo>
                    <a:pt x="7068" y="3428"/>
                  </a:lnTo>
                  <a:lnTo>
                    <a:pt x="7301" y="3962"/>
                  </a:lnTo>
                  <a:lnTo>
                    <a:pt x="7620" y="4825"/>
                  </a:lnTo>
                  <a:lnTo>
                    <a:pt x="9064" y="4825"/>
                  </a:lnTo>
                  <a:lnTo>
                    <a:pt x="9608" y="3962"/>
                  </a:lnTo>
                  <a:lnTo>
                    <a:pt x="9506" y="2895"/>
                  </a:lnTo>
                  <a:lnTo>
                    <a:pt x="9448" y="273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7" name="object 67"/>
            <p:cNvSpPr/>
            <p:nvPr/>
          </p:nvSpPr>
          <p:spPr>
            <a:xfrm>
              <a:off x="11326965" y="5249235"/>
              <a:ext cx="10795" cy="13970"/>
            </a:xfrm>
            <a:custGeom>
              <a:avLst/>
              <a:gdLst/>
              <a:ahLst/>
              <a:cxnLst/>
              <a:rect l="l" t="t" r="r" b="b"/>
              <a:pathLst>
                <a:path w="10795" h="13970">
                  <a:moveTo>
                    <a:pt x="3136" y="3340"/>
                  </a:moveTo>
                  <a:close/>
                </a:path>
                <a:path w="10795" h="13970">
                  <a:moveTo>
                    <a:pt x="3035" y="4521"/>
                  </a:moveTo>
                  <a:close/>
                </a:path>
                <a:path w="10795" h="13970">
                  <a:moveTo>
                    <a:pt x="5105" y="13931"/>
                  </a:moveTo>
                  <a:lnTo>
                    <a:pt x="3873" y="13931"/>
                  </a:lnTo>
                  <a:lnTo>
                    <a:pt x="2793" y="13614"/>
                  </a:lnTo>
                  <a:lnTo>
                    <a:pt x="0" y="10515"/>
                  </a:lnTo>
                  <a:lnTo>
                    <a:pt x="0" y="10210"/>
                  </a:lnTo>
                  <a:lnTo>
                    <a:pt x="76" y="9994"/>
                  </a:lnTo>
                  <a:lnTo>
                    <a:pt x="241" y="9778"/>
                  </a:lnTo>
                  <a:lnTo>
                    <a:pt x="469" y="9423"/>
                  </a:lnTo>
                  <a:lnTo>
                    <a:pt x="812" y="9245"/>
                  </a:lnTo>
                  <a:lnTo>
                    <a:pt x="1244" y="9245"/>
                  </a:lnTo>
                  <a:lnTo>
                    <a:pt x="1816" y="9245"/>
                  </a:lnTo>
                  <a:lnTo>
                    <a:pt x="2209" y="9537"/>
                  </a:lnTo>
                  <a:lnTo>
                    <a:pt x="2438" y="10121"/>
                  </a:lnTo>
                  <a:lnTo>
                    <a:pt x="2527" y="10299"/>
                  </a:lnTo>
                  <a:lnTo>
                    <a:pt x="2616" y="10439"/>
                  </a:lnTo>
                  <a:lnTo>
                    <a:pt x="2730" y="10579"/>
                  </a:lnTo>
                  <a:lnTo>
                    <a:pt x="3098" y="10960"/>
                  </a:lnTo>
                  <a:lnTo>
                    <a:pt x="3454" y="11201"/>
                  </a:lnTo>
                  <a:lnTo>
                    <a:pt x="3771" y="11328"/>
                  </a:lnTo>
                  <a:lnTo>
                    <a:pt x="4178" y="11506"/>
                  </a:lnTo>
                  <a:lnTo>
                    <a:pt x="4648" y="11595"/>
                  </a:lnTo>
                  <a:lnTo>
                    <a:pt x="5181" y="11595"/>
                  </a:lnTo>
                  <a:lnTo>
                    <a:pt x="5702" y="11582"/>
                  </a:lnTo>
                  <a:lnTo>
                    <a:pt x="6134" y="11493"/>
                  </a:lnTo>
                  <a:lnTo>
                    <a:pt x="6489" y="11341"/>
                  </a:lnTo>
                  <a:lnTo>
                    <a:pt x="6730" y="11277"/>
                  </a:lnTo>
                  <a:lnTo>
                    <a:pt x="6921" y="11150"/>
                  </a:lnTo>
                  <a:lnTo>
                    <a:pt x="7124" y="10998"/>
                  </a:lnTo>
                  <a:lnTo>
                    <a:pt x="7327" y="10845"/>
                  </a:lnTo>
                  <a:lnTo>
                    <a:pt x="7429" y="10693"/>
                  </a:lnTo>
                  <a:lnTo>
                    <a:pt x="7518" y="10553"/>
                  </a:lnTo>
                  <a:lnTo>
                    <a:pt x="7632" y="10401"/>
                  </a:lnTo>
                  <a:lnTo>
                    <a:pt x="7696" y="10159"/>
                  </a:lnTo>
                  <a:lnTo>
                    <a:pt x="6680" y="8280"/>
                  </a:lnTo>
                  <a:lnTo>
                    <a:pt x="6515" y="8229"/>
                  </a:lnTo>
                  <a:lnTo>
                    <a:pt x="6286" y="8127"/>
                  </a:lnTo>
                  <a:lnTo>
                    <a:pt x="5714" y="7962"/>
                  </a:lnTo>
                  <a:lnTo>
                    <a:pt x="4800" y="7721"/>
                  </a:lnTo>
                  <a:lnTo>
                    <a:pt x="4229" y="7594"/>
                  </a:lnTo>
                  <a:lnTo>
                    <a:pt x="3670" y="7429"/>
                  </a:lnTo>
                  <a:lnTo>
                    <a:pt x="3111" y="7238"/>
                  </a:lnTo>
                  <a:lnTo>
                    <a:pt x="2158" y="6946"/>
                  </a:lnTo>
                  <a:lnTo>
                    <a:pt x="1384" y="6413"/>
                  </a:lnTo>
                  <a:lnTo>
                    <a:pt x="812" y="5638"/>
                  </a:lnTo>
                  <a:lnTo>
                    <a:pt x="546" y="5143"/>
                  </a:lnTo>
                  <a:lnTo>
                    <a:pt x="419" y="4622"/>
                  </a:lnTo>
                  <a:lnTo>
                    <a:pt x="419" y="4089"/>
                  </a:lnTo>
                  <a:lnTo>
                    <a:pt x="419" y="3695"/>
                  </a:lnTo>
                  <a:lnTo>
                    <a:pt x="4254" y="0"/>
                  </a:lnTo>
                  <a:lnTo>
                    <a:pt x="5283" y="0"/>
                  </a:lnTo>
                  <a:lnTo>
                    <a:pt x="6134" y="0"/>
                  </a:lnTo>
                  <a:lnTo>
                    <a:pt x="9690" y="3225"/>
                  </a:lnTo>
                  <a:lnTo>
                    <a:pt x="9753" y="3441"/>
                  </a:lnTo>
                  <a:lnTo>
                    <a:pt x="9753" y="3746"/>
                  </a:lnTo>
                  <a:lnTo>
                    <a:pt x="9677" y="3962"/>
                  </a:lnTo>
                  <a:lnTo>
                    <a:pt x="9537" y="4190"/>
                  </a:lnTo>
                  <a:lnTo>
                    <a:pt x="9309" y="4546"/>
                  </a:lnTo>
                  <a:lnTo>
                    <a:pt x="8966" y="4724"/>
                  </a:lnTo>
                  <a:lnTo>
                    <a:pt x="8508" y="4724"/>
                  </a:lnTo>
                  <a:lnTo>
                    <a:pt x="7937" y="4724"/>
                  </a:lnTo>
                  <a:lnTo>
                    <a:pt x="7543" y="4432"/>
                  </a:lnTo>
                  <a:lnTo>
                    <a:pt x="7327" y="3848"/>
                  </a:lnTo>
                  <a:lnTo>
                    <a:pt x="7137" y="3428"/>
                  </a:lnTo>
                  <a:lnTo>
                    <a:pt x="6883" y="3086"/>
                  </a:lnTo>
                  <a:lnTo>
                    <a:pt x="6515" y="2730"/>
                  </a:lnTo>
                  <a:lnTo>
                    <a:pt x="6172" y="2514"/>
                  </a:lnTo>
                  <a:lnTo>
                    <a:pt x="5676" y="2374"/>
                  </a:lnTo>
                  <a:lnTo>
                    <a:pt x="5003" y="2349"/>
                  </a:lnTo>
                  <a:lnTo>
                    <a:pt x="4876" y="2374"/>
                  </a:lnTo>
                  <a:lnTo>
                    <a:pt x="4483" y="2412"/>
                  </a:lnTo>
                  <a:lnTo>
                    <a:pt x="2908" y="4076"/>
                  </a:lnTo>
                  <a:lnTo>
                    <a:pt x="2908" y="4356"/>
                  </a:lnTo>
                  <a:lnTo>
                    <a:pt x="3060" y="4597"/>
                  </a:lnTo>
                  <a:lnTo>
                    <a:pt x="3314" y="4737"/>
                  </a:lnTo>
                  <a:lnTo>
                    <a:pt x="3467" y="4825"/>
                  </a:lnTo>
                  <a:lnTo>
                    <a:pt x="3619" y="4889"/>
                  </a:lnTo>
                  <a:lnTo>
                    <a:pt x="3746" y="4965"/>
                  </a:lnTo>
                  <a:lnTo>
                    <a:pt x="3898" y="5003"/>
                  </a:lnTo>
                  <a:lnTo>
                    <a:pt x="4394" y="5181"/>
                  </a:lnTo>
                  <a:lnTo>
                    <a:pt x="4889" y="5333"/>
                  </a:lnTo>
                  <a:lnTo>
                    <a:pt x="5397" y="5448"/>
                  </a:lnTo>
                  <a:lnTo>
                    <a:pt x="5892" y="5562"/>
                  </a:lnTo>
                  <a:lnTo>
                    <a:pt x="6388" y="5689"/>
                  </a:lnTo>
                  <a:lnTo>
                    <a:pt x="6870" y="5829"/>
                  </a:lnTo>
                  <a:lnTo>
                    <a:pt x="7797" y="6095"/>
                  </a:lnTo>
                  <a:lnTo>
                    <a:pt x="8597" y="6540"/>
                  </a:lnTo>
                  <a:lnTo>
                    <a:pt x="9270" y="7188"/>
                  </a:lnTo>
                  <a:lnTo>
                    <a:pt x="9893" y="7912"/>
                  </a:lnTo>
                  <a:lnTo>
                    <a:pt x="10198" y="8737"/>
                  </a:lnTo>
                  <a:lnTo>
                    <a:pt x="10198" y="9651"/>
                  </a:lnTo>
                  <a:lnTo>
                    <a:pt x="10198" y="10769"/>
                  </a:lnTo>
                  <a:lnTo>
                    <a:pt x="9817" y="11722"/>
                  </a:lnTo>
                  <a:lnTo>
                    <a:pt x="9042" y="12509"/>
                  </a:lnTo>
                  <a:lnTo>
                    <a:pt x="8064" y="13461"/>
                  </a:lnTo>
                  <a:lnTo>
                    <a:pt x="6756" y="13931"/>
                  </a:lnTo>
                  <a:lnTo>
                    <a:pt x="5105" y="1393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8" name="object 68"/>
            <p:cNvSpPr/>
            <p:nvPr/>
          </p:nvSpPr>
          <p:spPr>
            <a:xfrm>
              <a:off x="11223428" y="5269105"/>
              <a:ext cx="51435" cy="51435"/>
            </a:xfrm>
            <a:custGeom>
              <a:avLst/>
              <a:gdLst/>
              <a:ahLst/>
              <a:cxnLst/>
              <a:rect l="l" t="t" r="r" b="b"/>
              <a:pathLst>
                <a:path w="51434" h="51435">
                  <a:moveTo>
                    <a:pt x="25491" y="0"/>
                  </a:moveTo>
                  <a:lnTo>
                    <a:pt x="20969" y="0"/>
                  </a:lnTo>
                  <a:lnTo>
                    <a:pt x="19433" y="279"/>
                  </a:lnTo>
                  <a:lnTo>
                    <a:pt x="0" y="22390"/>
                  </a:lnTo>
                  <a:lnTo>
                    <a:pt x="14" y="28702"/>
                  </a:lnTo>
                  <a:lnTo>
                    <a:pt x="24729" y="51130"/>
                  </a:lnTo>
                  <a:lnTo>
                    <a:pt x="27621" y="51130"/>
                  </a:lnTo>
                  <a:lnTo>
                    <a:pt x="29151" y="50914"/>
                  </a:lnTo>
                  <a:lnTo>
                    <a:pt x="26094" y="50914"/>
                  </a:lnTo>
                  <a:lnTo>
                    <a:pt x="16056" y="48882"/>
                  </a:lnTo>
                  <a:lnTo>
                    <a:pt x="15793" y="48882"/>
                  </a:lnTo>
                  <a:lnTo>
                    <a:pt x="7609" y="43353"/>
                  </a:lnTo>
                  <a:lnTo>
                    <a:pt x="167" y="25171"/>
                  </a:lnTo>
                  <a:lnTo>
                    <a:pt x="2109" y="15913"/>
                  </a:lnTo>
                  <a:lnTo>
                    <a:pt x="2225" y="15360"/>
                  </a:lnTo>
                  <a:lnTo>
                    <a:pt x="7614" y="7454"/>
                  </a:lnTo>
                  <a:lnTo>
                    <a:pt x="15696" y="1988"/>
                  </a:lnTo>
                  <a:lnTo>
                    <a:pt x="25491" y="0"/>
                  </a:lnTo>
                  <a:close/>
                </a:path>
                <a:path w="51434" h="51435">
                  <a:moveTo>
                    <a:pt x="30754" y="0"/>
                  </a:moveTo>
                  <a:lnTo>
                    <a:pt x="25491" y="0"/>
                  </a:lnTo>
                  <a:lnTo>
                    <a:pt x="35451" y="1988"/>
                  </a:lnTo>
                  <a:lnTo>
                    <a:pt x="43553" y="7454"/>
                  </a:lnTo>
                  <a:lnTo>
                    <a:pt x="48994" y="15569"/>
                  </a:lnTo>
                  <a:lnTo>
                    <a:pt x="50901" y="25171"/>
                  </a:lnTo>
                  <a:lnTo>
                    <a:pt x="50967" y="25501"/>
                  </a:lnTo>
                  <a:lnTo>
                    <a:pt x="48977" y="35305"/>
                  </a:lnTo>
                  <a:lnTo>
                    <a:pt x="43537" y="43353"/>
                  </a:lnTo>
                  <a:lnTo>
                    <a:pt x="35351" y="48882"/>
                  </a:lnTo>
                  <a:lnTo>
                    <a:pt x="35077" y="48882"/>
                  </a:lnTo>
                  <a:lnTo>
                    <a:pt x="25093" y="50914"/>
                  </a:lnTo>
                  <a:lnTo>
                    <a:pt x="29151" y="50914"/>
                  </a:lnTo>
                  <a:lnTo>
                    <a:pt x="31942" y="50520"/>
                  </a:lnTo>
                  <a:lnTo>
                    <a:pt x="51259" y="28702"/>
                  </a:lnTo>
                  <a:lnTo>
                    <a:pt x="51234" y="22390"/>
                  </a:lnTo>
                  <a:lnTo>
                    <a:pt x="33136" y="546"/>
                  </a:lnTo>
                  <a:lnTo>
                    <a:pt x="30754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11223638" y="5269103"/>
              <a:ext cx="50800" cy="51435"/>
            </a:xfrm>
            <a:custGeom>
              <a:avLst/>
              <a:gdLst/>
              <a:ahLst/>
              <a:cxnLst/>
              <a:rect l="l" t="t" r="r" b="b"/>
              <a:pathLst>
                <a:path w="50800" h="51435">
                  <a:moveTo>
                    <a:pt x="25278" y="0"/>
                  </a:moveTo>
                  <a:lnTo>
                    <a:pt x="0" y="24968"/>
                  </a:lnTo>
                  <a:lnTo>
                    <a:pt x="16" y="25501"/>
                  </a:lnTo>
                  <a:lnTo>
                    <a:pt x="1705" y="34185"/>
                  </a:lnTo>
                  <a:lnTo>
                    <a:pt x="1758" y="34456"/>
                  </a:lnTo>
                  <a:lnTo>
                    <a:pt x="1980" y="35305"/>
                  </a:lnTo>
                  <a:lnTo>
                    <a:pt x="7387" y="43353"/>
                  </a:lnTo>
                  <a:lnTo>
                    <a:pt x="15469" y="48812"/>
                  </a:lnTo>
                  <a:lnTo>
                    <a:pt x="25380" y="50812"/>
                  </a:lnTo>
                  <a:lnTo>
                    <a:pt x="35210" y="48812"/>
                  </a:lnTo>
                  <a:lnTo>
                    <a:pt x="36529" y="47942"/>
                  </a:lnTo>
                  <a:lnTo>
                    <a:pt x="25316" y="47942"/>
                  </a:lnTo>
                  <a:lnTo>
                    <a:pt x="17172" y="46287"/>
                  </a:lnTo>
                  <a:lnTo>
                    <a:pt x="16890" y="46287"/>
                  </a:lnTo>
                  <a:lnTo>
                    <a:pt x="9585" y="41441"/>
                  </a:lnTo>
                  <a:lnTo>
                    <a:pt x="4651" y="34185"/>
                  </a:lnTo>
                  <a:lnTo>
                    <a:pt x="2942" y="25501"/>
                  </a:lnTo>
                  <a:lnTo>
                    <a:pt x="2837" y="24968"/>
                  </a:lnTo>
                  <a:lnTo>
                    <a:pt x="4646" y="16533"/>
                  </a:lnTo>
                  <a:lnTo>
                    <a:pt x="5275" y="15569"/>
                  </a:lnTo>
                  <a:lnTo>
                    <a:pt x="9544" y="9380"/>
                  </a:lnTo>
                  <a:lnTo>
                    <a:pt x="16705" y="4581"/>
                  </a:lnTo>
                  <a:lnTo>
                    <a:pt x="25367" y="2908"/>
                  </a:lnTo>
                  <a:lnTo>
                    <a:pt x="36602" y="2908"/>
                  </a:lnTo>
                  <a:lnTo>
                    <a:pt x="35238" y="1988"/>
                  </a:lnTo>
                  <a:lnTo>
                    <a:pt x="25278" y="0"/>
                  </a:lnTo>
                  <a:close/>
                </a:path>
                <a:path w="50800" h="51435">
                  <a:moveTo>
                    <a:pt x="36602" y="2908"/>
                  </a:moveTo>
                  <a:lnTo>
                    <a:pt x="25367" y="2908"/>
                  </a:lnTo>
                  <a:lnTo>
                    <a:pt x="34000" y="4581"/>
                  </a:lnTo>
                  <a:lnTo>
                    <a:pt x="41180" y="9380"/>
                  </a:lnTo>
                  <a:lnTo>
                    <a:pt x="46069" y="16533"/>
                  </a:lnTo>
                  <a:lnTo>
                    <a:pt x="47786" y="24968"/>
                  </a:lnTo>
                  <a:lnTo>
                    <a:pt x="47873" y="25501"/>
                  </a:lnTo>
                  <a:lnTo>
                    <a:pt x="46051" y="34185"/>
                  </a:lnTo>
                  <a:lnTo>
                    <a:pt x="45994" y="34456"/>
                  </a:lnTo>
                  <a:lnTo>
                    <a:pt x="41091" y="41441"/>
                  </a:lnTo>
                  <a:lnTo>
                    <a:pt x="40981" y="41597"/>
                  </a:lnTo>
                  <a:lnTo>
                    <a:pt x="33779" y="46287"/>
                  </a:lnTo>
                  <a:lnTo>
                    <a:pt x="25316" y="47942"/>
                  </a:lnTo>
                  <a:lnTo>
                    <a:pt x="36529" y="47942"/>
                  </a:lnTo>
                  <a:lnTo>
                    <a:pt x="43325" y="43353"/>
                  </a:lnTo>
                  <a:lnTo>
                    <a:pt x="48765" y="35305"/>
                  </a:lnTo>
                  <a:lnTo>
                    <a:pt x="50754" y="25501"/>
                  </a:lnTo>
                  <a:lnTo>
                    <a:pt x="48781" y="15569"/>
                  </a:lnTo>
                  <a:lnTo>
                    <a:pt x="43340" y="7454"/>
                  </a:lnTo>
                  <a:lnTo>
                    <a:pt x="36602" y="2908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11226475" y="5272006"/>
              <a:ext cx="45085" cy="45085"/>
            </a:xfrm>
            <a:custGeom>
              <a:avLst/>
              <a:gdLst/>
              <a:ahLst/>
              <a:cxnLst/>
              <a:rect l="l" t="t" r="r" b="b"/>
              <a:pathLst>
                <a:path w="45084" h="45085">
                  <a:moveTo>
                    <a:pt x="22529" y="0"/>
                  </a:moveTo>
                  <a:lnTo>
                    <a:pt x="13867" y="1678"/>
                  </a:lnTo>
                  <a:lnTo>
                    <a:pt x="6700" y="6486"/>
                  </a:lnTo>
                  <a:lnTo>
                    <a:pt x="1809" y="13624"/>
                  </a:lnTo>
                  <a:lnTo>
                    <a:pt x="0" y="22059"/>
                  </a:lnTo>
                  <a:lnTo>
                    <a:pt x="1813" y="31282"/>
                  </a:lnTo>
                  <a:lnTo>
                    <a:pt x="6532" y="38222"/>
                  </a:lnTo>
                  <a:lnTo>
                    <a:pt x="6646" y="38390"/>
                  </a:lnTo>
                  <a:lnTo>
                    <a:pt x="6748" y="38539"/>
                  </a:lnTo>
                  <a:lnTo>
                    <a:pt x="14058" y="43389"/>
                  </a:lnTo>
                  <a:lnTo>
                    <a:pt x="14350" y="43389"/>
                  </a:lnTo>
                  <a:lnTo>
                    <a:pt x="22479" y="45046"/>
                  </a:lnTo>
                  <a:lnTo>
                    <a:pt x="24555" y="44640"/>
                  </a:lnTo>
                  <a:lnTo>
                    <a:pt x="22263" y="44640"/>
                  </a:lnTo>
                  <a:lnTo>
                    <a:pt x="13868" y="42934"/>
                  </a:lnTo>
                  <a:lnTo>
                    <a:pt x="6880" y="38222"/>
                  </a:lnTo>
                  <a:lnTo>
                    <a:pt x="2183" y="31282"/>
                  </a:lnTo>
                  <a:lnTo>
                    <a:pt x="480" y="23063"/>
                  </a:lnTo>
                  <a:lnTo>
                    <a:pt x="436" y="22059"/>
                  </a:lnTo>
                  <a:lnTo>
                    <a:pt x="2219" y="13624"/>
                  </a:lnTo>
                  <a:lnTo>
                    <a:pt x="7205" y="6486"/>
                  </a:lnTo>
                  <a:lnTo>
                    <a:pt x="14384" y="1874"/>
                  </a:lnTo>
                  <a:lnTo>
                    <a:pt x="22885" y="342"/>
                  </a:lnTo>
                  <a:lnTo>
                    <a:pt x="24314" y="342"/>
                  </a:lnTo>
                  <a:lnTo>
                    <a:pt x="22529" y="0"/>
                  </a:lnTo>
                  <a:close/>
                </a:path>
                <a:path w="45084" h="45085">
                  <a:moveTo>
                    <a:pt x="24314" y="342"/>
                  </a:moveTo>
                  <a:lnTo>
                    <a:pt x="22885" y="342"/>
                  </a:lnTo>
                  <a:lnTo>
                    <a:pt x="31448" y="2242"/>
                  </a:lnTo>
                  <a:lnTo>
                    <a:pt x="38382" y="7083"/>
                  </a:lnTo>
                  <a:lnTo>
                    <a:pt x="43016" y="14233"/>
                  </a:lnTo>
                  <a:lnTo>
                    <a:pt x="44489" y="22059"/>
                  </a:lnTo>
                  <a:lnTo>
                    <a:pt x="44580" y="22542"/>
                  </a:lnTo>
                  <a:lnTo>
                    <a:pt x="44678" y="23063"/>
                  </a:lnTo>
                  <a:lnTo>
                    <a:pt x="42889" y="31282"/>
                  </a:lnTo>
                  <a:lnTo>
                    <a:pt x="42781" y="31550"/>
                  </a:lnTo>
                  <a:lnTo>
                    <a:pt x="38108" y="38222"/>
                  </a:lnTo>
                  <a:lnTo>
                    <a:pt x="37990" y="38390"/>
                  </a:lnTo>
                  <a:lnTo>
                    <a:pt x="30867" y="43063"/>
                  </a:lnTo>
                  <a:lnTo>
                    <a:pt x="22263" y="44640"/>
                  </a:lnTo>
                  <a:lnTo>
                    <a:pt x="24555" y="44640"/>
                  </a:lnTo>
                  <a:lnTo>
                    <a:pt x="44948" y="22059"/>
                  </a:lnTo>
                  <a:lnTo>
                    <a:pt x="43356" y="14233"/>
                  </a:lnTo>
                  <a:lnTo>
                    <a:pt x="43232" y="13624"/>
                  </a:lnTo>
                  <a:lnTo>
                    <a:pt x="38352" y="6486"/>
                  </a:lnTo>
                  <a:lnTo>
                    <a:pt x="31170" y="1678"/>
                  </a:lnTo>
                  <a:lnTo>
                    <a:pt x="24314" y="342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11226952" y="5272340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>
                  <a:moveTo>
                    <a:pt x="6341" y="16421"/>
                  </a:moveTo>
                  <a:lnTo>
                    <a:pt x="1080" y="16421"/>
                  </a:lnTo>
                  <a:lnTo>
                    <a:pt x="14" y="21462"/>
                  </a:lnTo>
                  <a:lnTo>
                    <a:pt x="0" y="22720"/>
                  </a:lnTo>
                  <a:lnTo>
                    <a:pt x="1384" y="29616"/>
                  </a:lnTo>
                  <a:lnTo>
                    <a:pt x="1509" y="30238"/>
                  </a:lnTo>
                  <a:lnTo>
                    <a:pt x="1629" y="30833"/>
                  </a:lnTo>
                  <a:lnTo>
                    <a:pt x="6402" y="37887"/>
                  </a:lnTo>
                  <a:lnTo>
                    <a:pt x="13390" y="42602"/>
                  </a:lnTo>
                  <a:lnTo>
                    <a:pt x="21785" y="44310"/>
                  </a:lnTo>
                  <a:lnTo>
                    <a:pt x="30389" y="42733"/>
                  </a:lnTo>
                  <a:lnTo>
                    <a:pt x="33269" y="40843"/>
                  </a:lnTo>
                  <a:lnTo>
                    <a:pt x="20858" y="40843"/>
                  </a:lnTo>
                  <a:lnTo>
                    <a:pt x="17543" y="39725"/>
                  </a:lnTo>
                  <a:lnTo>
                    <a:pt x="16209" y="38671"/>
                  </a:lnTo>
                  <a:lnTo>
                    <a:pt x="13377" y="35496"/>
                  </a:lnTo>
                  <a:lnTo>
                    <a:pt x="12323" y="33299"/>
                  </a:lnTo>
                  <a:lnTo>
                    <a:pt x="11294" y="29616"/>
                  </a:lnTo>
                  <a:lnTo>
                    <a:pt x="10856" y="28638"/>
                  </a:lnTo>
                  <a:lnTo>
                    <a:pt x="9847" y="26619"/>
                  </a:lnTo>
                  <a:lnTo>
                    <a:pt x="9440" y="26085"/>
                  </a:lnTo>
                  <a:lnTo>
                    <a:pt x="7421" y="24815"/>
                  </a:lnTo>
                  <a:lnTo>
                    <a:pt x="6570" y="23507"/>
                  </a:lnTo>
                  <a:lnTo>
                    <a:pt x="6151" y="21462"/>
                  </a:lnTo>
                  <a:lnTo>
                    <a:pt x="6097" y="17881"/>
                  </a:lnTo>
                  <a:lnTo>
                    <a:pt x="6250" y="17386"/>
                  </a:lnTo>
                  <a:lnTo>
                    <a:pt x="6341" y="16421"/>
                  </a:lnTo>
                  <a:close/>
                </a:path>
                <a:path w="44450" h="44450">
                  <a:moveTo>
                    <a:pt x="43002" y="16421"/>
                  </a:moveTo>
                  <a:lnTo>
                    <a:pt x="37882" y="16421"/>
                  </a:lnTo>
                  <a:lnTo>
                    <a:pt x="37975" y="17386"/>
                  </a:lnTo>
                  <a:lnTo>
                    <a:pt x="38076" y="17881"/>
                  </a:lnTo>
                  <a:lnTo>
                    <a:pt x="38116" y="18072"/>
                  </a:lnTo>
                  <a:lnTo>
                    <a:pt x="38227" y="18605"/>
                  </a:lnTo>
                  <a:lnTo>
                    <a:pt x="38301" y="21462"/>
                  </a:lnTo>
                  <a:lnTo>
                    <a:pt x="37164" y="24218"/>
                  </a:lnTo>
                  <a:lnTo>
                    <a:pt x="36440" y="25031"/>
                  </a:lnTo>
                  <a:lnTo>
                    <a:pt x="34850" y="26085"/>
                  </a:lnTo>
                  <a:lnTo>
                    <a:pt x="34424" y="26619"/>
                  </a:lnTo>
                  <a:lnTo>
                    <a:pt x="33342" y="28638"/>
                  </a:lnTo>
                  <a:lnTo>
                    <a:pt x="32796" y="30238"/>
                  </a:lnTo>
                  <a:lnTo>
                    <a:pt x="31513" y="34416"/>
                  </a:lnTo>
                  <a:lnTo>
                    <a:pt x="30167" y="36652"/>
                  </a:lnTo>
                  <a:lnTo>
                    <a:pt x="27017" y="39420"/>
                  </a:lnTo>
                  <a:lnTo>
                    <a:pt x="25760" y="40246"/>
                  </a:lnTo>
                  <a:lnTo>
                    <a:pt x="22341" y="40843"/>
                  </a:lnTo>
                  <a:lnTo>
                    <a:pt x="33269" y="40843"/>
                  </a:lnTo>
                  <a:lnTo>
                    <a:pt x="37510" y="38058"/>
                  </a:lnTo>
                  <a:lnTo>
                    <a:pt x="42369" y="31112"/>
                  </a:lnTo>
                  <a:lnTo>
                    <a:pt x="44187" y="22720"/>
                  </a:lnTo>
                  <a:lnTo>
                    <a:pt x="43456" y="18834"/>
                  </a:lnTo>
                  <a:lnTo>
                    <a:pt x="43361" y="18326"/>
                  </a:lnTo>
                  <a:lnTo>
                    <a:pt x="43277" y="17881"/>
                  </a:lnTo>
                  <a:lnTo>
                    <a:pt x="43184" y="17386"/>
                  </a:lnTo>
                  <a:lnTo>
                    <a:pt x="43079" y="16827"/>
                  </a:lnTo>
                  <a:lnTo>
                    <a:pt x="43002" y="16421"/>
                  </a:lnTo>
                  <a:close/>
                </a:path>
                <a:path w="44450" h="44450">
                  <a:moveTo>
                    <a:pt x="29671" y="16421"/>
                  </a:moveTo>
                  <a:lnTo>
                    <a:pt x="26344" y="16421"/>
                  </a:lnTo>
                  <a:lnTo>
                    <a:pt x="26450" y="17881"/>
                  </a:lnTo>
                  <a:lnTo>
                    <a:pt x="26534" y="18326"/>
                  </a:lnTo>
                  <a:lnTo>
                    <a:pt x="27639" y="18834"/>
                  </a:lnTo>
                  <a:lnTo>
                    <a:pt x="29240" y="17881"/>
                  </a:lnTo>
                  <a:lnTo>
                    <a:pt x="29640" y="17081"/>
                  </a:lnTo>
                  <a:lnTo>
                    <a:pt x="29671" y="16421"/>
                  </a:lnTo>
                  <a:close/>
                </a:path>
                <a:path w="44450" h="44450">
                  <a:moveTo>
                    <a:pt x="17882" y="16421"/>
                  </a:moveTo>
                  <a:lnTo>
                    <a:pt x="14564" y="16421"/>
                  </a:lnTo>
                  <a:lnTo>
                    <a:pt x="14635" y="17081"/>
                  </a:lnTo>
                  <a:lnTo>
                    <a:pt x="14958" y="17881"/>
                  </a:lnTo>
                  <a:lnTo>
                    <a:pt x="15142" y="17881"/>
                  </a:lnTo>
                  <a:lnTo>
                    <a:pt x="16090" y="18605"/>
                  </a:lnTo>
                  <a:lnTo>
                    <a:pt x="16552" y="18605"/>
                  </a:lnTo>
                  <a:lnTo>
                    <a:pt x="17746" y="18072"/>
                  </a:lnTo>
                  <a:lnTo>
                    <a:pt x="18051" y="17386"/>
                  </a:lnTo>
                  <a:lnTo>
                    <a:pt x="17953" y="16827"/>
                  </a:lnTo>
                  <a:lnTo>
                    <a:pt x="17882" y="16421"/>
                  </a:lnTo>
                  <a:close/>
                </a:path>
                <a:path w="44450" h="44450">
                  <a:moveTo>
                    <a:pt x="14559" y="16294"/>
                  </a:moveTo>
                  <a:lnTo>
                    <a:pt x="6299" y="16294"/>
                  </a:lnTo>
                  <a:lnTo>
                    <a:pt x="14564" y="16421"/>
                  </a:lnTo>
                  <a:close/>
                </a:path>
                <a:path w="44450" h="44450">
                  <a:moveTo>
                    <a:pt x="26344" y="16294"/>
                  </a:moveTo>
                  <a:lnTo>
                    <a:pt x="17860" y="16294"/>
                  </a:lnTo>
                  <a:lnTo>
                    <a:pt x="26344" y="16421"/>
                  </a:lnTo>
                  <a:close/>
                </a:path>
                <a:path w="44450" h="44450">
                  <a:moveTo>
                    <a:pt x="37911" y="16294"/>
                  </a:moveTo>
                  <a:lnTo>
                    <a:pt x="29675" y="16294"/>
                  </a:lnTo>
                  <a:lnTo>
                    <a:pt x="37882" y="16421"/>
                  </a:lnTo>
                  <a:close/>
                </a:path>
                <a:path w="44450" h="44450">
                  <a:moveTo>
                    <a:pt x="22407" y="0"/>
                  </a:moveTo>
                  <a:lnTo>
                    <a:pt x="1107" y="16294"/>
                  </a:lnTo>
                  <a:lnTo>
                    <a:pt x="6299" y="16294"/>
                  </a:lnTo>
                  <a:lnTo>
                    <a:pt x="5956" y="15265"/>
                  </a:lnTo>
                  <a:lnTo>
                    <a:pt x="5914" y="14719"/>
                  </a:lnTo>
                  <a:lnTo>
                    <a:pt x="6376" y="12598"/>
                  </a:lnTo>
                  <a:lnTo>
                    <a:pt x="6481" y="12115"/>
                  </a:lnTo>
                  <a:lnTo>
                    <a:pt x="8141" y="10680"/>
                  </a:lnTo>
                  <a:lnTo>
                    <a:pt x="16939" y="10680"/>
                  </a:lnTo>
                  <a:lnTo>
                    <a:pt x="17454" y="9423"/>
                  </a:lnTo>
                  <a:lnTo>
                    <a:pt x="18140" y="8254"/>
                  </a:lnTo>
                  <a:lnTo>
                    <a:pt x="19580" y="7327"/>
                  </a:lnTo>
                  <a:lnTo>
                    <a:pt x="19740" y="7048"/>
                  </a:lnTo>
                  <a:lnTo>
                    <a:pt x="20350" y="5562"/>
                  </a:lnTo>
                  <a:lnTo>
                    <a:pt x="20921" y="4305"/>
                  </a:lnTo>
                  <a:lnTo>
                    <a:pt x="21169" y="3860"/>
                  </a:lnTo>
                  <a:lnTo>
                    <a:pt x="21289" y="3644"/>
                  </a:lnTo>
                  <a:lnTo>
                    <a:pt x="22053" y="2768"/>
                  </a:lnTo>
                  <a:lnTo>
                    <a:pt x="32201" y="2768"/>
                  </a:lnTo>
                  <a:lnTo>
                    <a:pt x="30968" y="1906"/>
                  </a:lnTo>
                  <a:lnTo>
                    <a:pt x="22407" y="0"/>
                  </a:lnTo>
                  <a:close/>
                </a:path>
                <a:path w="44450" h="44450">
                  <a:moveTo>
                    <a:pt x="16939" y="10680"/>
                  </a:moveTo>
                  <a:lnTo>
                    <a:pt x="8840" y="10680"/>
                  </a:lnTo>
                  <a:lnTo>
                    <a:pt x="8920" y="10960"/>
                  </a:lnTo>
                  <a:lnTo>
                    <a:pt x="9038" y="12115"/>
                  </a:lnTo>
                  <a:lnTo>
                    <a:pt x="9224" y="12598"/>
                  </a:lnTo>
                  <a:lnTo>
                    <a:pt x="9406" y="13221"/>
                  </a:lnTo>
                  <a:lnTo>
                    <a:pt x="9484" y="13487"/>
                  </a:lnTo>
                  <a:lnTo>
                    <a:pt x="12818" y="13487"/>
                  </a:lnTo>
                  <a:lnTo>
                    <a:pt x="13619" y="14084"/>
                  </a:lnTo>
                  <a:lnTo>
                    <a:pt x="14520" y="15265"/>
                  </a:lnTo>
                  <a:lnTo>
                    <a:pt x="14559" y="16294"/>
                  </a:lnTo>
                  <a:lnTo>
                    <a:pt x="17860" y="16294"/>
                  </a:lnTo>
                  <a:lnTo>
                    <a:pt x="17822" y="16078"/>
                  </a:lnTo>
                  <a:lnTo>
                    <a:pt x="16878" y="13487"/>
                  </a:lnTo>
                  <a:lnTo>
                    <a:pt x="16939" y="10680"/>
                  </a:lnTo>
                  <a:close/>
                </a:path>
                <a:path w="44450" h="44450">
                  <a:moveTo>
                    <a:pt x="35386" y="10680"/>
                  </a:moveTo>
                  <a:lnTo>
                    <a:pt x="27604" y="10680"/>
                  </a:lnTo>
                  <a:lnTo>
                    <a:pt x="27482" y="13221"/>
                  </a:lnTo>
                  <a:lnTo>
                    <a:pt x="27173" y="13898"/>
                  </a:lnTo>
                  <a:lnTo>
                    <a:pt x="26921" y="14719"/>
                  </a:lnTo>
                  <a:lnTo>
                    <a:pt x="26839" y="14985"/>
                  </a:lnTo>
                  <a:lnTo>
                    <a:pt x="26426" y="16078"/>
                  </a:lnTo>
                  <a:lnTo>
                    <a:pt x="26344" y="16294"/>
                  </a:lnTo>
                  <a:lnTo>
                    <a:pt x="29675" y="16294"/>
                  </a:lnTo>
                  <a:lnTo>
                    <a:pt x="29708" y="15265"/>
                  </a:lnTo>
                  <a:lnTo>
                    <a:pt x="30040" y="14719"/>
                  </a:lnTo>
                  <a:lnTo>
                    <a:pt x="31043" y="13898"/>
                  </a:lnTo>
                  <a:lnTo>
                    <a:pt x="31756" y="13487"/>
                  </a:lnTo>
                  <a:lnTo>
                    <a:pt x="34746" y="13487"/>
                  </a:lnTo>
                  <a:lnTo>
                    <a:pt x="35076" y="12598"/>
                  </a:lnTo>
                  <a:lnTo>
                    <a:pt x="35188" y="12115"/>
                  </a:lnTo>
                  <a:lnTo>
                    <a:pt x="35285" y="11087"/>
                  </a:lnTo>
                  <a:lnTo>
                    <a:pt x="35386" y="10680"/>
                  </a:lnTo>
                  <a:close/>
                </a:path>
                <a:path w="44450" h="44450">
                  <a:moveTo>
                    <a:pt x="32201" y="2768"/>
                  </a:moveTo>
                  <a:lnTo>
                    <a:pt x="22204" y="2768"/>
                  </a:lnTo>
                  <a:lnTo>
                    <a:pt x="23118" y="3860"/>
                  </a:lnTo>
                  <a:lnTo>
                    <a:pt x="23563" y="4737"/>
                  </a:lnTo>
                  <a:lnTo>
                    <a:pt x="24136" y="6154"/>
                  </a:lnTo>
                  <a:lnTo>
                    <a:pt x="24414" y="6896"/>
                  </a:lnTo>
                  <a:lnTo>
                    <a:pt x="24756" y="7327"/>
                  </a:lnTo>
                  <a:lnTo>
                    <a:pt x="26674" y="8940"/>
                  </a:lnTo>
                  <a:lnTo>
                    <a:pt x="27756" y="10680"/>
                  </a:lnTo>
                  <a:lnTo>
                    <a:pt x="36110" y="10680"/>
                  </a:lnTo>
                  <a:lnTo>
                    <a:pt x="38145" y="15265"/>
                  </a:lnTo>
                  <a:lnTo>
                    <a:pt x="37960" y="16078"/>
                  </a:lnTo>
                  <a:lnTo>
                    <a:pt x="37911" y="16294"/>
                  </a:lnTo>
                  <a:lnTo>
                    <a:pt x="42978" y="16294"/>
                  </a:lnTo>
                  <a:lnTo>
                    <a:pt x="42785" y="15265"/>
                  </a:lnTo>
                  <a:lnTo>
                    <a:pt x="42682" y="14719"/>
                  </a:lnTo>
                  <a:lnTo>
                    <a:pt x="37307" y="6337"/>
                  </a:lnTo>
                  <a:lnTo>
                    <a:pt x="32201" y="276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11233014" y="5275100"/>
              <a:ext cx="32384" cy="38100"/>
            </a:xfrm>
            <a:custGeom>
              <a:avLst/>
              <a:gdLst/>
              <a:ahLst/>
              <a:cxnLst/>
              <a:rect l="l" t="t" r="r" b="b"/>
              <a:pathLst>
                <a:path w="32384" h="38100">
                  <a:moveTo>
                    <a:pt x="420" y="16078"/>
                  </a:moveTo>
                  <a:lnTo>
                    <a:pt x="0" y="16078"/>
                  </a:lnTo>
                  <a:lnTo>
                    <a:pt x="58" y="18224"/>
                  </a:lnTo>
                  <a:lnTo>
                    <a:pt x="3377" y="23329"/>
                  </a:lnTo>
                  <a:lnTo>
                    <a:pt x="3783" y="23850"/>
                  </a:lnTo>
                  <a:lnTo>
                    <a:pt x="4075" y="24447"/>
                  </a:lnTo>
                  <a:lnTo>
                    <a:pt x="4697" y="25628"/>
                  </a:lnTo>
                  <a:lnTo>
                    <a:pt x="5243" y="26847"/>
                  </a:lnTo>
                  <a:lnTo>
                    <a:pt x="6155" y="30162"/>
                  </a:lnTo>
                  <a:lnTo>
                    <a:pt x="6259" y="30543"/>
                  </a:lnTo>
                  <a:lnTo>
                    <a:pt x="7240" y="32588"/>
                  </a:lnTo>
                  <a:lnTo>
                    <a:pt x="7314" y="32740"/>
                  </a:lnTo>
                  <a:lnTo>
                    <a:pt x="10146" y="35902"/>
                  </a:lnTo>
                  <a:lnTo>
                    <a:pt x="11479" y="36969"/>
                  </a:lnTo>
                  <a:lnTo>
                    <a:pt x="14794" y="38087"/>
                  </a:lnTo>
                  <a:lnTo>
                    <a:pt x="16205" y="38087"/>
                  </a:lnTo>
                  <a:lnTo>
                    <a:pt x="19696" y="37477"/>
                  </a:lnTo>
                  <a:lnTo>
                    <a:pt x="20953" y="36664"/>
                  </a:lnTo>
                  <a:lnTo>
                    <a:pt x="21298" y="36360"/>
                  </a:lnTo>
                  <a:lnTo>
                    <a:pt x="14718" y="36360"/>
                  </a:lnTo>
                  <a:lnTo>
                    <a:pt x="12795" y="35902"/>
                  </a:lnTo>
                  <a:lnTo>
                    <a:pt x="12529" y="35902"/>
                  </a:lnTo>
                  <a:lnTo>
                    <a:pt x="9333" y="33883"/>
                  </a:lnTo>
                  <a:lnTo>
                    <a:pt x="8459" y="32740"/>
                  </a:lnTo>
                  <a:lnTo>
                    <a:pt x="8342" y="32588"/>
                  </a:lnTo>
                  <a:lnTo>
                    <a:pt x="6475" y="29336"/>
                  </a:lnTo>
                  <a:lnTo>
                    <a:pt x="5906" y="27470"/>
                  </a:lnTo>
                  <a:lnTo>
                    <a:pt x="5332" y="24904"/>
                  </a:lnTo>
                  <a:lnTo>
                    <a:pt x="4928" y="23329"/>
                  </a:lnTo>
                  <a:lnTo>
                    <a:pt x="4837" y="22974"/>
                  </a:lnTo>
                  <a:lnTo>
                    <a:pt x="4432" y="22275"/>
                  </a:lnTo>
                  <a:lnTo>
                    <a:pt x="4329" y="22097"/>
                  </a:lnTo>
                  <a:lnTo>
                    <a:pt x="3123" y="21018"/>
                  </a:lnTo>
                  <a:lnTo>
                    <a:pt x="2716" y="20624"/>
                  </a:lnTo>
                  <a:lnTo>
                    <a:pt x="1306" y="19380"/>
                  </a:lnTo>
                  <a:lnTo>
                    <a:pt x="862" y="18224"/>
                  </a:lnTo>
                  <a:lnTo>
                    <a:pt x="731" y="17589"/>
                  </a:lnTo>
                  <a:lnTo>
                    <a:pt x="616" y="17030"/>
                  </a:lnTo>
                  <a:lnTo>
                    <a:pt x="506" y="16497"/>
                  </a:lnTo>
                  <a:lnTo>
                    <a:pt x="420" y="16078"/>
                  </a:lnTo>
                  <a:close/>
                </a:path>
                <a:path w="32384" h="38100">
                  <a:moveTo>
                    <a:pt x="31543" y="9829"/>
                  </a:moveTo>
                  <a:lnTo>
                    <a:pt x="29983" y="9829"/>
                  </a:lnTo>
                  <a:lnTo>
                    <a:pt x="30882" y="10413"/>
                  </a:lnTo>
                  <a:lnTo>
                    <a:pt x="30649" y="10413"/>
                  </a:lnTo>
                  <a:lnTo>
                    <a:pt x="31085" y="11112"/>
                  </a:lnTo>
                  <a:lnTo>
                    <a:pt x="31212" y="11315"/>
                  </a:lnTo>
                  <a:lnTo>
                    <a:pt x="31322" y="11556"/>
                  </a:lnTo>
                  <a:lnTo>
                    <a:pt x="31507" y="12230"/>
                  </a:lnTo>
                  <a:lnTo>
                    <a:pt x="31465" y="12903"/>
                  </a:lnTo>
                  <a:lnTo>
                    <a:pt x="31342" y="13309"/>
                  </a:lnTo>
                  <a:lnTo>
                    <a:pt x="31231" y="13842"/>
                  </a:lnTo>
                  <a:lnTo>
                    <a:pt x="31373" y="14706"/>
                  </a:lnTo>
                  <a:lnTo>
                    <a:pt x="31630" y="15392"/>
                  </a:lnTo>
                  <a:lnTo>
                    <a:pt x="31571" y="17271"/>
                  </a:lnTo>
                  <a:lnTo>
                    <a:pt x="30807" y="19088"/>
                  </a:lnTo>
                  <a:lnTo>
                    <a:pt x="30646" y="19380"/>
                  </a:lnTo>
                  <a:lnTo>
                    <a:pt x="30174" y="20002"/>
                  </a:lnTo>
                  <a:lnTo>
                    <a:pt x="29221" y="20789"/>
                  </a:lnTo>
                  <a:lnTo>
                    <a:pt x="29003" y="21018"/>
                  </a:lnTo>
                  <a:lnTo>
                    <a:pt x="27764" y="22097"/>
                  </a:lnTo>
                  <a:lnTo>
                    <a:pt x="27290" y="22974"/>
                  </a:lnTo>
                  <a:lnTo>
                    <a:pt x="27166" y="23329"/>
                  </a:lnTo>
                  <a:lnTo>
                    <a:pt x="26383" y="26847"/>
                  </a:lnTo>
                  <a:lnTo>
                    <a:pt x="26215" y="27470"/>
                  </a:lnTo>
                  <a:lnTo>
                    <a:pt x="16673" y="36360"/>
                  </a:lnTo>
                  <a:lnTo>
                    <a:pt x="21298" y="36360"/>
                  </a:lnTo>
                  <a:lnTo>
                    <a:pt x="24103" y="33883"/>
                  </a:lnTo>
                  <a:lnTo>
                    <a:pt x="25449" y="31648"/>
                  </a:lnTo>
                  <a:lnTo>
                    <a:pt x="26732" y="27470"/>
                  </a:lnTo>
                  <a:lnTo>
                    <a:pt x="27278" y="25869"/>
                  </a:lnTo>
                  <a:lnTo>
                    <a:pt x="28363" y="23850"/>
                  </a:lnTo>
                  <a:lnTo>
                    <a:pt x="28775" y="23329"/>
                  </a:lnTo>
                  <a:lnTo>
                    <a:pt x="29060" y="23113"/>
                  </a:lnTo>
                  <a:lnTo>
                    <a:pt x="30377" y="22275"/>
                  </a:lnTo>
                  <a:lnTo>
                    <a:pt x="31113" y="21462"/>
                  </a:lnTo>
                  <a:lnTo>
                    <a:pt x="32238" y="18707"/>
                  </a:lnTo>
                  <a:lnTo>
                    <a:pt x="32215" y="16078"/>
                  </a:lnTo>
                  <a:lnTo>
                    <a:pt x="31929" y="14706"/>
                  </a:lnTo>
                  <a:lnTo>
                    <a:pt x="31988" y="12903"/>
                  </a:lnTo>
                  <a:lnTo>
                    <a:pt x="32058" y="12598"/>
                  </a:lnTo>
                  <a:lnTo>
                    <a:pt x="32141" y="12230"/>
                  </a:lnTo>
                  <a:lnTo>
                    <a:pt x="31921" y="11556"/>
                  </a:lnTo>
                  <a:lnTo>
                    <a:pt x="31543" y="9829"/>
                  </a:lnTo>
                  <a:close/>
                </a:path>
                <a:path w="32384" h="38100">
                  <a:moveTo>
                    <a:pt x="20280" y="13842"/>
                  </a:moveTo>
                  <a:lnTo>
                    <a:pt x="19529" y="13842"/>
                  </a:lnTo>
                  <a:lnTo>
                    <a:pt x="19650" y="15570"/>
                  </a:lnTo>
                  <a:lnTo>
                    <a:pt x="20925" y="17589"/>
                  </a:lnTo>
                  <a:lnTo>
                    <a:pt x="22566" y="17589"/>
                  </a:lnTo>
                  <a:lnTo>
                    <a:pt x="23727" y="16078"/>
                  </a:lnTo>
                  <a:lnTo>
                    <a:pt x="21588" y="16078"/>
                  </a:lnTo>
                  <a:lnTo>
                    <a:pt x="20458" y="15570"/>
                  </a:lnTo>
                  <a:lnTo>
                    <a:pt x="20427" y="15392"/>
                  </a:lnTo>
                  <a:lnTo>
                    <a:pt x="20305" y="14706"/>
                  </a:lnTo>
                  <a:lnTo>
                    <a:pt x="20280" y="13842"/>
                  </a:lnTo>
                  <a:close/>
                </a:path>
                <a:path w="32384" h="38100">
                  <a:moveTo>
                    <a:pt x="12270" y="16078"/>
                  </a:moveTo>
                  <a:lnTo>
                    <a:pt x="8278" y="16078"/>
                  </a:lnTo>
                  <a:lnTo>
                    <a:pt x="8647" y="16497"/>
                  </a:lnTo>
                  <a:lnTo>
                    <a:pt x="9858" y="17271"/>
                  </a:lnTo>
                  <a:lnTo>
                    <a:pt x="11022" y="17271"/>
                  </a:lnTo>
                  <a:lnTo>
                    <a:pt x="12270" y="16078"/>
                  </a:lnTo>
                  <a:close/>
                </a:path>
                <a:path w="32384" h="38100">
                  <a:moveTo>
                    <a:pt x="8129" y="15570"/>
                  </a:moveTo>
                  <a:lnTo>
                    <a:pt x="501" y="15570"/>
                  </a:lnTo>
                  <a:lnTo>
                    <a:pt x="415" y="16078"/>
                  </a:lnTo>
                  <a:lnTo>
                    <a:pt x="8191" y="16078"/>
                  </a:lnTo>
                  <a:lnTo>
                    <a:pt x="8129" y="15570"/>
                  </a:lnTo>
                  <a:close/>
                </a:path>
                <a:path w="32384" h="38100">
                  <a:moveTo>
                    <a:pt x="12581" y="13842"/>
                  </a:moveTo>
                  <a:lnTo>
                    <a:pt x="11852" y="13842"/>
                  </a:lnTo>
                  <a:lnTo>
                    <a:pt x="11953" y="14706"/>
                  </a:lnTo>
                  <a:lnTo>
                    <a:pt x="11648" y="15392"/>
                  </a:lnTo>
                  <a:lnTo>
                    <a:pt x="11508" y="15392"/>
                  </a:lnTo>
                  <a:lnTo>
                    <a:pt x="9935" y="16078"/>
                  </a:lnTo>
                  <a:lnTo>
                    <a:pt x="12433" y="16078"/>
                  </a:lnTo>
                  <a:lnTo>
                    <a:pt x="12767" y="14706"/>
                  </a:lnTo>
                  <a:lnTo>
                    <a:pt x="12581" y="13842"/>
                  </a:lnTo>
                  <a:close/>
                </a:path>
                <a:path w="32384" h="38100">
                  <a:moveTo>
                    <a:pt x="24292" y="13842"/>
                  </a:moveTo>
                  <a:lnTo>
                    <a:pt x="23584" y="13842"/>
                  </a:lnTo>
                  <a:lnTo>
                    <a:pt x="23393" y="14706"/>
                  </a:lnTo>
                  <a:lnTo>
                    <a:pt x="23037" y="15392"/>
                  </a:lnTo>
                  <a:lnTo>
                    <a:pt x="22731" y="15392"/>
                  </a:lnTo>
                  <a:lnTo>
                    <a:pt x="21588" y="16078"/>
                  </a:lnTo>
                  <a:lnTo>
                    <a:pt x="23850" y="16078"/>
                  </a:lnTo>
                  <a:lnTo>
                    <a:pt x="23981" y="15570"/>
                  </a:lnTo>
                  <a:lnTo>
                    <a:pt x="24027" y="15392"/>
                  </a:lnTo>
                  <a:lnTo>
                    <a:pt x="24120" y="14706"/>
                  </a:lnTo>
                  <a:lnTo>
                    <a:pt x="24292" y="13842"/>
                  </a:lnTo>
                  <a:close/>
                </a:path>
                <a:path w="32384" h="38100">
                  <a:moveTo>
                    <a:pt x="2777" y="7924"/>
                  </a:moveTo>
                  <a:lnTo>
                    <a:pt x="2086" y="7924"/>
                  </a:lnTo>
                  <a:lnTo>
                    <a:pt x="417" y="9347"/>
                  </a:lnTo>
                  <a:lnTo>
                    <a:pt x="185" y="10413"/>
                  </a:lnTo>
                  <a:lnTo>
                    <a:pt x="108" y="10769"/>
                  </a:lnTo>
                  <a:lnTo>
                    <a:pt x="28" y="12903"/>
                  </a:lnTo>
                  <a:lnTo>
                    <a:pt x="163" y="13309"/>
                  </a:lnTo>
                  <a:lnTo>
                    <a:pt x="240" y="13538"/>
                  </a:lnTo>
                  <a:lnTo>
                    <a:pt x="464" y="13842"/>
                  </a:lnTo>
                  <a:lnTo>
                    <a:pt x="48" y="14706"/>
                  </a:lnTo>
                  <a:lnTo>
                    <a:pt x="18" y="15570"/>
                  </a:lnTo>
                  <a:lnTo>
                    <a:pt x="501" y="15570"/>
                  </a:lnTo>
                  <a:lnTo>
                    <a:pt x="531" y="15392"/>
                  </a:lnTo>
                  <a:lnTo>
                    <a:pt x="745" y="14706"/>
                  </a:lnTo>
                  <a:lnTo>
                    <a:pt x="790" y="13309"/>
                  </a:lnTo>
                  <a:lnTo>
                    <a:pt x="659" y="12903"/>
                  </a:lnTo>
                  <a:lnTo>
                    <a:pt x="649" y="12230"/>
                  </a:lnTo>
                  <a:lnTo>
                    <a:pt x="824" y="11556"/>
                  </a:lnTo>
                  <a:lnTo>
                    <a:pt x="1459" y="10413"/>
                  </a:lnTo>
                  <a:lnTo>
                    <a:pt x="1992" y="9829"/>
                  </a:lnTo>
                  <a:lnTo>
                    <a:pt x="3161" y="9829"/>
                  </a:lnTo>
                  <a:lnTo>
                    <a:pt x="2974" y="9347"/>
                  </a:lnTo>
                  <a:lnTo>
                    <a:pt x="2856" y="8191"/>
                  </a:lnTo>
                  <a:lnTo>
                    <a:pt x="2777" y="7924"/>
                  </a:lnTo>
                  <a:close/>
                </a:path>
                <a:path w="32384" h="38100">
                  <a:moveTo>
                    <a:pt x="8395" y="13842"/>
                  </a:moveTo>
                  <a:lnTo>
                    <a:pt x="7815" y="13842"/>
                  </a:lnTo>
                  <a:lnTo>
                    <a:pt x="8024" y="14706"/>
                  </a:lnTo>
                  <a:lnTo>
                    <a:pt x="8129" y="15570"/>
                  </a:lnTo>
                  <a:lnTo>
                    <a:pt x="9673" y="15570"/>
                  </a:lnTo>
                  <a:lnTo>
                    <a:pt x="8525" y="14706"/>
                  </a:lnTo>
                  <a:lnTo>
                    <a:pt x="8729" y="14706"/>
                  </a:lnTo>
                  <a:lnTo>
                    <a:pt x="8395" y="13842"/>
                  </a:lnTo>
                  <a:close/>
                </a:path>
                <a:path w="32384" h="38100">
                  <a:moveTo>
                    <a:pt x="7734" y="13538"/>
                  </a:moveTo>
                  <a:lnTo>
                    <a:pt x="864" y="13538"/>
                  </a:lnTo>
                  <a:lnTo>
                    <a:pt x="962" y="13842"/>
                  </a:lnTo>
                  <a:lnTo>
                    <a:pt x="7907" y="13842"/>
                  </a:lnTo>
                  <a:lnTo>
                    <a:pt x="7734" y="13538"/>
                  </a:lnTo>
                  <a:close/>
                </a:path>
                <a:path w="32384" h="38100">
                  <a:moveTo>
                    <a:pt x="11799" y="13538"/>
                  </a:moveTo>
                  <a:lnTo>
                    <a:pt x="8508" y="13538"/>
                  </a:lnTo>
                  <a:lnTo>
                    <a:pt x="8519" y="13842"/>
                  </a:lnTo>
                  <a:lnTo>
                    <a:pt x="11852" y="13842"/>
                  </a:lnTo>
                  <a:lnTo>
                    <a:pt x="11799" y="13538"/>
                  </a:lnTo>
                  <a:close/>
                </a:path>
                <a:path w="32384" h="38100">
                  <a:moveTo>
                    <a:pt x="19591" y="13538"/>
                  </a:moveTo>
                  <a:lnTo>
                    <a:pt x="12545" y="13538"/>
                  </a:lnTo>
                  <a:lnTo>
                    <a:pt x="12581" y="13842"/>
                  </a:lnTo>
                  <a:lnTo>
                    <a:pt x="19529" y="13842"/>
                  </a:lnTo>
                  <a:lnTo>
                    <a:pt x="19591" y="13538"/>
                  </a:lnTo>
                  <a:close/>
                </a:path>
                <a:path w="32384" h="38100">
                  <a:moveTo>
                    <a:pt x="23616" y="13538"/>
                  </a:moveTo>
                  <a:lnTo>
                    <a:pt x="20280" y="13538"/>
                  </a:lnTo>
                  <a:lnTo>
                    <a:pt x="20280" y="13842"/>
                  </a:lnTo>
                  <a:lnTo>
                    <a:pt x="23584" y="13842"/>
                  </a:lnTo>
                  <a:lnTo>
                    <a:pt x="23616" y="13538"/>
                  </a:lnTo>
                  <a:close/>
                </a:path>
                <a:path w="32384" h="38100">
                  <a:moveTo>
                    <a:pt x="31274" y="13538"/>
                  </a:moveTo>
                  <a:lnTo>
                    <a:pt x="24325" y="13538"/>
                  </a:lnTo>
                  <a:lnTo>
                    <a:pt x="24279" y="13842"/>
                  </a:lnTo>
                  <a:lnTo>
                    <a:pt x="31182" y="13842"/>
                  </a:lnTo>
                  <a:lnTo>
                    <a:pt x="31274" y="13538"/>
                  </a:lnTo>
                  <a:close/>
                </a:path>
                <a:path w="32384" h="38100">
                  <a:moveTo>
                    <a:pt x="3161" y="9829"/>
                  </a:moveTo>
                  <a:lnTo>
                    <a:pt x="2438" y="9829"/>
                  </a:lnTo>
                  <a:lnTo>
                    <a:pt x="2828" y="10769"/>
                  </a:lnTo>
                  <a:lnTo>
                    <a:pt x="3304" y="11556"/>
                  </a:lnTo>
                  <a:lnTo>
                    <a:pt x="2932" y="11556"/>
                  </a:lnTo>
                  <a:lnTo>
                    <a:pt x="4278" y="12230"/>
                  </a:lnTo>
                  <a:lnTo>
                    <a:pt x="6524" y="12230"/>
                  </a:lnTo>
                  <a:lnTo>
                    <a:pt x="7201" y="12598"/>
                  </a:lnTo>
                  <a:lnTo>
                    <a:pt x="7734" y="13538"/>
                  </a:lnTo>
                  <a:lnTo>
                    <a:pt x="8508" y="13538"/>
                  </a:lnTo>
                  <a:lnTo>
                    <a:pt x="8473" y="12598"/>
                  </a:lnTo>
                  <a:lnTo>
                    <a:pt x="8244" y="12230"/>
                  </a:lnTo>
                  <a:lnTo>
                    <a:pt x="7568" y="11315"/>
                  </a:lnTo>
                  <a:lnTo>
                    <a:pt x="6808" y="10769"/>
                  </a:lnTo>
                  <a:lnTo>
                    <a:pt x="3445" y="10769"/>
                  </a:lnTo>
                  <a:lnTo>
                    <a:pt x="3161" y="9829"/>
                  </a:lnTo>
                  <a:close/>
                </a:path>
                <a:path w="32384" h="38100">
                  <a:moveTo>
                    <a:pt x="16140" y="0"/>
                  </a:moveTo>
                  <a:lnTo>
                    <a:pt x="16000" y="0"/>
                  </a:lnTo>
                  <a:lnTo>
                    <a:pt x="15226" y="888"/>
                  </a:lnTo>
                  <a:lnTo>
                    <a:pt x="14857" y="1536"/>
                  </a:lnTo>
                  <a:lnTo>
                    <a:pt x="13537" y="4559"/>
                  </a:lnTo>
                  <a:lnTo>
                    <a:pt x="12076" y="5499"/>
                  </a:lnTo>
                  <a:lnTo>
                    <a:pt x="11403" y="6667"/>
                  </a:lnTo>
                  <a:lnTo>
                    <a:pt x="10879" y="7924"/>
                  </a:lnTo>
                  <a:lnTo>
                    <a:pt x="10945" y="11112"/>
                  </a:lnTo>
                  <a:lnTo>
                    <a:pt x="11759" y="13309"/>
                  </a:lnTo>
                  <a:lnTo>
                    <a:pt x="11799" y="13538"/>
                  </a:lnTo>
                  <a:lnTo>
                    <a:pt x="12545" y="13538"/>
                  </a:lnTo>
                  <a:lnTo>
                    <a:pt x="12470" y="12903"/>
                  </a:lnTo>
                  <a:lnTo>
                    <a:pt x="11284" y="10413"/>
                  </a:lnTo>
                  <a:lnTo>
                    <a:pt x="11379" y="8191"/>
                  </a:lnTo>
                  <a:lnTo>
                    <a:pt x="11456" y="7924"/>
                  </a:lnTo>
                  <a:lnTo>
                    <a:pt x="11581" y="7492"/>
                  </a:lnTo>
                  <a:lnTo>
                    <a:pt x="12017" y="6845"/>
                  </a:lnTo>
                  <a:lnTo>
                    <a:pt x="14591" y="3848"/>
                  </a:lnTo>
                  <a:lnTo>
                    <a:pt x="15035" y="2959"/>
                  </a:lnTo>
                  <a:lnTo>
                    <a:pt x="15909" y="1968"/>
                  </a:lnTo>
                  <a:lnTo>
                    <a:pt x="17499" y="1968"/>
                  </a:lnTo>
                  <a:lnTo>
                    <a:pt x="17054" y="1104"/>
                  </a:lnTo>
                  <a:lnTo>
                    <a:pt x="16140" y="0"/>
                  </a:lnTo>
                  <a:close/>
                </a:path>
                <a:path w="32384" h="38100">
                  <a:moveTo>
                    <a:pt x="17499" y="1968"/>
                  </a:moveTo>
                  <a:lnTo>
                    <a:pt x="16238" y="1968"/>
                  </a:lnTo>
                  <a:lnTo>
                    <a:pt x="17059" y="2959"/>
                  </a:lnTo>
                  <a:lnTo>
                    <a:pt x="17486" y="3695"/>
                  </a:lnTo>
                  <a:lnTo>
                    <a:pt x="17862" y="5499"/>
                  </a:lnTo>
                  <a:lnTo>
                    <a:pt x="17918" y="5765"/>
                  </a:lnTo>
                  <a:lnTo>
                    <a:pt x="18388" y="6273"/>
                  </a:lnTo>
                  <a:lnTo>
                    <a:pt x="20953" y="9042"/>
                  </a:lnTo>
                  <a:lnTo>
                    <a:pt x="21127" y="9347"/>
                  </a:lnTo>
                  <a:lnTo>
                    <a:pt x="20828" y="10413"/>
                  </a:lnTo>
                  <a:lnTo>
                    <a:pt x="19983" y="12230"/>
                  </a:lnTo>
                  <a:lnTo>
                    <a:pt x="19785" y="12598"/>
                  </a:lnTo>
                  <a:lnTo>
                    <a:pt x="19722" y="12903"/>
                  </a:lnTo>
                  <a:lnTo>
                    <a:pt x="19639" y="13309"/>
                  </a:lnTo>
                  <a:lnTo>
                    <a:pt x="19591" y="13538"/>
                  </a:lnTo>
                  <a:lnTo>
                    <a:pt x="20280" y="13538"/>
                  </a:lnTo>
                  <a:lnTo>
                    <a:pt x="20776" y="12230"/>
                  </a:lnTo>
                  <a:lnTo>
                    <a:pt x="20982" y="11556"/>
                  </a:lnTo>
                  <a:lnTo>
                    <a:pt x="21056" y="11315"/>
                  </a:lnTo>
                  <a:lnTo>
                    <a:pt x="21118" y="11112"/>
                  </a:lnTo>
                  <a:lnTo>
                    <a:pt x="21436" y="10413"/>
                  </a:lnTo>
                  <a:lnTo>
                    <a:pt x="21558" y="7492"/>
                  </a:lnTo>
                  <a:lnTo>
                    <a:pt x="21431" y="7492"/>
                  </a:lnTo>
                  <a:lnTo>
                    <a:pt x="20666" y="6273"/>
                  </a:lnTo>
                  <a:lnTo>
                    <a:pt x="20116" y="5765"/>
                  </a:lnTo>
                  <a:lnTo>
                    <a:pt x="18693" y="4559"/>
                  </a:lnTo>
                  <a:lnTo>
                    <a:pt x="18473" y="4279"/>
                  </a:lnTo>
                  <a:lnTo>
                    <a:pt x="18363" y="4140"/>
                  </a:lnTo>
                  <a:lnTo>
                    <a:pt x="17499" y="1968"/>
                  </a:lnTo>
                  <a:close/>
                </a:path>
                <a:path w="32384" h="38100">
                  <a:moveTo>
                    <a:pt x="25459" y="12230"/>
                  </a:moveTo>
                  <a:lnTo>
                    <a:pt x="23805" y="12230"/>
                  </a:lnTo>
                  <a:lnTo>
                    <a:pt x="23643" y="12598"/>
                  </a:lnTo>
                  <a:lnTo>
                    <a:pt x="23619" y="13538"/>
                  </a:lnTo>
                  <a:lnTo>
                    <a:pt x="24325" y="13538"/>
                  </a:lnTo>
                  <a:lnTo>
                    <a:pt x="24420" y="12903"/>
                  </a:lnTo>
                  <a:lnTo>
                    <a:pt x="25459" y="12230"/>
                  </a:lnTo>
                  <a:close/>
                </a:path>
                <a:path w="32384" h="38100">
                  <a:moveTo>
                    <a:pt x="30048" y="7924"/>
                  </a:moveTo>
                  <a:lnTo>
                    <a:pt x="29323" y="7924"/>
                  </a:lnTo>
                  <a:lnTo>
                    <a:pt x="29242" y="8191"/>
                  </a:lnTo>
                  <a:lnTo>
                    <a:pt x="29134" y="9347"/>
                  </a:lnTo>
                  <a:lnTo>
                    <a:pt x="29018" y="9829"/>
                  </a:lnTo>
                  <a:lnTo>
                    <a:pt x="28665" y="10769"/>
                  </a:lnTo>
                  <a:lnTo>
                    <a:pt x="25620" y="10769"/>
                  </a:lnTo>
                  <a:lnTo>
                    <a:pt x="25016" y="11112"/>
                  </a:lnTo>
                  <a:lnTo>
                    <a:pt x="23646" y="12230"/>
                  </a:lnTo>
                  <a:lnTo>
                    <a:pt x="27849" y="12230"/>
                  </a:lnTo>
                  <a:lnTo>
                    <a:pt x="29196" y="11556"/>
                  </a:lnTo>
                  <a:lnTo>
                    <a:pt x="28836" y="11556"/>
                  </a:lnTo>
                  <a:lnTo>
                    <a:pt x="29297" y="10769"/>
                  </a:lnTo>
                  <a:lnTo>
                    <a:pt x="29462" y="10413"/>
                  </a:lnTo>
                  <a:lnTo>
                    <a:pt x="29835" y="9829"/>
                  </a:lnTo>
                  <a:lnTo>
                    <a:pt x="31601" y="9829"/>
                  </a:lnTo>
                  <a:lnTo>
                    <a:pt x="30974" y="8724"/>
                  </a:lnTo>
                  <a:lnTo>
                    <a:pt x="30048" y="7924"/>
                  </a:lnTo>
                  <a:close/>
                </a:path>
                <a:path w="32384" h="38100">
                  <a:moveTo>
                    <a:pt x="2592" y="7492"/>
                  </a:moveTo>
                  <a:lnTo>
                    <a:pt x="1862" y="7492"/>
                  </a:lnTo>
                  <a:lnTo>
                    <a:pt x="3265" y="7924"/>
                  </a:lnTo>
                  <a:lnTo>
                    <a:pt x="2086" y="7924"/>
                  </a:lnTo>
                  <a:lnTo>
                    <a:pt x="2592" y="7492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11233081" y="5276984"/>
              <a:ext cx="31750" cy="34925"/>
            </a:xfrm>
            <a:custGeom>
              <a:avLst/>
              <a:gdLst/>
              <a:ahLst/>
              <a:cxnLst/>
              <a:rect l="l" t="t" r="r" b="b"/>
              <a:pathLst>
                <a:path w="31750" h="34925">
                  <a:moveTo>
                    <a:pt x="2596" y="8508"/>
                  </a:moveTo>
                  <a:lnTo>
                    <a:pt x="1399" y="8508"/>
                  </a:lnTo>
                  <a:lnTo>
                    <a:pt x="756" y="9677"/>
                  </a:lnTo>
                  <a:lnTo>
                    <a:pt x="592" y="10312"/>
                  </a:lnTo>
                  <a:lnTo>
                    <a:pt x="592" y="11023"/>
                  </a:lnTo>
                  <a:lnTo>
                    <a:pt x="841" y="12001"/>
                  </a:lnTo>
                  <a:lnTo>
                    <a:pt x="795" y="16344"/>
                  </a:lnTo>
                  <a:lnTo>
                    <a:pt x="1239" y="17500"/>
                  </a:lnTo>
                  <a:lnTo>
                    <a:pt x="4262" y="20218"/>
                  </a:lnTo>
                  <a:lnTo>
                    <a:pt x="4770" y="21094"/>
                  </a:lnTo>
                  <a:lnTo>
                    <a:pt x="5265" y="23012"/>
                  </a:lnTo>
                  <a:lnTo>
                    <a:pt x="5811" y="25488"/>
                  </a:lnTo>
                  <a:lnTo>
                    <a:pt x="6270" y="26962"/>
                  </a:lnTo>
                  <a:lnTo>
                    <a:pt x="14651" y="34480"/>
                  </a:lnTo>
                  <a:lnTo>
                    <a:pt x="16606" y="34480"/>
                  </a:lnTo>
                  <a:lnTo>
                    <a:pt x="20340" y="33680"/>
                  </a:lnTo>
                  <a:lnTo>
                    <a:pt x="22105" y="32651"/>
                  </a:lnTo>
                  <a:lnTo>
                    <a:pt x="22214" y="32511"/>
                  </a:lnTo>
                  <a:lnTo>
                    <a:pt x="15452" y="32511"/>
                  </a:lnTo>
                  <a:lnTo>
                    <a:pt x="11970" y="31394"/>
                  </a:lnTo>
                  <a:lnTo>
                    <a:pt x="11731" y="31394"/>
                  </a:lnTo>
                  <a:lnTo>
                    <a:pt x="10015" y="29159"/>
                  </a:lnTo>
                  <a:lnTo>
                    <a:pt x="9952" y="19469"/>
                  </a:lnTo>
                  <a:lnTo>
                    <a:pt x="10092" y="19126"/>
                  </a:lnTo>
                  <a:lnTo>
                    <a:pt x="10993" y="17500"/>
                  </a:lnTo>
                  <a:lnTo>
                    <a:pt x="13876" y="15951"/>
                  </a:lnTo>
                  <a:lnTo>
                    <a:pt x="14650" y="15735"/>
                  </a:lnTo>
                  <a:lnTo>
                    <a:pt x="10352" y="15735"/>
                  </a:lnTo>
                  <a:lnTo>
                    <a:pt x="8580" y="14617"/>
                  </a:lnTo>
                  <a:lnTo>
                    <a:pt x="8199" y="14185"/>
                  </a:lnTo>
                  <a:lnTo>
                    <a:pt x="8080" y="13817"/>
                  </a:lnTo>
                  <a:lnTo>
                    <a:pt x="7975" y="13055"/>
                  </a:lnTo>
                  <a:lnTo>
                    <a:pt x="7853" y="12191"/>
                  </a:lnTo>
                  <a:lnTo>
                    <a:pt x="7829" y="12001"/>
                  </a:lnTo>
                  <a:lnTo>
                    <a:pt x="7134" y="10718"/>
                  </a:lnTo>
                  <a:lnTo>
                    <a:pt x="6383" y="10312"/>
                  </a:lnTo>
                  <a:lnTo>
                    <a:pt x="4112" y="10312"/>
                  </a:lnTo>
                  <a:lnTo>
                    <a:pt x="2922" y="9677"/>
                  </a:lnTo>
                  <a:lnTo>
                    <a:pt x="3245" y="9677"/>
                  </a:lnTo>
                  <a:lnTo>
                    <a:pt x="2700" y="8775"/>
                  </a:lnTo>
                  <a:lnTo>
                    <a:pt x="2596" y="8508"/>
                  </a:lnTo>
                  <a:close/>
                </a:path>
                <a:path w="31750" h="34925">
                  <a:moveTo>
                    <a:pt x="26739" y="23012"/>
                  </a:moveTo>
                  <a:lnTo>
                    <a:pt x="21653" y="23012"/>
                  </a:lnTo>
                  <a:lnTo>
                    <a:pt x="22283" y="23698"/>
                  </a:lnTo>
                  <a:lnTo>
                    <a:pt x="22232" y="29705"/>
                  </a:lnTo>
                  <a:lnTo>
                    <a:pt x="21115" y="31394"/>
                  </a:lnTo>
                  <a:lnTo>
                    <a:pt x="19730" y="32143"/>
                  </a:lnTo>
                  <a:lnTo>
                    <a:pt x="16720" y="32511"/>
                  </a:lnTo>
                  <a:lnTo>
                    <a:pt x="22214" y="32511"/>
                  </a:lnTo>
                  <a:lnTo>
                    <a:pt x="24397" y="29705"/>
                  </a:lnTo>
                  <a:lnTo>
                    <a:pt x="25115" y="28308"/>
                  </a:lnTo>
                  <a:lnTo>
                    <a:pt x="26186" y="25488"/>
                  </a:lnTo>
                  <a:lnTo>
                    <a:pt x="26525" y="23952"/>
                  </a:lnTo>
                  <a:lnTo>
                    <a:pt x="26632" y="23482"/>
                  </a:lnTo>
                  <a:lnTo>
                    <a:pt x="26739" y="23012"/>
                  </a:lnTo>
                  <a:close/>
                </a:path>
                <a:path w="31750" h="34925">
                  <a:moveTo>
                    <a:pt x="16352" y="19469"/>
                  </a:moveTo>
                  <a:lnTo>
                    <a:pt x="14644" y="20218"/>
                  </a:lnTo>
                  <a:lnTo>
                    <a:pt x="14358" y="20675"/>
                  </a:lnTo>
                  <a:lnTo>
                    <a:pt x="14303" y="21094"/>
                  </a:lnTo>
                  <a:lnTo>
                    <a:pt x="14218" y="27533"/>
                  </a:lnTo>
                  <a:lnTo>
                    <a:pt x="14955" y="28308"/>
                  </a:lnTo>
                  <a:lnTo>
                    <a:pt x="17510" y="28308"/>
                  </a:lnTo>
                  <a:lnTo>
                    <a:pt x="17990" y="28041"/>
                  </a:lnTo>
                  <a:lnTo>
                    <a:pt x="17934" y="26962"/>
                  </a:lnTo>
                  <a:lnTo>
                    <a:pt x="16266" y="26962"/>
                  </a:lnTo>
                  <a:lnTo>
                    <a:pt x="15107" y="26009"/>
                  </a:lnTo>
                  <a:lnTo>
                    <a:pt x="15397" y="23952"/>
                  </a:lnTo>
                  <a:lnTo>
                    <a:pt x="15463" y="23482"/>
                  </a:lnTo>
                  <a:lnTo>
                    <a:pt x="16041" y="23012"/>
                  </a:lnTo>
                  <a:lnTo>
                    <a:pt x="26739" y="23012"/>
                  </a:lnTo>
                  <a:lnTo>
                    <a:pt x="27118" y="21348"/>
                  </a:lnTo>
                  <a:lnTo>
                    <a:pt x="27217" y="21094"/>
                  </a:lnTo>
                  <a:lnTo>
                    <a:pt x="27446" y="20675"/>
                  </a:lnTo>
                  <a:lnTo>
                    <a:pt x="27564" y="20459"/>
                  </a:lnTo>
                  <a:lnTo>
                    <a:pt x="18902" y="20459"/>
                  </a:lnTo>
                  <a:lnTo>
                    <a:pt x="17368" y="19608"/>
                  </a:lnTo>
                  <a:lnTo>
                    <a:pt x="16352" y="19469"/>
                  </a:lnTo>
                  <a:close/>
                </a:path>
                <a:path w="31750" h="34925">
                  <a:moveTo>
                    <a:pt x="30566" y="8508"/>
                  </a:moveTo>
                  <a:lnTo>
                    <a:pt x="29404" y="8508"/>
                  </a:lnTo>
                  <a:lnTo>
                    <a:pt x="29294" y="8775"/>
                  </a:lnTo>
                  <a:lnTo>
                    <a:pt x="29090" y="9093"/>
                  </a:lnTo>
                  <a:lnTo>
                    <a:pt x="28763" y="9677"/>
                  </a:lnTo>
                  <a:lnTo>
                    <a:pt x="29162" y="9677"/>
                  </a:lnTo>
                  <a:lnTo>
                    <a:pt x="27807" y="10312"/>
                  </a:lnTo>
                  <a:lnTo>
                    <a:pt x="25449" y="10312"/>
                  </a:lnTo>
                  <a:lnTo>
                    <a:pt x="24351" y="11023"/>
                  </a:lnTo>
                  <a:lnTo>
                    <a:pt x="24204" y="12001"/>
                  </a:lnTo>
                  <a:lnTo>
                    <a:pt x="24175" y="12191"/>
                  </a:lnTo>
                  <a:lnTo>
                    <a:pt x="24051" y="12826"/>
                  </a:lnTo>
                  <a:lnTo>
                    <a:pt x="23953" y="13817"/>
                  </a:lnTo>
                  <a:lnTo>
                    <a:pt x="22469" y="15735"/>
                  </a:lnTo>
                  <a:lnTo>
                    <a:pt x="18362" y="15735"/>
                  </a:lnTo>
                  <a:lnTo>
                    <a:pt x="19014" y="15951"/>
                  </a:lnTo>
                  <a:lnTo>
                    <a:pt x="20078" y="16344"/>
                  </a:lnTo>
                  <a:lnTo>
                    <a:pt x="20695" y="16687"/>
                  </a:lnTo>
                  <a:lnTo>
                    <a:pt x="22118" y="18618"/>
                  </a:lnTo>
                  <a:lnTo>
                    <a:pt x="21480" y="20218"/>
                  </a:lnTo>
                  <a:lnTo>
                    <a:pt x="21302" y="20218"/>
                  </a:lnTo>
                  <a:lnTo>
                    <a:pt x="20073" y="20459"/>
                  </a:lnTo>
                  <a:lnTo>
                    <a:pt x="27564" y="20459"/>
                  </a:lnTo>
                  <a:lnTo>
                    <a:pt x="27696" y="20218"/>
                  </a:lnTo>
                  <a:lnTo>
                    <a:pt x="28950" y="19126"/>
                  </a:lnTo>
                  <a:lnTo>
                    <a:pt x="29154" y="18910"/>
                  </a:lnTo>
                  <a:lnTo>
                    <a:pt x="30106" y="18110"/>
                  </a:lnTo>
                  <a:lnTo>
                    <a:pt x="30577" y="17500"/>
                  </a:lnTo>
                  <a:lnTo>
                    <a:pt x="30957" y="16687"/>
                  </a:lnTo>
                  <a:lnTo>
                    <a:pt x="31605" y="15138"/>
                  </a:lnTo>
                  <a:lnTo>
                    <a:pt x="31510" y="13347"/>
                  </a:lnTo>
                  <a:lnTo>
                    <a:pt x="31186" y="12458"/>
                  </a:lnTo>
                  <a:lnTo>
                    <a:pt x="31168" y="12001"/>
                  </a:lnTo>
                  <a:lnTo>
                    <a:pt x="31397" y="11023"/>
                  </a:lnTo>
                  <a:lnTo>
                    <a:pt x="31429" y="10312"/>
                  </a:lnTo>
                  <a:lnTo>
                    <a:pt x="31255" y="9677"/>
                  </a:lnTo>
                  <a:lnTo>
                    <a:pt x="30931" y="9093"/>
                  </a:lnTo>
                  <a:lnTo>
                    <a:pt x="30566" y="8508"/>
                  </a:lnTo>
                  <a:close/>
                </a:path>
                <a:path w="31750" h="34925">
                  <a:moveTo>
                    <a:pt x="16096" y="0"/>
                  </a:moveTo>
                  <a:lnTo>
                    <a:pt x="15920" y="0"/>
                  </a:lnTo>
                  <a:lnTo>
                    <a:pt x="14968" y="1079"/>
                  </a:lnTo>
                  <a:lnTo>
                    <a:pt x="14601" y="1803"/>
                  </a:lnTo>
                  <a:lnTo>
                    <a:pt x="14523" y="1955"/>
                  </a:lnTo>
                  <a:lnTo>
                    <a:pt x="14169" y="3873"/>
                  </a:lnTo>
                  <a:lnTo>
                    <a:pt x="13672" y="4394"/>
                  </a:lnTo>
                  <a:lnTo>
                    <a:pt x="11971" y="4952"/>
                  </a:lnTo>
                  <a:lnTo>
                    <a:pt x="11513" y="5613"/>
                  </a:lnTo>
                  <a:lnTo>
                    <a:pt x="10993" y="7404"/>
                  </a:lnTo>
                  <a:lnTo>
                    <a:pt x="11205" y="8508"/>
                  </a:lnTo>
                  <a:lnTo>
                    <a:pt x="12402" y="11023"/>
                  </a:lnTo>
                  <a:lnTo>
                    <a:pt x="12458" y="13817"/>
                  </a:lnTo>
                  <a:lnTo>
                    <a:pt x="12586" y="13817"/>
                  </a:lnTo>
                  <a:lnTo>
                    <a:pt x="11218" y="15138"/>
                  </a:lnTo>
                  <a:lnTo>
                    <a:pt x="13099" y="15138"/>
                  </a:lnTo>
                  <a:lnTo>
                    <a:pt x="8059" y="15735"/>
                  </a:lnTo>
                  <a:lnTo>
                    <a:pt x="20874" y="15735"/>
                  </a:lnTo>
                  <a:lnTo>
                    <a:pt x="19478" y="13512"/>
                  </a:lnTo>
                  <a:lnTo>
                    <a:pt x="19451" y="12001"/>
                  </a:lnTo>
                  <a:lnTo>
                    <a:pt x="19654" y="11023"/>
                  </a:lnTo>
                  <a:lnTo>
                    <a:pt x="19718" y="10718"/>
                  </a:lnTo>
                  <a:lnTo>
                    <a:pt x="20241" y="9677"/>
                  </a:lnTo>
                  <a:lnTo>
                    <a:pt x="20651" y="8775"/>
                  </a:lnTo>
                  <a:lnTo>
                    <a:pt x="20772" y="8508"/>
                  </a:lnTo>
                  <a:lnTo>
                    <a:pt x="21000" y="7683"/>
                  </a:lnTo>
                  <a:lnTo>
                    <a:pt x="20581" y="5765"/>
                  </a:lnTo>
                  <a:lnTo>
                    <a:pt x="20111" y="4952"/>
                  </a:lnTo>
                  <a:lnTo>
                    <a:pt x="18360" y="4394"/>
                  </a:lnTo>
                  <a:lnTo>
                    <a:pt x="17851" y="3873"/>
                  </a:lnTo>
                  <a:lnTo>
                    <a:pt x="17597" y="2743"/>
                  </a:lnTo>
                  <a:lnTo>
                    <a:pt x="17448" y="1955"/>
                  </a:lnTo>
                  <a:lnTo>
                    <a:pt x="17419" y="1803"/>
                  </a:lnTo>
                  <a:lnTo>
                    <a:pt x="16998" y="1079"/>
                  </a:lnTo>
                  <a:lnTo>
                    <a:pt x="16096" y="0"/>
                  </a:lnTo>
                  <a:close/>
                </a:path>
                <a:path w="31750" h="34925">
                  <a:moveTo>
                    <a:pt x="4210" y="7683"/>
                  </a:moveTo>
                  <a:lnTo>
                    <a:pt x="2090" y="7683"/>
                  </a:lnTo>
                  <a:lnTo>
                    <a:pt x="2630" y="8508"/>
                  </a:lnTo>
                  <a:lnTo>
                    <a:pt x="0" y="8508"/>
                  </a:lnTo>
                  <a:lnTo>
                    <a:pt x="4210" y="7683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11243024" y="5292561"/>
              <a:ext cx="12700" cy="17145"/>
            </a:xfrm>
            <a:custGeom>
              <a:avLst/>
              <a:gdLst/>
              <a:ahLst/>
              <a:cxnLst/>
              <a:rect l="l" t="t" r="r" b="b"/>
              <a:pathLst>
                <a:path w="12700" h="17145">
                  <a:moveTo>
                    <a:pt x="7913" y="0"/>
                  </a:moveTo>
                  <a:lnTo>
                    <a:pt x="6204" y="0"/>
                  </a:lnTo>
                  <a:lnTo>
                    <a:pt x="4699" y="152"/>
                  </a:lnTo>
                  <a:lnTo>
                    <a:pt x="3937" y="368"/>
                  </a:lnTo>
                  <a:lnTo>
                    <a:pt x="1055" y="1930"/>
                  </a:lnTo>
                  <a:lnTo>
                    <a:pt x="293" y="3289"/>
                  </a:lnTo>
                  <a:lnTo>
                    <a:pt x="0" y="3682"/>
                  </a:lnTo>
                  <a:lnTo>
                    <a:pt x="77" y="13576"/>
                  </a:lnTo>
                  <a:lnTo>
                    <a:pt x="1779" y="15824"/>
                  </a:lnTo>
                  <a:lnTo>
                    <a:pt x="2019" y="15824"/>
                  </a:lnTo>
                  <a:lnTo>
                    <a:pt x="5501" y="16941"/>
                  </a:lnTo>
                  <a:lnTo>
                    <a:pt x="6770" y="16941"/>
                  </a:lnTo>
                  <a:lnTo>
                    <a:pt x="9779" y="16560"/>
                  </a:lnTo>
                  <a:lnTo>
                    <a:pt x="10502" y="16179"/>
                  </a:lnTo>
                  <a:lnTo>
                    <a:pt x="5679" y="16179"/>
                  </a:lnTo>
                  <a:lnTo>
                    <a:pt x="2248" y="14909"/>
                  </a:lnTo>
                  <a:lnTo>
                    <a:pt x="1242" y="13576"/>
                  </a:lnTo>
                  <a:lnTo>
                    <a:pt x="1105" y="13131"/>
                  </a:lnTo>
                  <a:lnTo>
                    <a:pt x="690" y="10452"/>
                  </a:lnTo>
                  <a:lnTo>
                    <a:pt x="787" y="7353"/>
                  </a:lnTo>
                  <a:lnTo>
                    <a:pt x="884" y="5105"/>
                  </a:lnTo>
                  <a:lnTo>
                    <a:pt x="1006" y="4178"/>
                  </a:lnTo>
                  <a:lnTo>
                    <a:pt x="1122" y="3289"/>
                  </a:lnTo>
                  <a:lnTo>
                    <a:pt x="1604" y="2692"/>
                  </a:lnTo>
                  <a:lnTo>
                    <a:pt x="2505" y="1676"/>
                  </a:lnTo>
                  <a:lnTo>
                    <a:pt x="5871" y="774"/>
                  </a:lnTo>
                  <a:lnTo>
                    <a:pt x="10266" y="774"/>
                  </a:lnTo>
                  <a:lnTo>
                    <a:pt x="7913" y="0"/>
                  </a:lnTo>
                  <a:close/>
                </a:path>
                <a:path w="12700" h="17145">
                  <a:moveTo>
                    <a:pt x="12345" y="8127"/>
                  </a:moveTo>
                  <a:lnTo>
                    <a:pt x="11211" y="8127"/>
                  </a:lnTo>
                  <a:lnTo>
                    <a:pt x="11532" y="8610"/>
                  </a:lnTo>
                  <a:lnTo>
                    <a:pt x="11442" y="13576"/>
                  </a:lnTo>
                  <a:lnTo>
                    <a:pt x="11316" y="14135"/>
                  </a:lnTo>
                  <a:lnTo>
                    <a:pt x="10351" y="15239"/>
                  </a:lnTo>
                  <a:lnTo>
                    <a:pt x="9097" y="15824"/>
                  </a:lnTo>
                  <a:lnTo>
                    <a:pt x="8685" y="15824"/>
                  </a:lnTo>
                  <a:lnTo>
                    <a:pt x="6960" y="16179"/>
                  </a:lnTo>
                  <a:lnTo>
                    <a:pt x="10502" y="16179"/>
                  </a:lnTo>
                  <a:lnTo>
                    <a:pt x="11176" y="15824"/>
                  </a:lnTo>
                  <a:lnTo>
                    <a:pt x="12294" y="14135"/>
                  </a:lnTo>
                  <a:lnTo>
                    <a:pt x="12345" y="8127"/>
                  </a:lnTo>
                  <a:close/>
                </a:path>
                <a:path w="12700" h="17145">
                  <a:moveTo>
                    <a:pt x="7760" y="3289"/>
                  </a:moveTo>
                  <a:lnTo>
                    <a:pt x="5969" y="3289"/>
                  </a:lnTo>
                  <a:lnTo>
                    <a:pt x="4280" y="3682"/>
                  </a:lnTo>
                  <a:lnTo>
                    <a:pt x="3506" y="4597"/>
                  </a:lnTo>
                  <a:lnTo>
                    <a:pt x="3506" y="12204"/>
                  </a:lnTo>
                  <a:lnTo>
                    <a:pt x="4141" y="13004"/>
                  </a:lnTo>
                  <a:lnTo>
                    <a:pt x="6541" y="13754"/>
                  </a:lnTo>
                  <a:lnTo>
                    <a:pt x="7518" y="13754"/>
                  </a:lnTo>
                  <a:lnTo>
                    <a:pt x="8776" y="13004"/>
                  </a:lnTo>
                  <a:lnTo>
                    <a:pt x="8779" y="12725"/>
                  </a:lnTo>
                  <a:lnTo>
                    <a:pt x="5004" y="12725"/>
                  </a:lnTo>
                  <a:lnTo>
                    <a:pt x="4280" y="11950"/>
                  </a:lnTo>
                  <a:lnTo>
                    <a:pt x="4407" y="5105"/>
                  </a:lnTo>
                  <a:lnTo>
                    <a:pt x="4717" y="4597"/>
                  </a:lnTo>
                  <a:lnTo>
                    <a:pt x="5726" y="4178"/>
                  </a:lnTo>
                  <a:lnTo>
                    <a:pt x="8421" y="4178"/>
                  </a:lnTo>
                  <a:lnTo>
                    <a:pt x="4863" y="3682"/>
                  </a:lnTo>
                  <a:lnTo>
                    <a:pt x="8487" y="3682"/>
                  </a:lnTo>
                  <a:lnTo>
                    <a:pt x="7760" y="3289"/>
                  </a:lnTo>
                  <a:close/>
                </a:path>
                <a:path w="12700" h="17145">
                  <a:moveTo>
                    <a:pt x="11634" y="7353"/>
                  </a:moveTo>
                  <a:lnTo>
                    <a:pt x="6185" y="7353"/>
                  </a:lnTo>
                  <a:lnTo>
                    <a:pt x="5512" y="7912"/>
                  </a:lnTo>
                  <a:lnTo>
                    <a:pt x="5233" y="9969"/>
                  </a:lnTo>
                  <a:lnTo>
                    <a:pt x="5185" y="10452"/>
                  </a:lnTo>
                  <a:lnTo>
                    <a:pt x="6344" y="11391"/>
                  </a:lnTo>
                  <a:lnTo>
                    <a:pt x="8034" y="11391"/>
                  </a:lnTo>
                  <a:lnTo>
                    <a:pt x="7913" y="12725"/>
                  </a:lnTo>
                  <a:lnTo>
                    <a:pt x="8779" y="12725"/>
                  </a:lnTo>
                  <a:lnTo>
                    <a:pt x="8802" y="10452"/>
                  </a:lnTo>
                  <a:lnTo>
                    <a:pt x="6655" y="10452"/>
                  </a:lnTo>
                  <a:lnTo>
                    <a:pt x="6185" y="9969"/>
                  </a:lnTo>
                  <a:lnTo>
                    <a:pt x="6173" y="8610"/>
                  </a:lnTo>
                  <a:lnTo>
                    <a:pt x="6571" y="8127"/>
                  </a:lnTo>
                  <a:lnTo>
                    <a:pt x="12345" y="8127"/>
                  </a:lnTo>
                  <a:lnTo>
                    <a:pt x="11634" y="7353"/>
                  </a:lnTo>
                  <a:close/>
                </a:path>
                <a:path w="12700" h="17145">
                  <a:moveTo>
                    <a:pt x="10146" y="774"/>
                  </a:moveTo>
                  <a:lnTo>
                    <a:pt x="8052" y="774"/>
                  </a:lnTo>
                  <a:lnTo>
                    <a:pt x="9970" y="1676"/>
                  </a:lnTo>
                  <a:lnTo>
                    <a:pt x="10313" y="1930"/>
                  </a:lnTo>
                  <a:lnTo>
                    <a:pt x="10935" y="2692"/>
                  </a:lnTo>
                  <a:lnTo>
                    <a:pt x="10916" y="3289"/>
                  </a:lnTo>
                  <a:lnTo>
                    <a:pt x="10388" y="4178"/>
                  </a:lnTo>
                  <a:lnTo>
                    <a:pt x="7671" y="4178"/>
                  </a:lnTo>
                  <a:lnTo>
                    <a:pt x="8941" y="4876"/>
                  </a:lnTo>
                  <a:lnTo>
                    <a:pt x="10135" y="4876"/>
                  </a:lnTo>
                  <a:lnTo>
                    <a:pt x="11557" y="4597"/>
                  </a:lnTo>
                  <a:lnTo>
                    <a:pt x="12083" y="3289"/>
                  </a:lnTo>
                  <a:lnTo>
                    <a:pt x="12356" y="3289"/>
                  </a:lnTo>
                  <a:lnTo>
                    <a:pt x="10757" y="1104"/>
                  </a:lnTo>
                  <a:lnTo>
                    <a:pt x="10146" y="774"/>
                  </a:lnTo>
                  <a:close/>
                </a:path>
                <a:path w="12700" h="17145">
                  <a:moveTo>
                    <a:pt x="6946" y="3682"/>
                  </a:moveTo>
                  <a:lnTo>
                    <a:pt x="4863" y="3682"/>
                  </a:lnTo>
                  <a:lnTo>
                    <a:pt x="8421" y="4178"/>
                  </a:lnTo>
                  <a:lnTo>
                    <a:pt x="5726" y="4178"/>
                  </a:lnTo>
                  <a:lnTo>
                    <a:pt x="6946" y="3682"/>
                  </a:lnTo>
                  <a:close/>
                </a:path>
                <a:path w="12700" h="17145">
                  <a:moveTo>
                    <a:pt x="8487" y="3682"/>
                  </a:moveTo>
                  <a:lnTo>
                    <a:pt x="6946" y="3682"/>
                  </a:lnTo>
                  <a:lnTo>
                    <a:pt x="5726" y="4178"/>
                  </a:lnTo>
                  <a:lnTo>
                    <a:pt x="9401" y="4178"/>
                  </a:lnTo>
                  <a:lnTo>
                    <a:pt x="8487" y="3682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5" name="object 75"/>
            <p:cNvSpPr/>
            <p:nvPr/>
          </p:nvSpPr>
          <p:spPr>
            <a:xfrm>
              <a:off x="11243711" y="5293183"/>
              <a:ext cx="11430" cy="15875"/>
            </a:xfrm>
            <a:custGeom>
              <a:avLst/>
              <a:gdLst/>
              <a:ahLst/>
              <a:cxnLst/>
              <a:rect l="l" t="t" r="r" b="b"/>
              <a:pathLst>
                <a:path w="11429" h="15875">
                  <a:moveTo>
                    <a:pt x="5765" y="0"/>
                  </a:moveTo>
                  <a:lnTo>
                    <a:pt x="1841" y="1028"/>
                  </a:lnTo>
                  <a:lnTo>
                    <a:pt x="444" y="2603"/>
                  </a:lnTo>
                  <a:lnTo>
                    <a:pt x="12" y="5892"/>
                  </a:lnTo>
                  <a:lnTo>
                    <a:pt x="114" y="6845"/>
                  </a:lnTo>
                  <a:lnTo>
                    <a:pt x="76" y="7835"/>
                  </a:lnTo>
                  <a:lnTo>
                    <a:pt x="126" y="8801"/>
                  </a:lnTo>
                  <a:lnTo>
                    <a:pt x="0" y="9804"/>
                  </a:lnTo>
                  <a:lnTo>
                    <a:pt x="469" y="12839"/>
                  </a:lnTo>
                  <a:lnTo>
                    <a:pt x="1562" y="14287"/>
                  </a:lnTo>
                  <a:lnTo>
                    <a:pt x="4889" y="15519"/>
                  </a:lnTo>
                  <a:lnTo>
                    <a:pt x="6273" y="15557"/>
                  </a:lnTo>
                  <a:lnTo>
                    <a:pt x="8737" y="15049"/>
                  </a:lnTo>
                  <a:lnTo>
                    <a:pt x="9664" y="14617"/>
                  </a:lnTo>
                  <a:lnTo>
                    <a:pt x="10718" y="13411"/>
                  </a:lnTo>
                  <a:lnTo>
                    <a:pt x="10896" y="13017"/>
                  </a:lnTo>
                  <a:lnTo>
                    <a:pt x="10833" y="12001"/>
                  </a:lnTo>
                  <a:lnTo>
                    <a:pt x="10858" y="11518"/>
                  </a:lnTo>
                  <a:lnTo>
                    <a:pt x="10845" y="7886"/>
                  </a:lnTo>
                  <a:lnTo>
                    <a:pt x="10502" y="7480"/>
                  </a:lnTo>
                  <a:lnTo>
                    <a:pt x="8737" y="7442"/>
                  </a:lnTo>
                  <a:lnTo>
                    <a:pt x="5905" y="7480"/>
                  </a:lnTo>
                  <a:lnTo>
                    <a:pt x="5486" y="7988"/>
                  </a:lnTo>
                  <a:lnTo>
                    <a:pt x="5499" y="9347"/>
                  </a:lnTo>
                  <a:lnTo>
                    <a:pt x="5956" y="9817"/>
                  </a:lnTo>
                  <a:lnTo>
                    <a:pt x="6603" y="9842"/>
                  </a:lnTo>
                  <a:lnTo>
                    <a:pt x="8115" y="9829"/>
                  </a:lnTo>
                  <a:lnTo>
                    <a:pt x="8153" y="11328"/>
                  </a:lnTo>
                  <a:lnTo>
                    <a:pt x="8191" y="12217"/>
                  </a:lnTo>
                  <a:lnTo>
                    <a:pt x="8089" y="12382"/>
                  </a:lnTo>
                  <a:lnTo>
                    <a:pt x="6896" y="13093"/>
                  </a:lnTo>
                  <a:lnTo>
                    <a:pt x="5854" y="13131"/>
                  </a:lnTo>
                  <a:lnTo>
                    <a:pt x="3555" y="12509"/>
                  </a:lnTo>
                  <a:lnTo>
                    <a:pt x="2819" y="11582"/>
                  </a:lnTo>
                  <a:lnTo>
                    <a:pt x="2755" y="6997"/>
                  </a:lnTo>
                  <a:lnTo>
                    <a:pt x="2819" y="3949"/>
                  </a:lnTo>
                  <a:lnTo>
                    <a:pt x="3594" y="3060"/>
                  </a:lnTo>
                  <a:lnTo>
                    <a:pt x="6045" y="2489"/>
                  </a:lnTo>
                  <a:lnTo>
                    <a:pt x="7073" y="2667"/>
                  </a:lnTo>
                  <a:lnTo>
                    <a:pt x="8534" y="3441"/>
                  </a:lnTo>
                  <a:lnTo>
                    <a:pt x="9296" y="3556"/>
                  </a:lnTo>
                  <a:lnTo>
                    <a:pt x="9829" y="3340"/>
                  </a:lnTo>
                  <a:lnTo>
                    <a:pt x="10312" y="2527"/>
                  </a:lnTo>
                  <a:lnTo>
                    <a:pt x="10248" y="2070"/>
                  </a:lnTo>
                  <a:lnTo>
                    <a:pt x="9626" y="1308"/>
                  </a:lnTo>
                  <a:lnTo>
                    <a:pt x="9283" y="1054"/>
                  </a:lnTo>
                  <a:lnTo>
                    <a:pt x="7365" y="152"/>
                  </a:lnTo>
                  <a:lnTo>
                    <a:pt x="57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6" name="object 76"/>
            <p:cNvSpPr/>
            <p:nvPr/>
          </p:nvSpPr>
          <p:spPr>
            <a:xfrm>
              <a:off x="8806268" y="4954244"/>
              <a:ext cx="88900" cy="88900"/>
            </a:xfrm>
            <a:custGeom>
              <a:avLst/>
              <a:gdLst/>
              <a:ahLst/>
              <a:cxnLst/>
              <a:rect l="l" t="t" r="r" b="b"/>
              <a:pathLst>
                <a:path w="88900" h="88900">
                  <a:moveTo>
                    <a:pt x="88493" y="0"/>
                  </a:moveTo>
                  <a:lnTo>
                    <a:pt x="0" y="0"/>
                  </a:lnTo>
                  <a:lnTo>
                    <a:pt x="0" y="88493"/>
                  </a:lnTo>
                  <a:lnTo>
                    <a:pt x="88493" y="88493"/>
                  </a:lnTo>
                  <a:lnTo>
                    <a:pt x="88493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7" name="object 77"/>
            <p:cNvSpPr/>
            <p:nvPr/>
          </p:nvSpPr>
          <p:spPr>
            <a:xfrm>
              <a:off x="8806268" y="5083060"/>
              <a:ext cx="88900" cy="88900"/>
            </a:xfrm>
            <a:custGeom>
              <a:avLst/>
              <a:gdLst/>
              <a:ahLst/>
              <a:cxnLst/>
              <a:rect l="l" t="t" r="r" b="b"/>
              <a:pathLst>
                <a:path w="88900" h="88900">
                  <a:moveTo>
                    <a:pt x="88493" y="0"/>
                  </a:moveTo>
                  <a:lnTo>
                    <a:pt x="0" y="0"/>
                  </a:lnTo>
                  <a:lnTo>
                    <a:pt x="0" y="88493"/>
                  </a:lnTo>
                  <a:lnTo>
                    <a:pt x="88493" y="88493"/>
                  </a:lnTo>
                  <a:lnTo>
                    <a:pt x="88493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8" name="object 78"/>
            <p:cNvSpPr/>
            <p:nvPr/>
          </p:nvSpPr>
          <p:spPr>
            <a:xfrm>
              <a:off x="8806268" y="5211889"/>
              <a:ext cx="88900" cy="88900"/>
            </a:xfrm>
            <a:custGeom>
              <a:avLst/>
              <a:gdLst/>
              <a:ahLst/>
              <a:cxnLst/>
              <a:rect l="l" t="t" r="r" b="b"/>
              <a:pathLst>
                <a:path w="88900" h="88900">
                  <a:moveTo>
                    <a:pt x="88493" y="0"/>
                  </a:moveTo>
                  <a:lnTo>
                    <a:pt x="0" y="0"/>
                  </a:lnTo>
                  <a:lnTo>
                    <a:pt x="0" y="88493"/>
                  </a:lnTo>
                  <a:lnTo>
                    <a:pt x="88493" y="88493"/>
                  </a:lnTo>
                  <a:lnTo>
                    <a:pt x="88493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79" name="object 79"/>
          <p:cNvSpPr txBox="1"/>
          <p:nvPr/>
        </p:nvSpPr>
        <p:spPr>
          <a:xfrm>
            <a:off x="8915288" y="4908991"/>
            <a:ext cx="538547" cy="3979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191135">
              <a:lnSpc>
                <a:spcPct val="130100"/>
              </a:lnSpc>
              <a:spcBef>
                <a:spcPts val="95"/>
              </a:spcBef>
            </a:pPr>
            <a:r>
              <a:rPr sz="650" dirty="0">
                <a:latin typeface="Grammarsaurus" pitchFamily="2" charset="0"/>
                <a:cs typeface="Arial MT"/>
              </a:rPr>
              <a:t>Latin Greek</a:t>
            </a:r>
          </a:p>
          <a:p>
            <a:pPr>
              <a:lnSpc>
                <a:spcPct val="100000"/>
              </a:lnSpc>
              <a:spcBef>
                <a:spcPts val="234"/>
              </a:spcBef>
            </a:pPr>
            <a:r>
              <a:rPr sz="65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80" name="object 80"/>
          <p:cNvSpPr txBox="1"/>
          <p:nvPr/>
        </p:nvSpPr>
        <p:spPr>
          <a:xfrm>
            <a:off x="9837211" y="4683524"/>
            <a:ext cx="713949" cy="6386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2650" b="1" dirty="0">
                <a:latin typeface="Grammarsaurus" pitchFamily="2" charset="0"/>
                <a:cs typeface="Arial"/>
              </a:rPr>
              <a:t>self</a:t>
            </a:r>
            <a:endParaRPr sz="2650" dirty="0">
              <a:latin typeface="Grammarsaurus" pitchFamily="2" charset="0"/>
              <a:cs typeface="Arial"/>
            </a:endParaRPr>
          </a:p>
          <a:p>
            <a:pPr marL="55244">
              <a:lnSpc>
                <a:spcPct val="100000"/>
              </a:lnSpc>
              <a:spcBef>
                <a:spcPts val="1195"/>
              </a:spcBef>
            </a:pPr>
            <a:r>
              <a:rPr sz="40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sp>
        <p:nvSpPr>
          <p:cNvPr id="81" name="object 81"/>
          <p:cNvSpPr/>
          <p:nvPr/>
        </p:nvSpPr>
        <p:spPr>
          <a:xfrm>
            <a:off x="9453835" y="1715295"/>
            <a:ext cx="1247140" cy="779145"/>
          </a:xfrm>
          <a:custGeom>
            <a:avLst/>
            <a:gdLst/>
            <a:ahLst/>
            <a:cxnLst/>
            <a:rect l="l" t="t" r="r" b="b"/>
            <a:pathLst>
              <a:path w="1247140" h="779144">
                <a:moveTo>
                  <a:pt x="1106398" y="0"/>
                </a:moveTo>
                <a:lnTo>
                  <a:pt x="140322" y="0"/>
                </a:lnTo>
                <a:lnTo>
                  <a:pt x="95970" y="7153"/>
                </a:lnTo>
                <a:lnTo>
                  <a:pt x="57450" y="27074"/>
                </a:lnTo>
                <a:lnTo>
                  <a:pt x="27074" y="57450"/>
                </a:lnTo>
                <a:lnTo>
                  <a:pt x="7153" y="95970"/>
                </a:lnTo>
                <a:lnTo>
                  <a:pt x="0" y="140322"/>
                </a:lnTo>
                <a:lnTo>
                  <a:pt x="0" y="638657"/>
                </a:lnTo>
                <a:lnTo>
                  <a:pt x="7153" y="683014"/>
                </a:lnTo>
                <a:lnTo>
                  <a:pt x="27074" y="721534"/>
                </a:lnTo>
                <a:lnTo>
                  <a:pt x="57450" y="751908"/>
                </a:lnTo>
                <a:lnTo>
                  <a:pt x="95970" y="771827"/>
                </a:lnTo>
                <a:lnTo>
                  <a:pt x="140322" y="778979"/>
                </a:lnTo>
                <a:lnTo>
                  <a:pt x="1106398" y="778979"/>
                </a:lnTo>
                <a:lnTo>
                  <a:pt x="1150755" y="771827"/>
                </a:lnTo>
                <a:lnTo>
                  <a:pt x="1189275" y="751908"/>
                </a:lnTo>
                <a:lnTo>
                  <a:pt x="1219649" y="721534"/>
                </a:lnTo>
                <a:lnTo>
                  <a:pt x="1239568" y="683014"/>
                </a:lnTo>
                <a:lnTo>
                  <a:pt x="1246720" y="638657"/>
                </a:lnTo>
                <a:lnTo>
                  <a:pt x="1246720" y="140322"/>
                </a:lnTo>
                <a:lnTo>
                  <a:pt x="1239568" y="95970"/>
                </a:lnTo>
                <a:lnTo>
                  <a:pt x="1219649" y="57450"/>
                </a:lnTo>
                <a:lnTo>
                  <a:pt x="1189275" y="27074"/>
                </a:lnTo>
                <a:lnTo>
                  <a:pt x="1150755" y="7153"/>
                </a:lnTo>
                <a:lnTo>
                  <a:pt x="1106398" y="0"/>
                </a:lnTo>
                <a:close/>
              </a:path>
            </a:pathLst>
          </a:custGeom>
          <a:solidFill>
            <a:srgbClr val="AD84A4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2" name="object 82"/>
          <p:cNvSpPr txBox="1">
            <a:spLocks noGrp="1"/>
          </p:cNvSpPr>
          <p:nvPr>
            <p:ph type="title"/>
          </p:nvPr>
        </p:nvSpPr>
        <p:spPr>
          <a:xfrm>
            <a:off x="9453835" y="1796661"/>
            <a:ext cx="1247140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600" dirty="0">
                <a:latin typeface="Grammarsaurus" pitchFamily="2" charset="0"/>
              </a:rPr>
              <a:t>aut</a:t>
            </a:r>
            <a:r>
              <a:rPr lang="en-US" sz="3600" dirty="0">
                <a:ln>
                  <a:solidFill>
                    <a:schemeClr val="bg1"/>
                  </a:solidFill>
                </a:ln>
                <a:noFill/>
                <a:latin typeface="Grammarsaurus" pitchFamily="2" charset="0"/>
              </a:rPr>
              <a:t>o</a:t>
            </a:r>
            <a:endParaRPr sz="3600" dirty="0">
              <a:ln>
                <a:solidFill>
                  <a:schemeClr val="bg1"/>
                </a:solidFill>
              </a:ln>
              <a:noFill/>
              <a:latin typeface="Grammarsaurus" pitchFamily="2" charset="0"/>
            </a:endParaRPr>
          </a:p>
        </p:txBody>
      </p:sp>
      <p:grpSp>
        <p:nvGrpSpPr>
          <p:cNvPr id="83" name="object 83"/>
          <p:cNvGrpSpPr/>
          <p:nvPr/>
        </p:nvGrpSpPr>
        <p:grpSpPr>
          <a:xfrm>
            <a:off x="9224813" y="2789647"/>
            <a:ext cx="2141661" cy="2543832"/>
            <a:chOff x="9224813" y="2789647"/>
            <a:chExt cx="2141661" cy="2543832"/>
          </a:xfrm>
        </p:grpSpPr>
        <p:pic>
          <p:nvPicPr>
            <p:cNvPr id="85" name="object 8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436465" y="4122844"/>
              <a:ext cx="144767" cy="144830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86479" y="4304949"/>
              <a:ext cx="158228" cy="124815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9987189" y="4236190"/>
              <a:ext cx="593090" cy="243204"/>
            </a:xfrm>
            <a:custGeom>
              <a:avLst/>
              <a:gdLst/>
              <a:ahLst/>
              <a:cxnLst/>
              <a:rect l="l" t="t" r="r" b="b"/>
              <a:pathLst>
                <a:path w="593090" h="243204">
                  <a:moveTo>
                    <a:pt x="551665" y="0"/>
                  </a:moveTo>
                  <a:lnTo>
                    <a:pt x="532330" y="310"/>
                  </a:lnTo>
                  <a:lnTo>
                    <a:pt x="513981" y="8286"/>
                  </a:lnTo>
                  <a:lnTo>
                    <a:pt x="471378" y="35955"/>
                  </a:lnTo>
                  <a:lnTo>
                    <a:pt x="427271" y="60524"/>
                  </a:lnTo>
                  <a:lnTo>
                    <a:pt x="381793" y="81951"/>
                  </a:lnTo>
                  <a:lnTo>
                    <a:pt x="335075" y="100195"/>
                  </a:lnTo>
                  <a:lnTo>
                    <a:pt x="287248" y="115214"/>
                  </a:lnTo>
                  <a:lnTo>
                    <a:pt x="238444" y="126967"/>
                  </a:lnTo>
                  <a:lnTo>
                    <a:pt x="188793" y="135414"/>
                  </a:lnTo>
                  <a:lnTo>
                    <a:pt x="138427" y="140512"/>
                  </a:lnTo>
                  <a:lnTo>
                    <a:pt x="83921" y="142233"/>
                  </a:lnTo>
                  <a:lnTo>
                    <a:pt x="50317" y="141522"/>
                  </a:lnTo>
                  <a:lnTo>
                    <a:pt x="40988" y="142389"/>
                  </a:lnTo>
                  <a:lnTo>
                    <a:pt x="4630" y="170730"/>
                  </a:lnTo>
                  <a:lnTo>
                    <a:pt x="0" y="189845"/>
                  </a:lnTo>
                  <a:lnTo>
                    <a:pt x="561" y="199786"/>
                  </a:lnTo>
                  <a:lnTo>
                    <a:pt x="20708" y="232702"/>
                  </a:lnTo>
                  <a:lnTo>
                    <a:pt x="75299" y="242998"/>
                  </a:lnTo>
                  <a:lnTo>
                    <a:pt x="87668" y="243046"/>
                  </a:lnTo>
                  <a:lnTo>
                    <a:pt x="139698" y="241474"/>
                  </a:lnTo>
                  <a:lnTo>
                    <a:pt x="191216" y="236780"/>
                  </a:lnTo>
                  <a:lnTo>
                    <a:pt x="242111" y="228999"/>
                  </a:lnTo>
                  <a:lnTo>
                    <a:pt x="292274" y="218165"/>
                  </a:lnTo>
                  <a:lnTo>
                    <a:pt x="341595" y="204311"/>
                  </a:lnTo>
                  <a:lnTo>
                    <a:pt x="389964" y="187471"/>
                  </a:lnTo>
                  <a:lnTo>
                    <a:pt x="437271" y="167680"/>
                  </a:lnTo>
                  <a:lnTo>
                    <a:pt x="483408" y="144972"/>
                  </a:lnTo>
                  <a:lnTo>
                    <a:pt x="528263" y="119380"/>
                  </a:lnTo>
                  <a:lnTo>
                    <a:pt x="571728" y="90938"/>
                  </a:lnTo>
                  <a:lnTo>
                    <a:pt x="592474" y="58413"/>
                  </a:lnTo>
                  <a:lnTo>
                    <a:pt x="592163" y="39085"/>
                  </a:lnTo>
                  <a:lnTo>
                    <a:pt x="584187" y="20745"/>
                  </a:lnTo>
                  <a:lnTo>
                    <a:pt x="569710" y="6947"/>
                  </a:lnTo>
                  <a:lnTo>
                    <a:pt x="5516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8" name="object 8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24817" y="3582352"/>
              <a:ext cx="101473" cy="134493"/>
            </a:xfrm>
            <a:prstGeom prst="rect">
              <a:avLst/>
            </a:prstGeom>
          </p:spPr>
        </p:pic>
        <p:sp>
          <p:nvSpPr>
            <p:cNvPr id="89" name="object 89"/>
            <p:cNvSpPr/>
            <p:nvPr/>
          </p:nvSpPr>
          <p:spPr>
            <a:xfrm>
              <a:off x="9224813" y="2789647"/>
              <a:ext cx="1693545" cy="1322070"/>
            </a:xfrm>
            <a:custGeom>
              <a:avLst/>
              <a:gdLst/>
              <a:ahLst/>
              <a:cxnLst/>
              <a:rect l="l" t="t" r="r" b="b"/>
              <a:pathLst>
                <a:path w="1693545" h="1322070">
                  <a:moveTo>
                    <a:pt x="849858" y="0"/>
                  </a:moveTo>
                  <a:lnTo>
                    <a:pt x="800817" y="1404"/>
                  </a:lnTo>
                  <a:lnTo>
                    <a:pt x="752174" y="5596"/>
                  </a:lnTo>
                  <a:lnTo>
                    <a:pt x="704033" y="12547"/>
                  </a:lnTo>
                  <a:lnTo>
                    <a:pt x="656497" y="22224"/>
                  </a:lnTo>
                  <a:lnTo>
                    <a:pt x="609668" y="34599"/>
                  </a:lnTo>
                  <a:lnTo>
                    <a:pt x="563649" y="49640"/>
                  </a:lnTo>
                  <a:lnTo>
                    <a:pt x="518544" y="67318"/>
                  </a:lnTo>
                  <a:lnTo>
                    <a:pt x="474455" y="87601"/>
                  </a:lnTo>
                  <a:lnTo>
                    <a:pt x="431485" y="110460"/>
                  </a:lnTo>
                  <a:lnTo>
                    <a:pt x="389737" y="135864"/>
                  </a:lnTo>
                  <a:lnTo>
                    <a:pt x="345976" y="166194"/>
                  </a:lnTo>
                  <a:lnTo>
                    <a:pt x="304473" y="198927"/>
                  </a:lnTo>
                  <a:lnTo>
                    <a:pt x="265271" y="234020"/>
                  </a:lnTo>
                  <a:lnTo>
                    <a:pt x="228412" y="271432"/>
                  </a:lnTo>
                  <a:lnTo>
                    <a:pt x="193940" y="311117"/>
                  </a:lnTo>
                  <a:lnTo>
                    <a:pt x="161895" y="353035"/>
                  </a:lnTo>
                  <a:lnTo>
                    <a:pt x="132321" y="397141"/>
                  </a:lnTo>
                  <a:lnTo>
                    <a:pt x="100825" y="447395"/>
                  </a:lnTo>
                  <a:lnTo>
                    <a:pt x="100825" y="205574"/>
                  </a:lnTo>
                  <a:lnTo>
                    <a:pt x="96856" y="185970"/>
                  </a:lnTo>
                  <a:lnTo>
                    <a:pt x="86042" y="169946"/>
                  </a:lnTo>
                  <a:lnTo>
                    <a:pt x="70017" y="159135"/>
                  </a:lnTo>
                  <a:lnTo>
                    <a:pt x="50419" y="155168"/>
                  </a:lnTo>
                  <a:lnTo>
                    <a:pt x="30812" y="159135"/>
                  </a:lnTo>
                  <a:lnTo>
                    <a:pt x="14784" y="169946"/>
                  </a:lnTo>
                  <a:lnTo>
                    <a:pt x="3968" y="185970"/>
                  </a:lnTo>
                  <a:lnTo>
                    <a:pt x="0" y="205574"/>
                  </a:lnTo>
                  <a:lnTo>
                    <a:pt x="0" y="400354"/>
                  </a:lnTo>
                  <a:lnTo>
                    <a:pt x="13816" y="472574"/>
                  </a:lnTo>
                  <a:lnTo>
                    <a:pt x="54102" y="533184"/>
                  </a:lnTo>
                  <a:lnTo>
                    <a:pt x="113071" y="572560"/>
                  </a:lnTo>
                  <a:lnTo>
                    <a:pt x="183464" y="586257"/>
                  </a:lnTo>
                  <a:lnTo>
                    <a:pt x="380898" y="586562"/>
                  </a:lnTo>
                  <a:lnTo>
                    <a:pt x="400532" y="582600"/>
                  </a:lnTo>
                  <a:lnTo>
                    <a:pt x="416575" y="571803"/>
                  </a:lnTo>
                  <a:lnTo>
                    <a:pt x="427404" y="555802"/>
                  </a:lnTo>
                  <a:lnTo>
                    <a:pt x="431393" y="536232"/>
                  </a:lnTo>
                  <a:lnTo>
                    <a:pt x="427453" y="516619"/>
                  </a:lnTo>
                  <a:lnTo>
                    <a:pt x="416663" y="500573"/>
                  </a:lnTo>
                  <a:lnTo>
                    <a:pt x="400655" y="489733"/>
                  </a:lnTo>
                  <a:lnTo>
                    <a:pt x="381063" y="485736"/>
                  </a:lnTo>
                  <a:lnTo>
                    <a:pt x="196557" y="485457"/>
                  </a:lnTo>
                  <a:lnTo>
                    <a:pt x="212318" y="459574"/>
                  </a:lnTo>
                  <a:lnTo>
                    <a:pt x="238850" y="419079"/>
                  </a:lnTo>
                  <a:lnTo>
                    <a:pt x="267810" y="380626"/>
                  </a:lnTo>
                  <a:lnTo>
                    <a:pt x="299056" y="344296"/>
                  </a:lnTo>
                  <a:lnTo>
                    <a:pt x="332451" y="310165"/>
                  </a:lnTo>
                  <a:lnTo>
                    <a:pt x="367853" y="278314"/>
                  </a:lnTo>
                  <a:lnTo>
                    <a:pt x="405123" y="248819"/>
                  </a:lnTo>
                  <a:lnTo>
                    <a:pt x="444123" y="221761"/>
                  </a:lnTo>
                  <a:lnTo>
                    <a:pt x="484711" y="197218"/>
                  </a:lnTo>
                  <a:lnTo>
                    <a:pt x="526748" y="175267"/>
                  </a:lnTo>
                  <a:lnTo>
                    <a:pt x="570095" y="155989"/>
                  </a:lnTo>
                  <a:lnTo>
                    <a:pt x="614612" y="139461"/>
                  </a:lnTo>
                  <a:lnTo>
                    <a:pt x="660160" y="125761"/>
                  </a:lnTo>
                  <a:lnTo>
                    <a:pt x="706598" y="114969"/>
                  </a:lnTo>
                  <a:lnTo>
                    <a:pt x="753786" y="107164"/>
                  </a:lnTo>
                  <a:lnTo>
                    <a:pt x="801587" y="102423"/>
                  </a:lnTo>
                  <a:lnTo>
                    <a:pt x="849858" y="100825"/>
                  </a:lnTo>
                  <a:lnTo>
                    <a:pt x="898484" y="102410"/>
                  </a:lnTo>
                  <a:lnTo>
                    <a:pt x="946288" y="107101"/>
                  </a:lnTo>
                  <a:lnTo>
                    <a:pt x="993171" y="114797"/>
                  </a:lnTo>
                  <a:lnTo>
                    <a:pt x="1039034" y="125402"/>
                  </a:lnTo>
                  <a:lnTo>
                    <a:pt x="1083780" y="138814"/>
                  </a:lnTo>
                  <a:lnTo>
                    <a:pt x="1127309" y="154937"/>
                  </a:lnTo>
                  <a:lnTo>
                    <a:pt x="1169522" y="173671"/>
                  </a:lnTo>
                  <a:lnTo>
                    <a:pt x="1210323" y="194917"/>
                  </a:lnTo>
                  <a:lnTo>
                    <a:pt x="1249611" y="218577"/>
                  </a:lnTo>
                  <a:lnTo>
                    <a:pt x="1287289" y="244551"/>
                  </a:lnTo>
                  <a:lnTo>
                    <a:pt x="1323257" y="272742"/>
                  </a:lnTo>
                  <a:lnTo>
                    <a:pt x="1357417" y="303049"/>
                  </a:lnTo>
                  <a:lnTo>
                    <a:pt x="1389671" y="335375"/>
                  </a:lnTo>
                  <a:lnTo>
                    <a:pt x="1419920" y="369621"/>
                  </a:lnTo>
                  <a:lnTo>
                    <a:pt x="1448066" y="405688"/>
                  </a:lnTo>
                  <a:lnTo>
                    <a:pt x="1474009" y="443476"/>
                  </a:lnTo>
                  <a:lnTo>
                    <a:pt x="1497652" y="482888"/>
                  </a:lnTo>
                  <a:lnTo>
                    <a:pt x="1518896" y="523824"/>
                  </a:lnTo>
                  <a:lnTo>
                    <a:pt x="1537642" y="566186"/>
                  </a:lnTo>
                  <a:lnTo>
                    <a:pt x="1553792" y="609875"/>
                  </a:lnTo>
                  <a:lnTo>
                    <a:pt x="1567247" y="654792"/>
                  </a:lnTo>
                  <a:lnTo>
                    <a:pt x="1577909" y="700838"/>
                  </a:lnTo>
                  <a:lnTo>
                    <a:pt x="1585678" y="747915"/>
                  </a:lnTo>
                  <a:lnTo>
                    <a:pt x="1590458" y="795924"/>
                  </a:lnTo>
                  <a:lnTo>
                    <a:pt x="1592148" y="844765"/>
                  </a:lnTo>
                  <a:lnTo>
                    <a:pt x="1590151" y="897885"/>
                  </a:lnTo>
                  <a:lnTo>
                    <a:pt x="1584443" y="950446"/>
                  </a:lnTo>
                  <a:lnTo>
                    <a:pt x="1575075" y="1002275"/>
                  </a:lnTo>
                  <a:lnTo>
                    <a:pt x="1562096" y="1053198"/>
                  </a:lnTo>
                  <a:lnTo>
                    <a:pt x="1545559" y="1103039"/>
                  </a:lnTo>
                  <a:lnTo>
                    <a:pt x="1525514" y="1151625"/>
                  </a:lnTo>
                  <a:lnTo>
                    <a:pt x="1502012" y="1198781"/>
                  </a:lnTo>
                  <a:lnTo>
                    <a:pt x="1475105" y="1244333"/>
                  </a:lnTo>
                  <a:lnTo>
                    <a:pt x="1470582" y="1253210"/>
                  </a:lnTo>
                  <a:lnTo>
                    <a:pt x="1471411" y="1291793"/>
                  </a:lnTo>
                  <a:lnTo>
                    <a:pt x="1503416" y="1319901"/>
                  </a:lnTo>
                  <a:lnTo>
                    <a:pt x="1517510" y="1321930"/>
                  </a:lnTo>
                  <a:lnTo>
                    <a:pt x="1530149" y="1320343"/>
                  </a:lnTo>
                  <a:lnTo>
                    <a:pt x="1584723" y="1257545"/>
                  </a:lnTo>
                  <a:lnTo>
                    <a:pt x="1606953" y="1215244"/>
                  </a:lnTo>
                  <a:lnTo>
                    <a:pt x="1626702" y="1171861"/>
                  </a:lnTo>
                  <a:lnTo>
                    <a:pt x="1643940" y="1127497"/>
                  </a:lnTo>
                  <a:lnTo>
                    <a:pt x="1658637" y="1082255"/>
                  </a:lnTo>
                  <a:lnTo>
                    <a:pt x="1670762" y="1036236"/>
                  </a:lnTo>
                  <a:lnTo>
                    <a:pt x="1680286" y="989541"/>
                  </a:lnTo>
                  <a:lnTo>
                    <a:pt x="1687178" y="942272"/>
                  </a:lnTo>
                  <a:lnTo>
                    <a:pt x="1691409" y="894530"/>
                  </a:lnTo>
                  <a:lnTo>
                    <a:pt x="1692973" y="843114"/>
                  </a:lnTo>
                  <a:lnTo>
                    <a:pt x="1691242" y="791461"/>
                  </a:lnTo>
                  <a:lnTo>
                    <a:pt x="1686482" y="740397"/>
                  </a:lnTo>
                  <a:lnTo>
                    <a:pt x="1678739" y="690030"/>
                  </a:lnTo>
                  <a:lnTo>
                    <a:pt x="1668054" y="640465"/>
                  </a:lnTo>
                  <a:lnTo>
                    <a:pt x="1654474" y="591808"/>
                  </a:lnTo>
                  <a:lnTo>
                    <a:pt x="1638041" y="544167"/>
                  </a:lnTo>
                  <a:lnTo>
                    <a:pt x="1618799" y="497647"/>
                  </a:lnTo>
                  <a:lnTo>
                    <a:pt x="1596793" y="452354"/>
                  </a:lnTo>
                  <a:lnTo>
                    <a:pt x="1572066" y="408396"/>
                  </a:lnTo>
                  <a:lnTo>
                    <a:pt x="1544663" y="365878"/>
                  </a:lnTo>
                  <a:lnTo>
                    <a:pt x="1514627" y="324907"/>
                  </a:lnTo>
                  <a:lnTo>
                    <a:pt x="1482003" y="285589"/>
                  </a:lnTo>
                  <a:lnTo>
                    <a:pt x="1446834" y="248031"/>
                  </a:lnTo>
                  <a:lnTo>
                    <a:pt x="1409213" y="212403"/>
                  </a:lnTo>
                  <a:lnTo>
                    <a:pt x="1369817" y="179372"/>
                  </a:lnTo>
                  <a:lnTo>
                    <a:pt x="1328754" y="148980"/>
                  </a:lnTo>
                  <a:lnTo>
                    <a:pt x="1286130" y="121272"/>
                  </a:lnTo>
                  <a:lnTo>
                    <a:pt x="1242051" y="96292"/>
                  </a:lnTo>
                  <a:lnTo>
                    <a:pt x="1196625" y="74086"/>
                  </a:lnTo>
                  <a:lnTo>
                    <a:pt x="1149958" y="54696"/>
                  </a:lnTo>
                  <a:lnTo>
                    <a:pt x="1102156" y="38168"/>
                  </a:lnTo>
                  <a:lnTo>
                    <a:pt x="1053326" y="24546"/>
                  </a:lnTo>
                  <a:lnTo>
                    <a:pt x="1003575" y="13873"/>
                  </a:lnTo>
                  <a:lnTo>
                    <a:pt x="953008" y="6195"/>
                  </a:lnTo>
                  <a:lnTo>
                    <a:pt x="901734" y="1556"/>
                  </a:lnTo>
                  <a:lnTo>
                    <a:pt x="8498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0" name="object 9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74411" y="3859391"/>
              <a:ext cx="124690" cy="158305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9686950" y="3218040"/>
              <a:ext cx="775970" cy="815975"/>
            </a:xfrm>
            <a:custGeom>
              <a:avLst/>
              <a:gdLst/>
              <a:ahLst/>
              <a:cxnLst/>
              <a:rect l="l" t="t" r="r" b="b"/>
              <a:pathLst>
                <a:path w="775970" h="815975">
                  <a:moveTo>
                    <a:pt x="387722" y="0"/>
                  </a:moveTo>
                  <a:lnTo>
                    <a:pt x="339555" y="4870"/>
                  </a:lnTo>
                  <a:lnTo>
                    <a:pt x="294663" y="18835"/>
                  </a:lnTo>
                  <a:lnTo>
                    <a:pt x="254017" y="40926"/>
                  </a:lnTo>
                  <a:lnTo>
                    <a:pt x="218587" y="70172"/>
                  </a:lnTo>
                  <a:lnTo>
                    <a:pt x="189342" y="105604"/>
                  </a:lnTo>
                  <a:lnTo>
                    <a:pt x="167252" y="146252"/>
                  </a:lnTo>
                  <a:lnTo>
                    <a:pt x="153287" y="191146"/>
                  </a:lnTo>
                  <a:lnTo>
                    <a:pt x="148416" y="239318"/>
                  </a:lnTo>
                  <a:lnTo>
                    <a:pt x="152290" y="282087"/>
                  </a:lnTo>
                  <a:lnTo>
                    <a:pt x="163671" y="323184"/>
                  </a:lnTo>
                  <a:lnTo>
                    <a:pt x="182197" y="361646"/>
                  </a:lnTo>
                  <a:lnTo>
                    <a:pt x="207509" y="396506"/>
                  </a:lnTo>
                  <a:lnTo>
                    <a:pt x="221746" y="412813"/>
                  </a:lnTo>
                  <a:lnTo>
                    <a:pt x="202546" y="422846"/>
                  </a:lnTo>
                  <a:lnTo>
                    <a:pt x="168578" y="442804"/>
                  </a:lnTo>
                  <a:lnTo>
                    <a:pt x="137177" y="465785"/>
                  </a:lnTo>
                  <a:lnTo>
                    <a:pt x="98431" y="501951"/>
                  </a:lnTo>
                  <a:lnTo>
                    <a:pt x="65159" y="542752"/>
                  </a:lnTo>
                  <a:lnTo>
                    <a:pt x="37767" y="587494"/>
                  </a:lnTo>
                  <a:lnTo>
                    <a:pt x="16678" y="635488"/>
                  </a:lnTo>
                  <a:lnTo>
                    <a:pt x="2315" y="686041"/>
                  </a:lnTo>
                  <a:lnTo>
                    <a:pt x="0" y="709972"/>
                  </a:lnTo>
                  <a:lnTo>
                    <a:pt x="2981" y="733461"/>
                  </a:lnTo>
                  <a:lnTo>
                    <a:pt x="24058" y="775957"/>
                  </a:lnTo>
                  <a:lnTo>
                    <a:pt x="61528" y="805476"/>
                  </a:lnTo>
                  <a:lnTo>
                    <a:pt x="108170" y="815936"/>
                  </a:lnTo>
                  <a:lnTo>
                    <a:pt x="667275" y="815936"/>
                  </a:lnTo>
                  <a:lnTo>
                    <a:pt x="713916" y="805476"/>
                  </a:lnTo>
                  <a:lnTo>
                    <a:pt x="751374" y="775957"/>
                  </a:lnTo>
                  <a:lnTo>
                    <a:pt x="772456" y="733461"/>
                  </a:lnTo>
                  <a:lnTo>
                    <a:pt x="774781" y="715124"/>
                  </a:lnTo>
                  <a:lnTo>
                    <a:pt x="98480" y="715124"/>
                  </a:lnTo>
                  <a:lnTo>
                    <a:pt x="104055" y="693762"/>
                  </a:lnTo>
                  <a:lnTo>
                    <a:pt x="120185" y="648150"/>
                  </a:lnTo>
                  <a:lnTo>
                    <a:pt x="143297" y="606708"/>
                  </a:lnTo>
                  <a:lnTo>
                    <a:pt x="172620" y="570026"/>
                  </a:lnTo>
                  <a:lnTo>
                    <a:pt x="207382" y="538692"/>
                  </a:lnTo>
                  <a:lnTo>
                    <a:pt x="246815" y="513296"/>
                  </a:lnTo>
                  <a:lnTo>
                    <a:pt x="290146" y="494427"/>
                  </a:lnTo>
                  <a:lnTo>
                    <a:pt x="336606" y="482673"/>
                  </a:lnTo>
                  <a:lnTo>
                    <a:pt x="385424" y="478624"/>
                  </a:lnTo>
                  <a:lnTo>
                    <a:pt x="652017" y="478624"/>
                  </a:lnTo>
                  <a:lnTo>
                    <a:pt x="638268" y="465785"/>
                  </a:lnTo>
                  <a:lnTo>
                    <a:pt x="606857" y="442804"/>
                  </a:lnTo>
                  <a:lnTo>
                    <a:pt x="572863" y="422846"/>
                  </a:lnTo>
                  <a:lnTo>
                    <a:pt x="553661" y="412813"/>
                  </a:lnTo>
                  <a:lnTo>
                    <a:pt x="567910" y="396506"/>
                  </a:lnTo>
                  <a:lnTo>
                    <a:pt x="581498" y="377799"/>
                  </a:lnTo>
                  <a:lnTo>
                    <a:pt x="387722" y="377799"/>
                  </a:lnTo>
                  <a:lnTo>
                    <a:pt x="343995" y="370727"/>
                  </a:lnTo>
                  <a:lnTo>
                    <a:pt x="305983" y="351043"/>
                  </a:lnTo>
                  <a:lnTo>
                    <a:pt x="275985" y="321048"/>
                  </a:lnTo>
                  <a:lnTo>
                    <a:pt x="256301" y="283040"/>
                  </a:lnTo>
                  <a:lnTo>
                    <a:pt x="249229" y="239318"/>
                  </a:lnTo>
                  <a:lnTo>
                    <a:pt x="256301" y="195591"/>
                  </a:lnTo>
                  <a:lnTo>
                    <a:pt x="275985" y="157579"/>
                  </a:lnTo>
                  <a:lnTo>
                    <a:pt x="305983" y="127581"/>
                  </a:lnTo>
                  <a:lnTo>
                    <a:pt x="343995" y="107897"/>
                  </a:lnTo>
                  <a:lnTo>
                    <a:pt x="387722" y="100825"/>
                  </a:lnTo>
                  <a:lnTo>
                    <a:pt x="582158" y="100825"/>
                  </a:lnTo>
                  <a:lnTo>
                    <a:pt x="556858" y="70172"/>
                  </a:lnTo>
                  <a:lnTo>
                    <a:pt x="521427" y="40926"/>
                  </a:lnTo>
                  <a:lnTo>
                    <a:pt x="480782" y="18835"/>
                  </a:lnTo>
                  <a:lnTo>
                    <a:pt x="435890" y="4870"/>
                  </a:lnTo>
                  <a:lnTo>
                    <a:pt x="387722" y="0"/>
                  </a:lnTo>
                  <a:close/>
                </a:path>
                <a:path w="775970" h="815975">
                  <a:moveTo>
                    <a:pt x="652017" y="478624"/>
                  </a:moveTo>
                  <a:lnTo>
                    <a:pt x="390008" y="478624"/>
                  </a:lnTo>
                  <a:lnTo>
                    <a:pt x="438830" y="482673"/>
                  </a:lnTo>
                  <a:lnTo>
                    <a:pt x="485291" y="494427"/>
                  </a:lnTo>
                  <a:lnTo>
                    <a:pt x="528623" y="513296"/>
                  </a:lnTo>
                  <a:lnTo>
                    <a:pt x="568056" y="538692"/>
                  </a:lnTo>
                  <a:lnTo>
                    <a:pt x="602819" y="570026"/>
                  </a:lnTo>
                  <a:lnTo>
                    <a:pt x="632142" y="606708"/>
                  </a:lnTo>
                  <a:lnTo>
                    <a:pt x="655256" y="648150"/>
                  </a:lnTo>
                  <a:lnTo>
                    <a:pt x="671390" y="693762"/>
                  </a:lnTo>
                  <a:lnTo>
                    <a:pt x="676952" y="715124"/>
                  </a:lnTo>
                  <a:lnTo>
                    <a:pt x="774781" y="715124"/>
                  </a:lnTo>
                  <a:lnTo>
                    <a:pt x="758753" y="635488"/>
                  </a:lnTo>
                  <a:lnTo>
                    <a:pt x="737663" y="587494"/>
                  </a:lnTo>
                  <a:lnTo>
                    <a:pt x="710270" y="542752"/>
                  </a:lnTo>
                  <a:lnTo>
                    <a:pt x="676997" y="501951"/>
                  </a:lnTo>
                  <a:lnTo>
                    <a:pt x="652017" y="478624"/>
                  </a:lnTo>
                  <a:close/>
                </a:path>
                <a:path w="775970" h="815975">
                  <a:moveTo>
                    <a:pt x="582158" y="100825"/>
                  </a:moveTo>
                  <a:lnTo>
                    <a:pt x="387722" y="100825"/>
                  </a:lnTo>
                  <a:lnTo>
                    <a:pt x="431450" y="107897"/>
                  </a:lnTo>
                  <a:lnTo>
                    <a:pt x="469462" y="127581"/>
                  </a:lnTo>
                  <a:lnTo>
                    <a:pt x="499459" y="157579"/>
                  </a:lnTo>
                  <a:lnTo>
                    <a:pt x="519144" y="195591"/>
                  </a:lnTo>
                  <a:lnTo>
                    <a:pt x="526216" y="239318"/>
                  </a:lnTo>
                  <a:lnTo>
                    <a:pt x="519144" y="283040"/>
                  </a:lnTo>
                  <a:lnTo>
                    <a:pt x="499459" y="321048"/>
                  </a:lnTo>
                  <a:lnTo>
                    <a:pt x="469462" y="351043"/>
                  </a:lnTo>
                  <a:lnTo>
                    <a:pt x="431450" y="370727"/>
                  </a:lnTo>
                  <a:lnTo>
                    <a:pt x="387722" y="377799"/>
                  </a:lnTo>
                  <a:lnTo>
                    <a:pt x="581498" y="377799"/>
                  </a:lnTo>
                  <a:lnTo>
                    <a:pt x="593231" y="361646"/>
                  </a:lnTo>
                  <a:lnTo>
                    <a:pt x="611766" y="323184"/>
                  </a:lnTo>
                  <a:lnTo>
                    <a:pt x="623153" y="282087"/>
                  </a:lnTo>
                  <a:lnTo>
                    <a:pt x="627028" y="239318"/>
                  </a:lnTo>
                  <a:lnTo>
                    <a:pt x="622158" y="191146"/>
                  </a:lnTo>
                  <a:lnTo>
                    <a:pt x="608193" y="146252"/>
                  </a:lnTo>
                  <a:lnTo>
                    <a:pt x="586103" y="105604"/>
                  </a:lnTo>
                  <a:lnTo>
                    <a:pt x="582158" y="1008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2" name="object 92"/>
            <p:cNvSpPr/>
            <p:nvPr/>
          </p:nvSpPr>
          <p:spPr>
            <a:xfrm>
              <a:off x="11129608" y="5099778"/>
              <a:ext cx="235585" cy="233045"/>
            </a:xfrm>
            <a:custGeom>
              <a:avLst/>
              <a:gdLst/>
              <a:ahLst/>
              <a:cxnLst/>
              <a:rect l="l" t="t" r="r" b="b"/>
              <a:pathLst>
                <a:path w="235584" h="233045">
                  <a:moveTo>
                    <a:pt x="106636" y="0"/>
                  </a:moveTo>
                  <a:lnTo>
                    <a:pt x="68161" y="10780"/>
                  </a:lnTo>
                  <a:lnTo>
                    <a:pt x="34873" y="32844"/>
                  </a:lnTo>
                  <a:lnTo>
                    <a:pt x="9364" y="65760"/>
                  </a:lnTo>
                  <a:lnTo>
                    <a:pt x="0" y="101058"/>
                  </a:lnTo>
                  <a:lnTo>
                    <a:pt x="145" y="136359"/>
                  </a:lnTo>
                  <a:lnTo>
                    <a:pt x="32427" y="200024"/>
                  </a:lnTo>
                  <a:lnTo>
                    <a:pt x="72773" y="223281"/>
                  </a:lnTo>
                  <a:lnTo>
                    <a:pt x="120044" y="232650"/>
                  </a:lnTo>
                  <a:lnTo>
                    <a:pt x="163343" y="222989"/>
                  </a:lnTo>
                  <a:lnTo>
                    <a:pt x="200138" y="197197"/>
                  </a:lnTo>
                  <a:lnTo>
                    <a:pt x="225648" y="160057"/>
                  </a:lnTo>
                  <a:lnTo>
                    <a:pt x="235093" y="116356"/>
                  </a:lnTo>
                  <a:lnTo>
                    <a:pt x="234823" y="108334"/>
                  </a:lnTo>
                  <a:lnTo>
                    <a:pt x="219776" y="55363"/>
                  </a:lnTo>
                  <a:lnTo>
                    <a:pt x="176896" y="12021"/>
                  </a:lnTo>
                  <a:lnTo>
                    <a:pt x="1066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3" name="object 93"/>
            <p:cNvSpPr/>
            <p:nvPr/>
          </p:nvSpPr>
          <p:spPr>
            <a:xfrm>
              <a:off x="11127079" y="5097259"/>
              <a:ext cx="239395" cy="236220"/>
            </a:xfrm>
            <a:custGeom>
              <a:avLst/>
              <a:gdLst/>
              <a:ahLst/>
              <a:cxnLst/>
              <a:rect l="l" t="t" r="r" b="b"/>
              <a:pathLst>
                <a:path w="239395" h="236220">
                  <a:moveTo>
                    <a:pt x="4978" y="145872"/>
                  </a:moveTo>
                  <a:lnTo>
                    <a:pt x="4686" y="144602"/>
                  </a:lnTo>
                  <a:lnTo>
                    <a:pt x="4838" y="145707"/>
                  </a:lnTo>
                  <a:lnTo>
                    <a:pt x="4978" y="145872"/>
                  </a:lnTo>
                  <a:close/>
                </a:path>
                <a:path w="239395" h="236220">
                  <a:moveTo>
                    <a:pt x="5969" y="90170"/>
                  </a:moveTo>
                  <a:lnTo>
                    <a:pt x="5537" y="92710"/>
                  </a:lnTo>
                  <a:lnTo>
                    <a:pt x="5702" y="92710"/>
                  </a:lnTo>
                  <a:lnTo>
                    <a:pt x="5905" y="91440"/>
                  </a:lnTo>
                  <a:lnTo>
                    <a:pt x="5969" y="90170"/>
                  </a:lnTo>
                  <a:close/>
                </a:path>
                <a:path w="239395" h="236220">
                  <a:moveTo>
                    <a:pt x="6172" y="90170"/>
                  </a:moveTo>
                  <a:lnTo>
                    <a:pt x="6019" y="90855"/>
                  </a:lnTo>
                  <a:lnTo>
                    <a:pt x="6083" y="91440"/>
                  </a:lnTo>
                  <a:lnTo>
                    <a:pt x="6172" y="90170"/>
                  </a:lnTo>
                  <a:close/>
                </a:path>
                <a:path w="239395" h="236220">
                  <a:moveTo>
                    <a:pt x="6273" y="88900"/>
                  </a:moveTo>
                  <a:lnTo>
                    <a:pt x="5969" y="90170"/>
                  </a:lnTo>
                  <a:lnTo>
                    <a:pt x="6019" y="90766"/>
                  </a:lnTo>
                  <a:lnTo>
                    <a:pt x="6121" y="90170"/>
                  </a:lnTo>
                  <a:lnTo>
                    <a:pt x="6273" y="88900"/>
                  </a:lnTo>
                  <a:close/>
                </a:path>
                <a:path w="239395" h="236220">
                  <a:moveTo>
                    <a:pt x="12738" y="170180"/>
                  </a:moveTo>
                  <a:lnTo>
                    <a:pt x="12331" y="168910"/>
                  </a:lnTo>
                  <a:lnTo>
                    <a:pt x="12204" y="168910"/>
                  </a:lnTo>
                  <a:lnTo>
                    <a:pt x="12738" y="170180"/>
                  </a:lnTo>
                  <a:close/>
                </a:path>
                <a:path w="239395" h="236220">
                  <a:moveTo>
                    <a:pt x="23977" y="51689"/>
                  </a:moveTo>
                  <a:lnTo>
                    <a:pt x="23583" y="52070"/>
                  </a:lnTo>
                  <a:lnTo>
                    <a:pt x="23977" y="52070"/>
                  </a:lnTo>
                  <a:lnTo>
                    <a:pt x="23977" y="51689"/>
                  </a:lnTo>
                  <a:close/>
                </a:path>
                <a:path w="239395" h="236220">
                  <a:moveTo>
                    <a:pt x="24320" y="189230"/>
                  </a:moveTo>
                  <a:lnTo>
                    <a:pt x="23647" y="188061"/>
                  </a:lnTo>
                  <a:lnTo>
                    <a:pt x="23025" y="188061"/>
                  </a:lnTo>
                  <a:lnTo>
                    <a:pt x="23952" y="189230"/>
                  </a:lnTo>
                  <a:lnTo>
                    <a:pt x="24320" y="189230"/>
                  </a:lnTo>
                  <a:close/>
                </a:path>
                <a:path w="239395" h="236220">
                  <a:moveTo>
                    <a:pt x="27901" y="193827"/>
                  </a:moveTo>
                  <a:lnTo>
                    <a:pt x="27673" y="193040"/>
                  </a:lnTo>
                  <a:lnTo>
                    <a:pt x="27432" y="193040"/>
                  </a:lnTo>
                  <a:lnTo>
                    <a:pt x="27901" y="193827"/>
                  </a:lnTo>
                  <a:close/>
                </a:path>
                <a:path w="239395" h="236220">
                  <a:moveTo>
                    <a:pt x="28206" y="194310"/>
                  </a:moveTo>
                  <a:lnTo>
                    <a:pt x="27901" y="193827"/>
                  </a:lnTo>
                  <a:lnTo>
                    <a:pt x="27927" y="194310"/>
                  </a:lnTo>
                  <a:lnTo>
                    <a:pt x="28206" y="194310"/>
                  </a:lnTo>
                  <a:close/>
                </a:path>
                <a:path w="239395" h="236220">
                  <a:moveTo>
                    <a:pt x="30213" y="196646"/>
                  </a:moveTo>
                  <a:lnTo>
                    <a:pt x="29845" y="195580"/>
                  </a:lnTo>
                  <a:lnTo>
                    <a:pt x="29514" y="195580"/>
                  </a:lnTo>
                  <a:lnTo>
                    <a:pt x="30213" y="196646"/>
                  </a:lnTo>
                  <a:close/>
                </a:path>
                <a:path w="239395" h="236220">
                  <a:moveTo>
                    <a:pt x="49606" y="26454"/>
                  </a:moveTo>
                  <a:lnTo>
                    <a:pt x="49377" y="26454"/>
                  </a:lnTo>
                  <a:lnTo>
                    <a:pt x="49352" y="26670"/>
                  </a:lnTo>
                  <a:lnTo>
                    <a:pt x="49606" y="26454"/>
                  </a:lnTo>
                  <a:close/>
                </a:path>
                <a:path w="239395" h="236220">
                  <a:moveTo>
                    <a:pt x="164782" y="224866"/>
                  </a:moveTo>
                  <a:lnTo>
                    <a:pt x="164503" y="224866"/>
                  </a:lnTo>
                  <a:lnTo>
                    <a:pt x="164503" y="225107"/>
                  </a:lnTo>
                  <a:lnTo>
                    <a:pt x="164782" y="224866"/>
                  </a:lnTo>
                  <a:close/>
                </a:path>
                <a:path w="239395" h="236220">
                  <a:moveTo>
                    <a:pt x="178612" y="216954"/>
                  </a:moveTo>
                  <a:lnTo>
                    <a:pt x="178231" y="217017"/>
                  </a:lnTo>
                  <a:lnTo>
                    <a:pt x="177723" y="217347"/>
                  </a:lnTo>
                  <a:lnTo>
                    <a:pt x="177139" y="217830"/>
                  </a:lnTo>
                  <a:lnTo>
                    <a:pt x="177774" y="217500"/>
                  </a:lnTo>
                  <a:lnTo>
                    <a:pt x="178130" y="217220"/>
                  </a:lnTo>
                  <a:lnTo>
                    <a:pt x="178282" y="217157"/>
                  </a:lnTo>
                  <a:lnTo>
                    <a:pt x="178612" y="216954"/>
                  </a:lnTo>
                  <a:close/>
                </a:path>
                <a:path w="239395" h="236220">
                  <a:moveTo>
                    <a:pt x="182981" y="214630"/>
                  </a:moveTo>
                  <a:lnTo>
                    <a:pt x="182333" y="214630"/>
                  </a:lnTo>
                  <a:lnTo>
                    <a:pt x="180733" y="215900"/>
                  </a:lnTo>
                  <a:lnTo>
                    <a:pt x="182981" y="214630"/>
                  </a:lnTo>
                  <a:close/>
                </a:path>
                <a:path w="239395" h="236220">
                  <a:moveTo>
                    <a:pt x="186131" y="213461"/>
                  </a:moveTo>
                  <a:lnTo>
                    <a:pt x="185089" y="214452"/>
                  </a:lnTo>
                  <a:lnTo>
                    <a:pt x="185254" y="214452"/>
                  </a:lnTo>
                  <a:lnTo>
                    <a:pt x="186131" y="213461"/>
                  </a:lnTo>
                  <a:close/>
                </a:path>
                <a:path w="239395" h="236220">
                  <a:moveTo>
                    <a:pt x="188671" y="209537"/>
                  </a:moveTo>
                  <a:lnTo>
                    <a:pt x="186944" y="211188"/>
                  </a:lnTo>
                  <a:lnTo>
                    <a:pt x="186372" y="211505"/>
                  </a:lnTo>
                  <a:lnTo>
                    <a:pt x="186918" y="211264"/>
                  </a:lnTo>
                  <a:lnTo>
                    <a:pt x="187921" y="210362"/>
                  </a:lnTo>
                  <a:lnTo>
                    <a:pt x="188404" y="209969"/>
                  </a:lnTo>
                  <a:lnTo>
                    <a:pt x="188671" y="209537"/>
                  </a:lnTo>
                  <a:close/>
                </a:path>
                <a:path w="239395" h="236220">
                  <a:moveTo>
                    <a:pt x="195376" y="204812"/>
                  </a:moveTo>
                  <a:lnTo>
                    <a:pt x="195033" y="205079"/>
                  </a:lnTo>
                  <a:lnTo>
                    <a:pt x="194386" y="205790"/>
                  </a:lnTo>
                  <a:lnTo>
                    <a:pt x="194729" y="205790"/>
                  </a:lnTo>
                  <a:lnTo>
                    <a:pt x="195376" y="204812"/>
                  </a:lnTo>
                  <a:close/>
                </a:path>
                <a:path w="239395" h="236220">
                  <a:moveTo>
                    <a:pt x="195427" y="204812"/>
                  </a:moveTo>
                  <a:lnTo>
                    <a:pt x="194767" y="205790"/>
                  </a:lnTo>
                  <a:lnTo>
                    <a:pt x="195389" y="205079"/>
                  </a:lnTo>
                  <a:lnTo>
                    <a:pt x="195427" y="204812"/>
                  </a:lnTo>
                  <a:close/>
                </a:path>
                <a:path w="239395" h="236220">
                  <a:moveTo>
                    <a:pt x="207264" y="193827"/>
                  </a:moveTo>
                  <a:lnTo>
                    <a:pt x="206565" y="194310"/>
                  </a:lnTo>
                  <a:lnTo>
                    <a:pt x="206819" y="194310"/>
                  </a:lnTo>
                  <a:lnTo>
                    <a:pt x="207098" y="194068"/>
                  </a:lnTo>
                  <a:lnTo>
                    <a:pt x="207264" y="193827"/>
                  </a:lnTo>
                  <a:close/>
                </a:path>
                <a:path w="239395" h="236220">
                  <a:moveTo>
                    <a:pt x="208305" y="193040"/>
                  </a:moveTo>
                  <a:lnTo>
                    <a:pt x="208026" y="193040"/>
                  </a:lnTo>
                  <a:lnTo>
                    <a:pt x="207848" y="193040"/>
                  </a:lnTo>
                  <a:lnTo>
                    <a:pt x="207264" y="193827"/>
                  </a:lnTo>
                  <a:lnTo>
                    <a:pt x="208305" y="193040"/>
                  </a:lnTo>
                  <a:close/>
                </a:path>
                <a:path w="239395" h="236220">
                  <a:moveTo>
                    <a:pt x="208305" y="191084"/>
                  </a:moveTo>
                  <a:lnTo>
                    <a:pt x="207251" y="192138"/>
                  </a:lnTo>
                  <a:lnTo>
                    <a:pt x="207098" y="192392"/>
                  </a:lnTo>
                  <a:lnTo>
                    <a:pt x="207873" y="191693"/>
                  </a:lnTo>
                  <a:lnTo>
                    <a:pt x="208026" y="191439"/>
                  </a:lnTo>
                  <a:lnTo>
                    <a:pt x="208305" y="191084"/>
                  </a:lnTo>
                  <a:close/>
                </a:path>
                <a:path w="239395" h="236220">
                  <a:moveTo>
                    <a:pt x="211201" y="188061"/>
                  </a:moveTo>
                  <a:lnTo>
                    <a:pt x="209372" y="190500"/>
                  </a:lnTo>
                  <a:lnTo>
                    <a:pt x="208686" y="191770"/>
                  </a:lnTo>
                  <a:lnTo>
                    <a:pt x="209143" y="191770"/>
                  </a:lnTo>
                  <a:lnTo>
                    <a:pt x="210273" y="190500"/>
                  </a:lnTo>
                  <a:lnTo>
                    <a:pt x="210578" y="189230"/>
                  </a:lnTo>
                  <a:lnTo>
                    <a:pt x="211201" y="188061"/>
                  </a:lnTo>
                  <a:close/>
                </a:path>
                <a:path w="239395" h="236220">
                  <a:moveTo>
                    <a:pt x="211963" y="186690"/>
                  </a:moveTo>
                  <a:lnTo>
                    <a:pt x="211201" y="188061"/>
                  </a:lnTo>
                  <a:lnTo>
                    <a:pt x="211950" y="187083"/>
                  </a:lnTo>
                  <a:lnTo>
                    <a:pt x="211963" y="186690"/>
                  </a:lnTo>
                  <a:close/>
                </a:path>
                <a:path w="239395" h="236220">
                  <a:moveTo>
                    <a:pt x="212737" y="186690"/>
                  </a:moveTo>
                  <a:lnTo>
                    <a:pt x="212255" y="186690"/>
                  </a:lnTo>
                  <a:lnTo>
                    <a:pt x="211950" y="187083"/>
                  </a:lnTo>
                  <a:lnTo>
                    <a:pt x="211912" y="188061"/>
                  </a:lnTo>
                  <a:lnTo>
                    <a:pt x="212471" y="187083"/>
                  </a:lnTo>
                  <a:lnTo>
                    <a:pt x="212737" y="186690"/>
                  </a:lnTo>
                  <a:close/>
                </a:path>
                <a:path w="239395" h="236220">
                  <a:moveTo>
                    <a:pt x="214134" y="184594"/>
                  </a:moveTo>
                  <a:lnTo>
                    <a:pt x="213550" y="185420"/>
                  </a:lnTo>
                  <a:lnTo>
                    <a:pt x="212737" y="186690"/>
                  </a:lnTo>
                  <a:lnTo>
                    <a:pt x="213118" y="186690"/>
                  </a:lnTo>
                  <a:lnTo>
                    <a:pt x="214134" y="184594"/>
                  </a:lnTo>
                  <a:close/>
                </a:path>
                <a:path w="239395" h="236220">
                  <a:moveTo>
                    <a:pt x="214757" y="184150"/>
                  </a:moveTo>
                  <a:lnTo>
                    <a:pt x="214045" y="185420"/>
                  </a:lnTo>
                  <a:lnTo>
                    <a:pt x="214744" y="184594"/>
                  </a:lnTo>
                  <a:lnTo>
                    <a:pt x="214757" y="184150"/>
                  </a:lnTo>
                  <a:close/>
                </a:path>
                <a:path w="239395" h="236220">
                  <a:moveTo>
                    <a:pt x="217144" y="179933"/>
                  </a:moveTo>
                  <a:lnTo>
                    <a:pt x="215696" y="182397"/>
                  </a:lnTo>
                  <a:lnTo>
                    <a:pt x="216522" y="181343"/>
                  </a:lnTo>
                  <a:lnTo>
                    <a:pt x="217144" y="179933"/>
                  </a:lnTo>
                  <a:close/>
                </a:path>
                <a:path w="239395" h="236220">
                  <a:moveTo>
                    <a:pt x="220560" y="175260"/>
                  </a:moveTo>
                  <a:lnTo>
                    <a:pt x="220256" y="175260"/>
                  </a:lnTo>
                  <a:lnTo>
                    <a:pt x="219710" y="176339"/>
                  </a:lnTo>
                  <a:lnTo>
                    <a:pt x="220560" y="175260"/>
                  </a:lnTo>
                  <a:close/>
                </a:path>
                <a:path w="239395" h="236220">
                  <a:moveTo>
                    <a:pt x="221780" y="173189"/>
                  </a:moveTo>
                  <a:lnTo>
                    <a:pt x="221348" y="173609"/>
                  </a:lnTo>
                  <a:lnTo>
                    <a:pt x="221208" y="173990"/>
                  </a:lnTo>
                  <a:lnTo>
                    <a:pt x="220649" y="174650"/>
                  </a:lnTo>
                  <a:lnTo>
                    <a:pt x="220256" y="175260"/>
                  </a:lnTo>
                  <a:lnTo>
                    <a:pt x="220827" y="174802"/>
                  </a:lnTo>
                  <a:lnTo>
                    <a:pt x="220929" y="174650"/>
                  </a:lnTo>
                  <a:lnTo>
                    <a:pt x="221157" y="174091"/>
                  </a:lnTo>
                  <a:lnTo>
                    <a:pt x="220954" y="174650"/>
                  </a:lnTo>
                  <a:lnTo>
                    <a:pt x="221640" y="173609"/>
                  </a:lnTo>
                  <a:lnTo>
                    <a:pt x="221780" y="173189"/>
                  </a:lnTo>
                  <a:close/>
                </a:path>
                <a:path w="239395" h="236220">
                  <a:moveTo>
                    <a:pt x="222796" y="170929"/>
                  </a:moveTo>
                  <a:lnTo>
                    <a:pt x="222491" y="171335"/>
                  </a:lnTo>
                  <a:lnTo>
                    <a:pt x="222377" y="171932"/>
                  </a:lnTo>
                  <a:lnTo>
                    <a:pt x="222059" y="172466"/>
                  </a:lnTo>
                  <a:lnTo>
                    <a:pt x="222173" y="172339"/>
                  </a:lnTo>
                  <a:lnTo>
                    <a:pt x="222554" y="171805"/>
                  </a:lnTo>
                  <a:lnTo>
                    <a:pt x="222618" y="171437"/>
                  </a:lnTo>
                  <a:lnTo>
                    <a:pt x="222796" y="170929"/>
                  </a:lnTo>
                  <a:close/>
                </a:path>
                <a:path w="239395" h="236220">
                  <a:moveTo>
                    <a:pt x="223469" y="173990"/>
                  </a:moveTo>
                  <a:lnTo>
                    <a:pt x="222034" y="173990"/>
                  </a:lnTo>
                  <a:lnTo>
                    <a:pt x="221856" y="173990"/>
                  </a:lnTo>
                  <a:lnTo>
                    <a:pt x="220967" y="174650"/>
                  </a:lnTo>
                  <a:lnTo>
                    <a:pt x="220827" y="174802"/>
                  </a:lnTo>
                  <a:lnTo>
                    <a:pt x="220649" y="175260"/>
                  </a:lnTo>
                  <a:lnTo>
                    <a:pt x="219989" y="176657"/>
                  </a:lnTo>
                  <a:lnTo>
                    <a:pt x="219227" y="177380"/>
                  </a:lnTo>
                  <a:lnTo>
                    <a:pt x="219367" y="176936"/>
                  </a:lnTo>
                  <a:lnTo>
                    <a:pt x="218770" y="177800"/>
                  </a:lnTo>
                  <a:lnTo>
                    <a:pt x="219087" y="177800"/>
                  </a:lnTo>
                  <a:lnTo>
                    <a:pt x="220027" y="176784"/>
                  </a:lnTo>
                  <a:lnTo>
                    <a:pt x="219964" y="176911"/>
                  </a:lnTo>
                  <a:lnTo>
                    <a:pt x="218351" y="179070"/>
                  </a:lnTo>
                  <a:lnTo>
                    <a:pt x="216306" y="182880"/>
                  </a:lnTo>
                  <a:lnTo>
                    <a:pt x="214744" y="184594"/>
                  </a:lnTo>
                  <a:lnTo>
                    <a:pt x="216535" y="184594"/>
                  </a:lnTo>
                  <a:lnTo>
                    <a:pt x="217944" y="182880"/>
                  </a:lnTo>
                  <a:lnTo>
                    <a:pt x="220357" y="179070"/>
                  </a:lnTo>
                  <a:lnTo>
                    <a:pt x="221589" y="176657"/>
                  </a:lnTo>
                  <a:lnTo>
                    <a:pt x="223469" y="173990"/>
                  </a:lnTo>
                  <a:close/>
                </a:path>
                <a:path w="239395" h="236220">
                  <a:moveTo>
                    <a:pt x="233883" y="146380"/>
                  </a:moveTo>
                  <a:lnTo>
                    <a:pt x="233489" y="147320"/>
                  </a:lnTo>
                  <a:lnTo>
                    <a:pt x="232498" y="149860"/>
                  </a:lnTo>
                  <a:lnTo>
                    <a:pt x="232333" y="151130"/>
                  </a:lnTo>
                  <a:lnTo>
                    <a:pt x="232664" y="149860"/>
                  </a:lnTo>
                  <a:lnTo>
                    <a:pt x="232130" y="152400"/>
                  </a:lnTo>
                  <a:lnTo>
                    <a:pt x="231546" y="153670"/>
                  </a:lnTo>
                  <a:lnTo>
                    <a:pt x="231597" y="152400"/>
                  </a:lnTo>
                  <a:lnTo>
                    <a:pt x="230911" y="153670"/>
                  </a:lnTo>
                  <a:lnTo>
                    <a:pt x="229743" y="157480"/>
                  </a:lnTo>
                  <a:lnTo>
                    <a:pt x="228384" y="162560"/>
                  </a:lnTo>
                  <a:lnTo>
                    <a:pt x="226529" y="165100"/>
                  </a:lnTo>
                  <a:lnTo>
                    <a:pt x="225374" y="167640"/>
                  </a:lnTo>
                  <a:lnTo>
                    <a:pt x="224129" y="170180"/>
                  </a:lnTo>
                  <a:lnTo>
                    <a:pt x="223164" y="172720"/>
                  </a:lnTo>
                  <a:lnTo>
                    <a:pt x="222364" y="173609"/>
                  </a:lnTo>
                  <a:lnTo>
                    <a:pt x="223735" y="173609"/>
                  </a:lnTo>
                  <a:lnTo>
                    <a:pt x="224370" y="172720"/>
                  </a:lnTo>
                  <a:lnTo>
                    <a:pt x="224815" y="170180"/>
                  </a:lnTo>
                  <a:lnTo>
                    <a:pt x="225031" y="170180"/>
                  </a:lnTo>
                  <a:lnTo>
                    <a:pt x="226644" y="167640"/>
                  </a:lnTo>
                  <a:lnTo>
                    <a:pt x="228993" y="162560"/>
                  </a:lnTo>
                  <a:lnTo>
                    <a:pt x="230593" y="158750"/>
                  </a:lnTo>
                  <a:lnTo>
                    <a:pt x="231622" y="156210"/>
                  </a:lnTo>
                  <a:lnTo>
                    <a:pt x="231394" y="156210"/>
                  </a:lnTo>
                  <a:lnTo>
                    <a:pt x="232092" y="153670"/>
                  </a:lnTo>
                  <a:lnTo>
                    <a:pt x="232295" y="153670"/>
                  </a:lnTo>
                  <a:lnTo>
                    <a:pt x="233045" y="151130"/>
                  </a:lnTo>
                  <a:lnTo>
                    <a:pt x="232803" y="151130"/>
                  </a:lnTo>
                  <a:lnTo>
                    <a:pt x="232930" y="149860"/>
                  </a:lnTo>
                  <a:lnTo>
                    <a:pt x="233883" y="146380"/>
                  </a:lnTo>
                  <a:close/>
                </a:path>
                <a:path w="239395" h="236220">
                  <a:moveTo>
                    <a:pt x="236728" y="135890"/>
                  </a:moveTo>
                  <a:lnTo>
                    <a:pt x="236562" y="135890"/>
                  </a:lnTo>
                  <a:lnTo>
                    <a:pt x="236245" y="135890"/>
                  </a:lnTo>
                  <a:lnTo>
                    <a:pt x="235902" y="135890"/>
                  </a:lnTo>
                  <a:lnTo>
                    <a:pt x="235623" y="137160"/>
                  </a:lnTo>
                  <a:lnTo>
                    <a:pt x="235204" y="139700"/>
                  </a:lnTo>
                  <a:lnTo>
                    <a:pt x="235610" y="138430"/>
                  </a:lnTo>
                  <a:lnTo>
                    <a:pt x="235483" y="139700"/>
                  </a:lnTo>
                  <a:lnTo>
                    <a:pt x="235356" y="140970"/>
                  </a:lnTo>
                  <a:lnTo>
                    <a:pt x="235229" y="142240"/>
                  </a:lnTo>
                  <a:lnTo>
                    <a:pt x="235013" y="142240"/>
                  </a:lnTo>
                  <a:lnTo>
                    <a:pt x="234759" y="143510"/>
                  </a:lnTo>
                  <a:lnTo>
                    <a:pt x="234302" y="144780"/>
                  </a:lnTo>
                  <a:lnTo>
                    <a:pt x="234073" y="145783"/>
                  </a:lnTo>
                  <a:lnTo>
                    <a:pt x="233959" y="146113"/>
                  </a:lnTo>
                  <a:lnTo>
                    <a:pt x="233680" y="148590"/>
                  </a:lnTo>
                  <a:lnTo>
                    <a:pt x="233451" y="149860"/>
                  </a:lnTo>
                  <a:lnTo>
                    <a:pt x="233362" y="151130"/>
                  </a:lnTo>
                  <a:lnTo>
                    <a:pt x="234213" y="148590"/>
                  </a:lnTo>
                  <a:lnTo>
                    <a:pt x="234327" y="147320"/>
                  </a:lnTo>
                  <a:lnTo>
                    <a:pt x="234429" y="146113"/>
                  </a:lnTo>
                  <a:lnTo>
                    <a:pt x="234556" y="144780"/>
                  </a:lnTo>
                  <a:lnTo>
                    <a:pt x="235292" y="143510"/>
                  </a:lnTo>
                  <a:lnTo>
                    <a:pt x="236067" y="140970"/>
                  </a:lnTo>
                  <a:lnTo>
                    <a:pt x="236016" y="139700"/>
                  </a:lnTo>
                  <a:lnTo>
                    <a:pt x="236156" y="138430"/>
                  </a:lnTo>
                  <a:lnTo>
                    <a:pt x="236359" y="137160"/>
                  </a:lnTo>
                  <a:lnTo>
                    <a:pt x="236232" y="138430"/>
                  </a:lnTo>
                  <a:lnTo>
                    <a:pt x="236562" y="137160"/>
                  </a:lnTo>
                  <a:lnTo>
                    <a:pt x="236728" y="135890"/>
                  </a:lnTo>
                  <a:close/>
                </a:path>
                <a:path w="239395" h="236220">
                  <a:moveTo>
                    <a:pt x="236829" y="133350"/>
                  </a:moveTo>
                  <a:lnTo>
                    <a:pt x="236512" y="133350"/>
                  </a:lnTo>
                  <a:lnTo>
                    <a:pt x="236461" y="134620"/>
                  </a:lnTo>
                  <a:lnTo>
                    <a:pt x="236829" y="133350"/>
                  </a:lnTo>
                  <a:close/>
                </a:path>
                <a:path w="239395" h="236220">
                  <a:moveTo>
                    <a:pt x="237159" y="130810"/>
                  </a:moveTo>
                  <a:lnTo>
                    <a:pt x="237134" y="128270"/>
                  </a:lnTo>
                  <a:lnTo>
                    <a:pt x="237020" y="129540"/>
                  </a:lnTo>
                  <a:lnTo>
                    <a:pt x="236867" y="129540"/>
                  </a:lnTo>
                  <a:lnTo>
                    <a:pt x="236829" y="130810"/>
                  </a:lnTo>
                  <a:lnTo>
                    <a:pt x="236651" y="130810"/>
                  </a:lnTo>
                  <a:lnTo>
                    <a:pt x="236486" y="132080"/>
                  </a:lnTo>
                  <a:lnTo>
                    <a:pt x="237159" y="130886"/>
                  </a:lnTo>
                  <a:close/>
                </a:path>
                <a:path w="239395" h="236220">
                  <a:moveTo>
                    <a:pt x="237185" y="132080"/>
                  </a:moveTo>
                  <a:lnTo>
                    <a:pt x="237159" y="131076"/>
                  </a:lnTo>
                  <a:lnTo>
                    <a:pt x="237020" y="132080"/>
                  </a:lnTo>
                  <a:lnTo>
                    <a:pt x="236982" y="132372"/>
                  </a:lnTo>
                  <a:lnTo>
                    <a:pt x="237185" y="132080"/>
                  </a:lnTo>
                  <a:close/>
                </a:path>
                <a:path w="239395" h="236220">
                  <a:moveTo>
                    <a:pt x="237832" y="123939"/>
                  </a:moveTo>
                  <a:lnTo>
                    <a:pt x="237718" y="123736"/>
                  </a:lnTo>
                  <a:lnTo>
                    <a:pt x="237528" y="124701"/>
                  </a:lnTo>
                  <a:lnTo>
                    <a:pt x="237388" y="124891"/>
                  </a:lnTo>
                  <a:lnTo>
                    <a:pt x="237490" y="126415"/>
                  </a:lnTo>
                  <a:lnTo>
                    <a:pt x="237667" y="124510"/>
                  </a:lnTo>
                  <a:lnTo>
                    <a:pt x="237832" y="123939"/>
                  </a:lnTo>
                  <a:close/>
                </a:path>
                <a:path w="239395" h="236220">
                  <a:moveTo>
                    <a:pt x="238074" y="117944"/>
                  </a:moveTo>
                  <a:lnTo>
                    <a:pt x="237985" y="118884"/>
                  </a:lnTo>
                  <a:lnTo>
                    <a:pt x="237985" y="120662"/>
                  </a:lnTo>
                  <a:lnTo>
                    <a:pt x="238074" y="117944"/>
                  </a:lnTo>
                  <a:close/>
                </a:path>
                <a:path w="239395" h="236220">
                  <a:moveTo>
                    <a:pt x="238823" y="119380"/>
                  </a:moveTo>
                  <a:lnTo>
                    <a:pt x="238455" y="113030"/>
                  </a:lnTo>
                  <a:lnTo>
                    <a:pt x="238379" y="111760"/>
                  </a:lnTo>
                  <a:lnTo>
                    <a:pt x="238315" y="110490"/>
                  </a:lnTo>
                  <a:lnTo>
                    <a:pt x="238239" y="109220"/>
                  </a:lnTo>
                  <a:lnTo>
                    <a:pt x="238163" y="107950"/>
                  </a:lnTo>
                  <a:lnTo>
                    <a:pt x="238099" y="106680"/>
                  </a:lnTo>
                  <a:lnTo>
                    <a:pt x="236347" y="95250"/>
                  </a:lnTo>
                  <a:lnTo>
                    <a:pt x="233718" y="83820"/>
                  </a:lnTo>
                  <a:lnTo>
                    <a:pt x="232968" y="81280"/>
                  </a:lnTo>
                  <a:lnTo>
                    <a:pt x="230378" y="72390"/>
                  </a:lnTo>
                  <a:lnTo>
                    <a:pt x="229247" y="69850"/>
                  </a:lnTo>
                  <a:lnTo>
                    <a:pt x="228066" y="67310"/>
                  </a:lnTo>
                  <a:lnTo>
                    <a:pt x="226707" y="63500"/>
                  </a:lnTo>
                  <a:lnTo>
                    <a:pt x="225209" y="60960"/>
                  </a:lnTo>
                  <a:lnTo>
                    <a:pt x="223989" y="58420"/>
                  </a:lnTo>
                  <a:lnTo>
                    <a:pt x="222643" y="55880"/>
                  </a:lnTo>
                  <a:lnTo>
                    <a:pt x="213652" y="41910"/>
                  </a:lnTo>
                  <a:lnTo>
                    <a:pt x="202780" y="30480"/>
                  </a:lnTo>
                  <a:lnTo>
                    <a:pt x="190169" y="20320"/>
                  </a:lnTo>
                  <a:lnTo>
                    <a:pt x="175933" y="11430"/>
                  </a:lnTo>
                  <a:lnTo>
                    <a:pt x="174523" y="11430"/>
                  </a:lnTo>
                  <a:lnTo>
                    <a:pt x="173977" y="10160"/>
                  </a:lnTo>
                  <a:lnTo>
                    <a:pt x="173393" y="10160"/>
                  </a:lnTo>
                  <a:lnTo>
                    <a:pt x="165366" y="6350"/>
                  </a:lnTo>
                  <a:lnTo>
                    <a:pt x="157822" y="3810"/>
                  </a:lnTo>
                  <a:lnTo>
                    <a:pt x="149415" y="2540"/>
                  </a:lnTo>
                  <a:lnTo>
                    <a:pt x="148805" y="2540"/>
                  </a:lnTo>
                  <a:lnTo>
                    <a:pt x="144983" y="1270"/>
                  </a:lnTo>
                  <a:lnTo>
                    <a:pt x="144716" y="2222"/>
                  </a:lnTo>
                  <a:lnTo>
                    <a:pt x="144259" y="1270"/>
                  </a:lnTo>
                  <a:lnTo>
                    <a:pt x="144614" y="2489"/>
                  </a:lnTo>
                  <a:lnTo>
                    <a:pt x="138963" y="1270"/>
                  </a:lnTo>
                  <a:lnTo>
                    <a:pt x="133184" y="1270"/>
                  </a:lnTo>
                  <a:lnTo>
                    <a:pt x="124561" y="0"/>
                  </a:lnTo>
                  <a:lnTo>
                    <a:pt x="116014" y="1270"/>
                  </a:lnTo>
                  <a:lnTo>
                    <a:pt x="107530" y="1270"/>
                  </a:lnTo>
                  <a:lnTo>
                    <a:pt x="99148" y="2540"/>
                  </a:lnTo>
                  <a:lnTo>
                    <a:pt x="52070" y="22860"/>
                  </a:lnTo>
                  <a:lnTo>
                    <a:pt x="15976" y="59690"/>
                  </a:lnTo>
                  <a:lnTo>
                    <a:pt x="10617" y="69850"/>
                  </a:lnTo>
                  <a:lnTo>
                    <a:pt x="10287" y="71120"/>
                  </a:lnTo>
                  <a:lnTo>
                    <a:pt x="9232" y="73660"/>
                  </a:lnTo>
                  <a:lnTo>
                    <a:pt x="8559" y="74930"/>
                  </a:lnTo>
                  <a:lnTo>
                    <a:pt x="7175" y="78740"/>
                  </a:lnTo>
                  <a:lnTo>
                    <a:pt x="7175" y="83820"/>
                  </a:lnTo>
                  <a:lnTo>
                    <a:pt x="7010" y="85090"/>
                  </a:lnTo>
                  <a:lnTo>
                    <a:pt x="6781" y="85852"/>
                  </a:lnTo>
                  <a:lnTo>
                    <a:pt x="7175" y="83820"/>
                  </a:lnTo>
                  <a:lnTo>
                    <a:pt x="7175" y="78740"/>
                  </a:lnTo>
                  <a:lnTo>
                    <a:pt x="6997" y="80010"/>
                  </a:lnTo>
                  <a:lnTo>
                    <a:pt x="6743" y="81280"/>
                  </a:lnTo>
                  <a:lnTo>
                    <a:pt x="5842" y="82550"/>
                  </a:lnTo>
                  <a:lnTo>
                    <a:pt x="5194" y="85090"/>
                  </a:lnTo>
                  <a:lnTo>
                    <a:pt x="5346" y="85090"/>
                  </a:lnTo>
                  <a:lnTo>
                    <a:pt x="4406" y="89750"/>
                  </a:lnTo>
                  <a:lnTo>
                    <a:pt x="4559" y="88900"/>
                  </a:lnTo>
                  <a:lnTo>
                    <a:pt x="5016" y="86360"/>
                  </a:lnTo>
                  <a:lnTo>
                    <a:pt x="4559" y="87630"/>
                  </a:lnTo>
                  <a:lnTo>
                    <a:pt x="355" y="123190"/>
                  </a:lnTo>
                  <a:lnTo>
                    <a:pt x="0" y="124460"/>
                  </a:lnTo>
                  <a:lnTo>
                    <a:pt x="609" y="127000"/>
                  </a:lnTo>
                  <a:lnTo>
                    <a:pt x="520" y="128270"/>
                  </a:lnTo>
                  <a:lnTo>
                    <a:pt x="317" y="127000"/>
                  </a:lnTo>
                  <a:lnTo>
                    <a:pt x="254" y="132372"/>
                  </a:lnTo>
                  <a:lnTo>
                    <a:pt x="1117" y="135890"/>
                  </a:lnTo>
                  <a:lnTo>
                    <a:pt x="1193" y="138430"/>
                  </a:lnTo>
                  <a:lnTo>
                    <a:pt x="1562" y="140970"/>
                  </a:lnTo>
                  <a:lnTo>
                    <a:pt x="2095" y="143510"/>
                  </a:lnTo>
                  <a:lnTo>
                    <a:pt x="3200" y="149860"/>
                  </a:lnTo>
                  <a:lnTo>
                    <a:pt x="3746" y="151130"/>
                  </a:lnTo>
                  <a:lnTo>
                    <a:pt x="3416" y="149860"/>
                  </a:lnTo>
                  <a:lnTo>
                    <a:pt x="4114" y="152400"/>
                  </a:lnTo>
                  <a:lnTo>
                    <a:pt x="4267" y="153670"/>
                  </a:lnTo>
                  <a:lnTo>
                    <a:pt x="5359" y="156210"/>
                  </a:lnTo>
                  <a:lnTo>
                    <a:pt x="26035" y="195580"/>
                  </a:lnTo>
                  <a:lnTo>
                    <a:pt x="42557" y="211213"/>
                  </a:lnTo>
                  <a:lnTo>
                    <a:pt x="43548" y="212090"/>
                  </a:lnTo>
                  <a:lnTo>
                    <a:pt x="42075" y="210870"/>
                  </a:lnTo>
                  <a:lnTo>
                    <a:pt x="42176" y="211213"/>
                  </a:lnTo>
                  <a:lnTo>
                    <a:pt x="42545" y="212090"/>
                  </a:lnTo>
                  <a:lnTo>
                    <a:pt x="45758" y="213461"/>
                  </a:lnTo>
                  <a:lnTo>
                    <a:pt x="45618" y="213461"/>
                  </a:lnTo>
                  <a:lnTo>
                    <a:pt x="49352" y="217170"/>
                  </a:lnTo>
                  <a:lnTo>
                    <a:pt x="53289" y="218440"/>
                  </a:lnTo>
                  <a:lnTo>
                    <a:pt x="53797" y="218440"/>
                  </a:lnTo>
                  <a:lnTo>
                    <a:pt x="54927" y="219710"/>
                  </a:lnTo>
                  <a:lnTo>
                    <a:pt x="54597" y="219710"/>
                  </a:lnTo>
                  <a:lnTo>
                    <a:pt x="58813" y="222250"/>
                  </a:lnTo>
                  <a:lnTo>
                    <a:pt x="63373" y="224028"/>
                  </a:lnTo>
                  <a:lnTo>
                    <a:pt x="65608" y="224866"/>
                  </a:lnTo>
                  <a:lnTo>
                    <a:pt x="70027" y="226060"/>
                  </a:lnTo>
                  <a:lnTo>
                    <a:pt x="68567" y="224866"/>
                  </a:lnTo>
                  <a:lnTo>
                    <a:pt x="72948" y="227330"/>
                  </a:lnTo>
                  <a:lnTo>
                    <a:pt x="74053" y="227330"/>
                  </a:lnTo>
                  <a:lnTo>
                    <a:pt x="85344" y="231140"/>
                  </a:lnTo>
                  <a:lnTo>
                    <a:pt x="90449" y="231140"/>
                  </a:lnTo>
                  <a:lnTo>
                    <a:pt x="91909" y="232410"/>
                  </a:lnTo>
                  <a:lnTo>
                    <a:pt x="95605" y="232410"/>
                  </a:lnTo>
                  <a:lnTo>
                    <a:pt x="98005" y="233680"/>
                  </a:lnTo>
                  <a:lnTo>
                    <a:pt x="97421" y="232410"/>
                  </a:lnTo>
                  <a:lnTo>
                    <a:pt x="100558" y="233680"/>
                  </a:lnTo>
                  <a:lnTo>
                    <a:pt x="102158" y="233680"/>
                  </a:lnTo>
                  <a:lnTo>
                    <a:pt x="115646" y="236220"/>
                  </a:lnTo>
                  <a:lnTo>
                    <a:pt x="135864" y="236220"/>
                  </a:lnTo>
                  <a:lnTo>
                    <a:pt x="140500" y="234950"/>
                  </a:lnTo>
                  <a:lnTo>
                    <a:pt x="145135" y="233680"/>
                  </a:lnTo>
                  <a:lnTo>
                    <a:pt x="156286" y="231140"/>
                  </a:lnTo>
                  <a:lnTo>
                    <a:pt x="158343" y="229870"/>
                  </a:lnTo>
                  <a:lnTo>
                    <a:pt x="164401" y="227330"/>
                  </a:lnTo>
                  <a:lnTo>
                    <a:pt x="166636" y="227330"/>
                  </a:lnTo>
                  <a:lnTo>
                    <a:pt x="168084" y="226060"/>
                  </a:lnTo>
                  <a:lnTo>
                    <a:pt x="169430" y="224866"/>
                  </a:lnTo>
                  <a:lnTo>
                    <a:pt x="170472" y="224866"/>
                  </a:lnTo>
                  <a:lnTo>
                    <a:pt x="172491" y="223520"/>
                  </a:lnTo>
                  <a:lnTo>
                    <a:pt x="173583" y="222250"/>
                  </a:lnTo>
                  <a:lnTo>
                    <a:pt x="174802" y="222250"/>
                  </a:lnTo>
                  <a:lnTo>
                    <a:pt x="178498" y="220980"/>
                  </a:lnTo>
                  <a:lnTo>
                    <a:pt x="181940" y="218440"/>
                  </a:lnTo>
                  <a:lnTo>
                    <a:pt x="184632" y="215900"/>
                  </a:lnTo>
                  <a:lnTo>
                    <a:pt x="184835" y="215900"/>
                  </a:lnTo>
                  <a:lnTo>
                    <a:pt x="187502" y="214630"/>
                  </a:lnTo>
                  <a:lnTo>
                    <a:pt x="189890" y="212090"/>
                  </a:lnTo>
                  <a:lnTo>
                    <a:pt x="191033" y="210870"/>
                  </a:lnTo>
                  <a:lnTo>
                    <a:pt x="194195" y="209550"/>
                  </a:lnTo>
                  <a:lnTo>
                    <a:pt x="194957" y="208280"/>
                  </a:lnTo>
                  <a:lnTo>
                    <a:pt x="196278" y="207010"/>
                  </a:lnTo>
                  <a:lnTo>
                    <a:pt x="197256" y="205790"/>
                  </a:lnTo>
                  <a:lnTo>
                    <a:pt x="200329" y="203200"/>
                  </a:lnTo>
                  <a:lnTo>
                    <a:pt x="203301" y="200660"/>
                  </a:lnTo>
                  <a:lnTo>
                    <a:pt x="205714" y="198145"/>
                  </a:lnTo>
                  <a:lnTo>
                    <a:pt x="208267" y="195580"/>
                  </a:lnTo>
                  <a:lnTo>
                    <a:pt x="210896" y="191770"/>
                  </a:lnTo>
                  <a:lnTo>
                    <a:pt x="213182" y="189230"/>
                  </a:lnTo>
                  <a:lnTo>
                    <a:pt x="214833" y="186690"/>
                  </a:lnTo>
                  <a:lnTo>
                    <a:pt x="215861" y="185420"/>
                  </a:lnTo>
                  <a:lnTo>
                    <a:pt x="214731" y="185420"/>
                  </a:lnTo>
                  <a:lnTo>
                    <a:pt x="214045" y="185420"/>
                  </a:lnTo>
                  <a:lnTo>
                    <a:pt x="213169" y="186690"/>
                  </a:lnTo>
                  <a:lnTo>
                    <a:pt x="211480" y="189230"/>
                  </a:lnTo>
                  <a:lnTo>
                    <a:pt x="210324" y="190703"/>
                  </a:lnTo>
                  <a:lnTo>
                    <a:pt x="210312" y="191770"/>
                  </a:lnTo>
                  <a:lnTo>
                    <a:pt x="209791" y="191770"/>
                  </a:lnTo>
                  <a:lnTo>
                    <a:pt x="210235" y="190703"/>
                  </a:lnTo>
                  <a:lnTo>
                    <a:pt x="209600" y="191770"/>
                  </a:lnTo>
                  <a:lnTo>
                    <a:pt x="209143" y="191770"/>
                  </a:lnTo>
                  <a:lnTo>
                    <a:pt x="208927" y="192011"/>
                  </a:lnTo>
                  <a:lnTo>
                    <a:pt x="209486" y="192011"/>
                  </a:lnTo>
                  <a:lnTo>
                    <a:pt x="209080" y="193040"/>
                  </a:lnTo>
                  <a:lnTo>
                    <a:pt x="208445" y="193040"/>
                  </a:lnTo>
                  <a:lnTo>
                    <a:pt x="207378" y="193827"/>
                  </a:lnTo>
                  <a:lnTo>
                    <a:pt x="207098" y="194068"/>
                  </a:lnTo>
                  <a:lnTo>
                    <a:pt x="206006" y="195580"/>
                  </a:lnTo>
                  <a:lnTo>
                    <a:pt x="205536" y="195580"/>
                  </a:lnTo>
                  <a:lnTo>
                    <a:pt x="204838" y="196189"/>
                  </a:lnTo>
                  <a:lnTo>
                    <a:pt x="204660" y="196621"/>
                  </a:lnTo>
                  <a:lnTo>
                    <a:pt x="204736" y="196278"/>
                  </a:lnTo>
                  <a:lnTo>
                    <a:pt x="204304" y="196646"/>
                  </a:lnTo>
                  <a:lnTo>
                    <a:pt x="203936" y="196646"/>
                  </a:lnTo>
                  <a:lnTo>
                    <a:pt x="203733" y="196875"/>
                  </a:lnTo>
                  <a:lnTo>
                    <a:pt x="202514" y="198145"/>
                  </a:lnTo>
                  <a:lnTo>
                    <a:pt x="201853" y="198894"/>
                  </a:lnTo>
                  <a:lnTo>
                    <a:pt x="202679" y="198462"/>
                  </a:lnTo>
                  <a:lnTo>
                    <a:pt x="202946" y="198208"/>
                  </a:lnTo>
                  <a:lnTo>
                    <a:pt x="202844" y="198386"/>
                  </a:lnTo>
                  <a:lnTo>
                    <a:pt x="202692" y="198462"/>
                  </a:lnTo>
                  <a:lnTo>
                    <a:pt x="201853" y="198894"/>
                  </a:lnTo>
                  <a:lnTo>
                    <a:pt x="200672" y="199491"/>
                  </a:lnTo>
                  <a:lnTo>
                    <a:pt x="200964" y="199491"/>
                  </a:lnTo>
                  <a:lnTo>
                    <a:pt x="199669" y="200660"/>
                  </a:lnTo>
                  <a:lnTo>
                    <a:pt x="200152" y="200660"/>
                  </a:lnTo>
                  <a:lnTo>
                    <a:pt x="201383" y="199491"/>
                  </a:lnTo>
                  <a:lnTo>
                    <a:pt x="201498" y="199351"/>
                  </a:lnTo>
                  <a:lnTo>
                    <a:pt x="202082" y="198894"/>
                  </a:lnTo>
                  <a:lnTo>
                    <a:pt x="202793" y="198475"/>
                  </a:lnTo>
                  <a:lnTo>
                    <a:pt x="202234" y="199491"/>
                  </a:lnTo>
                  <a:lnTo>
                    <a:pt x="201434" y="199491"/>
                  </a:lnTo>
                  <a:lnTo>
                    <a:pt x="200875" y="200660"/>
                  </a:lnTo>
                  <a:lnTo>
                    <a:pt x="200279" y="200660"/>
                  </a:lnTo>
                  <a:lnTo>
                    <a:pt x="199237" y="201930"/>
                  </a:lnTo>
                  <a:lnTo>
                    <a:pt x="199631" y="201930"/>
                  </a:lnTo>
                  <a:lnTo>
                    <a:pt x="198285" y="203098"/>
                  </a:lnTo>
                  <a:lnTo>
                    <a:pt x="199237" y="201930"/>
                  </a:lnTo>
                  <a:lnTo>
                    <a:pt x="199097" y="201930"/>
                  </a:lnTo>
                  <a:lnTo>
                    <a:pt x="198285" y="202653"/>
                  </a:lnTo>
                  <a:lnTo>
                    <a:pt x="198843" y="201930"/>
                  </a:lnTo>
                  <a:lnTo>
                    <a:pt x="198158" y="202488"/>
                  </a:lnTo>
                  <a:lnTo>
                    <a:pt x="198158" y="203200"/>
                  </a:lnTo>
                  <a:lnTo>
                    <a:pt x="197535" y="203949"/>
                  </a:lnTo>
                  <a:lnTo>
                    <a:pt x="196951" y="204571"/>
                  </a:lnTo>
                  <a:lnTo>
                    <a:pt x="195491" y="205790"/>
                  </a:lnTo>
                  <a:lnTo>
                    <a:pt x="196329" y="205079"/>
                  </a:lnTo>
                  <a:lnTo>
                    <a:pt x="195262" y="205790"/>
                  </a:lnTo>
                  <a:lnTo>
                    <a:pt x="196608" y="204812"/>
                  </a:lnTo>
                  <a:lnTo>
                    <a:pt x="197853" y="203200"/>
                  </a:lnTo>
                  <a:lnTo>
                    <a:pt x="198158" y="203200"/>
                  </a:lnTo>
                  <a:lnTo>
                    <a:pt x="198158" y="202488"/>
                  </a:lnTo>
                  <a:lnTo>
                    <a:pt x="197269" y="203200"/>
                  </a:lnTo>
                  <a:lnTo>
                    <a:pt x="196748" y="203568"/>
                  </a:lnTo>
                  <a:lnTo>
                    <a:pt x="196977" y="203200"/>
                  </a:lnTo>
                  <a:lnTo>
                    <a:pt x="195999" y="204165"/>
                  </a:lnTo>
                  <a:lnTo>
                    <a:pt x="196342" y="203949"/>
                  </a:lnTo>
                  <a:lnTo>
                    <a:pt x="195389" y="205079"/>
                  </a:lnTo>
                  <a:lnTo>
                    <a:pt x="192455" y="209550"/>
                  </a:lnTo>
                  <a:lnTo>
                    <a:pt x="192773" y="207010"/>
                  </a:lnTo>
                  <a:lnTo>
                    <a:pt x="189915" y="209550"/>
                  </a:lnTo>
                  <a:lnTo>
                    <a:pt x="190779" y="209550"/>
                  </a:lnTo>
                  <a:lnTo>
                    <a:pt x="186042" y="213461"/>
                  </a:lnTo>
                  <a:lnTo>
                    <a:pt x="188671" y="212090"/>
                  </a:lnTo>
                  <a:lnTo>
                    <a:pt x="186994" y="213461"/>
                  </a:lnTo>
                  <a:lnTo>
                    <a:pt x="186829" y="213461"/>
                  </a:lnTo>
                  <a:lnTo>
                    <a:pt x="185254" y="214452"/>
                  </a:lnTo>
                  <a:lnTo>
                    <a:pt x="185102" y="214630"/>
                  </a:lnTo>
                  <a:lnTo>
                    <a:pt x="185204" y="214452"/>
                  </a:lnTo>
                  <a:lnTo>
                    <a:pt x="184912" y="214630"/>
                  </a:lnTo>
                  <a:lnTo>
                    <a:pt x="185089" y="214452"/>
                  </a:lnTo>
                  <a:lnTo>
                    <a:pt x="185762" y="213461"/>
                  </a:lnTo>
                  <a:lnTo>
                    <a:pt x="186563" y="212090"/>
                  </a:lnTo>
                  <a:lnTo>
                    <a:pt x="185102" y="213461"/>
                  </a:lnTo>
                  <a:lnTo>
                    <a:pt x="183400" y="214452"/>
                  </a:lnTo>
                  <a:lnTo>
                    <a:pt x="182981" y="214630"/>
                  </a:lnTo>
                  <a:lnTo>
                    <a:pt x="181089" y="215900"/>
                  </a:lnTo>
                  <a:lnTo>
                    <a:pt x="180733" y="215900"/>
                  </a:lnTo>
                  <a:lnTo>
                    <a:pt x="180441" y="215900"/>
                  </a:lnTo>
                  <a:lnTo>
                    <a:pt x="179590" y="217170"/>
                  </a:lnTo>
                  <a:lnTo>
                    <a:pt x="181356" y="215900"/>
                  </a:lnTo>
                  <a:lnTo>
                    <a:pt x="179806" y="217170"/>
                  </a:lnTo>
                  <a:lnTo>
                    <a:pt x="178752" y="218440"/>
                  </a:lnTo>
                  <a:lnTo>
                    <a:pt x="177317" y="218440"/>
                  </a:lnTo>
                  <a:lnTo>
                    <a:pt x="176161" y="219710"/>
                  </a:lnTo>
                  <a:lnTo>
                    <a:pt x="176364" y="219227"/>
                  </a:lnTo>
                  <a:lnTo>
                    <a:pt x="177317" y="218440"/>
                  </a:lnTo>
                  <a:lnTo>
                    <a:pt x="177050" y="218440"/>
                  </a:lnTo>
                  <a:lnTo>
                    <a:pt x="176517" y="218909"/>
                  </a:lnTo>
                  <a:lnTo>
                    <a:pt x="176720" y="218440"/>
                  </a:lnTo>
                  <a:lnTo>
                    <a:pt x="175488" y="219710"/>
                  </a:lnTo>
                  <a:lnTo>
                    <a:pt x="174485" y="219710"/>
                  </a:lnTo>
                  <a:lnTo>
                    <a:pt x="174129" y="220980"/>
                  </a:lnTo>
                  <a:lnTo>
                    <a:pt x="173469" y="220980"/>
                  </a:lnTo>
                  <a:lnTo>
                    <a:pt x="172770" y="220980"/>
                  </a:lnTo>
                  <a:lnTo>
                    <a:pt x="172110" y="220980"/>
                  </a:lnTo>
                  <a:lnTo>
                    <a:pt x="171983" y="221399"/>
                  </a:lnTo>
                  <a:lnTo>
                    <a:pt x="171843" y="221475"/>
                  </a:lnTo>
                  <a:lnTo>
                    <a:pt x="171843" y="221856"/>
                  </a:lnTo>
                  <a:lnTo>
                    <a:pt x="171119" y="222250"/>
                  </a:lnTo>
                  <a:lnTo>
                    <a:pt x="171627" y="221856"/>
                  </a:lnTo>
                  <a:lnTo>
                    <a:pt x="171843" y="221856"/>
                  </a:lnTo>
                  <a:lnTo>
                    <a:pt x="171843" y="221475"/>
                  </a:lnTo>
                  <a:lnTo>
                    <a:pt x="170383" y="222250"/>
                  </a:lnTo>
                  <a:lnTo>
                    <a:pt x="169176" y="222250"/>
                  </a:lnTo>
                  <a:lnTo>
                    <a:pt x="167728" y="223520"/>
                  </a:lnTo>
                  <a:lnTo>
                    <a:pt x="166979" y="223520"/>
                  </a:lnTo>
                  <a:lnTo>
                    <a:pt x="166585" y="224028"/>
                  </a:lnTo>
                  <a:lnTo>
                    <a:pt x="164833" y="224866"/>
                  </a:lnTo>
                  <a:lnTo>
                    <a:pt x="164490" y="226060"/>
                  </a:lnTo>
                  <a:lnTo>
                    <a:pt x="164503" y="225107"/>
                  </a:lnTo>
                  <a:lnTo>
                    <a:pt x="163423" y="226060"/>
                  </a:lnTo>
                  <a:lnTo>
                    <a:pt x="164439" y="224866"/>
                  </a:lnTo>
                  <a:lnTo>
                    <a:pt x="161734" y="226060"/>
                  </a:lnTo>
                  <a:lnTo>
                    <a:pt x="160426" y="227330"/>
                  </a:lnTo>
                  <a:lnTo>
                    <a:pt x="157416" y="227330"/>
                  </a:lnTo>
                  <a:lnTo>
                    <a:pt x="155397" y="228714"/>
                  </a:lnTo>
                  <a:lnTo>
                    <a:pt x="153974" y="229870"/>
                  </a:lnTo>
                  <a:lnTo>
                    <a:pt x="154635" y="228714"/>
                  </a:lnTo>
                  <a:lnTo>
                    <a:pt x="151257" y="229870"/>
                  </a:lnTo>
                  <a:lnTo>
                    <a:pt x="148348" y="229870"/>
                  </a:lnTo>
                  <a:lnTo>
                    <a:pt x="147548" y="231140"/>
                  </a:lnTo>
                  <a:lnTo>
                    <a:pt x="147294" y="231140"/>
                  </a:lnTo>
                  <a:lnTo>
                    <a:pt x="146913" y="231140"/>
                  </a:lnTo>
                  <a:lnTo>
                    <a:pt x="145529" y="231140"/>
                  </a:lnTo>
                  <a:lnTo>
                    <a:pt x="144576" y="232346"/>
                  </a:lnTo>
                  <a:lnTo>
                    <a:pt x="144449" y="232410"/>
                  </a:lnTo>
                  <a:lnTo>
                    <a:pt x="143129" y="232410"/>
                  </a:lnTo>
                  <a:lnTo>
                    <a:pt x="142151" y="232410"/>
                  </a:lnTo>
                  <a:lnTo>
                    <a:pt x="141757" y="232410"/>
                  </a:lnTo>
                  <a:lnTo>
                    <a:pt x="140893" y="232867"/>
                  </a:lnTo>
                  <a:lnTo>
                    <a:pt x="139357" y="233680"/>
                  </a:lnTo>
                  <a:lnTo>
                    <a:pt x="138684" y="233680"/>
                  </a:lnTo>
                  <a:lnTo>
                    <a:pt x="140868" y="232879"/>
                  </a:lnTo>
                  <a:lnTo>
                    <a:pt x="138645" y="233680"/>
                  </a:lnTo>
                  <a:lnTo>
                    <a:pt x="137363" y="234950"/>
                  </a:lnTo>
                  <a:lnTo>
                    <a:pt x="132448" y="234950"/>
                  </a:lnTo>
                  <a:lnTo>
                    <a:pt x="138633" y="233692"/>
                  </a:lnTo>
                  <a:lnTo>
                    <a:pt x="130784" y="233680"/>
                  </a:lnTo>
                  <a:lnTo>
                    <a:pt x="130060" y="234950"/>
                  </a:lnTo>
                  <a:lnTo>
                    <a:pt x="127469" y="234950"/>
                  </a:lnTo>
                  <a:lnTo>
                    <a:pt x="128879" y="233680"/>
                  </a:lnTo>
                  <a:lnTo>
                    <a:pt x="126238" y="233680"/>
                  </a:lnTo>
                  <a:lnTo>
                    <a:pt x="127114" y="234950"/>
                  </a:lnTo>
                  <a:lnTo>
                    <a:pt x="125310" y="234950"/>
                  </a:lnTo>
                  <a:lnTo>
                    <a:pt x="125501" y="233680"/>
                  </a:lnTo>
                  <a:lnTo>
                    <a:pt x="123799" y="234950"/>
                  </a:lnTo>
                  <a:lnTo>
                    <a:pt x="122440" y="234950"/>
                  </a:lnTo>
                  <a:lnTo>
                    <a:pt x="121234" y="233680"/>
                  </a:lnTo>
                  <a:lnTo>
                    <a:pt x="114896" y="233680"/>
                  </a:lnTo>
                  <a:lnTo>
                    <a:pt x="107670" y="232410"/>
                  </a:lnTo>
                  <a:lnTo>
                    <a:pt x="103720" y="232410"/>
                  </a:lnTo>
                  <a:lnTo>
                    <a:pt x="101561" y="231140"/>
                  </a:lnTo>
                  <a:lnTo>
                    <a:pt x="97459" y="231140"/>
                  </a:lnTo>
                  <a:lnTo>
                    <a:pt x="95910" y="229870"/>
                  </a:lnTo>
                  <a:lnTo>
                    <a:pt x="91427" y="229870"/>
                  </a:lnTo>
                  <a:lnTo>
                    <a:pt x="89776" y="228714"/>
                  </a:lnTo>
                  <a:lnTo>
                    <a:pt x="85483" y="228714"/>
                  </a:lnTo>
                  <a:lnTo>
                    <a:pt x="83591" y="227330"/>
                  </a:lnTo>
                  <a:lnTo>
                    <a:pt x="81102" y="227330"/>
                  </a:lnTo>
                  <a:lnTo>
                    <a:pt x="80289" y="226060"/>
                  </a:lnTo>
                  <a:lnTo>
                    <a:pt x="80835" y="227139"/>
                  </a:lnTo>
                  <a:lnTo>
                    <a:pt x="79463" y="226060"/>
                  </a:lnTo>
                  <a:lnTo>
                    <a:pt x="75145" y="224866"/>
                  </a:lnTo>
                  <a:lnTo>
                    <a:pt x="73063" y="224028"/>
                  </a:lnTo>
                  <a:lnTo>
                    <a:pt x="71856" y="223520"/>
                  </a:lnTo>
                  <a:lnTo>
                    <a:pt x="73317" y="224866"/>
                  </a:lnTo>
                  <a:lnTo>
                    <a:pt x="71335" y="224866"/>
                  </a:lnTo>
                  <a:lnTo>
                    <a:pt x="69938" y="223520"/>
                  </a:lnTo>
                  <a:lnTo>
                    <a:pt x="71424" y="223520"/>
                  </a:lnTo>
                  <a:lnTo>
                    <a:pt x="67564" y="222250"/>
                  </a:lnTo>
                  <a:lnTo>
                    <a:pt x="62001" y="220980"/>
                  </a:lnTo>
                  <a:lnTo>
                    <a:pt x="57378" y="218440"/>
                  </a:lnTo>
                  <a:lnTo>
                    <a:pt x="56413" y="217170"/>
                  </a:lnTo>
                  <a:lnTo>
                    <a:pt x="56184" y="217170"/>
                  </a:lnTo>
                  <a:lnTo>
                    <a:pt x="53378" y="215900"/>
                  </a:lnTo>
                  <a:lnTo>
                    <a:pt x="49860" y="213461"/>
                  </a:lnTo>
                  <a:lnTo>
                    <a:pt x="46875" y="212090"/>
                  </a:lnTo>
                  <a:lnTo>
                    <a:pt x="46342" y="212090"/>
                  </a:lnTo>
                  <a:lnTo>
                    <a:pt x="44729" y="210870"/>
                  </a:lnTo>
                  <a:lnTo>
                    <a:pt x="42811" y="209550"/>
                  </a:lnTo>
                  <a:lnTo>
                    <a:pt x="44196" y="209550"/>
                  </a:lnTo>
                  <a:lnTo>
                    <a:pt x="42748" y="208280"/>
                  </a:lnTo>
                  <a:lnTo>
                    <a:pt x="41922" y="208280"/>
                  </a:lnTo>
                  <a:lnTo>
                    <a:pt x="40449" y="207010"/>
                  </a:lnTo>
                  <a:lnTo>
                    <a:pt x="39954" y="207010"/>
                  </a:lnTo>
                  <a:lnTo>
                    <a:pt x="39039" y="205790"/>
                  </a:lnTo>
                  <a:lnTo>
                    <a:pt x="37668" y="204571"/>
                  </a:lnTo>
                  <a:lnTo>
                    <a:pt x="37147" y="203949"/>
                  </a:lnTo>
                  <a:lnTo>
                    <a:pt x="36588" y="203200"/>
                  </a:lnTo>
                  <a:lnTo>
                    <a:pt x="35902" y="203200"/>
                  </a:lnTo>
                  <a:lnTo>
                    <a:pt x="34251" y="200660"/>
                  </a:lnTo>
                  <a:lnTo>
                    <a:pt x="33718" y="200660"/>
                  </a:lnTo>
                  <a:lnTo>
                    <a:pt x="31813" y="198145"/>
                  </a:lnTo>
                  <a:lnTo>
                    <a:pt x="30861" y="198145"/>
                  </a:lnTo>
                  <a:lnTo>
                    <a:pt x="29273" y="195580"/>
                  </a:lnTo>
                  <a:lnTo>
                    <a:pt x="28638" y="195580"/>
                  </a:lnTo>
                  <a:lnTo>
                    <a:pt x="27419" y="194310"/>
                  </a:lnTo>
                  <a:lnTo>
                    <a:pt x="27432" y="193827"/>
                  </a:lnTo>
                  <a:lnTo>
                    <a:pt x="27139" y="193040"/>
                  </a:lnTo>
                  <a:lnTo>
                    <a:pt x="25666" y="191770"/>
                  </a:lnTo>
                  <a:lnTo>
                    <a:pt x="23952" y="189230"/>
                  </a:lnTo>
                  <a:lnTo>
                    <a:pt x="23393" y="189230"/>
                  </a:lnTo>
                  <a:lnTo>
                    <a:pt x="22479" y="188061"/>
                  </a:lnTo>
                  <a:lnTo>
                    <a:pt x="22364" y="187083"/>
                  </a:lnTo>
                  <a:lnTo>
                    <a:pt x="22352" y="186690"/>
                  </a:lnTo>
                  <a:lnTo>
                    <a:pt x="21272" y="185661"/>
                  </a:lnTo>
                  <a:lnTo>
                    <a:pt x="21209" y="185420"/>
                  </a:lnTo>
                  <a:lnTo>
                    <a:pt x="20828" y="184150"/>
                  </a:lnTo>
                  <a:lnTo>
                    <a:pt x="20332" y="184150"/>
                  </a:lnTo>
                  <a:lnTo>
                    <a:pt x="19354" y="182880"/>
                  </a:lnTo>
                  <a:lnTo>
                    <a:pt x="18516" y="181610"/>
                  </a:lnTo>
                  <a:lnTo>
                    <a:pt x="19456" y="181610"/>
                  </a:lnTo>
                  <a:lnTo>
                    <a:pt x="18097" y="180340"/>
                  </a:lnTo>
                  <a:lnTo>
                    <a:pt x="16789" y="177800"/>
                  </a:lnTo>
                  <a:lnTo>
                    <a:pt x="14338" y="172720"/>
                  </a:lnTo>
                  <a:lnTo>
                    <a:pt x="13639" y="172720"/>
                  </a:lnTo>
                  <a:lnTo>
                    <a:pt x="12471" y="170180"/>
                  </a:lnTo>
                  <a:lnTo>
                    <a:pt x="13271" y="171450"/>
                  </a:lnTo>
                  <a:lnTo>
                    <a:pt x="12738" y="170180"/>
                  </a:lnTo>
                  <a:lnTo>
                    <a:pt x="11988" y="168910"/>
                  </a:lnTo>
                  <a:lnTo>
                    <a:pt x="11811" y="167640"/>
                  </a:lnTo>
                  <a:lnTo>
                    <a:pt x="11849" y="168376"/>
                  </a:lnTo>
                  <a:lnTo>
                    <a:pt x="11671" y="167640"/>
                  </a:lnTo>
                  <a:lnTo>
                    <a:pt x="10833" y="165100"/>
                  </a:lnTo>
                  <a:lnTo>
                    <a:pt x="8115" y="158750"/>
                  </a:lnTo>
                  <a:lnTo>
                    <a:pt x="7302" y="154940"/>
                  </a:lnTo>
                  <a:lnTo>
                    <a:pt x="7035" y="153670"/>
                  </a:lnTo>
                  <a:lnTo>
                    <a:pt x="6832" y="154940"/>
                  </a:lnTo>
                  <a:lnTo>
                    <a:pt x="6400" y="152400"/>
                  </a:lnTo>
                  <a:lnTo>
                    <a:pt x="6032" y="151130"/>
                  </a:lnTo>
                  <a:lnTo>
                    <a:pt x="6438" y="151130"/>
                  </a:lnTo>
                  <a:lnTo>
                    <a:pt x="5842" y="149860"/>
                  </a:lnTo>
                  <a:lnTo>
                    <a:pt x="5245" y="148590"/>
                  </a:lnTo>
                  <a:lnTo>
                    <a:pt x="5181" y="147320"/>
                  </a:lnTo>
                  <a:lnTo>
                    <a:pt x="5016" y="148590"/>
                  </a:lnTo>
                  <a:lnTo>
                    <a:pt x="4889" y="147320"/>
                  </a:lnTo>
                  <a:lnTo>
                    <a:pt x="4762" y="146113"/>
                  </a:lnTo>
                  <a:lnTo>
                    <a:pt x="4724" y="145783"/>
                  </a:lnTo>
                  <a:lnTo>
                    <a:pt x="4635" y="144780"/>
                  </a:lnTo>
                  <a:lnTo>
                    <a:pt x="3670" y="143510"/>
                  </a:lnTo>
                  <a:lnTo>
                    <a:pt x="3581" y="140970"/>
                  </a:lnTo>
                  <a:lnTo>
                    <a:pt x="3479" y="139700"/>
                  </a:lnTo>
                  <a:lnTo>
                    <a:pt x="4191" y="142240"/>
                  </a:lnTo>
                  <a:lnTo>
                    <a:pt x="4013" y="140970"/>
                  </a:lnTo>
                  <a:lnTo>
                    <a:pt x="3657" y="139700"/>
                  </a:lnTo>
                  <a:lnTo>
                    <a:pt x="2959" y="137160"/>
                  </a:lnTo>
                  <a:lnTo>
                    <a:pt x="3060" y="135890"/>
                  </a:lnTo>
                  <a:lnTo>
                    <a:pt x="3175" y="134620"/>
                  </a:lnTo>
                  <a:lnTo>
                    <a:pt x="3022" y="134620"/>
                  </a:lnTo>
                  <a:lnTo>
                    <a:pt x="2895" y="135890"/>
                  </a:lnTo>
                  <a:lnTo>
                    <a:pt x="2565" y="133350"/>
                  </a:lnTo>
                  <a:lnTo>
                    <a:pt x="2451" y="132080"/>
                  </a:lnTo>
                  <a:lnTo>
                    <a:pt x="2413" y="128270"/>
                  </a:lnTo>
                  <a:lnTo>
                    <a:pt x="2362" y="125730"/>
                  </a:lnTo>
                  <a:lnTo>
                    <a:pt x="2540" y="127000"/>
                  </a:lnTo>
                  <a:lnTo>
                    <a:pt x="2552" y="125730"/>
                  </a:lnTo>
                  <a:lnTo>
                    <a:pt x="2565" y="124460"/>
                  </a:lnTo>
                  <a:lnTo>
                    <a:pt x="2273" y="123190"/>
                  </a:lnTo>
                  <a:lnTo>
                    <a:pt x="2197" y="120650"/>
                  </a:lnTo>
                  <a:lnTo>
                    <a:pt x="2463" y="119380"/>
                  </a:lnTo>
                  <a:lnTo>
                    <a:pt x="2476" y="115570"/>
                  </a:lnTo>
                  <a:lnTo>
                    <a:pt x="2679" y="113030"/>
                  </a:lnTo>
                  <a:lnTo>
                    <a:pt x="2514" y="111760"/>
                  </a:lnTo>
                  <a:lnTo>
                    <a:pt x="3213" y="109220"/>
                  </a:lnTo>
                  <a:lnTo>
                    <a:pt x="2882" y="109220"/>
                  </a:lnTo>
                  <a:lnTo>
                    <a:pt x="2933" y="105410"/>
                  </a:lnTo>
                  <a:lnTo>
                    <a:pt x="3136" y="105410"/>
                  </a:lnTo>
                  <a:lnTo>
                    <a:pt x="3365" y="106680"/>
                  </a:lnTo>
                  <a:lnTo>
                    <a:pt x="3441" y="105410"/>
                  </a:lnTo>
                  <a:lnTo>
                    <a:pt x="3594" y="102870"/>
                  </a:lnTo>
                  <a:lnTo>
                    <a:pt x="3670" y="102285"/>
                  </a:lnTo>
                  <a:lnTo>
                    <a:pt x="3810" y="101600"/>
                  </a:lnTo>
                  <a:lnTo>
                    <a:pt x="4114" y="100330"/>
                  </a:lnTo>
                  <a:lnTo>
                    <a:pt x="3949" y="100330"/>
                  </a:lnTo>
                  <a:lnTo>
                    <a:pt x="4102" y="99060"/>
                  </a:lnTo>
                  <a:lnTo>
                    <a:pt x="4470" y="96520"/>
                  </a:lnTo>
                  <a:lnTo>
                    <a:pt x="4737" y="93980"/>
                  </a:lnTo>
                  <a:lnTo>
                    <a:pt x="4711" y="96520"/>
                  </a:lnTo>
                  <a:lnTo>
                    <a:pt x="5245" y="93980"/>
                  </a:lnTo>
                  <a:lnTo>
                    <a:pt x="5727" y="91440"/>
                  </a:lnTo>
                  <a:lnTo>
                    <a:pt x="5969" y="90170"/>
                  </a:lnTo>
                  <a:lnTo>
                    <a:pt x="6311" y="88328"/>
                  </a:lnTo>
                  <a:lnTo>
                    <a:pt x="6273" y="88900"/>
                  </a:lnTo>
                  <a:lnTo>
                    <a:pt x="6172" y="90170"/>
                  </a:lnTo>
                  <a:lnTo>
                    <a:pt x="6438" y="88900"/>
                  </a:lnTo>
                  <a:lnTo>
                    <a:pt x="6756" y="88900"/>
                  </a:lnTo>
                  <a:lnTo>
                    <a:pt x="6807" y="88303"/>
                  </a:lnTo>
                  <a:lnTo>
                    <a:pt x="6883" y="87630"/>
                  </a:lnTo>
                  <a:lnTo>
                    <a:pt x="7010" y="86360"/>
                  </a:lnTo>
                  <a:lnTo>
                    <a:pt x="7061" y="85877"/>
                  </a:lnTo>
                  <a:lnTo>
                    <a:pt x="7150" y="85090"/>
                  </a:lnTo>
                  <a:lnTo>
                    <a:pt x="7861" y="83820"/>
                  </a:lnTo>
                  <a:lnTo>
                    <a:pt x="8712" y="81280"/>
                  </a:lnTo>
                  <a:lnTo>
                    <a:pt x="9436" y="78740"/>
                  </a:lnTo>
                  <a:lnTo>
                    <a:pt x="10934" y="73660"/>
                  </a:lnTo>
                  <a:lnTo>
                    <a:pt x="11099" y="73660"/>
                  </a:lnTo>
                  <a:lnTo>
                    <a:pt x="11531" y="72390"/>
                  </a:lnTo>
                  <a:lnTo>
                    <a:pt x="11899" y="71120"/>
                  </a:lnTo>
                  <a:lnTo>
                    <a:pt x="12065" y="71120"/>
                  </a:lnTo>
                  <a:lnTo>
                    <a:pt x="12458" y="68580"/>
                  </a:lnTo>
                  <a:lnTo>
                    <a:pt x="12484" y="69850"/>
                  </a:lnTo>
                  <a:lnTo>
                    <a:pt x="13055" y="68580"/>
                  </a:lnTo>
                  <a:lnTo>
                    <a:pt x="13639" y="67310"/>
                  </a:lnTo>
                  <a:lnTo>
                    <a:pt x="13296" y="67310"/>
                  </a:lnTo>
                  <a:lnTo>
                    <a:pt x="15430" y="64770"/>
                  </a:lnTo>
                  <a:lnTo>
                    <a:pt x="17005" y="60960"/>
                  </a:lnTo>
                  <a:lnTo>
                    <a:pt x="19735" y="57150"/>
                  </a:lnTo>
                  <a:lnTo>
                    <a:pt x="19392" y="58420"/>
                  </a:lnTo>
                  <a:lnTo>
                    <a:pt x="18910" y="59690"/>
                  </a:lnTo>
                  <a:lnTo>
                    <a:pt x="20320" y="57150"/>
                  </a:lnTo>
                  <a:lnTo>
                    <a:pt x="22453" y="53340"/>
                  </a:lnTo>
                  <a:lnTo>
                    <a:pt x="23977" y="50800"/>
                  </a:lnTo>
                  <a:lnTo>
                    <a:pt x="23977" y="51689"/>
                  </a:lnTo>
                  <a:lnTo>
                    <a:pt x="24892" y="50800"/>
                  </a:lnTo>
                  <a:lnTo>
                    <a:pt x="25730" y="49530"/>
                  </a:lnTo>
                  <a:lnTo>
                    <a:pt x="26568" y="48260"/>
                  </a:lnTo>
                  <a:lnTo>
                    <a:pt x="26416" y="48260"/>
                  </a:lnTo>
                  <a:lnTo>
                    <a:pt x="25273" y="49530"/>
                  </a:lnTo>
                  <a:lnTo>
                    <a:pt x="26949" y="46990"/>
                  </a:lnTo>
                  <a:lnTo>
                    <a:pt x="27978" y="45720"/>
                  </a:lnTo>
                  <a:lnTo>
                    <a:pt x="30822" y="43180"/>
                  </a:lnTo>
                  <a:lnTo>
                    <a:pt x="31102" y="43180"/>
                  </a:lnTo>
                  <a:lnTo>
                    <a:pt x="32118" y="41910"/>
                  </a:lnTo>
                  <a:lnTo>
                    <a:pt x="34175" y="39370"/>
                  </a:lnTo>
                  <a:lnTo>
                    <a:pt x="34836" y="39370"/>
                  </a:lnTo>
                  <a:lnTo>
                    <a:pt x="35204" y="38100"/>
                  </a:lnTo>
                  <a:lnTo>
                    <a:pt x="36347" y="36830"/>
                  </a:lnTo>
                  <a:lnTo>
                    <a:pt x="35877" y="38100"/>
                  </a:lnTo>
                  <a:lnTo>
                    <a:pt x="36703" y="36830"/>
                  </a:lnTo>
                  <a:lnTo>
                    <a:pt x="37693" y="35560"/>
                  </a:lnTo>
                  <a:lnTo>
                    <a:pt x="38887" y="35560"/>
                  </a:lnTo>
                  <a:lnTo>
                    <a:pt x="39992" y="34290"/>
                  </a:lnTo>
                  <a:lnTo>
                    <a:pt x="39166" y="34290"/>
                  </a:lnTo>
                  <a:lnTo>
                    <a:pt x="41732" y="32766"/>
                  </a:lnTo>
                  <a:lnTo>
                    <a:pt x="42824" y="31750"/>
                  </a:lnTo>
                  <a:lnTo>
                    <a:pt x="44056" y="30480"/>
                  </a:lnTo>
                  <a:lnTo>
                    <a:pt x="45720" y="29210"/>
                  </a:lnTo>
                  <a:lnTo>
                    <a:pt x="46609" y="27940"/>
                  </a:lnTo>
                  <a:lnTo>
                    <a:pt x="49352" y="25400"/>
                  </a:lnTo>
                  <a:lnTo>
                    <a:pt x="49377" y="26454"/>
                  </a:lnTo>
                  <a:lnTo>
                    <a:pt x="50088" y="26073"/>
                  </a:lnTo>
                  <a:lnTo>
                    <a:pt x="51320" y="25400"/>
                  </a:lnTo>
                  <a:lnTo>
                    <a:pt x="52362" y="24130"/>
                  </a:lnTo>
                  <a:lnTo>
                    <a:pt x="53809" y="24130"/>
                  </a:lnTo>
                  <a:lnTo>
                    <a:pt x="58127" y="21590"/>
                  </a:lnTo>
                  <a:lnTo>
                    <a:pt x="56261" y="21590"/>
                  </a:lnTo>
                  <a:lnTo>
                    <a:pt x="61290" y="19050"/>
                  </a:lnTo>
                  <a:lnTo>
                    <a:pt x="61036" y="19050"/>
                  </a:lnTo>
                  <a:lnTo>
                    <a:pt x="63931" y="17780"/>
                  </a:lnTo>
                  <a:lnTo>
                    <a:pt x="63779" y="17780"/>
                  </a:lnTo>
                  <a:lnTo>
                    <a:pt x="66840" y="16510"/>
                  </a:lnTo>
                  <a:lnTo>
                    <a:pt x="69723" y="13970"/>
                  </a:lnTo>
                  <a:lnTo>
                    <a:pt x="72567" y="13970"/>
                  </a:lnTo>
                  <a:lnTo>
                    <a:pt x="75234" y="12700"/>
                  </a:lnTo>
                  <a:lnTo>
                    <a:pt x="79514" y="10160"/>
                  </a:lnTo>
                  <a:lnTo>
                    <a:pt x="82130" y="8890"/>
                  </a:lnTo>
                  <a:lnTo>
                    <a:pt x="82397" y="8890"/>
                  </a:lnTo>
                  <a:lnTo>
                    <a:pt x="81711" y="10160"/>
                  </a:lnTo>
                  <a:lnTo>
                    <a:pt x="84709" y="8890"/>
                  </a:lnTo>
                  <a:lnTo>
                    <a:pt x="84861" y="8890"/>
                  </a:lnTo>
                  <a:lnTo>
                    <a:pt x="86956" y="7620"/>
                  </a:lnTo>
                  <a:lnTo>
                    <a:pt x="91541" y="6350"/>
                  </a:lnTo>
                  <a:lnTo>
                    <a:pt x="95478" y="6350"/>
                  </a:lnTo>
                  <a:lnTo>
                    <a:pt x="97358" y="5080"/>
                  </a:lnTo>
                  <a:lnTo>
                    <a:pt x="98780" y="5080"/>
                  </a:lnTo>
                  <a:lnTo>
                    <a:pt x="101587" y="3810"/>
                  </a:lnTo>
                  <a:lnTo>
                    <a:pt x="110121" y="3810"/>
                  </a:lnTo>
                  <a:lnTo>
                    <a:pt x="118795" y="2540"/>
                  </a:lnTo>
                  <a:lnTo>
                    <a:pt x="136296" y="2540"/>
                  </a:lnTo>
                  <a:lnTo>
                    <a:pt x="144945" y="3810"/>
                  </a:lnTo>
                  <a:lnTo>
                    <a:pt x="150482" y="3810"/>
                  </a:lnTo>
                  <a:lnTo>
                    <a:pt x="151231" y="5080"/>
                  </a:lnTo>
                  <a:lnTo>
                    <a:pt x="154470" y="5080"/>
                  </a:lnTo>
                  <a:lnTo>
                    <a:pt x="156337" y="6350"/>
                  </a:lnTo>
                  <a:lnTo>
                    <a:pt x="158496" y="6350"/>
                  </a:lnTo>
                  <a:lnTo>
                    <a:pt x="160172" y="7620"/>
                  </a:lnTo>
                  <a:lnTo>
                    <a:pt x="162788" y="7620"/>
                  </a:lnTo>
                  <a:lnTo>
                    <a:pt x="165404" y="8890"/>
                  </a:lnTo>
                  <a:lnTo>
                    <a:pt x="168300" y="10160"/>
                  </a:lnTo>
                  <a:lnTo>
                    <a:pt x="169202" y="10160"/>
                  </a:lnTo>
                  <a:lnTo>
                    <a:pt x="171437" y="11430"/>
                  </a:lnTo>
                  <a:lnTo>
                    <a:pt x="173939" y="12700"/>
                  </a:lnTo>
                  <a:lnTo>
                    <a:pt x="174129" y="12700"/>
                  </a:lnTo>
                  <a:lnTo>
                    <a:pt x="180200" y="15240"/>
                  </a:lnTo>
                  <a:lnTo>
                    <a:pt x="186131" y="19050"/>
                  </a:lnTo>
                  <a:lnTo>
                    <a:pt x="191719" y="22860"/>
                  </a:lnTo>
                  <a:lnTo>
                    <a:pt x="196735" y="26670"/>
                  </a:lnTo>
                  <a:lnTo>
                    <a:pt x="196392" y="26670"/>
                  </a:lnTo>
                  <a:lnTo>
                    <a:pt x="198450" y="27940"/>
                  </a:lnTo>
                  <a:lnTo>
                    <a:pt x="200190" y="30480"/>
                  </a:lnTo>
                  <a:lnTo>
                    <a:pt x="201891" y="31750"/>
                  </a:lnTo>
                  <a:lnTo>
                    <a:pt x="203288" y="32766"/>
                  </a:lnTo>
                  <a:lnTo>
                    <a:pt x="203682" y="33096"/>
                  </a:lnTo>
                  <a:lnTo>
                    <a:pt x="205105" y="35560"/>
                  </a:lnTo>
                  <a:lnTo>
                    <a:pt x="206527" y="35560"/>
                  </a:lnTo>
                  <a:lnTo>
                    <a:pt x="207594" y="36830"/>
                  </a:lnTo>
                  <a:lnTo>
                    <a:pt x="208318" y="38100"/>
                  </a:lnTo>
                  <a:lnTo>
                    <a:pt x="208686" y="38100"/>
                  </a:lnTo>
                  <a:lnTo>
                    <a:pt x="209499" y="39370"/>
                  </a:lnTo>
                  <a:lnTo>
                    <a:pt x="211582" y="41910"/>
                  </a:lnTo>
                  <a:lnTo>
                    <a:pt x="211836" y="41910"/>
                  </a:lnTo>
                  <a:lnTo>
                    <a:pt x="212115" y="41910"/>
                  </a:lnTo>
                  <a:lnTo>
                    <a:pt x="212267" y="42697"/>
                  </a:lnTo>
                  <a:lnTo>
                    <a:pt x="211836" y="41910"/>
                  </a:lnTo>
                  <a:lnTo>
                    <a:pt x="212369" y="43180"/>
                  </a:lnTo>
                  <a:lnTo>
                    <a:pt x="212547" y="43180"/>
                  </a:lnTo>
                  <a:lnTo>
                    <a:pt x="213271" y="44450"/>
                  </a:lnTo>
                  <a:lnTo>
                    <a:pt x="215125" y="45720"/>
                  </a:lnTo>
                  <a:lnTo>
                    <a:pt x="215455" y="46469"/>
                  </a:lnTo>
                  <a:lnTo>
                    <a:pt x="220433" y="54610"/>
                  </a:lnTo>
                  <a:lnTo>
                    <a:pt x="224701" y="63500"/>
                  </a:lnTo>
                  <a:lnTo>
                    <a:pt x="232016" y="81280"/>
                  </a:lnTo>
                  <a:lnTo>
                    <a:pt x="231190" y="80010"/>
                  </a:lnTo>
                  <a:lnTo>
                    <a:pt x="232740" y="85877"/>
                  </a:lnTo>
                  <a:lnTo>
                    <a:pt x="234302" y="91440"/>
                  </a:lnTo>
                  <a:lnTo>
                    <a:pt x="236308" y="101600"/>
                  </a:lnTo>
                  <a:lnTo>
                    <a:pt x="236943" y="106680"/>
                  </a:lnTo>
                  <a:lnTo>
                    <a:pt x="237591" y="110490"/>
                  </a:lnTo>
                  <a:lnTo>
                    <a:pt x="238099" y="115570"/>
                  </a:lnTo>
                  <a:lnTo>
                    <a:pt x="238226" y="116840"/>
                  </a:lnTo>
                  <a:lnTo>
                    <a:pt x="238823" y="11938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4" name="object 94"/>
            <p:cNvSpPr/>
            <p:nvPr/>
          </p:nvSpPr>
          <p:spPr>
            <a:xfrm>
              <a:off x="11133887" y="5117985"/>
              <a:ext cx="224790" cy="154940"/>
            </a:xfrm>
            <a:custGeom>
              <a:avLst/>
              <a:gdLst/>
              <a:ahLst/>
              <a:cxnLst/>
              <a:rect l="l" t="t" r="r" b="b"/>
              <a:pathLst>
                <a:path w="224790" h="154939">
                  <a:moveTo>
                    <a:pt x="39052" y="82550"/>
                  </a:moveTo>
                  <a:lnTo>
                    <a:pt x="37503" y="81280"/>
                  </a:lnTo>
                  <a:lnTo>
                    <a:pt x="30568" y="76200"/>
                  </a:lnTo>
                  <a:lnTo>
                    <a:pt x="26238" y="74930"/>
                  </a:lnTo>
                  <a:lnTo>
                    <a:pt x="22275" y="76200"/>
                  </a:lnTo>
                  <a:lnTo>
                    <a:pt x="24434" y="78740"/>
                  </a:lnTo>
                  <a:lnTo>
                    <a:pt x="29565" y="80010"/>
                  </a:lnTo>
                  <a:lnTo>
                    <a:pt x="30048" y="82550"/>
                  </a:lnTo>
                  <a:lnTo>
                    <a:pt x="39052" y="82550"/>
                  </a:lnTo>
                  <a:close/>
                </a:path>
                <a:path w="224790" h="154939">
                  <a:moveTo>
                    <a:pt x="224383" y="123190"/>
                  </a:moveTo>
                  <a:lnTo>
                    <a:pt x="217779" y="124460"/>
                  </a:lnTo>
                  <a:lnTo>
                    <a:pt x="210934" y="123190"/>
                  </a:lnTo>
                  <a:lnTo>
                    <a:pt x="202158" y="123190"/>
                  </a:lnTo>
                  <a:lnTo>
                    <a:pt x="197586" y="121920"/>
                  </a:lnTo>
                  <a:lnTo>
                    <a:pt x="184962" y="121920"/>
                  </a:lnTo>
                  <a:lnTo>
                    <a:pt x="173113" y="120650"/>
                  </a:lnTo>
                  <a:lnTo>
                    <a:pt x="148590" y="120650"/>
                  </a:lnTo>
                  <a:lnTo>
                    <a:pt x="137325" y="119380"/>
                  </a:lnTo>
                  <a:lnTo>
                    <a:pt x="130505" y="115570"/>
                  </a:lnTo>
                  <a:lnTo>
                    <a:pt x="128739" y="113030"/>
                  </a:lnTo>
                  <a:lnTo>
                    <a:pt x="126644" y="110490"/>
                  </a:lnTo>
                  <a:lnTo>
                    <a:pt x="127165" y="109220"/>
                  </a:lnTo>
                  <a:lnTo>
                    <a:pt x="127088" y="105410"/>
                  </a:lnTo>
                  <a:lnTo>
                    <a:pt x="125539" y="105410"/>
                  </a:lnTo>
                  <a:lnTo>
                    <a:pt x="126352" y="102870"/>
                  </a:lnTo>
                  <a:lnTo>
                    <a:pt x="127381" y="100330"/>
                  </a:lnTo>
                  <a:lnTo>
                    <a:pt x="128841" y="99060"/>
                  </a:lnTo>
                  <a:lnTo>
                    <a:pt x="131762" y="96520"/>
                  </a:lnTo>
                  <a:lnTo>
                    <a:pt x="133210" y="95250"/>
                  </a:lnTo>
                  <a:lnTo>
                    <a:pt x="140068" y="93980"/>
                  </a:lnTo>
                  <a:lnTo>
                    <a:pt x="146202" y="93980"/>
                  </a:lnTo>
                  <a:lnTo>
                    <a:pt x="159105" y="91440"/>
                  </a:lnTo>
                  <a:lnTo>
                    <a:pt x="162242" y="90170"/>
                  </a:lnTo>
                  <a:lnTo>
                    <a:pt x="165392" y="88900"/>
                  </a:lnTo>
                  <a:lnTo>
                    <a:pt x="171513" y="87630"/>
                  </a:lnTo>
                  <a:lnTo>
                    <a:pt x="173367" y="86360"/>
                  </a:lnTo>
                  <a:lnTo>
                    <a:pt x="175209" y="85090"/>
                  </a:lnTo>
                  <a:lnTo>
                    <a:pt x="179400" y="83820"/>
                  </a:lnTo>
                  <a:lnTo>
                    <a:pt x="185242" y="86360"/>
                  </a:lnTo>
                  <a:lnTo>
                    <a:pt x="190030" y="92710"/>
                  </a:lnTo>
                  <a:lnTo>
                    <a:pt x="192354" y="93980"/>
                  </a:lnTo>
                  <a:lnTo>
                    <a:pt x="193713" y="95250"/>
                  </a:lnTo>
                  <a:lnTo>
                    <a:pt x="197142" y="95250"/>
                  </a:lnTo>
                  <a:lnTo>
                    <a:pt x="198793" y="93980"/>
                  </a:lnTo>
                  <a:lnTo>
                    <a:pt x="199339" y="92710"/>
                  </a:lnTo>
                  <a:lnTo>
                    <a:pt x="199415" y="91440"/>
                  </a:lnTo>
                  <a:lnTo>
                    <a:pt x="198348" y="91440"/>
                  </a:lnTo>
                  <a:lnTo>
                    <a:pt x="193560" y="90170"/>
                  </a:lnTo>
                  <a:lnTo>
                    <a:pt x="190106" y="86360"/>
                  </a:lnTo>
                  <a:lnTo>
                    <a:pt x="189153" y="83820"/>
                  </a:lnTo>
                  <a:lnTo>
                    <a:pt x="188671" y="82550"/>
                  </a:lnTo>
                  <a:lnTo>
                    <a:pt x="189166" y="81280"/>
                  </a:lnTo>
                  <a:lnTo>
                    <a:pt x="191528" y="80010"/>
                  </a:lnTo>
                  <a:lnTo>
                    <a:pt x="200063" y="80010"/>
                  </a:lnTo>
                  <a:lnTo>
                    <a:pt x="203250" y="78740"/>
                  </a:lnTo>
                  <a:lnTo>
                    <a:pt x="203136" y="77470"/>
                  </a:lnTo>
                  <a:lnTo>
                    <a:pt x="203009" y="76200"/>
                  </a:lnTo>
                  <a:lnTo>
                    <a:pt x="197383" y="78740"/>
                  </a:lnTo>
                  <a:lnTo>
                    <a:pt x="189979" y="74930"/>
                  </a:lnTo>
                  <a:lnTo>
                    <a:pt x="182422" y="78740"/>
                  </a:lnTo>
                  <a:lnTo>
                    <a:pt x="180327" y="81280"/>
                  </a:lnTo>
                  <a:lnTo>
                    <a:pt x="177876" y="81280"/>
                  </a:lnTo>
                  <a:lnTo>
                    <a:pt x="177990" y="77470"/>
                  </a:lnTo>
                  <a:lnTo>
                    <a:pt x="178066" y="74930"/>
                  </a:lnTo>
                  <a:lnTo>
                    <a:pt x="183019" y="71120"/>
                  </a:lnTo>
                  <a:lnTo>
                    <a:pt x="191668" y="62230"/>
                  </a:lnTo>
                  <a:lnTo>
                    <a:pt x="194906" y="54610"/>
                  </a:lnTo>
                  <a:lnTo>
                    <a:pt x="195935" y="48260"/>
                  </a:lnTo>
                  <a:lnTo>
                    <a:pt x="195986" y="46990"/>
                  </a:lnTo>
                  <a:lnTo>
                    <a:pt x="195821" y="46990"/>
                  </a:lnTo>
                  <a:lnTo>
                    <a:pt x="194906" y="45720"/>
                  </a:lnTo>
                  <a:lnTo>
                    <a:pt x="194386" y="46990"/>
                  </a:lnTo>
                  <a:lnTo>
                    <a:pt x="192481" y="49530"/>
                  </a:lnTo>
                  <a:lnTo>
                    <a:pt x="191820" y="52070"/>
                  </a:lnTo>
                  <a:lnTo>
                    <a:pt x="189242" y="58420"/>
                  </a:lnTo>
                  <a:lnTo>
                    <a:pt x="186842" y="62230"/>
                  </a:lnTo>
                  <a:lnTo>
                    <a:pt x="180784" y="67310"/>
                  </a:lnTo>
                  <a:lnTo>
                    <a:pt x="177101" y="69850"/>
                  </a:lnTo>
                  <a:lnTo>
                    <a:pt x="173570" y="74930"/>
                  </a:lnTo>
                  <a:lnTo>
                    <a:pt x="172935" y="77470"/>
                  </a:lnTo>
                  <a:lnTo>
                    <a:pt x="169252" y="82550"/>
                  </a:lnTo>
                  <a:lnTo>
                    <a:pt x="165468" y="85090"/>
                  </a:lnTo>
                  <a:lnTo>
                    <a:pt x="161239" y="86360"/>
                  </a:lnTo>
                  <a:lnTo>
                    <a:pt x="159550" y="86360"/>
                  </a:lnTo>
                  <a:lnTo>
                    <a:pt x="159512" y="81280"/>
                  </a:lnTo>
                  <a:lnTo>
                    <a:pt x="162598" y="77470"/>
                  </a:lnTo>
                  <a:lnTo>
                    <a:pt x="161239" y="74930"/>
                  </a:lnTo>
                  <a:lnTo>
                    <a:pt x="157607" y="76200"/>
                  </a:lnTo>
                  <a:lnTo>
                    <a:pt x="156781" y="80010"/>
                  </a:lnTo>
                  <a:lnTo>
                    <a:pt x="153149" y="86360"/>
                  </a:lnTo>
                  <a:lnTo>
                    <a:pt x="150863" y="87630"/>
                  </a:lnTo>
                  <a:lnTo>
                    <a:pt x="144907" y="90170"/>
                  </a:lnTo>
                  <a:lnTo>
                    <a:pt x="141249" y="88900"/>
                  </a:lnTo>
                  <a:lnTo>
                    <a:pt x="130619" y="88900"/>
                  </a:lnTo>
                  <a:lnTo>
                    <a:pt x="127520" y="91440"/>
                  </a:lnTo>
                  <a:lnTo>
                    <a:pt x="129197" y="86360"/>
                  </a:lnTo>
                  <a:lnTo>
                    <a:pt x="130937" y="83820"/>
                  </a:lnTo>
                  <a:lnTo>
                    <a:pt x="131800" y="82550"/>
                  </a:lnTo>
                  <a:lnTo>
                    <a:pt x="138176" y="78740"/>
                  </a:lnTo>
                  <a:lnTo>
                    <a:pt x="141338" y="77470"/>
                  </a:lnTo>
                  <a:lnTo>
                    <a:pt x="147167" y="73660"/>
                  </a:lnTo>
                  <a:lnTo>
                    <a:pt x="149110" y="72390"/>
                  </a:lnTo>
                  <a:lnTo>
                    <a:pt x="152984" y="67310"/>
                  </a:lnTo>
                  <a:lnTo>
                    <a:pt x="157581" y="64770"/>
                  </a:lnTo>
                  <a:lnTo>
                    <a:pt x="163842" y="59690"/>
                  </a:lnTo>
                  <a:lnTo>
                    <a:pt x="170395" y="57150"/>
                  </a:lnTo>
                  <a:lnTo>
                    <a:pt x="173570" y="54610"/>
                  </a:lnTo>
                  <a:lnTo>
                    <a:pt x="176745" y="52070"/>
                  </a:lnTo>
                  <a:lnTo>
                    <a:pt x="182384" y="48260"/>
                  </a:lnTo>
                  <a:lnTo>
                    <a:pt x="185534" y="44450"/>
                  </a:lnTo>
                  <a:lnTo>
                    <a:pt x="187883" y="40640"/>
                  </a:lnTo>
                  <a:lnTo>
                    <a:pt x="189179" y="36830"/>
                  </a:lnTo>
                  <a:lnTo>
                    <a:pt x="184289" y="41910"/>
                  </a:lnTo>
                  <a:lnTo>
                    <a:pt x="178777" y="46990"/>
                  </a:lnTo>
                  <a:lnTo>
                    <a:pt x="172580" y="50800"/>
                  </a:lnTo>
                  <a:lnTo>
                    <a:pt x="165633" y="54610"/>
                  </a:lnTo>
                  <a:lnTo>
                    <a:pt x="167982" y="49530"/>
                  </a:lnTo>
                  <a:lnTo>
                    <a:pt x="170688" y="45720"/>
                  </a:lnTo>
                  <a:lnTo>
                    <a:pt x="175933" y="39370"/>
                  </a:lnTo>
                  <a:lnTo>
                    <a:pt x="178346" y="36830"/>
                  </a:lnTo>
                  <a:lnTo>
                    <a:pt x="181368" y="30480"/>
                  </a:lnTo>
                  <a:lnTo>
                    <a:pt x="181876" y="26670"/>
                  </a:lnTo>
                  <a:lnTo>
                    <a:pt x="180174" y="24130"/>
                  </a:lnTo>
                  <a:lnTo>
                    <a:pt x="178282" y="31750"/>
                  </a:lnTo>
                  <a:lnTo>
                    <a:pt x="170599" y="36830"/>
                  </a:lnTo>
                  <a:lnTo>
                    <a:pt x="163550" y="46990"/>
                  </a:lnTo>
                  <a:lnTo>
                    <a:pt x="161886" y="50800"/>
                  </a:lnTo>
                  <a:lnTo>
                    <a:pt x="155790" y="58420"/>
                  </a:lnTo>
                  <a:lnTo>
                    <a:pt x="150926" y="60960"/>
                  </a:lnTo>
                  <a:lnTo>
                    <a:pt x="141757" y="66040"/>
                  </a:lnTo>
                  <a:lnTo>
                    <a:pt x="133083" y="73660"/>
                  </a:lnTo>
                  <a:lnTo>
                    <a:pt x="133362" y="71120"/>
                  </a:lnTo>
                  <a:lnTo>
                    <a:pt x="133045" y="67310"/>
                  </a:lnTo>
                  <a:lnTo>
                    <a:pt x="132943" y="66040"/>
                  </a:lnTo>
                  <a:lnTo>
                    <a:pt x="132842" y="64770"/>
                  </a:lnTo>
                  <a:lnTo>
                    <a:pt x="132727" y="63500"/>
                  </a:lnTo>
                  <a:lnTo>
                    <a:pt x="132600" y="62230"/>
                  </a:lnTo>
                  <a:lnTo>
                    <a:pt x="132524" y="60960"/>
                  </a:lnTo>
                  <a:lnTo>
                    <a:pt x="132461" y="59690"/>
                  </a:lnTo>
                  <a:lnTo>
                    <a:pt x="131749" y="58420"/>
                  </a:lnTo>
                  <a:lnTo>
                    <a:pt x="130213" y="58420"/>
                  </a:lnTo>
                  <a:lnTo>
                    <a:pt x="129540" y="62230"/>
                  </a:lnTo>
                  <a:lnTo>
                    <a:pt x="128498" y="67310"/>
                  </a:lnTo>
                  <a:lnTo>
                    <a:pt x="126415" y="74930"/>
                  </a:lnTo>
                  <a:lnTo>
                    <a:pt x="125615" y="77470"/>
                  </a:lnTo>
                  <a:lnTo>
                    <a:pt x="126085" y="78740"/>
                  </a:lnTo>
                  <a:lnTo>
                    <a:pt x="124663" y="81280"/>
                  </a:lnTo>
                  <a:lnTo>
                    <a:pt x="123291" y="82550"/>
                  </a:lnTo>
                  <a:lnTo>
                    <a:pt x="122085" y="83820"/>
                  </a:lnTo>
                  <a:lnTo>
                    <a:pt x="120154" y="77470"/>
                  </a:lnTo>
                  <a:lnTo>
                    <a:pt x="119392" y="69850"/>
                  </a:lnTo>
                  <a:lnTo>
                    <a:pt x="119507" y="62230"/>
                  </a:lnTo>
                  <a:lnTo>
                    <a:pt x="120205" y="55880"/>
                  </a:lnTo>
                  <a:lnTo>
                    <a:pt x="121742" y="50800"/>
                  </a:lnTo>
                  <a:lnTo>
                    <a:pt x="124294" y="47142"/>
                  </a:lnTo>
                  <a:lnTo>
                    <a:pt x="124396" y="46990"/>
                  </a:lnTo>
                  <a:lnTo>
                    <a:pt x="128346" y="45720"/>
                  </a:lnTo>
                  <a:lnTo>
                    <a:pt x="128676" y="45720"/>
                  </a:lnTo>
                  <a:lnTo>
                    <a:pt x="128841" y="44450"/>
                  </a:lnTo>
                  <a:lnTo>
                    <a:pt x="129679" y="45720"/>
                  </a:lnTo>
                  <a:lnTo>
                    <a:pt x="131559" y="46990"/>
                  </a:lnTo>
                  <a:lnTo>
                    <a:pt x="138849" y="48260"/>
                  </a:lnTo>
                  <a:lnTo>
                    <a:pt x="144818" y="48260"/>
                  </a:lnTo>
                  <a:lnTo>
                    <a:pt x="153085" y="45720"/>
                  </a:lnTo>
                  <a:lnTo>
                    <a:pt x="154533" y="44450"/>
                  </a:lnTo>
                  <a:lnTo>
                    <a:pt x="155981" y="43180"/>
                  </a:lnTo>
                  <a:lnTo>
                    <a:pt x="156032" y="41910"/>
                  </a:lnTo>
                  <a:lnTo>
                    <a:pt x="156070" y="40640"/>
                  </a:lnTo>
                  <a:lnTo>
                    <a:pt x="151828" y="41910"/>
                  </a:lnTo>
                  <a:lnTo>
                    <a:pt x="147066" y="41910"/>
                  </a:lnTo>
                  <a:lnTo>
                    <a:pt x="143332" y="39370"/>
                  </a:lnTo>
                  <a:lnTo>
                    <a:pt x="145237" y="39370"/>
                  </a:lnTo>
                  <a:lnTo>
                    <a:pt x="146850" y="38100"/>
                  </a:lnTo>
                  <a:lnTo>
                    <a:pt x="148463" y="36830"/>
                  </a:lnTo>
                  <a:lnTo>
                    <a:pt x="150114" y="34290"/>
                  </a:lnTo>
                  <a:lnTo>
                    <a:pt x="157048" y="29210"/>
                  </a:lnTo>
                  <a:lnTo>
                    <a:pt x="163830" y="27940"/>
                  </a:lnTo>
                  <a:lnTo>
                    <a:pt x="169595" y="20320"/>
                  </a:lnTo>
                  <a:lnTo>
                    <a:pt x="169519" y="19050"/>
                  </a:lnTo>
                  <a:lnTo>
                    <a:pt x="169443" y="17780"/>
                  </a:lnTo>
                  <a:lnTo>
                    <a:pt x="169354" y="16510"/>
                  </a:lnTo>
                  <a:lnTo>
                    <a:pt x="168808" y="11430"/>
                  </a:lnTo>
                  <a:lnTo>
                    <a:pt x="162953" y="19050"/>
                  </a:lnTo>
                  <a:lnTo>
                    <a:pt x="161505" y="20320"/>
                  </a:lnTo>
                  <a:lnTo>
                    <a:pt x="156083" y="20320"/>
                  </a:lnTo>
                  <a:lnTo>
                    <a:pt x="152844" y="22860"/>
                  </a:lnTo>
                  <a:lnTo>
                    <a:pt x="147421" y="29210"/>
                  </a:lnTo>
                  <a:lnTo>
                    <a:pt x="145148" y="33020"/>
                  </a:lnTo>
                  <a:lnTo>
                    <a:pt x="141236" y="35560"/>
                  </a:lnTo>
                  <a:lnTo>
                    <a:pt x="140322" y="36830"/>
                  </a:lnTo>
                  <a:lnTo>
                    <a:pt x="137680" y="36830"/>
                  </a:lnTo>
                  <a:lnTo>
                    <a:pt x="137236" y="34290"/>
                  </a:lnTo>
                  <a:lnTo>
                    <a:pt x="137121" y="33020"/>
                  </a:lnTo>
                  <a:lnTo>
                    <a:pt x="136994" y="31750"/>
                  </a:lnTo>
                  <a:lnTo>
                    <a:pt x="136867" y="30480"/>
                  </a:lnTo>
                  <a:lnTo>
                    <a:pt x="139001" y="26670"/>
                  </a:lnTo>
                  <a:lnTo>
                    <a:pt x="143878" y="21590"/>
                  </a:lnTo>
                  <a:lnTo>
                    <a:pt x="146735" y="19050"/>
                  </a:lnTo>
                  <a:lnTo>
                    <a:pt x="150050" y="12700"/>
                  </a:lnTo>
                  <a:lnTo>
                    <a:pt x="150152" y="7620"/>
                  </a:lnTo>
                  <a:lnTo>
                    <a:pt x="146977" y="5080"/>
                  </a:lnTo>
                  <a:lnTo>
                    <a:pt x="146431" y="5080"/>
                  </a:lnTo>
                  <a:lnTo>
                    <a:pt x="145072" y="6350"/>
                  </a:lnTo>
                  <a:lnTo>
                    <a:pt x="144703" y="6350"/>
                  </a:lnTo>
                  <a:lnTo>
                    <a:pt x="143497" y="15240"/>
                  </a:lnTo>
                  <a:lnTo>
                    <a:pt x="120929" y="38100"/>
                  </a:lnTo>
                  <a:lnTo>
                    <a:pt x="120307" y="35560"/>
                  </a:lnTo>
                  <a:lnTo>
                    <a:pt x="119253" y="33020"/>
                  </a:lnTo>
                  <a:lnTo>
                    <a:pt x="119164" y="31750"/>
                  </a:lnTo>
                  <a:lnTo>
                    <a:pt x="119062" y="30480"/>
                  </a:lnTo>
                  <a:lnTo>
                    <a:pt x="118960" y="29210"/>
                  </a:lnTo>
                  <a:lnTo>
                    <a:pt x="118859" y="27940"/>
                  </a:lnTo>
                  <a:lnTo>
                    <a:pt x="118757" y="26670"/>
                  </a:lnTo>
                  <a:lnTo>
                    <a:pt x="120777" y="24130"/>
                  </a:lnTo>
                  <a:lnTo>
                    <a:pt x="124917" y="19050"/>
                  </a:lnTo>
                  <a:lnTo>
                    <a:pt x="125945" y="17780"/>
                  </a:lnTo>
                  <a:lnTo>
                    <a:pt x="129108" y="15240"/>
                  </a:lnTo>
                  <a:lnTo>
                    <a:pt x="134429" y="8890"/>
                  </a:lnTo>
                  <a:lnTo>
                    <a:pt x="136626" y="6350"/>
                  </a:lnTo>
                  <a:lnTo>
                    <a:pt x="136626" y="1270"/>
                  </a:lnTo>
                  <a:lnTo>
                    <a:pt x="130390" y="6350"/>
                  </a:lnTo>
                  <a:lnTo>
                    <a:pt x="125285" y="12700"/>
                  </a:lnTo>
                  <a:lnTo>
                    <a:pt x="121869" y="19050"/>
                  </a:lnTo>
                  <a:lnTo>
                    <a:pt x="120853" y="17780"/>
                  </a:lnTo>
                  <a:lnTo>
                    <a:pt x="121170" y="16510"/>
                  </a:lnTo>
                  <a:lnTo>
                    <a:pt x="121780" y="11430"/>
                  </a:lnTo>
                  <a:lnTo>
                    <a:pt x="121843" y="8890"/>
                  </a:lnTo>
                  <a:lnTo>
                    <a:pt x="120357" y="5080"/>
                  </a:lnTo>
                  <a:lnTo>
                    <a:pt x="118719" y="2540"/>
                  </a:lnTo>
                  <a:lnTo>
                    <a:pt x="116408" y="1270"/>
                  </a:lnTo>
                  <a:lnTo>
                    <a:pt x="118478" y="5080"/>
                  </a:lnTo>
                  <a:lnTo>
                    <a:pt x="118364" y="7620"/>
                  </a:lnTo>
                  <a:lnTo>
                    <a:pt x="118237" y="10160"/>
                  </a:lnTo>
                  <a:lnTo>
                    <a:pt x="116141" y="17780"/>
                  </a:lnTo>
                  <a:lnTo>
                    <a:pt x="114668" y="20320"/>
                  </a:lnTo>
                  <a:lnTo>
                    <a:pt x="113385" y="24130"/>
                  </a:lnTo>
                  <a:lnTo>
                    <a:pt x="112864" y="22860"/>
                  </a:lnTo>
                  <a:lnTo>
                    <a:pt x="112179" y="21590"/>
                  </a:lnTo>
                  <a:lnTo>
                    <a:pt x="109639" y="20320"/>
                  </a:lnTo>
                  <a:lnTo>
                    <a:pt x="107378" y="19050"/>
                  </a:lnTo>
                  <a:lnTo>
                    <a:pt x="106273" y="17780"/>
                  </a:lnTo>
                  <a:lnTo>
                    <a:pt x="104063" y="15240"/>
                  </a:lnTo>
                  <a:lnTo>
                    <a:pt x="104419" y="12700"/>
                  </a:lnTo>
                  <a:lnTo>
                    <a:pt x="105486" y="6350"/>
                  </a:lnTo>
                  <a:lnTo>
                    <a:pt x="106032" y="2540"/>
                  </a:lnTo>
                  <a:lnTo>
                    <a:pt x="104355" y="0"/>
                  </a:lnTo>
                  <a:lnTo>
                    <a:pt x="104724" y="5080"/>
                  </a:lnTo>
                  <a:lnTo>
                    <a:pt x="100584" y="10160"/>
                  </a:lnTo>
                  <a:lnTo>
                    <a:pt x="101015" y="13970"/>
                  </a:lnTo>
                  <a:lnTo>
                    <a:pt x="101104" y="15240"/>
                  </a:lnTo>
                  <a:lnTo>
                    <a:pt x="101295" y="16510"/>
                  </a:lnTo>
                  <a:lnTo>
                    <a:pt x="100076" y="17780"/>
                  </a:lnTo>
                  <a:lnTo>
                    <a:pt x="95516" y="17780"/>
                  </a:lnTo>
                  <a:lnTo>
                    <a:pt x="93116" y="15240"/>
                  </a:lnTo>
                  <a:lnTo>
                    <a:pt x="92532" y="15240"/>
                  </a:lnTo>
                  <a:lnTo>
                    <a:pt x="88011" y="8890"/>
                  </a:lnTo>
                  <a:lnTo>
                    <a:pt x="80302" y="6350"/>
                  </a:lnTo>
                  <a:lnTo>
                    <a:pt x="73837" y="7620"/>
                  </a:lnTo>
                  <a:lnTo>
                    <a:pt x="77698" y="8890"/>
                  </a:lnTo>
                  <a:lnTo>
                    <a:pt x="81241" y="11430"/>
                  </a:lnTo>
                  <a:lnTo>
                    <a:pt x="85382" y="15240"/>
                  </a:lnTo>
                  <a:lnTo>
                    <a:pt x="86588" y="17780"/>
                  </a:lnTo>
                  <a:lnTo>
                    <a:pt x="93992" y="25400"/>
                  </a:lnTo>
                  <a:lnTo>
                    <a:pt x="103530" y="24130"/>
                  </a:lnTo>
                  <a:lnTo>
                    <a:pt x="109601" y="29210"/>
                  </a:lnTo>
                  <a:lnTo>
                    <a:pt x="110515" y="30480"/>
                  </a:lnTo>
                  <a:lnTo>
                    <a:pt x="111340" y="30480"/>
                  </a:lnTo>
                  <a:lnTo>
                    <a:pt x="110667" y="33020"/>
                  </a:lnTo>
                  <a:lnTo>
                    <a:pt x="110591" y="34290"/>
                  </a:lnTo>
                  <a:lnTo>
                    <a:pt x="110515" y="35560"/>
                  </a:lnTo>
                  <a:lnTo>
                    <a:pt x="112090" y="40640"/>
                  </a:lnTo>
                  <a:lnTo>
                    <a:pt x="112560" y="41910"/>
                  </a:lnTo>
                  <a:lnTo>
                    <a:pt x="112458" y="44450"/>
                  </a:lnTo>
                  <a:lnTo>
                    <a:pt x="112382" y="45720"/>
                  </a:lnTo>
                  <a:lnTo>
                    <a:pt x="112293" y="46990"/>
                  </a:lnTo>
                  <a:lnTo>
                    <a:pt x="111785" y="48260"/>
                  </a:lnTo>
                  <a:lnTo>
                    <a:pt x="111226" y="50800"/>
                  </a:lnTo>
                  <a:lnTo>
                    <a:pt x="111150" y="52070"/>
                  </a:lnTo>
                  <a:lnTo>
                    <a:pt x="110718" y="53340"/>
                  </a:lnTo>
                  <a:lnTo>
                    <a:pt x="110363" y="54610"/>
                  </a:lnTo>
                  <a:lnTo>
                    <a:pt x="110070" y="55880"/>
                  </a:lnTo>
                  <a:lnTo>
                    <a:pt x="106476" y="53340"/>
                  </a:lnTo>
                  <a:lnTo>
                    <a:pt x="103695" y="49530"/>
                  </a:lnTo>
                  <a:lnTo>
                    <a:pt x="103022" y="47142"/>
                  </a:lnTo>
                  <a:lnTo>
                    <a:pt x="102971" y="46990"/>
                  </a:lnTo>
                  <a:lnTo>
                    <a:pt x="101879" y="43180"/>
                  </a:lnTo>
                  <a:lnTo>
                    <a:pt x="101930" y="40640"/>
                  </a:lnTo>
                  <a:lnTo>
                    <a:pt x="100291" y="35560"/>
                  </a:lnTo>
                  <a:lnTo>
                    <a:pt x="98221" y="33020"/>
                  </a:lnTo>
                  <a:lnTo>
                    <a:pt x="94856" y="33020"/>
                  </a:lnTo>
                  <a:lnTo>
                    <a:pt x="96710" y="34290"/>
                  </a:lnTo>
                  <a:lnTo>
                    <a:pt x="97650" y="35560"/>
                  </a:lnTo>
                  <a:lnTo>
                    <a:pt x="97726" y="36830"/>
                  </a:lnTo>
                  <a:lnTo>
                    <a:pt x="97802" y="38100"/>
                  </a:lnTo>
                  <a:lnTo>
                    <a:pt x="97878" y="39370"/>
                  </a:lnTo>
                  <a:lnTo>
                    <a:pt x="97942" y="40640"/>
                  </a:lnTo>
                  <a:lnTo>
                    <a:pt x="97447" y="41910"/>
                  </a:lnTo>
                  <a:lnTo>
                    <a:pt x="96761" y="46990"/>
                  </a:lnTo>
                  <a:lnTo>
                    <a:pt x="95999" y="46990"/>
                  </a:lnTo>
                  <a:lnTo>
                    <a:pt x="95262" y="45720"/>
                  </a:lnTo>
                  <a:lnTo>
                    <a:pt x="91541" y="41910"/>
                  </a:lnTo>
                  <a:lnTo>
                    <a:pt x="90043" y="36830"/>
                  </a:lnTo>
                  <a:lnTo>
                    <a:pt x="85255" y="29210"/>
                  </a:lnTo>
                  <a:lnTo>
                    <a:pt x="82054" y="26670"/>
                  </a:lnTo>
                  <a:lnTo>
                    <a:pt x="76885" y="22860"/>
                  </a:lnTo>
                  <a:lnTo>
                    <a:pt x="75399" y="22860"/>
                  </a:lnTo>
                  <a:lnTo>
                    <a:pt x="73037" y="20320"/>
                  </a:lnTo>
                  <a:lnTo>
                    <a:pt x="72186" y="19050"/>
                  </a:lnTo>
                  <a:lnTo>
                    <a:pt x="72491" y="16510"/>
                  </a:lnTo>
                  <a:lnTo>
                    <a:pt x="71399" y="20320"/>
                  </a:lnTo>
                  <a:lnTo>
                    <a:pt x="71882" y="22860"/>
                  </a:lnTo>
                  <a:lnTo>
                    <a:pt x="75260" y="27940"/>
                  </a:lnTo>
                  <a:lnTo>
                    <a:pt x="77533" y="29210"/>
                  </a:lnTo>
                  <a:lnTo>
                    <a:pt x="83667" y="33020"/>
                  </a:lnTo>
                  <a:lnTo>
                    <a:pt x="86982" y="38100"/>
                  </a:lnTo>
                  <a:lnTo>
                    <a:pt x="90246" y="44450"/>
                  </a:lnTo>
                  <a:lnTo>
                    <a:pt x="91071" y="46990"/>
                  </a:lnTo>
                  <a:lnTo>
                    <a:pt x="93306" y="49530"/>
                  </a:lnTo>
                  <a:lnTo>
                    <a:pt x="94056" y="50800"/>
                  </a:lnTo>
                  <a:lnTo>
                    <a:pt x="94869" y="50800"/>
                  </a:lnTo>
                  <a:lnTo>
                    <a:pt x="96964" y="54610"/>
                  </a:lnTo>
                  <a:lnTo>
                    <a:pt x="99250" y="58420"/>
                  </a:lnTo>
                  <a:lnTo>
                    <a:pt x="102463" y="63500"/>
                  </a:lnTo>
                  <a:lnTo>
                    <a:pt x="103289" y="63500"/>
                  </a:lnTo>
                  <a:lnTo>
                    <a:pt x="105333" y="66040"/>
                  </a:lnTo>
                  <a:lnTo>
                    <a:pt x="106718" y="67310"/>
                  </a:lnTo>
                  <a:lnTo>
                    <a:pt x="108826" y="67310"/>
                  </a:lnTo>
                  <a:lnTo>
                    <a:pt x="108940" y="83820"/>
                  </a:lnTo>
                  <a:lnTo>
                    <a:pt x="107442" y="81280"/>
                  </a:lnTo>
                  <a:lnTo>
                    <a:pt x="106057" y="80010"/>
                  </a:lnTo>
                  <a:lnTo>
                    <a:pt x="103466" y="74930"/>
                  </a:lnTo>
                  <a:lnTo>
                    <a:pt x="102285" y="73660"/>
                  </a:lnTo>
                  <a:lnTo>
                    <a:pt x="99301" y="69850"/>
                  </a:lnTo>
                  <a:lnTo>
                    <a:pt x="90030" y="59690"/>
                  </a:lnTo>
                  <a:lnTo>
                    <a:pt x="84797" y="55880"/>
                  </a:lnTo>
                  <a:lnTo>
                    <a:pt x="82778" y="54610"/>
                  </a:lnTo>
                  <a:lnTo>
                    <a:pt x="77825" y="50800"/>
                  </a:lnTo>
                  <a:lnTo>
                    <a:pt x="74523" y="48260"/>
                  </a:lnTo>
                  <a:lnTo>
                    <a:pt x="71335" y="40640"/>
                  </a:lnTo>
                  <a:lnTo>
                    <a:pt x="65684" y="30480"/>
                  </a:lnTo>
                  <a:lnTo>
                    <a:pt x="63881" y="27940"/>
                  </a:lnTo>
                  <a:lnTo>
                    <a:pt x="59715" y="24130"/>
                  </a:lnTo>
                  <a:lnTo>
                    <a:pt x="57746" y="22860"/>
                  </a:lnTo>
                  <a:lnTo>
                    <a:pt x="55587" y="20320"/>
                  </a:lnTo>
                  <a:lnTo>
                    <a:pt x="55168" y="22860"/>
                  </a:lnTo>
                  <a:lnTo>
                    <a:pt x="55206" y="24130"/>
                  </a:lnTo>
                  <a:lnTo>
                    <a:pt x="57531" y="29210"/>
                  </a:lnTo>
                  <a:lnTo>
                    <a:pt x="61112" y="30480"/>
                  </a:lnTo>
                  <a:lnTo>
                    <a:pt x="63957" y="35560"/>
                  </a:lnTo>
                  <a:lnTo>
                    <a:pt x="63855" y="36830"/>
                  </a:lnTo>
                  <a:lnTo>
                    <a:pt x="63754" y="38100"/>
                  </a:lnTo>
                  <a:lnTo>
                    <a:pt x="65849" y="44450"/>
                  </a:lnTo>
                  <a:lnTo>
                    <a:pt x="68554" y="45720"/>
                  </a:lnTo>
                  <a:lnTo>
                    <a:pt x="71551" y="48260"/>
                  </a:lnTo>
                  <a:lnTo>
                    <a:pt x="72085" y="48260"/>
                  </a:lnTo>
                  <a:lnTo>
                    <a:pt x="72263" y="49530"/>
                  </a:lnTo>
                  <a:lnTo>
                    <a:pt x="72313" y="50800"/>
                  </a:lnTo>
                  <a:lnTo>
                    <a:pt x="67437" y="50800"/>
                  </a:lnTo>
                  <a:lnTo>
                    <a:pt x="64071" y="49530"/>
                  </a:lnTo>
                  <a:lnTo>
                    <a:pt x="57124" y="44450"/>
                  </a:lnTo>
                  <a:lnTo>
                    <a:pt x="54419" y="39370"/>
                  </a:lnTo>
                  <a:lnTo>
                    <a:pt x="49174" y="33020"/>
                  </a:lnTo>
                  <a:lnTo>
                    <a:pt x="46228" y="30480"/>
                  </a:lnTo>
                  <a:lnTo>
                    <a:pt x="43446" y="31750"/>
                  </a:lnTo>
                  <a:lnTo>
                    <a:pt x="51346" y="41910"/>
                  </a:lnTo>
                  <a:lnTo>
                    <a:pt x="56045" y="48260"/>
                  </a:lnTo>
                  <a:lnTo>
                    <a:pt x="57302" y="50800"/>
                  </a:lnTo>
                  <a:lnTo>
                    <a:pt x="62826" y="55880"/>
                  </a:lnTo>
                  <a:lnTo>
                    <a:pt x="68122" y="55880"/>
                  </a:lnTo>
                  <a:lnTo>
                    <a:pt x="75946" y="58420"/>
                  </a:lnTo>
                  <a:lnTo>
                    <a:pt x="78867" y="58420"/>
                  </a:lnTo>
                  <a:lnTo>
                    <a:pt x="83515" y="60960"/>
                  </a:lnTo>
                  <a:lnTo>
                    <a:pt x="96139" y="72390"/>
                  </a:lnTo>
                  <a:lnTo>
                    <a:pt x="97650" y="76200"/>
                  </a:lnTo>
                  <a:lnTo>
                    <a:pt x="97853" y="77470"/>
                  </a:lnTo>
                  <a:lnTo>
                    <a:pt x="97002" y="78740"/>
                  </a:lnTo>
                  <a:lnTo>
                    <a:pt x="82918" y="72390"/>
                  </a:lnTo>
                  <a:lnTo>
                    <a:pt x="78536" y="69850"/>
                  </a:lnTo>
                  <a:lnTo>
                    <a:pt x="75272" y="66040"/>
                  </a:lnTo>
                  <a:lnTo>
                    <a:pt x="74041" y="71120"/>
                  </a:lnTo>
                  <a:lnTo>
                    <a:pt x="77063" y="74930"/>
                  </a:lnTo>
                  <a:lnTo>
                    <a:pt x="84289" y="78740"/>
                  </a:lnTo>
                  <a:lnTo>
                    <a:pt x="88519" y="78740"/>
                  </a:lnTo>
                  <a:lnTo>
                    <a:pt x="97078" y="83820"/>
                  </a:lnTo>
                  <a:lnTo>
                    <a:pt x="100774" y="87630"/>
                  </a:lnTo>
                  <a:lnTo>
                    <a:pt x="106502" y="91440"/>
                  </a:lnTo>
                  <a:lnTo>
                    <a:pt x="108826" y="91440"/>
                  </a:lnTo>
                  <a:lnTo>
                    <a:pt x="108788" y="93980"/>
                  </a:lnTo>
                  <a:lnTo>
                    <a:pt x="108661" y="96520"/>
                  </a:lnTo>
                  <a:lnTo>
                    <a:pt x="106641" y="95250"/>
                  </a:lnTo>
                  <a:lnTo>
                    <a:pt x="104140" y="95250"/>
                  </a:lnTo>
                  <a:lnTo>
                    <a:pt x="98552" y="93980"/>
                  </a:lnTo>
                  <a:lnTo>
                    <a:pt x="84772" y="93980"/>
                  </a:lnTo>
                  <a:lnTo>
                    <a:pt x="77647" y="92710"/>
                  </a:lnTo>
                  <a:lnTo>
                    <a:pt x="75882" y="91440"/>
                  </a:lnTo>
                  <a:lnTo>
                    <a:pt x="74104" y="90170"/>
                  </a:lnTo>
                  <a:lnTo>
                    <a:pt x="71983" y="87630"/>
                  </a:lnTo>
                  <a:lnTo>
                    <a:pt x="69850" y="85090"/>
                  </a:lnTo>
                  <a:lnTo>
                    <a:pt x="69176" y="81280"/>
                  </a:lnTo>
                  <a:lnTo>
                    <a:pt x="65049" y="76200"/>
                  </a:lnTo>
                  <a:lnTo>
                    <a:pt x="61061" y="73660"/>
                  </a:lnTo>
                  <a:lnTo>
                    <a:pt x="60401" y="71120"/>
                  </a:lnTo>
                  <a:lnTo>
                    <a:pt x="59055" y="66040"/>
                  </a:lnTo>
                  <a:lnTo>
                    <a:pt x="60109" y="63500"/>
                  </a:lnTo>
                  <a:lnTo>
                    <a:pt x="59080" y="59690"/>
                  </a:lnTo>
                  <a:lnTo>
                    <a:pt x="57213" y="59690"/>
                  </a:lnTo>
                  <a:lnTo>
                    <a:pt x="56261" y="62230"/>
                  </a:lnTo>
                  <a:lnTo>
                    <a:pt x="56159" y="64770"/>
                  </a:lnTo>
                  <a:lnTo>
                    <a:pt x="56045" y="66040"/>
                  </a:lnTo>
                  <a:lnTo>
                    <a:pt x="56438" y="67310"/>
                  </a:lnTo>
                  <a:lnTo>
                    <a:pt x="55626" y="69850"/>
                  </a:lnTo>
                  <a:lnTo>
                    <a:pt x="55359" y="71120"/>
                  </a:lnTo>
                  <a:lnTo>
                    <a:pt x="53365" y="71120"/>
                  </a:lnTo>
                  <a:lnTo>
                    <a:pt x="49987" y="69850"/>
                  </a:lnTo>
                  <a:lnTo>
                    <a:pt x="47053" y="67310"/>
                  </a:lnTo>
                  <a:lnTo>
                    <a:pt x="45440" y="62230"/>
                  </a:lnTo>
                  <a:lnTo>
                    <a:pt x="45554" y="60960"/>
                  </a:lnTo>
                  <a:lnTo>
                    <a:pt x="45669" y="59690"/>
                  </a:lnTo>
                  <a:lnTo>
                    <a:pt x="44005" y="52070"/>
                  </a:lnTo>
                  <a:lnTo>
                    <a:pt x="39217" y="49530"/>
                  </a:lnTo>
                  <a:lnTo>
                    <a:pt x="33997" y="45720"/>
                  </a:lnTo>
                  <a:lnTo>
                    <a:pt x="33439" y="45720"/>
                  </a:lnTo>
                  <a:lnTo>
                    <a:pt x="32334" y="46990"/>
                  </a:lnTo>
                  <a:lnTo>
                    <a:pt x="32600" y="48260"/>
                  </a:lnTo>
                  <a:lnTo>
                    <a:pt x="33680" y="49530"/>
                  </a:lnTo>
                  <a:lnTo>
                    <a:pt x="37299" y="52070"/>
                  </a:lnTo>
                  <a:lnTo>
                    <a:pt x="39319" y="54610"/>
                  </a:lnTo>
                  <a:lnTo>
                    <a:pt x="40373" y="58420"/>
                  </a:lnTo>
                  <a:lnTo>
                    <a:pt x="40513" y="58420"/>
                  </a:lnTo>
                  <a:lnTo>
                    <a:pt x="39154" y="59690"/>
                  </a:lnTo>
                  <a:lnTo>
                    <a:pt x="35737" y="59690"/>
                  </a:lnTo>
                  <a:lnTo>
                    <a:pt x="32943" y="57150"/>
                  </a:lnTo>
                  <a:lnTo>
                    <a:pt x="28968" y="57150"/>
                  </a:lnTo>
                  <a:lnTo>
                    <a:pt x="28460" y="58420"/>
                  </a:lnTo>
                  <a:lnTo>
                    <a:pt x="29413" y="59690"/>
                  </a:lnTo>
                  <a:lnTo>
                    <a:pt x="30302" y="59690"/>
                  </a:lnTo>
                  <a:lnTo>
                    <a:pt x="33324" y="62230"/>
                  </a:lnTo>
                  <a:lnTo>
                    <a:pt x="36880" y="63500"/>
                  </a:lnTo>
                  <a:lnTo>
                    <a:pt x="41351" y="67310"/>
                  </a:lnTo>
                  <a:lnTo>
                    <a:pt x="42468" y="69850"/>
                  </a:lnTo>
                  <a:lnTo>
                    <a:pt x="47675" y="74930"/>
                  </a:lnTo>
                  <a:lnTo>
                    <a:pt x="52463" y="76200"/>
                  </a:lnTo>
                  <a:lnTo>
                    <a:pt x="58216" y="80010"/>
                  </a:lnTo>
                  <a:lnTo>
                    <a:pt x="59778" y="82550"/>
                  </a:lnTo>
                  <a:lnTo>
                    <a:pt x="61849" y="85090"/>
                  </a:lnTo>
                  <a:lnTo>
                    <a:pt x="62699" y="86360"/>
                  </a:lnTo>
                  <a:lnTo>
                    <a:pt x="58902" y="86360"/>
                  </a:lnTo>
                  <a:lnTo>
                    <a:pt x="52793" y="87630"/>
                  </a:lnTo>
                  <a:lnTo>
                    <a:pt x="48348" y="87630"/>
                  </a:lnTo>
                  <a:lnTo>
                    <a:pt x="40589" y="83820"/>
                  </a:lnTo>
                  <a:lnTo>
                    <a:pt x="30289" y="83820"/>
                  </a:lnTo>
                  <a:lnTo>
                    <a:pt x="24790" y="83820"/>
                  </a:lnTo>
                  <a:lnTo>
                    <a:pt x="22847" y="86360"/>
                  </a:lnTo>
                  <a:lnTo>
                    <a:pt x="22631" y="86360"/>
                  </a:lnTo>
                  <a:lnTo>
                    <a:pt x="23075" y="87630"/>
                  </a:lnTo>
                  <a:lnTo>
                    <a:pt x="27990" y="87630"/>
                  </a:lnTo>
                  <a:lnTo>
                    <a:pt x="32219" y="86360"/>
                  </a:lnTo>
                  <a:lnTo>
                    <a:pt x="39763" y="88900"/>
                  </a:lnTo>
                  <a:lnTo>
                    <a:pt x="42849" y="91440"/>
                  </a:lnTo>
                  <a:lnTo>
                    <a:pt x="50228" y="92710"/>
                  </a:lnTo>
                  <a:lnTo>
                    <a:pt x="53848" y="91440"/>
                  </a:lnTo>
                  <a:lnTo>
                    <a:pt x="61391" y="91440"/>
                  </a:lnTo>
                  <a:lnTo>
                    <a:pt x="65341" y="92710"/>
                  </a:lnTo>
                  <a:lnTo>
                    <a:pt x="68478" y="95250"/>
                  </a:lnTo>
                  <a:lnTo>
                    <a:pt x="67767" y="95250"/>
                  </a:lnTo>
                  <a:lnTo>
                    <a:pt x="66916" y="96520"/>
                  </a:lnTo>
                  <a:lnTo>
                    <a:pt x="65938" y="97790"/>
                  </a:lnTo>
                  <a:lnTo>
                    <a:pt x="63804" y="100330"/>
                  </a:lnTo>
                  <a:lnTo>
                    <a:pt x="55410" y="100330"/>
                  </a:lnTo>
                  <a:lnTo>
                    <a:pt x="59613" y="107950"/>
                  </a:lnTo>
                  <a:lnTo>
                    <a:pt x="68008" y="107950"/>
                  </a:lnTo>
                  <a:lnTo>
                    <a:pt x="74015" y="99060"/>
                  </a:lnTo>
                  <a:lnTo>
                    <a:pt x="79743" y="99060"/>
                  </a:lnTo>
                  <a:lnTo>
                    <a:pt x="87591" y="101600"/>
                  </a:lnTo>
                  <a:lnTo>
                    <a:pt x="96672" y="99060"/>
                  </a:lnTo>
                  <a:lnTo>
                    <a:pt x="104013" y="104140"/>
                  </a:lnTo>
                  <a:lnTo>
                    <a:pt x="104559" y="104140"/>
                  </a:lnTo>
                  <a:lnTo>
                    <a:pt x="105600" y="105410"/>
                  </a:lnTo>
                  <a:lnTo>
                    <a:pt x="106451" y="106540"/>
                  </a:lnTo>
                  <a:lnTo>
                    <a:pt x="106553" y="106680"/>
                  </a:lnTo>
                  <a:lnTo>
                    <a:pt x="105841" y="107950"/>
                  </a:lnTo>
                  <a:lnTo>
                    <a:pt x="105537" y="110490"/>
                  </a:lnTo>
                  <a:lnTo>
                    <a:pt x="103949" y="113030"/>
                  </a:lnTo>
                  <a:lnTo>
                    <a:pt x="102641" y="115570"/>
                  </a:lnTo>
                  <a:lnTo>
                    <a:pt x="95643" y="120650"/>
                  </a:lnTo>
                  <a:lnTo>
                    <a:pt x="90449" y="120650"/>
                  </a:lnTo>
                  <a:lnTo>
                    <a:pt x="6311" y="123190"/>
                  </a:lnTo>
                  <a:lnTo>
                    <a:pt x="1905" y="123190"/>
                  </a:lnTo>
                  <a:lnTo>
                    <a:pt x="0" y="124460"/>
                  </a:lnTo>
                  <a:lnTo>
                    <a:pt x="1346" y="125730"/>
                  </a:lnTo>
                  <a:lnTo>
                    <a:pt x="1295" y="127000"/>
                  </a:lnTo>
                  <a:lnTo>
                    <a:pt x="1193" y="129540"/>
                  </a:lnTo>
                  <a:lnTo>
                    <a:pt x="3390" y="134620"/>
                  </a:lnTo>
                  <a:lnTo>
                    <a:pt x="4749" y="137160"/>
                  </a:lnTo>
                  <a:lnTo>
                    <a:pt x="7708" y="146050"/>
                  </a:lnTo>
                  <a:lnTo>
                    <a:pt x="11404" y="148590"/>
                  </a:lnTo>
                  <a:lnTo>
                    <a:pt x="21869" y="154940"/>
                  </a:lnTo>
                  <a:lnTo>
                    <a:pt x="206438" y="154940"/>
                  </a:lnTo>
                  <a:lnTo>
                    <a:pt x="218338" y="146050"/>
                  </a:lnTo>
                  <a:lnTo>
                    <a:pt x="220891" y="137160"/>
                  </a:lnTo>
                  <a:lnTo>
                    <a:pt x="222796" y="129540"/>
                  </a:lnTo>
                  <a:lnTo>
                    <a:pt x="224091" y="127000"/>
                  </a:lnTo>
                  <a:lnTo>
                    <a:pt x="224256" y="125730"/>
                  </a:lnTo>
                  <a:lnTo>
                    <a:pt x="224320" y="124460"/>
                  </a:lnTo>
                  <a:lnTo>
                    <a:pt x="224383" y="12319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5" name="object 95"/>
            <p:cNvSpPr/>
            <p:nvPr/>
          </p:nvSpPr>
          <p:spPr>
            <a:xfrm>
              <a:off x="11261977" y="5236384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76" y="0"/>
                  </a:moveTo>
                  <a:lnTo>
                    <a:pt x="253" y="12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6" name="object 96"/>
            <p:cNvSpPr/>
            <p:nvPr/>
          </p:nvSpPr>
          <p:spPr>
            <a:xfrm>
              <a:off x="11151197" y="5117807"/>
              <a:ext cx="192405" cy="99060"/>
            </a:xfrm>
            <a:custGeom>
              <a:avLst/>
              <a:gdLst/>
              <a:ahLst/>
              <a:cxnLst/>
              <a:rect l="l" t="t" r="r" b="b"/>
              <a:pathLst>
                <a:path w="192404" h="99060">
                  <a:moveTo>
                    <a:pt x="5664" y="80899"/>
                  </a:moveTo>
                  <a:lnTo>
                    <a:pt x="5562" y="80746"/>
                  </a:lnTo>
                  <a:lnTo>
                    <a:pt x="5448" y="79502"/>
                  </a:lnTo>
                  <a:lnTo>
                    <a:pt x="4635" y="78486"/>
                  </a:lnTo>
                  <a:lnTo>
                    <a:pt x="2590" y="77292"/>
                  </a:lnTo>
                  <a:lnTo>
                    <a:pt x="1384" y="77089"/>
                  </a:lnTo>
                  <a:lnTo>
                    <a:pt x="190" y="77050"/>
                  </a:lnTo>
                  <a:lnTo>
                    <a:pt x="0" y="77939"/>
                  </a:lnTo>
                  <a:lnTo>
                    <a:pt x="279" y="78854"/>
                  </a:lnTo>
                  <a:lnTo>
                    <a:pt x="914" y="80225"/>
                  </a:lnTo>
                  <a:lnTo>
                    <a:pt x="1219" y="80772"/>
                  </a:lnTo>
                  <a:lnTo>
                    <a:pt x="1701" y="81165"/>
                  </a:lnTo>
                  <a:lnTo>
                    <a:pt x="2590" y="81915"/>
                  </a:lnTo>
                  <a:lnTo>
                    <a:pt x="3949" y="81940"/>
                  </a:lnTo>
                  <a:lnTo>
                    <a:pt x="5219" y="81432"/>
                  </a:lnTo>
                  <a:lnTo>
                    <a:pt x="5384" y="81356"/>
                  </a:lnTo>
                  <a:lnTo>
                    <a:pt x="5613" y="81102"/>
                  </a:lnTo>
                  <a:lnTo>
                    <a:pt x="5664" y="80899"/>
                  </a:lnTo>
                  <a:close/>
                </a:path>
                <a:path w="192404" h="99060">
                  <a:moveTo>
                    <a:pt x="10566" y="69430"/>
                  </a:moveTo>
                  <a:lnTo>
                    <a:pt x="9169" y="65570"/>
                  </a:lnTo>
                  <a:lnTo>
                    <a:pt x="7772" y="63957"/>
                  </a:lnTo>
                  <a:lnTo>
                    <a:pt x="6197" y="62611"/>
                  </a:lnTo>
                  <a:lnTo>
                    <a:pt x="4927" y="63588"/>
                  </a:lnTo>
                  <a:lnTo>
                    <a:pt x="4241" y="65138"/>
                  </a:lnTo>
                  <a:lnTo>
                    <a:pt x="3505" y="67691"/>
                  </a:lnTo>
                  <a:lnTo>
                    <a:pt x="3289" y="68757"/>
                  </a:lnTo>
                  <a:lnTo>
                    <a:pt x="3822" y="71805"/>
                  </a:lnTo>
                  <a:lnTo>
                    <a:pt x="5626" y="73342"/>
                  </a:lnTo>
                  <a:lnTo>
                    <a:pt x="7912" y="74053"/>
                  </a:lnTo>
                  <a:lnTo>
                    <a:pt x="8229" y="74129"/>
                  </a:lnTo>
                  <a:lnTo>
                    <a:pt x="8839" y="74028"/>
                  </a:lnTo>
                  <a:lnTo>
                    <a:pt x="9144" y="73812"/>
                  </a:lnTo>
                  <a:lnTo>
                    <a:pt x="9182" y="73507"/>
                  </a:lnTo>
                  <a:lnTo>
                    <a:pt x="9271" y="73367"/>
                  </a:lnTo>
                  <a:lnTo>
                    <a:pt x="10464" y="71691"/>
                  </a:lnTo>
                  <a:lnTo>
                    <a:pt x="10566" y="69430"/>
                  </a:lnTo>
                  <a:close/>
                </a:path>
                <a:path w="192404" h="99060">
                  <a:moveTo>
                    <a:pt x="13665" y="53619"/>
                  </a:moveTo>
                  <a:lnTo>
                    <a:pt x="13068" y="51384"/>
                  </a:lnTo>
                  <a:lnTo>
                    <a:pt x="12344" y="50393"/>
                  </a:lnTo>
                  <a:lnTo>
                    <a:pt x="11518" y="49568"/>
                  </a:lnTo>
                  <a:lnTo>
                    <a:pt x="10756" y="50063"/>
                  </a:lnTo>
                  <a:lnTo>
                    <a:pt x="10299" y="50901"/>
                  </a:lnTo>
                  <a:lnTo>
                    <a:pt x="9753" y="52311"/>
                  </a:lnTo>
                  <a:lnTo>
                    <a:pt x="9575" y="52908"/>
                  </a:lnTo>
                  <a:lnTo>
                    <a:pt x="9728" y="54660"/>
                  </a:lnTo>
                  <a:lnTo>
                    <a:pt x="10680" y="55600"/>
                  </a:lnTo>
                  <a:lnTo>
                    <a:pt x="11938" y="56121"/>
                  </a:lnTo>
                  <a:lnTo>
                    <a:pt x="12115" y="56172"/>
                  </a:lnTo>
                  <a:lnTo>
                    <a:pt x="12471" y="56146"/>
                  </a:lnTo>
                  <a:lnTo>
                    <a:pt x="12636" y="56032"/>
                  </a:lnTo>
                  <a:lnTo>
                    <a:pt x="12687" y="55867"/>
                  </a:lnTo>
                  <a:lnTo>
                    <a:pt x="13500" y="54902"/>
                  </a:lnTo>
                  <a:lnTo>
                    <a:pt x="13665" y="53619"/>
                  </a:lnTo>
                  <a:close/>
                </a:path>
                <a:path w="192404" h="99060">
                  <a:moveTo>
                    <a:pt x="16395" y="73190"/>
                  </a:moveTo>
                  <a:lnTo>
                    <a:pt x="15798" y="70954"/>
                  </a:lnTo>
                  <a:lnTo>
                    <a:pt x="15074" y="69964"/>
                  </a:lnTo>
                  <a:lnTo>
                    <a:pt x="14249" y="69138"/>
                  </a:lnTo>
                  <a:lnTo>
                    <a:pt x="13487" y="69634"/>
                  </a:lnTo>
                  <a:lnTo>
                    <a:pt x="13030" y="70472"/>
                  </a:lnTo>
                  <a:lnTo>
                    <a:pt x="12484" y="71882"/>
                  </a:lnTo>
                  <a:lnTo>
                    <a:pt x="12306" y="72478"/>
                  </a:lnTo>
                  <a:lnTo>
                    <a:pt x="12458" y="74231"/>
                  </a:lnTo>
                  <a:lnTo>
                    <a:pt x="13411" y="75171"/>
                  </a:lnTo>
                  <a:lnTo>
                    <a:pt x="14668" y="75692"/>
                  </a:lnTo>
                  <a:lnTo>
                    <a:pt x="14846" y="75742"/>
                  </a:lnTo>
                  <a:lnTo>
                    <a:pt x="15201" y="75717"/>
                  </a:lnTo>
                  <a:lnTo>
                    <a:pt x="15367" y="75603"/>
                  </a:lnTo>
                  <a:lnTo>
                    <a:pt x="15417" y="75438"/>
                  </a:lnTo>
                  <a:lnTo>
                    <a:pt x="16230" y="74472"/>
                  </a:lnTo>
                  <a:lnTo>
                    <a:pt x="16395" y="73190"/>
                  </a:lnTo>
                  <a:close/>
                </a:path>
                <a:path w="192404" h="99060">
                  <a:moveTo>
                    <a:pt x="20345" y="67068"/>
                  </a:moveTo>
                  <a:lnTo>
                    <a:pt x="20218" y="66865"/>
                  </a:lnTo>
                  <a:lnTo>
                    <a:pt x="19989" y="65227"/>
                  </a:lnTo>
                  <a:lnTo>
                    <a:pt x="18872" y="63919"/>
                  </a:lnTo>
                  <a:lnTo>
                    <a:pt x="16090" y="62458"/>
                  </a:lnTo>
                  <a:lnTo>
                    <a:pt x="14478" y="62255"/>
                  </a:lnTo>
                  <a:lnTo>
                    <a:pt x="12903" y="62268"/>
                  </a:lnTo>
                  <a:lnTo>
                    <a:pt x="12700" y="63449"/>
                  </a:lnTo>
                  <a:lnTo>
                    <a:pt x="13131" y="64643"/>
                  </a:lnTo>
                  <a:lnTo>
                    <a:pt x="14033" y="66421"/>
                  </a:lnTo>
                  <a:lnTo>
                    <a:pt x="14478" y="67132"/>
                  </a:lnTo>
                  <a:lnTo>
                    <a:pt x="16357" y="68554"/>
                  </a:lnTo>
                  <a:lnTo>
                    <a:pt x="18148" y="68516"/>
                  </a:lnTo>
                  <a:lnTo>
                    <a:pt x="19799" y="67792"/>
                  </a:lnTo>
                  <a:lnTo>
                    <a:pt x="20002" y="67691"/>
                  </a:lnTo>
                  <a:lnTo>
                    <a:pt x="20154" y="67513"/>
                  </a:lnTo>
                  <a:lnTo>
                    <a:pt x="20294" y="67322"/>
                  </a:lnTo>
                  <a:lnTo>
                    <a:pt x="20345" y="67068"/>
                  </a:lnTo>
                  <a:close/>
                </a:path>
                <a:path w="192404" h="99060">
                  <a:moveTo>
                    <a:pt x="20574" y="89662"/>
                  </a:moveTo>
                  <a:lnTo>
                    <a:pt x="14211" y="89662"/>
                  </a:lnTo>
                  <a:lnTo>
                    <a:pt x="14211" y="94170"/>
                  </a:lnTo>
                  <a:lnTo>
                    <a:pt x="20574" y="94170"/>
                  </a:lnTo>
                  <a:lnTo>
                    <a:pt x="20574" y="89662"/>
                  </a:lnTo>
                  <a:close/>
                </a:path>
                <a:path w="192404" h="99060">
                  <a:moveTo>
                    <a:pt x="21386" y="41605"/>
                  </a:moveTo>
                  <a:lnTo>
                    <a:pt x="21348" y="41287"/>
                  </a:lnTo>
                  <a:lnTo>
                    <a:pt x="21132" y="41109"/>
                  </a:lnTo>
                  <a:lnTo>
                    <a:pt x="21056" y="40982"/>
                  </a:lnTo>
                  <a:lnTo>
                    <a:pt x="20256" y="39306"/>
                  </a:lnTo>
                  <a:lnTo>
                    <a:pt x="18453" y="38201"/>
                  </a:lnTo>
                  <a:lnTo>
                    <a:pt x="14706" y="37503"/>
                  </a:lnTo>
                  <a:lnTo>
                    <a:pt x="12763" y="37833"/>
                  </a:lnTo>
                  <a:lnTo>
                    <a:pt x="10960" y="38430"/>
                  </a:lnTo>
                  <a:lnTo>
                    <a:pt x="11176" y="39852"/>
                  </a:lnTo>
                  <a:lnTo>
                    <a:pt x="12115" y="41071"/>
                  </a:lnTo>
                  <a:lnTo>
                    <a:pt x="13830" y="42799"/>
                  </a:lnTo>
                  <a:lnTo>
                    <a:pt x="14605" y="43459"/>
                  </a:lnTo>
                  <a:lnTo>
                    <a:pt x="17310" y="44437"/>
                  </a:lnTo>
                  <a:lnTo>
                    <a:pt x="19380" y="43751"/>
                  </a:lnTo>
                  <a:lnTo>
                    <a:pt x="20993" y="42341"/>
                  </a:lnTo>
                  <a:lnTo>
                    <a:pt x="21196" y="42125"/>
                  </a:lnTo>
                  <a:lnTo>
                    <a:pt x="21386" y="41605"/>
                  </a:lnTo>
                  <a:close/>
                </a:path>
                <a:path w="192404" h="99060">
                  <a:moveTo>
                    <a:pt x="24993" y="76238"/>
                  </a:moveTo>
                  <a:lnTo>
                    <a:pt x="24879" y="76047"/>
                  </a:lnTo>
                  <a:lnTo>
                    <a:pt x="24866" y="75920"/>
                  </a:lnTo>
                  <a:lnTo>
                    <a:pt x="24790" y="74396"/>
                  </a:lnTo>
                  <a:lnTo>
                    <a:pt x="23774" y="72999"/>
                  </a:lnTo>
                  <a:lnTo>
                    <a:pt x="21132" y="71323"/>
                  </a:lnTo>
                  <a:lnTo>
                    <a:pt x="19545" y="70980"/>
                  </a:lnTo>
                  <a:lnTo>
                    <a:pt x="17970" y="70891"/>
                  </a:lnTo>
                  <a:lnTo>
                    <a:pt x="17678" y="72047"/>
                  </a:lnTo>
                  <a:lnTo>
                    <a:pt x="22682" y="77520"/>
                  </a:lnTo>
                  <a:lnTo>
                    <a:pt x="24384" y="76936"/>
                  </a:lnTo>
                  <a:lnTo>
                    <a:pt x="24599" y="76847"/>
                  </a:lnTo>
                  <a:lnTo>
                    <a:pt x="24917" y="76504"/>
                  </a:lnTo>
                  <a:lnTo>
                    <a:pt x="24993" y="76238"/>
                  </a:lnTo>
                  <a:close/>
                </a:path>
                <a:path w="192404" h="99060">
                  <a:moveTo>
                    <a:pt x="28790" y="38773"/>
                  </a:moveTo>
                  <a:lnTo>
                    <a:pt x="28295" y="37147"/>
                  </a:lnTo>
                  <a:lnTo>
                    <a:pt x="26352" y="34734"/>
                  </a:lnTo>
                  <a:lnTo>
                    <a:pt x="24942" y="33909"/>
                  </a:lnTo>
                  <a:lnTo>
                    <a:pt x="23482" y="33324"/>
                  </a:lnTo>
                  <a:lnTo>
                    <a:pt x="22834" y="34328"/>
                  </a:lnTo>
                  <a:lnTo>
                    <a:pt x="22733" y="35585"/>
                  </a:lnTo>
                  <a:lnTo>
                    <a:pt x="22834" y="37579"/>
                  </a:lnTo>
                  <a:lnTo>
                    <a:pt x="22961" y="38392"/>
                  </a:lnTo>
                  <a:lnTo>
                    <a:pt x="24104" y="40424"/>
                  </a:lnTo>
                  <a:lnTo>
                    <a:pt x="25768" y="41084"/>
                  </a:lnTo>
                  <a:lnTo>
                    <a:pt x="27559" y="41059"/>
                  </a:lnTo>
                  <a:lnTo>
                    <a:pt x="27813" y="41046"/>
                  </a:lnTo>
                  <a:lnTo>
                    <a:pt x="28016" y="40919"/>
                  </a:lnTo>
                  <a:lnTo>
                    <a:pt x="28219" y="40817"/>
                  </a:lnTo>
                  <a:lnTo>
                    <a:pt x="28371" y="40589"/>
                  </a:lnTo>
                  <a:lnTo>
                    <a:pt x="28333" y="40360"/>
                  </a:lnTo>
                  <a:lnTo>
                    <a:pt x="28790" y="38773"/>
                  </a:lnTo>
                  <a:close/>
                </a:path>
                <a:path w="192404" h="99060">
                  <a:moveTo>
                    <a:pt x="30302" y="49199"/>
                  </a:moveTo>
                  <a:lnTo>
                    <a:pt x="29476" y="46240"/>
                  </a:lnTo>
                  <a:lnTo>
                    <a:pt x="28524" y="44958"/>
                  </a:lnTo>
                  <a:lnTo>
                    <a:pt x="27406" y="43853"/>
                  </a:lnTo>
                  <a:lnTo>
                    <a:pt x="26403" y="44526"/>
                  </a:lnTo>
                  <a:lnTo>
                    <a:pt x="25806" y="45643"/>
                  </a:lnTo>
                  <a:lnTo>
                    <a:pt x="25107" y="47523"/>
                  </a:lnTo>
                  <a:lnTo>
                    <a:pt x="24879" y="48310"/>
                  </a:lnTo>
                  <a:lnTo>
                    <a:pt x="24968" y="49110"/>
                  </a:lnTo>
                  <a:lnTo>
                    <a:pt x="25107" y="50622"/>
                  </a:lnTo>
                  <a:lnTo>
                    <a:pt x="26377" y="51866"/>
                  </a:lnTo>
                  <a:lnTo>
                    <a:pt x="28054" y="52527"/>
                  </a:lnTo>
                  <a:lnTo>
                    <a:pt x="28282" y="52603"/>
                  </a:lnTo>
                  <a:lnTo>
                    <a:pt x="28752" y="52552"/>
                  </a:lnTo>
                  <a:lnTo>
                    <a:pt x="28981" y="52412"/>
                  </a:lnTo>
                  <a:lnTo>
                    <a:pt x="29032" y="52184"/>
                  </a:lnTo>
                  <a:lnTo>
                    <a:pt x="30099" y="50888"/>
                  </a:lnTo>
                  <a:lnTo>
                    <a:pt x="30302" y="49199"/>
                  </a:lnTo>
                  <a:close/>
                </a:path>
                <a:path w="192404" h="99060">
                  <a:moveTo>
                    <a:pt x="36906" y="31800"/>
                  </a:moveTo>
                  <a:lnTo>
                    <a:pt x="36207" y="29286"/>
                  </a:lnTo>
                  <a:lnTo>
                    <a:pt x="35394" y="28194"/>
                  </a:lnTo>
                  <a:lnTo>
                    <a:pt x="34442" y="27254"/>
                  </a:lnTo>
                  <a:lnTo>
                    <a:pt x="33591" y="27825"/>
                  </a:lnTo>
                  <a:lnTo>
                    <a:pt x="33083" y="28778"/>
                  </a:lnTo>
                  <a:lnTo>
                    <a:pt x="32486" y="30378"/>
                  </a:lnTo>
                  <a:lnTo>
                    <a:pt x="32296" y="31051"/>
                  </a:lnTo>
                  <a:lnTo>
                    <a:pt x="32499" y="33020"/>
                  </a:lnTo>
                  <a:lnTo>
                    <a:pt x="33566" y="34061"/>
                  </a:lnTo>
                  <a:lnTo>
                    <a:pt x="34988" y="34632"/>
                  </a:lnTo>
                  <a:lnTo>
                    <a:pt x="35191" y="34696"/>
                  </a:lnTo>
                  <a:lnTo>
                    <a:pt x="35585" y="34645"/>
                  </a:lnTo>
                  <a:lnTo>
                    <a:pt x="35788" y="34518"/>
                  </a:lnTo>
                  <a:lnTo>
                    <a:pt x="35826" y="34340"/>
                  </a:lnTo>
                  <a:lnTo>
                    <a:pt x="36728" y="33235"/>
                  </a:lnTo>
                  <a:lnTo>
                    <a:pt x="36906" y="31800"/>
                  </a:lnTo>
                  <a:close/>
                </a:path>
                <a:path w="192404" h="99060">
                  <a:moveTo>
                    <a:pt x="36906" y="24942"/>
                  </a:moveTo>
                  <a:lnTo>
                    <a:pt x="36791" y="24739"/>
                  </a:lnTo>
                  <a:lnTo>
                    <a:pt x="36779" y="24612"/>
                  </a:lnTo>
                  <a:lnTo>
                    <a:pt x="36741" y="23025"/>
                  </a:lnTo>
                  <a:lnTo>
                    <a:pt x="35737" y="21564"/>
                  </a:lnTo>
                  <a:lnTo>
                    <a:pt x="33058" y="19761"/>
                  </a:lnTo>
                  <a:lnTo>
                    <a:pt x="31419" y="19367"/>
                  </a:lnTo>
                  <a:lnTo>
                    <a:pt x="29806" y="19227"/>
                  </a:lnTo>
                  <a:lnTo>
                    <a:pt x="29451" y="20408"/>
                  </a:lnTo>
                  <a:lnTo>
                    <a:pt x="34480" y="26212"/>
                  </a:lnTo>
                  <a:lnTo>
                    <a:pt x="36017" y="25717"/>
                  </a:lnTo>
                  <a:lnTo>
                    <a:pt x="36245" y="25654"/>
                  </a:lnTo>
                  <a:lnTo>
                    <a:pt x="36487" y="25552"/>
                  </a:lnTo>
                  <a:lnTo>
                    <a:pt x="36817" y="25222"/>
                  </a:lnTo>
                  <a:lnTo>
                    <a:pt x="36906" y="24942"/>
                  </a:lnTo>
                  <a:close/>
                </a:path>
                <a:path w="192404" h="99060">
                  <a:moveTo>
                    <a:pt x="37452" y="63347"/>
                  </a:moveTo>
                  <a:lnTo>
                    <a:pt x="36055" y="59486"/>
                  </a:lnTo>
                  <a:lnTo>
                    <a:pt x="34658" y="57873"/>
                  </a:lnTo>
                  <a:lnTo>
                    <a:pt x="33083" y="56527"/>
                  </a:lnTo>
                  <a:lnTo>
                    <a:pt x="31813" y="57505"/>
                  </a:lnTo>
                  <a:lnTo>
                    <a:pt x="31127" y="59055"/>
                  </a:lnTo>
                  <a:lnTo>
                    <a:pt x="30391" y="61607"/>
                  </a:lnTo>
                  <a:lnTo>
                    <a:pt x="30175" y="62674"/>
                  </a:lnTo>
                  <a:lnTo>
                    <a:pt x="30708" y="65722"/>
                  </a:lnTo>
                  <a:lnTo>
                    <a:pt x="32512" y="67259"/>
                  </a:lnTo>
                  <a:lnTo>
                    <a:pt x="34798" y="67970"/>
                  </a:lnTo>
                  <a:lnTo>
                    <a:pt x="35115" y="68046"/>
                  </a:lnTo>
                  <a:lnTo>
                    <a:pt x="35725" y="67945"/>
                  </a:lnTo>
                  <a:lnTo>
                    <a:pt x="36029" y="67729"/>
                  </a:lnTo>
                  <a:lnTo>
                    <a:pt x="36068" y="67424"/>
                  </a:lnTo>
                  <a:lnTo>
                    <a:pt x="36156" y="67284"/>
                  </a:lnTo>
                  <a:lnTo>
                    <a:pt x="37350" y="65608"/>
                  </a:lnTo>
                  <a:lnTo>
                    <a:pt x="37452" y="63347"/>
                  </a:lnTo>
                  <a:close/>
                </a:path>
                <a:path w="192404" h="99060">
                  <a:moveTo>
                    <a:pt x="37795" y="81546"/>
                  </a:moveTo>
                  <a:lnTo>
                    <a:pt x="36677" y="79502"/>
                  </a:lnTo>
                  <a:lnTo>
                    <a:pt x="33426" y="76784"/>
                  </a:lnTo>
                  <a:lnTo>
                    <a:pt x="31330" y="76047"/>
                  </a:lnTo>
                  <a:lnTo>
                    <a:pt x="29235" y="75641"/>
                  </a:lnTo>
                  <a:lnTo>
                    <a:pt x="28613" y="77152"/>
                  </a:lnTo>
                  <a:lnTo>
                    <a:pt x="34378" y="85420"/>
                  </a:lnTo>
                  <a:lnTo>
                    <a:pt x="36779" y="84912"/>
                  </a:lnTo>
                  <a:lnTo>
                    <a:pt x="37096" y="84823"/>
                  </a:lnTo>
                  <a:lnTo>
                    <a:pt x="37579" y="84429"/>
                  </a:lnTo>
                  <a:lnTo>
                    <a:pt x="37731" y="84086"/>
                  </a:lnTo>
                  <a:lnTo>
                    <a:pt x="37617" y="83794"/>
                  </a:lnTo>
                  <a:lnTo>
                    <a:pt x="37617" y="83629"/>
                  </a:lnTo>
                  <a:lnTo>
                    <a:pt x="37795" y="81546"/>
                  </a:lnTo>
                  <a:close/>
                </a:path>
                <a:path w="192404" h="99060">
                  <a:moveTo>
                    <a:pt x="43535" y="55854"/>
                  </a:moveTo>
                  <a:lnTo>
                    <a:pt x="43395" y="55676"/>
                  </a:lnTo>
                  <a:lnTo>
                    <a:pt x="43027" y="54063"/>
                  </a:lnTo>
                  <a:lnTo>
                    <a:pt x="41808" y="52844"/>
                  </a:lnTo>
                  <a:lnTo>
                    <a:pt x="38925" y="51600"/>
                  </a:lnTo>
                  <a:lnTo>
                    <a:pt x="37299" y="51511"/>
                  </a:lnTo>
                  <a:lnTo>
                    <a:pt x="35737" y="51663"/>
                  </a:lnTo>
                  <a:lnTo>
                    <a:pt x="35623" y="52844"/>
                  </a:lnTo>
                  <a:lnTo>
                    <a:pt x="36144" y="54000"/>
                  </a:lnTo>
                  <a:lnTo>
                    <a:pt x="37198" y="55714"/>
                  </a:lnTo>
                  <a:lnTo>
                    <a:pt x="37680" y="56375"/>
                  </a:lnTo>
                  <a:lnTo>
                    <a:pt x="39674" y="57658"/>
                  </a:lnTo>
                  <a:lnTo>
                    <a:pt x="41465" y="57480"/>
                  </a:lnTo>
                  <a:lnTo>
                    <a:pt x="43040" y="56642"/>
                  </a:lnTo>
                  <a:lnTo>
                    <a:pt x="43243" y="56515"/>
                  </a:lnTo>
                  <a:lnTo>
                    <a:pt x="43383" y="56324"/>
                  </a:lnTo>
                  <a:lnTo>
                    <a:pt x="43497" y="56134"/>
                  </a:lnTo>
                  <a:lnTo>
                    <a:pt x="43535" y="55854"/>
                  </a:lnTo>
                  <a:close/>
                </a:path>
                <a:path w="192404" h="99060">
                  <a:moveTo>
                    <a:pt x="45148" y="37134"/>
                  </a:moveTo>
                  <a:lnTo>
                    <a:pt x="43751" y="33274"/>
                  </a:lnTo>
                  <a:lnTo>
                    <a:pt x="42354" y="31661"/>
                  </a:lnTo>
                  <a:lnTo>
                    <a:pt x="40779" y="30314"/>
                  </a:lnTo>
                  <a:lnTo>
                    <a:pt x="39497" y="31292"/>
                  </a:lnTo>
                  <a:lnTo>
                    <a:pt x="38823" y="32842"/>
                  </a:lnTo>
                  <a:lnTo>
                    <a:pt x="38087" y="35394"/>
                  </a:lnTo>
                  <a:lnTo>
                    <a:pt x="37871" y="36461"/>
                  </a:lnTo>
                  <a:lnTo>
                    <a:pt x="38404" y="39509"/>
                  </a:lnTo>
                  <a:lnTo>
                    <a:pt x="40208" y="41046"/>
                  </a:lnTo>
                  <a:lnTo>
                    <a:pt x="42494" y="41757"/>
                  </a:lnTo>
                  <a:lnTo>
                    <a:pt x="42811" y="41833"/>
                  </a:lnTo>
                  <a:lnTo>
                    <a:pt x="43421" y="41732"/>
                  </a:lnTo>
                  <a:lnTo>
                    <a:pt x="43726" y="41516"/>
                  </a:lnTo>
                  <a:lnTo>
                    <a:pt x="43764" y="41211"/>
                  </a:lnTo>
                  <a:lnTo>
                    <a:pt x="43853" y="41071"/>
                  </a:lnTo>
                  <a:lnTo>
                    <a:pt x="45046" y="39395"/>
                  </a:lnTo>
                  <a:lnTo>
                    <a:pt x="45148" y="37134"/>
                  </a:lnTo>
                  <a:close/>
                </a:path>
                <a:path w="192404" h="99060">
                  <a:moveTo>
                    <a:pt x="46456" y="17703"/>
                  </a:moveTo>
                  <a:lnTo>
                    <a:pt x="45529" y="13766"/>
                  </a:lnTo>
                  <a:lnTo>
                    <a:pt x="44335" y="12014"/>
                  </a:lnTo>
                  <a:lnTo>
                    <a:pt x="42951" y="10528"/>
                  </a:lnTo>
                  <a:lnTo>
                    <a:pt x="41579" y="11353"/>
                  </a:lnTo>
                  <a:lnTo>
                    <a:pt x="40728" y="12788"/>
                  </a:lnTo>
                  <a:lnTo>
                    <a:pt x="39712" y="15214"/>
                  </a:lnTo>
                  <a:lnTo>
                    <a:pt x="39370" y="16256"/>
                  </a:lnTo>
                  <a:lnTo>
                    <a:pt x="39547" y="19316"/>
                  </a:lnTo>
                  <a:lnTo>
                    <a:pt x="41148" y="21018"/>
                  </a:lnTo>
                  <a:lnTo>
                    <a:pt x="43307" y="21958"/>
                  </a:lnTo>
                  <a:lnTo>
                    <a:pt x="43611" y="22072"/>
                  </a:lnTo>
                  <a:lnTo>
                    <a:pt x="44234" y="22034"/>
                  </a:lnTo>
                  <a:lnTo>
                    <a:pt x="44551" y="21856"/>
                  </a:lnTo>
                  <a:lnTo>
                    <a:pt x="44627" y="21564"/>
                  </a:lnTo>
                  <a:lnTo>
                    <a:pt x="44729" y="21437"/>
                  </a:lnTo>
                  <a:lnTo>
                    <a:pt x="46101" y="19926"/>
                  </a:lnTo>
                  <a:lnTo>
                    <a:pt x="46456" y="17703"/>
                  </a:lnTo>
                  <a:close/>
                </a:path>
                <a:path w="192404" h="99060">
                  <a:moveTo>
                    <a:pt x="48818" y="59994"/>
                  </a:moveTo>
                  <a:lnTo>
                    <a:pt x="48488" y="58547"/>
                  </a:lnTo>
                  <a:lnTo>
                    <a:pt x="47955" y="57188"/>
                  </a:lnTo>
                  <a:lnTo>
                    <a:pt x="46786" y="57340"/>
                  </a:lnTo>
                  <a:lnTo>
                    <a:pt x="45808" y="58026"/>
                  </a:lnTo>
                  <a:lnTo>
                    <a:pt x="44424" y="59309"/>
                  </a:lnTo>
                  <a:lnTo>
                    <a:pt x="43903" y="59867"/>
                  </a:lnTo>
                  <a:lnTo>
                    <a:pt x="43180" y="61887"/>
                  </a:lnTo>
                  <a:lnTo>
                    <a:pt x="43802" y="63423"/>
                  </a:lnTo>
                  <a:lnTo>
                    <a:pt x="44843" y="64490"/>
                  </a:lnTo>
                  <a:lnTo>
                    <a:pt x="45186" y="64808"/>
                  </a:lnTo>
                  <a:lnTo>
                    <a:pt x="45618" y="64947"/>
                  </a:lnTo>
                  <a:lnTo>
                    <a:pt x="45885" y="64922"/>
                  </a:lnTo>
                  <a:lnTo>
                    <a:pt x="46024" y="64757"/>
                  </a:lnTo>
                  <a:lnTo>
                    <a:pt x="47485" y="64122"/>
                  </a:lnTo>
                  <a:lnTo>
                    <a:pt x="48348" y="62788"/>
                  </a:lnTo>
                  <a:lnTo>
                    <a:pt x="48818" y="59994"/>
                  </a:lnTo>
                  <a:close/>
                </a:path>
                <a:path w="192404" h="99060">
                  <a:moveTo>
                    <a:pt x="52451" y="71983"/>
                  </a:moveTo>
                  <a:lnTo>
                    <a:pt x="51409" y="69088"/>
                  </a:lnTo>
                  <a:lnTo>
                    <a:pt x="50368" y="67868"/>
                  </a:lnTo>
                  <a:lnTo>
                    <a:pt x="49187" y="66865"/>
                  </a:lnTo>
                  <a:lnTo>
                    <a:pt x="48221" y="67602"/>
                  </a:lnTo>
                  <a:lnTo>
                    <a:pt x="47713" y="68757"/>
                  </a:lnTo>
                  <a:lnTo>
                    <a:pt x="47155" y="70675"/>
                  </a:lnTo>
                  <a:lnTo>
                    <a:pt x="46990" y="71488"/>
                  </a:lnTo>
                  <a:lnTo>
                    <a:pt x="47396" y="73774"/>
                  </a:lnTo>
                  <a:lnTo>
                    <a:pt x="48755" y="74917"/>
                  </a:lnTo>
                  <a:lnTo>
                    <a:pt x="50698" y="75514"/>
                  </a:lnTo>
                  <a:lnTo>
                    <a:pt x="51155" y="75438"/>
                  </a:lnTo>
                  <a:lnTo>
                    <a:pt x="51384" y="75272"/>
                  </a:lnTo>
                  <a:lnTo>
                    <a:pt x="51422" y="75044"/>
                  </a:lnTo>
                  <a:lnTo>
                    <a:pt x="52387" y="73685"/>
                  </a:lnTo>
                  <a:lnTo>
                    <a:pt x="52451" y="71983"/>
                  </a:lnTo>
                  <a:close/>
                </a:path>
                <a:path w="192404" h="99060">
                  <a:moveTo>
                    <a:pt x="53670" y="21196"/>
                  </a:moveTo>
                  <a:lnTo>
                    <a:pt x="53187" y="19558"/>
                  </a:lnTo>
                  <a:lnTo>
                    <a:pt x="51269" y="17145"/>
                  </a:lnTo>
                  <a:lnTo>
                    <a:pt x="49872" y="16306"/>
                  </a:lnTo>
                  <a:lnTo>
                    <a:pt x="48425" y="15709"/>
                  </a:lnTo>
                  <a:lnTo>
                    <a:pt x="47752" y="16700"/>
                  </a:lnTo>
                  <a:lnTo>
                    <a:pt x="47650" y="17957"/>
                  </a:lnTo>
                  <a:lnTo>
                    <a:pt x="47739" y="19939"/>
                  </a:lnTo>
                  <a:lnTo>
                    <a:pt x="47840" y="20764"/>
                  </a:lnTo>
                  <a:lnTo>
                    <a:pt x="48221" y="21475"/>
                  </a:lnTo>
                  <a:lnTo>
                    <a:pt x="48971" y="22809"/>
                  </a:lnTo>
                  <a:lnTo>
                    <a:pt x="50622" y="23482"/>
                  </a:lnTo>
                  <a:lnTo>
                    <a:pt x="52425" y="23469"/>
                  </a:lnTo>
                  <a:lnTo>
                    <a:pt x="52666" y="23456"/>
                  </a:lnTo>
                  <a:lnTo>
                    <a:pt x="53073" y="23241"/>
                  </a:lnTo>
                  <a:lnTo>
                    <a:pt x="53238" y="23012"/>
                  </a:lnTo>
                  <a:lnTo>
                    <a:pt x="53200" y="22783"/>
                  </a:lnTo>
                  <a:lnTo>
                    <a:pt x="53670" y="21196"/>
                  </a:lnTo>
                  <a:close/>
                </a:path>
                <a:path w="192404" h="99060">
                  <a:moveTo>
                    <a:pt x="57023" y="10541"/>
                  </a:moveTo>
                  <a:lnTo>
                    <a:pt x="52108" y="13004"/>
                  </a:lnTo>
                  <a:lnTo>
                    <a:pt x="52108" y="14325"/>
                  </a:lnTo>
                  <a:lnTo>
                    <a:pt x="52654" y="15544"/>
                  </a:lnTo>
                  <a:lnTo>
                    <a:pt x="52743" y="15697"/>
                  </a:lnTo>
                  <a:lnTo>
                    <a:pt x="53009" y="15913"/>
                  </a:lnTo>
                  <a:lnTo>
                    <a:pt x="53225" y="15951"/>
                  </a:lnTo>
                  <a:lnTo>
                    <a:pt x="53378" y="15862"/>
                  </a:lnTo>
                  <a:lnTo>
                    <a:pt x="54648" y="15722"/>
                  </a:lnTo>
                  <a:lnTo>
                    <a:pt x="55676" y="14909"/>
                  </a:lnTo>
                  <a:lnTo>
                    <a:pt x="56832" y="12877"/>
                  </a:lnTo>
                  <a:lnTo>
                    <a:pt x="57023" y="11696"/>
                  </a:lnTo>
                  <a:lnTo>
                    <a:pt x="57023" y="10541"/>
                  </a:lnTo>
                  <a:close/>
                </a:path>
                <a:path w="192404" h="99060">
                  <a:moveTo>
                    <a:pt x="57264" y="32778"/>
                  </a:moveTo>
                  <a:lnTo>
                    <a:pt x="56934" y="29159"/>
                  </a:lnTo>
                  <a:lnTo>
                    <a:pt x="56108" y="27482"/>
                  </a:lnTo>
                  <a:lnTo>
                    <a:pt x="55054" y="25984"/>
                  </a:lnTo>
                  <a:lnTo>
                    <a:pt x="53733" y="26555"/>
                  </a:lnTo>
                  <a:lnTo>
                    <a:pt x="52806" y="27736"/>
                  </a:lnTo>
                  <a:lnTo>
                    <a:pt x="51587" y="29768"/>
                  </a:lnTo>
                  <a:lnTo>
                    <a:pt x="51155" y="30645"/>
                  </a:lnTo>
                  <a:lnTo>
                    <a:pt x="50939" y="33375"/>
                  </a:lnTo>
                  <a:lnTo>
                    <a:pt x="52133" y="35077"/>
                  </a:lnTo>
                  <a:lnTo>
                    <a:pt x="53936" y="36169"/>
                  </a:lnTo>
                  <a:lnTo>
                    <a:pt x="54190" y="36309"/>
                  </a:lnTo>
                  <a:lnTo>
                    <a:pt x="54737" y="36347"/>
                  </a:lnTo>
                  <a:lnTo>
                    <a:pt x="55041" y="36233"/>
                  </a:lnTo>
                  <a:lnTo>
                    <a:pt x="55156" y="35979"/>
                  </a:lnTo>
                  <a:lnTo>
                    <a:pt x="56667" y="34696"/>
                  </a:lnTo>
                  <a:lnTo>
                    <a:pt x="57264" y="32778"/>
                  </a:lnTo>
                  <a:close/>
                </a:path>
                <a:path w="192404" h="99060">
                  <a:moveTo>
                    <a:pt x="58470" y="75018"/>
                  </a:moveTo>
                  <a:lnTo>
                    <a:pt x="53555" y="77482"/>
                  </a:lnTo>
                  <a:lnTo>
                    <a:pt x="53555" y="78803"/>
                  </a:lnTo>
                  <a:lnTo>
                    <a:pt x="54102" y="80022"/>
                  </a:lnTo>
                  <a:lnTo>
                    <a:pt x="54190" y="80175"/>
                  </a:lnTo>
                  <a:lnTo>
                    <a:pt x="54457" y="80391"/>
                  </a:lnTo>
                  <a:lnTo>
                    <a:pt x="54673" y="80429"/>
                  </a:lnTo>
                  <a:lnTo>
                    <a:pt x="54825" y="80340"/>
                  </a:lnTo>
                  <a:lnTo>
                    <a:pt x="56095" y="80200"/>
                  </a:lnTo>
                  <a:lnTo>
                    <a:pt x="57124" y="79387"/>
                  </a:lnTo>
                  <a:lnTo>
                    <a:pt x="58280" y="77355"/>
                  </a:lnTo>
                  <a:lnTo>
                    <a:pt x="58470" y="76174"/>
                  </a:lnTo>
                  <a:lnTo>
                    <a:pt x="58470" y="75018"/>
                  </a:lnTo>
                  <a:close/>
                </a:path>
                <a:path w="192404" h="99060">
                  <a:moveTo>
                    <a:pt x="59982" y="62750"/>
                  </a:moveTo>
                  <a:lnTo>
                    <a:pt x="59918" y="62445"/>
                  </a:lnTo>
                  <a:lnTo>
                    <a:pt x="59702" y="62293"/>
                  </a:lnTo>
                  <a:lnTo>
                    <a:pt x="58750" y="60667"/>
                  </a:lnTo>
                  <a:lnTo>
                    <a:pt x="56997" y="59753"/>
                  </a:lnTo>
                  <a:lnTo>
                    <a:pt x="53454" y="59359"/>
                  </a:lnTo>
                  <a:lnTo>
                    <a:pt x="51650" y="59804"/>
                  </a:lnTo>
                  <a:lnTo>
                    <a:pt x="50012" y="60477"/>
                  </a:lnTo>
                  <a:lnTo>
                    <a:pt x="50304" y="61798"/>
                  </a:lnTo>
                  <a:lnTo>
                    <a:pt x="51269" y="62877"/>
                  </a:lnTo>
                  <a:lnTo>
                    <a:pt x="53009" y="64376"/>
                  </a:lnTo>
                  <a:lnTo>
                    <a:pt x="53771" y="64935"/>
                  </a:lnTo>
                  <a:lnTo>
                    <a:pt x="56375" y="65671"/>
                  </a:lnTo>
                  <a:lnTo>
                    <a:pt x="58254" y="64884"/>
                  </a:lnTo>
                  <a:lnTo>
                    <a:pt x="59664" y="63449"/>
                  </a:lnTo>
                  <a:lnTo>
                    <a:pt x="59842" y="63246"/>
                  </a:lnTo>
                  <a:lnTo>
                    <a:pt x="59982" y="62750"/>
                  </a:lnTo>
                  <a:close/>
                </a:path>
                <a:path w="192404" h="99060">
                  <a:moveTo>
                    <a:pt x="63677" y="18986"/>
                  </a:moveTo>
                  <a:lnTo>
                    <a:pt x="62852" y="16027"/>
                  </a:lnTo>
                  <a:lnTo>
                    <a:pt x="61899" y="14744"/>
                  </a:lnTo>
                  <a:lnTo>
                    <a:pt x="60782" y="13639"/>
                  </a:lnTo>
                  <a:lnTo>
                    <a:pt x="59778" y="14312"/>
                  </a:lnTo>
                  <a:lnTo>
                    <a:pt x="59182" y="15430"/>
                  </a:lnTo>
                  <a:lnTo>
                    <a:pt x="58483" y="17310"/>
                  </a:lnTo>
                  <a:lnTo>
                    <a:pt x="58254" y="18097"/>
                  </a:lnTo>
                  <a:lnTo>
                    <a:pt x="58343" y="18897"/>
                  </a:lnTo>
                  <a:lnTo>
                    <a:pt x="58483" y="20408"/>
                  </a:lnTo>
                  <a:lnTo>
                    <a:pt x="59753" y="21653"/>
                  </a:lnTo>
                  <a:lnTo>
                    <a:pt x="61429" y="22313"/>
                  </a:lnTo>
                  <a:lnTo>
                    <a:pt x="61658" y="22390"/>
                  </a:lnTo>
                  <a:lnTo>
                    <a:pt x="62128" y="22339"/>
                  </a:lnTo>
                  <a:lnTo>
                    <a:pt x="62357" y="22199"/>
                  </a:lnTo>
                  <a:lnTo>
                    <a:pt x="62407" y="21971"/>
                  </a:lnTo>
                  <a:lnTo>
                    <a:pt x="63474" y="20675"/>
                  </a:lnTo>
                  <a:lnTo>
                    <a:pt x="63677" y="18986"/>
                  </a:lnTo>
                  <a:close/>
                </a:path>
                <a:path w="192404" h="99060">
                  <a:moveTo>
                    <a:pt x="65087" y="79540"/>
                  </a:moveTo>
                  <a:lnTo>
                    <a:pt x="57099" y="79540"/>
                  </a:lnTo>
                  <a:lnTo>
                    <a:pt x="57099" y="89408"/>
                  </a:lnTo>
                  <a:lnTo>
                    <a:pt x="65087" y="89408"/>
                  </a:lnTo>
                  <a:lnTo>
                    <a:pt x="65087" y="79540"/>
                  </a:lnTo>
                  <a:close/>
                </a:path>
                <a:path w="192404" h="99060">
                  <a:moveTo>
                    <a:pt x="67894" y="38074"/>
                  </a:moveTo>
                  <a:lnTo>
                    <a:pt x="67741" y="37896"/>
                  </a:lnTo>
                  <a:lnTo>
                    <a:pt x="67310" y="36296"/>
                  </a:lnTo>
                  <a:lnTo>
                    <a:pt x="66040" y="35128"/>
                  </a:lnTo>
                  <a:lnTo>
                    <a:pt x="63106" y="34010"/>
                  </a:lnTo>
                  <a:lnTo>
                    <a:pt x="61468" y="33997"/>
                  </a:lnTo>
                  <a:lnTo>
                    <a:pt x="59905" y="34201"/>
                  </a:lnTo>
                  <a:lnTo>
                    <a:pt x="59855" y="35394"/>
                  </a:lnTo>
                  <a:lnTo>
                    <a:pt x="60426" y="36525"/>
                  </a:lnTo>
                  <a:lnTo>
                    <a:pt x="61544" y="38188"/>
                  </a:lnTo>
                  <a:lnTo>
                    <a:pt x="62077" y="38836"/>
                  </a:lnTo>
                  <a:lnTo>
                    <a:pt x="64122" y="40030"/>
                  </a:lnTo>
                  <a:lnTo>
                    <a:pt x="65900" y="39789"/>
                  </a:lnTo>
                  <a:lnTo>
                    <a:pt x="67437" y="38874"/>
                  </a:lnTo>
                  <a:lnTo>
                    <a:pt x="67640" y="38735"/>
                  </a:lnTo>
                  <a:lnTo>
                    <a:pt x="67868" y="38341"/>
                  </a:lnTo>
                  <a:lnTo>
                    <a:pt x="67894" y="38074"/>
                  </a:lnTo>
                  <a:close/>
                </a:path>
                <a:path w="192404" h="99060">
                  <a:moveTo>
                    <a:pt x="68580" y="68351"/>
                  </a:moveTo>
                  <a:lnTo>
                    <a:pt x="68440" y="68173"/>
                  </a:lnTo>
                  <a:lnTo>
                    <a:pt x="68072" y="66560"/>
                  </a:lnTo>
                  <a:lnTo>
                    <a:pt x="66852" y="65341"/>
                  </a:lnTo>
                  <a:lnTo>
                    <a:pt x="63969" y="64096"/>
                  </a:lnTo>
                  <a:lnTo>
                    <a:pt x="62344" y="64008"/>
                  </a:lnTo>
                  <a:lnTo>
                    <a:pt x="60782" y="64160"/>
                  </a:lnTo>
                  <a:lnTo>
                    <a:pt x="60667" y="65341"/>
                  </a:lnTo>
                  <a:lnTo>
                    <a:pt x="61188" y="66497"/>
                  </a:lnTo>
                  <a:lnTo>
                    <a:pt x="62242" y="68211"/>
                  </a:lnTo>
                  <a:lnTo>
                    <a:pt x="62725" y="68872"/>
                  </a:lnTo>
                  <a:lnTo>
                    <a:pt x="64719" y="70154"/>
                  </a:lnTo>
                  <a:lnTo>
                    <a:pt x="66509" y="69977"/>
                  </a:lnTo>
                  <a:lnTo>
                    <a:pt x="68084" y="69138"/>
                  </a:lnTo>
                  <a:lnTo>
                    <a:pt x="68300" y="69011"/>
                  </a:lnTo>
                  <a:lnTo>
                    <a:pt x="68541" y="68630"/>
                  </a:lnTo>
                  <a:lnTo>
                    <a:pt x="68580" y="68351"/>
                  </a:lnTo>
                  <a:close/>
                </a:path>
                <a:path w="192404" h="99060">
                  <a:moveTo>
                    <a:pt x="69354" y="48183"/>
                  </a:moveTo>
                  <a:lnTo>
                    <a:pt x="68110" y="44196"/>
                  </a:lnTo>
                  <a:lnTo>
                    <a:pt x="66763" y="42481"/>
                  </a:lnTo>
                  <a:lnTo>
                    <a:pt x="65201" y="41046"/>
                  </a:lnTo>
                  <a:lnTo>
                    <a:pt x="63855" y="41986"/>
                  </a:lnTo>
                  <a:lnTo>
                    <a:pt x="63093" y="43548"/>
                  </a:lnTo>
                  <a:lnTo>
                    <a:pt x="62230" y="46113"/>
                  </a:lnTo>
                  <a:lnTo>
                    <a:pt x="61950" y="47205"/>
                  </a:lnTo>
                  <a:lnTo>
                    <a:pt x="62369" y="50342"/>
                  </a:lnTo>
                  <a:lnTo>
                    <a:pt x="64147" y="51981"/>
                  </a:lnTo>
                  <a:lnTo>
                    <a:pt x="66446" y="52806"/>
                  </a:lnTo>
                  <a:lnTo>
                    <a:pt x="66763" y="52895"/>
                  </a:lnTo>
                  <a:lnTo>
                    <a:pt x="67398" y="52806"/>
                  </a:lnTo>
                  <a:lnTo>
                    <a:pt x="67716" y="52603"/>
                  </a:lnTo>
                  <a:lnTo>
                    <a:pt x="67779" y="52298"/>
                  </a:lnTo>
                  <a:lnTo>
                    <a:pt x="67868" y="52158"/>
                  </a:lnTo>
                  <a:lnTo>
                    <a:pt x="69164" y="50495"/>
                  </a:lnTo>
                  <a:lnTo>
                    <a:pt x="69354" y="48183"/>
                  </a:lnTo>
                  <a:close/>
                </a:path>
                <a:path w="192404" h="99060">
                  <a:moveTo>
                    <a:pt x="74282" y="5791"/>
                  </a:moveTo>
                  <a:lnTo>
                    <a:pt x="74193" y="5588"/>
                  </a:lnTo>
                  <a:lnTo>
                    <a:pt x="74180" y="5461"/>
                  </a:lnTo>
                  <a:lnTo>
                    <a:pt x="74206" y="3924"/>
                  </a:lnTo>
                  <a:lnTo>
                    <a:pt x="73291" y="2476"/>
                  </a:lnTo>
                  <a:lnTo>
                    <a:pt x="72034" y="1549"/>
                  </a:lnTo>
                  <a:lnTo>
                    <a:pt x="70764" y="635"/>
                  </a:lnTo>
                  <a:lnTo>
                    <a:pt x="69202" y="190"/>
                  </a:lnTo>
                  <a:lnTo>
                    <a:pt x="67640" y="0"/>
                  </a:lnTo>
                  <a:lnTo>
                    <a:pt x="67271" y="1130"/>
                  </a:lnTo>
                  <a:lnTo>
                    <a:pt x="71894" y="6921"/>
                  </a:lnTo>
                  <a:lnTo>
                    <a:pt x="73634" y="6438"/>
                  </a:lnTo>
                  <a:lnTo>
                    <a:pt x="73850" y="6362"/>
                  </a:lnTo>
                  <a:lnTo>
                    <a:pt x="74193" y="6045"/>
                  </a:lnTo>
                  <a:lnTo>
                    <a:pt x="74282" y="5791"/>
                  </a:lnTo>
                  <a:close/>
                </a:path>
                <a:path w="192404" h="99060">
                  <a:moveTo>
                    <a:pt x="77038" y="28968"/>
                  </a:moveTo>
                  <a:lnTo>
                    <a:pt x="76517" y="26695"/>
                  </a:lnTo>
                  <a:lnTo>
                    <a:pt x="74104" y="23241"/>
                  </a:lnTo>
                  <a:lnTo>
                    <a:pt x="72288" y="22009"/>
                  </a:lnTo>
                  <a:lnTo>
                    <a:pt x="70370" y="21069"/>
                  </a:lnTo>
                  <a:lnTo>
                    <a:pt x="69367" y="22377"/>
                  </a:lnTo>
                  <a:lnTo>
                    <a:pt x="69126" y="24079"/>
                  </a:lnTo>
                  <a:lnTo>
                    <a:pt x="69075" y="26784"/>
                  </a:lnTo>
                  <a:lnTo>
                    <a:pt x="69138" y="27901"/>
                  </a:lnTo>
                  <a:lnTo>
                    <a:pt x="70497" y="30772"/>
                  </a:lnTo>
                  <a:lnTo>
                    <a:pt x="72694" y="31826"/>
                  </a:lnTo>
                  <a:lnTo>
                    <a:pt x="75145" y="31953"/>
                  </a:lnTo>
                  <a:lnTo>
                    <a:pt x="75476" y="31953"/>
                  </a:lnTo>
                  <a:lnTo>
                    <a:pt x="76047" y="31686"/>
                  </a:lnTo>
                  <a:lnTo>
                    <a:pt x="76288" y="31394"/>
                  </a:lnTo>
                  <a:lnTo>
                    <a:pt x="76263" y="31089"/>
                  </a:lnTo>
                  <a:lnTo>
                    <a:pt x="76301" y="30924"/>
                  </a:lnTo>
                  <a:lnTo>
                    <a:pt x="77038" y="28968"/>
                  </a:lnTo>
                  <a:close/>
                </a:path>
                <a:path w="192404" h="99060">
                  <a:moveTo>
                    <a:pt x="78244" y="55486"/>
                  </a:moveTo>
                  <a:lnTo>
                    <a:pt x="78092" y="55308"/>
                  </a:lnTo>
                  <a:lnTo>
                    <a:pt x="77660" y="53708"/>
                  </a:lnTo>
                  <a:lnTo>
                    <a:pt x="76390" y="52539"/>
                  </a:lnTo>
                  <a:lnTo>
                    <a:pt x="73456" y="51422"/>
                  </a:lnTo>
                  <a:lnTo>
                    <a:pt x="71818" y="51409"/>
                  </a:lnTo>
                  <a:lnTo>
                    <a:pt x="70256" y="51612"/>
                  </a:lnTo>
                  <a:lnTo>
                    <a:pt x="70205" y="52806"/>
                  </a:lnTo>
                  <a:lnTo>
                    <a:pt x="70777" y="53936"/>
                  </a:lnTo>
                  <a:lnTo>
                    <a:pt x="71894" y="55600"/>
                  </a:lnTo>
                  <a:lnTo>
                    <a:pt x="72428" y="56248"/>
                  </a:lnTo>
                  <a:lnTo>
                    <a:pt x="74472" y="57442"/>
                  </a:lnTo>
                  <a:lnTo>
                    <a:pt x="76250" y="57200"/>
                  </a:lnTo>
                  <a:lnTo>
                    <a:pt x="77787" y="56286"/>
                  </a:lnTo>
                  <a:lnTo>
                    <a:pt x="77990" y="56146"/>
                  </a:lnTo>
                  <a:lnTo>
                    <a:pt x="78219" y="55753"/>
                  </a:lnTo>
                  <a:lnTo>
                    <a:pt x="78244" y="55486"/>
                  </a:lnTo>
                  <a:close/>
                </a:path>
                <a:path w="192404" h="99060">
                  <a:moveTo>
                    <a:pt x="80594" y="10566"/>
                  </a:moveTo>
                  <a:lnTo>
                    <a:pt x="79768" y="7607"/>
                  </a:lnTo>
                  <a:lnTo>
                    <a:pt x="78816" y="6324"/>
                  </a:lnTo>
                  <a:lnTo>
                    <a:pt x="77711" y="5219"/>
                  </a:lnTo>
                  <a:lnTo>
                    <a:pt x="76695" y="5892"/>
                  </a:lnTo>
                  <a:lnTo>
                    <a:pt x="76098" y="7010"/>
                  </a:lnTo>
                  <a:lnTo>
                    <a:pt x="75399" y="8890"/>
                  </a:lnTo>
                  <a:lnTo>
                    <a:pt x="75171" y="9677"/>
                  </a:lnTo>
                  <a:lnTo>
                    <a:pt x="75260" y="10477"/>
                  </a:lnTo>
                  <a:lnTo>
                    <a:pt x="75399" y="11988"/>
                  </a:lnTo>
                  <a:lnTo>
                    <a:pt x="76669" y="13233"/>
                  </a:lnTo>
                  <a:lnTo>
                    <a:pt x="78346" y="13893"/>
                  </a:lnTo>
                  <a:lnTo>
                    <a:pt x="78574" y="13970"/>
                  </a:lnTo>
                  <a:lnTo>
                    <a:pt x="79044" y="13919"/>
                  </a:lnTo>
                  <a:lnTo>
                    <a:pt x="79273" y="13779"/>
                  </a:lnTo>
                  <a:lnTo>
                    <a:pt x="79324" y="13550"/>
                  </a:lnTo>
                  <a:lnTo>
                    <a:pt x="80391" y="12255"/>
                  </a:lnTo>
                  <a:lnTo>
                    <a:pt x="80594" y="10566"/>
                  </a:lnTo>
                  <a:close/>
                </a:path>
                <a:path w="192404" h="99060">
                  <a:moveTo>
                    <a:pt x="93764" y="42697"/>
                  </a:moveTo>
                  <a:lnTo>
                    <a:pt x="92367" y="38836"/>
                  </a:lnTo>
                  <a:lnTo>
                    <a:pt x="90970" y="37223"/>
                  </a:lnTo>
                  <a:lnTo>
                    <a:pt x="89395" y="35877"/>
                  </a:lnTo>
                  <a:lnTo>
                    <a:pt x="88125" y="36855"/>
                  </a:lnTo>
                  <a:lnTo>
                    <a:pt x="87439" y="38404"/>
                  </a:lnTo>
                  <a:lnTo>
                    <a:pt x="86702" y="40957"/>
                  </a:lnTo>
                  <a:lnTo>
                    <a:pt x="86487" y="42024"/>
                  </a:lnTo>
                  <a:lnTo>
                    <a:pt x="87020" y="45072"/>
                  </a:lnTo>
                  <a:lnTo>
                    <a:pt x="88823" y="46609"/>
                  </a:lnTo>
                  <a:lnTo>
                    <a:pt x="91109" y="47320"/>
                  </a:lnTo>
                  <a:lnTo>
                    <a:pt x="91427" y="47396"/>
                  </a:lnTo>
                  <a:lnTo>
                    <a:pt x="92036" y="47294"/>
                  </a:lnTo>
                  <a:lnTo>
                    <a:pt x="92341" y="47078"/>
                  </a:lnTo>
                  <a:lnTo>
                    <a:pt x="92379" y="46774"/>
                  </a:lnTo>
                  <a:lnTo>
                    <a:pt x="92468" y="46634"/>
                  </a:lnTo>
                  <a:lnTo>
                    <a:pt x="93662" y="44958"/>
                  </a:lnTo>
                  <a:lnTo>
                    <a:pt x="93764" y="42697"/>
                  </a:lnTo>
                  <a:close/>
                </a:path>
                <a:path w="192404" h="99060">
                  <a:moveTo>
                    <a:pt x="99148" y="8089"/>
                  </a:moveTo>
                  <a:lnTo>
                    <a:pt x="99060" y="7950"/>
                  </a:lnTo>
                  <a:lnTo>
                    <a:pt x="98933" y="6705"/>
                  </a:lnTo>
                  <a:lnTo>
                    <a:pt x="98120" y="5689"/>
                  </a:lnTo>
                  <a:lnTo>
                    <a:pt x="96062" y="4533"/>
                  </a:lnTo>
                  <a:lnTo>
                    <a:pt x="94843" y="4318"/>
                  </a:lnTo>
                  <a:lnTo>
                    <a:pt x="93649" y="4305"/>
                  </a:lnTo>
                  <a:lnTo>
                    <a:pt x="93472" y="5194"/>
                  </a:lnTo>
                  <a:lnTo>
                    <a:pt x="97459" y="9156"/>
                  </a:lnTo>
                  <a:lnTo>
                    <a:pt x="98717" y="8648"/>
                  </a:lnTo>
                  <a:lnTo>
                    <a:pt x="98882" y="8559"/>
                  </a:lnTo>
                  <a:lnTo>
                    <a:pt x="99110" y="8305"/>
                  </a:lnTo>
                  <a:lnTo>
                    <a:pt x="99148" y="8089"/>
                  </a:lnTo>
                  <a:close/>
                </a:path>
                <a:path w="192404" h="99060">
                  <a:moveTo>
                    <a:pt x="110248" y="27698"/>
                  </a:moveTo>
                  <a:lnTo>
                    <a:pt x="110032" y="26631"/>
                  </a:lnTo>
                  <a:lnTo>
                    <a:pt x="109296" y="24079"/>
                  </a:lnTo>
                  <a:lnTo>
                    <a:pt x="108610" y="22529"/>
                  </a:lnTo>
                  <a:lnTo>
                    <a:pt x="107340" y="21551"/>
                  </a:lnTo>
                  <a:lnTo>
                    <a:pt x="105765" y="22898"/>
                  </a:lnTo>
                  <a:lnTo>
                    <a:pt x="104368" y="24511"/>
                  </a:lnTo>
                  <a:lnTo>
                    <a:pt x="102971" y="28371"/>
                  </a:lnTo>
                  <a:lnTo>
                    <a:pt x="103073" y="30632"/>
                  </a:lnTo>
                  <a:lnTo>
                    <a:pt x="104267" y="32308"/>
                  </a:lnTo>
                  <a:lnTo>
                    <a:pt x="104355" y="32448"/>
                  </a:lnTo>
                  <a:lnTo>
                    <a:pt x="104394" y="32753"/>
                  </a:lnTo>
                  <a:lnTo>
                    <a:pt x="104698" y="32969"/>
                  </a:lnTo>
                  <a:lnTo>
                    <a:pt x="105308" y="33070"/>
                  </a:lnTo>
                  <a:lnTo>
                    <a:pt x="105625" y="32994"/>
                  </a:lnTo>
                  <a:lnTo>
                    <a:pt x="107911" y="32283"/>
                  </a:lnTo>
                  <a:lnTo>
                    <a:pt x="109715" y="30746"/>
                  </a:lnTo>
                  <a:lnTo>
                    <a:pt x="110248" y="27698"/>
                  </a:lnTo>
                  <a:close/>
                </a:path>
                <a:path w="192404" h="99060">
                  <a:moveTo>
                    <a:pt x="111836" y="60972"/>
                  </a:moveTo>
                  <a:lnTo>
                    <a:pt x="105029" y="53873"/>
                  </a:lnTo>
                  <a:lnTo>
                    <a:pt x="104305" y="55841"/>
                  </a:lnTo>
                  <a:lnTo>
                    <a:pt x="103886" y="57962"/>
                  </a:lnTo>
                  <a:lnTo>
                    <a:pt x="104597" y="62077"/>
                  </a:lnTo>
                  <a:lnTo>
                    <a:pt x="105829" y="64058"/>
                  </a:lnTo>
                  <a:lnTo>
                    <a:pt x="107759" y="64985"/>
                  </a:lnTo>
                  <a:lnTo>
                    <a:pt x="107899" y="65074"/>
                  </a:lnTo>
                  <a:lnTo>
                    <a:pt x="108102" y="65316"/>
                  </a:lnTo>
                  <a:lnTo>
                    <a:pt x="108483" y="65366"/>
                  </a:lnTo>
                  <a:lnTo>
                    <a:pt x="109080" y="65163"/>
                  </a:lnTo>
                  <a:lnTo>
                    <a:pt x="109321" y="64947"/>
                  </a:lnTo>
                  <a:lnTo>
                    <a:pt x="110998" y="63207"/>
                  </a:lnTo>
                  <a:lnTo>
                    <a:pt x="111836" y="60972"/>
                  </a:lnTo>
                  <a:close/>
                </a:path>
                <a:path w="192404" h="99060">
                  <a:moveTo>
                    <a:pt x="112661" y="51396"/>
                  </a:moveTo>
                  <a:lnTo>
                    <a:pt x="108661" y="48768"/>
                  </a:lnTo>
                  <a:lnTo>
                    <a:pt x="107746" y="48933"/>
                  </a:lnTo>
                  <a:lnTo>
                    <a:pt x="107746" y="50088"/>
                  </a:lnTo>
                  <a:lnTo>
                    <a:pt x="107924" y="51269"/>
                  </a:lnTo>
                  <a:lnTo>
                    <a:pt x="109093" y="53301"/>
                  </a:lnTo>
                  <a:lnTo>
                    <a:pt x="110121" y="54114"/>
                  </a:lnTo>
                  <a:lnTo>
                    <a:pt x="111302" y="54241"/>
                  </a:lnTo>
                  <a:lnTo>
                    <a:pt x="111544" y="54343"/>
                  </a:lnTo>
                  <a:lnTo>
                    <a:pt x="111760" y="54305"/>
                  </a:lnTo>
                  <a:lnTo>
                    <a:pt x="112026" y="54089"/>
                  </a:lnTo>
                  <a:lnTo>
                    <a:pt x="112115" y="53936"/>
                  </a:lnTo>
                  <a:lnTo>
                    <a:pt x="112661" y="52717"/>
                  </a:lnTo>
                  <a:lnTo>
                    <a:pt x="112661" y="51396"/>
                  </a:lnTo>
                  <a:close/>
                </a:path>
                <a:path w="192404" h="99060">
                  <a:moveTo>
                    <a:pt x="118884" y="19672"/>
                  </a:moveTo>
                  <a:lnTo>
                    <a:pt x="118656" y="18884"/>
                  </a:lnTo>
                  <a:lnTo>
                    <a:pt x="117957" y="17005"/>
                  </a:lnTo>
                  <a:lnTo>
                    <a:pt x="117360" y="15887"/>
                  </a:lnTo>
                  <a:lnTo>
                    <a:pt x="116344" y="15214"/>
                  </a:lnTo>
                  <a:lnTo>
                    <a:pt x="115239" y="16319"/>
                  </a:lnTo>
                  <a:lnTo>
                    <a:pt x="114287" y="17602"/>
                  </a:lnTo>
                  <a:lnTo>
                    <a:pt x="113461" y="20561"/>
                  </a:lnTo>
                  <a:lnTo>
                    <a:pt x="113665" y="22250"/>
                  </a:lnTo>
                  <a:lnTo>
                    <a:pt x="114655" y="23444"/>
                  </a:lnTo>
                  <a:lnTo>
                    <a:pt x="114782" y="23774"/>
                  </a:lnTo>
                  <a:lnTo>
                    <a:pt x="115011" y="23914"/>
                  </a:lnTo>
                  <a:lnTo>
                    <a:pt x="115481" y="23964"/>
                  </a:lnTo>
                  <a:lnTo>
                    <a:pt x="115709" y="23888"/>
                  </a:lnTo>
                  <a:lnTo>
                    <a:pt x="117386" y="23228"/>
                  </a:lnTo>
                  <a:lnTo>
                    <a:pt x="118656" y="21983"/>
                  </a:lnTo>
                  <a:lnTo>
                    <a:pt x="118795" y="20472"/>
                  </a:lnTo>
                  <a:lnTo>
                    <a:pt x="118884" y="19672"/>
                  </a:lnTo>
                  <a:close/>
                </a:path>
                <a:path w="192404" h="99060">
                  <a:moveTo>
                    <a:pt x="119430" y="50469"/>
                  </a:moveTo>
                  <a:lnTo>
                    <a:pt x="119329" y="49212"/>
                  </a:lnTo>
                  <a:lnTo>
                    <a:pt x="118656" y="48221"/>
                  </a:lnTo>
                  <a:lnTo>
                    <a:pt x="117195" y="48818"/>
                  </a:lnTo>
                  <a:lnTo>
                    <a:pt x="115811" y="49657"/>
                  </a:lnTo>
                  <a:lnTo>
                    <a:pt x="113893" y="52070"/>
                  </a:lnTo>
                  <a:lnTo>
                    <a:pt x="113411" y="53708"/>
                  </a:lnTo>
                  <a:lnTo>
                    <a:pt x="113855" y="55181"/>
                  </a:lnTo>
                  <a:lnTo>
                    <a:pt x="113842" y="55524"/>
                  </a:lnTo>
                  <a:lnTo>
                    <a:pt x="113995" y="55753"/>
                  </a:lnTo>
                  <a:lnTo>
                    <a:pt x="114211" y="55854"/>
                  </a:lnTo>
                  <a:lnTo>
                    <a:pt x="114414" y="55968"/>
                  </a:lnTo>
                  <a:lnTo>
                    <a:pt x="114655" y="55981"/>
                  </a:lnTo>
                  <a:lnTo>
                    <a:pt x="116459" y="55994"/>
                  </a:lnTo>
                  <a:lnTo>
                    <a:pt x="118110" y="55321"/>
                  </a:lnTo>
                  <a:lnTo>
                    <a:pt x="118859" y="53987"/>
                  </a:lnTo>
                  <a:lnTo>
                    <a:pt x="119240" y="53276"/>
                  </a:lnTo>
                  <a:lnTo>
                    <a:pt x="119341" y="52451"/>
                  </a:lnTo>
                  <a:lnTo>
                    <a:pt x="119430" y="50469"/>
                  </a:lnTo>
                  <a:close/>
                </a:path>
                <a:path w="192404" h="99060">
                  <a:moveTo>
                    <a:pt x="122262" y="83261"/>
                  </a:moveTo>
                  <a:lnTo>
                    <a:pt x="122072" y="82372"/>
                  </a:lnTo>
                  <a:lnTo>
                    <a:pt x="120878" y="82410"/>
                  </a:lnTo>
                  <a:lnTo>
                    <a:pt x="119659" y="82613"/>
                  </a:lnTo>
                  <a:lnTo>
                    <a:pt x="117627" y="83807"/>
                  </a:lnTo>
                  <a:lnTo>
                    <a:pt x="116814" y="84823"/>
                  </a:lnTo>
                  <a:lnTo>
                    <a:pt x="116713" y="85979"/>
                  </a:lnTo>
                  <a:lnTo>
                    <a:pt x="116611" y="86220"/>
                  </a:lnTo>
                  <a:lnTo>
                    <a:pt x="116649" y="86423"/>
                  </a:lnTo>
                  <a:lnTo>
                    <a:pt x="116878" y="86677"/>
                  </a:lnTo>
                  <a:lnTo>
                    <a:pt x="117043" y="86753"/>
                  </a:lnTo>
                  <a:lnTo>
                    <a:pt x="118313" y="87261"/>
                  </a:lnTo>
                  <a:lnTo>
                    <a:pt x="119659" y="87236"/>
                  </a:lnTo>
                  <a:lnTo>
                    <a:pt x="121043" y="86093"/>
                  </a:lnTo>
                  <a:lnTo>
                    <a:pt x="121348" y="85547"/>
                  </a:lnTo>
                  <a:lnTo>
                    <a:pt x="121983" y="84175"/>
                  </a:lnTo>
                  <a:lnTo>
                    <a:pt x="122262" y="83261"/>
                  </a:lnTo>
                  <a:close/>
                </a:path>
                <a:path w="192404" h="99060">
                  <a:moveTo>
                    <a:pt x="124142" y="61645"/>
                  </a:moveTo>
                  <a:lnTo>
                    <a:pt x="123863" y="60553"/>
                  </a:lnTo>
                  <a:lnTo>
                    <a:pt x="122999" y="57988"/>
                  </a:lnTo>
                  <a:lnTo>
                    <a:pt x="122237" y="56426"/>
                  </a:lnTo>
                  <a:lnTo>
                    <a:pt x="120891" y="55486"/>
                  </a:lnTo>
                  <a:lnTo>
                    <a:pt x="119329" y="56921"/>
                  </a:lnTo>
                  <a:lnTo>
                    <a:pt x="117983" y="58635"/>
                  </a:lnTo>
                  <a:lnTo>
                    <a:pt x="116738" y="62623"/>
                  </a:lnTo>
                  <a:lnTo>
                    <a:pt x="116928" y="64935"/>
                  </a:lnTo>
                  <a:lnTo>
                    <a:pt x="118224" y="66598"/>
                  </a:lnTo>
                  <a:lnTo>
                    <a:pt x="118313" y="66738"/>
                  </a:lnTo>
                  <a:lnTo>
                    <a:pt x="118376" y="67043"/>
                  </a:lnTo>
                  <a:lnTo>
                    <a:pt x="118694" y="67246"/>
                  </a:lnTo>
                  <a:lnTo>
                    <a:pt x="119329" y="67335"/>
                  </a:lnTo>
                  <a:lnTo>
                    <a:pt x="119646" y="67246"/>
                  </a:lnTo>
                  <a:lnTo>
                    <a:pt x="121945" y="66421"/>
                  </a:lnTo>
                  <a:lnTo>
                    <a:pt x="123723" y="64782"/>
                  </a:lnTo>
                  <a:lnTo>
                    <a:pt x="124142" y="61645"/>
                  </a:lnTo>
                  <a:close/>
                </a:path>
                <a:path w="192404" h="99060">
                  <a:moveTo>
                    <a:pt x="124320" y="11049"/>
                  </a:moveTo>
                  <a:lnTo>
                    <a:pt x="124142" y="10452"/>
                  </a:lnTo>
                  <a:lnTo>
                    <a:pt x="123634" y="9029"/>
                  </a:lnTo>
                  <a:lnTo>
                    <a:pt x="123190" y="8178"/>
                  </a:lnTo>
                  <a:lnTo>
                    <a:pt x="122428" y="7670"/>
                  </a:lnTo>
                  <a:lnTo>
                    <a:pt x="121589" y="8496"/>
                  </a:lnTo>
                  <a:lnTo>
                    <a:pt x="120853" y="9461"/>
                  </a:lnTo>
                  <a:lnTo>
                    <a:pt x="120218" y="11696"/>
                  </a:lnTo>
                  <a:lnTo>
                    <a:pt x="120357" y="12979"/>
                  </a:lnTo>
                  <a:lnTo>
                    <a:pt x="121107" y="13881"/>
                  </a:lnTo>
                  <a:lnTo>
                    <a:pt x="121196" y="14122"/>
                  </a:lnTo>
                  <a:lnTo>
                    <a:pt x="121373" y="14236"/>
                  </a:lnTo>
                  <a:lnTo>
                    <a:pt x="121729" y="14274"/>
                  </a:lnTo>
                  <a:lnTo>
                    <a:pt x="123164" y="13728"/>
                  </a:lnTo>
                  <a:lnTo>
                    <a:pt x="124129" y="12801"/>
                  </a:lnTo>
                  <a:lnTo>
                    <a:pt x="124320" y="11049"/>
                  </a:lnTo>
                  <a:close/>
                </a:path>
                <a:path w="192404" h="99060">
                  <a:moveTo>
                    <a:pt x="127038" y="29667"/>
                  </a:moveTo>
                  <a:lnTo>
                    <a:pt x="127012" y="28155"/>
                  </a:lnTo>
                  <a:lnTo>
                    <a:pt x="126873" y="27216"/>
                  </a:lnTo>
                  <a:lnTo>
                    <a:pt x="126314" y="26504"/>
                  </a:lnTo>
                  <a:lnTo>
                    <a:pt x="125247" y="27012"/>
                  </a:lnTo>
                  <a:lnTo>
                    <a:pt x="124244" y="27698"/>
                  </a:lnTo>
                  <a:lnTo>
                    <a:pt x="122897" y="29616"/>
                  </a:lnTo>
                  <a:lnTo>
                    <a:pt x="122618" y="30873"/>
                  </a:lnTo>
                  <a:lnTo>
                    <a:pt x="123024" y="31965"/>
                  </a:lnTo>
                  <a:lnTo>
                    <a:pt x="123037" y="32232"/>
                  </a:lnTo>
                  <a:lnTo>
                    <a:pt x="123164" y="32385"/>
                  </a:lnTo>
                  <a:lnTo>
                    <a:pt x="123482" y="32537"/>
                  </a:lnTo>
                  <a:lnTo>
                    <a:pt x="123672" y="32537"/>
                  </a:lnTo>
                  <a:lnTo>
                    <a:pt x="125031" y="32461"/>
                  </a:lnTo>
                  <a:lnTo>
                    <a:pt x="126250" y="31877"/>
                  </a:lnTo>
                  <a:lnTo>
                    <a:pt x="127000" y="30289"/>
                  </a:lnTo>
                  <a:lnTo>
                    <a:pt x="127038" y="29667"/>
                  </a:lnTo>
                  <a:close/>
                </a:path>
                <a:path w="192404" h="99060">
                  <a:moveTo>
                    <a:pt x="130276" y="51993"/>
                  </a:moveTo>
                  <a:lnTo>
                    <a:pt x="129349" y="50749"/>
                  </a:lnTo>
                  <a:lnTo>
                    <a:pt x="128206" y="49618"/>
                  </a:lnTo>
                  <a:lnTo>
                    <a:pt x="125349" y="48336"/>
                  </a:lnTo>
                  <a:lnTo>
                    <a:pt x="123596" y="48247"/>
                  </a:lnTo>
                  <a:lnTo>
                    <a:pt x="122224" y="48996"/>
                  </a:lnTo>
                  <a:lnTo>
                    <a:pt x="121869" y="49060"/>
                  </a:lnTo>
                  <a:lnTo>
                    <a:pt x="121691" y="49263"/>
                  </a:lnTo>
                  <a:lnTo>
                    <a:pt x="121564" y="49695"/>
                  </a:lnTo>
                  <a:lnTo>
                    <a:pt x="121602" y="49936"/>
                  </a:lnTo>
                  <a:lnTo>
                    <a:pt x="121996" y="51650"/>
                  </a:lnTo>
                  <a:lnTo>
                    <a:pt x="123037" y="53073"/>
                  </a:lnTo>
                  <a:lnTo>
                    <a:pt x="125336" y="53682"/>
                  </a:lnTo>
                  <a:lnTo>
                    <a:pt x="126174" y="53594"/>
                  </a:lnTo>
                  <a:lnTo>
                    <a:pt x="128193" y="53238"/>
                  </a:lnTo>
                  <a:lnTo>
                    <a:pt x="129425" y="52857"/>
                  </a:lnTo>
                  <a:lnTo>
                    <a:pt x="130276" y="51993"/>
                  </a:lnTo>
                  <a:close/>
                </a:path>
                <a:path w="192404" h="99060">
                  <a:moveTo>
                    <a:pt x="132334" y="83197"/>
                  </a:moveTo>
                  <a:lnTo>
                    <a:pt x="132295" y="80492"/>
                  </a:lnTo>
                  <a:lnTo>
                    <a:pt x="132067" y="78790"/>
                  </a:lnTo>
                  <a:lnTo>
                    <a:pt x="131064" y="77482"/>
                  </a:lnTo>
                  <a:lnTo>
                    <a:pt x="129133" y="78397"/>
                  </a:lnTo>
                  <a:lnTo>
                    <a:pt x="127317" y="79641"/>
                  </a:lnTo>
                  <a:lnTo>
                    <a:pt x="124879" y="83070"/>
                  </a:lnTo>
                  <a:lnTo>
                    <a:pt x="124345" y="85331"/>
                  </a:lnTo>
                  <a:lnTo>
                    <a:pt x="125069" y="87299"/>
                  </a:lnTo>
                  <a:lnTo>
                    <a:pt x="125107" y="87464"/>
                  </a:lnTo>
                  <a:lnTo>
                    <a:pt x="125082" y="87769"/>
                  </a:lnTo>
                  <a:lnTo>
                    <a:pt x="125310" y="88061"/>
                  </a:lnTo>
                  <a:lnTo>
                    <a:pt x="125882" y="88328"/>
                  </a:lnTo>
                  <a:lnTo>
                    <a:pt x="126225" y="88328"/>
                  </a:lnTo>
                  <a:lnTo>
                    <a:pt x="128676" y="88226"/>
                  </a:lnTo>
                  <a:lnTo>
                    <a:pt x="130873" y="87185"/>
                  </a:lnTo>
                  <a:lnTo>
                    <a:pt x="132245" y="84328"/>
                  </a:lnTo>
                  <a:lnTo>
                    <a:pt x="132334" y="83197"/>
                  </a:lnTo>
                  <a:close/>
                </a:path>
                <a:path w="192404" h="99060">
                  <a:moveTo>
                    <a:pt x="134950" y="20396"/>
                  </a:moveTo>
                  <a:lnTo>
                    <a:pt x="134721" y="19608"/>
                  </a:lnTo>
                  <a:lnTo>
                    <a:pt x="134023" y="17729"/>
                  </a:lnTo>
                  <a:lnTo>
                    <a:pt x="133426" y="16611"/>
                  </a:lnTo>
                  <a:lnTo>
                    <a:pt x="132410" y="15938"/>
                  </a:lnTo>
                  <a:lnTo>
                    <a:pt x="131305" y="17043"/>
                  </a:lnTo>
                  <a:lnTo>
                    <a:pt x="130352" y="18326"/>
                  </a:lnTo>
                  <a:lnTo>
                    <a:pt x="129527" y="21285"/>
                  </a:lnTo>
                  <a:lnTo>
                    <a:pt x="129730" y="22974"/>
                  </a:lnTo>
                  <a:lnTo>
                    <a:pt x="130721" y="24168"/>
                  </a:lnTo>
                  <a:lnTo>
                    <a:pt x="130848" y="24498"/>
                  </a:lnTo>
                  <a:lnTo>
                    <a:pt x="131076" y="24638"/>
                  </a:lnTo>
                  <a:lnTo>
                    <a:pt x="131546" y="24688"/>
                  </a:lnTo>
                  <a:lnTo>
                    <a:pt x="131775" y="24612"/>
                  </a:lnTo>
                  <a:lnTo>
                    <a:pt x="133451" y="23952"/>
                  </a:lnTo>
                  <a:lnTo>
                    <a:pt x="134721" y="22707"/>
                  </a:lnTo>
                  <a:lnTo>
                    <a:pt x="134861" y="21196"/>
                  </a:lnTo>
                  <a:lnTo>
                    <a:pt x="134950" y="20396"/>
                  </a:lnTo>
                  <a:close/>
                </a:path>
                <a:path w="192404" h="99060">
                  <a:moveTo>
                    <a:pt x="138696" y="75412"/>
                  </a:moveTo>
                  <a:lnTo>
                    <a:pt x="134696" y="72783"/>
                  </a:lnTo>
                  <a:lnTo>
                    <a:pt x="133781" y="72948"/>
                  </a:lnTo>
                  <a:lnTo>
                    <a:pt x="133781" y="74104"/>
                  </a:lnTo>
                  <a:lnTo>
                    <a:pt x="133972" y="75285"/>
                  </a:lnTo>
                  <a:lnTo>
                    <a:pt x="135128" y="77330"/>
                  </a:lnTo>
                  <a:lnTo>
                    <a:pt x="136156" y="78143"/>
                  </a:lnTo>
                  <a:lnTo>
                    <a:pt x="137337" y="78270"/>
                  </a:lnTo>
                  <a:lnTo>
                    <a:pt x="137579" y="78371"/>
                  </a:lnTo>
                  <a:lnTo>
                    <a:pt x="137795" y="78333"/>
                  </a:lnTo>
                  <a:lnTo>
                    <a:pt x="138061" y="78117"/>
                  </a:lnTo>
                  <a:lnTo>
                    <a:pt x="138150" y="77965"/>
                  </a:lnTo>
                  <a:lnTo>
                    <a:pt x="138696" y="76746"/>
                  </a:lnTo>
                  <a:lnTo>
                    <a:pt x="138696" y="75412"/>
                  </a:lnTo>
                  <a:close/>
                </a:path>
                <a:path w="192404" h="99060">
                  <a:moveTo>
                    <a:pt x="138976" y="8153"/>
                  </a:moveTo>
                  <a:lnTo>
                    <a:pt x="138899" y="7340"/>
                  </a:lnTo>
                  <a:lnTo>
                    <a:pt x="138569" y="5372"/>
                  </a:lnTo>
                  <a:lnTo>
                    <a:pt x="138201" y="4165"/>
                  </a:lnTo>
                  <a:lnTo>
                    <a:pt x="137325" y="3327"/>
                  </a:lnTo>
                  <a:lnTo>
                    <a:pt x="136042" y="4191"/>
                  </a:lnTo>
                  <a:lnTo>
                    <a:pt x="134848" y="5295"/>
                  </a:lnTo>
                  <a:lnTo>
                    <a:pt x="133477" y="8051"/>
                  </a:lnTo>
                  <a:lnTo>
                    <a:pt x="133350" y="9753"/>
                  </a:lnTo>
                  <a:lnTo>
                    <a:pt x="134099" y="11099"/>
                  </a:lnTo>
                  <a:lnTo>
                    <a:pt x="134162" y="11442"/>
                  </a:lnTo>
                  <a:lnTo>
                    <a:pt x="134366" y="11620"/>
                  </a:lnTo>
                  <a:lnTo>
                    <a:pt x="134810" y="11760"/>
                  </a:lnTo>
                  <a:lnTo>
                    <a:pt x="136817" y="11379"/>
                  </a:lnTo>
                  <a:lnTo>
                    <a:pt x="138303" y="10388"/>
                  </a:lnTo>
                  <a:lnTo>
                    <a:pt x="138976" y="8153"/>
                  </a:lnTo>
                  <a:close/>
                </a:path>
                <a:path w="192404" h="99060">
                  <a:moveTo>
                    <a:pt x="139560" y="34582"/>
                  </a:moveTo>
                  <a:lnTo>
                    <a:pt x="139382" y="33693"/>
                  </a:lnTo>
                  <a:lnTo>
                    <a:pt x="138188" y="33705"/>
                  </a:lnTo>
                  <a:lnTo>
                    <a:pt x="136969" y="33921"/>
                  </a:lnTo>
                  <a:lnTo>
                    <a:pt x="135940" y="34493"/>
                  </a:lnTo>
                  <a:lnTo>
                    <a:pt x="134912" y="35090"/>
                  </a:lnTo>
                  <a:lnTo>
                    <a:pt x="134099" y="36093"/>
                  </a:lnTo>
                  <a:lnTo>
                    <a:pt x="133985" y="37249"/>
                  </a:lnTo>
                  <a:lnTo>
                    <a:pt x="133883" y="37477"/>
                  </a:lnTo>
                  <a:lnTo>
                    <a:pt x="133921" y="37693"/>
                  </a:lnTo>
                  <a:lnTo>
                    <a:pt x="134150" y="37947"/>
                  </a:lnTo>
                  <a:lnTo>
                    <a:pt x="134315" y="38036"/>
                  </a:lnTo>
                  <a:lnTo>
                    <a:pt x="135572" y="38544"/>
                  </a:lnTo>
                  <a:lnTo>
                    <a:pt x="136931" y="38531"/>
                  </a:lnTo>
                  <a:lnTo>
                    <a:pt x="138315" y="37401"/>
                  </a:lnTo>
                  <a:lnTo>
                    <a:pt x="138620" y="36855"/>
                  </a:lnTo>
                  <a:lnTo>
                    <a:pt x="138887" y="36309"/>
                  </a:lnTo>
                  <a:lnTo>
                    <a:pt x="139268" y="35496"/>
                  </a:lnTo>
                  <a:lnTo>
                    <a:pt x="139560" y="34582"/>
                  </a:lnTo>
                  <a:close/>
                </a:path>
                <a:path w="192404" h="99060">
                  <a:moveTo>
                    <a:pt x="140030" y="52336"/>
                  </a:moveTo>
                  <a:lnTo>
                    <a:pt x="139979" y="49631"/>
                  </a:lnTo>
                  <a:lnTo>
                    <a:pt x="139738" y="47929"/>
                  </a:lnTo>
                  <a:lnTo>
                    <a:pt x="138734" y="46621"/>
                  </a:lnTo>
                  <a:lnTo>
                    <a:pt x="136817" y="47561"/>
                  </a:lnTo>
                  <a:lnTo>
                    <a:pt x="135001" y="48793"/>
                  </a:lnTo>
                  <a:lnTo>
                    <a:pt x="132588" y="52247"/>
                  </a:lnTo>
                  <a:lnTo>
                    <a:pt x="132067" y="54521"/>
                  </a:lnTo>
                  <a:lnTo>
                    <a:pt x="132803" y="56476"/>
                  </a:lnTo>
                  <a:lnTo>
                    <a:pt x="132842" y="56642"/>
                  </a:lnTo>
                  <a:lnTo>
                    <a:pt x="132816" y="56946"/>
                  </a:lnTo>
                  <a:lnTo>
                    <a:pt x="133057" y="57238"/>
                  </a:lnTo>
                  <a:lnTo>
                    <a:pt x="133629" y="57505"/>
                  </a:lnTo>
                  <a:lnTo>
                    <a:pt x="133959" y="57505"/>
                  </a:lnTo>
                  <a:lnTo>
                    <a:pt x="136410" y="57378"/>
                  </a:lnTo>
                  <a:lnTo>
                    <a:pt x="138607" y="56324"/>
                  </a:lnTo>
                  <a:lnTo>
                    <a:pt x="139966" y="53454"/>
                  </a:lnTo>
                  <a:lnTo>
                    <a:pt x="140030" y="52336"/>
                  </a:lnTo>
                  <a:close/>
                </a:path>
                <a:path w="192404" h="99060">
                  <a:moveTo>
                    <a:pt x="145262" y="69430"/>
                  </a:moveTo>
                  <a:lnTo>
                    <a:pt x="145097" y="68618"/>
                  </a:lnTo>
                  <a:lnTo>
                    <a:pt x="144538" y="66700"/>
                  </a:lnTo>
                  <a:lnTo>
                    <a:pt x="144030" y="65544"/>
                  </a:lnTo>
                  <a:lnTo>
                    <a:pt x="143065" y="64808"/>
                  </a:lnTo>
                  <a:lnTo>
                    <a:pt x="141884" y="65811"/>
                  </a:lnTo>
                  <a:lnTo>
                    <a:pt x="140843" y="67030"/>
                  </a:lnTo>
                  <a:lnTo>
                    <a:pt x="139801" y="69926"/>
                  </a:lnTo>
                  <a:lnTo>
                    <a:pt x="139865" y="71628"/>
                  </a:lnTo>
                  <a:lnTo>
                    <a:pt x="140766" y="72885"/>
                  </a:lnTo>
                  <a:lnTo>
                    <a:pt x="140868" y="73215"/>
                  </a:lnTo>
                  <a:lnTo>
                    <a:pt x="141097" y="73380"/>
                  </a:lnTo>
                  <a:lnTo>
                    <a:pt x="141554" y="73456"/>
                  </a:lnTo>
                  <a:lnTo>
                    <a:pt x="143497" y="72859"/>
                  </a:lnTo>
                  <a:lnTo>
                    <a:pt x="144856" y="71716"/>
                  </a:lnTo>
                  <a:lnTo>
                    <a:pt x="145262" y="69430"/>
                  </a:lnTo>
                  <a:close/>
                </a:path>
                <a:path w="192404" h="99060">
                  <a:moveTo>
                    <a:pt x="147256" y="12369"/>
                  </a:moveTo>
                  <a:lnTo>
                    <a:pt x="147205" y="9664"/>
                  </a:lnTo>
                  <a:lnTo>
                    <a:pt x="146964" y="7962"/>
                  </a:lnTo>
                  <a:lnTo>
                    <a:pt x="145961" y="6654"/>
                  </a:lnTo>
                  <a:lnTo>
                    <a:pt x="144043" y="7594"/>
                  </a:lnTo>
                  <a:lnTo>
                    <a:pt x="142227" y="8826"/>
                  </a:lnTo>
                  <a:lnTo>
                    <a:pt x="139814" y="12280"/>
                  </a:lnTo>
                  <a:lnTo>
                    <a:pt x="139293" y="14554"/>
                  </a:lnTo>
                  <a:lnTo>
                    <a:pt x="140030" y="16510"/>
                  </a:lnTo>
                  <a:lnTo>
                    <a:pt x="140068" y="16675"/>
                  </a:lnTo>
                  <a:lnTo>
                    <a:pt x="140042" y="16979"/>
                  </a:lnTo>
                  <a:lnTo>
                    <a:pt x="140284" y="17272"/>
                  </a:lnTo>
                  <a:lnTo>
                    <a:pt x="140855" y="17538"/>
                  </a:lnTo>
                  <a:lnTo>
                    <a:pt x="141185" y="17538"/>
                  </a:lnTo>
                  <a:lnTo>
                    <a:pt x="143637" y="17411"/>
                  </a:lnTo>
                  <a:lnTo>
                    <a:pt x="145834" y="16357"/>
                  </a:lnTo>
                  <a:lnTo>
                    <a:pt x="147193" y="13487"/>
                  </a:lnTo>
                  <a:lnTo>
                    <a:pt x="147256" y="12369"/>
                  </a:lnTo>
                  <a:close/>
                </a:path>
                <a:path w="192404" h="99060">
                  <a:moveTo>
                    <a:pt x="151574" y="37312"/>
                  </a:moveTo>
                  <a:lnTo>
                    <a:pt x="151358" y="36245"/>
                  </a:lnTo>
                  <a:lnTo>
                    <a:pt x="150622" y="33693"/>
                  </a:lnTo>
                  <a:lnTo>
                    <a:pt x="149936" y="32143"/>
                  </a:lnTo>
                  <a:lnTo>
                    <a:pt x="148666" y="31165"/>
                  </a:lnTo>
                  <a:lnTo>
                    <a:pt x="147091" y="32512"/>
                  </a:lnTo>
                  <a:lnTo>
                    <a:pt x="145694" y="34124"/>
                  </a:lnTo>
                  <a:lnTo>
                    <a:pt x="144297" y="37985"/>
                  </a:lnTo>
                  <a:lnTo>
                    <a:pt x="144399" y="40246"/>
                  </a:lnTo>
                  <a:lnTo>
                    <a:pt x="145592" y="41922"/>
                  </a:lnTo>
                  <a:lnTo>
                    <a:pt x="145681" y="42062"/>
                  </a:lnTo>
                  <a:lnTo>
                    <a:pt x="145719" y="42367"/>
                  </a:lnTo>
                  <a:lnTo>
                    <a:pt x="146024" y="42583"/>
                  </a:lnTo>
                  <a:lnTo>
                    <a:pt x="146634" y="42684"/>
                  </a:lnTo>
                  <a:lnTo>
                    <a:pt x="146951" y="42608"/>
                  </a:lnTo>
                  <a:lnTo>
                    <a:pt x="149237" y="41897"/>
                  </a:lnTo>
                  <a:lnTo>
                    <a:pt x="151041" y="40360"/>
                  </a:lnTo>
                  <a:lnTo>
                    <a:pt x="151574" y="37312"/>
                  </a:lnTo>
                  <a:close/>
                </a:path>
                <a:path w="192404" h="99060">
                  <a:moveTo>
                    <a:pt x="154241" y="73545"/>
                  </a:moveTo>
                  <a:lnTo>
                    <a:pt x="153619" y="72034"/>
                  </a:lnTo>
                  <a:lnTo>
                    <a:pt x="151523" y="72440"/>
                  </a:lnTo>
                  <a:lnTo>
                    <a:pt x="149428" y="73177"/>
                  </a:lnTo>
                  <a:lnTo>
                    <a:pt x="146177" y="75895"/>
                  </a:lnTo>
                  <a:lnTo>
                    <a:pt x="145059" y="77939"/>
                  </a:lnTo>
                  <a:lnTo>
                    <a:pt x="145237" y="80022"/>
                  </a:lnTo>
                  <a:lnTo>
                    <a:pt x="145237" y="80187"/>
                  </a:lnTo>
                  <a:lnTo>
                    <a:pt x="148475" y="81813"/>
                  </a:lnTo>
                  <a:lnTo>
                    <a:pt x="150876" y="81356"/>
                  </a:lnTo>
                  <a:lnTo>
                    <a:pt x="152958" y="78943"/>
                  </a:lnTo>
                  <a:lnTo>
                    <a:pt x="153339" y="77876"/>
                  </a:lnTo>
                  <a:lnTo>
                    <a:pt x="154025" y="75247"/>
                  </a:lnTo>
                  <a:lnTo>
                    <a:pt x="154241" y="73545"/>
                  </a:lnTo>
                  <a:close/>
                </a:path>
                <a:path w="192404" h="99060">
                  <a:moveTo>
                    <a:pt x="160616" y="43522"/>
                  </a:moveTo>
                  <a:lnTo>
                    <a:pt x="160426" y="42633"/>
                  </a:lnTo>
                  <a:lnTo>
                    <a:pt x="159232" y="42672"/>
                  </a:lnTo>
                  <a:lnTo>
                    <a:pt x="158013" y="42875"/>
                  </a:lnTo>
                  <a:lnTo>
                    <a:pt x="155981" y="44069"/>
                  </a:lnTo>
                  <a:lnTo>
                    <a:pt x="155168" y="45085"/>
                  </a:lnTo>
                  <a:lnTo>
                    <a:pt x="155067" y="46240"/>
                  </a:lnTo>
                  <a:lnTo>
                    <a:pt x="154965" y="46482"/>
                  </a:lnTo>
                  <a:lnTo>
                    <a:pt x="155003" y="46685"/>
                  </a:lnTo>
                  <a:lnTo>
                    <a:pt x="155232" y="46939"/>
                  </a:lnTo>
                  <a:lnTo>
                    <a:pt x="155562" y="47091"/>
                  </a:lnTo>
                  <a:lnTo>
                    <a:pt x="156667" y="47523"/>
                  </a:lnTo>
                  <a:lnTo>
                    <a:pt x="158013" y="47498"/>
                  </a:lnTo>
                  <a:lnTo>
                    <a:pt x="159397" y="46355"/>
                  </a:lnTo>
                  <a:lnTo>
                    <a:pt x="159702" y="45808"/>
                  </a:lnTo>
                  <a:lnTo>
                    <a:pt x="160337" y="44437"/>
                  </a:lnTo>
                  <a:lnTo>
                    <a:pt x="160616" y="43522"/>
                  </a:lnTo>
                  <a:close/>
                </a:path>
                <a:path w="192404" h="99060">
                  <a:moveTo>
                    <a:pt x="162013" y="63741"/>
                  </a:moveTo>
                  <a:lnTo>
                    <a:pt x="161798" y="62674"/>
                  </a:lnTo>
                  <a:lnTo>
                    <a:pt x="161061" y="60121"/>
                  </a:lnTo>
                  <a:lnTo>
                    <a:pt x="160375" y="58572"/>
                  </a:lnTo>
                  <a:lnTo>
                    <a:pt x="159105" y="57594"/>
                  </a:lnTo>
                  <a:lnTo>
                    <a:pt x="157530" y="58940"/>
                  </a:lnTo>
                  <a:lnTo>
                    <a:pt x="156133" y="60553"/>
                  </a:lnTo>
                  <a:lnTo>
                    <a:pt x="154736" y="64414"/>
                  </a:lnTo>
                  <a:lnTo>
                    <a:pt x="154838" y="66675"/>
                  </a:lnTo>
                  <a:lnTo>
                    <a:pt x="156032" y="68351"/>
                  </a:lnTo>
                  <a:lnTo>
                    <a:pt x="156121" y="68491"/>
                  </a:lnTo>
                  <a:lnTo>
                    <a:pt x="156159" y="68795"/>
                  </a:lnTo>
                  <a:lnTo>
                    <a:pt x="156464" y="69011"/>
                  </a:lnTo>
                  <a:lnTo>
                    <a:pt x="157073" y="69113"/>
                  </a:lnTo>
                  <a:lnTo>
                    <a:pt x="157391" y="69037"/>
                  </a:lnTo>
                  <a:lnTo>
                    <a:pt x="159677" y="68326"/>
                  </a:lnTo>
                  <a:lnTo>
                    <a:pt x="161480" y="66789"/>
                  </a:lnTo>
                  <a:lnTo>
                    <a:pt x="162013" y="63741"/>
                  </a:lnTo>
                  <a:close/>
                </a:path>
                <a:path w="192404" h="99060">
                  <a:moveTo>
                    <a:pt x="162229" y="18656"/>
                  </a:moveTo>
                  <a:lnTo>
                    <a:pt x="161785" y="17094"/>
                  </a:lnTo>
                  <a:lnTo>
                    <a:pt x="159639" y="17284"/>
                  </a:lnTo>
                  <a:lnTo>
                    <a:pt x="157492" y="17805"/>
                  </a:lnTo>
                  <a:lnTo>
                    <a:pt x="153962" y="20180"/>
                  </a:lnTo>
                  <a:lnTo>
                    <a:pt x="152628" y="22110"/>
                  </a:lnTo>
                  <a:lnTo>
                    <a:pt x="152590" y="24193"/>
                  </a:lnTo>
                  <a:lnTo>
                    <a:pt x="152577" y="24358"/>
                  </a:lnTo>
                  <a:lnTo>
                    <a:pt x="152425" y="24638"/>
                  </a:lnTo>
                  <a:lnTo>
                    <a:pt x="152539" y="24993"/>
                  </a:lnTo>
                  <a:lnTo>
                    <a:pt x="152984" y="25438"/>
                  </a:lnTo>
                  <a:lnTo>
                    <a:pt x="153289" y="25552"/>
                  </a:lnTo>
                  <a:lnTo>
                    <a:pt x="155613" y="26301"/>
                  </a:lnTo>
                  <a:lnTo>
                    <a:pt x="158051" y="26098"/>
                  </a:lnTo>
                  <a:lnTo>
                    <a:pt x="160388" y="23888"/>
                  </a:lnTo>
                  <a:lnTo>
                    <a:pt x="160870" y="22872"/>
                  </a:lnTo>
                  <a:lnTo>
                    <a:pt x="161823" y="20332"/>
                  </a:lnTo>
                  <a:lnTo>
                    <a:pt x="162229" y="18656"/>
                  </a:lnTo>
                  <a:close/>
                </a:path>
                <a:path w="192404" h="99060">
                  <a:moveTo>
                    <a:pt x="167195" y="88925"/>
                  </a:moveTo>
                  <a:lnTo>
                    <a:pt x="166268" y="87680"/>
                  </a:lnTo>
                  <a:lnTo>
                    <a:pt x="165125" y="86550"/>
                  </a:lnTo>
                  <a:lnTo>
                    <a:pt x="162267" y="85267"/>
                  </a:lnTo>
                  <a:lnTo>
                    <a:pt x="160515" y="85178"/>
                  </a:lnTo>
                  <a:lnTo>
                    <a:pt x="159143" y="85928"/>
                  </a:lnTo>
                  <a:lnTo>
                    <a:pt x="158788" y="85991"/>
                  </a:lnTo>
                  <a:lnTo>
                    <a:pt x="158610" y="86194"/>
                  </a:lnTo>
                  <a:lnTo>
                    <a:pt x="158483" y="86626"/>
                  </a:lnTo>
                  <a:lnTo>
                    <a:pt x="158521" y="86868"/>
                  </a:lnTo>
                  <a:lnTo>
                    <a:pt x="158915" y="88582"/>
                  </a:lnTo>
                  <a:lnTo>
                    <a:pt x="159461" y="89344"/>
                  </a:lnTo>
                  <a:lnTo>
                    <a:pt x="147878" y="89344"/>
                  </a:lnTo>
                  <a:lnTo>
                    <a:pt x="147878" y="91909"/>
                  </a:lnTo>
                  <a:lnTo>
                    <a:pt x="160159" y="91909"/>
                  </a:lnTo>
                  <a:lnTo>
                    <a:pt x="160159" y="90068"/>
                  </a:lnTo>
                  <a:lnTo>
                    <a:pt x="162255" y="90614"/>
                  </a:lnTo>
                  <a:lnTo>
                    <a:pt x="163106" y="90525"/>
                  </a:lnTo>
                  <a:lnTo>
                    <a:pt x="165112" y="90170"/>
                  </a:lnTo>
                  <a:lnTo>
                    <a:pt x="166344" y="89789"/>
                  </a:lnTo>
                  <a:lnTo>
                    <a:pt x="167195" y="88925"/>
                  </a:lnTo>
                  <a:close/>
                </a:path>
                <a:path w="192404" h="99060">
                  <a:moveTo>
                    <a:pt x="169519" y="33528"/>
                  </a:moveTo>
                  <a:lnTo>
                    <a:pt x="169418" y="32270"/>
                  </a:lnTo>
                  <a:lnTo>
                    <a:pt x="168770" y="31267"/>
                  </a:lnTo>
                  <a:lnTo>
                    <a:pt x="167309" y="31851"/>
                  </a:lnTo>
                  <a:lnTo>
                    <a:pt x="165900" y="32677"/>
                  </a:lnTo>
                  <a:lnTo>
                    <a:pt x="163957" y="35090"/>
                  </a:lnTo>
                  <a:lnTo>
                    <a:pt x="163461" y="36715"/>
                  </a:lnTo>
                  <a:lnTo>
                    <a:pt x="163893" y="38188"/>
                  </a:lnTo>
                  <a:lnTo>
                    <a:pt x="163880" y="38531"/>
                  </a:lnTo>
                  <a:lnTo>
                    <a:pt x="164033" y="38760"/>
                  </a:lnTo>
                  <a:lnTo>
                    <a:pt x="164236" y="38862"/>
                  </a:lnTo>
                  <a:lnTo>
                    <a:pt x="164439" y="38989"/>
                  </a:lnTo>
                  <a:lnTo>
                    <a:pt x="164680" y="39001"/>
                  </a:lnTo>
                  <a:lnTo>
                    <a:pt x="166484" y="39027"/>
                  </a:lnTo>
                  <a:lnTo>
                    <a:pt x="168148" y="38366"/>
                  </a:lnTo>
                  <a:lnTo>
                    <a:pt x="169291" y="36334"/>
                  </a:lnTo>
                  <a:lnTo>
                    <a:pt x="169418" y="35521"/>
                  </a:lnTo>
                  <a:lnTo>
                    <a:pt x="169519" y="33528"/>
                  </a:lnTo>
                  <a:close/>
                </a:path>
                <a:path w="192404" h="99060">
                  <a:moveTo>
                    <a:pt x="169951" y="55486"/>
                  </a:moveTo>
                  <a:lnTo>
                    <a:pt x="169722" y="54698"/>
                  </a:lnTo>
                  <a:lnTo>
                    <a:pt x="169024" y="52819"/>
                  </a:lnTo>
                  <a:lnTo>
                    <a:pt x="168427" y="51701"/>
                  </a:lnTo>
                  <a:lnTo>
                    <a:pt x="167411" y="51028"/>
                  </a:lnTo>
                  <a:lnTo>
                    <a:pt x="166306" y="52133"/>
                  </a:lnTo>
                  <a:lnTo>
                    <a:pt x="165354" y="53416"/>
                  </a:lnTo>
                  <a:lnTo>
                    <a:pt x="164528" y="56375"/>
                  </a:lnTo>
                  <a:lnTo>
                    <a:pt x="164731" y="58064"/>
                  </a:lnTo>
                  <a:lnTo>
                    <a:pt x="165722" y="59258"/>
                  </a:lnTo>
                  <a:lnTo>
                    <a:pt x="165849" y="59588"/>
                  </a:lnTo>
                  <a:lnTo>
                    <a:pt x="166077" y="59728"/>
                  </a:lnTo>
                  <a:lnTo>
                    <a:pt x="166547" y="59778"/>
                  </a:lnTo>
                  <a:lnTo>
                    <a:pt x="166776" y="59702"/>
                  </a:lnTo>
                  <a:lnTo>
                    <a:pt x="168452" y="59042"/>
                  </a:lnTo>
                  <a:lnTo>
                    <a:pt x="169722" y="57797"/>
                  </a:lnTo>
                  <a:lnTo>
                    <a:pt x="169862" y="56286"/>
                  </a:lnTo>
                  <a:lnTo>
                    <a:pt x="169951" y="55486"/>
                  </a:lnTo>
                  <a:close/>
                </a:path>
                <a:path w="192404" h="99060">
                  <a:moveTo>
                    <a:pt x="173888" y="48234"/>
                  </a:moveTo>
                  <a:lnTo>
                    <a:pt x="173710" y="47637"/>
                  </a:lnTo>
                  <a:lnTo>
                    <a:pt x="173164" y="46228"/>
                  </a:lnTo>
                  <a:lnTo>
                    <a:pt x="172707" y="45389"/>
                  </a:lnTo>
                  <a:lnTo>
                    <a:pt x="171945" y="44894"/>
                  </a:lnTo>
                  <a:lnTo>
                    <a:pt x="171119" y="45720"/>
                  </a:lnTo>
                  <a:lnTo>
                    <a:pt x="170395" y="46710"/>
                  </a:lnTo>
                  <a:lnTo>
                    <a:pt x="169799" y="48945"/>
                  </a:lnTo>
                  <a:lnTo>
                    <a:pt x="169964" y="50228"/>
                  </a:lnTo>
                  <a:lnTo>
                    <a:pt x="170726" y="51117"/>
                  </a:lnTo>
                  <a:lnTo>
                    <a:pt x="170827" y="51358"/>
                  </a:lnTo>
                  <a:lnTo>
                    <a:pt x="170992" y="51473"/>
                  </a:lnTo>
                  <a:lnTo>
                    <a:pt x="171348" y="51498"/>
                  </a:lnTo>
                  <a:lnTo>
                    <a:pt x="171526" y="51447"/>
                  </a:lnTo>
                  <a:lnTo>
                    <a:pt x="172783" y="50927"/>
                  </a:lnTo>
                  <a:lnTo>
                    <a:pt x="173736" y="49987"/>
                  </a:lnTo>
                  <a:lnTo>
                    <a:pt x="173888" y="48234"/>
                  </a:lnTo>
                  <a:close/>
                </a:path>
                <a:path w="192404" h="99060">
                  <a:moveTo>
                    <a:pt x="173926" y="97332"/>
                  </a:moveTo>
                  <a:lnTo>
                    <a:pt x="173799" y="95758"/>
                  </a:lnTo>
                  <a:lnTo>
                    <a:pt x="172478" y="92976"/>
                  </a:lnTo>
                  <a:lnTo>
                    <a:pt x="171208" y="91808"/>
                  </a:lnTo>
                  <a:lnTo>
                    <a:pt x="169659" y="91516"/>
                  </a:lnTo>
                  <a:lnTo>
                    <a:pt x="169532" y="91478"/>
                  </a:lnTo>
                  <a:lnTo>
                    <a:pt x="169354" y="91351"/>
                  </a:lnTo>
                  <a:lnTo>
                    <a:pt x="169075" y="91376"/>
                  </a:lnTo>
                  <a:lnTo>
                    <a:pt x="168681" y="91643"/>
                  </a:lnTo>
                  <a:lnTo>
                    <a:pt x="168554" y="91846"/>
                  </a:lnTo>
                  <a:lnTo>
                    <a:pt x="167716" y="93395"/>
                  </a:lnTo>
                  <a:lnTo>
                    <a:pt x="167563" y="95135"/>
                  </a:lnTo>
                  <a:lnTo>
                    <a:pt x="168922" y="97040"/>
                  </a:lnTo>
                  <a:lnTo>
                    <a:pt x="169621" y="97510"/>
                  </a:lnTo>
                  <a:lnTo>
                    <a:pt x="171386" y="98513"/>
                  </a:lnTo>
                  <a:lnTo>
                    <a:pt x="172593" y="98996"/>
                  </a:lnTo>
                  <a:lnTo>
                    <a:pt x="173799" y="98869"/>
                  </a:lnTo>
                  <a:lnTo>
                    <a:pt x="173926" y="97332"/>
                  </a:lnTo>
                  <a:close/>
                </a:path>
                <a:path w="192404" h="99060">
                  <a:moveTo>
                    <a:pt x="174574" y="69989"/>
                  </a:moveTo>
                  <a:lnTo>
                    <a:pt x="174282" y="68834"/>
                  </a:lnTo>
                  <a:lnTo>
                    <a:pt x="172707" y="68922"/>
                  </a:lnTo>
                  <a:lnTo>
                    <a:pt x="171119" y="69265"/>
                  </a:lnTo>
                  <a:lnTo>
                    <a:pt x="168478" y="70942"/>
                  </a:lnTo>
                  <a:lnTo>
                    <a:pt x="167462" y="72339"/>
                  </a:lnTo>
                  <a:lnTo>
                    <a:pt x="167386" y="73863"/>
                  </a:lnTo>
                  <a:lnTo>
                    <a:pt x="167373" y="73990"/>
                  </a:lnTo>
                  <a:lnTo>
                    <a:pt x="167259" y="74180"/>
                  </a:lnTo>
                  <a:lnTo>
                    <a:pt x="167335" y="74447"/>
                  </a:lnTo>
                  <a:lnTo>
                    <a:pt x="167652" y="74790"/>
                  </a:lnTo>
                  <a:lnTo>
                    <a:pt x="167868" y="74879"/>
                  </a:lnTo>
                  <a:lnTo>
                    <a:pt x="169570" y="75463"/>
                  </a:lnTo>
                  <a:lnTo>
                    <a:pt x="171361" y="75374"/>
                  </a:lnTo>
                  <a:lnTo>
                    <a:pt x="173113" y="73799"/>
                  </a:lnTo>
                  <a:lnTo>
                    <a:pt x="173494" y="73050"/>
                  </a:lnTo>
                  <a:lnTo>
                    <a:pt x="174256" y="71208"/>
                  </a:lnTo>
                  <a:lnTo>
                    <a:pt x="174574" y="69989"/>
                  </a:lnTo>
                  <a:close/>
                </a:path>
                <a:path w="192404" h="99060">
                  <a:moveTo>
                    <a:pt x="183134" y="41173"/>
                  </a:moveTo>
                  <a:lnTo>
                    <a:pt x="181483" y="39839"/>
                  </a:lnTo>
                  <a:lnTo>
                    <a:pt x="179578" y="38722"/>
                  </a:lnTo>
                  <a:lnTo>
                    <a:pt x="175361" y="37973"/>
                  </a:lnTo>
                  <a:lnTo>
                    <a:pt x="173024" y="38417"/>
                  </a:lnTo>
                  <a:lnTo>
                    <a:pt x="171475" y="39865"/>
                  </a:lnTo>
                  <a:lnTo>
                    <a:pt x="171335" y="39966"/>
                  </a:lnTo>
                  <a:lnTo>
                    <a:pt x="171043" y="40068"/>
                  </a:lnTo>
                  <a:lnTo>
                    <a:pt x="170865" y="40386"/>
                  </a:lnTo>
                  <a:lnTo>
                    <a:pt x="170853" y="41008"/>
                  </a:lnTo>
                  <a:lnTo>
                    <a:pt x="170980" y="41313"/>
                  </a:lnTo>
                  <a:lnTo>
                    <a:pt x="172085" y="43434"/>
                  </a:lnTo>
                  <a:lnTo>
                    <a:pt x="173951" y="44970"/>
                  </a:lnTo>
                  <a:lnTo>
                    <a:pt x="177203" y="45021"/>
                  </a:lnTo>
                  <a:lnTo>
                    <a:pt x="178282" y="44640"/>
                  </a:lnTo>
                  <a:lnTo>
                    <a:pt x="180809" y="43497"/>
                  </a:lnTo>
                  <a:lnTo>
                    <a:pt x="182308" y="42583"/>
                  </a:lnTo>
                  <a:lnTo>
                    <a:pt x="183134" y="41173"/>
                  </a:lnTo>
                  <a:close/>
                </a:path>
                <a:path w="192404" h="99060">
                  <a:moveTo>
                    <a:pt x="184899" y="69519"/>
                  </a:moveTo>
                  <a:lnTo>
                    <a:pt x="184683" y="68453"/>
                  </a:lnTo>
                  <a:lnTo>
                    <a:pt x="183946" y="65900"/>
                  </a:lnTo>
                  <a:lnTo>
                    <a:pt x="183261" y="64350"/>
                  </a:lnTo>
                  <a:lnTo>
                    <a:pt x="181991" y="63373"/>
                  </a:lnTo>
                  <a:lnTo>
                    <a:pt x="180416" y="64719"/>
                  </a:lnTo>
                  <a:lnTo>
                    <a:pt x="179019" y="66332"/>
                  </a:lnTo>
                  <a:lnTo>
                    <a:pt x="177622" y="70192"/>
                  </a:lnTo>
                  <a:lnTo>
                    <a:pt x="177723" y="72453"/>
                  </a:lnTo>
                  <a:lnTo>
                    <a:pt x="178917" y="74129"/>
                  </a:lnTo>
                  <a:lnTo>
                    <a:pt x="179006" y="74269"/>
                  </a:lnTo>
                  <a:lnTo>
                    <a:pt x="179044" y="74574"/>
                  </a:lnTo>
                  <a:lnTo>
                    <a:pt x="179349" y="74790"/>
                  </a:lnTo>
                  <a:lnTo>
                    <a:pt x="179959" y="74891"/>
                  </a:lnTo>
                  <a:lnTo>
                    <a:pt x="180276" y="74815"/>
                  </a:lnTo>
                  <a:lnTo>
                    <a:pt x="182562" y="74104"/>
                  </a:lnTo>
                  <a:lnTo>
                    <a:pt x="184365" y="72567"/>
                  </a:lnTo>
                  <a:lnTo>
                    <a:pt x="184899" y="69519"/>
                  </a:lnTo>
                  <a:close/>
                </a:path>
                <a:path w="192404" h="99060">
                  <a:moveTo>
                    <a:pt x="185051" y="82689"/>
                  </a:moveTo>
                  <a:lnTo>
                    <a:pt x="184759" y="81534"/>
                  </a:lnTo>
                  <a:lnTo>
                    <a:pt x="183184" y="81622"/>
                  </a:lnTo>
                  <a:lnTo>
                    <a:pt x="181597" y="81965"/>
                  </a:lnTo>
                  <a:lnTo>
                    <a:pt x="178955" y="83642"/>
                  </a:lnTo>
                  <a:lnTo>
                    <a:pt x="177939" y="85039"/>
                  </a:lnTo>
                  <a:lnTo>
                    <a:pt x="177863" y="86563"/>
                  </a:lnTo>
                  <a:lnTo>
                    <a:pt x="177850" y="86690"/>
                  </a:lnTo>
                  <a:lnTo>
                    <a:pt x="177736" y="86880"/>
                  </a:lnTo>
                  <a:lnTo>
                    <a:pt x="177812" y="87147"/>
                  </a:lnTo>
                  <a:lnTo>
                    <a:pt x="178130" y="87490"/>
                  </a:lnTo>
                  <a:lnTo>
                    <a:pt x="178346" y="87579"/>
                  </a:lnTo>
                  <a:lnTo>
                    <a:pt x="180047" y="88163"/>
                  </a:lnTo>
                  <a:lnTo>
                    <a:pt x="181838" y="88074"/>
                  </a:lnTo>
                  <a:lnTo>
                    <a:pt x="183591" y="86499"/>
                  </a:lnTo>
                  <a:lnTo>
                    <a:pt x="183972" y="85750"/>
                  </a:lnTo>
                  <a:lnTo>
                    <a:pt x="184734" y="83908"/>
                  </a:lnTo>
                  <a:lnTo>
                    <a:pt x="185051" y="82689"/>
                  </a:lnTo>
                  <a:close/>
                </a:path>
                <a:path w="192404" h="99060">
                  <a:moveTo>
                    <a:pt x="185547" y="51092"/>
                  </a:moveTo>
                  <a:lnTo>
                    <a:pt x="185343" y="49911"/>
                  </a:lnTo>
                  <a:lnTo>
                    <a:pt x="183769" y="49898"/>
                  </a:lnTo>
                  <a:lnTo>
                    <a:pt x="182156" y="50101"/>
                  </a:lnTo>
                  <a:lnTo>
                    <a:pt x="179374" y="51562"/>
                  </a:lnTo>
                  <a:lnTo>
                    <a:pt x="178257" y="52870"/>
                  </a:lnTo>
                  <a:lnTo>
                    <a:pt x="178054" y="54394"/>
                  </a:lnTo>
                  <a:lnTo>
                    <a:pt x="177901" y="54711"/>
                  </a:lnTo>
                  <a:lnTo>
                    <a:pt x="177952" y="54965"/>
                  </a:lnTo>
                  <a:lnTo>
                    <a:pt x="178092" y="55156"/>
                  </a:lnTo>
                  <a:lnTo>
                    <a:pt x="178244" y="55333"/>
                  </a:lnTo>
                  <a:lnTo>
                    <a:pt x="178447" y="55435"/>
                  </a:lnTo>
                  <a:lnTo>
                    <a:pt x="180098" y="56159"/>
                  </a:lnTo>
                  <a:lnTo>
                    <a:pt x="181889" y="56197"/>
                  </a:lnTo>
                  <a:lnTo>
                    <a:pt x="183769" y="54775"/>
                  </a:lnTo>
                  <a:lnTo>
                    <a:pt x="184213" y="54063"/>
                  </a:lnTo>
                  <a:lnTo>
                    <a:pt x="185115" y="52285"/>
                  </a:lnTo>
                  <a:lnTo>
                    <a:pt x="185547" y="51092"/>
                  </a:lnTo>
                  <a:close/>
                </a:path>
                <a:path w="192404" h="99060">
                  <a:moveTo>
                    <a:pt x="188277" y="91567"/>
                  </a:moveTo>
                  <a:lnTo>
                    <a:pt x="181940" y="91567"/>
                  </a:lnTo>
                  <a:lnTo>
                    <a:pt x="181940" y="94170"/>
                  </a:lnTo>
                  <a:lnTo>
                    <a:pt x="188277" y="94170"/>
                  </a:lnTo>
                  <a:lnTo>
                    <a:pt x="188277" y="91567"/>
                  </a:lnTo>
                  <a:close/>
                </a:path>
                <a:path w="192404" h="99060">
                  <a:moveTo>
                    <a:pt x="192252" y="75882"/>
                  </a:moveTo>
                  <a:lnTo>
                    <a:pt x="192062" y="74993"/>
                  </a:lnTo>
                  <a:lnTo>
                    <a:pt x="190868" y="75031"/>
                  </a:lnTo>
                  <a:lnTo>
                    <a:pt x="189649" y="75234"/>
                  </a:lnTo>
                  <a:lnTo>
                    <a:pt x="187617" y="76428"/>
                  </a:lnTo>
                  <a:lnTo>
                    <a:pt x="186804" y="77444"/>
                  </a:lnTo>
                  <a:lnTo>
                    <a:pt x="186702" y="78600"/>
                  </a:lnTo>
                  <a:lnTo>
                    <a:pt x="186601" y="78841"/>
                  </a:lnTo>
                  <a:lnTo>
                    <a:pt x="186639" y="79044"/>
                  </a:lnTo>
                  <a:lnTo>
                    <a:pt x="186867" y="79298"/>
                  </a:lnTo>
                  <a:lnTo>
                    <a:pt x="187198" y="79451"/>
                  </a:lnTo>
                  <a:lnTo>
                    <a:pt x="188302" y="79883"/>
                  </a:lnTo>
                  <a:lnTo>
                    <a:pt x="189649" y="79857"/>
                  </a:lnTo>
                  <a:lnTo>
                    <a:pt x="191033" y="78714"/>
                  </a:lnTo>
                  <a:lnTo>
                    <a:pt x="191338" y="78168"/>
                  </a:lnTo>
                  <a:lnTo>
                    <a:pt x="191973" y="76796"/>
                  </a:lnTo>
                  <a:lnTo>
                    <a:pt x="192252" y="75882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7" name="object 97"/>
            <p:cNvSpPr/>
            <p:nvPr/>
          </p:nvSpPr>
          <p:spPr>
            <a:xfrm>
              <a:off x="11156683" y="5112080"/>
              <a:ext cx="107314" cy="99060"/>
            </a:xfrm>
            <a:custGeom>
              <a:avLst/>
              <a:gdLst/>
              <a:ahLst/>
              <a:cxnLst/>
              <a:rect l="l" t="t" r="r" b="b"/>
              <a:pathLst>
                <a:path w="107315" h="99060">
                  <a:moveTo>
                    <a:pt x="5651" y="66713"/>
                  </a:moveTo>
                  <a:lnTo>
                    <a:pt x="5562" y="66560"/>
                  </a:lnTo>
                  <a:lnTo>
                    <a:pt x="5448" y="65316"/>
                  </a:lnTo>
                  <a:lnTo>
                    <a:pt x="4635" y="64300"/>
                  </a:lnTo>
                  <a:lnTo>
                    <a:pt x="2590" y="63106"/>
                  </a:lnTo>
                  <a:lnTo>
                    <a:pt x="1384" y="62903"/>
                  </a:lnTo>
                  <a:lnTo>
                    <a:pt x="190" y="62865"/>
                  </a:lnTo>
                  <a:lnTo>
                    <a:pt x="0" y="63754"/>
                  </a:lnTo>
                  <a:lnTo>
                    <a:pt x="279" y="64668"/>
                  </a:lnTo>
                  <a:lnTo>
                    <a:pt x="914" y="66040"/>
                  </a:lnTo>
                  <a:lnTo>
                    <a:pt x="1219" y="66586"/>
                  </a:lnTo>
                  <a:lnTo>
                    <a:pt x="1701" y="66979"/>
                  </a:lnTo>
                  <a:lnTo>
                    <a:pt x="2590" y="67729"/>
                  </a:lnTo>
                  <a:lnTo>
                    <a:pt x="3949" y="67754"/>
                  </a:lnTo>
                  <a:lnTo>
                    <a:pt x="5219" y="67246"/>
                  </a:lnTo>
                  <a:lnTo>
                    <a:pt x="5384" y="67170"/>
                  </a:lnTo>
                  <a:lnTo>
                    <a:pt x="5613" y="66916"/>
                  </a:lnTo>
                  <a:lnTo>
                    <a:pt x="5651" y="66713"/>
                  </a:lnTo>
                  <a:close/>
                </a:path>
                <a:path w="107315" h="99060">
                  <a:moveTo>
                    <a:pt x="6210" y="95961"/>
                  </a:moveTo>
                  <a:lnTo>
                    <a:pt x="5575" y="93916"/>
                  </a:lnTo>
                  <a:lnTo>
                    <a:pt x="5397" y="93967"/>
                  </a:lnTo>
                  <a:lnTo>
                    <a:pt x="139" y="98183"/>
                  </a:lnTo>
                  <a:lnTo>
                    <a:pt x="1003" y="98640"/>
                  </a:lnTo>
                  <a:lnTo>
                    <a:pt x="2032" y="98640"/>
                  </a:lnTo>
                  <a:lnTo>
                    <a:pt x="2997" y="98539"/>
                  </a:lnTo>
                  <a:lnTo>
                    <a:pt x="3632" y="98450"/>
                  </a:lnTo>
                  <a:lnTo>
                    <a:pt x="4279" y="98323"/>
                  </a:lnTo>
                  <a:lnTo>
                    <a:pt x="5829" y="97307"/>
                  </a:lnTo>
                  <a:lnTo>
                    <a:pt x="6210" y="95961"/>
                  </a:lnTo>
                  <a:close/>
                </a:path>
                <a:path w="107315" h="99060">
                  <a:moveTo>
                    <a:pt x="16611" y="62433"/>
                  </a:moveTo>
                  <a:lnTo>
                    <a:pt x="16522" y="62280"/>
                  </a:lnTo>
                  <a:lnTo>
                    <a:pt x="16408" y="61036"/>
                  </a:lnTo>
                  <a:lnTo>
                    <a:pt x="15595" y="60020"/>
                  </a:lnTo>
                  <a:lnTo>
                    <a:pt x="13563" y="58826"/>
                  </a:lnTo>
                  <a:lnTo>
                    <a:pt x="12344" y="58623"/>
                  </a:lnTo>
                  <a:lnTo>
                    <a:pt x="11150" y="58585"/>
                  </a:lnTo>
                  <a:lnTo>
                    <a:pt x="10960" y="59474"/>
                  </a:lnTo>
                  <a:lnTo>
                    <a:pt x="14909" y="63474"/>
                  </a:lnTo>
                  <a:lnTo>
                    <a:pt x="16014" y="63042"/>
                  </a:lnTo>
                  <a:lnTo>
                    <a:pt x="16344" y="62890"/>
                  </a:lnTo>
                  <a:lnTo>
                    <a:pt x="16573" y="62636"/>
                  </a:lnTo>
                  <a:lnTo>
                    <a:pt x="16611" y="62433"/>
                  </a:lnTo>
                  <a:close/>
                </a:path>
                <a:path w="107315" h="99060">
                  <a:moveTo>
                    <a:pt x="31813" y="54279"/>
                  </a:moveTo>
                  <a:lnTo>
                    <a:pt x="31711" y="54127"/>
                  </a:lnTo>
                  <a:lnTo>
                    <a:pt x="31597" y="52882"/>
                  </a:lnTo>
                  <a:lnTo>
                    <a:pt x="30784" y="51866"/>
                  </a:lnTo>
                  <a:lnTo>
                    <a:pt x="28752" y="50673"/>
                  </a:lnTo>
                  <a:lnTo>
                    <a:pt x="27533" y="50469"/>
                  </a:lnTo>
                  <a:lnTo>
                    <a:pt x="26339" y="50431"/>
                  </a:lnTo>
                  <a:lnTo>
                    <a:pt x="26149" y="51320"/>
                  </a:lnTo>
                  <a:lnTo>
                    <a:pt x="30099" y="55321"/>
                  </a:lnTo>
                  <a:lnTo>
                    <a:pt x="31203" y="54889"/>
                  </a:lnTo>
                  <a:lnTo>
                    <a:pt x="31534" y="54737"/>
                  </a:lnTo>
                  <a:lnTo>
                    <a:pt x="31762" y="54483"/>
                  </a:lnTo>
                  <a:lnTo>
                    <a:pt x="31813" y="54279"/>
                  </a:lnTo>
                  <a:close/>
                </a:path>
                <a:path w="107315" h="99060">
                  <a:moveTo>
                    <a:pt x="44983" y="52197"/>
                  </a:moveTo>
                  <a:lnTo>
                    <a:pt x="44894" y="52044"/>
                  </a:lnTo>
                  <a:lnTo>
                    <a:pt x="44780" y="50800"/>
                  </a:lnTo>
                  <a:lnTo>
                    <a:pt x="43967" y="49784"/>
                  </a:lnTo>
                  <a:lnTo>
                    <a:pt x="41935" y="48590"/>
                  </a:lnTo>
                  <a:lnTo>
                    <a:pt x="40716" y="48387"/>
                  </a:lnTo>
                  <a:lnTo>
                    <a:pt x="39522" y="48348"/>
                  </a:lnTo>
                  <a:lnTo>
                    <a:pt x="39331" y="49237"/>
                  </a:lnTo>
                  <a:lnTo>
                    <a:pt x="43281" y="53238"/>
                  </a:lnTo>
                  <a:lnTo>
                    <a:pt x="44551" y="52730"/>
                  </a:lnTo>
                  <a:lnTo>
                    <a:pt x="44716" y="52654"/>
                  </a:lnTo>
                  <a:lnTo>
                    <a:pt x="44945" y="52400"/>
                  </a:lnTo>
                  <a:lnTo>
                    <a:pt x="44983" y="52197"/>
                  </a:lnTo>
                  <a:close/>
                </a:path>
                <a:path w="107315" h="99060">
                  <a:moveTo>
                    <a:pt x="70840" y="79641"/>
                  </a:moveTo>
                  <a:lnTo>
                    <a:pt x="70739" y="79489"/>
                  </a:lnTo>
                  <a:lnTo>
                    <a:pt x="70624" y="78244"/>
                  </a:lnTo>
                  <a:lnTo>
                    <a:pt x="69811" y="77228"/>
                  </a:lnTo>
                  <a:lnTo>
                    <a:pt x="67767" y="76034"/>
                  </a:lnTo>
                  <a:lnTo>
                    <a:pt x="66560" y="75831"/>
                  </a:lnTo>
                  <a:lnTo>
                    <a:pt x="65366" y="75793"/>
                  </a:lnTo>
                  <a:lnTo>
                    <a:pt x="65176" y="76682"/>
                  </a:lnTo>
                  <a:lnTo>
                    <a:pt x="65455" y="77597"/>
                  </a:lnTo>
                  <a:lnTo>
                    <a:pt x="66090" y="78968"/>
                  </a:lnTo>
                  <a:lnTo>
                    <a:pt x="66395" y="79514"/>
                  </a:lnTo>
                  <a:lnTo>
                    <a:pt x="66878" y="79908"/>
                  </a:lnTo>
                  <a:lnTo>
                    <a:pt x="67767" y="80657"/>
                  </a:lnTo>
                  <a:lnTo>
                    <a:pt x="69126" y="80683"/>
                  </a:lnTo>
                  <a:lnTo>
                    <a:pt x="70396" y="80175"/>
                  </a:lnTo>
                  <a:lnTo>
                    <a:pt x="70561" y="80098"/>
                  </a:lnTo>
                  <a:lnTo>
                    <a:pt x="70789" y="79844"/>
                  </a:lnTo>
                  <a:lnTo>
                    <a:pt x="70840" y="79641"/>
                  </a:lnTo>
                  <a:close/>
                </a:path>
                <a:path w="107315" h="99060">
                  <a:moveTo>
                    <a:pt x="70866" y="96329"/>
                  </a:moveTo>
                  <a:lnTo>
                    <a:pt x="70700" y="96062"/>
                  </a:lnTo>
                  <a:lnTo>
                    <a:pt x="70675" y="95897"/>
                  </a:lnTo>
                  <a:lnTo>
                    <a:pt x="70485" y="93802"/>
                  </a:lnTo>
                  <a:lnTo>
                    <a:pt x="69024" y="91948"/>
                  </a:lnTo>
                  <a:lnTo>
                    <a:pt x="65303" y="89801"/>
                  </a:lnTo>
                  <a:lnTo>
                    <a:pt x="63106" y="89408"/>
                  </a:lnTo>
                  <a:lnTo>
                    <a:pt x="60947" y="89357"/>
                  </a:lnTo>
                  <a:lnTo>
                    <a:pt x="60604" y="90957"/>
                  </a:lnTo>
                  <a:lnTo>
                    <a:pt x="67779" y="98221"/>
                  </a:lnTo>
                  <a:lnTo>
                    <a:pt x="70065" y="97320"/>
                  </a:lnTo>
                  <a:lnTo>
                    <a:pt x="70370" y="97180"/>
                  </a:lnTo>
                  <a:lnTo>
                    <a:pt x="70777" y="96697"/>
                  </a:lnTo>
                  <a:lnTo>
                    <a:pt x="70866" y="96329"/>
                  </a:lnTo>
                  <a:close/>
                </a:path>
                <a:path w="107315" h="99060">
                  <a:moveTo>
                    <a:pt x="73469" y="43992"/>
                  </a:moveTo>
                  <a:lnTo>
                    <a:pt x="73190" y="42735"/>
                  </a:lnTo>
                  <a:lnTo>
                    <a:pt x="71843" y="40817"/>
                  </a:lnTo>
                  <a:lnTo>
                    <a:pt x="70840" y="40132"/>
                  </a:lnTo>
                  <a:lnTo>
                    <a:pt x="69773" y="39624"/>
                  </a:lnTo>
                  <a:lnTo>
                    <a:pt x="69215" y="40335"/>
                  </a:lnTo>
                  <a:lnTo>
                    <a:pt x="69075" y="41275"/>
                  </a:lnTo>
                  <a:lnTo>
                    <a:pt x="69049" y="42786"/>
                  </a:lnTo>
                  <a:lnTo>
                    <a:pt x="69088" y="43408"/>
                  </a:lnTo>
                  <a:lnTo>
                    <a:pt x="69354" y="43954"/>
                  </a:lnTo>
                  <a:lnTo>
                    <a:pt x="69837" y="44996"/>
                  </a:lnTo>
                  <a:lnTo>
                    <a:pt x="71056" y="45580"/>
                  </a:lnTo>
                  <a:lnTo>
                    <a:pt x="72415" y="45656"/>
                  </a:lnTo>
                  <a:lnTo>
                    <a:pt x="72605" y="45656"/>
                  </a:lnTo>
                  <a:lnTo>
                    <a:pt x="72923" y="45504"/>
                  </a:lnTo>
                  <a:lnTo>
                    <a:pt x="73050" y="45351"/>
                  </a:lnTo>
                  <a:lnTo>
                    <a:pt x="73037" y="45173"/>
                  </a:lnTo>
                  <a:lnTo>
                    <a:pt x="73469" y="43992"/>
                  </a:lnTo>
                  <a:close/>
                </a:path>
                <a:path w="107315" h="99060">
                  <a:moveTo>
                    <a:pt x="76682" y="92837"/>
                  </a:moveTo>
                  <a:lnTo>
                    <a:pt x="71018" y="92837"/>
                  </a:lnTo>
                  <a:lnTo>
                    <a:pt x="71018" y="93599"/>
                  </a:lnTo>
                  <a:lnTo>
                    <a:pt x="76682" y="93599"/>
                  </a:lnTo>
                  <a:lnTo>
                    <a:pt x="76682" y="92837"/>
                  </a:lnTo>
                  <a:close/>
                </a:path>
                <a:path w="107315" h="99060">
                  <a:moveTo>
                    <a:pt x="77203" y="68148"/>
                  </a:moveTo>
                  <a:lnTo>
                    <a:pt x="76923" y="66890"/>
                  </a:lnTo>
                  <a:lnTo>
                    <a:pt x="75577" y="64973"/>
                  </a:lnTo>
                  <a:lnTo>
                    <a:pt x="74574" y="64287"/>
                  </a:lnTo>
                  <a:lnTo>
                    <a:pt x="73507" y="63779"/>
                  </a:lnTo>
                  <a:lnTo>
                    <a:pt x="72948" y="64490"/>
                  </a:lnTo>
                  <a:lnTo>
                    <a:pt x="72809" y="65430"/>
                  </a:lnTo>
                  <a:lnTo>
                    <a:pt x="72783" y="66941"/>
                  </a:lnTo>
                  <a:lnTo>
                    <a:pt x="72821" y="67564"/>
                  </a:lnTo>
                  <a:lnTo>
                    <a:pt x="73571" y="69151"/>
                  </a:lnTo>
                  <a:lnTo>
                    <a:pt x="74790" y="69735"/>
                  </a:lnTo>
                  <a:lnTo>
                    <a:pt x="76149" y="69811"/>
                  </a:lnTo>
                  <a:lnTo>
                    <a:pt x="76339" y="69811"/>
                  </a:lnTo>
                  <a:lnTo>
                    <a:pt x="76657" y="69659"/>
                  </a:lnTo>
                  <a:lnTo>
                    <a:pt x="76784" y="69507"/>
                  </a:lnTo>
                  <a:lnTo>
                    <a:pt x="76771" y="69329"/>
                  </a:lnTo>
                  <a:lnTo>
                    <a:pt x="77203" y="68148"/>
                  </a:lnTo>
                  <a:close/>
                </a:path>
                <a:path w="107315" h="99060">
                  <a:moveTo>
                    <a:pt x="80492" y="4089"/>
                  </a:moveTo>
                  <a:lnTo>
                    <a:pt x="80073" y="1968"/>
                  </a:lnTo>
                  <a:lnTo>
                    <a:pt x="79349" y="0"/>
                  </a:lnTo>
                  <a:lnTo>
                    <a:pt x="77698" y="266"/>
                  </a:lnTo>
                  <a:lnTo>
                    <a:pt x="76301" y="1333"/>
                  </a:lnTo>
                  <a:lnTo>
                    <a:pt x="74345" y="3251"/>
                  </a:lnTo>
                  <a:lnTo>
                    <a:pt x="73609" y="4102"/>
                  </a:lnTo>
                  <a:lnTo>
                    <a:pt x="72529" y="7099"/>
                  </a:lnTo>
                  <a:lnTo>
                    <a:pt x="73380" y="9334"/>
                  </a:lnTo>
                  <a:lnTo>
                    <a:pt x="75057" y="11074"/>
                  </a:lnTo>
                  <a:lnTo>
                    <a:pt x="75298" y="11290"/>
                  </a:lnTo>
                  <a:lnTo>
                    <a:pt x="75895" y="11493"/>
                  </a:lnTo>
                  <a:lnTo>
                    <a:pt x="76276" y="11442"/>
                  </a:lnTo>
                  <a:lnTo>
                    <a:pt x="76466" y="11201"/>
                  </a:lnTo>
                  <a:lnTo>
                    <a:pt x="76619" y="11112"/>
                  </a:lnTo>
                  <a:lnTo>
                    <a:pt x="78536" y="10185"/>
                  </a:lnTo>
                  <a:lnTo>
                    <a:pt x="79781" y="8204"/>
                  </a:lnTo>
                  <a:lnTo>
                    <a:pt x="80492" y="4089"/>
                  </a:lnTo>
                  <a:close/>
                </a:path>
                <a:path w="107315" h="99060">
                  <a:moveTo>
                    <a:pt x="82207" y="38811"/>
                  </a:moveTo>
                  <a:lnTo>
                    <a:pt x="82118" y="35509"/>
                  </a:lnTo>
                  <a:lnTo>
                    <a:pt x="81445" y="33934"/>
                  </a:lnTo>
                  <a:lnTo>
                    <a:pt x="80581" y="32524"/>
                  </a:lnTo>
                  <a:lnTo>
                    <a:pt x="79336" y="32969"/>
                  </a:lnTo>
                  <a:lnTo>
                    <a:pt x="78435" y="34010"/>
                  </a:lnTo>
                  <a:lnTo>
                    <a:pt x="77216" y="35788"/>
                  </a:lnTo>
                  <a:lnTo>
                    <a:pt x="76771" y="36563"/>
                  </a:lnTo>
                  <a:lnTo>
                    <a:pt x="76428" y="39039"/>
                  </a:lnTo>
                  <a:lnTo>
                    <a:pt x="77431" y="40652"/>
                  </a:lnTo>
                  <a:lnTo>
                    <a:pt x="79222" y="41884"/>
                  </a:lnTo>
                  <a:lnTo>
                    <a:pt x="79730" y="41948"/>
                  </a:lnTo>
                  <a:lnTo>
                    <a:pt x="80010" y="41846"/>
                  </a:lnTo>
                  <a:lnTo>
                    <a:pt x="80124" y="41630"/>
                  </a:lnTo>
                  <a:lnTo>
                    <a:pt x="81572" y="40538"/>
                  </a:lnTo>
                  <a:lnTo>
                    <a:pt x="82207" y="38811"/>
                  </a:lnTo>
                  <a:close/>
                </a:path>
                <a:path w="107315" h="99060">
                  <a:moveTo>
                    <a:pt x="84848" y="77216"/>
                  </a:moveTo>
                  <a:lnTo>
                    <a:pt x="79336" y="72517"/>
                  </a:lnTo>
                  <a:lnTo>
                    <a:pt x="78790" y="73520"/>
                  </a:lnTo>
                  <a:lnTo>
                    <a:pt x="82181" y="79667"/>
                  </a:lnTo>
                  <a:lnTo>
                    <a:pt x="83896" y="79489"/>
                  </a:lnTo>
                  <a:lnTo>
                    <a:pt x="84112" y="79451"/>
                  </a:lnTo>
                  <a:lnTo>
                    <a:pt x="84493" y="79197"/>
                  </a:lnTo>
                  <a:lnTo>
                    <a:pt x="84620" y="78981"/>
                  </a:lnTo>
                  <a:lnTo>
                    <a:pt x="84556" y="78765"/>
                  </a:lnTo>
                  <a:lnTo>
                    <a:pt x="84848" y="77216"/>
                  </a:lnTo>
                  <a:close/>
                </a:path>
                <a:path w="107315" h="99060">
                  <a:moveTo>
                    <a:pt x="86677" y="20243"/>
                  </a:moveTo>
                  <a:lnTo>
                    <a:pt x="86042" y="18008"/>
                  </a:lnTo>
                  <a:lnTo>
                    <a:pt x="85305" y="17043"/>
                  </a:lnTo>
                  <a:lnTo>
                    <a:pt x="84467" y="16217"/>
                  </a:lnTo>
                  <a:lnTo>
                    <a:pt x="83705" y="16725"/>
                  </a:lnTo>
                  <a:lnTo>
                    <a:pt x="83261" y="17576"/>
                  </a:lnTo>
                  <a:lnTo>
                    <a:pt x="82753" y="18999"/>
                  </a:lnTo>
                  <a:lnTo>
                    <a:pt x="82575" y="19596"/>
                  </a:lnTo>
                  <a:lnTo>
                    <a:pt x="82765" y="21348"/>
                  </a:lnTo>
                  <a:lnTo>
                    <a:pt x="83731" y="22275"/>
                  </a:lnTo>
                  <a:lnTo>
                    <a:pt x="85166" y="22821"/>
                  </a:lnTo>
                  <a:lnTo>
                    <a:pt x="85521" y="22783"/>
                  </a:lnTo>
                  <a:lnTo>
                    <a:pt x="85699" y="22669"/>
                  </a:lnTo>
                  <a:lnTo>
                    <a:pt x="85737" y="22504"/>
                  </a:lnTo>
                  <a:lnTo>
                    <a:pt x="86537" y="21526"/>
                  </a:lnTo>
                  <a:lnTo>
                    <a:pt x="86677" y="20243"/>
                  </a:lnTo>
                  <a:close/>
                </a:path>
                <a:path w="107315" h="99060">
                  <a:moveTo>
                    <a:pt x="89395" y="5080"/>
                  </a:moveTo>
                  <a:lnTo>
                    <a:pt x="89077" y="3568"/>
                  </a:lnTo>
                  <a:lnTo>
                    <a:pt x="88519" y="2095"/>
                  </a:lnTo>
                  <a:lnTo>
                    <a:pt x="87185" y="2019"/>
                  </a:lnTo>
                  <a:lnTo>
                    <a:pt x="86029" y="2514"/>
                  </a:lnTo>
                  <a:lnTo>
                    <a:pt x="84416" y="3517"/>
                  </a:lnTo>
                  <a:lnTo>
                    <a:pt x="83794" y="3987"/>
                  </a:lnTo>
                  <a:lnTo>
                    <a:pt x="82892" y="5854"/>
                  </a:lnTo>
                  <a:lnTo>
                    <a:pt x="83540" y="7518"/>
                  </a:lnTo>
                  <a:lnTo>
                    <a:pt x="84886" y="8978"/>
                  </a:lnTo>
                  <a:lnTo>
                    <a:pt x="85077" y="9169"/>
                  </a:lnTo>
                  <a:lnTo>
                    <a:pt x="85572" y="9410"/>
                  </a:lnTo>
                  <a:lnTo>
                    <a:pt x="85877" y="9423"/>
                  </a:lnTo>
                  <a:lnTo>
                    <a:pt x="86042" y="9296"/>
                  </a:lnTo>
                  <a:lnTo>
                    <a:pt x="87731" y="8940"/>
                  </a:lnTo>
                  <a:lnTo>
                    <a:pt x="88760" y="7772"/>
                  </a:lnTo>
                  <a:lnTo>
                    <a:pt x="89395" y="5080"/>
                  </a:lnTo>
                  <a:close/>
                </a:path>
                <a:path w="107315" h="99060">
                  <a:moveTo>
                    <a:pt x="92163" y="21348"/>
                  </a:moveTo>
                  <a:lnTo>
                    <a:pt x="91884" y="20091"/>
                  </a:lnTo>
                  <a:lnTo>
                    <a:pt x="90538" y="18173"/>
                  </a:lnTo>
                  <a:lnTo>
                    <a:pt x="89535" y="17487"/>
                  </a:lnTo>
                  <a:lnTo>
                    <a:pt x="88468" y="16979"/>
                  </a:lnTo>
                  <a:lnTo>
                    <a:pt x="87909" y="17691"/>
                  </a:lnTo>
                  <a:lnTo>
                    <a:pt x="87769" y="18630"/>
                  </a:lnTo>
                  <a:lnTo>
                    <a:pt x="87744" y="20142"/>
                  </a:lnTo>
                  <a:lnTo>
                    <a:pt x="87782" y="20764"/>
                  </a:lnTo>
                  <a:lnTo>
                    <a:pt x="88531" y="22352"/>
                  </a:lnTo>
                  <a:lnTo>
                    <a:pt x="89750" y="22936"/>
                  </a:lnTo>
                  <a:lnTo>
                    <a:pt x="91109" y="23012"/>
                  </a:lnTo>
                  <a:lnTo>
                    <a:pt x="91300" y="23012"/>
                  </a:lnTo>
                  <a:lnTo>
                    <a:pt x="91617" y="22860"/>
                  </a:lnTo>
                  <a:lnTo>
                    <a:pt x="91744" y="22707"/>
                  </a:lnTo>
                  <a:lnTo>
                    <a:pt x="91732" y="22529"/>
                  </a:lnTo>
                  <a:lnTo>
                    <a:pt x="92163" y="21348"/>
                  </a:lnTo>
                  <a:close/>
                </a:path>
                <a:path w="107315" h="99060">
                  <a:moveTo>
                    <a:pt x="93662" y="13817"/>
                  </a:moveTo>
                  <a:lnTo>
                    <a:pt x="93573" y="13677"/>
                  </a:lnTo>
                  <a:lnTo>
                    <a:pt x="93446" y="12433"/>
                  </a:lnTo>
                  <a:lnTo>
                    <a:pt x="92633" y="11417"/>
                  </a:lnTo>
                  <a:lnTo>
                    <a:pt x="90576" y="10261"/>
                  </a:lnTo>
                  <a:lnTo>
                    <a:pt x="89357" y="10045"/>
                  </a:lnTo>
                  <a:lnTo>
                    <a:pt x="88163" y="10033"/>
                  </a:lnTo>
                  <a:lnTo>
                    <a:pt x="87985" y="10922"/>
                  </a:lnTo>
                  <a:lnTo>
                    <a:pt x="91973" y="14884"/>
                  </a:lnTo>
                  <a:lnTo>
                    <a:pt x="93230" y="14376"/>
                  </a:lnTo>
                  <a:lnTo>
                    <a:pt x="93395" y="14287"/>
                  </a:lnTo>
                  <a:lnTo>
                    <a:pt x="93624" y="14033"/>
                  </a:lnTo>
                  <a:lnTo>
                    <a:pt x="93662" y="13817"/>
                  </a:lnTo>
                  <a:close/>
                </a:path>
                <a:path w="107315" h="99060">
                  <a:moveTo>
                    <a:pt x="107264" y="7416"/>
                  </a:moveTo>
                  <a:lnTo>
                    <a:pt x="106845" y="5295"/>
                  </a:lnTo>
                  <a:lnTo>
                    <a:pt x="106121" y="3327"/>
                  </a:lnTo>
                  <a:lnTo>
                    <a:pt x="104470" y="3594"/>
                  </a:lnTo>
                  <a:lnTo>
                    <a:pt x="103073" y="4660"/>
                  </a:lnTo>
                  <a:lnTo>
                    <a:pt x="101117" y="6578"/>
                  </a:lnTo>
                  <a:lnTo>
                    <a:pt x="100380" y="7429"/>
                  </a:lnTo>
                  <a:lnTo>
                    <a:pt x="99301" y="10426"/>
                  </a:lnTo>
                  <a:lnTo>
                    <a:pt x="100152" y="12661"/>
                  </a:lnTo>
                  <a:lnTo>
                    <a:pt x="101828" y="14401"/>
                  </a:lnTo>
                  <a:lnTo>
                    <a:pt x="102069" y="14617"/>
                  </a:lnTo>
                  <a:lnTo>
                    <a:pt x="102666" y="14820"/>
                  </a:lnTo>
                  <a:lnTo>
                    <a:pt x="103047" y="14770"/>
                  </a:lnTo>
                  <a:lnTo>
                    <a:pt x="103238" y="14528"/>
                  </a:lnTo>
                  <a:lnTo>
                    <a:pt x="103390" y="14439"/>
                  </a:lnTo>
                  <a:lnTo>
                    <a:pt x="105308" y="13512"/>
                  </a:lnTo>
                  <a:lnTo>
                    <a:pt x="106553" y="11531"/>
                  </a:lnTo>
                  <a:lnTo>
                    <a:pt x="107264" y="7416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8" name="object 98"/>
            <p:cNvSpPr/>
            <p:nvPr/>
          </p:nvSpPr>
          <p:spPr>
            <a:xfrm>
              <a:off x="11145975" y="5211968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35" y="23837"/>
                  </a:lnTo>
                  <a:lnTo>
                    <a:pt x="26835" y="2273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9" name="object 99"/>
            <p:cNvSpPr/>
            <p:nvPr/>
          </p:nvSpPr>
          <p:spPr>
            <a:xfrm>
              <a:off x="11149962" y="521334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0" name="object 100"/>
            <p:cNvSpPr/>
            <p:nvPr/>
          </p:nvSpPr>
          <p:spPr>
            <a:xfrm>
              <a:off x="11155832" y="5217414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8940" y="7302"/>
                  </a:moveTo>
                  <a:lnTo>
                    <a:pt x="4749" y="4394"/>
                  </a:lnTo>
                  <a:lnTo>
                    <a:pt x="3441" y="4038"/>
                  </a:lnTo>
                  <a:lnTo>
                    <a:pt x="2324" y="3073"/>
                  </a:lnTo>
                  <a:lnTo>
                    <a:pt x="2324" y="2501"/>
                  </a:lnTo>
                  <a:lnTo>
                    <a:pt x="2501" y="2197"/>
                  </a:lnTo>
                  <a:lnTo>
                    <a:pt x="3225" y="1689"/>
                  </a:lnTo>
                  <a:lnTo>
                    <a:pt x="3695" y="1562"/>
                  </a:lnTo>
                  <a:lnTo>
                    <a:pt x="4914" y="1562"/>
                  </a:lnTo>
                  <a:lnTo>
                    <a:pt x="5384" y="1689"/>
                  </a:lnTo>
                  <a:lnTo>
                    <a:pt x="5956" y="2159"/>
                  </a:lnTo>
                  <a:lnTo>
                    <a:pt x="6197" y="2476"/>
                  </a:lnTo>
                  <a:lnTo>
                    <a:pt x="6565" y="3175"/>
                  </a:lnTo>
                  <a:lnTo>
                    <a:pt x="6718" y="3378"/>
                  </a:lnTo>
                  <a:lnTo>
                    <a:pt x="8445" y="2933"/>
                  </a:lnTo>
                  <a:lnTo>
                    <a:pt x="8445" y="2387"/>
                  </a:lnTo>
                  <a:lnTo>
                    <a:pt x="5130" y="0"/>
                  </a:lnTo>
                  <a:lnTo>
                    <a:pt x="3581" y="0"/>
                  </a:lnTo>
                  <a:lnTo>
                    <a:pt x="215" y="2451"/>
                  </a:lnTo>
                  <a:lnTo>
                    <a:pt x="215" y="3683"/>
                  </a:lnTo>
                  <a:lnTo>
                    <a:pt x="5105" y="6565"/>
                  </a:lnTo>
                  <a:lnTo>
                    <a:pt x="5829" y="6807"/>
                  </a:lnTo>
                  <a:lnTo>
                    <a:pt x="6121" y="6972"/>
                  </a:lnTo>
                  <a:lnTo>
                    <a:pt x="6578" y="7429"/>
                  </a:lnTo>
                  <a:lnTo>
                    <a:pt x="6692" y="7721"/>
                  </a:lnTo>
                  <a:lnTo>
                    <a:pt x="6692" y="8547"/>
                  </a:lnTo>
                  <a:lnTo>
                    <a:pt x="6477" y="8928"/>
                  </a:lnTo>
                  <a:lnTo>
                    <a:pt x="5638" y="9537"/>
                  </a:lnTo>
                  <a:lnTo>
                    <a:pt x="5092" y="9690"/>
                  </a:lnTo>
                  <a:lnTo>
                    <a:pt x="3911" y="9690"/>
                  </a:lnTo>
                  <a:lnTo>
                    <a:pt x="1943" y="7721"/>
                  </a:lnTo>
                  <a:lnTo>
                    <a:pt x="1790" y="7493"/>
                  </a:lnTo>
                  <a:lnTo>
                    <a:pt x="1460" y="7200"/>
                  </a:lnTo>
                  <a:lnTo>
                    <a:pt x="1257" y="7124"/>
                  </a:lnTo>
                  <a:lnTo>
                    <a:pt x="723" y="7124"/>
                  </a:lnTo>
                  <a:lnTo>
                    <a:pt x="482" y="7226"/>
                  </a:lnTo>
                  <a:lnTo>
                    <a:pt x="88" y="7607"/>
                  </a:lnTo>
                  <a:lnTo>
                    <a:pt x="0" y="7835"/>
                  </a:lnTo>
                  <a:lnTo>
                    <a:pt x="0" y="8559"/>
                  </a:lnTo>
                  <a:lnTo>
                    <a:pt x="3365" y="11328"/>
                  </a:lnTo>
                  <a:lnTo>
                    <a:pt x="5397" y="11328"/>
                  </a:lnTo>
                  <a:lnTo>
                    <a:pt x="8940" y="8509"/>
                  </a:lnTo>
                  <a:lnTo>
                    <a:pt x="8940" y="7848"/>
                  </a:lnTo>
                  <a:lnTo>
                    <a:pt x="8940" y="7302"/>
                  </a:lnTo>
                  <a:close/>
                </a:path>
                <a:path w="12700" h="13335">
                  <a:moveTo>
                    <a:pt x="12153" y="10210"/>
                  </a:moveTo>
                  <a:lnTo>
                    <a:pt x="12039" y="10020"/>
                  </a:lnTo>
                  <a:lnTo>
                    <a:pt x="11849" y="9994"/>
                  </a:lnTo>
                  <a:lnTo>
                    <a:pt x="11557" y="10325"/>
                  </a:lnTo>
                  <a:lnTo>
                    <a:pt x="11366" y="10502"/>
                  </a:lnTo>
                  <a:lnTo>
                    <a:pt x="11137" y="10668"/>
                  </a:lnTo>
                  <a:lnTo>
                    <a:pt x="10782" y="10833"/>
                  </a:lnTo>
                  <a:lnTo>
                    <a:pt x="10680" y="11074"/>
                  </a:lnTo>
                  <a:lnTo>
                    <a:pt x="10782" y="11214"/>
                  </a:lnTo>
                  <a:lnTo>
                    <a:pt x="11010" y="11239"/>
                  </a:lnTo>
                  <a:lnTo>
                    <a:pt x="11252" y="11112"/>
                  </a:lnTo>
                  <a:lnTo>
                    <a:pt x="11595" y="10845"/>
                  </a:lnTo>
                  <a:lnTo>
                    <a:pt x="11595" y="12661"/>
                  </a:lnTo>
                  <a:lnTo>
                    <a:pt x="11620" y="12852"/>
                  </a:lnTo>
                  <a:lnTo>
                    <a:pt x="11785" y="12992"/>
                  </a:lnTo>
                  <a:lnTo>
                    <a:pt x="12052" y="12992"/>
                  </a:lnTo>
                  <a:lnTo>
                    <a:pt x="12153" y="12852"/>
                  </a:lnTo>
                  <a:lnTo>
                    <a:pt x="12153" y="1021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1" name="object 101"/>
            <p:cNvSpPr/>
            <p:nvPr/>
          </p:nvSpPr>
          <p:spPr>
            <a:xfrm>
              <a:off x="11196021" y="5207210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73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2" name="object 102"/>
            <p:cNvSpPr/>
            <p:nvPr/>
          </p:nvSpPr>
          <p:spPr>
            <a:xfrm>
              <a:off x="11200009" y="5208588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3" name="object 103"/>
            <p:cNvSpPr/>
            <p:nvPr/>
          </p:nvSpPr>
          <p:spPr>
            <a:xfrm>
              <a:off x="11206061" y="5212842"/>
              <a:ext cx="12065" cy="13335"/>
            </a:xfrm>
            <a:custGeom>
              <a:avLst/>
              <a:gdLst/>
              <a:ahLst/>
              <a:cxnLst/>
              <a:rect l="l" t="t" r="r" b="b"/>
              <a:pathLst>
                <a:path w="12065" h="13335">
                  <a:moveTo>
                    <a:pt x="8674" y="9817"/>
                  </a:moveTo>
                  <a:lnTo>
                    <a:pt x="8585" y="9601"/>
                  </a:lnTo>
                  <a:lnTo>
                    <a:pt x="8216" y="9271"/>
                  </a:lnTo>
                  <a:lnTo>
                    <a:pt x="7950" y="9194"/>
                  </a:lnTo>
                  <a:lnTo>
                    <a:pt x="2286" y="9194"/>
                  </a:lnTo>
                  <a:lnTo>
                    <a:pt x="2286" y="6083"/>
                  </a:lnTo>
                  <a:lnTo>
                    <a:pt x="7366" y="6083"/>
                  </a:lnTo>
                  <a:lnTo>
                    <a:pt x="7620" y="5994"/>
                  </a:lnTo>
                  <a:lnTo>
                    <a:pt x="7962" y="5689"/>
                  </a:lnTo>
                  <a:lnTo>
                    <a:pt x="8039" y="5486"/>
                  </a:lnTo>
                  <a:lnTo>
                    <a:pt x="8039" y="4978"/>
                  </a:lnTo>
                  <a:lnTo>
                    <a:pt x="7962" y="4787"/>
                  </a:lnTo>
                  <a:lnTo>
                    <a:pt x="7620" y="4483"/>
                  </a:lnTo>
                  <a:lnTo>
                    <a:pt x="7353" y="4406"/>
                  </a:lnTo>
                  <a:lnTo>
                    <a:pt x="2286" y="4406"/>
                  </a:lnTo>
                  <a:lnTo>
                    <a:pt x="2286" y="1714"/>
                  </a:lnTo>
                  <a:lnTo>
                    <a:pt x="7416" y="1714"/>
                  </a:lnTo>
                  <a:lnTo>
                    <a:pt x="7772" y="1714"/>
                  </a:lnTo>
                  <a:lnTo>
                    <a:pt x="8051" y="1638"/>
                  </a:lnTo>
                  <a:lnTo>
                    <a:pt x="7772" y="0"/>
                  </a:lnTo>
                  <a:lnTo>
                    <a:pt x="1066" y="0"/>
                  </a:lnTo>
                  <a:lnTo>
                    <a:pt x="0" y="1041"/>
                  </a:lnTo>
                  <a:lnTo>
                    <a:pt x="0" y="10071"/>
                  </a:lnTo>
                  <a:lnTo>
                    <a:pt x="101" y="10426"/>
                  </a:lnTo>
                  <a:lnTo>
                    <a:pt x="546" y="10845"/>
                  </a:lnTo>
                  <a:lnTo>
                    <a:pt x="901" y="10960"/>
                  </a:lnTo>
                  <a:lnTo>
                    <a:pt x="7950" y="10960"/>
                  </a:lnTo>
                  <a:lnTo>
                    <a:pt x="8216" y="10871"/>
                  </a:lnTo>
                  <a:lnTo>
                    <a:pt x="8585" y="10553"/>
                  </a:lnTo>
                  <a:lnTo>
                    <a:pt x="8674" y="10337"/>
                  </a:lnTo>
                  <a:lnTo>
                    <a:pt x="8674" y="9817"/>
                  </a:lnTo>
                  <a:close/>
                </a:path>
                <a:path w="12065" h="13335">
                  <a:moveTo>
                    <a:pt x="11976" y="10020"/>
                  </a:moveTo>
                  <a:lnTo>
                    <a:pt x="11861" y="9829"/>
                  </a:lnTo>
                  <a:lnTo>
                    <a:pt x="11671" y="9804"/>
                  </a:lnTo>
                  <a:lnTo>
                    <a:pt x="11379" y="10134"/>
                  </a:lnTo>
                  <a:lnTo>
                    <a:pt x="11188" y="10312"/>
                  </a:lnTo>
                  <a:lnTo>
                    <a:pt x="10960" y="10477"/>
                  </a:lnTo>
                  <a:lnTo>
                    <a:pt x="10604" y="10642"/>
                  </a:lnTo>
                  <a:lnTo>
                    <a:pt x="10502" y="10883"/>
                  </a:lnTo>
                  <a:lnTo>
                    <a:pt x="10604" y="11023"/>
                  </a:lnTo>
                  <a:lnTo>
                    <a:pt x="10833" y="11049"/>
                  </a:lnTo>
                  <a:lnTo>
                    <a:pt x="11074" y="10922"/>
                  </a:lnTo>
                  <a:lnTo>
                    <a:pt x="11417" y="10655"/>
                  </a:lnTo>
                  <a:lnTo>
                    <a:pt x="11417" y="12471"/>
                  </a:lnTo>
                  <a:lnTo>
                    <a:pt x="11442" y="12661"/>
                  </a:lnTo>
                  <a:lnTo>
                    <a:pt x="11607" y="12801"/>
                  </a:lnTo>
                  <a:lnTo>
                    <a:pt x="11874" y="12801"/>
                  </a:lnTo>
                  <a:lnTo>
                    <a:pt x="11976" y="12661"/>
                  </a:lnTo>
                  <a:lnTo>
                    <a:pt x="11976" y="1002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4" name="object 104"/>
            <p:cNvSpPr/>
            <p:nvPr/>
          </p:nvSpPr>
          <p:spPr>
            <a:xfrm>
              <a:off x="11321143" y="5211968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73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5" name="object 105"/>
            <p:cNvSpPr/>
            <p:nvPr/>
          </p:nvSpPr>
          <p:spPr>
            <a:xfrm>
              <a:off x="11325130" y="521334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6" name="object 106"/>
            <p:cNvSpPr/>
            <p:nvPr/>
          </p:nvSpPr>
          <p:spPr>
            <a:xfrm>
              <a:off x="11330089" y="5217414"/>
              <a:ext cx="13970" cy="13335"/>
            </a:xfrm>
            <a:custGeom>
              <a:avLst/>
              <a:gdLst/>
              <a:ahLst/>
              <a:cxnLst/>
              <a:rect l="l" t="t" r="r" b="b"/>
              <a:pathLst>
                <a:path w="13970" h="13335">
                  <a:moveTo>
                    <a:pt x="10744" y="6299"/>
                  </a:moveTo>
                  <a:lnTo>
                    <a:pt x="9512" y="5384"/>
                  </a:lnTo>
                  <a:lnTo>
                    <a:pt x="6311" y="5384"/>
                  </a:lnTo>
                  <a:lnTo>
                    <a:pt x="6057" y="5461"/>
                  </a:lnTo>
                  <a:lnTo>
                    <a:pt x="5689" y="5778"/>
                  </a:lnTo>
                  <a:lnTo>
                    <a:pt x="5600" y="5981"/>
                  </a:lnTo>
                  <a:lnTo>
                    <a:pt x="5600" y="6527"/>
                  </a:lnTo>
                  <a:lnTo>
                    <a:pt x="5715" y="6731"/>
                  </a:lnTo>
                  <a:lnTo>
                    <a:pt x="6146" y="6985"/>
                  </a:lnTo>
                  <a:lnTo>
                    <a:pt x="6464" y="7048"/>
                  </a:lnTo>
                  <a:lnTo>
                    <a:pt x="8648" y="7048"/>
                  </a:lnTo>
                  <a:lnTo>
                    <a:pt x="8648" y="8826"/>
                  </a:lnTo>
                  <a:lnTo>
                    <a:pt x="8178" y="9067"/>
                  </a:lnTo>
                  <a:lnTo>
                    <a:pt x="7708" y="9271"/>
                  </a:lnTo>
                  <a:lnTo>
                    <a:pt x="6781" y="9525"/>
                  </a:lnTo>
                  <a:lnTo>
                    <a:pt x="6286" y="9601"/>
                  </a:lnTo>
                  <a:lnTo>
                    <a:pt x="4673" y="9601"/>
                  </a:lnTo>
                  <a:lnTo>
                    <a:pt x="3835" y="9258"/>
                  </a:lnTo>
                  <a:lnTo>
                    <a:pt x="2616" y="7874"/>
                  </a:lnTo>
                  <a:lnTo>
                    <a:pt x="2311" y="6883"/>
                  </a:lnTo>
                  <a:lnTo>
                    <a:pt x="2311" y="5003"/>
                  </a:lnTo>
                  <a:lnTo>
                    <a:pt x="5181" y="1701"/>
                  </a:lnTo>
                  <a:lnTo>
                    <a:pt x="6210" y="1701"/>
                  </a:lnTo>
                  <a:lnTo>
                    <a:pt x="8458" y="3454"/>
                  </a:lnTo>
                  <a:lnTo>
                    <a:pt x="8559" y="3581"/>
                  </a:lnTo>
                  <a:lnTo>
                    <a:pt x="6629" y="0"/>
                  </a:lnTo>
                  <a:lnTo>
                    <a:pt x="4940" y="0"/>
                  </a:lnTo>
                  <a:lnTo>
                    <a:pt x="0" y="4800"/>
                  </a:lnTo>
                  <a:lnTo>
                    <a:pt x="0" y="6527"/>
                  </a:lnTo>
                  <a:lnTo>
                    <a:pt x="4876" y="11315"/>
                  </a:lnTo>
                  <a:lnTo>
                    <a:pt x="6489" y="11315"/>
                  </a:lnTo>
                  <a:lnTo>
                    <a:pt x="10744" y="9067"/>
                  </a:lnTo>
                  <a:lnTo>
                    <a:pt x="10744" y="6680"/>
                  </a:lnTo>
                  <a:lnTo>
                    <a:pt x="10744" y="6299"/>
                  </a:lnTo>
                  <a:close/>
                </a:path>
                <a:path w="13970" h="13335">
                  <a:moveTo>
                    <a:pt x="13665" y="12623"/>
                  </a:moveTo>
                  <a:lnTo>
                    <a:pt x="13525" y="12484"/>
                  </a:lnTo>
                  <a:lnTo>
                    <a:pt x="12268" y="12458"/>
                  </a:lnTo>
                  <a:lnTo>
                    <a:pt x="12446" y="12242"/>
                  </a:lnTo>
                  <a:lnTo>
                    <a:pt x="12585" y="12115"/>
                  </a:lnTo>
                  <a:lnTo>
                    <a:pt x="13144" y="11658"/>
                  </a:lnTo>
                  <a:lnTo>
                    <a:pt x="13398" y="11404"/>
                  </a:lnTo>
                  <a:lnTo>
                    <a:pt x="13563" y="11137"/>
                  </a:lnTo>
                  <a:lnTo>
                    <a:pt x="13614" y="10985"/>
                  </a:lnTo>
                  <a:lnTo>
                    <a:pt x="13614" y="10718"/>
                  </a:lnTo>
                  <a:lnTo>
                    <a:pt x="12814" y="9982"/>
                  </a:lnTo>
                  <a:lnTo>
                    <a:pt x="12420" y="9982"/>
                  </a:lnTo>
                  <a:lnTo>
                    <a:pt x="12268" y="10007"/>
                  </a:lnTo>
                  <a:lnTo>
                    <a:pt x="12141" y="10071"/>
                  </a:lnTo>
                  <a:lnTo>
                    <a:pt x="12014" y="10109"/>
                  </a:lnTo>
                  <a:lnTo>
                    <a:pt x="11569" y="10731"/>
                  </a:lnTo>
                  <a:lnTo>
                    <a:pt x="11569" y="10896"/>
                  </a:lnTo>
                  <a:lnTo>
                    <a:pt x="11684" y="11036"/>
                  </a:lnTo>
                  <a:lnTo>
                    <a:pt x="11887" y="11061"/>
                  </a:lnTo>
                  <a:lnTo>
                    <a:pt x="12128" y="10706"/>
                  </a:lnTo>
                  <a:lnTo>
                    <a:pt x="12268" y="10464"/>
                  </a:lnTo>
                  <a:lnTo>
                    <a:pt x="12407" y="10388"/>
                  </a:lnTo>
                  <a:lnTo>
                    <a:pt x="12661" y="10388"/>
                  </a:lnTo>
                  <a:lnTo>
                    <a:pt x="12814" y="10452"/>
                  </a:lnTo>
                  <a:lnTo>
                    <a:pt x="12941" y="10541"/>
                  </a:lnTo>
                  <a:lnTo>
                    <a:pt x="13030" y="10668"/>
                  </a:lnTo>
                  <a:lnTo>
                    <a:pt x="13055" y="10909"/>
                  </a:lnTo>
                  <a:lnTo>
                    <a:pt x="12484" y="11582"/>
                  </a:lnTo>
                  <a:lnTo>
                    <a:pt x="12230" y="11811"/>
                  </a:lnTo>
                  <a:lnTo>
                    <a:pt x="11925" y="12090"/>
                  </a:lnTo>
                  <a:lnTo>
                    <a:pt x="11696" y="12319"/>
                  </a:lnTo>
                  <a:lnTo>
                    <a:pt x="11582" y="12534"/>
                  </a:lnTo>
                  <a:lnTo>
                    <a:pt x="11569" y="12725"/>
                  </a:lnTo>
                  <a:lnTo>
                    <a:pt x="11645" y="12852"/>
                  </a:lnTo>
                  <a:lnTo>
                    <a:pt x="11785" y="12928"/>
                  </a:lnTo>
                  <a:lnTo>
                    <a:pt x="13487" y="12928"/>
                  </a:lnTo>
                  <a:lnTo>
                    <a:pt x="13639" y="12814"/>
                  </a:lnTo>
                  <a:lnTo>
                    <a:pt x="13665" y="1262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7" name="object 107"/>
            <p:cNvSpPr/>
            <p:nvPr/>
          </p:nvSpPr>
          <p:spPr>
            <a:xfrm>
              <a:off x="11271093" y="5207210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73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47" y="23837"/>
                  </a:lnTo>
                  <a:lnTo>
                    <a:pt x="26847" y="2273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8" name="object 108"/>
            <p:cNvSpPr/>
            <p:nvPr/>
          </p:nvSpPr>
          <p:spPr>
            <a:xfrm>
              <a:off x="11275082" y="5208588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9" name="object 109"/>
            <p:cNvSpPr/>
            <p:nvPr/>
          </p:nvSpPr>
          <p:spPr>
            <a:xfrm>
              <a:off x="11284267" y="5212664"/>
              <a:ext cx="8890" cy="13335"/>
            </a:xfrm>
            <a:custGeom>
              <a:avLst/>
              <a:gdLst/>
              <a:ahLst/>
              <a:cxnLst/>
              <a:rect l="l" t="t" r="r" b="b"/>
              <a:pathLst>
                <a:path w="8890" h="13335">
                  <a:moveTo>
                    <a:pt x="2286" y="889"/>
                  </a:moveTo>
                  <a:lnTo>
                    <a:pt x="2171" y="546"/>
                  </a:lnTo>
                  <a:lnTo>
                    <a:pt x="1752" y="114"/>
                  </a:lnTo>
                  <a:lnTo>
                    <a:pt x="1473" y="0"/>
                  </a:lnTo>
                  <a:lnTo>
                    <a:pt x="787" y="0"/>
                  </a:lnTo>
                  <a:lnTo>
                    <a:pt x="520" y="114"/>
                  </a:lnTo>
                  <a:lnTo>
                    <a:pt x="101" y="558"/>
                  </a:lnTo>
                  <a:lnTo>
                    <a:pt x="0" y="889"/>
                  </a:lnTo>
                  <a:lnTo>
                    <a:pt x="0" y="9969"/>
                  </a:lnTo>
                  <a:lnTo>
                    <a:pt x="0" y="10414"/>
                  </a:lnTo>
                  <a:lnTo>
                    <a:pt x="101" y="10756"/>
                  </a:lnTo>
                  <a:lnTo>
                    <a:pt x="533" y="11201"/>
                  </a:lnTo>
                  <a:lnTo>
                    <a:pt x="800" y="11328"/>
                  </a:lnTo>
                  <a:lnTo>
                    <a:pt x="1473" y="11328"/>
                  </a:lnTo>
                  <a:lnTo>
                    <a:pt x="1752" y="11201"/>
                  </a:lnTo>
                  <a:lnTo>
                    <a:pt x="2171" y="10769"/>
                  </a:lnTo>
                  <a:lnTo>
                    <a:pt x="2286" y="10426"/>
                  </a:lnTo>
                  <a:lnTo>
                    <a:pt x="2286" y="889"/>
                  </a:lnTo>
                  <a:close/>
                </a:path>
                <a:path w="8890" h="13335">
                  <a:moveTo>
                    <a:pt x="8839" y="10198"/>
                  </a:moveTo>
                  <a:lnTo>
                    <a:pt x="8724" y="10007"/>
                  </a:lnTo>
                  <a:lnTo>
                    <a:pt x="8534" y="9982"/>
                  </a:lnTo>
                  <a:lnTo>
                    <a:pt x="8242" y="10312"/>
                  </a:lnTo>
                  <a:lnTo>
                    <a:pt x="8051" y="10490"/>
                  </a:lnTo>
                  <a:lnTo>
                    <a:pt x="7823" y="10655"/>
                  </a:lnTo>
                  <a:lnTo>
                    <a:pt x="7467" y="10820"/>
                  </a:lnTo>
                  <a:lnTo>
                    <a:pt x="7366" y="11061"/>
                  </a:lnTo>
                  <a:lnTo>
                    <a:pt x="7467" y="11201"/>
                  </a:lnTo>
                  <a:lnTo>
                    <a:pt x="7696" y="11226"/>
                  </a:lnTo>
                  <a:lnTo>
                    <a:pt x="7937" y="11099"/>
                  </a:lnTo>
                  <a:lnTo>
                    <a:pt x="8280" y="10833"/>
                  </a:lnTo>
                  <a:lnTo>
                    <a:pt x="8280" y="12649"/>
                  </a:lnTo>
                  <a:lnTo>
                    <a:pt x="8305" y="12839"/>
                  </a:lnTo>
                  <a:lnTo>
                    <a:pt x="8470" y="12979"/>
                  </a:lnTo>
                  <a:lnTo>
                    <a:pt x="8737" y="12979"/>
                  </a:lnTo>
                  <a:lnTo>
                    <a:pt x="8839" y="12839"/>
                  </a:lnTo>
                  <a:lnTo>
                    <a:pt x="8839" y="1019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0" name="object 110"/>
            <p:cNvSpPr/>
            <p:nvPr/>
          </p:nvSpPr>
          <p:spPr>
            <a:xfrm>
              <a:off x="11221046" y="5205674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85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35" y="23837"/>
                  </a:lnTo>
                  <a:lnTo>
                    <a:pt x="26835" y="2285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1" name="object 111"/>
            <p:cNvSpPr/>
            <p:nvPr/>
          </p:nvSpPr>
          <p:spPr>
            <a:xfrm>
              <a:off x="11225034" y="5207052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2" name="object 112"/>
            <p:cNvSpPr/>
            <p:nvPr/>
          </p:nvSpPr>
          <p:spPr>
            <a:xfrm>
              <a:off x="11232058" y="5211127"/>
              <a:ext cx="11430" cy="13335"/>
            </a:xfrm>
            <a:custGeom>
              <a:avLst/>
              <a:gdLst/>
              <a:ahLst/>
              <a:cxnLst/>
              <a:rect l="l" t="t" r="r" b="b"/>
              <a:pathLst>
                <a:path w="11429" h="13335">
                  <a:moveTo>
                    <a:pt x="7353" y="9893"/>
                  </a:moveTo>
                  <a:lnTo>
                    <a:pt x="7226" y="9626"/>
                  </a:lnTo>
                  <a:lnTo>
                    <a:pt x="6997" y="9423"/>
                  </a:lnTo>
                  <a:lnTo>
                    <a:pt x="6769" y="9220"/>
                  </a:lnTo>
                  <a:lnTo>
                    <a:pt x="6413" y="9105"/>
                  </a:lnTo>
                  <a:lnTo>
                    <a:pt x="2273" y="9105"/>
                  </a:lnTo>
                  <a:lnTo>
                    <a:pt x="2273" y="889"/>
                  </a:lnTo>
                  <a:lnTo>
                    <a:pt x="2171" y="546"/>
                  </a:lnTo>
                  <a:lnTo>
                    <a:pt x="1739" y="101"/>
                  </a:lnTo>
                  <a:lnTo>
                    <a:pt x="1473" y="0"/>
                  </a:lnTo>
                  <a:lnTo>
                    <a:pt x="800" y="0"/>
                  </a:lnTo>
                  <a:lnTo>
                    <a:pt x="520" y="101"/>
                  </a:lnTo>
                  <a:lnTo>
                    <a:pt x="317" y="342"/>
                  </a:lnTo>
                  <a:lnTo>
                    <a:pt x="101" y="558"/>
                  </a:lnTo>
                  <a:lnTo>
                    <a:pt x="0" y="901"/>
                  </a:lnTo>
                  <a:lnTo>
                    <a:pt x="0" y="10045"/>
                  </a:lnTo>
                  <a:lnTo>
                    <a:pt x="50" y="10172"/>
                  </a:lnTo>
                  <a:lnTo>
                    <a:pt x="25" y="10414"/>
                  </a:lnTo>
                  <a:lnTo>
                    <a:pt x="139" y="10553"/>
                  </a:lnTo>
                  <a:lnTo>
                    <a:pt x="279" y="10795"/>
                  </a:lnTo>
                  <a:lnTo>
                    <a:pt x="254" y="10922"/>
                  </a:lnTo>
                  <a:lnTo>
                    <a:pt x="393" y="11061"/>
                  </a:lnTo>
                  <a:lnTo>
                    <a:pt x="876" y="11328"/>
                  </a:lnTo>
                  <a:lnTo>
                    <a:pt x="1168" y="11328"/>
                  </a:lnTo>
                  <a:lnTo>
                    <a:pt x="1308" y="11290"/>
                  </a:lnTo>
                  <a:lnTo>
                    <a:pt x="6426" y="11328"/>
                  </a:lnTo>
                  <a:lnTo>
                    <a:pt x="6769" y="11226"/>
                  </a:lnTo>
                  <a:lnTo>
                    <a:pt x="7226" y="10807"/>
                  </a:lnTo>
                  <a:lnTo>
                    <a:pt x="7353" y="10541"/>
                  </a:lnTo>
                  <a:lnTo>
                    <a:pt x="7353" y="9893"/>
                  </a:lnTo>
                  <a:close/>
                </a:path>
                <a:path w="11429" h="13335">
                  <a:moveTo>
                    <a:pt x="10998" y="10198"/>
                  </a:moveTo>
                  <a:lnTo>
                    <a:pt x="10883" y="10007"/>
                  </a:lnTo>
                  <a:lnTo>
                    <a:pt x="10693" y="9982"/>
                  </a:lnTo>
                  <a:lnTo>
                    <a:pt x="10401" y="10312"/>
                  </a:lnTo>
                  <a:lnTo>
                    <a:pt x="10210" y="10490"/>
                  </a:lnTo>
                  <a:lnTo>
                    <a:pt x="9982" y="10655"/>
                  </a:lnTo>
                  <a:lnTo>
                    <a:pt x="9626" y="10820"/>
                  </a:lnTo>
                  <a:lnTo>
                    <a:pt x="9525" y="11061"/>
                  </a:lnTo>
                  <a:lnTo>
                    <a:pt x="9626" y="11201"/>
                  </a:lnTo>
                  <a:lnTo>
                    <a:pt x="9855" y="11226"/>
                  </a:lnTo>
                  <a:lnTo>
                    <a:pt x="10096" y="11099"/>
                  </a:lnTo>
                  <a:lnTo>
                    <a:pt x="10439" y="10833"/>
                  </a:lnTo>
                  <a:lnTo>
                    <a:pt x="10439" y="12649"/>
                  </a:lnTo>
                  <a:lnTo>
                    <a:pt x="10464" y="12839"/>
                  </a:lnTo>
                  <a:lnTo>
                    <a:pt x="10629" y="12979"/>
                  </a:lnTo>
                  <a:lnTo>
                    <a:pt x="10896" y="12979"/>
                  </a:lnTo>
                  <a:lnTo>
                    <a:pt x="10998" y="12839"/>
                  </a:lnTo>
                  <a:lnTo>
                    <a:pt x="10998" y="1019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3" name="object 113"/>
            <p:cNvSpPr/>
            <p:nvPr/>
          </p:nvSpPr>
          <p:spPr>
            <a:xfrm>
              <a:off x="11246072" y="5205674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85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35" y="23837"/>
                  </a:lnTo>
                  <a:lnTo>
                    <a:pt x="26835" y="2285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4" name="object 114"/>
            <p:cNvSpPr/>
            <p:nvPr/>
          </p:nvSpPr>
          <p:spPr>
            <a:xfrm>
              <a:off x="11250058" y="5207052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5" name="object 115"/>
            <p:cNvSpPr/>
            <p:nvPr/>
          </p:nvSpPr>
          <p:spPr>
            <a:xfrm>
              <a:off x="11257077" y="5211127"/>
              <a:ext cx="11430" cy="13335"/>
            </a:xfrm>
            <a:custGeom>
              <a:avLst/>
              <a:gdLst/>
              <a:ahLst/>
              <a:cxnLst/>
              <a:rect l="l" t="t" r="r" b="b"/>
              <a:pathLst>
                <a:path w="11429" h="13335">
                  <a:moveTo>
                    <a:pt x="7353" y="9893"/>
                  </a:moveTo>
                  <a:lnTo>
                    <a:pt x="7226" y="9626"/>
                  </a:lnTo>
                  <a:lnTo>
                    <a:pt x="6997" y="9423"/>
                  </a:lnTo>
                  <a:lnTo>
                    <a:pt x="6769" y="9220"/>
                  </a:lnTo>
                  <a:lnTo>
                    <a:pt x="6413" y="9105"/>
                  </a:lnTo>
                  <a:lnTo>
                    <a:pt x="2273" y="9105"/>
                  </a:lnTo>
                  <a:lnTo>
                    <a:pt x="2273" y="889"/>
                  </a:lnTo>
                  <a:lnTo>
                    <a:pt x="2171" y="546"/>
                  </a:lnTo>
                  <a:lnTo>
                    <a:pt x="1739" y="101"/>
                  </a:lnTo>
                  <a:lnTo>
                    <a:pt x="1473" y="0"/>
                  </a:lnTo>
                  <a:lnTo>
                    <a:pt x="800" y="0"/>
                  </a:lnTo>
                  <a:lnTo>
                    <a:pt x="520" y="101"/>
                  </a:lnTo>
                  <a:lnTo>
                    <a:pt x="317" y="342"/>
                  </a:lnTo>
                  <a:lnTo>
                    <a:pt x="101" y="558"/>
                  </a:lnTo>
                  <a:lnTo>
                    <a:pt x="0" y="901"/>
                  </a:lnTo>
                  <a:lnTo>
                    <a:pt x="0" y="10045"/>
                  </a:lnTo>
                  <a:lnTo>
                    <a:pt x="50" y="10172"/>
                  </a:lnTo>
                  <a:lnTo>
                    <a:pt x="25" y="10414"/>
                  </a:lnTo>
                  <a:lnTo>
                    <a:pt x="139" y="10553"/>
                  </a:lnTo>
                  <a:lnTo>
                    <a:pt x="279" y="10795"/>
                  </a:lnTo>
                  <a:lnTo>
                    <a:pt x="254" y="10922"/>
                  </a:lnTo>
                  <a:lnTo>
                    <a:pt x="393" y="11061"/>
                  </a:lnTo>
                  <a:lnTo>
                    <a:pt x="876" y="11328"/>
                  </a:lnTo>
                  <a:lnTo>
                    <a:pt x="1168" y="11328"/>
                  </a:lnTo>
                  <a:lnTo>
                    <a:pt x="1308" y="11290"/>
                  </a:lnTo>
                  <a:lnTo>
                    <a:pt x="6426" y="11328"/>
                  </a:lnTo>
                  <a:lnTo>
                    <a:pt x="6769" y="11226"/>
                  </a:lnTo>
                  <a:lnTo>
                    <a:pt x="7226" y="10807"/>
                  </a:lnTo>
                  <a:lnTo>
                    <a:pt x="7353" y="10541"/>
                  </a:lnTo>
                  <a:lnTo>
                    <a:pt x="7353" y="9893"/>
                  </a:lnTo>
                  <a:close/>
                </a:path>
                <a:path w="11429" h="13335">
                  <a:moveTo>
                    <a:pt x="11010" y="10198"/>
                  </a:moveTo>
                  <a:lnTo>
                    <a:pt x="10896" y="10007"/>
                  </a:lnTo>
                  <a:lnTo>
                    <a:pt x="10706" y="9982"/>
                  </a:lnTo>
                  <a:lnTo>
                    <a:pt x="10414" y="10312"/>
                  </a:lnTo>
                  <a:lnTo>
                    <a:pt x="10223" y="10490"/>
                  </a:lnTo>
                  <a:lnTo>
                    <a:pt x="9994" y="10655"/>
                  </a:lnTo>
                  <a:lnTo>
                    <a:pt x="9639" y="10820"/>
                  </a:lnTo>
                  <a:lnTo>
                    <a:pt x="9525" y="11061"/>
                  </a:lnTo>
                  <a:lnTo>
                    <a:pt x="9639" y="11201"/>
                  </a:lnTo>
                  <a:lnTo>
                    <a:pt x="9867" y="11226"/>
                  </a:lnTo>
                  <a:lnTo>
                    <a:pt x="10109" y="11099"/>
                  </a:lnTo>
                  <a:lnTo>
                    <a:pt x="10452" y="10833"/>
                  </a:lnTo>
                  <a:lnTo>
                    <a:pt x="10452" y="12649"/>
                  </a:lnTo>
                  <a:lnTo>
                    <a:pt x="10477" y="12839"/>
                  </a:lnTo>
                  <a:lnTo>
                    <a:pt x="10642" y="12979"/>
                  </a:lnTo>
                  <a:lnTo>
                    <a:pt x="10909" y="12979"/>
                  </a:lnTo>
                  <a:lnTo>
                    <a:pt x="11010" y="12839"/>
                  </a:lnTo>
                  <a:lnTo>
                    <a:pt x="11010" y="1019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6" name="object 116"/>
            <p:cNvSpPr/>
            <p:nvPr/>
          </p:nvSpPr>
          <p:spPr>
            <a:xfrm>
              <a:off x="11296117" y="5209712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85" y="0"/>
                  </a:moveTo>
                  <a:lnTo>
                    <a:pt x="2349" y="0"/>
                  </a:lnTo>
                  <a:lnTo>
                    <a:pt x="0" y="2285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85" y="26123"/>
                  </a:lnTo>
                  <a:lnTo>
                    <a:pt x="26835" y="23837"/>
                  </a:lnTo>
                  <a:lnTo>
                    <a:pt x="26835" y="2285"/>
                  </a:lnTo>
                  <a:lnTo>
                    <a:pt x="2448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7" name="object 117"/>
            <p:cNvSpPr/>
            <p:nvPr/>
          </p:nvSpPr>
          <p:spPr>
            <a:xfrm>
              <a:off x="11300106" y="5211089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8" name="object 118"/>
            <p:cNvSpPr/>
            <p:nvPr/>
          </p:nvSpPr>
          <p:spPr>
            <a:xfrm>
              <a:off x="11305654" y="5215153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9423" y="850"/>
                  </a:moveTo>
                  <a:lnTo>
                    <a:pt x="9334" y="533"/>
                  </a:lnTo>
                  <a:lnTo>
                    <a:pt x="8953" y="101"/>
                  </a:lnTo>
                  <a:lnTo>
                    <a:pt x="8699" y="0"/>
                  </a:lnTo>
                  <a:lnTo>
                    <a:pt x="8051" y="0"/>
                  </a:lnTo>
                  <a:lnTo>
                    <a:pt x="7797" y="101"/>
                  </a:lnTo>
                  <a:lnTo>
                    <a:pt x="7429" y="533"/>
                  </a:lnTo>
                  <a:lnTo>
                    <a:pt x="7327" y="850"/>
                  </a:lnTo>
                  <a:lnTo>
                    <a:pt x="7327" y="7785"/>
                  </a:lnTo>
                  <a:lnTo>
                    <a:pt x="2946" y="1333"/>
                  </a:lnTo>
                  <a:lnTo>
                    <a:pt x="1549" y="0"/>
                  </a:lnTo>
                  <a:lnTo>
                    <a:pt x="1079" y="0"/>
                  </a:lnTo>
                  <a:lnTo>
                    <a:pt x="0" y="1244"/>
                  </a:lnTo>
                  <a:lnTo>
                    <a:pt x="0" y="10477"/>
                  </a:lnTo>
                  <a:lnTo>
                    <a:pt x="101" y="10795"/>
                  </a:lnTo>
                  <a:lnTo>
                    <a:pt x="495" y="11226"/>
                  </a:lnTo>
                  <a:lnTo>
                    <a:pt x="749" y="11328"/>
                  </a:lnTo>
                  <a:lnTo>
                    <a:pt x="1384" y="11328"/>
                  </a:lnTo>
                  <a:lnTo>
                    <a:pt x="1638" y="11226"/>
                  </a:lnTo>
                  <a:lnTo>
                    <a:pt x="2044" y="10795"/>
                  </a:lnTo>
                  <a:lnTo>
                    <a:pt x="2146" y="10477"/>
                  </a:lnTo>
                  <a:lnTo>
                    <a:pt x="2146" y="3644"/>
                  </a:lnTo>
                  <a:lnTo>
                    <a:pt x="6413" y="10020"/>
                  </a:lnTo>
                  <a:lnTo>
                    <a:pt x="7988" y="11328"/>
                  </a:lnTo>
                  <a:lnTo>
                    <a:pt x="9017" y="11328"/>
                  </a:lnTo>
                  <a:lnTo>
                    <a:pt x="9423" y="10858"/>
                  </a:lnTo>
                  <a:lnTo>
                    <a:pt x="9423" y="850"/>
                  </a:lnTo>
                  <a:close/>
                </a:path>
                <a:path w="12700" h="13335">
                  <a:moveTo>
                    <a:pt x="12484" y="10210"/>
                  </a:moveTo>
                  <a:lnTo>
                    <a:pt x="12369" y="10020"/>
                  </a:lnTo>
                  <a:lnTo>
                    <a:pt x="12179" y="9994"/>
                  </a:lnTo>
                  <a:lnTo>
                    <a:pt x="11887" y="10325"/>
                  </a:lnTo>
                  <a:lnTo>
                    <a:pt x="11696" y="10502"/>
                  </a:lnTo>
                  <a:lnTo>
                    <a:pt x="11468" y="10668"/>
                  </a:lnTo>
                  <a:lnTo>
                    <a:pt x="11112" y="10833"/>
                  </a:lnTo>
                  <a:lnTo>
                    <a:pt x="11010" y="11074"/>
                  </a:lnTo>
                  <a:lnTo>
                    <a:pt x="11112" y="11214"/>
                  </a:lnTo>
                  <a:lnTo>
                    <a:pt x="11341" y="11239"/>
                  </a:lnTo>
                  <a:lnTo>
                    <a:pt x="11582" y="11112"/>
                  </a:lnTo>
                  <a:lnTo>
                    <a:pt x="11925" y="10845"/>
                  </a:lnTo>
                  <a:lnTo>
                    <a:pt x="11925" y="12661"/>
                  </a:lnTo>
                  <a:lnTo>
                    <a:pt x="11950" y="12852"/>
                  </a:lnTo>
                  <a:lnTo>
                    <a:pt x="12115" y="12992"/>
                  </a:lnTo>
                  <a:lnTo>
                    <a:pt x="12382" y="12992"/>
                  </a:lnTo>
                  <a:lnTo>
                    <a:pt x="12484" y="12852"/>
                  </a:lnTo>
                  <a:lnTo>
                    <a:pt x="12484" y="1021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9" name="object 119"/>
            <p:cNvSpPr/>
            <p:nvPr/>
          </p:nvSpPr>
          <p:spPr>
            <a:xfrm>
              <a:off x="11170997" y="5209712"/>
              <a:ext cx="27305" cy="26670"/>
            </a:xfrm>
            <a:custGeom>
              <a:avLst/>
              <a:gdLst/>
              <a:ahLst/>
              <a:cxnLst/>
              <a:rect l="l" t="t" r="r" b="b"/>
              <a:pathLst>
                <a:path w="27304" h="26670">
                  <a:moveTo>
                    <a:pt x="24498" y="0"/>
                  </a:moveTo>
                  <a:lnTo>
                    <a:pt x="2349" y="0"/>
                  </a:lnTo>
                  <a:lnTo>
                    <a:pt x="0" y="2285"/>
                  </a:lnTo>
                  <a:lnTo>
                    <a:pt x="0" y="23837"/>
                  </a:lnTo>
                  <a:lnTo>
                    <a:pt x="2349" y="26123"/>
                  </a:lnTo>
                  <a:lnTo>
                    <a:pt x="5232" y="26123"/>
                  </a:lnTo>
                  <a:lnTo>
                    <a:pt x="24498" y="26123"/>
                  </a:lnTo>
                  <a:lnTo>
                    <a:pt x="26847" y="23837"/>
                  </a:lnTo>
                  <a:lnTo>
                    <a:pt x="26847" y="2285"/>
                  </a:lnTo>
                  <a:lnTo>
                    <a:pt x="2449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0" name="object 120"/>
            <p:cNvSpPr/>
            <p:nvPr/>
          </p:nvSpPr>
          <p:spPr>
            <a:xfrm>
              <a:off x="11174984" y="5211089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939" y="0"/>
                  </a:moveTo>
                  <a:lnTo>
                    <a:pt x="1028" y="0"/>
                  </a:lnTo>
                  <a:lnTo>
                    <a:pt x="0" y="1003"/>
                  </a:lnTo>
                  <a:lnTo>
                    <a:pt x="0" y="19405"/>
                  </a:lnTo>
                  <a:lnTo>
                    <a:pt x="1028" y="20408"/>
                  </a:lnTo>
                  <a:lnTo>
                    <a:pt x="18669" y="20408"/>
                  </a:lnTo>
                  <a:lnTo>
                    <a:pt x="19939" y="20408"/>
                  </a:lnTo>
                  <a:lnTo>
                    <a:pt x="20967" y="19405"/>
                  </a:lnTo>
                  <a:lnTo>
                    <a:pt x="20967" y="1003"/>
                  </a:lnTo>
                  <a:lnTo>
                    <a:pt x="19939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1" name="object 121"/>
            <p:cNvSpPr/>
            <p:nvPr/>
          </p:nvSpPr>
          <p:spPr>
            <a:xfrm>
              <a:off x="11182197" y="5215661"/>
              <a:ext cx="11430" cy="12700"/>
            </a:xfrm>
            <a:custGeom>
              <a:avLst/>
              <a:gdLst/>
              <a:ahLst/>
              <a:cxnLst/>
              <a:rect l="l" t="t" r="r" b="b"/>
              <a:pathLst>
                <a:path w="11429" h="12700">
                  <a:moveTo>
                    <a:pt x="8407" y="4241"/>
                  </a:moveTo>
                  <a:lnTo>
                    <a:pt x="8394" y="1968"/>
                  </a:lnTo>
                  <a:lnTo>
                    <a:pt x="8191" y="1511"/>
                  </a:lnTo>
                  <a:lnTo>
                    <a:pt x="8115" y="1346"/>
                  </a:lnTo>
                  <a:lnTo>
                    <a:pt x="8039" y="1143"/>
                  </a:lnTo>
                  <a:lnTo>
                    <a:pt x="7785" y="787"/>
                  </a:lnTo>
                  <a:lnTo>
                    <a:pt x="7124" y="203"/>
                  </a:lnTo>
                  <a:lnTo>
                    <a:pt x="6718" y="0"/>
                  </a:lnTo>
                  <a:lnTo>
                    <a:pt x="6070" y="0"/>
                  </a:lnTo>
                  <a:lnTo>
                    <a:pt x="6070" y="3746"/>
                  </a:lnTo>
                  <a:lnTo>
                    <a:pt x="5803" y="4089"/>
                  </a:lnTo>
                  <a:lnTo>
                    <a:pt x="5689" y="4241"/>
                  </a:lnTo>
                  <a:lnTo>
                    <a:pt x="2171" y="4241"/>
                  </a:lnTo>
                  <a:lnTo>
                    <a:pt x="2171" y="1511"/>
                  </a:lnTo>
                  <a:lnTo>
                    <a:pt x="5397" y="1511"/>
                  </a:lnTo>
                  <a:lnTo>
                    <a:pt x="6019" y="2133"/>
                  </a:lnTo>
                  <a:lnTo>
                    <a:pt x="6070" y="3746"/>
                  </a:lnTo>
                  <a:lnTo>
                    <a:pt x="6070" y="0"/>
                  </a:lnTo>
                  <a:lnTo>
                    <a:pt x="215" y="0"/>
                  </a:lnTo>
                  <a:lnTo>
                    <a:pt x="12" y="203"/>
                  </a:lnTo>
                  <a:lnTo>
                    <a:pt x="0" y="10248"/>
                  </a:lnTo>
                  <a:lnTo>
                    <a:pt x="419" y="10706"/>
                  </a:lnTo>
                  <a:lnTo>
                    <a:pt x="1638" y="10706"/>
                  </a:lnTo>
                  <a:lnTo>
                    <a:pt x="2070" y="10248"/>
                  </a:lnTo>
                  <a:lnTo>
                    <a:pt x="2171" y="6375"/>
                  </a:lnTo>
                  <a:lnTo>
                    <a:pt x="5651" y="6375"/>
                  </a:lnTo>
                  <a:lnTo>
                    <a:pt x="6705" y="6083"/>
                  </a:lnTo>
                  <a:lnTo>
                    <a:pt x="8128" y="4927"/>
                  </a:lnTo>
                  <a:lnTo>
                    <a:pt x="8216" y="4699"/>
                  </a:lnTo>
                  <a:lnTo>
                    <a:pt x="8407" y="4241"/>
                  </a:lnTo>
                  <a:close/>
                </a:path>
                <a:path w="11429" h="12700">
                  <a:moveTo>
                    <a:pt x="11379" y="11442"/>
                  </a:moveTo>
                  <a:lnTo>
                    <a:pt x="11315" y="11264"/>
                  </a:lnTo>
                  <a:lnTo>
                    <a:pt x="11226" y="11099"/>
                  </a:lnTo>
                  <a:lnTo>
                    <a:pt x="11087" y="10960"/>
                  </a:lnTo>
                  <a:lnTo>
                    <a:pt x="10883" y="10833"/>
                  </a:lnTo>
                  <a:lnTo>
                    <a:pt x="11087" y="10655"/>
                  </a:lnTo>
                  <a:lnTo>
                    <a:pt x="11201" y="10464"/>
                  </a:lnTo>
                  <a:lnTo>
                    <a:pt x="11226" y="10121"/>
                  </a:lnTo>
                  <a:lnTo>
                    <a:pt x="11163" y="9931"/>
                  </a:lnTo>
                  <a:lnTo>
                    <a:pt x="10477" y="9499"/>
                  </a:lnTo>
                  <a:lnTo>
                    <a:pt x="10185" y="9499"/>
                  </a:lnTo>
                  <a:lnTo>
                    <a:pt x="10058" y="9512"/>
                  </a:lnTo>
                  <a:lnTo>
                    <a:pt x="9931" y="9563"/>
                  </a:lnTo>
                  <a:lnTo>
                    <a:pt x="9804" y="9601"/>
                  </a:lnTo>
                  <a:lnTo>
                    <a:pt x="9359" y="10096"/>
                  </a:lnTo>
                  <a:lnTo>
                    <a:pt x="9359" y="10236"/>
                  </a:lnTo>
                  <a:lnTo>
                    <a:pt x="9525" y="10401"/>
                  </a:lnTo>
                  <a:lnTo>
                    <a:pt x="9740" y="10363"/>
                  </a:lnTo>
                  <a:lnTo>
                    <a:pt x="9829" y="10198"/>
                  </a:lnTo>
                  <a:lnTo>
                    <a:pt x="9918" y="10033"/>
                  </a:lnTo>
                  <a:lnTo>
                    <a:pt x="10071" y="9906"/>
                  </a:lnTo>
                  <a:lnTo>
                    <a:pt x="10198" y="9867"/>
                  </a:lnTo>
                  <a:lnTo>
                    <a:pt x="10401" y="9867"/>
                  </a:lnTo>
                  <a:lnTo>
                    <a:pt x="10642" y="10058"/>
                  </a:lnTo>
                  <a:lnTo>
                    <a:pt x="10680" y="10388"/>
                  </a:lnTo>
                  <a:lnTo>
                    <a:pt x="10553" y="10566"/>
                  </a:lnTo>
                  <a:lnTo>
                    <a:pt x="10350" y="10668"/>
                  </a:lnTo>
                  <a:lnTo>
                    <a:pt x="10223" y="10668"/>
                  </a:lnTo>
                  <a:lnTo>
                    <a:pt x="10045" y="10668"/>
                  </a:lnTo>
                  <a:lnTo>
                    <a:pt x="9867" y="10769"/>
                  </a:lnTo>
                  <a:lnTo>
                    <a:pt x="9842" y="10947"/>
                  </a:lnTo>
                  <a:lnTo>
                    <a:pt x="10007" y="11087"/>
                  </a:lnTo>
                  <a:lnTo>
                    <a:pt x="10198" y="11087"/>
                  </a:lnTo>
                  <a:lnTo>
                    <a:pt x="10477" y="11074"/>
                  </a:lnTo>
                  <a:lnTo>
                    <a:pt x="10604" y="11112"/>
                  </a:lnTo>
                  <a:lnTo>
                    <a:pt x="10769" y="11290"/>
                  </a:lnTo>
                  <a:lnTo>
                    <a:pt x="10807" y="11417"/>
                  </a:lnTo>
                  <a:lnTo>
                    <a:pt x="10807" y="11671"/>
                  </a:lnTo>
                  <a:lnTo>
                    <a:pt x="10388" y="12090"/>
                  </a:lnTo>
                  <a:lnTo>
                    <a:pt x="10147" y="12090"/>
                  </a:lnTo>
                  <a:lnTo>
                    <a:pt x="9956" y="11950"/>
                  </a:lnTo>
                  <a:lnTo>
                    <a:pt x="9804" y="11722"/>
                  </a:lnTo>
                  <a:lnTo>
                    <a:pt x="9715" y="11506"/>
                  </a:lnTo>
                  <a:lnTo>
                    <a:pt x="9588" y="11430"/>
                  </a:lnTo>
                  <a:lnTo>
                    <a:pt x="9410" y="11455"/>
                  </a:lnTo>
                  <a:lnTo>
                    <a:pt x="9283" y="11607"/>
                  </a:lnTo>
                  <a:lnTo>
                    <a:pt x="9283" y="11747"/>
                  </a:lnTo>
                  <a:lnTo>
                    <a:pt x="9347" y="11912"/>
                  </a:lnTo>
                  <a:lnTo>
                    <a:pt x="9448" y="12090"/>
                  </a:lnTo>
                  <a:lnTo>
                    <a:pt x="9613" y="12268"/>
                  </a:lnTo>
                  <a:lnTo>
                    <a:pt x="9982" y="12458"/>
                  </a:lnTo>
                  <a:lnTo>
                    <a:pt x="10134" y="12484"/>
                  </a:lnTo>
                  <a:lnTo>
                    <a:pt x="10452" y="12484"/>
                  </a:lnTo>
                  <a:lnTo>
                    <a:pt x="11379" y="11671"/>
                  </a:lnTo>
                  <a:lnTo>
                    <a:pt x="11379" y="11442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22" name="object 122"/>
          <p:cNvSpPr txBox="1"/>
          <p:nvPr/>
        </p:nvSpPr>
        <p:spPr>
          <a:xfrm>
            <a:off x="11233942" y="5217623"/>
            <a:ext cx="40640" cy="448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0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wwiitthh</a:t>
            </a:r>
            <a:endParaRPr sz="100">
              <a:latin typeface="Grammarsaurus" pitchFamily="2" charset="0"/>
              <a:cs typeface="Arial"/>
            </a:endParaRPr>
          </a:p>
        </p:txBody>
      </p:sp>
      <p:grpSp>
        <p:nvGrpSpPr>
          <p:cNvPr id="123" name="object 123"/>
          <p:cNvGrpSpPr/>
          <p:nvPr/>
        </p:nvGrpSpPr>
        <p:grpSpPr>
          <a:xfrm>
            <a:off x="11151551" y="5245293"/>
            <a:ext cx="186055" cy="75565"/>
            <a:chOff x="11151551" y="5245293"/>
            <a:chExt cx="186055" cy="75565"/>
          </a:xfrm>
        </p:grpSpPr>
        <p:sp>
          <p:nvSpPr>
            <p:cNvPr id="124" name="object 124"/>
            <p:cNvSpPr/>
            <p:nvPr/>
          </p:nvSpPr>
          <p:spPr>
            <a:xfrm>
              <a:off x="11151540" y="5259615"/>
              <a:ext cx="180975" cy="60325"/>
            </a:xfrm>
            <a:custGeom>
              <a:avLst/>
              <a:gdLst/>
              <a:ahLst/>
              <a:cxnLst/>
              <a:rect l="l" t="t" r="r" b="b"/>
              <a:pathLst>
                <a:path w="180975" h="60325">
                  <a:moveTo>
                    <a:pt x="14452" y="21412"/>
                  </a:moveTo>
                  <a:lnTo>
                    <a:pt x="13919" y="22085"/>
                  </a:lnTo>
                  <a:lnTo>
                    <a:pt x="13716" y="23571"/>
                  </a:lnTo>
                  <a:lnTo>
                    <a:pt x="14452" y="21412"/>
                  </a:lnTo>
                  <a:close/>
                </a:path>
                <a:path w="180975" h="60325">
                  <a:moveTo>
                    <a:pt x="15240" y="20497"/>
                  </a:moveTo>
                  <a:lnTo>
                    <a:pt x="14770" y="20497"/>
                  </a:lnTo>
                  <a:lnTo>
                    <a:pt x="14452" y="21412"/>
                  </a:lnTo>
                  <a:lnTo>
                    <a:pt x="14935" y="20815"/>
                  </a:lnTo>
                  <a:lnTo>
                    <a:pt x="15240" y="20497"/>
                  </a:lnTo>
                  <a:close/>
                </a:path>
                <a:path w="180975" h="60325">
                  <a:moveTo>
                    <a:pt x="22783" y="1079"/>
                  </a:moveTo>
                  <a:lnTo>
                    <a:pt x="19862" y="673"/>
                  </a:lnTo>
                  <a:lnTo>
                    <a:pt x="19545" y="2540"/>
                  </a:lnTo>
                  <a:lnTo>
                    <a:pt x="16421" y="6489"/>
                  </a:lnTo>
                  <a:lnTo>
                    <a:pt x="13195" y="10160"/>
                  </a:lnTo>
                  <a:lnTo>
                    <a:pt x="9931" y="14363"/>
                  </a:lnTo>
                  <a:lnTo>
                    <a:pt x="2959" y="17094"/>
                  </a:lnTo>
                  <a:lnTo>
                    <a:pt x="342" y="18745"/>
                  </a:lnTo>
                  <a:lnTo>
                    <a:pt x="0" y="21399"/>
                  </a:lnTo>
                  <a:lnTo>
                    <a:pt x="635" y="18808"/>
                  </a:lnTo>
                  <a:lnTo>
                    <a:pt x="3175" y="17564"/>
                  </a:lnTo>
                  <a:lnTo>
                    <a:pt x="10553" y="15443"/>
                  </a:lnTo>
                  <a:lnTo>
                    <a:pt x="14351" y="11468"/>
                  </a:lnTo>
                  <a:lnTo>
                    <a:pt x="15773" y="10134"/>
                  </a:lnTo>
                  <a:lnTo>
                    <a:pt x="19481" y="13182"/>
                  </a:lnTo>
                  <a:lnTo>
                    <a:pt x="19951" y="16408"/>
                  </a:lnTo>
                  <a:lnTo>
                    <a:pt x="15976" y="19761"/>
                  </a:lnTo>
                  <a:lnTo>
                    <a:pt x="15328" y="20408"/>
                  </a:lnTo>
                  <a:lnTo>
                    <a:pt x="18161" y="19926"/>
                  </a:lnTo>
                  <a:lnTo>
                    <a:pt x="19850" y="17170"/>
                  </a:lnTo>
                  <a:lnTo>
                    <a:pt x="21818" y="14160"/>
                  </a:lnTo>
                  <a:lnTo>
                    <a:pt x="19748" y="10299"/>
                  </a:lnTo>
                  <a:lnTo>
                    <a:pt x="17894" y="8128"/>
                  </a:lnTo>
                  <a:lnTo>
                    <a:pt x="18072" y="7962"/>
                  </a:lnTo>
                  <a:lnTo>
                    <a:pt x="20027" y="5791"/>
                  </a:lnTo>
                  <a:lnTo>
                    <a:pt x="21894" y="4203"/>
                  </a:lnTo>
                  <a:lnTo>
                    <a:pt x="22783" y="1079"/>
                  </a:lnTo>
                  <a:close/>
                </a:path>
                <a:path w="180975" h="60325">
                  <a:moveTo>
                    <a:pt x="28067" y="36855"/>
                  </a:moveTo>
                  <a:lnTo>
                    <a:pt x="26860" y="38950"/>
                  </a:lnTo>
                  <a:lnTo>
                    <a:pt x="25920" y="40627"/>
                  </a:lnTo>
                  <a:lnTo>
                    <a:pt x="24853" y="42405"/>
                  </a:lnTo>
                  <a:lnTo>
                    <a:pt x="22504" y="44030"/>
                  </a:lnTo>
                  <a:lnTo>
                    <a:pt x="25006" y="42646"/>
                  </a:lnTo>
                  <a:lnTo>
                    <a:pt x="26225" y="40830"/>
                  </a:lnTo>
                  <a:lnTo>
                    <a:pt x="27520" y="38950"/>
                  </a:lnTo>
                  <a:lnTo>
                    <a:pt x="28067" y="36855"/>
                  </a:lnTo>
                  <a:close/>
                </a:path>
                <a:path w="180975" h="60325">
                  <a:moveTo>
                    <a:pt x="29286" y="34620"/>
                  </a:moveTo>
                  <a:lnTo>
                    <a:pt x="28448" y="32639"/>
                  </a:lnTo>
                  <a:lnTo>
                    <a:pt x="28333" y="34480"/>
                  </a:lnTo>
                  <a:lnTo>
                    <a:pt x="28041" y="36715"/>
                  </a:lnTo>
                  <a:lnTo>
                    <a:pt x="29286" y="34620"/>
                  </a:lnTo>
                  <a:close/>
                </a:path>
                <a:path w="180975" h="60325">
                  <a:moveTo>
                    <a:pt x="40322" y="30238"/>
                  </a:moveTo>
                  <a:lnTo>
                    <a:pt x="35572" y="24714"/>
                  </a:lnTo>
                  <a:lnTo>
                    <a:pt x="29629" y="22555"/>
                  </a:lnTo>
                  <a:lnTo>
                    <a:pt x="28778" y="24828"/>
                  </a:lnTo>
                  <a:lnTo>
                    <a:pt x="28841" y="21170"/>
                  </a:lnTo>
                  <a:lnTo>
                    <a:pt x="26301" y="27559"/>
                  </a:lnTo>
                  <a:lnTo>
                    <a:pt x="26403" y="27813"/>
                  </a:lnTo>
                  <a:lnTo>
                    <a:pt x="23812" y="27482"/>
                  </a:lnTo>
                  <a:lnTo>
                    <a:pt x="19786" y="30213"/>
                  </a:lnTo>
                  <a:lnTo>
                    <a:pt x="17945" y="33591"/>
                  </a:lnTo>
                  <a:lnTo>
                    <a:pt x="20599" y="30734"/>
                  </a:lnTo>
                  <a:lnTo>
                    <a:pt x="24739" y="29641"/>
                  </a:lnTo>
                  <a:lnTo>
                    <a:pt x="27724" y="30937"/>
                  </a:lnTo>
                  <a:lnTo>
                    <a:pt x="28448" y="32639"/>
                  </a:lnTo>
                  <a:lnTo>
                    <a:pt x="28740" y="27901"/>
                  </a:lnTo>
                  <a:lnTo>
                    <a:pt x="28778" y="25374"/>
                  </a:lnTo>
                  <a:lnTo>
                    <a:pt x="34010" y="26530"/>
                  </a:lnTo>
                  <a:lnTo>
                    <a:pt x="38468" y="30264"/>
                  </a:lnTo>
                  <a:lnTo>
                    <a:pt x="35814" y="36207"/>
                  </a:lnTo>
                  <a:lnTo>
                    <a:pt x="35217" y="38049"/>
                  </a:lnTo>
                  <a:lnTo>
                    <a:pt x="35979" y="40474"/>
                  </a:lnTo>
                  <a:lnTo>
                    <a:pt x="37833" y="41059"/>
                  </a:lnTo>
                  <a:lnTo>
                    <a:pt x="36106" y="40195"/>
                  </a:lnTo>
                  <a:lnTo>
                    <a:pt x="35775" y="37973"/>
                  </a:lnTo>
                  <a:lnTo>
                    <a:pt x="36512" y="36423"/>
                  </a:lnTo>
                  <a:lnTo>
                    <a:pt x="40322" y="30238"/>
                  </a:lnTo>
                  <a:close/>
                </a:path>
                <a:path w="180975" h="60325">
                  <a:moveTo>
                    <a:pt x="47129" y="9347"/>
                  </a:moveTo>
                  <a:lnTo>
                    <a:pt x="45872" y="1143"/>
                  </a:lnTo>
                  <a:lnTo>
                    <a:pt x="45770" y="495"/>
                  </a:lnTo>
                  <a:lnTo>
                    <a:pt x="42887" y="1143"/>
                  </a:lnTo>
                  <a:lnTo>
                    <a:pt x="43345" y="2806"/>
                  </a:lnTo>
                  <a:lnTo>
                    <a:pt x="42887" y="4762"/>
                  </a:lnTo>
                  <a:lnTo>
                    <a:pt x="41871" y="6438"/>
                  </a:lnTo>
                  <a:lnTo>
                    <a:pt x="39712" y="10121"/>
                  </a:lnTo>
                  <a:lnTo>
                    <a:pt x="35001" y="11607"/>
                  </a:lnTo>
                  <a:lnTo>
                    <a:pt x="32258" y="15074"/>
                  </a:lnTo>
                  <a:lnTo>
                    <a:pt x="30759" y="16865"/>
                  </a:lnTo>
                  <a:lnTo>
                    <a:pt x="30111" y="18046"/>
                  </a:lnTo>
                  <a:lnTo>
                    <a:pt x="26479" y="17868"/>
                  </a:lnTo>
                  <a:lnTo>
                    <a:pt x="23050" y="19265"/>
                  </a:lnTo>
                  <a:lnTo>
                    <a:pt x="20739" y="21551"/>
                  </a:lnTo>
                  <a:lnTo>
                    <a:pt x="23634" y="20066"/>
                  </a:lnTo>
                  <a:lnTo>
                    <a:pt x="26949" y="19951"/>
                  </a:lnTo>
                  <a:lnTo>
                    <a:pt x="29006" y="20726"/>
                  </a:lnTo>
                  <a:lnTo>
                    <a:pt x="28854" y="21170"/>
                  </a:lnTo>
                  <a:lnTo>
                    <a:pt x="29210" y="20802"/>
                  </a:lnTo>
                  <a:lnTo>
                    <a:pt x="29603" y="20942"/>
                  </a:lnTo>
                  <a:lnTo>
                    <a:pt x="29718" y="20294"/>
                  </a:lnTo>
                  <a:lnTo>
                    <a:pt x="33629" y="16306"/>
                  </a:lnTo>
                  <a:lnTo>
                    <a:pt x="38417" y="11760"/>
                  </a:lnTo>
                  <a:lnTo>
                    <a:pt x="47129" y="9347"/>
                  </a:lnTo>
                  <a:close/>
                </a:path>
                <a:path w="180975" h="60325">
                  <a:moveTo>
                    <a:pt x="57454" y="52133"/>
                  </a:moveTo>
                  <a:lnTo>
                    <a:pt x="57061" y="51625"/>
                  </a:lnTo>
                  <a:lnTo>
                    <a:pt x="56883" y="51142"/>
                  </a:lnTo>
                  <a:lnTo>
                    <a:pt x="56756" y="51625"/>
                  </a:lnTo>
                  <a:lnTo>
                    <a:pt x="56705" y="51790"/>
                  </a:lnTo>
                  <a:lnTo>
                    <a:pt x="57454" y="52133"/>
                  </a:lnTo>
                  <a:close/>
                </a:path>
                <a:path w="180975" h="60325">
                  <a:moveTo>
                    <a:pt x="58826" y="52755"/>
                  </a:moveTo>
                  <a:lnTo>
                    <a:pt x="57454" y="52133"/>
                  </a:lnTo>
                  <a:lnTo>
                    <a:pt x="57937" y="52755"/>
                  </a:lnTo>
                  <a:lnTo>
                    <a:pt x="58826" y="52755"/>
                  </a:lnTo>
                  <a:close/>
                </a:path>
                <a:path w="180975" h="60325">
                  <a:moveTo>
                    <a:pt x="70662" y="23177"/>
                  </a:moveTo>
                  <a:lnTo>
                    <a:pt x="70104" y="23749"/>
                  </a:lnTo>
                  <a:lnTo>
                    <a:pt x="70624" y="25069"/>
                  </a:lnTo>
                  <a:lnTo>
                    <a:pt x="70662" y="23177"/>
                  </a:lnTo>
                  <a:close/>
                </a:path>
                <a:path w="180975" h="60325">
                  <a:moveTo>
                    <a:pt x="72263" y="29235"/>
                  </a:moveTo>
                  <a:lnTo>
                    <a:pt x="70624" y="25069"/>
                  </a:lnTo>
                  <a:lnTo>
                    <a:pt x="70599" y="26200"/>
                  </a:lnTo>
                  <a:lnTo>
                    <a:pt x="72263" y="29235"/>
                  </a:lnTo>
                  <a:close/>
                </a:path>
                <a:path w="180975" h="60325">
                  <a:moveTo>
                    <a:pt x="73228" y="58178"/>
                  </a:moveTo>
                  <a:lnTo>
                    <a:pt x="67551" y="54203"/>
                  </a:lnTo>
                  <a:lnTo>
                    <a:pt x="65786" y="47815"/>
                  </a:lnTo>
                  <a:lnTo>
                    <a:pt x="65824" y="40424"/>
                  </a:lnTo>
                  <a:lnTo>
                    <a:pt x="65608" y="33401"/>
                  </a:lnTo>
                  <a:lnTo>
                    <a:pt x="64744" y="28397"/>
                  </a:lnTo>
                  <a:lnTo>
                    <a:pt x="61328" y="24472"/>
                  </a:lnTo>
                  <a:lnTo>
                    <a:pt x="55410" y="17310"/>
                  </a:lnTo>
                  <a:lnTo>
                    <a:pt x="52489" y="13525"/>
                  </a:lnTo>
                  <a:lnTo>
                    <a:pt x="52400" y="9398"/>
                  </a:lnTo>
                  <a:lnTo>
                    <a:pt x="54838" y="0"/>
                  </a:lnTo>
                  <a:lnTo>
                    <a:pt x="51892" y="114"/>
                  </a:lnTo>
                  <a:lnTo>
                    <a:pt x="49923" y="9461"/>
                  </a:lnTo>
                  <a:lnTo>
                    <a:pt x="49453" y="9486"/>
                  </a:lnTo>
                  <a:lnTo>
                    <a:pt x="49669" y="10109"/>
                  </a:lnTo>
                  <a:lnTo>
                    <a:pt x="45313" y="19138"/>
                  </a:lnTo>
                  <a:lnTo>
                    <a:pt x="42418" y="28562"/>
                  </a:lnTo>
                  <a:lnTo>
                    <a:pt x="45478" y="37934"/>
                  </a:lnTo>
                  <a:lnTo>
                    <a:pt x="43218" y="28194"/>
                  </a:lnTo>
                  <a:lnTo>
                    <a:pt x="46964" y="18973"/>
                  </a:lnTo>
                  <a:lnTo>
                    <a:pt x="50584" y="12712"/>
                  </a:lnTo>
                  <a:lnTo>
                    <a:pt x="51892" y="16370"/>
                  </a:lnTo>
                  <a:lnTo>
                    <a:pt x="56362" y="21958"/>
                  </a:lnTo>
                  <a:lnTo>
                    <a:pt x="61061" y="27355"/>
                  </a:lnTo>
                  <a:lnTo>
                    <a:pt x="62471" y="30264"/>
                  </a:lnTo>
                  <a:lnTo>
                    <a:pt x="58597" y="31089"/>
                  </a:lnTo>
                  <a:lnTo>
                    <a:pt x="53657" y="33934"/>
                  </a:lnTo>
                  <a:lnTo>
                    <a:pt x="51511" y="36461"/>
                  </a:lnTo>
                  <a:lnTo>
                    <a:pt x="50914" y="42138"/>
                  </a:lnTo>
                  <a:lnTo>
                    <a:pt x="51320" y="44704"/>
                  </a:lnTo>
                  <a:lnTo>
                    <a:pt x="49771" y="46812"/>
                  </a:lnTo>
                  <a:lnTo>
                    <a:pt x="48374" y="48882"/>
                  </a:lnTo>
                  <a:lnTo>
                    <a:pt x="45872" y="50330"/>
                  </a:lnTo>
                  <a:lnTo>
                    <a:pt x="43230" y="50266"/>
                  </a:lnTo>
                  <a:lnTo>
                    <a:pt x="45859" y="50584"/>
                  </a:lnTo>
                  <a:lnTo>
                    <a:pt x="48615" y="49377"/>
                  </a:lnTo>
                  <a:lnTo>
                    <a:pt x="50368" y="47256"/>
                  </a:lnTo>
                  <a:lnTo>
                    <a:pt x="52298" y="45110"/>
                  </a:lnTo>
                  <a:lnTo>
                    <a:pt x="52260" y="44361"/>
                  </a:lnTo>
                  <a:lnTo>
                    <a:pt x="55359" y="44043"/>
                  </a:lnTo>
                  <a:lnTo>
                    <a:pt x="55816" y="46863"/>
                  </a:lnTo>
                  <a:lnTo>
                    <a:pt x="55918" y="47498"/>
                  </a:lnTo>
                  <a:lnTo>
                    <a:pt x="56642" y="50507"/>
                  </a:lnTo>
                  <a:lnTo>
                    <a:pt x="56883" y="51142"/>
                  </a:lnTo>
                  <a:lnTo>
                    <a:pt x="57442" y="49085"/>
                  </a:lnTo>
                  <a:lnTo>
                    <a:pt x="57302" y="47498"/>
                  </a:lnTo>
                  <a:lnTo>
                    <a:pt x="57061" y="44411"/>
                  </a:lnTo>
                  <a:lnTo>
                    <a:pt x="57048" y="44208"/>
                  </a:lnTo>
                  <a:lnTo>
                    <a:pt x="56896" y="44043"/>
                  </a:lnTo>
                  <a:lnTo>
                    <a:pt x="54698" y="41694"/>
                  </a:lnTo>
                  <a:lnTo>
                    <a:pt x="52260" y="41516"/>
                  </a:lnTo>
                  <a:lnTo>
                    <a:pt x="53886" y="34404"/>
                  </a:lnTo>
                  <a:lnTo>
                    <a:pt x="59690" y="33337"/>
                  </a:lnTo>
                  <a:lnTo>
                    <a:pt x="63779" y="32931"/>
                  </a:lnTo>
                  <a:lnTo>
                    <a:pt x="64160" y="33693"/>
                  </a:lnTo>
                  <a:lnTo>
                    <a:pt x="65722" y="40246"/>
                  </a:lnTo>
                  <a:lnTo>
                    <a:pt x="63068" y="48387"/>
                  </a:lnTo>
                  <a:lnTo>
                    <a:pt x="68757" y="56388"/>
                  </a:lnTo>
                  <a:lnTo>
                    <a:pt x="70853" y="57937"/>
                  </a:lnTo>
                  <a:lnTo>
                    <a:pt x="73228" y="58178"/>
                  </a:lnTo>
                  <a:close/>
                </a:path>
                <a:path w="180975" h="60325">
                  <a:moveTo>
                    <a:pt x="76987" y="10096"/>
                  </a:moveTo>
                  <a:lnTo>
                    <a:pt x="74041" y="10096"/>
                  </a:lnTo>
                  <a:lnTo>
                    <a:pt x="74612" y="13550"/>
                  </a:lnTo>
                  <a:lnTo>
                    <a:pt x="74637" y="13690"/>
                  </a:lnTo>
                  <a:lnTo>
                    <a:pt x="73875" y="16027"/>
                  </a:lnTo>
                  <a:lnTo>
                    <a:pt x="72186" y="19202"/>
                  </a:lnTo>
                  <a:lnTo>
                    <a:pt x="70675" y="22301"/>
                  </a:lnTo>
                  <a:lnTo>
                    <a:pt x="70662" y="23177"/>
                  </a:lnTo>
                  <a:lnTo>
                    <a:pt x="73761" y="19926"/>
                  </a:lnTo>
                  <a:lnTo>
                    <a:pt x="76174" y="15392"/>
                  </a:lnTo>
                  <a:lnTo>
                    <a:pt x="76809" y="13690"/>
                  </a:lnTo>
                  <a:lnTo>
                    <a:pt x="76860" y="13550"/>
                  </a:lnTo>
                  <a:lnTo>
                    <a:pt x="76987" y="10096"/>
                  </a:lnTo>
                  <a:close/>
                </a:path>
                <a:path w="180975" h="60325">
                  <a:moveTo>
                    <a:pt x="127165" y="21920"/>
                  </a:moveTo>
                  <a:lnTo>
                    <a:pt x="127152" y="21056"/>
                  </a:lnTo>
                  <a:lnTo>
                    <a:pt x="125641" y="17945"/>
                  </a:lnTo>
                  <a:lnTo>
                    <a:pt x="123952" y="14770"/>
                  </a:lnTo>
                  <a:lnTo>
                    <a:pt x="123177" y="12433"/>
                  </a:lnTo>
                  <a:lnTo>
                    <a:pt x="123786" y="8839"/>
                  </a:lnTo>
                  <a:lnTo>
                    <a:pt x="120840" y="8839"/>
                  </a:lnTo>
                  <a:lnTo>
                    <a:pt x="120954" y="10452"/>
                  </a:lnTo>
                  <a:lnTo>
                    <a:pt x="121018" y="12433"/>
                  </a:lnTo>
                  <a:lnTo>
                    <a:pt x="121653" y="14135"/>
                  </a:lnTo>
                  <a:lnTo>
                    <a:pt x="124066" y="18681"/>
                  </a:lnTo>
                  <a:lnTo>
                    <a:pt x="127165" y="21920"/>
                  </a:lnTo>
                  <a:close/>
                </a:path>
                <a:path w="180975" h="60325">
                  <a:moveTo>
                    <a:pt x="127228" y="24942"/>
                  </a:moveTo>
                  <a:lnTo>
                    <a:pt x="127203" y="23812"/>
                  </a:lnTo>
                  <a:lnTo>
                    <a:pt x="125564" y="27978"/>
                  </a:lnTo>
                  <a:lnTo>
                    <a:pt x="127228" y="24942"/>
                  </a:lnTo>
                  <a:close/>
                </a:path>
                <a:path w="180975" h="60325">
                  <a:moveTo>
                    <a:pt x="127723" y="22491"/>
                  </a:moveTo>
                  <a:lnTo>
                    <a:pt x="127165" y="21920"/>
                  </a:lnTo>
                  <a:lnTo>
                    <a:pt x="127203" y="23812"/>
                  </a:lnTo>
                  <a:lnTo>
                    <a:pt x="127723" y="22491"/>
                  </a:lnTo>
                  <a:close/>
                </a:path>
                <a:path w="180975" h="60325">
                  <a:moveTo>
                    <a:pt x="134391" y="41351"/>
                  </a:moveTo>
                  <a:lnTo>
                    <a:pt x="129844" y="46380"/>
                  </a:lnTo>
                  <a:lnTo>
                    <a:pt x="127165" y="49682"/>
                  </a:lnTo>
                  <a:lnTo>
                    <a:pt x="123393" y="52197"/>
                  </a:lnTo>
                  <a:lnTo>
                    <a:pt x="119113" y="53047"/>
                  </a:lnTo>
                  <a:lnTo>
                    <a:pt x="123431" y="52438"/>
                  </a:lnTo>
                  <a:lnTo>
                    <a:pt x="127444" y="50114"/>
                  </a:lnTo>
                  <a:lnTo>
                    <a:pt x="130403" y="46863"/>
                  </a:lnTo>
                  <a:lnTo>
                    <a:pt x="133451" y="43649"/>
                  </a:lnTo>
                  <a:lnTo>
                    <a:pt x="134391" y="41351"/>
                  </a:lnTo>
                  <a:close/>
                </a:path>
                <a:path w="180975" h="60325">
                  <a:moveTo>
                    <a:pt x="140665" y="58216"/>
                  </a:moveTo>
                  <a:lnTo>
                    <a:pt x="140373" y="56603"/>
                  </a:lnTo>
                  <a:lnTo>
                    <a:pt x="140296" y="56159"/>
                  </a:lnTo>
                  <a:lnTo>
                    <a:pt x="140576" y="54394"/>
                  </a:lnTo>
                  <a:lnTo>
                    <a:pt x="138823" y="56603"/>
                  </a:lnTo>
                  <a:lnTo>
                    <a:pt x="140665" y="58216"/>
                  </a:lnTo>
                  <a:close/>
                </a:path>
                <a:path w="180975" h="60325">
                  <a:moveTo>
                    <a:pt x="142913" y="60172"/>
                  </a:moveTo>
                  <a:lnTo>
                    <a:pt x="140665" y="58216"/>
                  </a:lnTo>
                  <a:lnTo>
                    <a:pt x="140804" y="58991"/>
                  </a:lnTo>
                  <a:lnTo>
                    <a:pt x="142913" y="60172"/>
                  </a:lnTo>
                  <a:close/>
                </a:path>
                <a:path w="180975" h="60325">
                  <a:moveTo>
                    <a:pt x="144932" y="42151"/>
                  </a:moveTo>
                  <a:lnTo>
                    <a:pt x="139979" y="37744"/>
                  </a:lnTo>
                  <a:lnTo>
                    <a:pt x="135890" y="35928"/>
                  </a:lnTo>
                  <a:lnTo>
                    <a:pt x="136067" y="35039"/>
                  </a:lnTo>
                  <a:lnTo>
                    <a:pt x="137083" y="25704"/>
                  </a:lnTo>
                  <a:lnTo>
                    <a:pt x="136105" y="28257"/>
                  </a:lnTo>
                  <a:lnTo>
                    <a:pt x="135534" y="30086"/>
                  </a:lnTo>
                  <a:lnTo>
                    <a:pt x="132638" y="29540"/>
                  </a:lnTo>
                  <a:lnTo>
                    <a:pt x="129527" y="29832"/>
                  </a:lnTo>
                  <a:lnTo>
                    <a:pt x="126911" y="30861"/>
                  </a:lnTo>
                  <a:lnTo>
                    <a:pt x="124345" y="31737"/>
                  </a:lnTo>
                  <a:lnTo>
                    <a:pt x="121729" y="33261"/>
                  </a:lnTo>
                  <a:lnTo>
                    <a:pt x="119087" y="32092"/>
                  </a:lnTo>
                  <a:lnTo>
                    <a:pt x="123799" y="34683"/>
                  </a:lnTo>
                  <a:lnTo>
                    <a:pt x="129667" y="30276"/>
                  </a:lnTo>
                  <a:lnTo>
                    <a:pt x="134658" y="32854"/>
                  </a:lnTo>
                  <a:lnTo>
                    <a:pt x="134162" y="34467"/>
                  </a:lnTo>
                  <a:lnTo>
                    <a:pt x="134353" y="39306"/>
                  </a:lnTo>
                  <a:lnTo>
                    <a:pt x="134429" y="41351"/>
                  </a:lnTo>
                  <a:lnTo>
                    <a:pt x="135229" y="39306"/>
                  </a:lnTo>
                  <a:lnTo>
                    <a:pt x="135318" y="38836"/>
                  </a:lnTo>
                  <a:lnTo>
                    <a:pt x="143357" y="41719"/>
                  </a:lnTo>
                  <a:lnTo>
                    <a:pt x="142849" y="45897"/>
                  </a:lnTo>
                  <a:lnTo>
                    <a:pt x="142227" y="48133"/>
                  </a:lnTo>
                  <a:lnTo>
                    <a:pt x="139484" y="47967"/>
                  </a:lnTo>
                  <a:lnTo>
                    <a:pt x="136601" y="49733"/>
                  </a:lnTo>
                  <a:lnTo>
                    <a:pt x="135115" y="52044"/>
                  </a:lnTo>
                  <a:lnTo>
                    <a:pt x="137325" y="50380"/>
                  </a:lnTo>
                  <a:lnTo>
                    <a:pt x="140208" y="50088"/>
                  </a:lnTo>
                  <a:lnTo>
                    <a:pt x="141516" y="50711"/>
                  </a:lnTo>
                  <a:lnTo>
                    <a:pt x="140652" y="53886"/>
                  </a:lnTo>
                  <a:lnTo>
                    <a:pt x="140576" y="54394"/>
                  </a:lnTo>
                  <a:lnTo>
                    <a:pt x="142735" y="51663"/>
                  </a:lnTo>
                  <a:lnTo>
                    <a:pt x="143548" y="47409"/>
                  </a:lnTo>
                  <a:lnTo>
                    <a:pt x="144932" y="42151"/>
                  </a:lnTo>
                  <a:close/>
                </a:path>
                <a:path w="180975" h="60325">
                  <a:moveTo>
                    <a:pt x="149428" y="14033"/>
                  </a:moveTo>
                  <a:lnTo>
                    <a:pt x="149148" y="14427"/>
                  </a:lnTo>
                  <a:lnTo>
                    <a:pt x="149377" y="14566"/>
                  </a:lnTo>
                  <a:lnTo>
                    <a:pt x="149428" y="14033"/>
                  </a:lnTo>
                  <a:close/>
                </a:path>
                <a:path w="180975" h="60325">
                  <a:moveTo>
                    <a:pt x="150329" y="25717"/>
                  </a:moveTo>
                  <a:lnTo>
                    <a:pt x="146037" y="24269"/>
                  </a:lnTo>
                  <a:lnTo>
                    <a:pt x="144843" y="21488"/>
                  </a:lnTo>
                  <a:lnTo>
                    <a:pt x="142328" y="23037"/>
                  </a:lnTo>
                  <a:lnTo>
                    <a:pt x="145084" y="26720"/>
                  </a:lnTo>
                  <a:lnTo>
                    <a:pt x="150329" y="25717"/>
                  </a:lnTo>
                  <a:close/>
                </a:path>
                <a:path w="180975" h="60325">
                  <a:moveTo>
                    <a:pt x="150825" y="25882"/>
                  </a:moveTo>
                  <a:lnTo>
                    <a:pt x="150812" y="25717"/>
                  </a:lnTo>
                  <a:lnTo>
                    <a:pt x="150329" y="25717"/>
                  </a:lnTo>
                  <a:lnTo>
                    <a:pt x="150825" y="25882"/>
                  </a:lnTo>
                  <a:close/>
                </a:path>
                <a:path w="180975" h="60325">
                  <a:moveTo>
                    <a:pt x="152488" y="26454"/>
                  </a:moveTo>
                  <a:lnTo>
                    <a:pt x="150825" y="25882"/>
                  </a:lnTo>
                  <a:lnTo>
                    <a:pt x="150850" y="26720"/>
                  </a:lnTo>
                  <a:lnTo>
                    <a:pt x="150964" y="30683"/>
                  </a:lnTo>
                  <a:lnTo>
                    <a:pt x="152400" y="26720"/>
                  </a:lnTo>
                  <a:lnTo>
                    <a:pt x="152488" y="26454"/>
                  </a:lnTo>
                  <a:close/>
                </a:path>
                <a:path w="180975" h="60325">
                  <a:moveTo>
                    <a:pt x="153987" y="8153"/>
                  </a:moveTo>
                  <a:lnTo>
                    <a:pt x="151193" y="6578"/>
                  </a:lnTo>
                  <a:lnTo>
                    <a:pt x="150380" y="8153"/>
                  </a:lnTo>
                  <a:lnTo>
                    <a:pt x="149758" y="9893"/>
                  </a:lnTo>
                  <a:lnTo>
                    <a:pt x="149644" y="11760"/>
                  </a:lnTo>
                  <a:lnTo>
                    <a:pt x="149428" y="14033"/>
                  </a:lnTo>
                  <a:lnTo>
                    <a:pt x="153670" y="8153"/>
                  </a:lnTo>
                  <a:lnTo>
                    <a:pt x="153987" y="8153"/>
                  </a:lnTo>
                  <a:close/>
                </a:path>
                <a:path w="180975" h="60325">
                  <a:moveTo>
                    <a:pt x="159854" y="30975"/>
                  </a:moveTo>
                  <a:lnTo>
                    <a:pt x="155714" y="18656"/>
                  </a:lnTo>
                  <a:lnTo>
                    <a:pt x="151511" y="15951"/>
                  </a:lnTo>
                  <a:lnTo>
                    <a:pt x="151434" y="15722"/>
                  </a:lnTo>
                  <a:lnTo>
                    <a:pt x="151257" y="15798"/>
                  </a:lnTo>
                  <a:lnTo>
                    <a:pt x="149377" y="14566"/>
                  </a:lnTo>
                  <a:lnTo>
                    <a:pt x="149186" y="16598"/>
                  </a:lnTo>
                  <a:lnTo>
                    <a:pt x="145453" y="18059"/>
                  </a:lnTo>
                  <a:lnTo>
                    <a:pt x="138379" y="21577"/>
                  </a:lnTo>
                  <a:lnTo>
                    <a:pt x="137121" y="25260"/>
                  </a:lnTo>
                  <a:lnTo>
                    <a:pt x="137096" y="25552"/>
                  </a:lnTo>
                  <a:lnTo>
                    <a:pt x="143916" y="20929"/>
                  </a:lnTo>
                  <a:lnTo>
                    <a:pt x="151549" y="18757"/>
                  </a:lnTo>
                  <a:lnTo>
                    <a:pt x="154736" y="20739"/>
                  </a:lnTo>
                  <a:lnTo>
                    <a:pt x="156337" y="25107"/>
                  </a:lnTo>
                  <a:lnTo>
                    <a:pt x="158775" y="30975"/>
                  </a:lnTo>
                  <a:lnTo>
                    <a:pt x="156781" y="38481"/>
                  </a:lnTo>
                  <a:lnTo>
                    <a:pt x="151180" y="41833"/>
                  </a:lnTo>
                  <a:lnTo>
                    <a:pt x="157251" y="38785"/>
                  </a:lnTo>
                  <a:lnTo>
                    <a:pt x="159854" y="30975"/>
                  </a:lnTo>
                  <a:close/>
                </a:path>
                <a:path w="180975" h="60325">
                  <a:moveTo>
                    <a:pt x="180454" y="18529"/>
                  </a:moveTo>
                  <a:lnTo>
                    <a:pt x="175717" y="15430"/>
                  </a:lnTo>
                  <a:lnTo>
                    <a:pt x="174015" y="14960"/>
                  </a:lnTo>
                  <a:lnTo>
                    <a:pt x="175641" y="11874"/>
                  </a:lnTo>
                  <a:lnTo>
                    <a:pt x="175310" y="8966"/>
                  </a:lnTo>
                  <a:lnTo>
                    <a:pt x="175094" y="6451"/>
                  </a:lnTo>
                  <a:lnTo>
                    <a:pt x="172186" y="6896"/>
                  </a:lnTo>
                  <a:lnTo>
                    <a:pt x="172656" y="9283"/>
                  </a:lnTo>
                  <a:lnTo>
                    <a:pt x="173037" y="11684"/>
                  </a:lnTo>
                  <a:lnTo>
                    <a:pt x="172237" y="13614"/>
                  </a:lnTo>
                  <a:lnTo>
                    <a:pt x="171551" y="15582"/>
                  </a:lnTo>
                  <a:lnTo>
                    <a:pt x="169125" y="16560"/>
                  </a:lnTo>
                  <a:lnTo>
                    <a:pt x="163055" y="21894"/>
                  </a:lnTo>
                  <a:lnTo>
                    <a:pt x="161696" y="27952"/>
                  </a:lnTo>
                  <a:lnTo>
                    <a:pt x="163918" y="32550"/>
                  </a:lnTo>
                  <a:lnTo>
                    <a:pt x="162153" y="27749"/>
                  </a:lnTo>
                  <a:lnTo>
                    <a:pt x="164172" y="22237"/>
                  </a:lnTo>
                  <a:lnTo>
                    <a:pt x="164985" y="21653"/>
                  </a:lnTo>
                  <a:lnTo>
                    <a:pt x="164680" y="23241"/>
                  </a:lnTo>
                  <a:lnTo>
                    <a:pt x="169316" y="23571"/>
                  </a:lnTo>
                  <a:lnTo>
                    <a:pt x="175285" y="25463"/>
                  </a:lnTo>
                  <a:lnTo>
                    <a:pt x="175298" y="31051"/>
                  </a:lnTo>
                  <a:lnTo>
                    <a:pt x="176530" y="25285"/>
                  </a:lnTo>
                  <a:lnTo>
                    <a:pt x="170002" y="21526"/>
                  </a:lnTo>
                  <a:lnTo>
                    <a:pt x="166395" y="20637"/>
                  </a:lnTo>
                  <a:lnTo>
                    <a:pt x="168008" y="19481"/>
                  </a:lnTo>
                  <a:lnTo>
                    <a:pt x="169786" y="18110"/>
                  </a:lnTo>
                  <a:lnTo>
                    <a:pt x="172631" y="17449"/>
                  </a:lnTo>
                  <a:lnTo>
                    <a:pt x="174993" y="17513"/>
                  </a:lnTo>
                  <a:lnTo>
                    <a:pt x="179133" y="18542"/>
                  </a:lnTo>
                  <a:lnTo>
                    <a:pt x="178828" y="22415"/>
                  </a:lnTo>
                  <a:lnTo>
                    <a:pt x="180454" y="18529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5" name="object 125"/>
            <p:cNvSpPr/>
            <p:nvPr/>
          </p:nvSpPr>
          <p:spPr>
            <a:xfrm>
              <a:off x="11152986" y="5245839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10683" y="0"/>
                  </a:moveTo>
                  <a:lnTo>
                    <a:pt x="7543" y="0"/>
                  </a:lnTo>
                  <a:lnTo>
                    <a:pt x="6045" y="381"/>
                  </a:lnTo>
                  <a:lnTo>
                    <a:pt x="4724" y="1092"/>
                  </a:lnTo>
                  <a:lnTo>
                    <a:pt x="2451" y="3136"/>
                  </a:lnTo>
                  <a:lnTo>
                    <a:pt x="1574" y="4318"/>
                  </a:lnTo>
                  <a:lnTo>
                    <a:pt x="927" y="5664"/>
                  </a:lnTo>
                  <a:lnTo>
                    <a:pt x="304" y="6858"/>
                  </a:lnTo>
                  <a:lnTo>
                    <a:pt x="0" y="8102"/>
                  </a:lnTo>
                  <a:lnTo>
                    <a:pt x="0" y="11557"/>
                  </a:lnTo>
                  <a:lnTo>
                    <a:pt x="517" y="12598"/>
                  </a:lnTo>
                  <a:lnTo>
                    <a:pt x="592" y="12750"/>
                  </a:lnTo>
                  <a:lnTo>
                    <a:pt x="687" y="12941"/>
                  </a:lnTo>
                  <a:lnTo>
                    <a:pt x="760" y="13296"/>
                  </a:lnTo>
                  <a:lnTo>
                    <a:pt x="2819" y="15049"/>
                  </a:lnTo>
                  <a:lnTo>
                    <a:pt x="4203" y="16154"/>
                  </a:lnTo>
                  <a:lnTo>
                    <a:pt x="6311" y="16713"/>
                  </a:lnTo>
                  <a:lnTo>
                    <a:pt x="12522" y="16713"/>
                  </a:lnTo>
                  <a:lnTo>
                    <a:pt x="14744" y="15709"/>
                  </a:lnTo>
                  <a:lnTo>
                    <a:pt x="15442" y="14363"/>
                  </a:lnTo>
                  <a:lnTo>
                    <a:pt x="7010" y="14363"/>
                  </a:lnTo>
                  <a:lnTo>
                    <a:pt x="5968" y="14198"/>
                  </a:lnTo>
                  <a:lnTo>
                    <a:pt x="5785" y="14198"/>
                  </a:lnTo>
                  <a:lnTo>
                    <a:pt x="4102" y="13093"/>
                  </a:lnTo>
                  <a:lnTo>
                    <a:pt x="3398" y="12319"/>
                  </a:lnTo>
                  <a:lnTo>
                    <a:pt x="2979" y="11557"/>
                  </a:lnTo>
                  <a:lnTo>
                    <a:pt x="2906" y="11417"/>
                  </a:lnTo>
                  <a:lnTo>
                    <a:pt x="2819" y="11252"/>
                  </a:lnTo>
                  <a:lnTo>
                    <a:pt x="7066" y="2628"/>
                  </a:lnTo>
                  <a:lnTo>
                    <a:pt x="12920" y="2628"/>
                  </a:lnTo>
                  <a:lnTo>
                    <a:pt x="11798" y="647"/>
                  </a:lnTo>
                  <a:lnTo>
                    <a:pt x="10683" y="0"/>
                  </a:lnTo>
                  <a:close/>
                </a:path>
                <a:path w="16509" h="17145">
                  <a:moveTo>
                    <a:pt x="12407" y="8242"/>
                  </a:moveTo>
                  <a:lnTo>
                    <a:pt x="8686" y="8242"/>
                  </a:lnTo>
                  <a:lnTo>
                    <a:pt x="7683" y="8382"/>
                  </a:lnTo>
                  <a:lnTo>
                    <a:pt x="7035" y="8851"/>
                  </a:lnTo>
                  <a:lnTo>
                    <a:pt x="7061" y="10223"/>
                  </a:lnTo>
                  <a:lnTo>
                    <a:pt x="7522" y="10845"/>
                  </a:lnTo>
                  <a:lnTo>
                    <a:pt x="13360" y="10845"/>
                  </a:lnTo>
                  <a:lnTo>
                    <a:pt x="13703" y="11252"/>
                  </a:lnTo>
                  <a:lnTo>
                    <a:pt x="13779" y="12319"/>
                  </a:lnTo>
                  <a:lnTo>
                    <a:pt x="13601" y="12598"/>
                  </a:lnTo>
                  <a:lnTo>
                    <a:pt x="13550" y="12750"/>
                  </a:lnTo>
                  <a:lnTo>
                    <a:pt x="13169" y="13296"/>
                  </a:lnTo>
                  <a:lnTo>
                    <a:pt x="13315" y="13296"/>
                  </a:lnTo>
                  <a:lnTo>
                    <a:pt x="12230" y="13855"/>
                  </a:lnTo>
                  <a:lnTo>
                    <a:pt x="11341" y="14198"/>
                  </a:lnTo>
                  <a:lnTo>
                    <a:pt x="10261" y="14363"/>
                  </a:lnTo>
                  <a:lnTo>
                    <a:pt x="15442" y="14363"/>
                  </a:lnTo>
                  <a:lnTo>
                    <a:pt x="15995" y="13296"/>
                  </a:lnTo>
                  <a:lnTo>
                    <a:pt x="16100" y="13093"/>
                  </a:lnTo>
                  <a:lnTo>
                    <a:pt x="16179" y="12941"/>
                  </a:lnTo>
                  <a:lnTo>
                    <a:pt x="16276" y="12598"/>
                  </a:lnTo>
                  <a:lnTo>
                    <a:pt x="16370" y="10845"/>
                  </a:lnTo>
                  <a:lnTo>
                    <a:pt x="16137" y="10223"/>
                  </a:lnTo>
                  <a:lnTo>
                    <a:pt x="15938" y="9855"/>
                  </a:lnTo>
                  <a:lnTo>
                    <a:pt x="14008" y="8585"/>
                  </a:lnTo>
                  <a:lnTo>
                    <a:pt x="12407" y="8242"/>
                  </a:lnTo>
                  <a:close/>
                </a:path>
                <a:path w="16509" h="17145">
                  <a:moveTo>
                    <a:pt x="12880" y="2628"/>
                  </a:moveTo>
                  <a:lnTo>
                    <a:pt x="9969" y="2628"/>
                  </a:lnTo>
                  <a:lnTo>
                    <a:pt x="10312" y="2997"/>
                  </a:lnTo>
                  <a:lnTo>
                    <a:pt x="10677" y="3619"/>
                  </a:lnTo>
                  <a:lnTo>
                    <a:pt x="11024" y="4114"/>
                  </a:lnTo>
                  <a:lnTo>
                    <a:pt x="11355" y="4318"/>
                  </a:lnTo>
                  <a:lnTo>
                    <a:pt x="12033" y="4318"/>
                  </a:lnTo>
                  <a:lnTo>
                    <a:pt x="12458" y="4114"/>
                  </a:lnTo>
                  <a:lnTo>
                    <a:pt x="12903" y="3619"/>
                  </a:lnTo>
                  <a:lnTo>
                    <a:pt x="12880" y="26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6" name="object 126"/>
            <p:cNvSpPr/>
            <p:nvPr/>
          </p:nvSpPr>
          <p:spPr>
            <a:xfrm>
              <a:off x="11152986" y="5245712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9131" y="16840"/>
                  </a:moveTo>
                  <a:lnTo>
                    <a:pt x="6311" y="16840"/>
                  </a:lnTo>
                  <a:lnTo>
                    <a:pt x="4203" y="16281"/>
                  </a:lnTo>
                  <a:lnTo>
                    <a:pt x="2819" y="15176"/>
                  </a:lnTo>
                  <a:lnTo>
                    <a:pt x="939" y="13576"/>
                  </a:lnTo>
                  <a:lnTo>
                    <a:pt x="0" y="11683"/>
                  </a:lnTo>
                  <a:lnTo>
                    <a:pt x="0" y="9486"/>
                  </a:lnTo>
                  <a:lnTo>
                    <a:pt x="0" y="8229"/>
                  </a:lnTo>
                  <a:lnTo>
                    <a:pt x="304" y="6984"/>
                  </a:lnTo>
                  <a:lnTo>
                    <a:pt x="927" y="5791"/>
                  </a:lnTo>
                  <a:lnTo>
                    <a:pt x="1574" y="4444"/>
                  </a:lnTo>
                  <a:lnTo>
                    <a:pt x="2451" y="3263"/>
                  </a:lnTo>
                  <a:lnTo>
                    <a:pt x="3594" y="2247"/>
                  </a:lnTo>
                  <a:lnTo>
                    <a:pt x="4724" y="1219"/>
                  </a:lnTo>
                  <a:lnTo>
                    <a:pt x="6045" y="507"/>
                  </a:lnTo>
                  <a:lnTo>
                    <a:pt x="7543" y="126"/>
                  </a:lnTo>
                  <a:lnTo>
                    <a:pt x="7912" y="38"/>
                  </a:lnTo>
                  <a:lnTo>
                    <a:pt x="8280" y="0"/>
                  </a:lnTo>
                  <a:lnTo>
                    <a:pt x="8648" y="0"/>
                  </a:lnTo>
                  <a:lnTo>
                    <a:pt x="10464" y="0"/>
                  </a:lnTo>
                  <a:lnTo>
                    <a:pt x="11798" y="774"/>
                  </a:lnTo>
                  <a:lnTo>
                    <a:pt x="12661" y="2298"/>
                  </a:lnTo>
                  <a:lnTo>
                    <a:pt x="12877" y="2641"/>
                  </a:lnTo>
                  <a:lnTo>
                    <a:pt x="12992" y="2959"/>
                  </a:lnTo>
                  <a:lnTo>
                    <a:pt x="12992" y="3238"/>
                  </a:lnTo>
                  <a:lnTo>
                    <a:pt x="12992" y="3505"/>
                  </a:lnTo>
                  <a:lnTo>
                    <a:pt x="12903" y="3746"/>
                  </a:lnTo>
                  <a:lnTo>
                    <a:pt x="12712" y="3962"/>
                  </a:lnTo>
                  <a:lnTo>
                    <a:pt x="12458" y="4241"/>
                  </a:lnTo>
                  <a:lnTo>
                    <a:pt x="12166" y="4381"/>
                  </a:lnTo>
                  <a:lnTo>
                    <a:pt x="11798" y="4381"/>
                  </a:lnTo>
                  <a:lnTo>
                    <a:pt x="11252" y="4381"/>
                  </a:lnTo>
                  <a:lnTo>
                    <a:pt x="10858" y="4140"/>
                  </a:lnTo>
                  <a:lnTo>
                    <a:pt x="10642" y="3670"/>
                  </a:lnTo>
                  <a:lnTo>
                    <a:pt x="10502" y="3416"/>
                  </a:lnTo>
                  <a:lnTo>
                    <a:pt x="10312" y="3124"/>
                  </a:lnTo>
                  <a:lnTo>
                    <a:pt x="10172" y="2959"/>
                  </a:lnTo>
                  <a:lnTo>
                    <a:pt x="9969" y="2755"/>
                  </a:lnTo>
                  <a:lnTo>
                    <a:pt x="9779" y="2641"/>
                  </a:lnTo>
                  <a:lnTo>
                    <a:pt x="9613" y="2527"/>
                  </a:lnTo>
                  <a:lnTo>
                    <a:pt x="9258" y="2438"/>
                  </a:lnTo>
                  <a:lnTo>
                    <a:pt x="9105" y="2387"/>
                  </a:lnTo>
                  <a:lnTo>
                    <a:pt x="8712" y="2374"/>
                  </a:lnTo>
                  <a:lnTo>
                    <a:pt x="8496" y="2374"/>
                  </a:lnTo>
                  <a:lnTo>
                    <a:pt x="7899" y="2400"/>
                  </a:lnTo>
                  <a:lnTo>
                    <a:pt x="7213" y="2666"/>
                  </a:lnTo>
                  <a:lnTo>
                    <a:pt x="4241" y="5092"/>
                  </a:lnTo>
                  <a:lnTo>
                    <a:pt x="4038" y="5321"/>
                  </a:lnTo>
                  <a:lnTo>
                    <a:pt x="3911" y="5511"/>
                  </a:lnTo>
                  <a:lnTo>
                    <a:pt x="3162" y="6515"/>
                  </a:lnTo>
                  <a:lnTo>
                    <a:pt x="2705" y="7543"/>
                  </a:lnTo>
                  <a:lnTo>
                    <a:pt x="2540" y="8585"/>
                  </a:lnTo>
                  <a:lnTo>
                    <a:pt x="2489" y="8788"/>
                  </a:lnTo>
                  <a:lnTo>
                    <a:pt x="2476" y="9194"/>
                  </a:lnTo>
                  <a:lnTo>
                    <a:pt x="2476" y="9677"/>
                  </a:lnTo>
                  <a:lnTo>
                    <a:pt x="2476" y="10248"/>
                  </a:lnTo>
                  <a:lnTo>
                    <a:pt x="2590" y="10807"/>
                  </a:lnTo>
                  <a:lnTo>
                    <a:pt x="2819" y="11379"/>
                  </a:lnTo>
                  <a:lnTo>
                    <a:pt x="3352" y="12395"/>
                  </a:lnTo>
                  <a:lnTo>
                    <a:pt x="4102" y="13220"/>
                  </a:lnTo>
                  <a:lnTo>
                    <a:pt x="5118" y="13893"/>
                  </a:lnTo>
                  <a:lnTo>
                    <a:pt x="5727" y="14287"/>
                  </a:lnTo>
                  <a:lnTo>
                    <a:pt x="7010" y="14490"/>
                  </a:lnTo>
                  <a:lnTo>
                    <a:pt x="8978" y="14490"/>
                  </a:lnTo>
                  <a:lnTo>
                    <a:pt x="10261" y="14490"/>
                  </a:lnTo>
                  <a:lnTo>
                    <a:pt x="11341" y="14325"/>
                  </a:lnTo>
                  <a:lnTo>
                    <a:pt x="12230" y="13982"/>
                  </a:lnTo>
                  <a:lnTo>
                    <a:pt x="12382" y="13931"/>
                  </a:lnTo>
                  <a:lnTo>
                    <a:pt x="12649" y="13804"/>
                  </a:lnTo>
                  <a:lnTo>
                    <a:pt x="12827" y="13703"/>
                  </a:lnTo>
                  <a:lnTo>
                    <a:pt x="12979" y="13614"/>
                  </a:lnTo>
                  <a:lnTo>
                    <a:pt x="13169" y="13423"/>
                  </a:lnTo>
                  <a:lnTo>
                    <a:pt x="13271" y="13284"/>
                  </a:lnTo>
                  <a:lnTo>
                    <a:pt x="13550" y="12877"/>
                  </a:lnTo>
                  <a:lnTo>
                    <a:pt x="13601" y="12725"/>
                  </a:lnTo>
                  <a:lnTo>
                    <a:pt x="13779" y="12445"/>
                  </a:lnTo>
                  <a:lnTo>
                    <a:pt x="13881" y="12103"/>
                  </a:lnTo>
                  <a:lnTo>
                    <a:pt x="13906" y="11683"/>
                  </a:lnTo>
                  <a:lnTo>
                    <a:pt x="13843" y="11544"/>
                  </a:lnTo>
                  <a:lnTo>
                    <a:pt x="13360" y="10972"/>
                  </a:lnTo>
                  <a:lnTo>
                    <a:pt x="12179" y="10744"/>
                  </a:lnTo>
                  <a:lnTo>
                    <a:pt x="10210" y="10744"/>
                  </a:lnTo>
                  <a:lnTo>
                    <a:pt x="9486" y="10756"/>
                  </a:lnTo>
                  <a:lnTo>
                    <a:pt x="8775" y="10794"/>
                  </a:lnTo>
                  <a:lnTo>
                    <a:pt x="8064" y="10871"/>
                  </a:lnTo>
                  <a:lnTo>
                    <a:pt x="7645" y="10871"/>
                  </a:lnTo>
                  <a:lnTo>
                    <a:pt x="7315" y="10693"/>
                  </a:lnTo>
                  <a:lnTo>
                    <a:pt x="7061" y="10350"/>
                  </a:lnTo>
                  <a:lnTo>
                    <a:pt x="6921" y="10121"/>
                  </a:lnTo>
                  <a:lnTo>
                    <a:pt x="6858" y="9893"/>
                  </a:lnTo>
                  <a:lnTo>
                    <a:pt x="6858" y="9651"/>
                  </a:lnTo>
                  <a:lnTo>
                    <a:pt x="6870" y="9499"/>
                  </a:lnTo>
                  <a:lnTo>
                    <a:pt x="6883" y="9321"/>
                  </a:lnTo>
                  <a:lnTo>
                    <a:pt x="6908" y="9156"/>
                  </a:lnTo>
                  <a:lnTo>
                    <a:pt x="7035" y="8978"/>
                  </a:lnTo>
                  <a:lnTo>
                    <a:pt x="7289" y="8788"/>
                  </a:lnTo>
                  <a:lnTo>
                    <a:pt x="7683" y="8508"/>
                  </a:lnTo>
                  <a:lnTo>
                    <a:pt x="8686" y="8369"/>
                  </a:lnTo>
                  <a:lnTo>
                    <a:pt x="10287" y="8369"/>
                  </a:lnTo>
                  <a:lnTo>
                    <a:pt x="12407" y="8369"/>
                  </a:lnTo>
                  <a:lnTo>
                    <a:pt x="14008" y="8712"/>
                  </a:lnTo>
                  <a:lnTo>
                    <a:pt x="15062" y="9410"/>
                  </a:lnTo>
                  <a:lnTo>
                    <a:pt x="15938" y="9982"/>
                  </a:lnTo>
                  <a:lnTo>
                    <a:pt x="16370" y="10782"/>
                  </a:lnTo>
                  <a:lnTo>
                    <a:pt x="16370" y="11836"/>
                  </a:lnTo>
                  <a:lnTo>
                    <a:pt x="16370" y="12395"/>
                  </a:lnTo>
                  <a:lnTo>
                    <a:pt x="16179" y="13068"/>
                  </a:lnTo>
                  <a:lnTo>
                    <a:pt x="15786" y="13842"/>
                  </a:lnTo>
                  <a:lnTo>
                    <a:pt x="14744" y="15836"/>
                  </a:lnTo>
                  <a:lnTo>
                    <a:pt x="12522" y="16840"/>
                  </a:lnTo>
                  <a:lnTo>
                    <a:pt x="9131" y="1684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7" name="object 127"/>
            <p:cNvSpPr/>
            <p:nvPr/>
          </p:nvSpPr>
          <p:spPr>
            <a:xfrm>
              <a:off x="11171615" y="5249216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943" y="0"/>
                  </a:moveTo>
                  <a:lnTo>
                    <a:pt x="1269" y="0"/>
                  </a:lnTo>
                  <a:lnTo>
                    <a:pt x="990" y="127"/>
                  </a:lnTo>
                  <a:lnTo>
                    <a:pt x="520" y="571"/>
                  </a:lnTo>
                  <a:lnTo>
                    <a:pt x="393" y="850"/>
                  </a:lnTo>
                  <a:lnTo>
                    <a:pt x="393" y="2197"/>
                  </a:lnTo>
                  <a:lnTo>
                    <a:pt x="533" y="6248"/>
                  </a:lnTo>
                  <a:lnTo>
                    <a:pt x="533" y="8496"/>
                  </a:lnTo>
                  <a:lnTo>
                    <a:pt x="469" y="9448"/>
                  </a:lnTo>
                  <a:lnTo>
                    <a:pt x="368" y="10147"/>
                  </a:lnTo>
                  <a:lnTo>
                    <a:pt x="330" y="10668"/>
                  </a:lnTo>
                  <a:lnTo>
                    <a:pt x="50" y="12103"/>
                  </a:lnTo>
                  <a:lnTo>
                    <a:pt x="0" y="13030"/>
                  </a:lnTo>
                  <a:lnTo>
                    <a:pt x="304" y="13398"/>
                  </a:lnTo>
                  <a:lnTo>
                    <a:pt x="1028" y="13589"/>
                  </a:lnTo>
                  <a:lnTo>
                    <a:pt x="1231" y="13601"/>
                  </a:lnTo>
                  <a:lnTo>
                    <a:pt x="1435" y="13601"/>
                  </a:lnTo>
                  <a:lnTo>
                    <a:pt x="2997" y="8991"/>
                  </a:lnTo>
                  <a:lnTo>
                    <a:pt x="2984" y="5613"/>
                  </a:lnTo>
                  <a:lnTo>
                    <a:pt x="2946" y="4965"/>
                  </a:lnTo>
                  <a:lnTo>
                    <a:pt x="3428" y="4394"/>
                  </a:lnTo>
                  <a:lnTo>
                    <a:pt x="7213" y="2133"/>
                  </a:lnTo>
                  <a:lnTo>
                    <a:pt x="7518" y="1765"/>
                  </a:lnTo>
                  <a:lnTo>
                    <a:pt x="7518" y="812"/>
                  </a:lnTo>
                  <a:lnTo>
                    <a:pt x="7340" y="469"/>
                  </a:lnTo>
                  <a:lnTo>
                    <a:pt x="6730" y="101"/>
                  </a:lnTo>
                  <a:lnTo>
                    <a:pt x="6502" y="38"/>
                  </a:lnTo>
                  <a:lnTo>
                    <a:pt x="6070" y="50"/>
                  </a:lnTo>
                  <a:lnTo>
                    <a:pt x="4825" y="482"/>
                  </a:lnTo>
                  <a:lnTo>
                    <a:pt x="3797" y="1028"/>
                  </a:lnTo>
                  <a:lnTo>
                    <a:pt x="2844" y="1727"/>
                  </a:lnTo>
                  <a:lnTo>
                    <a:pt x="2844" y="850"/>
                  </a:lnTo>
                  <a:lnTo>
                    <a:pt x="2730" y="571"/>
                  </a:lnTo>
                  <a:lnTo>
                    <a:pt x="2235" y="127"/>
                  </a:lnTo>
                  <a:lnTo>
                    <a:pt x="19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8" name="object 128"/>
            <p:cNvSpPr/>
            <p:nvPr/>
          </p:nvSpPr>
          <p:spPr>
            <a:xfrm>
              <a:off x="11171615" y="5249216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231" y="13601"/>
                  </a:moveTo>
                  <a:lnTo>
                    <a:pt x="1028" y="13589"/>
                  </a:lnTo>
                  <a:lnTo>
                    <a:pt x="304" y="13398"/>
                  </a:lnTo>
                  <a:lnTo>
                    <a:pt x="0" y="13030"/>
                  </a:lnTo>
                  <a:lnTo>
                    <a:pt x="0" y="12446"/>
                  </a:lnTo>
                  <a:lnTo>
                    <a:pt x="12" y="12217"/>
                  </a:lnTo>
                  <a:lnTo>
                    <a:pt x="228" y="11188"/>
                  </a:lnTo>
                  <a:lnTo>
                    <a:pt x="330" y="10668"/>
                  </a:lnTo>
                  <a:lnTo>
                    <a:pt x="368" y="10147"/>
                  </a:lnTo>
                  <a:lnTo>
                    <a:pt x="469" y="9448"/>
                  </a:lnTo>
                  <a:lnTo>
                    <a:pt x="533" y="8496"/>
                  </a:lnTo>
                  <a:lnTo>
                    <a:pt x="533" y="7289"/>
                  </a:lnTo>
                  <a:lnTo>
                    <a:pt x="533" y="6248"/>
                  </a:lnTo>
                  <a:lnTo>
                    <a:pt x="495" y="5232"/>
                  </a:lnTo>
                  <a:lnTo>
                    <a:pt x="469" y="4216"/>
                  </a:lnTo>
                  <a:lnTo>
                    <a:pt x="419" y="3200"/>
                  </a:lnTo>
                  <a:lnTo>
                    <a:pt x="393" y="2197"/>
                  </a:lnTo>
                  <a:lnTo>
                    <a:pt x="393" y="1193"/>
                  </a:lnTo>
                  <a:lnTo>
                    <a:pt x="393" y="850"/>
                  </a:lnTo>
                  <a:lnTo>
                    <a:pt x="520" y="571"/>
                  </a:lnTo>
                  <a:lnTo>
                    <a:pt x="749" y="342"/>
                  </a:lnTo>
                  <a:lnTo>
                    <a:pt x="990" y="127"/>
                  </a:lnTo>
                  <a:lnTo>
                    <a:pt x="1269" y="0"/>
                  </a:lnTo>
                  <a:lnTo>
                    <a:pt x="1612" y="0"/>
                  </a:lnTo>
                  <a:lnTo>
                    <a:pt x="1943" y="0"/>
                  </a:lnTo>
                  <a:lnTo>
                    <a:pt x="2235" y="127"/>
                  </a:lnTo>
                  <a:lnTo>
                    <a:pt x="2489" y="342"/>
                  </a:lnTo>
                  <a:lnTo>
                    <a:pt x="2730" y="571"/>
                  </a:lnTo>
                  <a:lnTo>
                    <a:pt x="2844" y="850"/>
                  </a:lnTo>
                  <a:lnTo>
                    <a:pt x="2844" y="1193"/>
                  </a:lnTo>
                  <a:lnTo>
                    <a:pt x="2844" y="1727"/>
                  </a:lnTo>
                  <a:lnTo>
                    <a:pt x="6184" y="38"/>
                  </a:lnTo>
                  <a:lnTo>
                    <a:pt x="6502" y="38"/>
                  </a:lnTo>
                  <a:lnTo>
                    <a:pt x="6730" y="101"/>
                  </a:lnTo>
                  <a:lnTo>
                    <a:pt x="6984" y="254"/>
                  </a:lnTo>
                  <a:lnTo>
                    <a:pt x="7340" y="469"/>
                  </a:lnTo>
                  <a:lnTo>
                    <a:pt x="7518" y="812"/>
                  </a:lnTo>
                  <a:lnTo>
                    <a:pt x="7518" y="1257"/>
                  </a:lnTo>
                  <a:lnTo>
                    <a:pt x="7518" y="1765"/>
                  </a:lnTo>
                  <a:lnTo>
                    <a:pt x="7213" y="2133"/>
                  </a:lnTo>
                  <a:lnTo>
                    <a:pt x="6603" y="2374"/>
                  </a:lnTo>
                  <a:lnTo>
                    <a:pt x="6261" y="2489"/>
                  </a:lnTo>
                  <a:lnTo>
                    <a:pt x="5803" y="2692"/>
                  </a:lnTo>
                  <a:lnTo>
                    <a:pt x="5206" y="3022"/>
                  </a:lnTo>
                  <a:lnTo>
                    <a:pt x="4483" y="3492"/>
                  </a:lnTo>
                  <a:lnTo>
                    <a:pt x="4330" y="3619"/>
                  </a:lnTo>
                  <a:lnTo>
                    <a:pt x="3860" y="3987"/>
                  </a:lnTo>
                  <a:lnTo>
                    <a:pt x="3428" y="4394"/>
                  </a:lnTo>
                  <a:lnTo>
                    <a:pt x="3047" y="4864"/>
                  </a:lnTo>
                  <a:lnTo>
                    <a:pt x="2984" y="5613"/>
                  </a:lnTo>
                  <a:lnTo>
                    <a:pt x="2997" y="6324"/>
                  </a:lnTo>
                  <a:lnTo>
                    <a:pt x="2997" y="7099"/>
                  </a:lnTo>
                  <a:lnTo>
                    <a:pt x="2997" y="8991"/>
                  </a:lnTo>
                  <a:lnTo>
                    <a:pt x="1435" y="13601"/>
                  </a:lnTo>
                  <a:lnTo>
                    <a:pt x="1231" y="1360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9" name="object 129"/>
            <p:cNvSpPr/>
            <p:nvPr/>
          </p:nvSpPr>
          <p:spPr>
            <a:xfrm>
              <a:off x="11179202" y="524949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6986" y="571"/>
                  </a:moveTo>
                  <a:lnTo>
                    <a:pt x="4408" y="571"/>
                  </a:lnTo>
                  <a:lnTo>
                    <a:pt x="3214" y="1066"/>
                  </a:lnTo>
                  <a:lnTo>
                    <a:pt x="0" y="9169"/>
                  </a:lnTo>
                  <a:lnTo>
                    <a:pt x="204" y="9893"/>
                  </a:lnTo>
                  <a:lnTo>
                    <a:pt x="931" y="11125"/>
                  </a:lnTo>
                  <a:lnTo>
                    <a:pt x="1931" y="12572"/>
                  </a:lnTo>
                  <a:lnTo>
                    <a:pt x="3608" y="13474"/>
                  </a:lnTo>
                  <a:lnTo>
                    <a:pt x="6345" y="13474"/>
                  </a:lnTo>
                  <a:lnTo>
                    <a:pt x="8000" y="12992"/>
                  </a:lnTo>
                  <a:lnTo>
                    <a:pt x="7646" y="12992"/>
                  </a:lnTo>
                  <a:lnTo>
                    <a:pt x="8783" y="12318"/>
                  </a:lnTo>
                  <a:lnTo>
                    <a:pt x="9600" y="11607"/>
                  </a:lnTo>
                  <a:lnTo>
                    <a:pt x="9970" y="11125"/>
                  </a:lnTo>
                  <a:lnTo>
                    <a:pt x="4881" y="11125"/>
                  </a:lnTo>
                  <a:lnTo>
                    <a:pt x="4107" y="10782"/>
                  </a:lnTo>
                  <a:lnTo>
                    <a:pt x="3252" y="10210"/>
                  </a:lnTo>
                  <a:lnTo>
                    <a:pt x="2996" y="9893"/>
                  </a:lnTo>
                  <a:lnTo>
                    <a:pt x="2465" y="8750"/>
                  </a:lnTo>
                  <a:lnTo>
                    <a:pt x="2477" y="6286"/>
                  </a:lnTo>
                  <a:lnTo>
                    <a:pt x="4319" y="3340"/>
                  </a:lnTo>
                  <a:lnTo>
                    <a:pt x="12009" y="3340"/>
                  </a:lnTo>
                  <a:lnTo>
                    <a:pt x="11919" y="1689"/>
                  </a:lnTo>
                  <a:lnTo>
                    <a:pt x="9335" y="1689"/>
                  </a:lnTo>
                  <a:lnTo>
                    <a:pt x="8180" y="939"/>
                  </a:lnTo>
                  <a:lnTo>
                    <a:pt x="6986" y="571"/>
                  </a:lnTo>
                  <a:close/>
                </a:path>
                <a:path w="13334" h="13970">
                  <a:moveTo>
                    <a:pt x="12009" y="3340"/>
                  </a:moveTo>
                  <a:lnTo>
                    <a:pt x="7392" y="3340"/>
                  </a:lnTo>
                  <a:lnTo>
                    <a:pt x="7951" y="3619"/>
                  </a:lnTo>
                  <a:lnTo>
                    <a:pt x="8307" y="3873"/>
                  </a:lnTo>
                  <a:lnTo>
                    <a:pt x="8675" y="4279"/>
                  </a:lnTo>
                  <a:lnTo>
                    <a:pt x="8878" y="4571"/>
                  </a:lnTo>
                  <a:lnTo>
                    <a:pt x="9081" y="4927"/>
                  </a:lnTo>
                  <a:lnTo>
                    <a:pt x="9089" y="7810"/>
                  </a:lnTo>
                  <a:lnTo>
                    <a:pt x="8675" y="8750"/>
                  </a:lnTo>
                  <a:lnTo>
                    <a:pt x="8408" y="9169"/>
                  </a:lnTo>
                  <a:lnTo>
                    <a:pt x="7529" y="10210"/>
                  </a:lnTo>
                  <a:lnTo>
                    <a:pt x="6810" y="10782"/>
                  </a:lnTo>
                  <a:lnTo>
                    <a:pt x="10224" y="10782"/>
                  </a:lnTo>
                  <a:lnTo>
                    <a:pt x="11785" y="13474"/>
                  </a:lnTo>
                  <a:lnTo>
                    <a:pt x="12600" y="13474"/>
                  </a:lnTo>
                  <a:lnTo>
                    <a:pt x="13310" y="12801"/>
                  </a:lnTo>
                  <a:lnTo>
                    <a:pt x="13310" y="11607"/>
                  </a:lnTo>
                  <a:lnTo>
                    <a:pt x="13095" y="11391"/>
                  </a:lnTo>
                  <a:lnTo>
                    <a:pt x="12746" y="10782"/>
                  </a:lnTo>
                  <a:lnTo>
                    <a:pt x="12555" y="10210"/>
                  </a:lnTo>
                  <a:lnTo>
                    <a:pt x="12433" y="9893"/>
                  </a:lnTo>
                  <a:lnTo>
                    <a:pt x="12306" y="9169"/>
                  </a:lnTo>
                  <a:lnTo>
                    <a:pt x="12251" y="8750"/>
                  </a:lnTo>
                  <a:lnTo>
                    <a:pt x="12129" y="7810"/>
                  </a:lnTo>
                  <a:lnTo>
                    <a:pt x="12009" y="3340"/>
                  </a:lnTo>
                  <a:close/>
                </a:path>
                <a:path w="13334" h="13970">
                  <a:moveTo>
                    <a:pt x="11151" y="0"/>
                  </a:moveTo>
                  <a:lnTo>
                    <a:pt x="9602" y="0"/>
                  </a:lnTo>
                  <a:lnTo>
                    <a:pt x="9496" y="228"/>
                  </a:lnTo>
                  <a:lnTo>
                    <a:pt x="9437" y="355"/>
                  </a:lnTo>
                  <a:lnTo>
                    <a:pt x="9335" y="1689"/>
                  </a:lnTo>
                  <a:lnTo>
                    <a:pt x="11919" y="1689"/>
                  </a:lnTo>
                  <a:lnTo>
                    <a:pt x="11808" y="1066"/>
                  </a:lnTo>
                  <a:lnTo>
                    <a:pt x="11682" y="355"/>
                  </a:lnTo>
                  <a:lnTo>
                    <a:pt x="11659" y="228"/>
                  </a:lnTo>
                  <a:lnTo>
                    <a:pt x="111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0" name="object 130"/>
            <p:cNvSpPr/>
            <p:nvPr/>
          </p:nvSpPr>
          <p:spPr>
            <a:xfrm>
              <a:off x="11179077" y="5249315"/>
              <a:ext cx="13970" cy="13970"/>
            </a:xfrm>
            <a:custGeom>
              <a:avLst/>
              <a:gdLst/>
              <a:ahLst/>
              <a:cxnLst/>
              <a:rect l="l" t="t" r="r" b="b"/>
              <a:pathLst>
                <a:path w="13970" h="13970">
                  <a:moveTo>
                    <a:pt x="9410" y="6997"/>
                  </a:moveTo>
                  <a:lnTo>
                    <a:pt x="9436" y="6870"/>
                  </a:lnTo>
                  <a:lnTo>
                    <a:pt x="9410" y="6997"/>
                  </a:lnTo>
                  <a:close/>
                </a:path>
                <a:path w="13970" h="13970">
                  <a:moveTo>
                    <a:pt x="2501" y="8305"/>
                  </a:moveTo>
                  <a:close/>
                </a:path>
                <a:path w="13970" h="13970">
                  <a:moveTo>
                    <a:pt x="5600" y="11302"/>
                  </a:moveTo>
                  <a:lnTo>
                    <a:pt x="8178" y="9778"/>
                  </a:lnTo>
                  <a:lnTo>
                    <a:pt x="8534" y="9347"/>
                  </a:lnTo>
                  <a:lnTo>
                    <a:pt x="8801" y="8928"/>
                  </a:lnTo>
                  <a:lnTo>
                    <a:pt x="8991" y="8496"/>
                  </a:lnTo>
                  <a:lnTo>
                    <a:pt x="9270" y="7861"/>
                  </a:lnTo>
                  <a:lnTo>
                    <a:pt x="9410" y="7353"/>
                  </a:lnTo>
                  <a:lnTo>
                    <a:pt x="9410" y="6997"/>
                  </a:lnTo>
                  <a:lnTo>
                    <a:pt x="9448" y="6845"/>
                  </a:lnTo>
                  <a:lnTo>
                    <a:pt x="9461" y="6629"/>
                  </a:lnTo>
                  <a:lnTo>
                    <a:pt x="9461" y="6337"/>
                  </a:lnTo>
                  <a:lnTo>
                    <a:pt x="9448" y="6146"/>
                  </a:lnTo>
                  <a:lnTo>
                    <a:pt x="9423" y="5968"/>
                  </a:lnTo>
                  <a:lnTo>
                    <a:pt x="9397" y="5803"/>
                  </a:lnTo>
                  <a:lnTo>
                    <a:pt x="9372" y="5626"/>
                  </a:lnTo>
                  <a:lnTo>
                    <a:pt x="9309" y="5397"/>
                  </a:lnTo>
                  <a:lnTo>
                    <a:pt x="9207" y="5105"/>
                  </a:lnTo>
                  <a:lnTo>
                    <a:pt x="9131" y="4952"/>
                  </a:lnTo>
                  <a:lnTo>
                    <a:pt x="9004" y="4749"/>
                  </a:lnTo>
                  <a:lnTo>
                    <a:pt x="8801" y="4457"/>
                  </a:lnTo>
                  <a:lnTo>
                    <a:pt x="8686" y="4292"/>
                  </a:lnTo>
                  <a:lnTo>
                    <a:pt x="8432" y="4051"/>
                  </a:lnTo>
                  <a:lnTo>
                    <a:pt x="8280" y="3936"/>
                  </a:lnTo>
                  <a:lnTo>
                    <a:pt x="8077" y="3797"/>
                  </a:lnTo>
                  <a:lnTo>
                    <a:pt x="7835" y="3657"/>
                  </a:lnTo>
                  <a:lnTo>
                    <a:pt x="7518" y="3517"/>
                  </a:lnTo>
                  <a:lnTo>
                    <a:pt x="7391" y="3441"/>
                  </a:lnTo>
                  <a:lnTo>
                    <a:pt x="6870" y="3251"/>
                  </a:lnTo>
                  <a:lnTo>
                    <a:pt x="6311" y="3136"/>
                  </a:lnTo>
                  <a:lnTo>
                    <a:pt x="5727" y="3098"/>
                  </a:lnTo>
                  <a:lnTo>
                    <a:pt x="5499" y="3124"/>
                  </a:lnTo>
                  <a:lnTo>
                    <a:pt x="4889" y="3289"/>
                  </a:lnTo>
                  <a:lnTo>
                    <a:pt x="2552" y="6794"/>
                  </a:lnTo>
                  <a:lnTo>
                    <a:pt x="2514" y="6959"/>
                  </a:lnTo>
                  <a:lnTo>
                    <a:pt x="2476" y="7619"/>
                  </a:lnTo>
                  <a:lnTo>
                    <a:pt x="2501" y="8254"/>
                  </a:lnTo>
                  <a:lnTo>
                    <a:pt x="2501" y="8559"/>
                  </a:lnTo>
                  <a:lnTo>
                    <a:pt x="2590" y="8928"/>
                  </a:lnTo>
                  <a:lnTo>
                    <a:pt x="2768" y="9347"/>
                  </a:lnTo>
                  <a:lnTo>
                    <a:pt x="2819" y="9486"/>
                  </a:lnTo>
                  <a:lnTo>
                    <a:pt x="3060" y="9994"/>
                  </a:lnTo>
                  <a:lnTo>
                    <a:pt x="3378" y="10388"/>
                  </a:lnTo>
                  <a:lnTo>
                    <a:pt x="3784" y="10706"/>
                  </a:lnTo>
                  <a:lnTo>
                    <a:pt x="3949" y="10794"/>
                  </a:lnTo>
                  <a:lnTo>
                    <a:pt x="4089" y="10896"/>
                  </a:lnTo>
                  <a:lnTo>
                    <a:pt x="4571" y="11112"/>
                  </a:lnTo>
                  <a:lnTo>
                    <a:pt x="4864" y="11239"/>
                  </a:lnTo>
                  <a:lnTo>
                    <a:pt x="5219" y="11302"/>
                  </a:lnTo>
                  <a:lnTo>
                    <a:pt x="5600" y="11302"/>
                  </a:lnTo>
                  <a:close/>
                </a:path>
                <a:path w="13970" h="13970">
                  <a:moveTo>
                    <a:pt x="5524" y="13652"/>
                  </a:moveTo>
                  <a:lnTo>
                    <a:pt x="0" y="8902"/>
                  </a:lnTo>
                  <a:lnTo>
                    <a:pt x="0" y="7670"/>
                  </a:lnTo>
                  <a:lnTo>
                    <a:pt x="0" y="5511"/>
                  </a:lnTo>
                  <a:lnTo>
                    <a:pt x="761" y="3695"/>
                  </a:lnTo>
                  <a:lnTo>
                    <a:pt x="2298" y="2197"/>
                  </a:lnTo>
                  <a:lnTo>
                    <a:pt x="3340" y="1244"/>
                  </a:lnTo>
                  <a:lnTo>
                    <a:pt x="4533" y="749"/>
                  </a:lnTo>
                  <a:lnTo>
                    <a:pt x="5905" y="749"/>
                  </a:lnTo>
                  <a:lnTo>
                    <a:pt x="7111" y="749"/>
                  </a:lnTo>
                  <a:lnTo>
                    <a:pt x="8305" y="1117"/>
                  </a:lnTo>
                  <a:lnTo>
                    <a:pt x="9461" y="1866"/>
                  </a:lnTo>
                  <a:lnTo>
                    <a:pt x="9385" y="1219"/>
                  </a:lnTo>
                  <a:lnTo>
                    <a:pt x="9385" y="990"/>
                  </a:lnTo>
                  <a:lnTo>
                    <a:pt x="9448" y="761"/>
                  </a:lnTo>
                  <a:lnTo>
                    <a:pt x="9563" y="533"/>
                  </a:lnTo>
                  <a:lnTo>
                    <a:pt x="9728" y="177"/>
                  </a:lnTo>
                  <a:lnTo>
                    <a:pt x="10071" y="0"/>
                  </a:lnTo>
                  <a:lnTo>
                    <a:pt x="10566" y="0"/>
                  </a:lnTo>
                  <a:lnTo>
                    <a:pt x="10794" y="0"/>
                  </a:lnTo>
                  <a:lnTo>
                    <a:pt x="11023" y="63"/>
                  </a:lnTo>
                  <a:lnTo>
                    <a:pt x="11277" y="177"/>
                  </a:lnTo>
                  <a:lnTo>
                    <a:pt x="11785" y="406"/>
                  </a:lnTo>
                  <a:lnTo>
                    <a:pt x="12090" y="2120"/>
                  </a:lnTo>
                  <a:lnTo>
                    <a:pt x="12191" y="5283"/>
                  </a:lnTo>
                  <a:lnTo>
                    <a:pt x="12255" y="7988"/>
                  </a:lnTo>
                  <a:lnTo>
                    <a:pt x="12509" y="9944"/>
                  </a:lnTo>
                  <a:lnTo>
                    <a:pt x="12966" y="11125"/>
                  </a:lnTo>
                  <a:lnTo>
                    <a:pt x="13220" y="11569"/>
                  </a:lnTo>
                  <a:lnTo>
                    <a:pt x="13436" y="11785"/>
                  </a:lnTo>
                  <a:lnTo>
                    <a:pt x="13550" y="12064"/>
                  </a:lnTo>
                  <a:lnTo>
                    <a:pt x="13550" y="12445"/>
                  </a:lnTo>
                  <a:lnTo>
                    <a:pt x="13550" y="12738"/>
                  </a:lnTo>
                  <a:lnTo>
                    <a:pt x="13436" y="12979"/>
                  </a:lnTo>
                  <a:lnTo>
                    <a:pt x="13195" y="13220"/>
                  </a:lnTo>
                  <a:lnTo>
                    <a:pt x="12953" y="13436"/>
                  </a:lnTo>
                  <a:lnTo>
                    <a:pt x="12649" y="13550"/>
                  </a:lnTo>
                  <a:lnTo>
                    <a:pt x="12255" y="13550"/>
                  </a:lnTo>
                  <a:lnTo>
                    <a:pt x="11963" y="13550"/>
                  </a:lnTo>
                  <a:lnTo>
                    <a:pt x="10350" y="10960"/>
                  </a:lnTo>
                  <a:lnTo>
                    <a:pt x="9766" y="11747"/>
                  </a:lnTo>
                  <a:lnTo>
                    <a:pt x="9080" y="12395"/>
                  </a:lnTo>
                  <a:lnTo>
                    <a:pt x="8254" y="12877"/>
                  </a:lnTo>
                  <a:lnTo>
                    <a:pt x="7429" y="13373"/>
                  </a:lnTo>
                  <a:lnTo>
                    <a:pt x="6515" y="13639"/>
                  </a:lnTo>
                  <a:lnTo>
                    <a:pt x="5524" y="1365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1" name="object 131"/>
            <p:cNvSpPr/>
            <p:nvPr/>
          </p:nvSpPr>
          <p:spPr>
            <a:xfrm>
              <a:off x="11194649" y="5249148"/>
              <a:ext cx="19050" cy="13970"/>
            </a:xfrm>
            <a:custGeom>
              <a:avLst/>
              <a:gdLst/>
              <a:ahLst/>
              <a:cxnLst/>
              <a:rect l="l" t="t" r="r" b="b"/>
              <a:pathLst>
                <a:path w="19050" h="13970">
                  <a:moveTo>
                    <a:pt x="1778" y="520"/>
                  </a:moveTo>
                  <a:lnTo>
                    <a:pt x="469" y="520"/>
                  </a:lnTo>
                  <a:lnTo>
                    <a:pt x="0" y="990"/>
                  </a:lnTo>
                  <a:lnTo>
                    <a:pt x="50" y="13284"/>
                  </a:lnTo>
                  <a:lnTo>
                    <a:pt x="584" y="13817"/>
                  </a:lnTo>
                  <a:lnTo>
                    <a:pt x="1609" y="13817"/>
                  </a:lnTo>
                  <a:lnTo>
                    <a:pt x="2157" y="13284"/>
                  </a:lnTo>
                  <a:lnTo>
                    <a:pt x="2287" y="13042"/>
                  </a:lnTo>
                  <a:lnTo>
                    <a:pt x="2399" y="4648"/>
                  </a:lnTo>
                  <a:lnTo>
                    <a:pt x="2600" y="4267"/>
                  </a:lnTo>
                  <a:lnTo>
                    <a:pt x="2827" y="3936"/>
                  </a:lnTo>
                  <a:lnTo>
                    <a:pt x="3263" y="3390"/>
                  </a:lnTo>
                  <a:lnTo>
                    <a:pt x="4299" y="2628"/>
                  </a:lnTo>
                  <a:lnTo>
                    <a:pt x="18074" y="2628"/>
                  </a:lnTo>
                  <a:lnTo>
                    <a:pt x="17691" y="1981"/>
                  </a:lnTo>
                  <a:lnTo>
                    <a:pt x="17201" y="1523"/>
                  </a:lnTo>
                  <a:lnTo>
                    <a:pt x="8712" y="1523"/>
                  </a:lnTo>
                  <a:lnTo>
                    <a:pt x="8461" y="1269"/>
                  </a:lnTo>
                  <a:lnTo>
                    <a:pt x="2311" y="1269"/>
                  </a:lnTo>
                  <a:lnTo>
                    <a:pt x="2006" y="660"/>
                  </a:lnTo>
                  <a:lnTo>
                    <a:pt x="1778" y="520"/>
                  </a:lnTo>
                  <a:close/>
                </a:path>
                <a:path w="19050" h="13970">
                  <a:moveTo>
                    <a:pt x="11125" y="2628"/>
                  </a:moveTo>
                  <a:lnTo>
                    <a:pt x="6255" y="2628"/>
                  </a:lnTo>
                  <a:lnTo>
                    <a:pt x="6743" y="2908"/>
                  </a:lnTo>
                  <a:lnTo>
                    <a:pt x="7186" y="3390"/>
                  </a:lnTo>
                  <a:lnTo>
                    <a:pt x="8166" y="4648"/>
                  </a:lnTo>
                  <a:lnTo>
                    <a:pt x="8547" y="5473"/>
                  </a:lnTo>
                  <a:lnTo>
                    <a:pt x="8712" y="6362"/>
                  </a:lnTo>
                  <a:lnTo>
                    <a:pt x="8830" y="6743"/>
                  </a:lnTo>
                  <a:lnTo>
                    <a:pt x="8954" y="11150"/>
                  </a:lnTo>
                  <a:lnTo>
                    <a:pt x="9069" y="13284"/>
                  </a:lnTo>
                  <a:lnTo>
                    <a:pt x="9618" y="13817"/>
                  </a:lnTo>
                  <a:lnTo>
                    <a:pt x="10536" y="13817"/>
                  </a:lnTo>
                  <a:lnTo>
                    <a:pt x="11084" y="13284"/>
                  </a:lnTo>
                  <a:lnTo>
                    <a:pt x="11235" y="13042"/>
                  </a:lnTo>
                  <a:lnTo>
                    <a:pt x="11334" y="6362"/>
                  </a:lnTo>
                  <a:lnTo>
                    <a:pt x="11174" y="5626"/>
                  </a:lnTo>
                  <a:lnTo>
                    <a:pt x="11141" y="5473"/>
                  </a:lnTo>
                  <a:lnTo>
                    <a:pt x="11045" y="5029"/>
                  </a:lnTo>
                  <a:lnTo>
                    <a:pt x="10962" y="4648"/>
                  </a:lnTo>
                  <a:lnTo>
                    <a:pt x="10725" y="4267"/>
                  </a:lnTo>
                  <a:lnTo>
                    <a:pt x="10286" y="3390"/>
                  </a:lnTo>
                  <a:lnTo>
                    <a:pt x="10426" y="3187"/>
                  </a:lnTo>
                  <a:lnTo>
                    <a:pt x="10743" y="2908"/>
                  </a:lnTo>
                  <a:lnTo>
                    <a:pt x="11125" y="2628"/>
                  </a:lnTo>
                  <a:close/>
                </a:path>
                <a:path w="19050" h="13970">
                  <a:moveTo>
                    <a:pt x="18074" y="2628"/>
                  </a:moveTo>
                  <a:lnTo>
                    <a:pt x="14429" y="2628"/>
                  </a:lnTo>
                  <a:lnTo>
                    <a:pt x="15133" y="2908"/>
                  </a:lnTo>
                  <a:lnTo>
                    <a:pt x="15006" y="2908"/>
                  </a:lnTo>
                  <a:lnTo>
                    <a:pt x="16522" y="8127"/>
                  </a:lnTo>
                  <a:lnTo>
                    <a:pt x="15949" y="11150"/>
                  </a:lnTo>
                  <a:lnTo>
                    <a:pt x="15792" y="12103"/>
                  </a:lnTo>
                  <a:lnTo>
                    <a:pt x="15747" y="13042"/>
                  </a:lnTo>
                  <a:lnTo>
                    <a:pt x="15874" y="13284"/>
                  </a:lnTo>
                  <a:lnTo>
                    <a:pt x="16521" y="13817"/>
                  </a:lnTo>
                  <a:lnTo>
                    <a:pt x="17462" y="13817"/>
                  </a:lnTo>
                  <a:lnTo>
                    <a:pt x="17843" y="13474"/>
                  </a:lnTo>
                  <a:lnTo>
                    <a:pt x="18023" y="13284"/>
                  </a:lnTo>
                  <a:lnTo>
                    <a:pt x="18150" y="13042"/>
                  </a:lnTo>
                  <a:lnTo>
                    <a:pt x="18453" y="11150"/>
                  </a:lnTo>
                  <a:lnTo>
                    <a:pt x="18834" y="9232"/>
                  </a:lnTo>
                  <a:lnTo>
                    <a:pt x="18773" y="3936"/>
                  </a:lnTo>
                  <a:lnTo>
                    <a:pt x="18074" y="2628"/>
                  </a:lnTo>
                  <a:close/>
                </a:path>
                <a:path w="19050" h="13970">
                  <a:moveTo>
                    <a:pt x="13874" y="0"/>
                  </a:moveTo>
                  <a:lnTo>
                    <a:pt x="10936" y="0"/>
                  </a:lnTo>
                  <a:lnTo>
                    <a:pt x="9703" y="520"/>
                  </a:lnTo>
                  <a:lnTo>
                    <a:pt x="8712" y="1523"/>
                  </a:lnTo>
                  <a:lnTo>
                    <a:pt x="17201" y="1523"/>
                  </a:lnTo>
                  <a:lnTo>
                    <a:pt x="16929" y="1269"/>
                  </a:lnTo>
                  <a:lnTo>
                    <a:pt x="14897" y="241"/>
                  </a:lnTo>
                  <a:lnTo>
                    <a:pt x="13874" y="0"/>
                  </a:lnTo>
                  <a:close/>
                </a:path>
                <a:path w="19050" h="13970">
                  <a:moveTo>
                    <a:pt x="3598" y="241"/>
                  </a:moveTo>
                  <a:lnTo>
                    <a:pt x="3397" y="241"/>
                  </a:lnTo>
                  <a:lnTo>
                    <a:pt x="2136" y="1269"/>
                  </a:lnTo>
                  <a:lnTo>
                    <a:pt x="8461" y="1269"/>
                  </a:lnTo>
                  <a:lnTo>
                    <a:pt x="7721" y="520"/>
                  </a:lnTo>
                  <a:lnTo>
                    <a:pt x="2853" y="520"/>
                  </a:lnTo>
                  <a:lnTo>
                    <a:pt x="3598" y="241"/>
                  </a:lnTo>
                  <a:close/>
                </a:path>
                <a:path w="19050" h="13970">
                  <a:moveTo>
                    <a:pt x="6553" y="0"/>
                  </a:moveTo>
                  <a:lnTo>
                    <a:pt x="4241" y="0"/>
                  </a:lnTo>
                  <a:lnTo>
                    <a:pt x="2853" y="520"/>
                  </a:lnTo>
                  <a:lnTo>
                    <a:pt x="7737" y="520"/>
                  </a:lnTo>
                  <a:lnTo>
                    <a:pt x="6553" y="0"/>
                  </a:lnTo>
                  <a:close/>
                </a:path>
                <a:path w="19050" h="13970">
                  <a:moveTo>
                    <a:pt x="10347" y="241"/>
                  </a:moveTo>
                  <a:lnTo>
                    <a:pt x="7102" y="241"/>
                  </a:lnTo>
                  <a:lnTo>
                    <a:pt x="7737" y="520"/>
                  </a:lnTo>
                  <a:lnTo>
                    <a:pt x="9666" y="520"/>
                  </a:lnTo>
                  <a:lnTo>
                    <a:pt x="10347" y="2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2" name="object 132"/>
            <p:cNvSpPr/>
            <p:nvPr/>
          </p:nvSpPr>
          <p:spPr>
            <a:xfrm>
              <a:off x="11194535" y="5249123"/>
              <a:ext cx="19685" cy="13970"/>
            </a:xfrm>
            <a:custGeom>
              <a:avLst/>
              <a:gdLst/>
              <a:ahLst/>
              <a:cxnLst/>
              <a:rect l="l" t="t" r="r" b="b"/>
              <a:pathLst>
                <a:path w="19684" h="13970">
                  <a:moveTo>
                    <a:pt x="18313" y="12750"/>
                  </a:moveTo>
                  <a:lnTo>
                    <a:pt x="18326" y="12623"/>
                  </a:lnTo>
                  <a:lnTo>
                    <a:pt x="18313" y="12750"/>
                  </a:lnTo>
                  <a:close/>
                </a:path>
                <a:path w="19684" h="13970">
                  <a:moveTo>
                    <a:pt x="17081" y="13843"/>
                  </a:moveTo>
                  <a:lnTo>
                    <a:pt x="16776" y="13843"/>
                  </a:lnTo>
                  <a:lnTo>
                    <a:pt x="16497" y="13728"/>
                  </a:lnTo>
                  <a:lnTo>
                    <a:pt x="16243" y="13525"/>
                  </a:lnTo>
                  <a:lnTo>
                    <a:pt x="15989" y="13309"/>
                  </a:lnTo>
                  <a:lnTo>
                    <a:pt x="15862" y="13068"/>
                  </a:lnTo>
                  <a:lnTo>
                    <a:pt x="15862" y="12776"/>
                  </a:lnTo>
                  <a:lnTo>
                    <a:pt x="15862" y="12395"/>
                  </a:lnTo>
                  <a:lnTo>
                    <a:pt x="16078" y="11087"/>
                  </a:lnTo>
                  <a:lnTo>
                    <a:pt x="16497" y="8877"/>
                  </a:lnTo>
                  <a:lnTo>
                    <a:pt x="16637" y="8153"/>
                  </a:lnTo>
                  <a:lnTo>
                    <a:pt x="16700" y="7327"/>
                  </a:lnTo>
                  <a:lnTo>
                    <a:pt x="16700" y="6388"/>
                  </a:lnTo>
                  <a:lnTo>
                    <a:pt x="16700" y="5651"/>
                  </a:lnTo>
                  <a:lnTo>
                    <a:pt x="16573" y="4940"/>
                  </a:lnTo>
                  <a:lnTo>
                    <a:pt x="15443" y="3225"/>
                  </a:lnTo>
                  <a:lnTo>
                    <a:pt x="15024" y="2844"/>
                  </a:lnTo>
                  <a:lnTo>
                    <a:pt x="14287" y="2552"/>
                  </a:lnTo>
                  <a:lnTo>
                    <a:pt x="13195" y="2349"/>
                  </a:lnTo>
                  <a:lnTo>
                    <a:pt x="12585" y="2349"/>
                  </a:lnTo>
                  <a:lnTo>
                    <a:pt x="12242" y="2362"/>
                  </a:lnTo>
                  <a:lnTo>
                    <a:pt x="12090" y="2387"/>
                  </a:lnTo>
                  <a:lnTo>
                    <a:pt x="11684" y="2489"/>
                  </a:lnTo>
                  <a:lnTo>
                    <a:pt x="11506" y="2552"/>
                  </a:lnTo>
                  <a:lnTo>
                    <a:pt x="11239" y="2654"/>
                  </a:lnTo>
                  <a:lnTo>
                    <a:pt x="10972" y="2832"/>
                  </a:lnTo>
                  <a:lnTo>
                    <a:pt x="10718" y="3048"/>
                  </a:lnTo>
                  <a:lnTo>
                    <a:pt x="10541" y="3213"/>
                  </a:lnTo>
                  <a:lnTo>
                    <a:pt x="10388" y="3390"/>
                  </a:lnTo>
                  <a:lnTo>
                    <a:pt x="11112" y="4838"/>
                  </a:lnTo>
                  <a:lnTo>
                    <a:pt x="11531" y="6769"/>
                  </a:lnTo>
                  <a:lnTo>
                    <a:pt x="11531" y="9271"/>
                  </a:lnTo>
                  <a:lnTo>
                    <a:pt x="11531" y="9766"/>
                  </a:lnTo>
                  <a:lnTo>
                    <a:pt x="11506" y="10274"/>
                  </a:lnTo>
                  <a:lnTo>
                    <a:pt x="11480" y="10769"/>
                  </a:lnTo>
                  <a:lnTo>
                    <a:pt x="11442" y="11379"/>
                  </a:lnTo>
                  <a:lnTo>
                    <a:pt x="11430" y="11988"/>
                  </a:lnTo>
                  <a:lnTo>
                    <a:pt x="11430" y="12598"/>
                  </a:lnTo>
                  <a:lnTo>
                    <a:pt x="11404" y="12941"/>
                  </a:lnTo>
                  <a:lnTo>
                    <a:pt x="11277" y="13233"/>
                  </a:lnTo>
                  <a:lnTo>
                    <a:pt x="11049" y="13449"/>
                  </a:lnTo>
                  <a:lnTo>
                    <a:pt x="10820" y="13677"/>
                  </a:lnTo>
                  <a:lnTo>
                    <a:pt x="10528" y="13792"/>
                  </a:lnTo>
                  <a:lnTo>
                    <a:pt x="10185" y="13792"/>
                  </a:lnTo>
                  <a:lnTo>
                    <a:pt x="9855" y="13792"/>
                  </a:lnTo>
                  <a:lnTo>
                    <a:pt x="9563" y="13677"/>
                  </a:lnTo>
                  <a:lnTo>
                    <a:pt x="9334" y="13449"/>
                  </a:lnTo>
                  <a:lnTo>
                    <a:pt x="9105" y="13233"/>
                  </a:lnTo>
                  <a:lnTo>
                    <a:pt x="8978" y="12941"/>
                  </a:lnTo>
                  <a:lnTo>
                    <a:pt x="8953" y="12598"/>
                  </a:lnTo>
                  <a:lnTo>
                    <a:pt x="8978" y="11976"/>
                  </a:lnTo>
                  <a:lnTo>
                    <a:pt x="8991" y="11366"/>
                  </a:lnTo>
                  <a:lnTo>
                    <a:pt x="9029" y="10782"/>
                  </a:lnTo>
                  <a:lnTo>
                    <a:pt x="9067" y="10185"/>
                  </a:lnTo>
                  <a:lnTo>
                    <a:pt x="9080" y="9613"/>
                  </a:lnTo>
                  <a:lnTo>
                    <a:pt x="9080" y="9042"/>
                  </a:lnTo>
                  <a:lnTo>
                    <a:pt x="9080" y="7810"/>
                  </a:lnTo>
                  <a:lnTo>
                    <a:pt x="8991" y="6921"/>
                  </a:lnTo>
                  <a:lnTo>
                    <a:pt x="8826" y="6388"/>
                  </a:lnTo>
                  <a:lnTo>
                    <a:pt x="8661" y="5499"/>
                  </a:lnTo>
                  <a:lnTo>
                    <a:pt x="8280" y="4673"/>
                  </a:lnTo>
                  <a:lnTo>
                    <a:pt x="7696" y="3911"/>
                  </a:lnTo>
                  <a:lnTo>
                    <a:pt x="7543" y="3708"/>
                  </a:lnTo>
                  <a:lnTo>
                    <a:pt x="7099" y="3175"/>
                  </a:lnTo>
                  <a:lnTo>
                    <a:pt x="6819" y="2895"/>
                  </a:lnTo>
                  <a:lnTo>
                    <a:pt x="6578" y="2768"/>
                  </a:lnTo>
                  <a:lnTo>
                    <a:pt x="6108" y="2514"/>
                  </a:lnTo>
                  <a:lnTo>
                    <a:pt x="5892" y="2425"/>
                  </a:lnTo>
                  <a:lnTo>
                    <a:pt x="5664" y="2374"/>
                  </a:lnTo>
                  <a:lnTo>
                    <a:pt x="5448" y="2374"/>
                  </a:lnTo>
                  <a:lnTo>
                    <a:pt x="5118" y="2387"/>
                  </a:lnTo>
                  <a:lnTo>
                    <a:pt x="4800" y="2463"/>
                  </a:lnTo>
                  <a:lnTo>
                    <a:pt x="4432" y="2641"/>
                  </a:lnTo>
                  <a:lnTo>
                    <a:pt x="4013" y="2933"/>
                  </a:lnTo>
                  <a:lnTo>
                    <a:pt x="3378" y="3416"/>
                  </a:lnTo>
                  <a:lnTo>
                    <a:pt x="3086" y="3695"/>
                  </a:lnTo>
                  <a:lnTo>
                    <a:pt x="3048" y="3822"/>
                  </a:lnTo>
                  <a:lnTo>
                    <a:pt x="2806" y="4140"/>
                  </a:lnTo>
                  <a:lnTo>
                    <a:pt x="2654" y="4381"/>
                  </a:lnTo>
                  <a:lnTo>
                    <a:pt x="2514" y="4622"/>
                  </a:lnTo>
                  <a:lnTo>
                    <a:pt x="2438" y="12649"/>
                  </a:lnTo>
                  <a:lnTo>
                    <a:pt x="2438" y="12979"/>
                  </a:lnTo>
                  <a:lnTo>
                    <a:pt x="2324" y="13258"/>
                  </a:lnTo>
                  <a:lnTo>
                    <a:pt x="2082" y="13487"/>
                  </a:lnTo>
                  <a:lnTo>
                    <a:pt x="1841" y="13728"/>
                  </a:lnTo>
                  <a:lnTo>
                    <a:pt x="1549" y="13843"/>
                  </a:lnTo>
                  <a:lnTo>
                    <a:pt x="1206" y="13843"/>
                  </a:lnTo>
                  <a:lnTo>
                    <a:pt x="876" y="13843"/>
                  </a:lnTo>
                  <a:lnTo>
                    <a:pt x="584" y="13728"/>
                  </a:lnTo>
                  <a:lnTo>
                    <a:pt x="355" y="13487"/>
                  </a:lnTo>
                  <a:lnTo>
                    <a:pt x="114" y="13258"/>
                  </a:lnTo>
                  <a:lnTo>
                    <a:pt x="0" y="12979"/>
                  </a:lnTo>
                  <a:lnTo>
                    <a:pt x="0" y="12649"/>
                  </a:lnTo>
                  <a:lnTo>
                    <a:pt x="0" y="1625"/>
                  </a:lnTo>
                  <a:lnTo>
                    <a:pt x="0" y="1295"/>
                  </a:lnTo>
                  <a:lnTo>
                    <a:pt x="114" y="1016"/>
                  </a:lnTo>
                  <a:lnTo>
                    <a:pt x="355" y="787"/>
                  </a:lnTo>
                  <a:lnTo>
                    <a:pt x="584" y="546"/>
                  </a:lnTo>
                  <a:lnTo>
                    <a:pt x="876" y="444"/>
                  </a:lnTo>
                  <a:lnTo>
                    <a:pt x="1206" y="444"/>
                  </a:lnTo>
                  <a:lnTo>
                    <a:pt x="1727" y="444"/>
                  </a:lnTo>
                  <a:lnTo>
                    <a:pt x="2120" y="685"/>
                  </a:lnTo>
                  <a:lnTo>
                    <a:pt x="2374" y="1193"/>
                  </a:lnTo>
                  <a:lnTo>
                    <a:pt x="3340" y="406"/>
                  </a:lnTo>
                  <a:lnTo>
                    <a:pt x="4356" y="25"/>
                  </a:lnTo>
                  <a:lnTo>
                    <a:pt x="5397" y="25"/>
                  </a:lnTo>
                  <a:lnTo>
                    <a:pt x="6667" y="25"/>
                  </a:lnTo>
                  <a:lnTo>
                    <a:pt x="7823" y="533"/>
                  </a:lnTo>
                  <a:lnTo>
                    <a:pt x="8826" y="1549"/>
                  </a:lnTo>
                  <a:lnTo>
                    <a:pt x="9842" y="520"/>
                  </a:lnTo>
                  <a:lnTo>
                    <a:pt x="11112" y="0"/>
                  </a:lnTo>
                  <a:lnTo>
                    <a:pt x="12661" y="0"/>
                  </a:lnTo>
                  <a:lnTo>
                    <a:pt x="13881" y="0"/>
                  </a:lnTo>
                  <a:lnTo>
                    <a:pt x="19151" y="5054"/>
                  </a:lnTo>
                  <a:lnTo>
                    <a:pt x="19151" y="6223"/>
                  </a:lnTo>
                  <a:lnTo>
                    <a:pt x="19151" y="7607"/>
                  </a:lnTo>
                  <a:lnTo>
                    <a:pt x="18948" y="9258"/>
                  </a:lnTo>
                  <a:lnTo>
                    <a:pt x="18567" y="11176"/>
                  </a:lnTo>
                  <a:lnTo>
                    <a:pt x="18415" y="12128"/>
                  </a:lnTo>
                  <a:lnTo>
                    <a:pt x="18326" y="12623"/>
                  </a:lnTo>
                  <a:lnTo>
                    <a:pt x="18300" y="12979"/>
                  </a:lnTo>
                  <a:lnTo>
                    <a:pt x="18186" y="13258"/>
                  </a:lnTo>
                  <a:lnTo>
                    <a:pt x="17957" y="13500"/>
                  </a:lnTo>
                  <a:lnTo>
                    <a:pt x="17703" y="13728"/>
                  </a:lnTo>
                  <a:lnTo>
                    <a:pt x="17411" y="13843"/>
                  </a:lnTo>
                  <a:lnTo>
                    <a:pt x="17081" y="1384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3" name="object 133"/>
            <p:cNvSpPr/>
            <p:nvPr/>
          </p:nvSpPr>
          <p:spPr>
            <a:xfrm>
              <a:off x="11216811" y="5249148"/>
              <a:ext cx="19050" cy="13970"/>
            </a:xfrm>
            <a:custGeom>
              <a:avLst/>
              <a:gdLst/>
              <a:ahLst/>
              <a:cxnLst/>
              <a:rect l="l" t="t" r="r" b="b"/>
              <a:pathLst>
                <a:path w="19050" h="13970">
                  <a:moveTo>
                    <a:pt x="3581" y="3149"/>
                  </a:moveTo>
                  <a:lnTo>
                    <a:pt x="0" y="3149"/>
                  </a:lnTo>
                  <a:lnTo>
                    <a:pt x="50" y="13284"/>
                  </a:lnTo>
                  <a:lnTo>
                    <a:pt x="584" y="13817"/>
                  </a:lnTo>
                  <a:lnTo>
                    <a:pt x="1609" y="13817"/>
                  </a:lnTo>
                  <a:lnTo>
                    <a:pt x="2157" y="13284"/>
                  </a:lnTo>
                  <a:lnTo>
                    <a:pt x="2287" y="13042"/>
                  </a:lnTo>
                  <a:lnTo>
                    <a:pt x="2399" y="4648"/>
                  </a:lnTo>
                  <a:lnTo>
                    <a:pt x="2600" y="4267"/>
                  </a:lnTo>
                  <a:lnTo>
                    <a:pt x="2827" y="3936"/>
                  </a:lnTo>
                  <a:lnTo>
                    <a:pt x="3263" y="3390"/>
                  </a:lnTo>
                  <a:lnTo>
                    <a:pt x="3581" y="3149"/>
                  </a:lnTo>
                  <a:close/>
                </a:path>
                <a:path w="19050" h="13970">
                  <a:moveTo>
                    <a:pt x="10474" y="3149"/>
                  </a:moveTo>
                  <a:lnTo>
                    <a:pt x="6984" y="3149"/>
                  </a:lnTo>
                  <a:lnTo>
                    <a:pt x="8166" y="4648"/>
                  </a:lnTo>
                  <a:lnTo>
                    <a:pt x="8547" y="5473"/>
                  </a:lnTo>
                  <a:lnTo>
                    <a:pt x="8712" y="6362"/>
                  </a:lnTo>
                  <a:lnTo>
                    <a:pt x="8830" y="6743"/>
                  </a:lnTo>
                  <a:lnTo>
                    <a:pt x="8954" y="11150"/>
                  </a:lnTo>
                  <a:lnTo>
                    <a:pt x="9069" y="13284"/>
                  </a:lnTo>
                  <a:lnTo>
                    <a:pt x="9618" y="13817"/>
                  </a:lnTo>
                  <a:lnTo>
                    <a:pt x="10531" y="13817"/>
                  </a:lnTo>
                  <a:lnTo>
                    <a:pt x="11095" y="13284"/>
                  </a:lnTo>
                  <a:lnTo>
                    <a:pt x="11240" y="13042"/>
                  </a:lnTo>
                  <a:lnTo>
                    <a:pt x="11334" y="6362"/>
                  </a:lnTo>
                  <a:lnTo>
                    <a:pt x="11174" y="5626"/>
                  </a:lnTo>
                  <a:lnTo>
                    <a:pt x="11141" y="5473"/>
                  </a:lnTo>
                  <a:lnTo>
                    <a:pt x="11045" y="5029"/>
                  </a:lnTo>
                  <a:lnTo>
                    <a:pt x="10962" y="4648"/>
                  </a:lnTo>
                  <a:lnTo>
                    <a:pt x="10725" y="4267"/>
                  </a:lnTo>
                  <a:lnTo>
                    <a:pt x="10286" y="3390"/>
                  </a:lnTo>
                  <a:lnTo>
                    <a:pt x="10474" y="3149"/>
                  </a:lnTo>
                  <a:close/>
                </a:path>
                <a:path w="19050" h="13970">
                  <a:moveTo>
                    <a:pt x="18361" y="3149"/>
                  </a:moveTo>
                  <a:lnTo>
                    <a:pt x="15267" y="3149"/>
                  </a:lnTo>
                  <a:lnTo>
                    <a:pt x="15946" y="3797"/>
                  </a:lnTo>
                  <a:lnTo>
                    <a:pt x="16040" y="3936"/>
                  </a:lnTo>
                  <a:lnTo>
                    <a:pt x="16354" y="4648"/>
                  </a:lnTo>
                  <a:lnTo>
                    <a:pt x="16479" y="5029"/>
                  </a:lnTo>
                  <a:lnTo>
                    <a:pt x="16522" y="8127"/>
                  </a:lnTo>
                  <a:lnTo>
                    <a:pt x="15949" y="11150"/>
                  </a:lnTo>
                  <a:lnTo>
                    <a:pt x="15792" y="12103"/>
                  </a:lnTo>
                  <a:lnTo>
                    <a:pt x="15747" y="13042"/>
                  </a:lnTo>
                  <a:lnTo>
                    <a:pt x="15874" y="13284"/>
                  </a:lnTo>
                  <a:lnTo>
                    <a:pt x="16521" y="13817"/>
                  </a:lnTo>
                  <a:lnTo>
                    <a:pt x="17462" y="13817"/>
                  </a:lnTo>
                  <a:lnTo>
                    <a:pt x="17843" y="13474"/>
                  </a:lnTo>
                  <a:lnTo>
                    <a:pt x="18023" y="13284"/>
                  </a:lnTo>
                  <a:lnTo>
                    <a:pt x="18150" y="13042"/>
                  </a:lnTo>
                  <a:lnTo>
                    <a:pt x="18453" y="11150"/>
                  </a:lnTo>
                  <a:lnTo>
                    <a:pt x="18834" y="9232"/>
                  </a:lnTo>
                  <a:lnTo>
                    <a:pt x="18761" y="3936"/>
                  </a:lnTo>
                  <a:lnTo>
                    <a:pt x="18484" y="3390"/>
                  </a:lnTo>
                  <a:lnTo>
                    <a:pt x="18361" y="3149"/>
                  </a:lnTo>
                  <a:close/>
                </a:path>
                <a:path w="19050" h="13970">
                  <a:moveTo>
                    <a:pt x="6857" y="3022"/>
                  </a:moveTo>
                  <a:lnTo>
                    <a:pt x="3748" y="3022"/>
                  </a:lnTo>
                  <a:lnTo>
                    <a:pt x="3581" y="3149"/>
                  </a:lnTo>
                  <a:lnTo>
                    <a:pt x="6984" y="3149"/>
                  </a:lnTo>
                  <a:lnTo>
                    <a:pt x="6857" y="3022"/>
                  </a:lnTo>
                  <a:close/>
                </a:path>
                <a:path w="19050" h="13970">
                  <a:moveTo>
                    <a:pt x="15129" y="3022"/>
                  </a:moveTo>
                  <a:lnTo>
                    <a:pt x="10591" y="3022"/>
                  </a:lnTo>
                  <a:lnTo>
                    <a:pt x="10474" y="3149"/>
                  </a:lnTo>
                  <a:lnTo>
                    <a:pt x="15267" y="3149"/>
                  </a:lnTo>
                  <a:lnTo>
                    <a:pt x="15129" y="3022"/>
                  </a:lnTo>
                  <a:close/>
                </a:path>
                <a:path w="19050" h="13970">
                  <a:moveTo>
                    <a:pt x="1778" y="520"/>
                  </a:moveTo>
                  <a:lnTo>
                    <a:pt x="469" y="520"/>
                  </a:lnTo>
                  <a:lnTo>
                    <a:pt x="0" y="990"/>
                  </a:lnTo>
                  <a:lnTo>
                    <a:pt x="0" y="3022"/>
                  </a:lnTo>
                  <a:lnTo>
                    <a:pt x="3734" y="3022"/>
                  </a:lnTo>
                  <a:lnTo>
                    <a:pt x="4299" y="2628"/>
                  </a:lnTo>
                  <a:lnTo>
                    <a:pt x="18074" y="2628"/>
                  </a:lnTo>
                  <a:lnTo>
                    <a:pt x="17691" y="1981"/>
                  </a:lnTo>
                  <a:lnTo>
                    <a:pt x="17201" y="1523"/>
                  </a:lnTo>
                  <a:lnTo>
                    <a:pt x="8712" y="1523"/>
                  </a:lnTo>
                  <a:lnTo>
                    <a:pt x="8461" y="1269"/>
                  </a:lnTo>
                  <a:lnTo>
                    <a:pt x="2311" y="1269"/>
                  </a:lnTo>
                  <a:lnTo>
                    <a:pt x="2006" y="660"/>
                  </a:lnTo>
                  <a:lnTo>
                    <a:pt x="1778" y="520"/>
                  </a:lnTo>
                  <a:close/>
                </a:path>
                <a:path w="19050" h="13970">
                  <a:moveTo>
                    <a:pt x="11078" y="2628"/>
                  </a:moveTo>
                  <a:lnTo>
                    <a:pt x="6255" y="2628"/>
                  </a:lnTo>
                  <a:lnTo>
                    <a:pt x="6990" y="3022"/>
                  </a:lnTo>
                  <a:lnTo>
                    <a:pt x="10591" y="3022"/>
                  </a:lnTo>
                  <a:lnTo>
                    <a:pt x="11078" y="2628"/>
                  </a:lnTo>
                  <a:close/>
                </a:path>
                <a:path w="19050" h="13970">
                  <a:moveTo>
                    <a:pt x="18074" y="2628"/>
                  </a:moveTo>
                  <a:lnTo>
                    <a:pt x="14703" y="2628"/>
                  </a:lnTo>
                  <a:lnTo>
                    <a:pt x="15129" y="3022"/>
                  </a:lnTo>
                  <a:lnTo>
                    <a:pt x="18307" y="3022"/>
                  </a:lnTo>
                  <a:lnTo>
                    <a:pt x="18074" y="2628"/>
                  </a:lnTo>
                  <a:close/>
                </a:path>
                <a:path w="19050" h="13970">
                  <a:moveTo>
                    <a:pt x="13874" y="0"/>
                  </a:moveTo>
                  <a:lnTo>
                    <a:pt x="10936" y="0"/>
                  </a:lnTo>
                  <a:lnTo>
                    <a:pt x="9703" y="520"/>
                  </a:lnTo>
                  <a:lnTo>
                    <a:pt x="8712" y="1523"/>
                  </a:lnTo>
                  <a:lnTo>
                    <a:pt x="17201" y="1523"/>
                  </a:lnTo>
                  <a:lnTo>
                    <a:pt x="16929" y="1269"/>
                  </a:lnTo>
                  <a:lnTo>
                    <a:pt x="14897" y="241"/>
                  </a:lnTo>
                  <a:lnTo>
                    <a:pt x="13874" y="0"/>
                  </a:lnTo>
                  <a:close/>
                </a:path>
                <a:path w="19050" h="13970">
                  <a:moveTo>
                    <a:pt x="3598" y="241"/>
                  </a:moveTo>
                  <a:lnTo>
                    <a:pt x="3397" y="241"/>
                  </a:lnTo>
                  <a:lnTo>
                    <a:pt x="2136" y="1269"/>
                  </a:lnTo>
                  <a:lnTo>
                    <a:pt x="8461" y="1269"/>
                  </a:lnTo>
                  <a:lnTo>
                    <a:pt x="7721" y="520"/>
                  </a:lnTo>
                  <a:lnTo>
                    <a:pt x="2853" y="520"/>
                  </a:lnTo>
                  <a:lnTo>
                    <a:pt x="3598" y="241"/>
                  </a:lnTo>
                  <a:close/>
                </a:path>
                <a:path w="19050" h="13970">
                  <a:moveTo>
                    <a:pt x="6565" y="0"/>
                  </a:moveTo>
                  <a:lnTo>
                    <a:pt x="4241" y="0"/>
                  </a:lnTo>
                  <a:lnTo>
                    <a:pt x="2853" y="520"/>
                  </a:lnTo>
                  <a:lnTo>
                    <a:pt x="7737" y="520"/>
                  </a:lnTo>
                  <a:lnTo>
                    <a:pt x="6565" y="0"/>
                  </a:lnTo>
                  <a:close/>
                </a:path>
                <a:path w="19050" h="13970">
                  <a:moveTo>
                    <a:pt x="10347" y="241"/>
                  </a:moveTo>
                  <a:lnTo>
                    <a:pt x="7108" y="241"/>
                  </a:lnTo>
                  <a:lnTo>
                    <a:pt x="7737" y="520"/>
                  </a:lnTo>
                  <a:lnTo>
                    <a:pt x="9666" y="520"/>
                  </a:lnTo>
                  <a:lnTo>
                    <a:pt x="10347" y="2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4" name="object 134"/>
            <p:cNvSpPr/>
            <p:nvPr/>
          </p:nvSpPr>
          <p:spPr>
            <a:xfrm>
              <a:off x="11216697" y="5249123"/>
              <a:ext cx="19685" cy="13970"/>
            </a:xfrm>
            <a:custGeom>
              <a:avLst/>
              <a:gdLst/>
              <a:ahLst/>
              <a:cxnLst/>
              <a:rect l="l" t="t" r="r" b="b"/>
              <a:pathLst>
                <a:path w="19684" h="13970">
                  <a:moveTo>
                    <a:pt x="18313" y="12750"/>
                  </a:moveTo>
                  <a:lnTo>
                    <a:pt x="18326" y="12623"/>
                  </a:lnTo>
                  <a:lnTo>
                    <a:pt x="18313" y="12750"/>
                  </a:lnTo>
                  <a:close/>
                </a:path>
                <a:path w="19684" h="13970">
                  <a:moveTo>
                    <a:pt x="17081" y="13843"/>
                  </a:moveTo>
                  <a:lnTo>
                    <a:pt x="16776" y="13843"/>
                  </a:lnTo>
                  <a:lnTo>
                    <a:pt x="16497" y="13728"/>
                  </a:lnTo>
                  <a:lnTo>
                    <a:pt x="16243" y="13525"/>
                  </a:lnTo>
                  <a:lnTo>
                    <a:pt x="15989" y="13309"/>
                  </a:lnTo>
                  <a:lnTo>
                    <a:pt x="15862" y="13068"/>
                  </a:lnTo>
                  <a:lnTo>
                    <a:pt x="15862" y="12776"/>
                  </a:lnTo>
                  <a:lnTo>
                    <a:pt x="15862" y="12395"/>
                  </a:lnTo>
                  <a:lnTo>
                    <a:pt x="16078" y="11087"/>
                  </a:lnTo>
                  <a:lnTo>
                    <a:pt x="16497" y="8877"/>
                  </a:lnTo>
                  <a:lnTo>
                    <a:pt x="16637" y="8153"/>
                  </a:lnTo>
                  <a:lnTo>
                    <a:pt x="16700" y="7327"/>
                  </a:lnTo>
                  <a:lnTo>
                    <a:pt x="16700" y="6388"/>
                  </a:lnTo>
                  <a:lnTo>
                    <a:pt x="16700" y="5651"/>
                  </a:lnTo>
                  <a:lnTo>
                    <a:pt x="16573" y="4940"/>
                  </a:lnTo>
                  <a:lnTo>
                    <a:pt x="15443" y="3225"/>
                  </a:lnTo>
                  <a:lnTo>
                    <a:pt x="15024" y="2844"/>
                  </a:lnTo>
                  <a:lnTo>
                    <a:pt x="14287" y="2552"/>
                  </a:lnTo>
                  <a:lnTo>
                    <a:pt x="13195" y="2349"/>
                  </a:lnTo>
                  <a:lnTo>
                    <a:pt x="12585" y="2349"/>
                  </a:lnTo>
                  <a:lnTo>
                    <a:pt x="12242" y="2362"/>
                  </a:lnTo>
                  <a:lnTo>
                    <a:pt x="12090" y="2387"/>
                  </a:lnTo>
                  <a:lnTo>
                    <a:pt x="11684" y="2489"/>
                  </a:lnTo>
                  <a:lnTo>
                    <a:pt x="11506" y="2552"/>
                  </a:lnTo>
                  <a:lnTo>
                    <a:pt x="11239" y="2654"/>
                  </a:lnTo>
                  <a:lnTo>
                    <a:pt x="10972" y="2832"/>
                  </a:lnTo>
                  <a:lnTo>
                    <a:pt x="10706" y="3048"/>
                  </a:lnTo>
                  <a:lnTo>
                    <a:pt x="10541" y="3213"/>
                  </a:lnTo>
                  <a:lnTo>
                    <a:pt x="10388" y="3390"/>
                  </a:lnTo>
                  <a:lnTo>
                    <a:pt x="11112" y="4838"/>
                  </a:lnTo>
                  <a:lnTo>
                    <a:pt x="11531" y="6769"/>
                  </a:lnTo>
                  <a:lnTo>
                    <a:pt x="11531" y="9271"/>
                  </a:lnTo>
                  <a:lnTo>
                    <a:pt x="11531" y="9766"/>
                  </a:lnTo>
                  <a:lnTo>
                    <a:pt x="11506" y="10274"/>
                  </a:lnTo>
                  <a:lnTo>
                    <a:pt x="11480" y="10769"/>
                  </a:lnTo>
                  <a:lnTo>
                    <a:pt x="11442" y="11379"/>
                  </a:lnTo>
                  <a:lnTo>
                    <a:pt x="11430" y="11988"/>
                  </a:lnTo>
                  <a:lnTo>
                    <a:pt x="11430" y="12598"/>
                  </a:lnTo>
                  <a:lnTo>
                    <a:pt x="11404" y="12941"/>
                  </a:lnTo>
                  <a:lnTo>
                    <a:pt x="11290" y="13233"/>
                  </a:lnTo>
                  <a:lnTo>
                    <a:pt x="11049" y="13449"/>
                  </a:lnTo>
                  <a:lnTo>
                    <a:pt x="10820" y="13677"/>
                  </a:lnTo>
                  <a:lnTo>
                    <a:pt x="10528" y="13792"/>
                  </a:lnTo>
                  <a:lnTo>
                    <a:pt x="10185" y="13792"/>
                  </a:lnTo>
                  <a:lnTo>
                    <a:pt x="9855" y="13792"/>
                  </a:lnTo>
                  <a:lnTo>
                    <a:pt x="9563" y="13677"/>
                  </a:lnTo>
                  <a:lnTo>
                    <a:pt x="9334" y="13449"/>
                  </a:lnTo>
                  <a:lnTo>
                    <a:pt x="9105" y="13233"/>
                  </a:lnTo>
                  <a:lnTo>
                    <a:pt x="8978" y="12941"/>
                  </a:lnTo>
                  <a:lnTo>
                    <a:pt x="8953" y="12598"/>
                  </a:lnTo>
                  <a:lnTo>
                    <a:pt x="8978" y="11976"/>
                  </a:lnTo>
                  <a:lnTo>
                    <a:pt x="8991" y="11366"/>
                  </a:lnTo>
                  <a:lnTo>
                    <a:pt x="9029" y="10782"/>
                  </a:lnTo>
                  <a:lnTo>
                    <a:pt x="9067" y="10185"/>
                  </a:lnTo>
                  <a:lnTo>
                    <a:pt x="9080" y="9613"/>
                  </a:lnTo>
                  <a:lnTo>
                    <a:pt x="9080" y="9042"/>
                  </a:lnTo>
                  <a:lnTo>
                    <a:pt x="9080" y="7810"/>
                  </a:lnTo>
                  <a:lnTo>
                    <a:pt x="8991" y="6921"/>
                  </a:lnTo>
                  <a:lnTo>
                    <a:pt x="8826" y="6388"/>
                  </a:lnTo>
                  <a:lnTo>
                    <a:pt x="8661" y="5499"/>
                  </a:lnTo>
                  <a:lnTo>
                    <a:pt x="8280" y="4673"/>
                  </a:lnTo>
                  <a:lnTo>
                    <a:pt x="7696" y="3911"/>
                  </a:lnTo>
                  <a:lnTo>
                    <a:pt x="7543" y="3708"/>
                  </a:lnTo>
                  <a:lnTo>
                    <a:pt x="7099" y="3175"/>
                  </a:lnTo>
                  <a:lnTo>
                    <a:pt x="6819" y="2895"/>
                  </a:lnTo>
                  <a:lnTo>
                    <a:pt x="6578" y="2768"/>
                  </a:lnTo>
                  <a:lnTo>
                    <a:pt x="6108" y="2514"/>
                  </a:lnTo>
                  <a:lnTo>
                    <a:pt x="5892" y="2425"/>
                  </a:lnTo>
                  <a:lnTo>
                    <a:pt x="5664" y="2374"/>
                  </a:lnTo>
                  <a:lnTo>
                    <a:pt x="5448" y="2374"/>
                  </a:lnTo>
                  <a:lnTo>
                    <a:pt x="5118" y="2387"/>
                  </a:lnTo>
                  <a:lnTo>
                    <a:pt x="4800" y="2463"/>
                  </a:lnTo>
                  <a:lnTo>
                    <a:pt x="4432" y="2641"/>
                  </a:lnTo>
                  <a:lnTo>
                    <a:pt x="4013" y="2933"/>
                  </a:lnTo>
                  <a:lnTo>
                    <a:pt x="3378" y="3416"/>
                  </a:lnTo>
                  <a:lnTo>
                    <a:pt x="3086" y="3695"/>
                  </a:lnTo>
                  <a:lnTo>
                    <a:pt x="3048" y="3822"/>
                  </a:lnTo>
                  <a:lnTo>
                    <a:pt x="2806" y="4140"/>
                  </a:lnTo>
                  <a:lnTo>
                    <a:pt x="2654" y="4381"/>
                  </a:lnTo>
                  <a:lnTo>
                    <a:pt x="2514" y="4622"/>
                  </a:lnTo>
                  <a:lnTo>
                    <a:pt x="2438" y="12649"/>
                  </a:lnTo>
                  <a:lnTo>
                    <a:pt x="2438" y="12979"/>
                  </a:lnTo>
                  <a:lnTo>
                    <a:pt x="2324" y="13258"/>
                  </a:lnTo>
                  <a:lnTo>
                    <a:pt x="2082" y="13487"/>
                  </a:lnTo>
                  <a:lnTo>
                    <a:pt x="1841" y="13728"/>
                  </a:lnTo>
                  <a:lnTo>
                    <a:pt x="1549" y="13843"/>
                  </a:lnTo>
                  <a:lnTo>
                    <a:pt x="1206" y="13843"/>
                  </a:lnTo>
                  <a:lnTo>
                    <a:pt x="876" y="13843"/>
                  </a:lnTo>
                  <a:lnTo>
                    <a:pt x="584" y="13728"/>
                  </a:lnTo>
                  <a:lnTo>
                    <a:pt x="355" y="13487"/>
                  </a:lnTo>
                  <a:lnTo>
                    <a:pt x="114" y="13258"/>
                  </a:lnTo>
                  <a:lnTo>
                    <a:pt x="0" y="12979"/>
                  </a:lnTo>
                  <a:lnTo>
                    <a:pt x="0" y="12649"/>
                  </a:lnTo>
                  <a:lnTo>
                    <a:pt x="0" y="1625"/>
                  </a:lnTo>
                  <a:lnTo>
                    <a:pt x="0" y="1295"/>
                  </a:lnTo>
                  <a:lnTo>
                    <a:pt x="114" y="1016"/>
                  </a:lnTo>
                  <a:lnTo>
                    <a:pt x="355" y="787"/>
                  </a:lnTo>
                  <a:lnTo>
                    <a:pt x="584" y="546"/>
                  </a:lnTo>
                  <a:lnTo>
                    <a:pt x="876" y="444"/>
                  </a:lnTo>
                  <a:lnTo>
                    <a:pt x="1206" y="444"/>
                  </a:lnTo>
                  <a:lnTo>
                    <a:pt x="1727" y="444"/>
                  </a:lnTo>
                  <a:lnTo>
                    <a:pt x="2120" y="685"/>
                  </a:lnTo>
                  <a:lnTo>
                    <a:pt x="2374" y="1193"/>
                  </a:lnTo>
                  <a:lnTo>
                    <a:pt x="3340" y="406"/>
                  </a:lnTo>
                  <a:lnTo>
                    <a:pt x="4356" y="25"/>
                  </a:lnTo>
                  <a:lnTo>
                    <a:pt x="5397" y="25"/>
                  </a:lnTo>
                  <a:lnTo>
                    <a:pt x="6680" y="25"/>
                  </a:lnTo>
                  <a:lnTo>
                    <a:pt x="7823" y="533"/>
                  </a:lnTo>
                  <a:lnTo>
                    <a:pt x="8826" y="1549"/>
                  </a:lnTo>
                  <a:lnTo>
                    <a:pt x="9842" y="520"/>
                  </a:lnTo>
                  <a:lnTo>
                    <a:pt x="11112" y="0"/>
                  </a:lnTo>
                  <a:lnTo>
                    <a:pt x="12661" y="0"/>
                  </a:lnTo>
                  <a:lnTo>
                    <a:pt x="13881" y="0"/>
                  </a:lnTo>
                  <a:lnTo>
                    <a:pt x="19151" y="5054"/>
                  </a:lnTo>
                  <a:lnTo>
                    <a:pt x="19151" y="6223"/>
                  </a:lnTo>
                  <a:lnTo>
                    <a:pt x="19151" y="7607"/>
                  </a:lnTo>
                  <a:lnTo>
                    <a:pt x="18948" y="9258"/>
                  </a:lnTo>
                  <a:lnTo>
                    <a:pt x="18567" y="11176"/>
                  </a:lnTo>
                  <a:lnTo>
                    <a:pt x="18415" y="12128"/>
                  </a:lnTo>
                  <a:lnTo>
                    <a:pt x="18326" y="12623"/>
                  </a:lnTo>
                  <a:lnTo>
                    <a:pt x="18300" y="12979"/>
                  </a:lnTo>
                  <a:lnTo>
                    <a:pt x="18186" y="13258"/>
                  </a:lnTo>
                  <a:lnTo>
                    <a:pt x="17957" y="13500"/>
                  </a:lnTo>
                  <a:lnTo>
                    <a:pt x="17703" y="13728"/>
                  </a:lnTo>
                  <a:lnTo>
                    <a:pt x="17411" y="13843"/>
                  </a:lnTo>
                  <a:lnTo>
                    <a:pt x="17081" y="1384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5" name="object 135"/>
            <p:cNvSpPr/>
            <p:nvPr/>
          </p:nvSpPr>
          <p:spPr>
            <a:xfrm>
              <a:off x="11237848" y="524949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6986" y="571"/>
                  </a:moveTo>
                  <a:lnTo>
                    <a:pt x="4408" y="571"/>
                  </a:lnTo>
                  <a:lnTo>
                    <a:pt x="3214" y="1066"/>
                  </a:lnTo>
                  <a:lnTo>
                    <a:pt x="0" y="9169"/>
                  </a:lnTo>
                  <a:lnTo>
                    <a:pt x="204" y="9893"/>
                  </a:lnTo>
                  <a:lnTo>
                    <a:pt x="931" y="11125"/>
                  </a:lnTo>
                  <a:lnTo>
                    <a:pt x="1931" y="12572"/>
                  </a:lnTo>
                  <a:lnTo>
                    <a:pt x="3608" y="13474"/>
                  </a:lnTo>
                  <a:lnTo>
                    <a:pt x="6345" y="13474"/>
                  </a:lnTo>
                  <a:lnTo>
                    <a:pt x="7826" y="13042"/>
                  </a:lnTo>
                  <a:lnTo>
                    <a:pt x="7561" y="13042"/>
                  </a:lnTo>
                  <a:lnTo>
                    <a:pt x="8783" y="12318"/>
                  </a:lnTo>
                  <a:lnTo>
                    <a:pt x="9600" y="11607"/>
                  </a:lnTo>
                  <a:lnTo>
                    <a:pt x="9970" y="11125"/>
                  </a:lnTo>
                  <a:lnTo>
                    <a:pt x="4881" y="11125"/>
                  </a:lnTo>
                  <a:lnTo>
                    <a:pt x="4107" y="10782"/>
                  </a:lnTo>
                  <a:lnTo>
                    <a:pt x="3252" y="10210"/>
                  </a:lnTo>
                  <a:lnTo>
                    <a:pt x="2996" y="9893"/>
                  </a:lnTo>
                  <a:lnTo>
                    <a:pt x="2465" y="8750"/>
                  </a:lnTo>
                  <a:lnTo>
                    <a:pt x="2477" y="6286"/>
                  </a:lnTo>
                  <a:lnTo>
                    <a:pt x="4319" y="3340"/>
                  </a:lnTo>
                  <a:lnTo>
                    <a:pt x="12009" y="3340"/>
                  </a:lnTo>
                  <a:lnTo>
                    <a:pt x="11919" y="1689"/>
                  </a:lnTo>
                  <a:lnTo>
                    <a:pt x="9335" y="1689"/>
                  </a:lnTo>
                  <a:lnTo>
                    <a:pt x="8180" y="939"/>
                  </a:lnTo>
                  <a:lnTo>
                    <a:pt x="6986" y="571"/>
                  </a:lnTo>
                  <a:close/>
                </a:path>
                <a:path w="13334" h="13970">
                  <a:moveTo>
                    <a:pt x="12009" y="3340"/>
                  </a:moveTo>
                  <a:lnTo>
                    <a:pt x="7392" y="3340"/>
                  </a:lnTo>
                  <a:lnTo>
                    <a:pt x="7951" y="3619"/>
                  </a:lnTo>
                  <a:lnTo>
                    <a:pt x="8307" y="3873"/>
                  </a:lnTo>
                  <a:lnTo>
                    <a:pt x="8621" y="4216"/>
                  </a:lnTo>
                  <a:lnTo>
                    <a:pt x="8878" y="4571"/>
                  </a:lnTo>
                  <a:lnTo>
                    <a:pt x="9081" y="4927"/>
                  </a:lnTo>
                  <a:lnTo>
                    <a:pt x="9089" y="7810"/>
                  </a:lnTo>
                  <a:lnTo>
                    <a:pt x="8675" y="8750"/>
                  </a:lnTo>
                  <a:lnTo>
                    <a:pt x="8408" y="9169"/>
                  </a:lnTo>
                  <a:lnTo>
                    <a:pt x="7529" y="10210"/>
                  </a:lnTo>
                  <a:lnTo>
                    <a:pt x="6810" y="10782"/>
                  </a:lnTo>
                  <a:lnTo>
                    <a:pt x="10224" y="10782"/>
                  </a:lnTo>
                  <a:lnTo>
                    <a:pt x="10310" y="11125"/>
                  </a:lnTo>
                  <a:lnTo>
                    <a:pt x="10434" y="11607"/>
                  </a:lnTo>
                  <a:lnTo>
                    <a:pt x="10770" y="12318"/>
                  </a:lnTo>
                  <a:lnTo>
                    <a:pt x="11317" y="13042"/>
                  </a:lnTo>
                  <a:lnTo>
                    <a:pt x="11078" y="13042"/>
                  </a:lnTo>
                  <a:lnTo>
                    <a:pt x="12071" y="13474"/>
                  </a:lnTo>
                  <a:lnTo>
                    <a:pt x="12587" y="13474"/>
                  </a:lnTo>
                  <a:lnTo>
                    <a:pt x="13069" y="13042"/>
                  </a:lnTo>
                  <a:lnTo>
                    <a:pt x="13298" y="12801"/>
                  </a:lnTo>
                  <a:lnTo>
                    <a:pt x="13310" y="11607"/>
                  </a:lnTo>
                  <a:lnTo>
                    <a:pt x="13095" y="11391"/>
                  </a:lnTo>
                  <a:lnTo>
                    <a:pt x="12746" y="10782"/>
                  </a:lnTo>
                  <a:lnTo>
                    <a:pt x="12555" y="10210"/>
                  </a:lnTo>
                  <a:lnTo>
                    <a:pt x="12433" y="9893"/>
                  </a:lnTo>
                  <a:lnTo>
                    <a:pt x="12306" y="9169"/>
                  </a:lnTo>
                  <a:lnTo>
                    <a:pt x="12251" y="8750"/>
                  </a:lnTo>
                  <a:lnTo>
                    <a:pt x="12129" y="7810"/>
                  </a:lnTo>
                  <a:lnTo>
                    <a:pt x="12009" y="3340"/>
                  </a:lnTo>
                  <a:close/>
                </a:path>
                <a:path w="13334" h="13970">
                  <a:moveTo>
                    <a:pt x="11151" y="0"/>
                  </a:moveTo>
                  <a:lnTo>
                    <a:pt x="9602" y="0"/>
                  </a:lnTo>
                  <a:lnTo>
                    <a:pt x="9496" y="228"/>
                  </a:lnTo>
                  <a:lnTo>
                    <a:pt x="9437" y="355"/>
                  </a:lnTo>
                  <a:lnTo>
                    <a:pt x="9335" y="1689"/>
                  </a:lnTo>
                  <a:lnTo>
                    <a:pt x="11919" y="1689"/>
                  </a:lnTo>
                  <a:lnTo>
                    <a:pt x="11808" y="1066"/>
                  </a:lnTo>
                  <a:lnTo>
                    <a:pt x="11682" y="355"/>
                  </a:lnTo>
                  <a:lnTo>
                    <a:pt x="11659" y="228"/>
                  </a:lnTo>
                  <a:lnTo>
                    <a:pt x="111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6" name="object 136"/>
            <p:cNvSpPr/>
            <p:nvPr/>
          </p:nvSpPr>
          <p:spPr>
            <a:xfrm>
              <a:off x="11237723" y="5249315"/>
              <a:ext cx="13970" cy="13970"/>
            </a:xfrm>
            <a:custGeom>
              <a:avLst/>
              <a:gdLst/>
              <a:ahLst/>
              <a:cxnLst/>
              <a:rect l="l" t="t" r="r" b="b"/>
              <a:pathLst>
                <a:path w="13970" h="13970">
                  <a:moveTo>
                    <a:pt x="9410" y="6997"/>
                  </a:moveTo>
                  <a:lnTo>
                    <a:pt x="9436" y="6870"/>
                  </a:lnTo>
                  <a:lnTo>
                    <a:pt x="9410" y="6997"/>
                  </a:lnTo>
                  <a:close/>
                </a:path>
                <a:path w="13970" h="13970">
                  <a:moveTo>
                    <a:pt x="2501" y="8305"/>
                  </a:moveTo>
                  <a:close/>
                </a:path>
                <a:path w="13970" h="13970">
                  <a:moveTo>
                    <a:pt x="5600" y="11302"/>
                  </a:moveTo>
                  <a:lnTo>
                    <a:pt x="8178" y="9778"/>
                  </a:lnTo>
                  <a:lnTo>
                    <a:pt x="8534" y="9347"/>
                  </a:lnTo>
                  <a:lnTo>
                    <a:pt x="8801" y="8928"/>
                  </a:lnTo>
                  <a:lnTo>
                    <a:pt x="8991" y="8496"/>
                  </a:lnTo>
                  <a:lnTo>
                    <a:pt x="9270" y="7861"/>
                  </a:lnTo>
                  <a:lnTo>
                    <a:pt x="9410" y="7353"/>
                  </a:lnTo>
                  <a:lnTo>
                    <a:pt x="9410" y="6997"/>
                  </a:lnTo>
                  <a:lnTo>
                    <a:pt x="9448" y="6845"/>
                  </a:lnTo>
                  <a:lnTo>
                    <a:pt x="9461" y="6629"/>
                  </a:lnTo>
                  <a:lnTo>
                    <a:pt x="9461" y="6337"/>
                  </a:lnTo>
                  <a:lnTo>
                    <a:pt x="9448" y="6146"/>
                  </a:lnTo>
                  <a:lnTo>
                    <a:pt x="9423" y="5968"/>
                  </a:lnTo>
                  <a:lnTo>
                    <a:pt x="9397" y="5803"/>
                  </a:lnTo>
                  <a:lnTo>
                    <a:pt x="9372" y="5626"/>
                  </a:lnTo>
                  <a:lnTo>
                    <a:pt x="9309" y="5397"/>
                  </a:lnTo>
                  <a:lnTo>
                    <a:pt x="9207" y="5105"/>
                  </a:lnTo>
                  <a:lnTo>
                    <a:pt x="9131" y="4952"/>
                  </a:lnTo>
                  <a:lnTo>
                    <a:pt x="9004" y="4749"/>
                  </a:lnTo>
                  <a:lnTo>
                    <a:pt x="8801" y="4457"/>
                  </a:lnTo>
                  <a:lnTo>
                    <a:pt x="8674" y="4292"/>
                  </a:lnTo>
                  <a:lnTo>
                    <a:pt x="8432" y="4051"/>
                  </a:lnTo>
                  <a:lnTo>
                    <a:pt x="8280" y="3936"/>
                  </a:lnTo>
                  <a:lnTo>
                    <a:pt x="8077" y="3797"/>
                  </a:lnTo>
                  <a:lnTo>
                    <a:pt x="7835" y="3657"/>
                  </a:lnTo>
                  <a:lnTo>
                    <a:pt x="7518" y="3517"/>
                  </a:lnTo>
                  <a:lnTo>
                    <a:pt x="7391" y="3441"/>
                  </a:lnTo>
                  <a:lnTo>
                    <a:pt x="6870" y="3251"/>
                  </a:lnTo>
                  <a:lnTo>
                    <a:pt x="6311" y="3136"/>
                  </a:lnTo>
                  <a:lnTo>
                    <a:pt x="5727" y="3098"/>
                  </a:lnTo>
                  <a:lnTo>
                    <a:pt x="5499" y="3124"/>
                  </a:lnTo>
                  <a:lnTo>
                    <a:pt x="4889" y="3289"/>
                  </a:lnTo>
                  <a:lnTo>
                    <a:pt x="2552" y="6794"/>
                  </a:lnTo>
                  <a:lnTo>
                    <a:pt x="2514" y="6959"/>
                  </a:lnTo>
                  <a:lnTo>
                    <a:pt x="2476" y="7619"/>
                  </a:lnTo>
                  <a:lnTo>
                    <a:pt x="2501" y="8254"/>
                  </a:lnTo>
                  <a:lnTo>
                    <a:pt x="2501" y="8559"/>
                  </a:lnTo>
                  <a:lnTo>
                    <a:pt x="2590" y="8928"/>
                  </a:lnTo>
                  <a:lnTo>
                    <a:pt x="2768" y="9347"/>
                  </a:lnTo>
                  <a:lnTo>
                    <a:pt x="2819" y="9486"/>
                  </a:lnTo>
                  <a:lnTo>
                    <a:pt x="3060" y="9994"/>
                  </a:lnTo>
                  <a:lnTo>
                    <a:pt x="3378" y="10388"/>
                  </a:lnTo>
                  <a:lnTo>
                    <a:pt x="3784" y="10706"/>
                  </a:lnTo>
                  <a:lnTo>
                    <a:pt x="3949" y="10794"/>
                  </a:lnTo>
                  <a:lnTo>
                    <a:pt x="4089" y="10896"/>
                  </a:lnTo>
                  <a:lnTo>
                    <a:pt x="4571" y="11112"/>
                  </a:lnTo>
                  <a:lnTo>
                    <a:pt x="4864" y="11239"/>
                  </a:lnTo>
                  <a:lnTo>
                    <a:pt x="5219" y="11302"/>
                  </a:lnTo>
                  <a:lnTo>
                    <a:pt x="5600" y="11302"/>
                  </a:lnTo>
                  <a:close/>
                </a:path>
                <a:path w="13970" h="13970">
                  <a:moveTo>
                    <a:pt x="5524" y="13652"/>
                  </a:moveTo>
                  <a:lnTo>
                    <a:pt x="0" y="8902"/>
                  </a:lnTo>
                  <a:lnTo>
                    <a:pt x="0" y="7670"/>
                  </a:lnTo>
                  <a:lnTo>
                    <a:pt x="0" y="5511"/>
                  </a:lnTo>
                  <a:lnTo>
                    <a:pt x="761" y="3695"/>
                  </a:lnTo>
                  <a:lnTo>
                    <a:pt x="2298" y="2197"/>
                  </a:lnTo>
                  <a:lnTo>
                    <a:pt x="3340" y="1244"/>
                  </a:lnTo>
                  <a:lnTo>
                    <a:pt x="4533" y="749"/>
                  </a:lnTo>
                  <a:lnTo>
                    <a:pt x="5905" y="749"/>
                  </a:lnTo>
                  <a:lnTo>
                    <a:pt x="7111" y="749"/>
                  </a:lnTo>
                  <a:lnTo>
                    <a:pt x="8305" y="1117"/>
                  </a:lnTo>
                  <a:lnTo>
                    <a:pt x="9461" y="1866"/>
                  </a:lnTo>
                  <a:lnTo>
                    <a:pt x="9385" y="1219"/>
                  </a:lnTo>
                  <a:lnTo>
                    <a:pt x="9385" y="990"/>
                  </a:lnTo>
                  <a:lnTo>
                    <a:pt x="9448" y="761"/>
                  </a:lnTo>
                  <a:lnTo>
                    <a:pt x="9563" y="533"/>
                  </a:lnTo>
                  <a:lnTo>
                    <a:pt x="9728" y="177"/>
                  </a:lnTo>
                  <a:lnTo>
                    <a:pt x="10071" y="0"/>
                  </a:lnTo>
                  <a:lnTo>
                    <a:pt x="10566" y="0"/>
                  </a:lnTo>
                  <a:lnTo>
                    <a:pt x="10794" y="0"/>
                  </a:lnTo>
                  <a:lnTo>
                    <a:pt x="11023" y="63"/>
                  </a:lnTo>
                  <a:lnTo>
                    <a:pt x="11277" y="177"/>
                  </a:lnTo>
                  <a:lnTo>
                    <a:pt x="11785" y="406"/>
                  </a:lnTo>
                  <a:lnTo>
                    <a:pt x="12090" y="2120"/>
                  </a:lnTo>
                  <a:lnTo>
                    <a:pt x="12191" y="5283"/>
                  </a:lnTo>
                  <a:lnTo>
                    <a:pt x="12255" y="7988"/>
                  </a:lnTo>
                  <a:lnTo>
                    <a:pt x="12509" y="9944"/>
                  </a:lnTo>
                  <a:lnTo>
                    <a:pt x="12966" y="11125"/>
                  </a:lnTo>
                  <a:lnTo>
                    <a:pt x="13220" y="11569"/>
                  </a:lnTo>
                  <a:lnTo>
                    <a:pt x="13436" y="11785"/>
                  </a:lnTo>
                  <a:lnTo>
                    <a:pt x="13550" y="12064"/>
                  </a:lnTo>
                  <a:lnTo>
                    <a:pt x="13550" y="12445"/>
                  </a:lnTo>
                  <a:lnTo>
                    <a:pt x="13550" y="12738"/>
                  </a:lnTo>
                  <a:lnTo>
                    <a:pt x="13423" y="12979"/>
                  </a:lnTo>
                  <a:lnTo>
                    <a:pt x="13195" y="13220"/>
                  </a:lnTo>
                  <a:lnTo>
                    <a:pt x="12953" y="13436"/>
                  </a:lnTo>
                  <a:lnTo>
                    <a:pt x="12649" y="13550"/>
                  </a:lnTo>
                  <a:lnTo>
                    <a:pt x="12255" y="13550"/>
                  </a:lnTo>
                  <a:lnTo>
                    <a:pt x="11963" y="13550"/>
                  </a:lnTo>
                  <a:lnTo>
                    <a:pt x="10350" y="10960"/>
                  </a:lnTo>
                  <a:lnTo>
                    <a:pt x="9766" y="11747"/>
                  </a:lnTo>
                  <a:lnTo>
                    <a:pt x="9080" y="12395"/>
                  </a:lnTo>
                  <a:lnTo>
                    <a:pt x="8254" y="12877"/>
                  </a:lnTo>
                  <a:lnTo>
                    <a:pt x="7429" y="13373"/>
                  </a:lnTo>
                  <a:lnTo>
                    <a:pt x="6515" y="13639"/>
                  </a:lnTo>
                  <a:lnTo>
                    <a:pt x="5524" y="1365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7" name="object 137"/>
            <p:cNvSpPr/>
            <p:nvPr/>
          </p:nvSpPr>
          <p:spPr>
            <a:xfrm>
              <a:off x="11252772" y="5249216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943" y="0"/>
                  </a:moveTo>
                  <a:lnTo>
                    <a:pt x="1269" y="0"/>
                  </a:lnTo>
                  <a:lnTo>
                    <a:pt x="990" y="127"/>
                  </a:lnTo>
                  <a:lnTo>
                    <a:pt x="520" y="571"/>
                  </a:lnTo>
                  <a:lnTo>
                    <a:pt x="393" y="850"/>
                  </a:lnTo>
                  <a:lnTo>
                    <a:pt x="393" y="2197"/>
                  </a:lnTo>
                  <a:lnTo>
                    <a:pt x="533" y="6248"/>
                  </a:lnTo>
                  <a:lnTo>
                    <a:pt x="533" y="8496"/>
                  </a:lnTo>
                  <a:lnTo>
                    <a:pt x="482" y="9448"/>
                  </a:lnTo>
                  <a:lnTo>
                    <a:pt x="368" y="10147"/>
                  </a:lnTo>
                  <a:lnTo>
                    <a:pt x="330" y="10668"/>
                  </a:lnTo>
                  <a:lnTo>
                    <a:pt x="50" y="12103"/>
                  </a:lnTo>
                  <a:lnTo>
                    <a:pt x="0" y="13030"/>
                  </a:lnTo>
                  <a:lnTo>
                    <a:pt x="304" y="13398"/>
                  </a:lnTo>
                  <a:lnTo>
                    <a:pt x="1028" y="13589"/>
                  </a:lnTo>
                  <a:lnTo>
                    <a:pt x="1231" y="13601"/>
                  </a:lnTo>
                  <a:lnTo>
                    <a:pt x="1435" y="13601"/>
                  </a:lnTo>
                  <a:lnTo>
                    <a:pt x="2997" y="8991"/>
                  </a:lnTo>
                  <a:lnTo>
                    <a:pt x="2984" y="5613"/>
                  </a:lnTo>
                  <a:lnTo>
                    <a:pt x="2946" y="4965"/>
                  </a:lnTo>
                  <a:lnTo>
                    <a:pt x="3428" y="4394"/>
                  </a:lnTo>
                  <a:lnTo>
                    <a:pt x="7213" y="2133"/>
                  </a:lnTo>
                  <a:lnTo>
                    <a:pt x="7518" y="1765"/>
                  </a:lnTo>
                  <a:lnTo>
                    <a:pt x="7518" y="812"/>
                  </a:lnTo>
                  <a:lnTo>
                    <a:pt x="7340" y="469"/>
                  </a:lnTo>
                  <a:lnTo>
                    <a:pt x="6730" y="101"/>
                  </a:lnTo>
                  <a:lnTo>
                    <a:pt x="6502" y="38"/>
                  </a:lnTo>
                  <a:lnTo>
                    <a:pt x="6070" y="50"/>
                  </a:lnTo>
                  <a:lnTo>
                    <a:pt x="4825" y="482"/>
                  </a:lnTo>
                  <a:lnTo>
                    <a:pt x="3797" y="1028"/>
                  </a:lnTo>
                  <a:lnTo>
                    <a:pt x="2844" y="1727"/>
                  </a:lnTo>
                  <a:lnTo>
                    <a:pt x="2844" y="850"/>
                  </a:lnTo>
                  <a:lnTo>
                    <a:pt x="2730" y="571"/>
                  </a:lnTo>
                  <a:lnTo>
                    <a:pt x="2235" y="127"/>
                  </a:lnTo>
                  <a:lnTo>
                    <a:pt x="19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8" name="object 138"/>
            <p:cNvSpPr/>
            <p:nvPr/>
          </p:nvSpPr>
          <p:spPr>
            <a:xfrm>
              <a:off x="11252772" y="5249216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231" y="13601"/>
                  </a:moveTo>
                  <a:lnTo>
                    <a:pt x="1028" y="13589"/>
                  </a:lnTo>
                  <a:lnTo>
                    <a:pt x="304" y="13398"/>
                  </a:lnTo>
                  <a:lnTo>
                    <a:pt x="0" y="13030"/>
                  </a:lnTo>
                  <a:lnTo>
                    <a:pt x="0" y="12446"/>
                  </a:lnTo>
                  <a:lnTo>
                    <a:pt x="12" y="12217"/>
                  </a:lnTo>
                  <a:lnTo>
                    <a:pt x="228" y="11188"/>
                  </a:lnTo>
                  <a:lnTo>
                    <a:pt x="330" y="10668"/>
                  </a:lnTo>
                  <a:lnTo>
                    <a:pt x="368" y="10147"/>
                  </a:lnTo>
                  <a:lnTo>
                    <a:pt x="482" y="9448"/>
                  </a:lnTo>
                  <a:lnTo>
                    <a:pt x="533" y="8496"/>
                  </a:lnTo>
                  <a:lnTo>
                    <a:pt x="533" y="7289"/>
                  </a:lnTo>
                  <a:lnTo>
                    <a:pt x="533" y="6248"/>
                  </a:lnTo>
                  <a:lnTo>
                    <a:pt x="495" y="5232"/>
                  </a:lnTo>
                  <a:lnTo>
                    <a:pt x="469" y="4216"/>
                  </a:lnTo>
                  <a:lnTo>
                    <a:pt x="419" y="3200"/>
                  </a:lnTo>
                  <a:lnTo>
                    <a:pt x="393" y="2197"/>
                  </a:lnTo>
                  <a:lnTo>
                    <a:pt x="393" y="1193"/>
                  </a:lnTo>
                  <a:lnTo>
                    <a:pt x="393" y="850"/>
                  </a:lnTo>
                  <a:lnTo>
                    <a:pt x="520" y="571"/>
                  </a:lnTo>
                  <a:lnTo>
                    <a:pt x="749" y="342"/>
                  </a:lnTo>
                  <a:lnTo>
                    <a:pt x="990" y="127"/>
                  </a:lnTo>
                  <a:lnTo>
                    <a:pt x="1269" y="0"/>
                  </a:lnTo>
                  <a:lnTo>
                    <a:pt x="1612" y="0"/>
                  </a:lnTo>
                  <a:lnTo>
                    <a:pt x="1943" y="0"/>
                  </a:lnTo>
                  <a:lnTo>
                    <a:pt x="2235" y="127"/>
                  </a:lnTo>
                  <a:lnTo>
                    <a:pt x="2489" y="342"/>
                  </a:lnTo>
                  <a:lnTo>
                    <a:pt x="2730" y="571"/>
                  </a:lnTo>
                  <a:lnTo>
                    <a:pt x="2844" y="850"/>
                  </a:lnTo>
                  <a:lnTo>
                    <a:pt x="2844" y="1193"/>
                  </a:lnTo>
                  <a:lnTo>
                    <a:pt x="2844" y="1727"/>
                  </a:lnTo>
                  <a:lnTo>
                    <a:pt x="6184" y="38"/>
                  </a:lnTo>
                  <a:lnTo>
                    <a:pt x="6502" y="38"/>
                  </a:lnTo>
                  <a:lnTo>
                    <a:pt x="6730" y="101"/>
                  </a:lnTo>
                  <a:lnTo>
                    <a:pt x="6984" y="254"/>
                  </a:lnTo>
                  <a:lnTo>
                    <a:pt x="7340" y="469"/>
                  </a:lnTo>
                  <a:lnTo>
                    <a:pt x="7518" y="812"/>
                  </a:lnTo>
                  <a:lnTo>
                    <a:pt x="7518" y="1257"/>
                  </a:lnTo>
                  <a:lnTo>
                    <a:pt x="7518" y="1765"/>
                  </a:lnTo>
                  <a:lnTo>
                    <a:pt x="7213" y="2133"/>
                  </a:lnTo>
                  <a:lnTo>
                    <a:pt x="6603" y="2374"/>
                  </a:lnTo>
                  <a:lnTo>
                    <a:pt x="6261" y="2489"/>
                  </a:lnTo>
                  <a:lnTo>
                    <a:pt x="5803" y="2692"/>
                  </a:lnTo>
                  <a:lnTo>
                    <a:pt x="3047" y="4864"/>
                  </a:lnTo>
                  <a:lnTo>
                    <a:pt x="2984" y="5613"/>
                  </a:lnTo>
                  <a:lnTo>
                    <a:pt x="2997" y="6324"/>
                  </a:lnTo>
                  <a:lnTo>
                    <a:pt x="2997" y="7099"/>
                  </a:lnTo>
                  <a:lnTo>
                    <a:pt x="2997" y="8991"/>
                  </a:lnTo>
                  <a:lnTo>
                    <a:pt x="1435" y="13601"/>
                  </a:lnTo>
                  <a:lnTo>
                    <a:pt x="1231" y="1360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9" name="object 139"/>
            <p:cNvSpPr/>
            <p:nvPr/>
          </p:nvSpPr>
          <p:spPr>
            <a:xfrm>
              <a:off x="11261332" y="5249243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2547" y="10439"/>
                  </a:moveTo>
                  <a:lnTo>
                    <a:pt x="0" y="10439"/>
                  </a:lnTo>
                  <a:lnTo>
                    <a:pt x="77" y="10960"/>
                  </a:lnTo>
                  <a:lnTo>
                    <a:pt x="3804" y="13931"/>
                  </a:lnTo>
                  <a:lnTo>
                    <a:pt x="6687" y="13931"/>
                  </a:lnTo>
                  <a:lnTo>
                    <a:pt x="7995" y="13461"/>
                  </a:lnTo>
                  <a:lnTo>
                    <a:pt x="8973" y="12509"/>
                  </a:lnTo>
                  <a:lnTo>
                    <a:pt x="9748" y="11722"/>
                  </a:lnTo>
                  <a:lnTo>
                    <a:pt x="9834" y="11506"/>
                  </a:lnTo>
                  <a:lnTo>
                    <a:pt x="4109" y="11506"/>
                  </a:lnTo>
                  <a:lnTo>
                    <a:pt x="3717" y="11341"/>
                  </a:lnTo>
                  <a:lnTo>
                    <a:pt x="3030" y="10960"/>
                  </a:lnTo>
                  <a:lnTo>
                    <a:pt x="2547" y="10439"/>
                  </a:lnTo>
                  <a:close/>
                </a:path>
                <a:path w="10159" h="13970">
                  <a:moveTo>
                    <a:pt x="10129" y="8750"/>
                  </a:moveTo>
                  <a:lnTo>
                    <a:pt x="7348" y="8750"/>
                  </a:lnTo>
                  <a:lnTo>
                    <a:pt x="7379" y="10439"/>
                  </a:lnTo>
                  <a:lnTo>
                    <a:pt x="2547" y="10439"/>
                  </a:lnTo>
                  <a:lnTo>
                    <a:pt x="3030" y="10960"/>
                  </a:lnTo>
                  <a:lnTo>
                    <a:pt x="7101" y="10960"/>
                  </a:lnTo>
                  <a:lnTo>
                    <a:pt x="6574" y="11341"/>
                  </a:lnTo>
                  <a:lnTo>
                    <a:pt x="3717" y="11341"/>
                  </a:lnTo>
                  <a:lnTo>
                    <a:pt x="4109" y="11506"/>
                  </a:lnTo>
                  <a:lnTo>
                    <a:pt x="9834" y="11506"/>
                  </a:lnTo>
                  <a:lnTo>
                    <a:pt x="10053" y="10960"/>
                  </a:lnTo>
                  <a:lnTo>
                    <a:pt x="10129" y="8750"/>
                  </a:lnTo>
                  <a:close/>
                </a:path>
                <a:path w="10159" h="13970">
                  <a:moveTo>
                    <a:pt x="1747" y="9245"/>
                  </a:moveTo>
                  <a:lnTo>
                    <a:pt x="744" y="9245"/>
                  </a:lnTo>
                  <a:lnTo>
                    <a:pt x="180" y="9537"/>
                  </a:lnTo>
                  <a:lnTo>
                    <a:pt x="327" y="9537"/>
                  </a:lnTo>
                  <a:lnTo>
                    <a:pt x="7" y="9994"/>
                  </a:lnTo>
                  <a:lnTo>
                    <a:pt x="2" y="10299"/>
                  </a:lnTo>
                  <a:lnTo>
                    <a:pt x="2458" y="10299"/>
                  </a:lnTo>
                  <a:lnTo>
                    <a:pt x="2369" y="10121"/>
                  </a:lnTo>
                  <a:lnTo>
                    <a:pt x="2320" y="9994"/>
                  </a:lnTo>
                  <a:lnTo>
                    <a:pt x="2235" y="9778"/>
                  </a:lnTo>
                  <a:lnTo>
                    <a:pt x="2141" y="9537"/>
                  </a:lnTo>
                  <a:lnTo>
                    <a:pt x="1747" y="9245"/>
                  </a:lnTo>
                  <a:close/>
                </a:path>
                <a:path w="10159" h="13970">
                  <a:moveTo>
                    <a:pt x="4833" y="5333"/>
                  </a:moveTo>
                  <a:lnTo>
                    <a:pt x="580" y="5333"/>
                  </a:lnTo>
                  <a:lnTo>
                    <a:pt x="781" y="5689"/>
                  </a:lnTo>
                  <a:lnTo>
                    <a:pt x="1315" y="6413"/>
                  </a:lnTo>
                  <a:lnTo>
                    <a:pt x="2090" y="6946"/>
                  </a:lnTo>
                  <a:lnTo>
                    <a:pt x="4566" y="7721"/>
                  </a:lnTo>
                  <a:lnTo>
                    <a:pt x="4731" y="7721"/>
                  </a:lnTo>
                  <a:lnTo>
                    <a:pt x="6775" y="8280"/>
                  </a:lnTo>
                  <a:lnTo>
                    <a:pt x="6611" y="8280"/>
                  </a:lnTo>
                  <a:lnTo>
                    <a:pt x="7183" y="8597"/>
                  </a:lnTo>
                  <a:lnTo>
                    <a:pt x="10077" y="8597"/>
                  </a:lnTo>
                  <a:lnTo>
                    <a:pt x="6319" y="5689"/>
                  </a:lnTo>
                  <a:lnTo>
                    <a:pt x="4833" y="5333"/>
                  </a:lnTo>
                  <a:close/>
                </a:path>
                <a:path w="10159" h="13970">
                  <a:moveTo>
                    <a:pt x="6065" y="0"/>
                  </a:moveTo>
                  <a:lnTo>
                    <a:pt x="4185" y="0"/>
                  </a:lnTo>
                  <a:lnTo>
                    <a:pt x="3246" y="266"/>
                  </a:lnTo>
                  <a:lnTo>
                    <a:pt x="1556" y="1333"/>
                  </a:lnTo>
                  <a:lnTo>
                    <a:pt x="891" y="2133"/>
                  </a:lnTo>
                  <a:lnTo>
                    <a:pt x="690" y="2603"/>
                  </a:lnTo>
                  <a:lnTo>
                    <a:pt x="566" y="2895"/>
                  </a:lnTo>
                  <a:lnTo>
                    <a:pt x="478" y="5181"/>
                  </a:lnTo>
                  <a:lnTo>
                    <a:pt x="4325" y="5181"/>
                  </a:lnTo>
                  <a:lnTo>
                    <a:pt x="3398" y="4825"/>
                  </a:lnTo>
                  <a:lnTo>
                    <a:pt x="3136" y="4825"/>
                  </a:lnTo>
                  <a:lnTo>
                    <a:pt x="2590" y="3962"/>
                  </a:lnTo>
                  <a:lnTo>
                    <a:pt x="2879" y="3962"/>
                  </a:lnTo>
                  <a:lnTo>
                    <a:pt x="2915" y="3606"/>
                  </a:lnTo>
                  <a:lnTo>
                    <a:pt x="3027" y="3428"/>
                  </a:lnTo>
                  <a:lnTo>
                    <a:pt x="3289" y="3086"/>
                  </a:lnTo>
                  <a:lnTo>
                    <a:pt x="3969" y="2603"/>
                  </a:lnTo>
                  <a:lnTo>
                    <a:pt x="9404" y="2603"/>
                  </a:lnTo>
                  <a:lnTo>
                    <a:pt x="9240" y="2133"/>
                  </a:lnTo>
                  <a:lnTo>
                    <a:pt x="8595" y="1333"/>
                  </a:lnTo>
                  <a:lnTo>
                    <a:pt x="7589" y="634"/>
                  </a:lnTo>
                  <a:lnTo>
                    <a:pt x="6971" y="266"/>
                  </a:lnTo>
                  <a:lnTo>
                    <a:pt x="7115" y="266"/>
                  </a:lnTo>
                  <a:lnTo>
                    <a:pt x="6065" y="0"/>
                  </a:lnTo>
                  <a:close/>
                </a:path>
                <a:path w="10159" h="13970">
                  <a:moveTo>
                    <a:pt x="9448" y="2730"/>
                  </a:moveTo>
                  <a:lnTo>
                    <a:pt x="6446" y="2730"/>
                  </a:lnTo>
                  <a:lnTo>
                    <a:pt x="6814" y="3086"/>
                  </a:lnTo>
                  <a:lnTo>
                    <a:pt x="7068" y="3428"/>
                  </a:lnTo>
                  <a:lnTo>
                    <a:pt x="7301" y="3962"/>
                  </a:lnTo>
                  <a:lnTo>
                    <a:pt x="7620" y="4825"/>
                  </a:lnTo>
                  <a:lnTo>
                    <a:pt x="9064" y="4825"/>
                  </a:lnTo>
                  <a:lnTo>
                    <a:pt x="9608" y="3962"/>
                  </a:lnTo>
                  <a:lnTo>
                    <a:pt x="9506" y="2895"/>
                  </a:lnTo>
                  <a:lnTo>
                    <a:pt x="9448" y="273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0" name="object 140"/>
            <p:cNvSpPr/>
            <p:nvPr/>
          </p:nvSpPr>
          <p:spPr>
            <a:xfrm>
              <a:off x="11261263" y="5249243"/>
              <a:ext cx="10795" cy="13970"/>
            </a:xfrm>
            <a:custGeom>
              <a:avLst/>
              <a:gdLst/>
              <a:ahLst/>
              <a:cxnLst/>
              <a:rect l="l" t="t" r="r" b="b"/>
              <a:pathLst>
                <a:path w="10795" h="13970">
                  <a:moveTo>
                    <a:pt x="3136" y="3340"/>
                  </a:moveTo>
                  <a:close/>
                </a:path>
                <a:path w="10795" h="13970">
                  <a:moveTo>
                    <a:pt x="3035" y="4521"/>
                  </a:moveTo>
                  <a:close/>
                </a:path>
                <a:path w="10795" h="13970">
                  <a:moveTo>
                    <a:pt x="5105" y="13931"/>
                  </a:moveTo>
                  <a:lnTo>
                    <a:pt x="3873" y="13931"/>
                  </a:lnTo>
                  <a:lnTo>
                    <a:pt x="2793" y="13614"/>
                  </a:lnTo>
                  <a:lnTo>
                    <a:pt x="0" y="10515"/>
                  </a:lnTo>
                  <a:lnTo>
                    <a:pt x="0" y="10210"/>
                  </a:lnTo>
                  <a:lnTo>
                    <a:pt x="76" y="9994"/>
                  </a:lnTo>
                  <a:lnTo>
                    <a:pt x="241" y="9778"/>
                  </a:lnTo>
                  <a:lnTo>
                    <a:pt x="469" y="9423"/>
                  </a:lnTo>
                  <a:lnTo>
                    <a:pt x="812" y="9245"/>
                  </a:lnTo>
                  <a:lnTo>
                    <a:pt x="1244" y="9245"/>
                  </a:lnTo>
                  <a:lnTo>
                    <a:pt x="1816" y="9245"/>
                  </a:lnTo>
                  <a:lnTo>
                    <a:pt x="2209" y="9537"/>
                  </a:lnTo>
                  <a:lnTo>
                    <a:pt x="2438" y="10121"/>
                  </a:lnTo>
                  <a:lnTo>
                    <a:pt x="2527" y="10299"/>
                  </a:lnTo>
                  <a:lnTo>
                    <a:pt x="2616" y="10439"/>
                  </a:lnTo>
                  <a:lnTo>
                    <a:pt x="2730" y="10579"/>
                  </a:lnTo>
                  <a:lnTo>
                    <a:pt x="3098" y="10960"/>
                  </a:lnTo>
                  <a:lnTo>
                    <a:pt x="3454" y="11201"/>
                  </a:lnTo>
                  <a:lnTo>
                    <a:pt x="3771" y="11328"/>
                  </a:lnTo>
                  <a:lnTo>
                    <a:pt x="4178" y="11506"/>
                  </a:lnTo>
                  <a:lnTo>
                    <a:pt x="4648" y="11595"/>
                  </a:lnTo>
                  <a:lnTo>
                    <a:pt x="5181" y="11595"/>
                  </a:lnTo>
                  <a:lnTo>
                    <a:pt x="5702" y="11582"/>
                  </a:lnTo>
                  <a:lnTo>
                    <a:pt x="6134" y="11493"/>
                  </a:lnTo>
                  <a:lnTo>
                    <a:pt x="6489" y="11341"/>
                  </a:lnTo>
                  <a:lnTo>
                    <a:pt x="6730" y="11277"/>
                  </a:lnTo>
                  <a:lnTo>
                    <a:pt x="6921" y="11150"/>
                  </a:lnTo>
                  <a:lnTo>
                    <a:pt x="7124" y="10998"/>
                  </a:lnTo>
                  <a:lnTo>
                    <a:pt x="7327" y="10845"/>
                  </a:lnTo>
                  <a:lnTo>
                    <a:pt x="7429" y="10693"/>
                  </a:lnTo>
                  <a:lnTo>
                    <a:pt x="7518" y="10553"/>
                  </a:lnTo>
                  <a:lnTo>
                    <a:pt x="7632" y="10401"/>
                  </a:lnTo>
                  <a:lnTo>
                    <a:pt x="7696" y="10159"/>
                  </a:lnTo>
                  <a:lnTo>
                    <a:pt x="6680" y="8280"/>
                  </a:lnTo>
                  <a:lnTo>
                    <a:pt x="6515" y="8229"/>
                  </a:lnTo>
                  <a:lnTo>
                    <a:pt x="6286" y="8127"/>
                  </a:lnTo>
                  <a:lnTo>
                    <a:pt x="5714" y="7962"/>
                  </a:lnTo>
                  <a:lnTo>
                    <a:pt x="4800" y="7721"/>
                  </a:lnTo>
                  <a:lnTo>
                    <a:pt x="4229" y="7594"/>
                  </a:lnTo>
                  <a:lnTo>
                    <a:pt x="3670" y="7429"/>
                  </a:lnTo>
                  <a:lnTo>
                    <a:pt x="3111" y="7238"/>
                  </a:lnTo>
                  <a:lnTo>
                    <a:pt x="2158" y="6946"/>
                  </a:lnTo>
                  <a:lnTo>
                    <a:pt x="1384" y="6413"/>
                  </a:lnTo>
                  <a:lnTo>
                    <a:pt x="812" y="5638"/>
                  </a:lnTo>
                  <a:lnTo>
                    <a:pt x="546" y="5143"/>
                  </a:lnTo>
                  <a:lnTo>
                    <a:pt x="419" y="4622"/>
                  </a:lnTo>
                  <a:lnTo>
                    <a:pt x="419" y="4089"/>
                  </a:lnTo>
                  <a:lnTo>
                    <a:pt x="419" y="3695"/>
                  </a:lnTo>
                  <a:lnTo>
                    <a:pt x="4254" y="0"/>
                  </a:lnTo>
                  <a:lnTo>
                    <a:pt x="5283" y="0"/>
                  </a:lnTo>
                  <a:lnTo>
                    <a:pt x="6134" y="0"/>
                  </a:lnTo>
                  <a:lnTo>
                    <a:pt x="9690" y="3225"/>
                  </a:lnTo>
                  <a:lnTo>
                    <a:pt x="9753" y="3441"/>
                  </a:lnTo>
                  <a:lnTo>
                    <a:pt x="9753" y="3746"/>
                  </a:lnTo>
                  <a:lnTo>
                    <a:pt x="9677" y="3962"/>
                  </a:lnTo>
                  <a:lnTo>
                    <a:pt x="9537" y="4190"/>
                  </a:lnTo>
                  <a:lnTo>
                    <a:pt x="9309" y="4546"/>
                  </a:lnTo>
                  <a:lnTo>
                    <a:pt x="8966" y="4724"/>
                  </a:lnTo>
                  <a:lnTo>
                    <a:pt x="8508" y="4724"/>
                  </a:lnTo>
                  <a:lnTo>
                    <a:pt x="7937" y="4724"/>
                  </a:lnTo>
                  <a:lnTo>
                    <a:pt x="7543" y="4432"/>
                  </a:lnTo>
                  <a:lnTo>
                    <a:pt x="7327" y="3848"/>
                  </a:lnTo>
                  <a:lnTo>
                    <a:pt x="7137" y="3428"/>
                  </a:lnTo>
                  <a:lnTo>
                    <a:pt x="6883" y="3086"/>
                  </a:lnTo>
                  <a:lnTo>
                    <a:pt x="6515" y="2730"/>
                  </a:lnTo>
                  <a:lnTo>
                    <a:pt x="6172" y="2514"/>
                  </a:lnTo>
                  <a:lnTo>
                    <a:pt x="5676" y="2374"/>
                  </a:lnTo>
                  <a:lnTo>
                    <a:pt x="5003" y="2349"/>
                  </a:lnTo>
                  <a:lnTo>
                    <a:pt x="4876" y="2374"/>
                  </a:lnTo>
                  <a:lnTo>
                    <a:pt x="4470" y="2412"/>
                  </a:lnTo>
                  <a:lnTo>
                    <a:pt x="2908" y="4076"/>
                  </a:lnTo>
                  <a:lnTo>
                    <a:pt x="2908" y="4356"/>
                  </a:lnTo>
                  <a:lnTo>
                    <a:pt x="3060" y="4597"/>
                  </a:lnTo>
                  <a:lnTo>
                    <a:pt x="3314" y="4737"/>
                  </a:lnTo>
                  <a:lnTo>
                    <a:pt x="3467" y="4825"/>
                  </a:lnTo>
                  <a:lnTo>
                    <a:pt x="3619" y="4889"/>
                  </a:lnTo>
                  <a:lnTo>
                    <a:pt x="3746" y="4965"/>
                  </a:lnTo>
                  <a:lnTo>
                    <a:pt x="3898" y="5003"/>
                  </a:lnTo>
                  <a:lnTo>
                    <a:pt x="4394" y="5181"/>
                  </a:lnTo>
                  <a:lnTo>
                    <a:pt x="4902" y="5333"/>
                  </a:lnTo>
                  <a:lnTo>
                    <a:pt x="5397" y="5448"/>
                  </a:lnTo>
                  <a:lnTo>
                    <a:pt x="5892" y="5562"/>
                  </a:lnTo>
                  <a:lnTo>
                    <a:pt x="6388" y="5689"/>
                  </a:lnTo>
                  <a:lnTo>
                    <a:pt x="6870" y="5829"/>
                  </a:lnTo>
                  <a:lnTo>
                    <a:pt x="7797" y="6095"/>
                  </a:lnTo>
                  <a:lnTo>
                    <a:pt x="8597" y="6540"/>
                  </a:lnTo>
                  <a:lnTo>
                    <a:pt x="9270" y="7188"/>
                  </a:lnTo>
                  <a:lnTo>
                    <a:pt x="9893" y="7912"/>
                  </a:lnTo>
                  <a:lnTo>
                    <a:pt x="10198" y="8737"/>
                  </a:lnTo>
                  <a:lnTo>
                    <a:pt x="10198" y="9651"/>
                  </a:lnTo>
                  <a:lnTo>
                    <a:pt x="10198" y="10769"/>
                  </a:lnTo>
                  <a:lnTo>
                    <a:pt x="9817" y="11722"/>
                  </a:lnTo>
                  <a:lnTo>
                    <a:pt x="9042" y="12509"/>
                  </a:lnTo>
                  <a:lnTo>
                    <a:pt x="8064" y="13461"/>
                  </a:lnTo>
                  <a:lnTo>
                    <a:pt x="6756" y="13931"/>
                  </a:lnTo>
                  <a:lnTo>
                    <a:pt x="5105" y="1393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1" name="object 141"/>
            <p:cNvSpPr/>
            <p:nvPr/>
          </p:nvSpPr>
          <p:spPr>
            <a:xfrm>
              <a:off x="11272866" y="524949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6986" y="571"/>
                  </a:moveTo>
                  <a:lnTo>
                    <a:pt x="4408" y="571"/>
                  </a:lnTo>
                  <a:lnTo>
                    <a:pt x="3214" y="1066"/>
                  </a:lnTo>
                  <a:lnTo>
                    <a:pt x="0" y="9169"/>
                  </a:lnTo>
                  <a:lnTo>
                    <a:pt x="204" y="9893"/>
                  </a:lnTo>
                  <a:lnTo>
                    <a:pt x="931" y="11125"/>
                  </a:lnTo>
                  <a:lnTo>
                    <a:pt x="1931" y="12572"/>
                  </a:lnTo>
                  <a:lnTo>
                    <a:pt x="3608" y="13474"/>
                  </a:lnTo>
                  <a:lnTo>
                    <a:pt x="6345" y="13474"/>
                  </a:lnTo>
                  <a:lnTo>
                    <a:pt x="7826" y="13042"/>
                  </a:lnTo>
                  <a:lnTo>
                    <a:pt x="7561" y="13042"/>
                  </a:lnTo>
                  <a:lnTo>
                    <a:pt x="8783" y="12318"/>
                  </a:lnTo>
                  <a:lnTo>
                    <a:pt x="9600" y="11607"/>
                  </a:lnTo>
                  <a:lnTo>
                    <a:pt x="9970" y="11125"/>
                  </a:lnTo>
                  <a:lnTo>
                    <a:pt x="4881" y="11125"/>
                  </a:lnTo>
                  <a:lnTo>
                    <a:pt x="4107" y="10782"/>
                  </a:lnTo>
                  <a:lnTo>
                    <a:pt x="3252" y="10210"/>
                  </a:lnTo>
                  <a:lnTo>
                    <a:pt x="2996" y="9893"/>
                  </a:lnTo>
                  <a:lnTo>
                    <a:pt x="2465" y="8750"/>
                  </a:lnTo>
                  <a:lnTo>
                    <a:pt x="2477" y="6286"/>
                  </a:lnTo>
                  <a:lnTo>
                    <a:pt x="4319" y="3340"/>
                  </a:lnTo>
                  <a:lnTo>
                    <a:pt x="12009" y="3340"/>
                  </a:lnTo>
                  <a:lnTo>
                    <a:pt x="11919" y="1689"/>
                  </a:lnTo>
                  <a:lnTo>
                    <a:pt x="9335" y="1689"/>
                  </a:lnTo>
                  <a:lnTo>
                    <a:pt x="8180" y="939"/>
                  </a:lnTo>
                  <a:lnTo>
                    <a:pt x="6986" y="571"/>
                  </a:lnTo>
                  <a:close/>
                </a:path>
                <a:path w="13334" h="13970">
                  <a:moveTo>
                    <a:pt x="12009" y="3340"/>
                  </a:moveTo>
                  <a:lnTo>
                    <a:pt x="7392" y="3340"/>
                  </a:lnTo>
                  <a:lnTo>
                    <a:pt x="7951" y="3619"/>
                  </a:lnTo>
                  <a:lnTo>
                    <a:pt x="8307" y="3873"/>
                  </a:lnTo>
                  <a:lnTo>
                    <a:pt x="8621" y="4216"/>
                  </a:lnTo>
                  <a:lnTo>
                    <a:pt x="8878" y="4571"/>
                  </a:lnTo>
                  <a:lnTo>
                    <a:pt x="9081" y="4927"/>
                  </a:lnTo>
                  <a:lnTo>
                    <a:pt x="9089" y="7810"/>
                  </a:lnTo>
                  <a:lnTo>
                    <a:pt x="8675" y="8750"/>
                  </a:lnTo>
                  <a:lnTo>
                    <a:pt x="8408" y="9169"/>
                  </a:lnTo>
                  <a:lnTo>
                    <a:pt x="7529" y="10210"/>
                  </a:lnTo>
                  <a:lnTo>
                    <a:pt x="6810" y="10782"/>
                  </a:lnTo>
                  <a:lnTo>
                    <a:pt x="10224" y="10782"/>
                  </a:lnTo>
                  <a:lnTo>
                    <a:pt x="10310" y="11125"/>
                  </a:lnTo>
                  <a:lnTo>
                    <a:pt x="10434" y="11607"/>
                  </a:lnTo>
                  <a:lnTo>
                    <a:pt x="10770" y="12318"/>
                  </a:lnTo>
                  <a:lnTo>
                    <a:pt x="11317" y="13042"/>
                  </a:lnTo>
                  <a:lnTo>
                    <a:pt x="11078" y="13042"/>
                  </a:lnTo>
                  <a:lnTo>
                    <a:pt x="12071" y="13474"/>
                  </a:lnTo>
                  <a:lnTo>
                    <a:pt x="12587" y="13474"/>
                  </a:lnTo>
                  <a:lnTo>
                    <a:pt x="13069" y="13042"/>
                  </a:lnTo>
                  <a:lnTo>
                    <a:pt x="13298" y="12801"/>
                  </a:lnTo>
                  <a:lnTo>
                    <a:pt x="13310" y="11607"/>
                  </a:lnTo>
                  <a:lnTo>
                    <a:pt x="13095" y="11391"/>
                  </a:lnTo>
                  <a:lnTo>
                    <a:pt x="12746" y="10782"/>
                  </a:lnTo>
                  <a:lnTo>
                    <a:pt x="12555" y="10210"/>
                  </a:lnTo>
                  <a:lnTo>
                    <a:pt x="12433" y="9893"/>
                  </a:lnTo>
                  <a:lnTo>
                    <a:pt x="12306" y="9169"/>
                  </a:lnTo>
                  <a:lnTo>
                    <a:pt x="12251" y="8750"/>
                  </a:lnTo>
                  <a:lnTo>
                    <a:pt x="12129" y="7810"/>
                  </a:lnTo>
                  <a:lnTo>
                    <a:pt x="12009" y="3340"/>
                  </a:lnTo>
                  <a:close/>
                </a:path>
                <a:path w="13334" h="13970">
                  <a:moveTo>
                    <a:pt x="11151" y="0"/>
                  </a:moveTo>
                  <a:lnTo>
                    <a:pt x="9602" y="0"/>
                  </a:lnTo>
                  <a:lnTo>
                    <a:pt x="9496" y="228"/>
                  </a:lnTo>
                  <a:lnTo>
                    <a:pt x="9437" y="355"/>
                  </a:lnTo>
                  <a:lnTo>
                    <a:pt x="9335" y="1689"/>
                  </a:lnTo>
                  <a:lnTo>
                    <a:pt x="11919" y="1689"/>
                  </a:lnTo>
                  <a:lnTo>
                    <a:pt x="11808" y="1066"/>
                  </a:lnTo>
                  <a:lnTo>
                    <a:pt x="11682" y="355"/>
                  </a:lnTo>
                  <a:lnTo>
                    <a:pt x="11659" y="228"/>
                  </a:lnTo>
                  <a:lnTo>
                    <a:pt x="111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2" name="object 142"/>
            <p:cNvSpPr/>
            <p:nvPr/>
          </p:nvSpPr>
          <p:spPr>
            <a:xfrm>
              <a:off x="11272740" y="5249315"/>
              <a:ext cx="13970" cy="13970"/>
            </a:xfrm>
            <a:custGeom>
              <a:avLst/>
              <a:gdLst/>
              <a:ahLst/>
              <a:cxnLst/>
              <a:rect l="l" t="t" r="r" b="b"/>
              <a:pathLst>
                <a:path w="13970" h="13970">
                  <a:moveTo>
                    <a:pt x="9410" y="6997"/>
                  </a:moveTo>
                  <a:lnTo>
                    <a:pt x="9436" y="6870"/>
                  </a:lnTo>
                  <a:lnTo>
                    <a:pt x="9410" y="6997"/>
                  </a:lnTo>
                  <a:close/>
                </a:path>
                <a:path w="13970" h="13970">
                  <a:moveTo>
                    <a:pt x="2501" y="8305"/>
                  </a:moveTo>
                  <a:close/>
                </a:path>
                <a:path w="13970" h="13970">
                  <a:moveTo>
                    <a:pt x="5600" y="11302"/>
                  </a:moveTo>
                  <a:lnTo>
                    <a:pt x="8178" y="9778"/>
                  </a:lnTo>
                  <a:lnTo>
                    <a:pt x="8534" y="9347"/>
                  </a:lnTo>
                  <a:lnTo>
                    <a:pt x="8801" y="8928"/>
                  </a:lnTo>
                  <a:lnTo>
                    <a:pt x="8991" y="8496"/>
                  </a:lnTo>
                  <a:lnTo>
                    <a:pt x="9270" y="7861"/>
                  </a:lnTo>
                  <a:lnTo>
                    <a:pt x="9410" y="7353"/>
                  </a:lnTo>
                  <a:lnTo>
                    <a:pt x="9410" y="6997"/>
                  </a:lnTo>
                  <a:lnTo>
                    <a:pt x="9448" y="6845"/>
                  </a:lnTo>
                  <a:lnTo>
                    <a:pt x="9461" y="6629"/>
                  </a:lnTo>
                  <a:lnTo>
                    <a:pt x="9461" y="6337"/>
                  </a:lnTo>
                  <a:lnTo>
                    <a:pt x="9448" y="6146"/>
                  </a:lnTo>
                  <a:lnTo>
                    <a:pt x="9423" y="5968"/>
                  </a:lnTo>
                  <a:lnTo>
                    <a:pt x="9397" y="5803"/>
                  </a:lnTo>
                  <a:lnTo>
                    <a:pt x="9372" y="5626"/>
                  </a:lnTo>
                  <a:lnTo>
                    <a:pt x="9309" y="5397"/>
                  </a:lnTo>
                  <a:lnTo>
                    <a:pt x="9207" y="5105"/>
                  </a:lnTo>
                  <a:lnTo>
                    <a:pt x="9131" y="4952"/>
                  </a:lnTo>
                  <a:lnTo>
                    <a:pt x="9004" y="4749"/>
                  </a:lnTo>
                  <a:lnTo>
                    <a:pt x="8801" y="4457"/>
                  </a:lnTo>
                  <a:lnTo>
                    <a:pt x="8674" y="4292"/>
                  </a:lnTo>
                  <a:lnTo>
                    <a:pt x="8432" y="4051"/>
                  </a:lnTo>
                  <a:lnTo>
                    <a:pt x="8280" y="3936"/>
                  </a:lnTo>
                  <a:lnTo>
                    <a:pt x="8077" y="3797"/>
                  </a:lnTo>
                  <a:lnTo>
                    <a:pt x="7835" y="3657"/>
                  </a:lnTo>
                  <a:lnTo>
                    <a:pt x="7518" y="3517"/>
                  </a:lnTo>
                  <a:lnTo>
                    <a:pt x="7391" y="3441"/>
                  </a:lnTo>
                  <a:lnTo>
                    <a:pt x="6870" y="3251"/>
                  </a:lnTo>
                  <a:lnTo>
                    <a:pt x="6311" y="3136"/>
                  </a:lnTo>
                  <a:lnTo>
                    <a:pt x="5727" y="3098"/>
                  </a:lnTo>
                  <a:lnTo>
                    <a:pt x="5499" y="3124"/>
                  </a:lnTo>
                  <a:lnTo>
                    <a:pt x="4889" y="3289"/>
                  </a:lnTo>
                  <a:lnTo>
                    <a:pt x="2552" y="6794"/>
                  </a:lnTo>
                  <a:lnTo>
                    <a:pt x="2514" y="6959"/>
                  </a:lnTo>
                  <a:lnTo>
                    <a:pt x="2476" y="7619"/>
                  </a:lnTo>
                  <a:lnTo>
                    <a:pt x="2501" y="8254"/>
                  </a:lnTo>
                  <a:lnTo>
                    <a:pt x="2501" y="8559"/>
                  </a:lnTo>
                  <a:lnTo>
                    <a:pt x="2590" y="8928"/>
                  </a:lnTo>
                  <a:lnTo>
                    <a:pt x="2768" y="9347"/>
                  </a:lnTo>
                  <a:lnTo>
                    <a:pt x="2819" y="9486"/>
                  </a:lnTo>
                  <a:lnTo>
                    <a:pt x="3060" y="9994"/>
                  </a:lnTo>
                  <a:lnTo>
                    <a:pt x="3378" y="10388"/>
                  </a:lnTo>
                  <a:lnTo>
                    <a:pt x="3784" y="10706"/>
                  </a:lnTo>
                  <a:lnTo>
                    <a:pt x="3949" y="10794"/>
                  </a:lnTo>
                  <a:lnTo>
                    <a:pt x="4089" y="10896"/>
                  </a:lnTo>
                  <a:lnTo>
                    <a:pt x="4571" y="11112"/>
                  </a:lnTo>
                  <a:lnTo>
                    <a:pt x="4864" y="11239"/>
                  </a:lnTo>
                  <a:lnTo>
                    <a:pt x="5219" y="11302"/>
                  </a:lnTo>
                  <a:lnTo>
                    <a:pt x="5600" y="11302"/>
                  </a:lnTo>
                  <a:close/>
                </a:path>
                <a:path w="13970" h="13970">
                  <a:moveTo>
                    <a:pt x="5524" y="13652"/>
                  </a:moveTo>
                  <a:lnTo>
                    <a:pt x="0" y="8902"/>
                  </a:lnTo>
                  <a:lnTo>
                    <a:pt x="0" y="7670"/>
                  </a:lnTo>
                  <a:lnTo>
                    <a:pt x="0" y="5511"/>
                  </a:lnTo>
                  <a:lnTo>
                    <a:pt x="761" y="3695"/>
                  </a:lnTo>
                  <a:lnTo>
                    <a:pt x="2285" y="2197"/>
                  </a:lnTo>
                  <a:lnTo>
                    <a:pt x="3340" y="1244"/>
                  </a:lnTo>
                  <a:lnTo>
                    <a:pt x="4533" y="749"/>
                  </a:lnTo>
                  <a:lnTo>
                    <a:pt x="5905" y="749"/>
                  </a:lnTo>
                  <a:lnTo>
                    <a:pt x="7111" y="749"/>
                  </a:lnTo>
                  <a:lnTo>
                    <a:pt x="8305" y="1117"/>
                  </a:lnTo>
                  <a:lnTo>
                    <a:pt x="9461" y="1866"/>
                  </a:lnTo>
                  <a:lnTo>
                    <a:pt x="9385" y="1219"/>
                  </a:lnTo>
                  <a:lnTo>
                    <a:pt x="9385" y="990"/>
                  </a:lnTo>
                  <a:lnTo>
                    <a:pt x="9448" y="761"/>
                  </a:lnTo>
                  <a:lnTo>
                    <a:pt x="9563" y="533"/>
                  </a:lnTo>
                  <a:lnTo>
                    <a:pt x="9728" y="177"/>
                  </a:lnTo>
                  <a:lnTo>
                    <a:pt x="10071" y="0"/>
                  </a:lnTo>
                  <a:lnTo>
                    <a:pt x="10566" y="0"/>
                  </a:lnTo>
                  <a:lnTo>
                    <a:pt x="10794" y="0"/>
                  </a:lnTo>
                  <a:lnTo>
                    <a:pt x="11023" y="63"/>
                  </a:lnTo>
                  <a:lnTo>
                    <a:pt x="11277" y="177"/>
                  </a:lnTo>
                  <a:lnTo>
                    <a:pt x="11785" y="406"/>
                  </a:lnTo>
                  <a:lnTo>
                    <a:pt x="12090" y="2120"/>
                  </a:lnTo>
                  <a:lnTo>
                    <a:pt x="12191" y="5283"/>
                  </a:lnTo>
                  <a:lnTo>
                    <a:pt x="12255" y="7988"/>
                  </a:lnTo>
                  <a:lnTo>
                    <a:pt x="12509" y="9944"/>
                  </a:lnTo>
                  <a:lnTo>
                    <a:pt x="12966" y="11125"/>
                  </a:lnTo>
                  <a:lnTo>
                    <a:pt x="13220" y="11569"/>
                  </a:lnTo>
                  <a:lnTo>
                    <a:pt x="13436" y="11785"/>
                  </a:lnTo>
                  <a:lnTo>
                    <a:pt x="13550" y="12064"/>
                  </a:lnTo>
                  <a:lnTo>
                    <a:pt x="13550" y="12445"/>
                  </a:lnTo>
                  <a:lnTo>
                    <a:pt x="13550" y="12738"/>
                  </a:lnTo>
                  <a:lnTo>
                    <a:pt x="13423" y="12979"/>
                  </a:lnTo>
                  <a:lnTo>
                    <a:pt x="13195" y="13220"/>
                  </a:lnTo>
                  <a:lnTo>
                    <a:pt x="12953" y="13436"/>
                  </a:lnTo>
                  <a:lnTo>
                    <a:pt x="12649" y="13550"/>
                  </a:lnTo>
                  <a:lnTo>
                    <a:pt x="12255" y="13550"/>
                  </a:lnTo>
                  <a:lnTo>
                    <a:pt x="11963" y="13550"/>
                  </a:lnTo>
                  <a:lnTo>
                    <a:pt x="10350" y="10960"/>
                  </a:lnTo>
                  <a:lnTo>
                    <a:pt x="9766" y="11747"/>
                  </a:lnTo>
                  <a:lnTo>
                    <a:pt x="9080" y="12395"/>
                  </a:lnTo>
                  <a:lnTo>
                    <a:pt x="8254" y="12877"/>
                  </a:lnTo>
                  <a:lnTo>
                    <a:pt x="7429" y="13373"/>
                  </a:lnTo>
                  <a:lnTo>
                    <a:pt x="6515" y="13639"/>
                  </a:lnTo>
                  <a:lnTo>
                    <a:pt x="5524" y="13652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3" name="object 143"/>
            <p:cNvSpPr/>
            <p:nvPr/>
          </p:nvSpPr>
          <p:spPr>
            <a:xfrm>
              <a:off x="11287705" y="5249372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90" y="0"/>
                  </a:moveTo>
                  <a:lnTo>
                    <a:pt x="10617" y="0"/>
                  </a:lnTo>
                  <a:lnTo>
                    <a:pt x="10337" y="101"/>
                  </a:lnTo>
                  <a:lnTo>
                    <a:pt x="9880" y="558"/>
                  </a:lnTo>
                  <a:lnTo>
                    <a:pt x="9753" y="838"/>
                  </a:lnTo>
                  <a:lnTo>
                    <a:pt x="9740" y="1181"/>
                  </a:lnTo>
                  <a:lnTo>
                    <a:pt x="9512" y="3835"/>
                  </a:lnTo>
                  <a:lnTo>
                    <a:pt x="9461" y="4127"/>
                  </a:lnTo>
                  <a:lnTo>
                    <a:pt x="9220" y="5702"/>
                  </a:lnTo>
                  <a:lnTo>
                    <a:pt x="6832" y="10617"/>
                  </a:lnTo>
                  <a:lnTo>
                    <a:pt x="6324" y="10972"/>
                  </a:lnTo>
                  <a:lnTo>
                    <a:pt x="6070" y="11087"/>
                  </a:lnTo>
                  <a:lnTo>
                    <a:pt x="5753" y="11150"/>
                  </a:lnTo>
                  <a:lnTo>
                    <a:pt x="4813" y="11201"/>
                  </a:lnTo>
                  <a:lnTo>
                    <a:pt x="4419" y="11163"/>
                  </a:lnTo>
                  <a:lnTo>
                    <a:pt x="2451" y="7683"/>
                  </a:lnTo>
                  <a:lnTo>
                    <a:pt x="2451" y="5143"/>
                  </a:lnTo>
                  <a:lnTo>
                    <a:pt x="2501" y="4140"/>
                  </a:lnTo>
                  <a:lnTo>
                    <a:pt x="2616" y="3136"/>
                  </a:lnTo>
                  <a:lnTo>
                    <a:pt x="2743" y="1574"/>
                  </a:lnTo>
                  <a:lnTo>
                    <a:pt x="2743" y="1231"/>
                  </a:lnTo>
                  <a:lnTo>
                    <a:pt x="2616" y="939"/>
                  </a:lnTo>
                  <a:lnTo>
                    <a:pt x="2120" y="495"/>
                  </a:lnTo>
                  <a:lnTo>
                    <a:pt x="1828" y="380"/>
                  </a:lnTo>
                  <a:lnTo>
                    <a:pt x="1155" y="380"/>
                  </a:lnTo>
                  <a:lnTo>
                    <a:pt x="0" y="5524"/>
                  </a:lnTo>
                  <a:lnTo>
                    <a:pt x="0" y="9499"/>
                  </a:lnTo>
                  <a:lnTo>
                    <a:pt x="800" y="11671"/>
                  </a:lnTo>
                  <a:lnTo>
                    <a:pt x="2425" y="12814"/>
                  </a:lnTo>
                  <a:lnTo>
                    <a:pt x="3200" y="13322"/>
                  </a:lnTo>
                  <a:lnTo>
                    <a:pt x="4140" y="13563"/>
                  </a:lnTo>
                  <a:lnTo>
                    <a:pt x="6146" y="13563"/>
                  </a:lnTo>
                  <a:lnTo>
                    <a:pt x="7010" y="13322"/>
                  </a:lnTo>
                  <a:lnTo>
                    <a:pt x="8813" y="12217"/>
                  </a:lnTo>
                  <a:lnTo>
                    <a:pt x="9588" y="11366"/>
                  </a:lnTo>
                  <a:lnTo>
                    <a:pt x="10147" y="10299"/>
                  </a:lnTo>
                  <a:lnTo>
                    <a:pt x="10147" y="11112"/>
                  </a:lnTo>
                  <a:lnTo>
                    <a:pt x="10096" y="11912"/>
                  </a:lnTo>
                  <a:lnTo>
                    <a:pt x="9994" y="12725"/>
                  </a:lnTo>
                  <a:lnTo>
                    <a:pt x="9994" y="13042"/>
                  </a:lnTo>
                  <a:lnTo>
                    <a:pt x="10121" y="13322"/>
                  </a:lnTo>
                  <a:lnTo>
                    <a:pt x="10642" y="13779"/>
                  </a:lnTo>
                  <a:lnTo>
                    <a:pt x="10922" y="13881"/>
                  </a:lnTo>
                  <a:lnTo>
                    <a:pt x="11226" y="13881"/>
                  </a:lnTo>
                  <a:lnTo>
                    <a:pt x="11544" y="13881"/>
                  </a:lnTo>
                  <a:lnTo>
                    <a:pt x="11836" y="13766"/>
                  </a:lnTo>
                  <a:lnTo>
                    <a:pt x="12115" y="13525"/>
                  </a:lnTo>
                  <a:lnTo>
                    <a:pt x="12433" y="13182"/>
                  </a:lnTo>
                  <a:lnTo>
                    <a:pt x="12585" y="11950"/>
                  </a:lnTo>
                  <a:lnTo>
                    <a:pt x="12585" y="8648"/>
                  </a:lnTo>
                  <a:lnTo>
                    <a:pt x="12522" y="7442"/>
                  </a:lnTo>
                  <a:lnTo>
                    <a:pt x="12255" y="5029"/>
                  </a:lnTo>
                  <a:lnTo>
                    <a:pt x="12192" y="3797"/>
                  </a:lnTo>
                  <a:lnTo>
                    <a:pt x="12204" y="838"/>
                  </a:lnTo>
                  <a:lnTo>
                    <a:pt x="12090" y="558"/>
                  </a:lnTo>
                  <a:lnTo>
                    <a:pt x="11582" y="101"/>
                  </a:lnTo>
                  <a:lnTo>
                    <a:pt x="112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4" name="object 144"/>
            <p:cNvSpPr/>
            <p:nvPr/>
          </p:nvSpPr>
          <p:spPr>
            <a:xfrm>
              <a:off x="11287705" y="5249372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26" y="13881"/>
                  </a:moveTo>
                  <a:lnTo>
                    <a:pt x="10922" y="13881"/>
                  </a:lnTo>
                  <a:lnTo>
                    <a:pt x="10642" y="13779"/>
                  </a:lnTo>
                  <a:lnTo>
                    <a:pt x="10375" y="13538"/>
                  </a:lnTo>
                  <a:lnTo>
                    <a:pt x="10121" y="13322"/>
                  </a:lnTo>
                  <a:lnTo>
                    <a:pt x="9994" y="13042"/>
                  </a:lnTo>
                  <a:lnTo>
                    <a:pt x="9994" y="12725"/>
                  </a:lnTo>
                  <a:lnTo>
                    <a:pt x="10096" y="11912"/>
                  </a:lnTo>
                  <a:lnTo>
                    <a:pt x="10147" y="11112"/>
                  </a:lnTo>
                  <a:lnTo>
                    <a:pt x="10147" y="10299"/>
                  </a:lnTo>
                  <a:lnTo>
                    <a:pt x="9588" y="11366"/>
                  </a:lnTo>
                  <a:lnTo>
                    <a:pt x="8813" y="12217"/>
                  </a:lnTo>
                  <a:lnTo>
                    <a:pt x="7810" y="12839"/>
                  </a:lnTo>
                  <a:lnTo>
                    <a:pt x="7010" y="13322"/>
                  </a:lnTo>
                  <a:lnTo>
                    <a:pt x="6146" y="13563"/>
                  </a:lnTo>
                  <a:lnTo>
                    <a:pt x="5219" y="13563"/>
                  </a:lnTo>
                  <a:lnTo>
                    <a:pt x="4140" y="13563"/>
                  </a:lnTo>
                  <a:lnTo>
                    <a:pt x="3200" y="13322"/>
                  </a:lnTo>
                  <a:lnTo>
                    <a:pt x="2425" y="12814"/>
                  </a:lnTo>
                  <a:lnTo>
                    <a:pt x="800" y="11671"/>
                  </a:lnTo>
                  <a:lnTo>
                    <a:pt x="0" y="9499"/>
                  </a:lnTo>
                  <a:lnTo>
                    <a:pt x="0" y="6324"/>
                  </a:lnTo>
                  <a:lnTo>
                    <a:pt x="0" y="5524"/>
                  </a:lnTo>
                  <a:lnTo>
                    <a:pt x="88" y="3936"/>
                  </a:lnTo>
                  <a:lnTo>
                    <a:pt x="279" y="1574"/>
                  </a:lnTo>
                  <a:lnTo>
                    <a:pt x="292" y="1231"/>
                  </a:lnTo>
                  <a:lnTo>
                    <a:pt x="419" y="939"/>
                  </a:lnTo>
                  <a:lnTo>
                    <a:pt x="647" y="723"/>
                  </a:lnTo>
                  <a:lnTo>
                    <a:pt x="863" y="495"/>
                  </a:lnTo>
                  <a:lnTo>
                    <a:pt x="1155" y="380"/>
                  </a:lnTo>
                  <a:lnTo>
                    <a:pt x="1511" y="380"/>
                  </a:lnTo>
                  <a:lnTo>
                    <a:pt x="1828" y="380"/>
                  </a:lnTo>
                  <a:lnTo>
                    <a:pt x="2120" y="495"/>
                  </a:lnTo>
                  <a:lnTo>
                    <a:pt x="2374" y="723"/>
                  </a:lnTo>
                  <a:lnTo>
                    <a:pt x="2616" y="939"/>
                  </a:lnTo>
                  <a:lnTo>
                    <a:pt x="2743" y="1231"/>
                  </a:lnTo>
                  <a:lnTo>
                    <a:pt x="2743" y="1574"/>
                  </a:lnTo>
                  <a:lnTo>
                    <a:pt x="2616" y="3136"/>
                  </a:lnTo>
                  <a:lnTo>
                    <a:pt x="2501" y="4140"/>
                  </a:lnTo>
                  <a:lnTo>
                    <a:pt x="2451" y="5143"/>
                  </a:lnTo>
                  <a:lnTo>
                    <a:pt x="2451" y="6172"/>
                  </a:lnTo>
                  <a:lnTo>
                    <a:pt x="2451" y="7683"/>
                  </a:lnTo>
                  <a:lnTo>
                    <a:pt x="2641" y="8902"/>
                  </a:lnTo>
                  <a:lnTo>
                    <a:pt x="3022" y="9842"/>
                  </a:lnTo>
                  <a:lnTo>
                    <a:pt x="3098" y="9969"/>
                  </a:lnTo>
                  <a:lnTo>
                    <a:pt x="3200" y="10172"/>
                  </a:lnTo>
                  <a:lnTo>
                    <a:pt x="3327" y="10375"/>
                  </a:lnTo>
                  <a:lnTo>
                    <a:pt x="3416" y="10502"/>
                  </a:lnTo>
                  <a:lnTo>
                    <a:pt x="3543" y="10629"/>
                  </a:lnTo>
                  <a:lnTo>
                    <a:pt x="3759" y="10833"/>
                  </a:lnTo>
                  <a:lnTo>
                    <a:pt x="3911" y="10909"/>
                  </a:lnTo>
                  <a:lnTo>
                    <a:pt x="4076" y="10998"/>
                  </a:lnTo>
                  <a:lnTo>
                    <a:pt x="4254" y="11074"/>
                  </a:lnTo>
                  <a:lnTo>
                    <a:pt x="4419" y="11163"/>
                  </a:lnTo>
                  <a:lnTo>
                    <a:pt x="4813" y="11201"/>
                  </a:lnTo>
                  <a:lnTo>
                    <a:pt x="5397" y="11214"/>
                  </a:lnTo>
                  <a:lnTo>
                    <a:pt x="5638" y="11201"/>
                  </a:lnTo>
                  <a:lnTo>
                    <a:pt x="6070" y="11087"/>
                  </a:lnTo>
                  <a:lnTo>
                    <a:pt x="6324" y="10972"/>
                  </a:lnTo>
                  <a:lnTo>
                    <a:pt x="6540" y="10833"/>
                  </a:lnTo>
                  <a:lnTo>
                    <a:pt x="6870" y="10617"/>
                  </a:lnTo>
                  <a:lnTo>
                    <a:pt x="7391" y="10083"/>
                  </a:lnTo>
                  <a:lnTo>
                    <a:pt x="7772" y="9537"/>
                  </a:lnTo>
                  <a:lnTo>
                    <a:pt x="8064" y="9029"/>
                  </a:lnTo>
                  <a:lnTo>
                    <a:pt x="8331" y="8508"/>
                  </a:lnTo>
                  <a:lnTo>
                    <a:pt x="8839" y="7124"/>
                  </a:lnTo>
                  <a:lnTo>
                    <a:pt x="9220" y="5702"/>
                  </a:lnTo>
                  <a:lnTo>
                    <a:pt x="9436" y="4229"/>
                  </a:lnTo>
                  <a:lnTo>
                    <a:pt x="9461" y="3987"/>
                  </a:lnTo>
                  <a:lnTo>
                    <a:pt x="9512" y="3835"/>
                  </a:lnTo>
                  <a:lnTo>
                    <a:pt x="9740" y="1181"/>
                  </a:lnTo>
                  <a:lnTo>
                    <a:pt x="10617" y="0"/>
                  </a:lnTo>
                  <a:lnTo>
                    <a:pt x="10972" y="0"/>
                  </a:lnTo>
                  <a:lnTo>
                    <a:pt x="11290" y="0"/>
                  </a:lnTo>
                  <a:lnTo>
                    <a:pt x="11582" y="101"/>
                  </a:lnTo>
                  <a:lnTo>
                    <a:pt x="11836" y="330"/>
                  </a:lnTo>
                  <a:lnTo>
                    <a:pt x="12090" y="558"/>
                  </a:lnTo>
                  <a:lnTo>
                    <a:pt x="12204" y="838"/>
                  </a:lnTo>
                  <a:lnTo>
                    <a:pt x="12204" y="1181"/>
                  </a:lnTo>
                  <a:lnTo>
                    <a:pt x="12192" y="2539"/>
                  </a:lnTo>
                  <a:lnTo>
                    <a:pt x="12192" y="3797"/>
                  </a:lnTo>
                  <a:lnTo>
                    <a:pt x="12255" y="5029"/>
                  </a:lnTo>
                  <a:lnTo>
                    <a:pt x="12382" y="6235"/>
                  </a:lnTo>
                  <a:lnTo>
                    <a:pt x="12522" y="7442"/>
                  </a:lnTo>
                  <a:lnTo>
                    <a:pt x="12585" y="8648"/>
                  </a:lnTo>
                  <a:lnTo>
                    <a:pt x="12585" y="9842"/>
                  </a:lnTo>
                  <a:lnTo>
                    <a:pt x="12585" y="11950"/>
                  </a:lnTo>
                  <a:lnTo>
                    <a:pt x="12433" y="13182"/>
                  </a:lnTo>
                  <a:lnTo>
                    <a:pt x="12115" y="13525"/>
                  </a:lnTo>
                  <a:lnTo>
                    <a:pt x="11836" y="13766"/>
                  </a:lnTo>
                  <a:lnTo>
                    <a:pt x="11544" y="13881"/>
                  </a:lnTo>
                  <a:lnTo>
                    <a:pt x="11226" y="1388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5" name="object 145"/>
            <p:cNvSpPr/>
            <p:nvPr/>
          </p:nvSpPr>
          <p:spPr>
            <a:xfrm>
              <a:off x="11303002" y="5249216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943" y="0"/>
                  </a:moveTo>
                  <a:lnTo>
                    <a:pt x="1269" y="0"/>
                  </a:lnTo>
                  <a:lnTo>
                    <a:pt x="990" y="127"/>
                  </a:lnTo>
                  <a:lnTo>
                    <a:pt x="520" y="571"/>
                  </a:lnTo>
                  <a:lnTo>
                    <a:pt x="393" y="850"/>
                  </a:lnTo>
                  <a:lnTo>
                    <a:pt x="393" y="2197"/>
                  </a:lnTo>
                  <a:lnTo>
                    <a:pt x="533" y="6248"/>
                  </a:lnTo>
                  <a:lnTo>
                    <a:pt x="533" y="8496"/>
                  </a:lnTo>
                  <a:lnTo>
                    <a:pt x="482" y="9448"/>
                  </a:lnTo>
                  <a:lnTo>
                    <a:pt x="368" y="10147"/>
                  </a:lnTo>
                  <a:lnTo>
                    <a:pt x="330" y="10668"/>
                  </a:lnTo>
                  <a:lnTo>
                    <a:pt x="50" y="12103"/>
                  </a:lnTo>
                  <a:lnTo>
                    <a:pt x="0" y="13030"/>
                  </a:lnTo>
                  <a:lnTo>
                    <a:pt x="304" y="13398"/>
                  </a:lnTo>
                  <a:lnTo>
                    <a:pt x="1028" y="13589"/>
                  </a:lnTo>
                  <a:lnTo>
                    <a:pt x="1231" y="13601"/>
                  </a:lnTo>
                  <a:lnTo>
                    <a:pt x="1435" y="13601"/>
                  </a:lnTo>
                  <a:lnTo>
                    <a:pt x="2997" y="8991"/>
                  </a:lnTo>
                  <a:lnTo>
                    <a:pt x="2984" y="5613"/>
                  </a:lnTo>
                  <a:lnTo>
                    <a:pt x="2946" y="4965"/>
                  </a:lnTo>
                  <a:lnTo>
                    <a:pt x="3428" y="4394"/>
                  </a:lnTo>
                  <a:lnTo>
                    <a:pt x="7213" y="2133"/>
                  </a:lnTo>
                  <a:lnTo>
                    <a:pt x="7518" y="1765"/>
                  </a:lnTo>
                  <a:lnTo>
                    <a:pt x="7518" y="812"/>
                  </a:lnTo>
                  <a:lnTo>
                    <a:pt x="7340" y="469"/>
                  </a:lnTo>
                  <a:lnTo>
                    <a:pt x="6730" y="101"/>
                  </a:lnTo>
                  <a:lnTo>
                    <a:pt x="6502" y="38"/>
                  </a:lnTo>
                  <a:lnTo>
                    <a:pt x="6070" y="50"/>
                  </a:lnTo>
                  <a:lnTo>
                    <a:pt x="4825" y="482"/>
                  </a:lnTo>
                  <a:lnTo>
                    <a:pt x="3797" y="1028"/>
                  </a:lnTo>
                  <a:lnTo>
                    <a:pt x="2844" y="1727"/>
                  </a:lnTo>
                  <a:lnTo>
                    <a:pt x="2844" y="850"/>
                  </a:lnTo>
                  <a:lnTo>
                    <a:pt x="2730" y="571"/>
                  </a:lnTo>
                  <a:lnTo>
                    <a:pt x="2235" y="127"/>
                  </a:lnTo>
                  <a:lnTo>
                    <a:pt x="19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6" name="object 146"/>
            <p:cNvSpPr/>
            <p:nvPr/>
          </p:nvSpPr>
          <p:spPr>
            <a:xfrm>
              <a:off x="11303002" y="5249216"/>
              <a:ext cx="7620" cy="13970"/>
            </a:xfrm>
            <a:custGeom>
              <a:avLst/>
              <a:gdLst/>
              <a:ahLst/>
              <a:cxnLst/>
              <a:rect l="l" t="t" r="r" b="b"/>
              <a:pathLst>
                <a:path w="7620" h="13970">
                  <a:moveTo>
                    <a:pt x="1231" y="13601"/>
                  </a:moveTo>
                  <a:lnTo>
                    <a:pt x="1028" y="13589"/>
                  </a:lnTo>
                  <a:lnTo>
                    <a:pt x="304" y="13398"/>
                  </a:lnTo>
                  <a:lnTo>
                    <a:pt x="0" y="13030"/>
                  </a:lnTo>
                  <a:lnTo>
                    <a:pt x="0" y="12446"/>
                  </a:lnTo>
                  <a:lnTo>
                    <a:pt x="12" y="12217"/>
                  </a:lnTo>
                  <a:lnTo>
                    <a:pt x="228" y="11188"/>
                  </a:lnTo>
                  <a:lnTo>
                    <a:pt x="330" y="10668"/>
                  </a:lnTo>
                  <a:lnTo>
                    <a:pt x="368" y="10147"/>
                  </a:lnTo>
                  <a:lnTo>
                    <a:pt x="482" y="9448"/>
                  </a:lnTo>
                  <a:lnTo>
                    <a:pt x="533" y="8496"/>
                  </a:lnTo>
                  <a:lnTo>
                    <a:pt x="533" y="7289"/>
                  </a:lnTo>
                  <a:lnTo>
                    <a:pt x="533" y="6248"/>
                  </a:lnTo>
                  <a:lnTo>
                    <a:pt x="495" y="5232"/>
                  </a:lnTo>
                  <a:lnTo>
                    <a:pt x="469" y="4216"/>
                  </a:lnTo>
                  <a:lnTo>
                    <a:pt x="419" y="3200"/>
                  </a:lnTo>
                  <a:lnTo>
                    <a:pt x="393" y="2197"/>
                  </a:lnTo>
                  <a:lnTo>
                    <a:pt x="393" y="1193"/>
                  </a:lnTo>
                  <a:lnTo>
                    <a:pt x="393" y="850"/>
                  </a:lnTo>
                  <a:lnTo>
                    <a:pt x="520" y="571"/>
                  </a:lnTo>
                  <a:lnTo>
                    <a:pt x="749" y="342"/>
                  </a:lnTo>
                  <a:lnTo>
                    <a:pt x="990" y="127"/>
                  </a:lnTo>
                  <a:lnTo>
                    <a:pt x="1269" y="0"/>
                  </a:lnTo>
                  <a:lnTo>
                    <a:pt x="1612" y="0"/>
                  </a:lnTo>
                  <a:lnTo>
                    <a:pt x="1943" y="0"/>
                  </a:lnTo>
                  <a:lnTo>
                    <a:pt x="2235" y="127"/>
                  </a:lnTo>
                  <a:lnTo>
                    <a:pt x="2489" y="342"/>
                  </a:lnTo>
                  <a:lnTo>
                    <a:pt x="2730" y="571"/>
                  </a:lnTo>
                  <a:lnTo>
                    <a:pt x="2844" y="850"/>
                  </a:lnTo>
                  <a:lnTo>
                    <a:pt x="2844" y="1193"/>
                  </a:lnTo>
                  <a:lnTo>
                    <a:pt x="2844" y="1727"/>
                  </a:lnTo>
                  <a:lnTo>
                    <a:pt x="6184" y="38"/>
                  </a:lnTo>
                  <a:lnTo>
                    <a:pt x="6502" y="38"/>
                  </a:lnTo>
                  <a:lnTo>
                    <a:pt x="6730" y="101"/>
                  </a:lnTo>
                  <a:lnTo>
                    <a:pt x="6984" y="254"/>
                  </a:lnTo>
                  <a:lnTo>
                    <a:pt x="7340" y="469"/>
                  </a:lnTo>
                  <a:lnTo>
                    <a:pt x="7518" y="812"/>
                  </a:lnTo>
                  <a:lnTo>
                    <a:pt x="7518" y="1257"/>
                  </a:lnTo>
                  <a:lnTo>
                    <a:pt x="7518" y="1765"/>
                  </a:lnTo>
                  <a:lnTo>
                    <a:pt x="7213" y="2133"/>
                  </a:lnTo>
                  <a:lnTo>
                    <a:pt x="6603" y="2374"/>
                  </a:lnTo>
                  <a:lnTo>
                    <a:pt x="6261" y="2489"/>
                  </a:lnTo>
                  <a:lnTo>
                    <a:pt x="5803" y="2692"/>
                  </a:lnTo>
                  <a:lnTo>
                    <a:pt x="3047" y="4864"/>
                  </a:lnTo>
                  <a:lnTo>
                    <a:pt x="2984" y="5613"/>
                  </a:lnTo>
                  <a:lnTo>
                    <a:pt x="2997" y="6324"/>
                  </a:lnTo>
                  <a:lnTo>
                    <a:pt x="2997" y="7099"/>
                  </a:lnTo>
                  <a:lnTo>
                    <a:pt x="2997" y="8991"/>
                  </a:lnTo>
                  <a:lnTo>
                    <a:pt x="1435" y="13601"/>
                  </a:lnTo>
                  <a:lnTo>
                    <a:pt x="1231" y="1360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7" name="object 147"/>
            <p:cNvSpPr/>
            <p:nvPr/>
          </p:nvSpPr>
          <p:spPr>
            <a:xfrm>
              <a:off x="11311934" y="5249372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90" y="0"/>
                  </a:moveTo>
                  <a:lnTo>
                    <a:pt x="10617" y="0"/>
                  </a:lnTo>
                  <a:lnTo>
                    <a:pt x="10337" y="101"/>
                  </a:lnTo>
                  <a:lnTo>
                    <a:pt x="9880" y="558"/>
                  </a:lnTo>
                  <a:lnTo>
                    <a:pt x="9753" y="838"/>
                  </a:lnTo>
                  <a:lnTo>
                    <a:pt x="9740" y="1181"/>
                  </a:lnTo>
                  <a:lnTo>
                    <a:pt x="9512" y="3835"/>
                  </a:lnTo>
                  <a:lnTo>
                    <a:pt x="9461" y="4127"/>
                  </a:lnTo>
                  <a:lnTo>
                    <a:pt x="9220" y="5702"/>
                  </a:lnTo>
                  <a:lnTo>
                    <a:pt x="6832" y="10617"/>
                  </a:lnTo>
                  <a:lnTo>
                    <a:pt x="6324" y="10972"/>
                  </a:lnTo>
                  <a:lnTo>
                    <a:pt x="6070" y="11087"/>
                  </a:lnTo>
                  <a:lnTo>
                    <a:pt x="5753" y="11150"/>
                  </a:lnTo>
                  <a:lnTo>
                    <a:pt x="4813" y="11201"/>
                  </a:lnTo>
                  <a:lnTo>
                    <a:pt x="4419" y="11163"/>
                  </a:lnTo>
                  <a:lnTo>
                    <a:pt x="2451" y="7683"/>
                  </a:lnTo>
                  <a:lnTo>
                    <a:pt x="2451" y="5143"/>
                  </a:lnTo>
                  <a:lnTo>
                    <a:pt x="2501" y="4140"/>
                  </a:lnTo>
                  <a:lnTo>
                    <a:pt x="2616" y="3136"/>
                  </a:lnTo>
                  <a:lnTo>
                    <a:pt x="2743" y="1574"/>
                  </a:lnTo>
                  <a:lnTo>
                    <a:pt x="2743" y="1231"/>
                  </a:lnTo>
                  <a:lnTo>
                    <a:pt x="2616" y="939"/>
                  </a:lnTo>
                  <a:lnTo>
                    <a:pt x="2120" y="495"/>
                  </a:lnTo>
                  <a:lnTo>
                    <a:pt x="1828" y="380"/>
                  </a:lnTo>
                  <a:lnTo>
                    <a:pt x="1155" y="380"/>
                  </a:lnTo>
                  <a:lnTo>
                    <a:pt x="0" y="5524"/>
                  </a:lnTo>
                  <a:lnTo>
                    <a:pt x="0" y="9499"/>
                  </a:lnTo>
                  <a:lnTo>
                    <a:pt x="800" y="11671"/>
                  </a:lnTo>
                  <a:lnTo>
                    <a:pt x="2425" y="12814"/>
                  </a:lnTo>
                  <a:lnTo>
                    <a:pt x="3200" y="13322"/>
                  </a:lnTo>
                  <a:lnTo>
                    <a:pt x="4140" y="13563"/>
                  </a:lnTo>
                  <a:lnTo>
                    <a:pt x="6146" y="13563"/>
                  </a:lnTo>
                  <a:lnTo>
                    <a:pt x="7010" y="13322"/>
                  </a:lnTo>
                  <a:lnTo>
                    <a:pt x="8813" y="12217"/>
                  </a:lnTo>
                  <a:lnTo>
                    <a:pt x="9588" y="11366"/>
                  </a:lnTo>
                  <a:lnTo>
                    <a:pt x="10147" y="10299"/>
                  </a:lnTo>
                  <a:lnTo>
                    <a:pt x="10147" y="11112"/>
                  </a:lnTo>
                  <a:lnTo>
                    <a:pt x="10096" y="11912"/>
                  </a:lnTo>
                  <a:lnTo>
                    <a:pt x="9994" y="12725"/>
                  </a:lnTo>
                  <a:lnTo>
                    <a:pt x="9994" y="13042"/>
                  </a:lnTo>
                  <a:lnTo>
                    <a:pt x="10121" y="13322"/>
                  </a:lnTo>
                  <a:lnTo>
                    <a:pt x="10642" y="13779"/>
                  </a:lnTo>
                  <a:lnTo>
                    <a:pt x="10922" y="13881"/>
                  </a:lnTo>
                  <a:lnTo>
                    <a:pt x="11226" y="13881"/>
                  </a:lnTo>
                  <a:lnTo>
                    <a:pt x="11544" y="13881"/>
                  </a:lnTo>
                  <a:lnTo>
                    <a:pt x="11836" y="13766"/>
                  </a:lnTo>
                  <a:lnTo>
                    <a:pt x="12115" y="13525"/>
                  </a:lnTo>
                  <a:lnTo>
                    <a:pt x="12433" y="13182"/>
                  </a:lnTo>
                  <a:lnTo>
                    <a:pt x="12585" y="11950"/>
                  </a:lnTo>
                  <a:lnTo>
                    <a:pt x="12585" y="8648"/>
                  </a:lnTo>
                  <a:lnTo>
                    <a:pt x="12522" y="7442"/>
                  </a:lnTo>
                  <a:lnTo>
                    <a:pt x="12255" y="5029"/>
                  </a:lnTo>
                  <a:lnTo>
                    <a:pt x="12192" y="3797"/>
                  </a:lnTo>
                  <a:lnTo>
                    <a:pt x="12204" y="838"/>
                  </a:lnTo>
                  <a:lnTo>
                    <a:pt x="12090" y="558"/>
                  </a:lnTo>
                  <a:lnTo>
                    <a:pt x="11582" y="101"/>
                  </a:lnTo>
                  <a:lnTo>
                    <a:pt x="112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8" name="object 148"/>
            <p:cNvSpPr/>
            <p:nvPr/>
          </p:nvSpPr>
          <p:spPr>
            <a:xfrm>
              <a:off x="11311934" y="5249372"/>
              <a:ext cx="12700" cy="13970"/>
            </a:xfrm>
            <a:custGeom>
              <a:avLst/>
              <a:gdLst/>
              <a:ahLst/>
              <a:cxnLst/>
              <a:rect l="l" t="t" r="r" b="b"/>
              <a:pathLst>
                <a:path w="12700" h="13970">
                  <a:moveTo>
                    <a:pt x="11226" y="13881"/>
                  </a:moveTo>
                  <a:lnTo>
                    <a:pt x="10922" y="13881"/>
                  </a:lnTo>
                  <a:lnTo>
                    <a:pt x="10642" y="13779"/>
                  </a:lnTo>
                  <a:lnTo>
                    <a:pt x="10375" y="13538"/>
                  </a:lnTo>
                  <a:lnTo>
                    <a:pt x="10121" y="13322"/>
                  </a:lnTo>
                  <a:lnTo>
                    <a:pt x="9994" y="13042"/>
                  </a:lnTo>
                  <a:lnTo>
                    <a:pt x="9994" y="12725"/>
                  </a:lnTo>
                  <a:lnTo>
                    <a:pt x="10096" y="11912"/>
                  </a:lnTo>
                  <a:lnTo>
                    <a:pt x="10147" y="11112"/>
                  </a:lnTo>
                  <a:lnTo>
                    <a:pt x="10147" y="10299"/>
                  </a:lnTo>
                  <a:lnTo>
                    <a:pt x="9588" y="11366"/>
                  </a:lnTo>
                  <a:lnTo>
                    <a:pt x="8813" y="12217"/>
                  </a:lnTo>
                  <a:lnTo>
                    <a:pt x="7823" y="12839"/>
                  </a:lnTo>
                  <a:lnTo>
                    <a:pt x="7010" y="13322"/>
                  </a:lnTo>
                  <a:lnTo>
                    <a:pt x="6146" y="13563"/>
                  </a:lnTo>
                  <a:lnTo>
                    <a:pt x="5219" y="13563"/>
                  </a:lnTo>
                  <a:lnTo>
                    <a:pt x="4140" y="13563"/>
                  </a:lnTo>
                  <a:lnTo>
                    <a:pt x="3200" y="13322"/>
                  </a:lnTo>
                  <a:lnTo>
                    <a:pt x="2425" y="12814"/>
                  </a:lnTo>
                  <a:lnTo>
                    <a:pt x="800" y="11671"/>
                  </a:lnTo>
                  <a:lnTo>
                    <a:pt x="0" y="9499"/>
                  </a:lnTo>
                  <a:lnTo>
                    <a:pt x="0" y="6324"/>
                  </a:lnTo>
                  <a:lnTo>
                    <a:pt x="0" y="5524"/>
                  </a:lnTo>
                  <a:lnTo>
                    <a:pt x="88" y="3936"/>
                  </a:lnTo>
                  <a:lnTo>
                    <a:pt x="279" y="1574"/>
                  </a:lnTo>
                  <a:lnTo>
                    <a:pt x="292" y="1231"/>
                  </a:lnTo>
                  <a:lnTo>
                    <a:pt x="419" y="939"/>
                  </a:lnTo>
                  <a:lnTo>
                    <a:pt x="647" y="723"/>
                  </a:lnTo>
                  <a:lnTo>
                    <a:pt x="863" y="495"/>
                  </a:lnTo>
                  <a:lnTo>
                    <a:pt x="1155" y="380"/>
                  </a:lnTo>
                  <a:lnTo>
                    <a:pt x="1511" y="380"/>
                  </a:lnTo>
                  <a:lnTo>
                    <a:pt x="1828" y="380"/>
                  </a:lnTo>
                  <a:lnTo>
                    <a:pt x="2120" y="495"/>
                  </a:lnTo>
                  <a:lnTo>
                    <a:pt x="2362" y="723"/>
                  </a:lnTo>
                  <a:lnTo>
                    <a:pt x="2616" y="939"/>
                  </a:lnTo>
                  <a:lnTo>
                    <a:pt x="2743" y="1231"/>
                  </a:lnTo>
                  <a:lnTo>
                    <a:pt x="2743" y="1574"/>
                  </a:lnTo>
                  <a:lnTo>
                    <a:pt x="2616" y="3136"/>
                  </a:lnTo>
                  <a:lnTo>
                    <a:pt x="2501" y="4140"/>
                  </a:lnTo>
                  <a:lnTo>
                    <a:pt x="2451" y="5143"/>
                  </a:lnTo>
                  <a:lnTo>
                    <a:pt x="2451" y="6172"/>
                  </a:lnTo>
                  <a:lnTo>
                    <a:pt x="2451" y="7683"/>
                  </a:lnTo>
                  <a:lnTo>
                    <a:pt x="2641" y="8902"/>
                  </a:lnTo>
                  <a:lnTo>
                    <a:pt x="3022" y="9842"/>
                  </a:lnTo>
                  <a:lnTo>
                    <a:pt x="3098" y="9969"/>
                  </a:lnTo>
                  <a:lnTo>
                    <a:pt x="3200" y="10172"/>
                  </a:lnTo>
                  <a:lnTo>
                    <a:pt x="3327" y="10375"/>
                  </a:lnTo>
                  <a:lnTo>
                    <a:pt x="3416" y="10502"/>
                  </a:lnTo>
                  <a:lnTo>
                    <a:pt x="3543" y="10629"/>
                  </a:lnTo>
                  <a:lnTo>
                    <a:pt x="3759" y="10833"/>
                  </a:lnTo>
                  <a:lnTo>
                    <a:pt x="3911" y="10909"/>
                  </a:lnTo>
                  <a:lnTo>
                    <a:pt x="4076" y="10998"/>
                  </a:lnTo>
                  <a:lnTo>
                    <a:pt x="4254" y="11074"/>
                  </a:lnTo>
                  <a:lnTo>
                    <a:pt x="4419" y="11163"/>
                  </a:lnTo>
                  <a:lnTo>
                    <a:pt x="4813" y="11201"/>
                  </a:lnTo>
                  <a:lnTo>
                    <a:pt x="5397" y="11214"/>
                  </a:lnTo>
                  <a:lnTo>
                    <a:pt x="5638" y="11201"/>
                  </a:lnTo>
                  <a:lnTo>
                    <a:pt x="6070" y="11087"/>
                  </a:lnTo>
                  <a:lnTo>
                    <a:pt x="6324" y="10972"/>
                  </a:lnTo>
                  <a:lnTo>
                    <a:pt x="6540" y="10833"/>
                  </a:lnTo>
                  <a:lnTo>
                    <a:pt x="6870" y="10617"/>
                  </a:lnTo>
                  <a:lnTo>
                    <a:pt x="7391" y="10083"/>
                  </a:lnTo>
                  <a:lnTo>
                    <a:pt x="7772" y="9537"/>
                  </a:lnTo>
                  <a:lnTo>
                    <a:pt x="8064" y="9029"/>
                  </a:lnTo>
                  <a:lnTo>
                    <a:pt x="8331" y="8508"/>
                  </a:lnTo>
                  <a:lnTo>
                    <a:pt x="8839" y="7124"/>
                  </a:lnTo>
                  <a:lnTo>
                    <a:pt x="9220" y="5702"/>
                  </a:lnTo>
                  <a:lnTo>
                    <a:pt x="9436" y="4229"/>
                  </a:lnTo>
                  <a:lnTo>
                    <a:pt x="9461" y="3987"/>
                  </a:lnTo>
                  <a:lnTo>
                    <a:pt x="9512" y="3835"/>
                  </a:lnTo>
                  <a:lnTo>
                    <a:pt x="9740" y="1181"/>
                  </a:lnTo>
                  <a:lnTo>
                    <a:pt x="10617" y="0"/>
                  </a:lnTo>
                  <a:lnTo>
                    <a:pt x="10972" y="0"/>
                  </a:lnTo>
                  <a:lnTo>
                    <a:pt x="11290" y="0"/>
                  </a:lnTo>
                  <a:lnTo>
                    <a:pt x="11582" y="101"/>
                  </a:lnTo>
                  <a:lnTo>
                    <a:pt x="11836" y="330"/>
                  </a:lnTo>
                  <a:lnTo>
                    <a:pt x="12090" y="558"/>
                  </a:lnTo>
                  <a:lnTo>
                    <a:pt x="12204" y="838"/>
                  </a:lnTo>
                  <a:lnTo>
                    <a:pt x="12204" y="1181"/>
                  </a:lnTo>
                  <a:lnTo>
                    <a:pt x="12192" y="2539"/>
                  </a:lnTo>
                  <a:lnTo>
                    <a:pt x="12192" y="3797"/>
                  </a:lnTo>
                  <a:lnTo>
                    <a:pt x="12255" y="5029"/>
                  </a:lnTo>
                  <a:lnTo>
                    <a:pt x="12382" y="6235"/>
                  </a:lnTo>
                  <a:lnTo>
                    <a:pt x="12522" y="7442"/>
                  </a:lnTo>
                  <a:lnTo>
                    <a:pt x="12585" y="8648"/>
                  </a:lnTo>
                  <a:lnTo>
                    <a:pt x="12585" y="9842"/>
                  </a:lnTo>
                  <a:lnTo>
                    <a:pt x="12585" y="11950"/>
                  </a:lnTo>
                  <a:lnTo>
                    <a:pt x="12433" y="13182"/>
                  </a:lnTo>
                  <a:lnTo>
                    <a:pt x="12115" y="13525"/>
                  </a:lnTo>
                  <a:lnTo>
                    <a:pt x="11836" y="13766"/>
                  </a:lnTo>
                  <a:lnTo>
                    <a:pt x="11544" y="13881"/>
                  </a:lnTo>
                  <a:lnTo>
                    <a:pt x="11226" y="1388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9" name="object 149"/>
            <p:cNvSpPr/>
            <p:nvPr/>
          </p:nvSpPr>
          <p:spPr>
            <a:xfrm>
              <a:off x="11327047" y="5249243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2547" y="10439"/>
                  </a:moveTo>
                  <a:lnTo>
                    <a:pt x="0" y="10439"/>
                  </a:lnTo>
                  <a:lnTo>
                    <a:pt x="77" y="10960"/>
                  </a:lnTo>
                  <a:lnTo>
                    <a:pt x="3804" y="13931"/>
                  </a:lnTo>
                  <a:lnTo>
                    <a:pt x="6687" y="13931"/>
                  </a:lnTo>
                  <a:lnTo>
                    <a:pt x="7995" y="13461"/>
                  </a:lnTo>
                  <a:lnTo>
                    <a:pt x="8973" y="12509"/>
                  </a:lnTo>
                  <a:lnTo>
                    <a:pt x="9748" y="11722"/>
                  </a:lnTo>
                  <a:lnTo>
                    <a:pt x="9834" y="11506"/>
                  </a:lnTo>
                  <a:lnTo>
                    <a:pt x="4109" y="11506"/>
                  </a:lnTo>
                  <a:lnTo>
                    <a:pt x="3717" y="11341"/>
                  </a:lnTo>
                  <a:lnTo>
                    <a:pt x="3030" y="10960"/>
                  </a:lnTo>
                  <a:lnTo>
                    <a:pt x="2547" y="10439"/>
                  </a:lnTo>
                  <a:close/>
                </a:path>
                <a:path w="10159" h="13970">
                  <a:moveTo>
                    <a:pt x="10129" y="8750"/>
                  </a:moveTo>
                  <a:lnTo>
                    <a:pt x="7348" y="8750"/>
                  </a:lnTo>
                  <a:lnTo>
                    <a:pt x="7379" y="10439"/>
                  </a:lnTo>
                  <a:lnTo>
                    <a:pt x="2547" y="10439"/>
                  </a:lnTo>
                  <a:lnTo>
                    <a:pt x="3030" y="10960"/>
                  </a:lnTo>
                  <a:lnTo>
                    <a:pt x="7101" y="10960"/>
                  </a:lnTo>
                  <a:lnTo>
                    <a:pt x="6574" y="11341"/>
                  </a:lnTo>
                  <a:lnTo>
                    <a:pt x="3717" y="11341"/>
                  </a:lnTo>
                  <a:lnTo>
                    <a:pt x="4109" y="11506"/>
                  </a:lnTo>
                  <a:lnTo>
                    <a:pt x="9834" y="11506"/>
                  </a:lnTo>
                  <a:lnTo>
                    <a:pt x="10053" y="10960"/>
                  </a:lnTo>
                  <a:lnTo>
                    <a:pt x="10129" y="8750"/>
                  </a:lnTo>
                  <a:close/>
                </a:path>
                <a:path w="10159" h="13970">
                  <a:moveTo>
                    <a:pt x="1747" y="9245"/>
                  </a:moveTo>
                  <a:lnTo>
                    <a:pt x="744" y="9245"/>
                  </a:lnTo>
                  <a:lnTo>
                    <a:pt x="180" y="9537"/>
                  </a:lnTo>
                  <a:lnTo>
                    <a:pt x="327" y="9537"/>
                  </a:lnTo>
                  <a:lnTo>
                    <a:pt x="7" y="9994"/>
                  </a:lnTo>
                  <a:lnTo>
                    <a:pt x="2" y="10299"/>
                  </a:lnTo>
                  <a:lnTo>
                    <a:pt x="2458" y="10299"/>
                  </a:lnTo>
                  <a:lnTo>
                    <a:pt x="2369" y="10121"/>
                  </a:lnTo>
                  <a:lnTo>
                    <a:pt x="2320" y="9994"/>
                  </a:lnTo>
                  <a:lnTo>
                    <a:pt x="2235" y="9778"/>
                  </a:lnTo>
                  <a:lnTo>
                    <a:pt x="2141" y="9537"/>
                  </a:lnTo>
                  <a:lnTo>
                    <a:pt x="1747" y="9245"/>
                  </a:lnTo>
                  <a:close/>
                </a:path>
                <a:path w="10159" h="13970">
                  <a:moveTo>
                    <a:pt x="4820" y="5333"/>
                  </a:moveTo>
                  <a:lnTo>
                    <a:pt x="580" y="5333"/>
                  </a:lnTo>
                  <a:lnTo>
                    <a:pt x="781" y="5689"/>
                  </a:lnTo>
                  <a:lnTo>
                    <a:pt x="1315" y="6413"/>
                  </a:lnTo>
                  <a:lnTo>
                    <a:pt x="2090" y="6946"/>
                  </a:lnTo>
                  <a:lnTo>
                    <a:pt x="4566" y="7721"/>
                  </a:lnTo>
                  <a:lnTo>
                    <a:pt x="4731" y="7721"/>
                  </a:lnTo>
                  <a:lnTo>
                    <a:pt x="6775" y="8280"/>
                  </a:lnTo>
                  <a:lnTo>
                    <a:pt x="6611" y="8280"/>
                  </a:lnTo>
                  <a:lnTo>
                    <a:pt x="7183" y="8597"/>
                  </a:lnTo>
                  <a:lnTo>
                    <a:pt x="10077" y="8597"/>
                  </a:lnTo>
                  <a:lnTo>
                    <a:pt x="6319" y="5689"/>
                  </a:lnTo>
                  <a:lnTo>
                    <a:pt x="4820" y="5333"/>
                  </a:lnTo>
                  <a:close/>
                </a:path>
                <a:path w="10159" h="13970">
                  <a:moveTo>
                    <a:pt x="6065" y="0"/>
                  </a:moveTo>
                  <a:lnTo>
                    <a:pt x="4185" y="0"/>
                  </a:lnTo>
                  <a:lnTo>
                    <a:pt x="3246" y="266"/>
                  </a:lnTo>
                  <a:lnTo>
                    <a:pt x="1556" y="1333"/>
                  </a:lnTo>
                  <a:lnTo>
                    <a:pt x="891" y="2133"/>
                  </a:lnTo>
                  <a:lnTo>
                    <a:pt x="690" y="2603"/>
                  </a:lnTo>
                  <a:lnTo>
                    <a:pt x="566" y="2895"/>
                  </a:lnTo>
                  <a:lnTo>
                    <a:pt x="478" y="5181"/>
                  </a:lnTo>
                  <a:lnTo>
                    <a:pt x="4325" y="5181"/>
                  </a:lnTo>
                  <a:lnTo>
                    <a:pt x="3398" y="4825"/>
                  </a:lnTo>
                  <a:lnTo>
                    <a:pt x="3136" y="4825"/>
                  </a:lnTo>
                  <a:lnTo>
                    <a:pt x="2590" y="3962"/>
                  </a:lnTo>
                  <a:lnTo>
                    <a:pt x="2879" y="3962"/>
                  </a:lnTo>
                  <a:lnTo>
                    <a:pt x="2915" y="3606"/>
                  </a:lnTo>
                  <a:lnTo>
                    <a:pt x="3027" y="3428"/>
                  </a:lnTo>
                  <a:lnTo>
                    <a:pt x="3289" y="3086"/>
                  </a:lnTo>
                  <a:lnTo>
                    <a:pt x="3969" y="2603"/>
                  </a:lnTo>
                  <a:lnTo>
                    <a:pt x="9404" y="2603"/>
                  </a:lnTo>
                  <a:lnTo>
                    <a:pt x="9240" y="2133"/>
                  </a:lnTo>
                  <a:lnTo>
                    <a:pt x="8595" y="1333"/>
                  </a:lnTo>
                  <a:lnTo>
                    <a:pt x="7589" y="634"/>
                  </a:lnTo>
                  <a:lnTo>
                    <a:pt x="6971" y="266"/>
                  </a:lnTo>
                  <a:lnTo>
                    <a:pt x="7115" y="266"/>
                  </a:lnTo>
                  <a:lnTo>
                    <a:pt x="6065" y="0"/>
                  </a:lnTo>
                  <a:close/>
                </a:path>
                <a:path w="10159" h="13970">
                  <a:moveTo>
                    <a:pt x="9448" y="2730"/>
                  </a:moveTo>
                  <a:lnTo>
                    <a:pt x="6446" y="2730"/>
                  </a:lnTo>
                  <a:lnTo>
                    <a:pt x="6814" y="3086"/>
                  </a:lnTo>
                  <a:lnTo>
                    <a:pt x="7068" y="3428"/>
                  </a:lnTo>
                  <a:lnTo>
                    <a:pt x="7301" y="3962"/>
                  </a:lnTo>
                  <a:lnTo>
                    <a:pt x="7620" y="4825"/>
                  </a:lnTo>
                  <a:lnTo>
                    <a:pt x="9064" y="4825"/>
                  </a:lnTo>
                  <a:lnTo>
                    <a:pt x="9608" y="3962"/>
                  </a:lnTo>
                  <a:lnTo>
                    <a:pt x="9506" y="2895"/>
                  </a:lnTo>
                  <a:lnTo>
                    <a:pt x="9448" y="273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0" name="object 150"/>
            <p:cNvSpPr/>
            <p:nvPr/>
          </p:nvSpPr>
          <p:spPr>
            <a:xfrm>
              <a:off x="11326978" y="5249243"/>
              <a:ext cx="10795" cy="13970"/>
            </a:xfrm>
            <a:custGeom>
              <a:avLst/>
              <a:gdLst/>
              <a:ahLst/>
              <a:cxnLst/>
              <a:rect l="l" t="t" r="r" b="b"/>
              <a:pathLst>
                <a:path w="10795" h="13970">
                  <a:moveTo>
                    <a:pt x="3136" y="3340"/>
                  </a:moveTo>
                  <a:close/>
                </a:path>
                <a:path w="10795" h="13970">
                  <a:moveTo>
                    <a:pt x="3035" y="4521"/>
                  </a:moveTo>
                  <a:close/>
                </a:path>
                <a:path w="10795" h="13970">
                  <a:moveTo>
                    <a:pt x="5105" y="13931"/>
                  </a:moveTo>
                  <a:lnTo>
                    <a:pt x="3873" y="13931"/>
                  </a:lnTo>
                  <a:lnTo>
                    <a:pt x="2793" y="13614"/>
                  </a:lnTo>
                  <a:lnTo>
                    <a:pt x="0" y="10515"/>
                  </a:lnTo>
                  <a:lnTo>
                    <a:pt x="0" y="10210"/>
                  </a:lnTo>
                  <a:lnTo>
                    <a:pt x="76" y="9994"/>
                  </a:lnTo>
                  <a:lnTo>
                    <a:pt x="241" y="9778"/>
                  </a:lnTo>
                  <a:lnTo>
                    <a:pt x="469" y="9423"/>
                  </a:lnTo>
                  <a:lnTo>
                    <a:pt x="812" y="9245"/>
                  </a:lnTo>
                  <a:lnTo>
                    <a:pt x="1244" y="9245"/>
                  </a:lnTo>
                  <a:lnTo>
                    <a:pt x="1816" y="9245"/>
                  </a:lnTo>
                  <a:lnTo>
                    <a:pt x="2209" y="9537"/>
                  </a:lnTo>
                  <a:lnTo>
                    <a:pt x="2438" y="10121"/>
                  </a:lnTo>
                  <a:lnTo>
                    <a:pt x="2527" y="10299"/>
                  </a:lnTo>
                  <a:lnTo>
                    <a:pt x="2616" y="10439"/>
                  </a:lnTo>
                  <a:lnTo>
                    <a:pt x="2730" y="10579"/>
                  </a:lnTo>
                  <a:lnTo>
                    <a:pt x="3098" y="10960"/>
                  </a:lnTo>
                  <a:lnTo>
                    <a:pt x="3454" y="11201"/>
                  </a:lnTo>
                  <a:lnTo>
                    <a:pt x="3771" y="11328"/>
                  </a:lnTo>
                  <a:lnTo>
                    <a:pt x="4178" y="11506"/>
                  </a:lnTo>
                  <a:lnTo>
                    <a:pt x="4648" y="11595"/>
                  </a:lnTo>
                  <a:lnTo>
                    <a:pt x="5181" y="11595"/>
                  </a:lnTo>
                  <a:lnTo>
                    <a:pt x="5702" y="11582"/>
                  </a:lnTo>
                  <a:lnTo>
                    <a:pt x="6134" y="11493"/>
                  </a:lnTo>
                  <a:lnTo>
                    <a:pt x="6489" y="11341"/>
                  </a:lnTo>
                  <a:lnTo>
                    <a:pt x="6730" y="11277"/>
                  </a:lnTo>
                  <a:lnTo>
                    <a:pt x="6921" y="11150"/>
                  </a:lnTo>
                  <a:lnTo>
                    <a:pt x="7124" y="10998"/>
                  </a:lnTo>
                  <a:lnTo>
                    <a:pt x="7327" y="10845"/>
                  </a:lnTo>
                  <a:lnTo>
                    <a:pt x="7429" y="10693"/>
                  </a:lnTo>
                  <a:lnTo>
                    <a:pt x="7518" y="10553"/>
                  </a:lnTo>
                  <a:lnTo>
                    <a:pt x="7632" y="10401"/>
                  </a:lnTo>
                  <a:lnTo>
                    <a:pt x="7696" y="10159"/>
                  </a:lnTo>
                  <a:lnTo>
                    <a:pt x="6680" y="8280"/>
                  </a:lnTo>
                  <a:lnTo>
                    <a:pt x="6515" y="8229"/>
                  </a:lnTo>
                  <a:lnTo>
                    <a:pt x="6286" y="8127"/>
                  </a:lnTo>
                  <a:lnTo>
                    <a:pt x="5714" y="7962"/>
                  </a:lnTo>
                  <a:lnTo>
                    <a:pt x="4800" y="7721"/>
                  </a:lnTo>
                  <a:lnTo>
                    <a:pt x="4229" y="7594"/>
                  </a:lnTo>
                  <a:lnTo>
                    <a:pt x="3670" y="7429"/>
                  </a:lnTo>
                  <a:lnTo>
                    <a:pt x="3111" y="7238"/>
                  </a:lnTo>
                  <a:lnTo>
                    <a:pt x="2158" y="6946"/>
                  </a:lnTo>
                  <a:lnTo>
                    <a:pt x="1384" y="6413"/>
                  </a:lnTo>
                  <a:lnTo>
                    <a:pt x="812" y="5638"/>
                  </a:lnTo>
                  <a:lnTo>
                    <a:pt x="546" y="5143"/>
                  </a:lnTo>
                  <a:lnTo>
                    <a:pt x="419" y="4622"/>
                  </a:lnTo>
                  <a:lnTo>
                    <a:pt x="419" y="4089"/>
                  </a:lnTo>
                  <a:lnTo>
                    <a:pt x="419" y="3695"/>
                  </a:lnTo>
                  <a:lnTo>
                    <a:pt x="4254" y="0"/>
                  </a:lnTo>
                  <a:lnTo>
                    <a:pt x="5283" y="0"/>
                  </a:lnTo>
                  <a:lnTo>
                    <a:pt x="6134" y="0"/>
                  </a:lnTo>
                  <a:lnTo>
                    <a:pt x="9690" y="3225"/>
                  </a:lnTo>
                  <a:lnTo>
                    <a:pt x="9753" y="3441"/>
                  </a:lnTo>
                  <a:lnTo>
                    <a:pt x="9753" y="3746"/>
                  </a:lnTo>
                  <a:lnTo>
                    <a:pt x="9677" y="3962"/>
                  </a:lnTo>
                  <a:lnTo>
                    <a:pt x="9537" y="4190"/>
                  </a:lnTo>
                  <a:lnTo>
                    <a:pt x="9309" y="4546"/>
                  </a:lnTo>
                  <a:lnTo>
                    <a:pt x="8966" y="4724"/>
                  </a:lnTo>
                  <a:lnTo>
                    <a:pt x="8508" y="4724"/>
                  </a:lnTo>
                  <a:lnTo>
                    <a:pt x="7937" y="4724"/>
                  </a:lnTo>
                  <a:lnTo>
                    <a:pt x="7543" y="4432"/>
                  </a:lnTo>
                  <a:lnTo>
                    <a:pt x="7327" y="3848"/>
                  </a:lnTo>
                  <a:lnTo>
                    <a:pt x="7137" y="3428"/>
                  </a:lnTo>
                  <a:lnTo>
                    <a:pt x="6883" y="3086"/>
                  </a:lnTo>
                  <a:lnTo>
                    <a:pt x="6515" y="2730"/>
                  </a:lnTo>
                  <a:lnTo>
                    <a:pt x="6172" y="2514"/>
                  </a:lnTo>
                  <a:lnTo>
                    <a:pt x="5676" y="2374"/>
                  </a:lnTo>
                  <a:lnTo>
                    <a:pt x="5003" y="2349"/>
                  </a:lnTo>
                  <a:lnTo>
                    <a:pt x="4876" y="2374"/>
                  </a:lnTo>
                  <a:lnTo>
                    <a:pt x="4483" y="2412"/>
                  </a:lnTo>
                  <a:lnTo>
                    <a:pt x="2908" y="4076"/>
                  </a:lnTo>
                  <a:lnTo>
                    <a:pt x="2908" y="4356"/>
                  </a:lnTo>
                  <a:lnTo>
                    <a:pt x="3060" y="4597"/>
                  </a:lnTo>
                  <a:lnTo>
                    <a:pt x="3314" y="4737"/>
                  </a:lnTo>
                  <a:lnTo>
                    <a:pt x="3467" y="4825"/>
                  </a:lnTo>
                  <a:lnTo>
                    <a:pt x="3619" y="4889"/>
                  </a:lnTo>
                  <a:lnTo>
                    <a:pt x="3746" y="4965"/>
                  </a:lnTo>
                  <a:lnTo>
                    <a:pt x="3898" y="5003"/>
                  </a:lnTo>
                  <a:lnTo>
                    <a:pt x="4394" y="5181"/>
                  </a:lnTo>
                  <a:lnTo>
                    <a:pt x="4889" y="5333"/>
                  </a:lnTo>
                  <a:lnTo>
                    <a:pt x="5397" y="5448"/>
                  </a:lnTo>
                  <a:lnTo>
                    <a:pt x="5892" y="5562"/>
                  </a:lnTo>
                  <a:lnTo>
                    <a:pt x="6388" y="5689"/>
                  </a:lnTo>
                  <a:lnTo>
                    <a:pt x="6870" y="5829"/>
                  </a:lnTo>
                  <a:lnTo>
                    <a:pt x="7797" y="6095"/>
                  </a:lnTo>
                  <a:lnTo>
                    <a:pt x="8597" y="6540"/>
                  </a:lnTo>
                  <a:lnTo>
                    <a:pt x="9270" y="7188"/>
                  </a:lnTo>
                  <a:lnTo>
                    <a:pt x="9893" y="7912"/>
                  </a:lnTo>
                  <a:lnTo>
                    <a:pt x="10198" y="8737"/>
                  </a:lnTo>
                  <a:lnTo>
                    <a:pt x="10198" y="9651"/>
                  </a:lnTo>
                  <a:lnTo>
                    <a:pt x="10198" y="10769"/>
                  </a:lnTo>
                  <a:lnTo>
                    <a:pt x="9817" y="11722"/>
                  </a:lnTo>
                  <a:lnTo>
                    <a:pt x="9042" y="12509"/>
                  </a:lnTo>
                  <a:lnTo>
                    <a:pt x="8064" y="13461"/>
                  </a:lnTo>
                  <a:lnTo>
                    <a:pt x="6756" y="13931"/>
                  </a:lnTo>
                  <a:lnTo>
                    <a:pt x="5105" y="1393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1" name="object 151"/>
            <p:cNvSpPr/>
            <p:nvPr/>
          </p:nvSpPr>
          <p:spPr>
            <a:xfrm>
              <a:off x="11223442" y="5269115"/>
              <a:ext cx="51435" cy="51435"/>
            </a:xfrm>
            <a:custGeom>
              <a:avLst/>
              <a:gdLst/>
              <a:ahLst/>
              <a:cxnLst/>
              <a:rect l="l" t="t" r="r" b="b"/>
              <a:pathLst>
                <a:path w="51434" h="51435">
                  <a:moveTo>
                    <a:pt x="25491" y="0"/>
                  </a:moveTo>
                  <a:lnTo>
                    <a:pt x="20950" y="0"/>
                  </a:lnTo>
                  <a:lnTo>
                    <a:pt x="19433" y="266"/>
                  </a:lnTo>
                  <a:lnTo>
                    <a:pt x="0" y="22390"/>
                  </a:lnTo>
                  <a:lnTo>
                    <a:pt x="14" y="28701"/>
                  </a:lnTo>
                  <a:lnTo>
                    <a:pt x="24729" y="51130"/>
                  </a:lnTo>
                  <a:lnTo>
                    <a:pt x="27621" y="51130"/>
                  </a:lnTo>
                  <a:lnTo>
                    <a:pt x="29151" y="50914"/>
                  </a:lnTo>
                  <a:lnTo>
                    <a:pt x="26094" y="50914"/>
                  </a:lnTo>
                  <a:lnTo>
                    <a:pt x="16056" y="48882"/>
                  </a:lnTo>
                  <a:lnTo>
                    <a:pt x="15793" y="48882"/>
                  </a:lnTo>
                  <a:lnTo>
                    <a:pt x="7609" y="43353"/>
                  </a:lnTo>
                  <a:lnTo>
                    <a:pt x="167" y="25171"/>
                  </a:lnTo>
                  <a:lnTo>
                    <a:pt x="2109" y="15913"/>
                  </a:lnTo>
                  <a:lnTo>
                    <a:pt x="2225" y="15360"/>
                  </a:lnTo>
                  <a:lnTo>
                    <a:pt x="7614" y="7454"/>
                  </a:lnTo>
                  <a:lnTo>
                    <a:pt x="15696" y="1988"/>
                  </a:lnTo>
                  <a:lnTo>
                    <a:pt x="25491" y="0"/>
                  </a:lnTo>
                  <a:close/>
                </a:path>
                <a:path w="51434" h="51435">
                  <a:moveTo>
                    <a:pt x="30754" y="0"/>
                  </a:moveTo>
                  <a:lnTo>
                    <a:pt x="25491" y="0"/>
                  </a:lnTo>
                  <a:lnTo>
                    <a:pt x="35451" y="1988"/>
                  </a:lnTo>
                  <a:lnTo>
                    <a:pt x="43553" y="7454"/>
                  </a:lnTo>
                  <a:lnTo>
                    <a:pt x="48994" y="15569"/>
                  </a:lnTo>
                  <a:lnTo>
                    <a:pt x="50901" y="25171"/>
                  </a:lnTo>
                  <a:lnTo>
                    <a:pt x="50967" y="25501"/>
                  </a:lnTo>
                  <a:lnTo>
                    <a:pt x="48977" y="35305"/>
                  </a:lnTo>
                  <a:lnTo>
                    <a:pt x="43537" y="43353"/>
                  </a:lnTo>
                  <a:lnTo>
                    <a:pt x="35351" y="48882"/>
                  </a:lnTo>
                  <a:lnTo>
                    <a:pt x="35077" y="48882"/>
                  </a:lnTo>
                  <a:lnTo>
                    <a:pt x="25093" y="50914"/>
                  </a:lnTo>
                  <a:lnTo>
                    <a:pt x="29151" y="50914"/>
                  </a:lnTo>
                  <a:lnTo>
                    <a:pt x="31942" y="50520"/>
                  </a:lnTo>
                  <a:lnTo>
                    <a:pt x="51259" y="28701"/>
                  </a:lnTo>
                  <a:lnTo>
                    <a:pt x="51234" y="22390"/>
                  </a:lnTo>
                  <a:lnTo>
                    <a:pt x="33136" y="546"/>
                  </a:lnTo>
                  <a:lnTo>
                    <a:pt x="30754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2" name="object 152"/>
            <p:cNvSpPr/>
            <p:nvPr/>
          </p:nvSpPr>
          <p:spPr>
            <a:xfrm>
              <a:off x="11223652" y="5269111"/>
              <a:ext cx="50800" cy="51435"/>
            </a:xfrm>
            <a:custGeom>
              <a:avLst/>
              <a:gdLst/>
              <a:ahLst/>
              <a:cxnLst/>
              <a:rect l="l" t="t" r="r" b="b"/>
              <a:pathLst>
                <a:path w="50800" h="51435">
                  <a:moveTo>
                    <a:pt x="25278" y="0"/>
                  </a:moveTo>
                  <a:lnTo>
                    <a:pt x="0" y="24968"/>
                  </a:lnTo>
                  <a:lnTo>
                    <a:pt x="16" y="25501"/>
                  </a:lnTo>
                  <a:lnTo>
                    <a:pt x="25392" y="50812"/>
                  </a:lnTo>
                  <a:lnTo>
                    <a:pt x="35215" y="48812"/>
                  </a:lnTo>
                  <a:lnTo>
                    <a:pt x="36534" y="47942"/>
                  </a:lnTo>
                  <a:lnTo>
                    <a:pt x="25316" y="47942"/>
                  </a:lnTo>
                  <a:lnTo>
                    <a:pt x="17172" y="46287"/>
                  </a:lnTo>
                  <a:lnTo>
                    <a:pt x="16890" y="46287"/>
                  </a:lnTo>
                  <a:lnTo>
                    <a:pt x="9585" y="41441"/>
                  </a:lnTo>
                  <a:lnTo>
                    <a:pt x="4651" y="34185"/>
                  </a:lnTo>
                  <a:lnTo>
                    <a:pt x="2942" y="25501"/>
                  </a:lnTo>
                  <a:lnTo>
                    <a:pt x="2837" y="24968"/>
                  </a:lnTo>
                  <a:lnTo>
                    <a:pt x="4646" y="16533"/>
                  </a:lnTo>
                  <a:lnTo>
                    <a:pt x="5275" y="15569"/>
                  </a:lnTo>
                  <a:lnTo>
                    <a:pt x="9544" y="9380"/>
                  </a:lnTo>
                  <a:lnTo>
                    <a:pt x="16705" y="4581"/>
                  </a:lnTo>
                  <a:lnTo>
                    <a:pt x="25367" y="2908"/>
                  </a:lnTo>
                  <a:lnTo>
                    <a:pt x="36602" y="2908"/>
                  </a:lnTo>
                  <a:lnTo>
                    <a:pt x="35238" y="1988"/>
                  </a:lnTo>
                  <a:lnTo>
                    <a:pt x="25278" y="0"/>
                  </a:lnTo>
                  <a:close/>
                </a:path>
                <a:path w="50800" h="51435">
                  <a:moveTo>
                    <a:pt x="36602" y="2908"/>
                  </a:moveTo>
                  <a:lnTo>
                    <a:pt x="25367" y="2908"/>
                  </a:lnTo>
                  <a:lnTo>
                    <a:pt x="34000" y="4581"/>
                  </a:lnTo>
                  <a:lnTo>
                    <a:pt x="41180" y="9380"/>
                  </a:lnTo>
                  <a:lnTo>
                    <a:pt x="46069" y="16533"/>
                  </a:lnTo>
                  <a:lnTo>
                    <a:pt x="47786" y="24968"/>
                  </a:lnTo>
                  <a:lnTo>
                    <a:pt x="47873" y="25501"/>
                  </a:lnTo>
                  <a:lnTo>
                    <a:pt x="46051" y="34185"/>
                  </a:lnTo>
                  <a:lnTo>
                    <a:pt x="45994" y="34456"/>
                  </a:lnTo>
                  <a:lnTo>
                    <a:pt x="41091" y="41441"/>
                  </a:lnTo>
                  <a:lnTo>
                    <a:pt x="40981" y="41597"/>
                  </a:lnTo>
                  <a:lnTo>
                    <a:pt x="33779" y="46287"/>
                  </a:lnTo>
                  <a:lnTo>
                    <a:pt x="25316" y="47942"/>
                  </a:lnTo>
                  <a:lnTo>
                    <a:pt x="36534" y="47942"/>
                  </a:lnTo>
                  <a:lnTo>
                    <a:pt x="43326" y="43353"/>
                  </a:lnTo>
                  <a:lnTo>
                    <a:pt x="48765" y="35305"/>
                  </a:lnTo>
                  <a:lnTo>
                    <a:pt x="50754" y="25501"/>
                  </a:lnTo>
                  <a:lnTo>
                    <a:pt x="48781" y="15569"/>
                  </a:lnTo>
                  <a:lnTo>
                    <a:pt x="43340" y="7454"/>
                  </a:lnTo>
                  <a:lnTo>
                    <a:pt x="36602" y="2908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3" name="object 153"/>
            <p:cNvSpPr/>
            <p:nvPr/>
          </p:nvSpPr>
          <p:spPr>
            <a:xfrm>
              <a:off x="11226488" y="5272015"/>
              <a:ext cx="45085" cy="45085"/>
            </a:xfrm>
            <a:custGeom>
              <a:avLst/>
              <a:gdLst/>
              <a:ahLst/>
              <a:cxnLst/>
              <a:rect l="l" t="t" r="r" b="b"/>
              <a:pathLst>
                <a:path w="45084" h="45085">
                  <a:moveTo>
                    <a:pt x="22529" y="0"/>
                  </a:moveTo>
                  <a:lnTo>
                    <a:pt x="13867" y="1678"/>
                  </a:lnTo>
                  <a:lnTo>
                    <a:pt x="6700" y="6486"/>
                  </a:lnTo>
                  <a:lnTo>
                    <a:pt x="1809" y="13624"/>
                  </a:lnTo>
                  <a:lnTo>
                    <a:pt x="0" y="22059"/>
                  </a:lnTo>
                  <a:lnTo>
                    <a:pt x="1813" y="31282"/>
                  </a:lnTo>
                  <a:lnTo>
                    <a:pt x="6532" y="38222"/>
                  </a:lnTo>
                  <a:lnTo>
                    <a:pt x="6646" y="38390"/>
                  </a:lnTo>
                  <a:lnTo>
                    <a:pt x="6748" y="38539"/>
                  </a:lnTo>
                  <a:lnTo>
                    <a:pt x="14058" y="43389"/>
                  </a:lnTo>
                  <a:lnTo>
                    <a:pt x="14350" y="43389"/>
                  </a:lnTo>
                  <a:lnTo>
                    <a:pt x="22479" y="45046"/>
                  </a:lnTo>
                  <a:lnTo>
                    <a:pt x="24555" y="44640"/>
                  </a:lnTo>
                  <a:lnTo>
                    <a:pt x="22263" y="44640"/>
                  </a:lnTo>
                  <a:lnTo>
                    <a:pt x="13868" y="42934"/>
                  </a:lnTo>
                  <a:lnTo>
                    <a:pt x="6880" y="38222"/>
                  </a:lnTo>
                  <a:lnTo>
                    <a:pt x="2183" y="31282"/>
                  </a:lnTo>
                  <a:lnTo>
                    <a:pt x="480" y="23063"/>
                  </a:lnTo>
                  <a:lnTo>
                    <a:pt x="436" y="22059"/>
                  </a:lnTo>
                  <a:lnTo>
                    <a:pt x="2219" y="13624"/>
                  </a:lnTo>
                  <a:lnTo>
                    <a:pt x="7205" y="6486"/>
                  </a:lnTo>
                  <a:lnTo>
                    <a:pt x="14384" y="1874"/>
                  </a:lnTo>
                  <a:lnTo>
                    <a:pt x="22885" y="342"/>
                  </a:lnTo>
                  <a:lnTo>
                    <a:pt x="24314" y="342"/>
                  </a:lnTo>
                  <a:lnTo>
                    <a:pt x="22529" y="0"/>
                  </a:lnTo>
                  <a:close/>
                </a:path>
                <a:path w="45084" h="45085">
                  <a:moveTo>
                    <a:pt x="24314" y="342"/>
                  </a:moveTo>
                  <a:lnTo>
                    <a:pt x="22885" y="342"/>
                  </a:lnTo>
                  <a:lnTo>
                    <a:pt x="31448" y="2242"/>
                  </a:lnTo>
                  <a:lnTo>
                    <a:pt x="38382" y="7083"/>
                  </a:lnTo>
                  <a:lnTo>
                    <a:pt x="43016" y="14233"/>
                  </a:lnTo>
                  <a:lnTo>
                    <a:pt x="44489" y="22059"/>
                  </a:lnTo>
                  <a:lnTo>
                    <a:pt x="44580" y="22542"/>
                  </a:lnTo>
                  <a:lnTo>
                    <a:pt x="44678" y="23063"/>
                  </a:lnTo>
                  <a:lnTo>
                    <a:pt x="42889" y="31282"/>
                  </a:lnTo>
                  <a:lnTo>
                    <a:pt x="42781" y="31550"/>
                  </a:lnTo>
                  <a:lnTo>
                    <a:pt x="38108" y="38222"/>
                  </a:lnTo>
                  <a:lnTo>
                    <a:pt x="37990" y="38390"/>
                  </a:lnTo>
                  <a:lnTo>
                    <a:pt x="30867" y="43063"/>
                  </a:lnTo>
                  <a:lnTo>
                    <a:pt x="22263" y="44640"/>
                  </a:lnTo>
                  <a:lnTo>
                    <a:pt x="24555" y="44640"/>
                  </a:lnTo>
                  <a:lnTo>
                    <a:pt x="44948" y="22059"/>
                  </a:lnTo>
                  <a:lnTo>
                    <a:pt x="43356" y="14233"/>
                  </a:lnTo>
                  <a:lnTo>
                    <a:pt x="43232" y="13624"/>
                  </a:lnTo>
                  <a:lnTo>
                    <a:pt x="38352" y="6486"/>
                  </a:lnTo>
                  <a:lnTo>
                    <a:pt x="31170" y="1678"/>
                  </a:lnTo>
                  <a:lnTo>
                    <a:pt x="24314" y="342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4" name="object 154"/>
            <p:cNvSpPr/>
            <p:nvPr/>
          </p:nvSpPr>
          <p:spPr>
            <a:xfrm>
              <a:off x="11226978" y="5272349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>
                  <a:moveTo>
                    <a:pt x="6329" y="16421"/>
                  </a:moveTo>
                  <a:lnTo>
                    <a:pt x="1076" y="16421"/>
                  </a:lnTo>
                  <a:lnTo>
                    <a:pt x="14" y="21463"/>
                  </a:lnTo>
                  <a:lnTo>
                    <a:pt x="0" y="22720"/>
                  </a:lnTo>
                  <a:lnTo>
                    <a:pt x="1378" y="29616"/>
                  </a:lnTo>
                  <a:lnTo>
                    <a:pt x="1503" y="30238"/>
                  </a:lnTo>
                  <a:lnTo>
                    <a:pt x="1622" y="30833"/>
                  </a:lnTo>
                  <a:lnTo>
                    <a:pt x="6391" y="37887"/>
                  </a:lnTo>
                  <a:lnTo>
                    <a:pt x="13378" y="42602"/>
                  </a:lnTo>
                  <a:lnTo>
                    <a:pt x="21772" y="44310"/>
                  </a:lnTo>
                  <a:lnTo>
                    <a:pt x="30377" y="42733"/>
                  </a:lnTo>
                  <a:lnTo>
                    <a:pt x="33257" y="40843"/>
                  </a:lnTo>
                  <a:lnTo>
                    <a:pt x="20845" y="40843"/>
                  </a:lnTo>
                  <a:lnTo>
                    <a:pt x="17531" y="39725"/>
                  </a:lnTo>
                  <a:lnTo>
                    <a:pt x="16197" y="38671"/>
                  </a:lnTo>
                  <a:lnTo>
                    <a:pt x="13365" y="35496"/>
                  </a:lnTo>
                  <a:lnTo>
                    <a:pt x="12311" y="33299"/>
                  </a:lnTo>
                  <a:lnTo>
                    <a:pt x="11282" y="29616"/>
                  </a:lnTo>
                  <a:lnTo>
                    <a:pt x="10844" y="28638"/>
                  </a:lnTo>
                  <a:lnTo>
                    <a:pt x="9834" y="26619"/>
                  </a:lnTo>
                  <a:lnTo>
                    <a:pt x="9428" y="26085"/>
                  </a:lnTo>
                  <a:lnTo>
                    <a:pt x="7409" y="24815"/>
                  </a:lnTo>
                  <a:lnTo>
                    <a:pt x="6558" y="23507"/>
                  </a:lnTo>
                  <a:lnTo>
                    <a:pt x="6139" y="21463"/>
                  </a:lnTo>
                  <a:lnTo>
                    <a:pt x="6085" y="17881"/>
                  </a:lnTo>
                  <a:lnTo>
                    <a:pt x="6238" y="17386"/>
                  </a:lnTo>
                  <a:lnTo>
                    <a:pt x="6329" y="16421"/>
                  </a:lnTo>
                  <a:close/>
                </a:path>
                <a:path w="44450" h="44450">
                  <a:moveTo>
                    <a:pt x="42990" y="16421"/>
                  </a:moveTo>
                  <a:lnTo>
                    <a:pt x="37870" y="16421"/>
                  </a:lnTo>
                  <a:lnTo>
                    <a:pt x="37968" y="17386"/>
                  </a:lnTo>
                  <a:lnTo>
                    <a:pt x="38064" y="17881"/>
                  </a:lnTo>
                  <a:lnTo>
                    <a:pt x="38104" y="18072"/>
                  </a:lnTo>
                  <a:lnTo>
                    <a:pt x="38215" y="18605"/>
                  </a:lnTo>
                  <a:lnTo>
                    <a:pt x="38289" y="21463"/>
                  </a:lnTo>
                  <a:lnTo>
                    <a:pt x="37152" y="24218"/>
                  </a:lnTo>
                  <a:lnTo>
                    <a:pt x="36428" y="25031"/>
                  </a:lnTo>
                  <a:lnTo>
                    <a:pt x="34838" y="26085"/>
                  </a:lnTo>
                  <a:lnTo>
                    <a:pt x="34412" y="26619"/>
                  </a:lnTo>
                  <a:lnTo>
                    <a:pt x="33329" y="28638"/>
                  </a:lnTo>
                  <a:lnTo>
                    <a:pt x="32783" y="30238"/>
                  </a:lnTo>
                  <a:lnTo>
                    <a:pt x="31501" y="34417"/>
                  </a:lnTo>
                  <a:lnTo>
                    <a:pt x="30154" y="36652"/>
                  </a:lnTo>
                  <a:lnTo>
                    <a:pt x="27005" y="39420"/>
                  </a:lnTo>
                  <a:lnTo>
                    <a:pt x="25748" y="40246"/>
                  </a:lnTo>
                  <a:lnTo>
                    <a:pt x="22329" y="40843"/>
                  </a:lnTo>
                  <a:lnTo>
                    <a:pt x="33257" y="40843"/>
                  </a:lnTo>
                  <a:lnTo>
                    <a:pt x="37498" y="38058"/>
                  </a:lnTo>
                  <a:lnTo>
                    <a:pt x="42357" y="31112"/>
                  </a:lnTo>
                  <a:lnTo>
                    <a:pt x="44175" y="22720"/>
                  </a:lnTo>
                  <a:lnTo>
                    <a:pt x="43444" y="18834"/>
                  </a:lnTo>
                  <a:lnTo>
                    <a:pt x="43348" y="18326"/>
                  </a:lnTo>
                  <a:lnTo>
                    <a:pt x="43265" y="17881"/>
                  </a:lnTo>
                  <a:lnTo>
                    <a:pt x="43171" y="17386"/>
                  </a:lnTo>
                  <a:lnTo>
                    <a:pt x="43066" y="16827"/>
                  </a:lnTo>
                  <a:lnTo>
                    <a:pt x="42990" y="16421"/>
                  </a:lnTo>
                  <a:close/>
                </a:path>
                <a:path w="44450" h="44450">
                  <a:moveTo>
                    <a:pt x="29659" y="16421"/>
                  </a:moveTo>
                  <a:lnTo>
                    <a:pt x="26332" y="16421"/>
                  </a:lnTo>
                  <a:lnTo>
                    <a:pt x="26438" y="17881"/>
                  </a:lnTo>
                  <a:lnTo>
                    <a:pt x="26522" y="18326"/>
                  </a:lnTo>
                  <a:lnTo>
                    <a:pt x="27627" y="18834"/>
                  </a:lnTo>
                  <a:lnTo>
                    <a:pt x="29227" y="17881"/>
                  </a:lnTo>
                  <a:lnTo>
                    <a:pt x="29627" y="17081"/>
                  </a:lnTo>
                  <a:lnTo>
                    <a:pt x="29659" y="16421"/>
                  </a:lnTo>
                  <a:close/>
                </a:path>
                <a:path w="44450" h="44450">
                  <a:moveTo>
                    <a:pt x="17870" y="16421"/>
                  </a:moveTo>
                  <a:lnTo>
                    <a:pt x="14551" y="16421"/>
                  </a:lnTo>
                  <a:lnTo>
                    <a:pt x="14623" y="17081"/>
                  </a:lnTo>
                  <a:lnTo>
                    <a:pt x="14946" y="17881"/>
                  </a:lnTo>
                  <a:lnTo>
                    <a:pt x="15130" y="17881"/>
                  </a:lnTo>
                  <a:lnTo>
                    <a:pt x="16078" y="18605"/>
                  </a:lnTo>
                  <a:lnTo>
                    <a:pt x="16540" y="18605"/>
                  </a:lnTo>
                  <a:lnTo>
                    <a:pt x="17734" y="18072"/>
                  </a:lnTo>
                  <a:lnTo>
                    <a:pt x="18039" y="17386"/>
                  </a:lnTo>
                  <a:lnTo>
                    <a:pt x="17941" y="16827"/>
                  </a:lnTo>
                  <a:lnTo>
                    <a:pt x="17870" y="16421"/>
                  </a:lnTo>
                  <a:close/>
                </a:path>
                <a:path w="44450" h="44450">
                  <a:moveTo>
                    <a:pt x="14547" y="16294"/>
                  </a:moveTo>
                  <a:lnTo>
                    <a:pt x="6287" y="16294"/>
                  </a:lnTo>
                  <a:lnTo>
                    <a:pt x="14551" y="16421"/>
                  </a:lnTo>
                  <a:close/>
                </a:path>
                <a:path w="44450" h="44450">
                  <a:moveTo>
                    <a:pt x="26332" y="16294"/>
                  </a:moveTo>
                  <a:lnTo>
                    <a:pt x="17848" y="16294"/>
                  </a:lnTo>
                  <a:lnTo>
                    <a:pt x="26332" y="16421"/>
                  </a:lnTo>
                  <a:close/>
                </a:path>
                <a:path w="44450" h="44450">
                  <a:moveTo>
                    <a:pt x="37899" y="16294"/>
                  </a:moveTo>
                  <a:lnTo>
                    <a:pt x="29663" y="16294"/>
                  </a:lnTo>
                  <a:lnTo>
                    <a:pt x="37870" y="16421"/>
                  </a:lnTo>
                  <a:close/>
                </a:path>
                <a:path w="44450" h="44450">
                  <a:moveTo>
                    <a:pt x="22395" y="0"/>
                  </a:moveTo>
                  <a:lnTo>
                    <a:pt x="1102" y="16294"/>
                  </a:lnTo>
                  <a:lnTo>
                    <a:pt x="6287" y="16294"/>
                  </a:lnTo>
                  <a:lnTo>
                    <a:pt x="5944" y="15265"/>
                  </a:lnTo>
                  <a:lnTo>
                    <a:pt x="5902" y="14719"/>
                  </a:lnTo>
                  <a:lnTo>
                    <a:pt x="6364" y="12598"/>
                  </a:lnTo>
                  <a:lnTo>
                    <a:pt x="6469" y="12115"/>
                  </a:lnTo>
                  <a:lnTo>
                    <a:pt x="8129" y="10680"/>
                  </a:lnTo>
                  <a:lnTo>
                    <a:pt x="16927" y="10680"/>
                  </a:lnTo>
                  <a:lnTo>
                    <a:pt x="17442" y="9423"/>
                  </a:lnTo>
                  <a:lnTo>
                    <a:pt x="18128" y="8255"/>
                  </a:lnTo>
                  <a:lnTo>
                    <a:pt x="19568" y="7327"/>
                  </a:lnTo>
                  <a:lnTo>
                    <a:pt x="19728" y="7048"/>
                  </a:lnTo>
                  <a:lnTo>
                    <a:pt x="20337" y="5562"/>
                  </a:lnTo>
                  <a:lnTo>
                    <a:pt x="20909" y="4305"/>
                  </a:lnTo>
                  <a:lnTo>
                    <a:pt x="21157" y="3860"/>
                  </a:lnTo>
                  <a:lnTo>
                    <a:pt x="21277" y="3644"/>
                  </a:lnTo>
                  <a:lnTo>
                    <a:pt x="22041" y="2768"/>
                  </a:lnTo>
                  <a:lnTo>
                    <a:pt x="32189" y="2768"/>
                  </a:lnTo>
                  <a:lnTo>
                    <a:pt x="30956" y="1906"/>
                  </a:lnTo>
                  <a:lnTo>
                    <a:pt x="22395" y="0"/>
                  </a:lnTo>
                  <a:close/>
                </a:path>
                <a:path w="44450" h="44450">
                  <a:moveTo>
                    <a:pt x="16927" y="10680"/>
                  </a:moveTo>
                  <a:lnTo>
                    <a:pt x="8827" y="10680"/>
                  </a:lnTo>
                  <a:lnTo>
                    <a:pt x="8907" y="10960"/>
                  </a:lnTo>
                  <a:lnTo>
                    <a:pt x="9026" y="12115"/>
                  </a:lnTo>
                  <a:lnTo>
                    <a:pt x="9212" y="12598"/>
                  </a:lnTo>
                  <a:lnTo>
                    <a:pt x="9394" y="13221"/>
                  </a:lnTo>
                  <a:lnTo>
                    <a:pt x="9472" y="13487"/>
                  </a:lnTo>
                  <a:lnTo>
                    <a:pt x="12806" y="13487"/>
                  </a:lnTo>
                  <a:lnTo>
                    <a:pt x="13606" y="14084"/>
                  </a:lnTo>
                  <a:lnTo>
                    <a:pt x="14508" y="15265"/>
                  </a:lnTo>
                  <a:lnTo>
                    <a:pt x="14547" y="16294"/>
                  </a:lnTo>
                  <a:lnTo>
                    <a:pt x="17848" y="16294"/>
                  </a:lnTo>
                  <a:lnTo>
                    <a:pt x="17810" y="16078"/>
                  </a:lnTo>
                  <a:lnTo>
                    <a:pt x="16866" y="13487"/>
                  </a:lnTo>
                  <a:lnTo>
                    <a:pt x="16927" y="10680"/>
                  </a:lnTo>
                  <a:close/>
                </a:path>
                <a:path w="44450" h="44450">
                  <a:moveTo>
                    <a:pt x="35374" y="10680"/>
                  </a:moveTo>
                  <a:lnTo>
                    <a:pt x="27592" y="10680"/>
                  </a:lnTo>
                  <a:lnTo>
                    <a:pt x="27470" y="13221"/>
                  </a:lnTo>
                  <a:lnTo>
                    <a:pt x="27161" y="13898"/>
                  </a:lnTo>
                  <a:lnTo>
                    <a:pt x="26909" y="14719"/>
                  </a:lnTo>
                  <a:lnTo>
                    <a:pt x="26827" y="14986"/>
                  </a:lnTo>
                  <a:lnTo>
                    <a:pt x="26413" y="16078"/>
                  </a:lnTo>
                  <a:lnTo>
                    <a:pt x="26332" y="16294"/>
                  </a:lnTo>
                  <a:lnTo>
                    <a:pt x="29663" y="16294"/>
                  </a:lnTo>
                  <a:lnTo>
                    <a:pt x="29696" y="15265"/>
                  </a:lnTo>
                  <a:lnTo>
                    <a:pt x="30027" y="14719"/>
                  </a:lnTo>
                  <a:lnTo>
                    <a:pt x="31031" y="13898"/>
                  </a:lnTo>
                  <a:lnTo>
                    <a:pt x="31743" y="13487"/>
                  </a:lnTo>
                  <a:lnTo>
                    <a:pt x="34733" y="13487"/>
                  </a:lnTo>
                  <a:lnTo>
                    <a:pt x="35063" y="12598"/>
                  </a:lnTo>
                  <a:lnTo>
                    <a:pt x="35176" y="12115"/>
                  </a:lnTo>
                  <a:lnTo>
                    <a:pt x="35273" y="11087"/>
                  </a:lnTo>
                  <a:lnTo>
                    <a:pt x="35374" y="10680"/>
                  </a:lnTo>
                  <a:close/>
                </a:path>
                <a:path w="44450" h="44450">
                  <a:moveTo>
                    <a:pt x="32189" y="2768"/>
                  </a:moveTo>
                  <a:lnTo>
                    <a:pt x="22192" y="2768"/>
                  </a:lnTo>
                  <a:lnTo>
                    <a:pt x="23106" y="3860"/>
                  </a:lnTo>
                  <a:lnTo>
                    <a:pt x="23550" y="4737"/>
                  </a:lnTo>
                  <a:lnTo>
                    <a:pt x="24414" y="6896"/>
                  </a:lnTo>
                  <a:lnTo>
                    <a:pt x="24744" y="7327"/>
                  </a:lnTo>
                  <a:lnTo>
                    <a:pt x="26662" y="8940"/>
                  </a:lnTo>
                  <a:lnTo>
                    <a:pt x="27744" y="10680"/>
                  </a:lnTo>
                  <a:lnTo>
                    <a:pt x="36098" y="10680"/>
                  </a:lnTo>
                  <a:lnTo>
                    <a:pt x="37025" y="11493"/>
                  </a:lnTo>
                  <a:lnTo>
                    <a:pt x="37378" y="12115"/>
                  </a:lnTo>
                  <a:lnTo>
                    <a:pt x="37595" y="12598"/>
                  </a:lnTo>
                  <a:lnTo>
                    <a:pt x="38058" y="14719"/>
                  </a:lnTo>
                  <a:lnTo>
                    <a:pt x="38132" y="15265"/>
                  </a:lnTo>
                  <a:lnTo>
                    <a:pt x="37948" y="16078"/>
                  </a:lnTo>
                  <a:lnTo>
                    <a:pt x="37899" y="16294"/>
                  </a:lnTo>
                  <a:lnTo>
                    <a:pt x="42966" y="16294"/>
                  </a:lnTo>
                  <a:lnTo>
                    <a:pt x="42772" y="15265"/>
                  </a:lnTo>
                  <a:lnTo>
                    <a:pt x="42670" y="14719"/>
                  </a:lnTo>
                  <a:lnTo>
                    <a:pt x="37034" y="6154"/>
                  </a:lnTo>
                  <a:lnTo>
                    <a:pt x="32189" y="276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5" name="object 155"/>
            <p:cNvSpPr/>
            <p:nvPr/>
          </p:nvSpPr>
          <p:spPr>
            <a:xfrm>
              <a:off x="11233027" y="5275108"/>
              <a:ext cx="32384" cy="38100"/>
            </a:xfrm>
            <a:custGeom>
              <a:avLst/>
              <a:gdLst/>
              <a:ahLst/>
              <a:cxnLst/>
              <a:rect l="l" t="t" r="r" b="b"/>
              <a:pathLst>
                <a:path w="32384" h="38100">
                  <a:moveTo>
                    <a:pt x="420" y="16078"/>
                  </a:moveTo>
                  <a:lnTo>
                    <a:pt x="0" y="16078"/>
                  </a:lnTo>
                  <a:lnTo>
                    <a:pt x="58" y="18224"/>
                  </a:lnTo>
                  <a:lnTo>
                    <a:pt x="3377" y="23329"/>
                  </a:lnTo>
                  <a:lnTo>
                    <a:pt x="3783" y="23850"/>
                  </a:lnTo>
                  <a:lnTo>
                    <a:pt x="4075" y="24447"/>
                  </a:lnTo>
                  <a:lnTo>
                    <a:pt x="4697" y="25628"/>
                  </a:lnTo>
                  <a:lnTo>
                    <a:pt x="5243" y="26847"/>
                  </a:lnTo>
                  <a:lnTo>
                    <a:pt x="6155" y="30162"/>
                  </a:lnTo>
                  <a:lnTo>
                    <a:pt x="6259" y="30543"/>
                  </a:lnTo>
                  <a:lnTo>
                    <a:pt x="7240" y="32588"/>
                  </a:lnTo>
                  <a:lnTo>
                    <a:pt x="7314" y="32740"/>
                  </a:lnTo>
                  <a:lnTo>
                    <a:pt x="10146" y="35902"/>
                  </a:lnTo>
                  <a:lnTo>
                    <a:pt x="11479" y="36969"/>
                  </a:lnTo>
                  <a:lnTo>
                    <a:pt x="14794" y="38087"/>
                  </a:lnTo>
                  <a:lnTo>
                    <a:pt x="16205" y="38087"/>
                  </a:lnTo>
                  <a:lnTo>
                    <a:pt x="19696" y="37477"/>
                  </a:lnTo>
                  <a:lnTo>
                    <a:pt x="20953" y="36664"/>
                  </a:lnTo>
                  <a:lnTo>
                    <a:pt x="21298" y="36360"/>
                  </a:lnTo>
                  <a:lnTo>
                    <a:pt x="14718" y="36360"/>
                  </a:lnTo>
                  <a:lnTo>
                    <a:pt x="12795" y="35902"/>
                  </a:lnTo>
                  <a:lnTo>
                    <a:pt x="12529" y="35902"/>
                  </a:lnTo>
                  <a:lnTo>
                    <a:pt x="9333" y="33883"/>
                  </a:lnTo>
                  <a:lnTo>
                    <a:pt x="8459" y="32740"/>
                  </a:lnTo>
                  <a:lnTo>
                    <a:pt x="8342" y="32588"/>
                  </a:lnTo>
                  <a:lnTo>
                    <a:pt x="6475" y="29337"/>
                  </a:lnTo>
                  <a:lnTo>
                    <a:pt x="5906" y="27470"/>
                  </a:lnTo>
                  <a:lnTo>
                    <a:pt x="5332" y="24904"/>
                  </a:lnTo>
                  <a:lnTo>
                    <a:pt x="4928" y="23329"/>
                  </a:lnTo>
                  <a:lnTo>
                    <a:pt x="4837" y="22974"/>
                  </a:lnTo>
                  <a:lnTo>
                    <a:pt x="4432" y="22275"/>
                  </a:lnTo>
                  <a:lnTo>
                    <a:pt x="4329" y="22098"/>
                  </a:lnTo>
                  <a:lnTo>
                    <a:pt x="3123" y="21018"/>
                  </a:lnTo>
                  <a:lnTo>
                    <a:pt x="2716" y="20624"/>
                  </a:lnTo>
                  <a:lnTo>
                    <a:pt x="1306" y="19380"/>
                  </a:lnTo>
                  <a:lnTo>
                    <a:pt x="862" y="18224"/>
                  </a:lnTo>
                  <a:lnTo>
                    <a:pt x="731" y="17589"/>
                  </a:lnTo>
                  <a:lnTo>
                    <a:pt x="616" y="17030"/>
                  </a:lnTo>
                  <a:lnTo>
                    <a:pt x="506" y="16497"/>
                  </a:lnTo>
                  <a:lnTo>
                    <a:pt x="420" y="16078"/>
                  </a:lnTo>
                  <a:close/>
                </a:path>
                <a:path w="32384" h="38100">
                  <a:moveTo>
                    <a:pt x="31543" y="9829"/>
                  </a:moveTo>
                  <a:lnTo>
                    <a:pt x="29983" y="9829"/>
                  </a:lnTo>
                  <a:lnTo>
                    <a:pt x="30882" y="10414"/>
                  </a:lnTo>
                  <a:lnTo>
                    <a:pt x="30649" y="10414"/>
                  </a:lnTo>
                  <a:lnTo>
                    <a:pt x="31085" y="11112"/>
                  </a:lnTo>
                  <a:lnTo>
                    <a:pt x="31212" y="11315"/>
                  </a:lnTo>
                  <a:lnTo>
                    <a:pt x="31322" y="11557"/>
                  </a:lnTo>
                  <a:lnTo>
                    <a:pt x="31507" y="12230"/>
                  </a:lnTo>
                  <a:lnTo>
                    <a:pt x="31465" y="12903"/>
                  </a:lnTo>
                  <a:lnTo>
                    <a:pt x="31342" y="13309"/>
                  </a:lnTo>
                  <a:lnTo>
                    <a:pt x="31233" y="13843"/>
                  </a:lnTo>
                  <a:lnTo>
                    <a:pt x="31383" y="14706"/>
                  </a:lnTo>
                  <a:lnTo>
                    <a:pt x="31633" y="15392"/>
                  </a:lnTo>
                  <a:lnTo>
                    <a:pt x="31571" y="17272"/>
                  </a:lnTo>
                  <a:lnTo>
                    <a:pt x="30807" y="19088"/>
                  </a:lnTo>
                  <a:lnTo>
                    <a:pt x="30646" y="19380"/>
                  </a:lnTo>
                  <a:lnTo>
                    <a:pt x="30174" y="20002"/>
                  </a:lnTo>
                  <a:lnTo>
                    <a:pt x="29221" y="20789"/>
                  </a:lnTo>
                  <a:lnTo>
                    <a:pt x="29003" y="21018"/>
                  </a:lnTo>
                  <a:lnTo>
                    <a:pt x="27764" y="22098"/>
                  </a:lnTo>
                  <a:lnTo>
                    <a:pt x="27290" y="22974"/>
                  </a:lnTo>
                  <a:lnTo>
                    <a:pt x="27166" y="23329"/>
                  </a:lnTo>
                  <a:lnTo>
                    <a:pt x="26383" y="26847"/>
                  </a:lnTo>
                  <a:lnTo>
                    <a:pt x="26215" y="27470"/>
                  </a:lnTo>
                  <a:lnTo>
                    <a:pt x="16673" y="36360"/>
                  </a:lnTo>
                  <a:lnTo>
                    <a:pt x="21298" y="36360"/>
                  </a:lnTo>
                  <a:lnTo>
                    <a:pt x="24103" y="33883"/>
                  </a:lnTo>
                  <a:lnTo>
                    <a:pt x="25449" y="31648"/>
                  </a:lnTo>
                  <a:lnTo>
                    <a:pt x="26732" y="27470"/>
                  </a:lnTo>
                  <a:lnTo>
                    <a:pt x="27278" y="25869"/>
                  </a:lnTo>
                  <a:lnTo>
                    <a:pt x="28363" y="23850"/>
                  </a:lnTo>
                  <a:lnTo>
                    <a:pt x="28775" y="23329"/>
                  </a:lnTo>
                  <a:lnTo>
                    <a:pt x="29060" y="23114"/>
                  </a:lnTo>
                  <a:lnTo>
                    <a:pt x="30377" y="22275"/>
                  </a:lnTo>
                  <a:lnTo>
                    <a:pt x="31113" y="21463"/>
                  </a:lnTo>
                  <a:lnTo>
                    <a:pt x="32238" y="18707"/>
                  </a:lnTo>
                  <a:lnTo>
                    <a:pt x="32215" y="16078"/>
                  </a:lnTo>
                  <a:lnTo>
                    <a:pt x="31929" y="14706"/>
                  </a:lnTo>
                  <a:lnTo>
                    <a:pt x="31988" y="12903"/>
                  </a:lnTo>
                  <a:lnTo>
                    <a:pt x="32058" y="12598"/>
                  </a:lnTo>
                  <a:lnTo>
                    <a:pt x="32141" y="12230"/>
                  </a:lnTo>
                  <a:lnTo>
                    <a:pt x="31921" y="11557"/>
                  </a:lnTo>
                  <a:lnTo>
                    <a:pt x="31543" y="9829"/>
                  </a:lnTo>
                  <a:close/>
                </a:path>
                <a:path w="32384" h="38100">
                  <a:moveTo>
                    <a:pt x="20280" y="13843"/>
                  </a:moveTo>
                  <a:lnTo>
                    <a:pt x="19529" y="13843"/>
                  </a:lnTo>
                  <a:lnTo>
                    <a:pt x="19650" y="15570"/>
                  </a:lnTo>
                  <a:lnTo>
                    <a:pt x="20925" y="17589"/>
                  </a:lnTo>
                  <a:lnTo>
                    <a:pt x="22566" y="17589"/>
                  </a:lnTo>
                  <a:lnTo>
                    <a:pt x="23727" y="16078"/>
                  </a:lnTo>
                  <a:lnTo>
                    <a:pt x="21588" y="16078"/>
                  </a:lnTo>
                  <a:lnTo>
                    <a:pt x="20458" y="15570"/>
                  </a:lnTo>
                  <a:lnTo>
                    <a:pt x="20427" y="15392"/>
                  </a:lnTo>
                  <a:lnTo>
                    <a:pt x="20305" y="14706"/>
                  </a:lnTo>
                  <a:lnTo>
                    <a:pt x="20280" y="13843"/>
                  </a:lnTo>
                  <a:close/>
                </a:path>
                <a:path w="32384" h="38100">
                  <a:moveTo>
                    <a:pt x="12270" y="16078"/>
                  </a:moveTo>
                  <a:lnTo>
                    <a:pt x="8278" y="16078"/>
                  </a:lnTo>
                  <a:lnTo>
                    <a:pt x="8647" y="16497"/>
                  </a:lnTo>
                  <a:lnTo>
                    <a:pt x="9858" y="17272"/>
                  </a:lnTo>
                  <a:lnTo>
                    <a:pt x="11022" y="17272"/>
                  </a:lnTo>
                  <a:lnTo>
                    <a:pt x="12270" y="16078"/>
                  </a:lnTo>
                  <a:close/>
                </a:path>
                <a:path w="32384" h="38100">
                  <a:moveTo>
                    <a:pt x="8129" y="15570"/>
                  </a:moveTo>
                  <a:lnTo>
                    <a:pt x="501" y="15570"/>
                  </a:lnTo>
                  <a:lnTo>
                    <a:pt x="415" y="16078"/>
                  </a:lnTo>
                  <a:lnTo>
                    <a:pt x="8191" y="16078"/>
                  </a:lnTo>
                  <a:lnTo>
                    <a:pt x="8129" y="15570"/>
                  </a:lnTo>
                  <a:close/>
                </a:path>
                <a:path w="32384" h="38100">
                  <a:moveTo>
                    <a:pt x="12581" y="13843"/>
                  </a:moveTo>
                  <a:lnTo>
                    <a:pt x="11852" y="13843"/>
                  </a:lnTo>
                  <a:lnTo>
                    <a:pt x="11953" y="14706"/>
                  </a:lnTo>
                  <a:lnTo>
                    <a:pt x="11648" y="15392"/>
                  </a:lnTo>
                  <a:lnTo>
                    <a:pt x="11508" y="15392"/>
                  </a:lnTo>
                  <a:lnTo>
                    <a:pt x="9935" y="16078"/>
                  </a:lnTo>
                  <a:lnTo>
                    <a:pt x="12433" y="16078"/>
                  </a:lnTo>
                  <a:lnTo>
                    <a:pt x="12767" y="14706"/>
                  </a:lnTo>
                  <a:lnTo>
                    <a:pt x="12581" y="13843"/>
                  </a:lnTo>
                  <a:close/>
                </a:path>
                <a:path w="32384" h="38100">
                  <a:moveTo>
                    <a:pt x="24292" y="13843"/>
                  </a:moveTo>
                  <a:lnTo>
                    <a:pt x="23584" y="13843"/>
                  </a:lnTo>
                  <a:lnTo>
                    <a:pt x="23393" y="14706"/>
                  </a:lnTo>
                  <a:lnTo>
                    <a:pt x="23037" y="15392"/>
                  </a:lnTo>
                  <a:lnTo>
                    <a:pt x="22731" y="15392"/>
                  </a:lnTo>
                  <a:lnTo>
                    <a:pt x="21588" y="16078"/>
                  </a:lnTo>
                  <a:lnTo>
                    <a:pt x="23850" y="16078"/>
                  </a:lnTo>
                  <a:lnTo>
                    <a:pt x="23981" y="15570"/>
                  </a:lnTo>
                  <a:lnTo>
                    <a:pt x="24027" y="15392"/>
                  </a:lnTo>
                  <a:lnTo>
                    <a:pt x="24120" y="14706"/>
                  </a:lnTo>
                  <a:lnTo>
                    <a:pt x="24292" y="13843"/>
                  </a:lnTo>
                  <a:close/>
                </a:path>
                <a:path w="32384" h="38100">
                  <a:moveTo>
                    <a:pt x="2777" y="7924"/>
                  </a:moveTo>
                  <a:lnTo>
                    <a:pt x="2086" y="7924"/>
                  </a:lnTo>
                  <a:lnTo>
                    <a:pt x="417" y="9347"/>
                  </a:lnTo>
                  <a:lnTo>
                    <a:pt x="185" y="10414"/>
                  </a:lnTo>
                  <a:lnTo>
                    <a:pt x="108" y="10769"/>
                  </a:lnTo>
                  <a:lnTo>
                    <a:pt x="28" y="12903"/>
                  </a:lnTo>
                  <a:lnTo>
                    <a:pt x="163" y="13309"/>
                  </a:lnTo>
                  <a:lnTo>
                    <a:pt x="240" y="13538"/>
                  </a:lnTo>
                  <a:lnTo>
                    <a:pt x="464" y="13843"/>
                  </a:lnTo>
                  <a:lnTo>
                    <a:pt x="48" y="14706"/>
                  </a:lnTo>
                  <a:lnTo>
                    <a:pt x="18" y="15570"/>
                  </a:lnTo>
                  <a:lnTo>
                    <a:pt x="501" y="15570"/>
                  </a:lnTo>
                  <a:lnTo>
                    <a:pt x="531" y="15392"/>
                  </a:lnTo>
                  <a:lnTo>
                    <a:pt x="745" y="14706"/>
                  </a:lnTo>
                  <a:lnTo>
                    <a:pt x="790" y="13309"/>
                  </a:lnTo>
                  <a:lnTo>
                    <a:pt x="659" y="12903"/>
                  </a:lnTo>
                  <a:lnTo>
                    <a:pt x="649" y="12230"/>
                  </a:lnTo>
                  <a:lnTo>
                    <a:pt x="824" y="11557"/>
                  </a:lnTo>
                  <a:lnTo>
                    <a:pt x="1459" y="10414"/>
                  </a:lnTo>
                  <a:lnTo>
                    <a:pt x="1992" y="9829"/>
                  </a:lnTo>
                  <a:lnTo>
                    <a:pt x="3161" y="9829"/>
                  </a:lnTo>
                  <a:lnTo>
                    <a:pt x="2974" y="9347"/>
                  </a:lnTo>
                  <a:lnTo>
                    <a:pt x="2856" y="8191"/>
                  </a:lnTo>
                  <a:lnTo>
                    <a:pt x="2777" y="7924"/>
                  </a:lnTo>
                  <a:close/>
                </a:path>
                <a:path w="32384" h="38100">
                  <a:moveTo>
                    <a:pt x="8395" y="13843"/>
                  </a:moveTo>
                  <a:lnTo>
                    <a:pt x="7815" y="13843"/>
                  </a:lnTo>
                  <a:lnTo>
                    <a:pt x="8024" y="14706"/>
                  </a:lnTo>
                  <a:lnTo>
                    <a:pt x="8129" y="15570"/>
                  </a:lnTo>
                  <a:lnTo>
                    <a:pt x="9673" y="15570"/>
                  </a:lnTo>
                  <a:lnTo>
                    <a:pt x="8525" y="14706"/>
                  </a:lnTo>
                  <a:lnTo>
                    <a:pt x="8729" y="14706"/>
                  </a:lnTo>
                  <a:lnTo>
                    <a:pt x="8395" y="13843"/>
                  </a:lnTo>
                  <a:close/>
                </a:path>
                <a:path w="32384" h="38100">
                  <a:moveTo>
                    <a:pt x="7734" y="13538"/>
                  </a:moveTo>
                  <a:lnTo>
                    <a:pt x="864" y="13538"/>
                  </a:lnTo>
                  <a:lnTo>
                    <a:pt x="962" y="13843"/>
                  </a:lnTo>
                  <a:lnTo>
                    <a:pt x="7907" y="13843"/>
                  </a:lnTo>
                  <a:lnTo>
                    <a:pt x="7734" y="13538"/>
                  </a:lnTo>
                  <a:close/>
                </a:path>
                <a:path w="32384" h="38100">
                  <a:moveTo>
                    <a:pt x="11799" y="13538"/>
                  </a:moveTo>
                  <a:lnTo>
                    <a:pt x="8508" y="13538"/>
                  </a:lnTo>
                  <a:lnTo>
                    <a:pt x="8519" y="13843"/>
                  </a:lnTo>
                  <a:lnTo>
                    <a:pt x="11852" y="13843"/>
                  </a:lnTo>
                  <a:lnTo>
                    <a:pt x="11799" y="13538"/>
                  </a:lnTo>
                  <a:close/>
                </a:path>
                <a:path w="32384" h="38100">
                  <a:moveTo>
                    <a:pt x="19591" y="13538"/>
                  </a:moveTo>
                  <a:lnTo>
                    <a:pt x="12545" y="13538"/>
                  </a:lnTo>
                  <a:lnTo>
                    <a:pt x="12581" y="13843"/>
                  </a:lnTo>
                  <a:lnTo>
                    <a:pt x="19529" y="13843"/>
                  </a:lnTo>
                  <a:lnTo>
                    <a:pt x="19591" y="13538"/>
                  </a:lnTo>
                  <a:close/>
                </a:path>
                <a:path w="32384" h="38100">
                  <a:moveTo>
                    <a:pt x="23616" y="13538"/>
                  </a:moveTo>
                  <a:lnTo>
                    <a:pt x="20280" y="13538"/>
                  </a:lnTo>
                  <a:lnTo>
                    <a:pt x="20280" y="13843"/>
                  </a:lnTo>
                  <a:lnTo>
                    <a:pt x="23584" y="13843"/>
                  </a:lnTo>
                  <a:lnTo>
                    <a:pt x="23616" y="13538"/>
                  </a:lnTo>
                  <a:close/>
                </a:path>
                <a:path w="32384" h="38100">
                  <a:moveTo>
                    <a:pt x="31274" y="13538"/>
                  </a:moveTo>
                  <a:lnTo>
                    <a:pt x="24325" y="13538"/>
                  </a:lnTo>
                  <a:lnTo>
                    <a:pt x="24279" y="13843"/>
                  </a:lnTo>
                  <a:lnTo>
                    <a:pt x="31182" y="13843"/>
                  </a:lnTo>
                  <a:lnTo>
                    <a:pt x="31274" y="13538"/>
                  </a:lnTo>
                  <a:close/>
                </a:path>
                <a:path w="32384" h="38100">
                  <a:moveTo>
                    <a:pt x="3161" y="9829"/>
                  </a:moveTo>
                  <a:lnTo>
                    <a:pt x="2438" y="9829"/>
                  </a:lnTo>
                  <a:lnTo>
                    <a:pt x="2828" y="10769"/>
                  </a:lnTo>
                  <a:lnTo>
                    <a:pt x="3304" y="11557"/>
                  </a:lnTo>
                  <a:lnTo>
                    <a:pt x="2932" y="11557"/>
                  </a:lnTo>
                  <a:lnTo>
                    <a:pt x="4278" y="12230"/>
                  </a:lnTo>
                  <a:lnTo>
                    <a:pt x="6524" y="12230"/>
                  </a:lnTo>
                  <a:lnTo>
                    <a:pt x="7201" y="12598"/>
                  </a:lnTo>
                  <a:lnTo>
                    <a:pt x="7734" y="13538"/>
                  </a:lnTo>
                  <a:lnTo>
                    <a:pt x="8508" y="13538"/>
                  </a:lnTo>
                  <a:lnTo>
                    <a:pt x="8473" y="12598"/>
                  </a:lnTo>
                  <a:lnTo>
                    <a:pt x="8244" y="12230"/>
                  </a:lnTo>
                  <a:lnTo>
                    <a:pt x="7568" y="11315"/>
                  </a:lnTo>
                  <a:lnTo>
                    <a:pt x="6808" y="10769"/>
                  </a:lnTo>
                  <a:lnTo>
                    <a:pt x="3445" y="10769"/>
                  </a:lnTo>
                  <a:lnTo>
                    <a:pt x="3161" y="9829"/>
                  </a:lnTo>
                  <a:close/>
                </a:path>
                <a:path w="32384" h="38100">
                  <a:moveTo>
                    <a:pt x="16140" y="0"/>
                  </a:moveTo>
                  <a:lnTo>
                    <a:pt x="16000" y="0"/>
                  </a:lnTo>
                  <a:lnTo>
                    <a:pt x="15226" y="889"/>
                  </a:lnTo>
                  <a:lnTo>
                    <a:pt x="14857" y="1536"/>
                  </a:lnTo>
                  <a:lnTo>
                    <a:pt x="13537" y="4559"/>
                  </a:lnTo>
                  <a:lnTo>
                    <a:pt x="12076" y="5499"/>
                  </a:lnTo>
                  <a:lnTo>
                    <a:pt x="11403" y="6667"/>
                  </a:lnTo>
                  <a:lnTo>
                    <a:pt x="10879" y="7924"/>
                  </a:lnTo>
                  <a:lnTo>
                    <a:pt x="10945" y="11112"/>
                  </a:lnTo>
                  <a:lnTo>
                    <a:pt x="11759" y="13309"/>
                  </a:lnTo>
                  <a:lnTo>
                    <a:pt x="11799" y="13538"/>
                  </a:lnTo>
                  <a:lnTo>
                    <a:pt x="12545" y="13538"/>
                  </a:lnTo>
                  <a:lnTo>
                    <a:pt x="12470" y="12903"/>
                  </a:lnTo>
                  <a:lnTo>
                    <a:pt x="11284" y="10414"/>
                  </a:lnTo>
                  <a:lnTo>
                    <a:pt x="11379" y="8191"/>
                  </a:lnTo>
                  <a:lnTo>
                    <a:pt x="11456" y="7924"/>
                  </a:lnTo>
                  <a:lnTo>
                    <a:pt x="11581" y="7493"/>
                  </a:lnTo>
                  <a:lnTo>
                    <a:pt x="12025" y="6832"/>
                  </a:lnTo>
                  <a:lnTo>
                    <a:pt x="14591" y="3848"/>
                  </a:lnTo>
                  <a:lnTo>
                    <a:pt x="15035" y="2959"/>
                  </a:lnTo>
                  <a:lnTo>
                    <a:pt x="15909" y="1968"/>
                  </a:lnTo>
                  <a:lnTo>
                    <a:pt x="17499" y="1968"/>
                  </a:lnTo>
                  <a:lnTo>
                    <a:pt x="17054" y="1104"/>
                  </a:lnTo>
                  <a:lnTo>
                    <a:pt x="16140" y="0"/>
                  </a:lnTo>
                  <a:close/>
                </a:path>
                <a:path w="32384" h="38100">
                  <a:moveTo>
                    <a:pt x="17499" y="1968"/>
                  </a:moveTo>
                  <a:lnTo>
                    <a:pt x="16238" y="1968"/>
                  </a:lnTo>
                  <a:lnTo>
                    <a:pt x="17059" y="2959"/>
                  </a:lnTo>
                  <a:lnTo>
                    <a:pt x="17486" y="3695"/>
                  </a:lnTo>
                  <a:lnTo>
                    <a:pt x="17862" y="5499"/>
                  </a:lnTo>
                  <a:lnTo>
                    <a:pt x="17918" y="5765"/>
                  </a:lnTo>
                  <a:lnTo>
                    <a:pt x="18388" y="6273"/>
                  </a:lnTo>
                  <a:lnTo>
                    <a:pt x="20953" y="9042"/>
                  </a:lnTo>
                  <a:lnTo>
                    <a:pt x="21127" y="9347"/>
                  </a:lnTo>
                  <a:lnTo>
                    <a:pt x="20828" y="10414"/>
                  </a:lnTo>
                  <a:lnTo>
                    <a:pt x="19983" y="12230"/>
                  </a:lnTo>
                  <a:lnTo>
                    <a:pt x="19785" y="12598"/>
                  </a:lnTo>
                  <a:lnTo>
                    <a:pt x="19722" y="12903"/>
                  </a:lnTo>
                  <a:lnTo>
                    <a:pt x="19639" y="13309"/>
                  </a:lnTo>
                  <a:lnTo>
                    <a:pt x="19591" y="13538"/>
                  </a:lnTo>
                  <a:lnTo>
                    <a:pt x="20280" y="13538"/>
                  </a:lnTo>
                  <a:lnTo>
                    <a:pt x="20776" y="12230"/>
                  </a:lnTo>
                  <a:lnTo>
                    <a:pt x="20982" y="11557"/>
                  </a:lnTo>
                  <a:lnTo>
                    <a:pt x="21056" y="11315"/>
                  </a:lnTo>
                  <a:lnTo>
                    <a:pt x="21118" y="11112"/>
                  </a:lnTo>
                  <a:lnTo>
                    <a:pt x="21436" y="10414"/>
                  </a:lnTo>
                  <a:lnTo>
                    <a:pt x="21558" y="7493"/>
                  </a:lnTo>
                  <a:lnTo>
                    <a:pt x="21431" y="7493"/>
                  </a:lnTo>
                  <a:lnTo>
                    <a:pt x="20666" y="6273"/>
                  </a:lnTo>
                  <a:lnTo>
                    <a:pt x="20116" y="5765"/>
                  </a:lnTo>
                  <a:lnTo>
                    <a:pt x="18693" y="4559"/>
                  </a:lnTo>
                  <a:lnTo>
                    <a:pt x="18473" y="4279"/>
                  </a:lnTo>
                  <a:lnTo>
                    <a:pt x="18363" y="4140"/>
                  </a:lnTo>
                  <a:lnTo>
                    <a:pt x="17499" y="1968"/>
                  </a:lnTo>
                  <a:close/>
                </a:path>
                <a:path w="32384" h="38100">
                  <a:moveTo>
                    <a:pt x="25459" y="12230"/>
                  </a:moveTo>
                  <a:lnTo>
                    <a:pt x="23805" y="12230"/>
                  </a:lnTo>
                  <a:lnTo>
                    <a:pt x="23643" y="12598"/>
                  </a:lnTo>
                  <a:lnTo>
                    <a:pt x="23619" y="13538"/>
                  </a:lnTo>
                  <a:lnTo>
                    <a:pt x="24325" y="13538"/>
                  </a:lnTo>
                  <a:lnTo>
                    <a:pt x="24420" y="12903"/>
                  </a:lnTo>
                  <a:lnTo>
                    <a:pt x="25459" y="12230"/>
                  </a:lnTo>
                  <a:close/>
                </a:path>
                <a:path w="32384" h="38100">
                  <a:moveTo>
                    <a:pt x="30048" y="7924"/>
                  </a:moveTo>
                  <a:lnTo>
                    <a:pt x="29323" y="7924"/>
                  </a:lnTo>
                  <a:lnTo>
                    <a:pt x="29242" y="8191"/>
                  </a:lnTo>
                  <a:lnTo>
                    <a:pt x="29134" y="9347"/>
                  </a:lnTo>
                  <a:lnTo>
                    <a:pt x="29018" y="9829"/>
                  </a:lnTo>
                  <a:lnTo>
                    <a:pt x="28665" y="10769"/>
                  </a:lnTo>
                  <a:lnTo>
                    <a:pt x="25620" y="10769"/>
                  </a:lnTo>
                  <a:lnTo>
                    <a:pt x="25016" y="11112"/>
                  </a:lnTo>
                  <a:lnTo>
                    <a:pt x="23646" y="12230"/>
                  </a:lnTo>
                  <a:lnTo>
                    <a:pt x="27849" y="12230"/>
                  </a:lnTo>
                  <a:lnTo>
                    <a:pt x="29196" y="11557"/>
                  </a:lnTo>
                  <a:lnTo>
                    <a:pt x="28836" y="11557"/>
                  </a:lnTo>
                  <a:lnTo>
                    <a:pt x="29297" y="10769"/>
                  </a:lnTo>
                  <a:lnTo>
                    <a:pt x="29462" y="10414"/>
                  </a:lnTo>
                  <a:lnTo>
                    <a:pt x="29835" y="9829"/>
                  </a:lnTo>
                  <a:lnTo>
                    <a:pt x="31601" y="9829"/>
                  </a:lnTo>
                  <a:lnTo>
                    <a:pt x="30974" y="8724"/>
                  </a:lnTo>
                  <a:lnTo>
                    <a:pt x="30048" y="7924"/>
                  </a:lnTo>
                  <a:close/>
                </a:path>
                <a:path w="32384" h="38100">
                  <a:moveTo>
                    <a:pt x="2592" y="7493"/>
                  </a:moveTo>
                  <a:lnTo>
                    <a:pt x="1862" y="7493"/>
                  </a:lnTo>
                  <a:lnTo>
                    <a:pt x="3265" y="7924"/>
                  </a:lnTo>
                  <a:lnTo>
                    <a:pt x="2086" y="7924"/>
                  </a:lnTo>
                  <a:lnTo>
                    <a:pt x="2592" y="7493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6" name="object 156"/>
            <p:cNvSpPr/>
            <p:nvPr/>
          </p:nvSpPr>
          <p:spPr>
            <a:xfrm>
              <a:off x="11233095" y="5276993"/>
              <a:ext cx="31750" cy="34925"/>
            </a:xfrm>
            <a:custGeom>
              <a:avLst/>
              <a:gdLst/>
              <a:ahLst/>
              <a:cxnLst/>
              <a:rect l="l" t="t" r="r" b="b"/>
              <a:pathLst>
                <a:path w="31750" h="34925">
                  <a:moveTo>
                    <a:pt x="2596" y="8508"/>
                  </a:moveTo>
                  <a:lnTo>
                    <a:pt x="1399" y="8508"/>
                  </a:lnTo>
                  <a:lnTo>
                    <a:pt x="756" y="9677"/>
                  </a:lnTo>
                  <a:lnTo>
                    <a:pt x="592" y="10312"/>
                  </a:lnTo>
                  <a:lnTo>
                    <a:pt x="592" y="11023"/>
                  </a:lnTo>
                  <a:lnTo>
                    <a:pt x="841" y="12001"/>
                  </a:lnTo>
                  <a:lnTo>
                    <a:pt x="795" y="16344"/>
                  </a:lnTo>
                  <a:lnTo>
                    <a:pt x="1239" y="17500"/>
                  </a:lnTo>
                  <a:lnTo>
                    <a:pt x="4262" y="20218"/>
                  </a:lnTo>
                  <a:lnTo>
                    <a:pt x="4770" y="21094"/>
                  </a:lnTo>
                  <a:lnTo>
                    <a:pt x="5265" y="23012"/>
                  </a:lnTo>
                  <a:lnTo>
                    <a:pt x="5811" y="25488"/>
                  </a:lnTo>
                  <a:lnTo>
                    <a:pt x="6270" y="26962"/>
                  </a:lnTo>
                  <a:lnTo>
                    <a:pt x="14651" y="34480"/>
                  </a:lnTo>
                  <a:lnTo>
                    <a:pt x="16606" y="34480"/>
                  </a:lnTo>
                  <a:lnTo>
                    <a:pt x="20340" y="33680"/>
                  </a:lnTo>
                  <a:lnTo>
                    <a:pt x="22105" y="32651"/>
                  </a:lnTo>
                  <a:lnTo>
                    <a:pt x="22214" y="32511"/>
                  </a:lnTo>
                  <a:lnTo>
                    <a:pt x="15452" y="32511"/>
                  </a:lnTo>
                  <a:lnTo>
                    <a:pt x="11970" y="31394"/>
                  </a:lnTo>
                  <a:lnTo>
                    <a:pt x="11731" y="31394"/>
                  </a:lnTo>
                  <a:lnTo>
                    <a:pt x="10015" y="29159"/>
                  </a:lnTo>
                  <a:lnTo>
                    <a:pt x="9952" y="19469"/>
                  </a:lnTo>
                  <a:lnTo>
                    <a:pt x="10092" y="19126"/>
                  </a:lnTo>
                  <a:lnTo>
                    <a:pt x="10993" y="17500"/>
                  </a:lnTo>
                  <a:lnTo>
                    <a:pt x="13876" y="15951"/>
                  </a:lnTo>
                  <a:lnTo>
                    <a:pt x="14650" y="15735"/>
                  </a:lnTo>
                  <a:lnTo>
                    <a:pt x="10352" y="15735"/>
                  </a:lnTo>
                  <a:lnTo>
                    <a:pt x="8580" y="14617"/>
                  </a:lnTo>
                  <a:lnTo>
                    <a:pt x="8199" y="14185"/>
                  </a:lnTo>
                  <a:lnTo>
                    <a:pt x="8080" y="13817"/>
                  </a:lnTo>
                  <a:lnTo>
                    <a:pt x="7975" y="13055"/>
                  </a:lnTo>
                  <a:lnTo>
                    <a:pt x="7853" y="12191"/>
                  </a:lnTo>
                  <a:lnTo>
                    <a:pt x="7829" y="12001"/>
                  </a:lnTo>
                  <a:lnTo>
                    <a:pt x="7134" y="10718"/>
                  </a:lnTo>
                  <a:lnTo>
                    <a:pt x="6383" y="10312"/>
                  </a:lnTo>
                  <a:lnTo>
                    <a:pt x="4112" y="10312"/>
                  </a:lnTo>
                  <a:lnTo>
                    <a:pt x="2922" y="9677"/>
                  </a:lnTo>
                  <a:lnTo>
                    <a:pt x="3245" y="9677"/>
                  </a:lnTo>
                  <a:lnTo>
                    <a:pt x="2700" y="8775"/>
                  </a:lnTo>
                  <a:lnTo>
                    <a:pt x="2596" y="8508"/>
                  </a:lnTo>
                  <a:close/>
                </a:path>
                <a:path w="31750" h="34925">
                  <a:moveTo>
                    <a:pt x="26743" y="23012"/>
                  </a:moveTo>
                  <a:lnTo>
                    <a:pt x="21653" y="23012"/>
                  </a:lnTo>
                  <a:lnTo>
                    <a:pt x="22283" y="23698"/>
                  </a:lnTo>
                  <a:lnTo>
                    <a:pt x="22232" y="29705"/>
                  </a:lnTo>
                  <a:lnTo>
                    <a:pt x="21115" y="31394"/>
                  </a:lnTo>
                  <a:lnTo>
                    <a:pt x="19730" y="32143"/>
                  </a:lnTo>
                  <a:lnTo>
                    <a:pt x="16720" y="32511"/>
                  </a:lnTo>
                  <a:lnTo>
                    <a:pt x="22214" y="32511"/>
                  </a:lnTo>
                  <a:lnTo>
                    <a:pt x="24397" y="29705"/>
                  </a:lnTo>
                  <a:lnTo>
                    <a:pt x="25115" y="28308"/>
                  </a:lnTo>
                  <a:lnTo>
                    <a:pt x="26186" y="25488"/>
                  </a:lnTo>
                  <a:lnTo>
                    <a:pt x="26525" y="23952"/>
                  </a:lnTo>
                  <a:lnTo>
                    <a:pt x="26634" y="23482"/>
                  </a:lnTo>
                  <a:lnTo>
                    <a:pt x="26743" y="23012"/>
                  </a:lnTo>
                  <a:close/>
                </a:path>
                <a:path w="31750" h="34925">
                  <a:moveTo>
                    <a:pt x="16352" y="19469"/>
                  </a:moveTo>
                  <a:lnTo>
                    <a:pt x="14644" y="20218"/>
                  </a:lnTo>
                  <a:lnTo>
                    <a:pt x="14358" y="20675"/>
                  </a:lnTo>
                  <a:lnTo>
                    <a:pt x="14303" y="21094"/>
                  </a:lnTo>
                  <a:lnTo>
                    <a:pt x="14218" y="27533"/>
                  </a:lnTo>
                  <a:lnTo>
                    <a:pt x="14955" y="28308"/>
                  </a:lnTo>
                  <a:lnTo>
                    <a:pt x="17510" y="28308"/>
                  </a:lnTo>
                  <a:lnTo>
                    <a:pt x="17990" y="28041"/>
                  </a:lnTo>
                  <a:lnTo>
                    <a:pt x="17934" y="26962"/>
                  </a:lnTo>
                  <a:lnTo>
                    <a:pt x="16266" y="26962"/>
                  </a:lnTo>
                  <a:lnTo>
                    <a:pt x="15107" y="26009"/>
                  </a:lnTo>
                  <a:lnTo>
                    <a:pt x="15397" y="23952"/>
                  </a:lnTo>
                  <a:lnTo>
                    <a:pt x="15463" y="23482"/>
                  </a:lnTo>
                  <a:lnTo>
                    <a:pt x="16041" y="23012"/>
                  </a:lnTo>
                  <a:lnTo>
                    <a:pt x="26743" y="23012"/>
                  </a:lnTo>
                  <a:lnTo>
                    <a:pt x="27130" y="21348"/>
                  </a:lnTo>
                  <a:lnTo>
                    <a:pt x="27228" y="21094"/>
                  </a:lnTo>
                  <a:lnTo>
                    <a:pt x="27452" y="20675"/>
                  </a:lnTo>
                  <a:lnTo>
                    <a:pt x="27568" y="20459"/>
                  </a:lnTo>
                  <a:lnTo>
                    <a:pt x="18902" y="20459"/>
                  </a:lnTo>
                  <a:lnTo>
                    <a:pt x="17368" y="19608"/>
                  </a:lnTo>
                  <a:lnTo>
                    <a:pt x="16352" y="19469"/>
                  </a:lnTo>
                  <a:close/>
                </a:path>
                <a:path w="31750" h="34925">
                  <a:moveTo>
                    <a:pt x="30566" y="8508"/>
                  </a:moveTo>
                  <a:lnTo>
                    <a:pt x="29404" y="8508"/>
                  </a:lnTo>
                  <a:lnTo>
                    <a:pt x="29294" y="8775"/>
                  </a:lnTo>
                  <a:lnTo>
                    <a:pt x="29090" y="9093"/>
                  </a:lnTo>
                  <a:lnTo>
                    <a:pt x="28763" y="9677"/>
                  </a:lnTo>
                  <a:lnTo>
                    <a:pt x="29162" y="9677"/>
                  </a:lnTo>
                  <a:lnTo>
                    <a:pt x="27807" y="10312"/>
                  </a:lnTo>
                  <a:lnTo>
                    <a:pt x="25449" y="10312"/>
                  </a:lnTo>
                  <a:lnTo>
                    <a:pt x="24351" y="11023"/>
                  </a:lnTo>
                  <a:lnTo>
                    <a:pt x="24204" y="12001"/>
                  </a:lnTo>
                  <a:lnTo>
                    <a:pt x="24175" y="12191"/>
                  </a:lnTo>
                  <a:lnTo>
                    <a:pt x="24051" y="12826"/>
                  </a:lnTo>
                  <a:lnTo>
                    <a:pt x="23953" y="13817"/>
                  </a:lnTo>
                  <a:lnTo>
                    <a:pt x="22469" y="15735"/>
                  </a:lnTo>
                  <a:lnTo>
                    <a:pt x="18362" y="15735"/>
                  </a:lnTo>
                  <a:lnTo>
                    <a:pt x="19014" y="15951"/>
                  </a:lnTo>
                  <a:lnTo>
                    <a:pt x="20078" y="16344"/>
                  </a:lnTo>
                  <a:lnTo>
                    <a:pt x="20695" y="16687"/>
                  </a:lnTo>
                  <a:lnTo>
                    <a:pt x="22118" y="18618"/>
                  </a:lnTo>
                  <a:lnTo>
                    <a:pt x="21480" y="20218"/>
                  </a:lnTo>
                  <a:lnTo>
                    <a:pt x="21302" y="20218"/>
                  </a:lnTo>
                  <a:lnTo>
                    <a:pt x="20073" y="20459"/>
                  </a:lnTo>
                  <a:lnTo>
                    <a:pt x="27568" y="20459"/>
                  </a:lnTo>
                  <a:lnTo>
                    <a:pt x="27697" y="20218"/>
                  </a:lnTo>
                  <a:lnTo>
                    <a:pt x="28950" y="19126"/>
                  </a:lnTo>
                  <a:lnTo>
                    <a:pt x="29154" y="18910"/>
                  </a:lnTo>
                  <a:lnTo>
                    <a:pt x="30106" y="18110"/>
                  </a:lnTo>
                  <a:lnTo>
                    <a:pt x="30577" y="17500"/>
                  </a:lnTo>
                  <a:lnTo>
                    <a:pt x="30957" y="16687"/>
                  </a:lnTo>
                  <a:lnTo>
                    <a:pt x="31605" y="15138"/>
                  </a:lnTo>
                  <a:lnTo>
                    <a:pt x="31510" y="13347"/>
                  </a:lnTo>
                  <a:lnTo>
                    <a:pt x="31186" y="12458"/>
                  </a:lnTo>
                  <a:lnTo>
                    <a:pt x="31168" y="12001"/>
                  </a:lnTo>
                  <a:lnTo>
                    <a:pt x="31397" y="11023"/>
                  </a:lnTo>
                  <a:lnTo>
                    <a:pt x="31429" y="10312"/>
                  </a:lnTo>
                  <a:lnTo>
                    <a:pt x="31255" y="9677"/>
                  </a:lnTo>
                  <a:lnTo>
                    <a:pt x="30931" y="9093"/>
                  </a:lnTo>
                  <a:lnTo>
                    <a:pt x="30566" y="8508"/>
                  </a:lnTo>
                  <a:close/>
                </a:path>
                <a:path w="31750" h="34925">
                  <a:moveTo>
                    <a:pt x="16096" y="0"/>
                  </a:moveTo>
                  <a:lnTo>
                    <a:pt x="15920" y="0"/>
                  </a:lnTo>
                  <a:lnTo>
                    <a:pt x="14968" y="1079"/>
                  </a:lnTo>
                  <a:lnTo>
                    <a:pt x="14601" y="1803"/>
                  </a:lnTo>
                  <a:lnTo>
                    <a:pt x="14523" y="1955"/>
                  </a:lnTo>
                  <a:lnTo>
                    <a:pt x="14169" y="3873"/>
                  </a:lnTo>
                  <a:lnTo>
                    <a:pt x="13672" y="4394"/>
                  </a:lnTo>
                  <a:lnTo>
                    <a:pt x="11971" y="4952"/>
                  </a:lnTo>
                  <a:lnTo>
                    <a:pt x="11513" y="5613"/>
                  </a:lnTo>
                  <a:lnTo>
                    <a:pt x="10993" y="7404"/>
                  </a:lnTo>
                  <a:lnTo>
                    <a:pt x="11205" y="8508"/>
                  </a:lnTo>
                  <a:lnTo>
                    <a:pt x="12402" y="11023"/>
                  </a:lnTo>
                  <a:lnTo>
                    <a:pt x="12458" y="13817"/>
                  </a:lnTo>
                  <a:lnTo>
                    <a:pt x="12586" y="13817"/>
                  </a:lnTo>
                  <a:lnTo>
                    <a:pt x="11218" y="15138"/>
                  </a:lnTo>
                  <a:lnTo>
                    <a:pt x="13099" y="15138"/>
                  </a:lnTo>
                  <a:lnTo>
                    <a:pt x="8059" y="15735"/>
                  </a:lnTo>
                  <a:lnTo>
                    <a:pt x="20874" y="15735"/>
                  </a:lnTo>
                  <a:lnTo>
                    <a:pt x="19478" y="13512"/>
                  </a:lnTo>
                  <a:lnTo>
                    <a:pt x="19451" y="12001"/>
                  </a:lnTo>
                  <a:lnTo>
                    <a:pt x="19654" y="11023"/>
                  </a:lnTo>
                  <a:lnTo>
                    <a:pt x="19718" y="10718"/>
                  </a:lnTo>
                  <a:lnTo>
                    <a:pt x="20241" y="9677"/>
                  </a:lnTo>
                  <a:lnTo>
                    <a:pt x="20651" y="8775"/>
                  </a:lnTo>
                  <a:lnTo>
                    <a:pt x="20772" y="8508"/>
                  </a:lnTo>
                  <a:lnTo>
                    <a:pt x="21000" y="7683"/>
                  </a:lnTo>
                  <a:lnTo>
                    <a:pt x="20581" y="5765"/>
                  </a:lnTo>
                  <a:lnTo>
                    <a:pt x="20111" y="4952"/>
                  </a:lnTo>
                  <a:lnTo>
                    <a:pt x="18360" y="4394"/>
                  </a:lnTo>
                  <a:lnTo>
                    <a:pt x="17851" y="3873"/>
                  </a:lnTo>
                  <a:lnTo>
                    <a:pt x="17597" y="2743"/>
                  </a:lnTo>
                  <a:lnTo>
                    <a:pt x="17448" y="1955"/>
                  </a:lnTo>
                  <a:lnTo>
                    <a:pt x="17419" y="1803"/>
                  </a:lnTo>
                  <a:lnTo>
                    <a:pt x="16992" y="1079"/>
                  </a:lnTo>
                  <a:lnTo>
                    <a:pt x="16096" y="0"/>
                  </a:lnTo>
                  <a:close/>
                </a:path>
                <a:path w="31750" h="34925">
                  <a:moveTo>
                    <a:pt x="4210" y="7683"/>
                  </a:moveTo>
                  <a:lnTo>
                    <a:pt x="2090" y="7683"/>
                  </a:lnTo>
                  <a:lnTo>
                    <a:pt x="2630" y="8508"/>
                  </a:lnTo>
                  <a:lnTo>
                    <a:pt x="0" y="8508"/>
                  </a:lnTo>
                  <a:lnTo>
                    <a:pt x="4210" y="7683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7" name="object 157"/>
            <p:cNvSpPr/>
            <p:nvPr/>
          </p:nvSpPr>
          <p:spPr>
            <a:xfrm>
              <a:off x="11243038" y="5292571"/>
              <a:ext cx="12700" cy="17145"/>
            </a:xfrm>
            <a:custGeom>
              <a:avLst/>
              <a:gdLst/>
              <a:ahLst/>
              <a:cxnLst/>
              <a:rect l="l" t="t" r="r" b="b"/>
              <a:pathLst>
                <a:path w="12700" h="17145">
                  <a:moveTo>
                    <a:pt x="7913" y="0"/>
                  </a:moveTo>
                  <a:lnTo>
                    <a:pt x="6204" y="0"/>
                  </a:lnTo>
                  <a:lnTo>
                    <a:pt x="4699" y="152"/>
                  </a:lnTo>
                  <a:lnTo>
                    <a:pt x="3937" y="368"/>
                  </a:lnTo>
                  <a:lnTo>
                    <a:pt x="1055" y="1930"/>
                  </a:lnTo>
                  <a:lnTo>
                    <a:pt x="293" y="3289"/>
                  </a:lnTo>
                  <a:lnTo>
                    <a:pt x="0" y="3683"/>
                  </a:lnTo>
                  <a:lnTo>
                    <a:pt x="77" y="13576"/>
                  </a:lnTo>
                  <a:lnTo>
                    <a:pt x="1779" y="15824"/>
                  </a:lnTo>
                  <a:lnTo>
                    <a:pt x="2019" y="15824"/>
                  </a:lnTo>
                  <a:lnTo>
                    <a:pt x="5501" y="16941"/>
                  </a:lnTo>
                  <a:lnTo>
                    <a:pt x="6770" y="16941"/>
                  </a:lnTo>
                  <a:lnTo>
                    <a:pt x="9779" y="16560"/>
                  </a:lnTo>
                  <a:lnTo>
                    <a:pt x="10502" y="16179"/>
                  </a:lnTo>
                  <a:lnTo>
                    <a:pt x="5679" y="16179"/>
                  </a:lnTo>
                  <a:lnTo>
                    <a:pt x="2248" y="14909"/>
                  </a:lnTo>
                  <a:lnTo>
                    <a:pt x="1242" y="13576"/>
                  </a:lnTo>
                  <a:lnTo>
                    <a:pt x="1105" y="13131"/>
                  </a:lnTo>
                  <a:lnTo>
                    <a:pt x="690" y="10452"/>
                  </a:lnTo>
                  <a:lnTo>
                    <a:pt x="787" y="7353"/>
                  </a:lnTo>
                  <a:lnTo>
                    <a:pt x="884" y="5105"/>
                  </a:lnTo>
                  <a:lnTo>
                    <a:pt x="1006" y="4178"/>
                  </a:lnTo>
                  <a:lnTo>
                    <a:pt x="1122" y="3289"/>
                  </a:lnTo>
                  <a:lnTo>
                    <a:pt x="1604" y="2692"/>
                  </a:lnTo>
                  <a:lnTo>
                    <a:pt x="2505" y="1676"/>
                  </a:lnTo>
                  <a:lnTo>
                    <a:pt x="5871" y="774"/>
                  </a:lnTo>
                  <a:lnTo>
                    <a:pt x="10266" y="774"/>
                  </a:lnTo>
                  <a:lnTo>
                    <a:pt x="7913" y="0"/>
                  </a:lnTo>
                  <a:close/>
                </a:path>
                <a:path w="12700" h="17145">
                  <a:moveTo>
                    <a:pt x="12345" y="8128"/>
                  </a:moveTo>
                  <a:lnTo>
                    <a:pt x="11211" y="8128"/>
                  </a:lnTo>
                  <a:lnTo>
                    <a:pt x="11532" y="8610"/>
                  </a:lnTo>
                  <a:lnTo>
                    <a:pt x="11442" y="13576"/>
                  </a:lnTo>
                  <a:lnTo>
                    <a:pt x="11316" y="14135"/>
                  </a:lnTo>
                  <a:lnTo>
                    <a:pt x="10351" y="15240"/>
                  </a:lnTo>
                  <a:lnTo>
                    <a:pt x="9097" y="15824"/>
                  </a:lnTo>
                  <a:lnTo>
                    <a:pt x="8685" y="15824"/>
                  </a:lnTo>
                  <a:lnTo>
                    <a:pt x="6960" y="16179"/>
                  </a:lnTo>
                  <a:lnTo>
                    <a:pt x="10502" y="16179"/>
                  </a:lnTo>
                  <a:lnTo>
                    <a:pt x="11176" y="15824"/>
                  </a:lnTo>
                  <a:lnTo>
                    <a:pt x="12294" y="14135"/>
                  </a:lnTo>
                  <a:lnTo>
                    <a:pt x="12345" y="8128"/>
                  </a:lnTo>
                  <a:close/>
                </a:path>
                <a:path w="12700" h="17145">
                  <a:moveTo>
                    <a:pt x="7760" y="3289"/>
                  </a:moveTo>
                  <a:lnTo>
                    <a:pt x="5969" y="3289"/>
                  </a:lnTo>
                  <a:lnTo>
                    <a:pt x="4280" y="3683"/>
                  </a:lnTo>
                  <a:lnTo>
                    <a:pt x="3506" y="4597"/>
                  </a:lnTo>
                  <a:lnTo>
                    <a:pt x="3506" y="12204"/>
                  </a:lnTo>
                  <a:lnTo>
                    <a:pt x="4141" y="13004"/>
                  </a:lnTo>
                  <a:lnTo>
                    <a:pt x="6541" y="13754"/>
                  </a:lnTo>
                  <a:lnTo>
                    <a:pt x="7518" y="13754"/>
                  </a:lnTo>
                  <a:lnTo>
                    <a:pt x="8776" y="13004"/>
                  </a:lnTo>
                  <a:lnTo>
                    <a:pt x="8779" y="12725"/>
                  </a:lnTo>
                  <a:lnTo>
                    <a:pt x="5004" y="12725"/>
                  </a:lnTo>
                  <a:lnTo>
                    <a:pt x="4280" y="11950"/>
                  </a:lnTo>
                  <a:lnTo>
                    <a:pt x="4407" y="5105"/>
                  </a:lnTo>
                  <a:lnTo>
                    <a:pt x="4717" y="4597"/>
                  </a:lnTo>
                  <a:lnTo>
                    <a:pt x="5726" y="4178"/>
                  </a:lnTo>
                  <a:lnTo>
                    <a:pt x="8421" y="4178"/>
                  </a:lnTo>
                  <a:lnTo>
                    <a:pt x="4863" y="3683"/>
                  </a:lnTo>
                  <a:lnTo>
                    <a:pt x="8487" y="3683"/>
                  </a:lnTo>
                  <a:lnTo>
                    <a:pt x="7760" y="3289"/>
                  </a:lnTo>
                  <a:close/>
                </a:path>
                <a:path w="12700" h="17145">
                  <a:moveTo>
                    <a:pt x="11634" y="7353"/>
                  </a:moveTo>
                  <a:lnTo>
                    <a:pt x="6185" y="7353"/>
                  </a:lnTo>
                  <a:lnTo>
                    <a:pt x="5512" y="7912"/>
                  </a:lnTo>
                  <a:lnTo>
                    <a:pt x="5233" y="9969"/>
                  </a:lnTo>
                  <a:lnTo>
                    <a:pt x="5185" y="10452"/>
                  </a:lnTo>
                  <a:lnTo>
                    <a:pt x="6344" y="11391"/>
                  </a:lnTo>
                  <a:lnTo>
                    <a:pt x="8034" y="11391"/>
                  </a:lnTo>
                  <a:lnTo>
                    <a:pt x="7913" y="12725"/>
                  </a:lnTo>
                  <a:lnTo>
                    <a:pt x="8779" y="12725"/>
                  </a:lnTo>
                  <a:lnTo>
                    <a:pt x="8802" y="10452"/>
                  </a:lnTo>
                  <a:lnTo>
                    <a:pt x="6655" y="10452"/>
                  </a:lnTo>
                  <a:lnTo>
                    <a:pt x="6185" y="9969"/>
                  </a:lnTo>
                  <a:lnTo>
                    <a:pt x="6173" y="8610"/>
                  </a:lnTo>
                  <a:lnTo>
                    <a:pt x="6571" y="8128"/>
                  </a:lnTo>
                  <a:lnTo>
                    <a:pt x="12345" y="8128"/>
                  </a:lnTo>
                  <a:lnTo>
                    <a:pt x="11634" y="7353"/>
                  </a:lnTo>
                  <a:close/>
                </a:path>
                <a:path w="12700" h="17145">
                  <a:moveTo>
                    <a:pt x="10146" y="774"/>
                  </a:moveTo>
                  <a:lnTo>
                    <a:pt x="8052" y="774"/>
                  </a:lnTo>
                  <a:lnTo>
                    <a:pt x="9970" y="1676"/>
                  </a:lnTo>
                  <a:lnTo>
                    <a:pt x="10313" y="1930"/>
                  </a:lnTo>
                  <a:lnTo>
                    <a:pt x="10935" y="2692"/>
                  </a:lnTo>
                  <a:lnTo>
                    <a:pt x="10916" y="3289"/>
                  </a:lnTo>
                  <a:lnTo>
                    <a:pt x="10388" y="4178"/>
                  </a:lnTo>
                  <a:lnTo>
                    <a:pt x="7671" y="4178"/>
                  </a:lnTo>
                  <a:lnTo>
                    <a:pt x="8941" y="4876"/>
                  </a:lnTo>
                  <a:lnTo>
                    <a:pt x="10135" y="4876"/>
                  </a:lnTo>
                  <a:lnTo>
                    <a:pt x="11557" y="4597"/>
                  </a:lnTo>
                  <a:lnTo>
                    <a:pt x="12083" y="3289"/>
                  </a:lnTo>
                  <a:lnTo>
                    <a:pt x="12356" y="3289"/>
                  </a:lnTo>
                  <a:lnTo>
                    <a:pt x="10757" y="1104"/>
                  </a:lnTo>
                  <a:lnTo>
                    <a:pt x="10146" y="774"/>
                  </a:lnTo>
                  <a:close/>
                </a:path>
                <a:path w="12700" h="17145">
                  <a:moveTo>
                    <a:pt x="6946" y="3683"/>
                  </a:moveTo>
                  <a:lnTo>
                    <a:pt x="4863" y="3683"/>
                  </a:lnTo>
                  <a:lnTo>
                    <a:pt x="8421" y="4178"/>
                  </a:lnTo>
                  <a:lnTo>
                    <a:pt x="5726" y="4178"/>
                  </a:lnTo>
                  <a:lnTo>
                    <a:pt x="6946" y="3683"/>
                  </a:lnTo>
                  <a:close/>
                </a:path>
                <a:path w="12700" h="17145">
                  <a:moveTo>
                    <a:pt x="8487" y="3683"/>
                  </a:moveTo>
                  <a:lnTo>
                    <a:pt x="6946" y="3683"/>
                  </a:lnTo>
                  <a:lnTo>
                    <a:pt x="5726" y="4178"/>
                  </a:lnTo>
                  <a:lnTo>
                    <a:pt x="9401" y="4178"/>
                  </a:lnTo>
                  <a:lnTo>
                    <a:pt x="8487" y="3683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8" name="object 158"/>
            <p:cNvSpPr/>
            <p:nvPr/>
          </p:nvSpPr>
          <p:spPr>
            <a:xfrm>
              <a:off x="11243725" y="5293193"/>
              <a:ext cx="11430" cy="15875"/>
            </a:xfrm>
            <a:custGeom>
              <a:avLst/>
              <a:gdLst/>
              <a:ahLst/>
              <a:cxnLst/>
              <a:rect l="l" t="t" r="r" b="b"/>
              <a:pathLst>
                <a:path w="11429" h="15875">
                  <a:moveTo>
                    <a:pt x="5765" y="0"/>
                  </a:moveTo>
                  <a:lnTo>
                    <a:pt x="1841" y="1028"/>
                  </a:lnTo>
                  <a:lnTo>
                    <a:pt x="444" y="2603"/>
                  </a:lnTo>
                  <a:lnTo>
                    <a:pt x="12" y="5892"/>
                  </a:lnTo>
                  <a:lnTo>
                    <a:pt x="114" y="6845"/>
                  </a:lnTo>
                  <a:lnTo>
                    <a:pt x="76" y="7835"/>
                  </a:lnTo>
                  <a:lnTo>
                    <a:pt x="126" y="8801"/>
                  </a:lnTo>
                  <a:lnTo>
                    <a:pt x="0" y="9804"/>
                  </a:lnTo>
                  <a:lnTo>
                    <a:pt x="469" y="12839"/>
                  </a:lnTo>
                  <a:lnTo>
                    <a:pt x="1562" y="14287"/>
                  </a:lnTo>
                  <a:lnTo>
                    <a:pt x="4889" y="15519"/>
                  </a:lnTo>
                  <a:lnTo>
                    <a:pt x="6273" y="15557"/>
                  </a:lnTo>
                  <a:lnTo>
                    <a:pt x="8737" y="15049"/>
                  </a:lnTo>
                  <a:lnTo>
                    <a:pt x="9664" y="14617"/>
                  </a:lnTo>
                  <a:lnTo>
                    <a:pt x="10718" y="13411"/>
                  </a:lnTo>
                  <a:lnTo>
                    <a:pt x="10896" y="13017"/>
                  </a:lnTo>
                  <a:lnTo>
                    <a:pt x="10833" y="12001"/>
                  </a:lnTo>
                  <a:lnTo>
                    <a:pt x="10858" y="11518"/>
                  </a:lnTo>
                  <a:lnTo>
                    <a:pt x="10845" y="7886"/>
                  </a:lnTo>
                  <a:lnTo>
                    <a:pt x="10502" y="7480"/>
                  </a:lnTo>
                  <a:lnTo>
                    <a:pt x="8737" y="7442"/>
                  </a:lnTo>
                  <a:lnTo>
                    <a:pt x="5905" y="7480"/>
                  </a:lnTo>
                  <a:lnTo>
                    <a:pt x="5486" y="7988"/>
                  </a:lnTo>
                  <a:lnTo>
                    <a:pt x="5499" y="9347"/>
                  </a:lnTo>
                  <a:lnTo>
                    <a:pt x="5956" y="9817"/>
                  </a:lnTo>
                  <a:lnTo>
                    <a:pt x="6603" y="9842"/>
                  </a:lnTo>
                  <a:lnTo>
                    <a:pt x="8115" y="9829"/>
                  </a:lnTo>
                  <a:lnTo>
                    <a:pt x="8153" y="11328"/>
                  </a:lnTo>
                  <a:lnTo>
                    <a:pt x="8191" y="12217"/>
                  </a:lnTo>
                  <a:lnTo>
                    <a:pt x="8089" y="12382"/>
                  </a:lnTo>
                  <a:lnTo>
                    <a:pt x="6896" y="13093"/>
                  </a:lnTo>
                  <a:lnTo>
                    <a:pt x="5854" y="13131"/>
                  </a:lnTo>
                  <a:lnTo>
                    <a:pt x="3555" y="12509"/>
                  </a:lnTo>
                  <a:lnTo>
                    <a:pt x="2819" y="11582"/>
                  </a:lnTo>
                  <a:lnTo>
                    <a:pt x="2755" y="6997"/>
                  </a:lnTo>
                  <a:lnTo>
                    <a:pt x="2819" y="3949"/>
                  </a:lnTo>
                  <a:lnTo>
                    <a:pt x="3594" y="3060"/>
                  </a:lnTo>
                  <a:lnTo>
                    <a:pt x="6045" y="2489"/>
                  </a:lnTo>
                  <a:lnTo>
                    <a:pt x="7073" y="2666"/>
                  </a:lnTo>
                  <a:lnTo>
                    <a:pt x="8534" y="3441"/>
                  </a:lnTo>
                  <a:lnTo>
                    <a:pt x="9296" y="3555"/>
                  </a:lnTo>
                  <a:lnTo>
                    <a:pt x="9829" y="3340"/>
                  </a:lnTo>
                  <a:lnTo>
                    <a:pt x="10312" y="2527"/>
                  </a:lnTo>
                  <a:lnTo>
                    <a:pt x="10248" y="2070"/>
                  </a:lnTo>
                  <a:lnTo>
                    <a:pt x="9626" y="1308"/>
                  </a:lnTo>
                  <a:lnTo>
                    <a:pt x="9283" y="1054"/>
                  </a:lnTo>
                  <a:lnTo>
                    <a:pt x="7365" y="152"/>
                  </a:lnTo>
                  <a:lnTo>
                    <a:pt x="57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59" name="object 159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160" name="object 160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42"/>
                  </a:lnTo>
                  <a:lnTo>
                    <a:pt x="492086" y="273697"/>
                  </a:lnTo>
                  <a:lnTo>
                    <a:pt x="471360" y="245503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39915" y="210058"/>
                  </a:lnTo>
                  <a:lnTo>
                    <a:pt x="409397" y="183769"/>
                  </a:lnTo>
                  <a:lnTo>
                    <a:pt x="399351" y="175107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07"/>
                  </a:lnTo>
                  <a:lnTo>
                    <a:pt x="154241" y="210058"/>
                  </a:lnTo>
                  <a:lnTo>
                    <a:pt x="122809" y="245503"/>
                  </a:lnTo>
                  <a:lnTo>
                    <a:pt x="93599" y="286842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26"/>
                  </a:lnTo>
                  <a:lnTo>
                    <a:pt x="154241" y="387172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72"/>
                  </a:lnTo>
                  <a:lnTo>
                    <a:pt x="471360" y="351726"/>
                  </a:lnTo>
                  <a:lnTo>
                    <a:pt x="500570" y="310388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27"/>
                  </a:lnTo>
                  <a:lnTo>
                    <a:pt x="459790" y="491794"/>
                  </a:lnTo>
                  <a:lnTo>
                    <a:pt x="424510" y="516750"/>
                  </a:lnTo>
                  <a:lnTo>
                    <a:pt x="385165" y="535457"/>
                  </a:lnTo>
                  <a:lnTo>
                    <a:pt x="342442" y="547217"/>
                  </a:lnTo>
                  <a:lnTo>
                    <a:pt x="297091" y="551294"/>
                  </a:lnTo>
                  <a:lnTo>
                    <a:pt x="252006" y="547217"/>
                  </a:lnTo>
                  <a:lnTo>
                    <a:pt x="209550" y="535457"/>
                  </a:lnTo>
                  <a:lnTo>
                    <a:pt x="170434" y="516750"/>
                  </a:lnTo>
                  <a:lnTo>
                    <a:pt x="135369" y="491794"/>
                  </a:lnTo>
                  <a:lnTo>
                    <a:pt x="105079" y="461327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45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48"/>
                  </a:lnTo>
                  <a:lnTo>
                    <a:pt x="33007" y="161277"/>
                  </a:lnTo>
                  <a:lnTo>
                    <a:pt x="15062" y="204127"/>
                  </a:lnTo>
                  <a:lnTo>
                    <a:pt x="3848" y="250240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53" y="551294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1" name="object 16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sp>
        <p:nvSpPr>
          <p:cNvPr id="162" name="object 162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6D5891-E403-DC9C-C1F3-50F64ACB9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7DA91859-8F7F-B600-B198-5B22D152B6EF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0E0DF481-F609-8435-3BCE-71FEFF7622E6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C56953A2-1CB1-A9BE-85F2-6694E617FBA8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D4191C31-29AD-1E62-94DC-E961C901C86D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FC128507-71C2-59B9-605D-0CCCF26782B0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120960FD-876C-8573-A944-E836813705D0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C5A1436-3068-110F-B268-F28147B71D1A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054FCED6-ADE2-BB92-BBB4-513A574DBA1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61E390F9-6D2D-7D1E-9D53-681527AA9710}"/>
              </a:ext>
            </a:extLst>
          </p:cNvPr>
          <p:cNvSpPr txBox="1"/>
          <p:nvPr/>
        </p:nvSpPr>
        <p:spPr>
          <a:xfrm>
            <a:off x="542249" y="266792"/>
            <a:ext cx="1974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2</a:t>
            </a:r>
            <a:endParaRPr kumimoji="0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grpSp>
        <p:nvGrpSpPr>
          <p:cNvPr id="11" name="object 11">
            <a:extLst>
              <a:ext uri="{FF2B5EF4-FFF2-40B4-BE49-F238E27FC236}">
                <a16:creationId xmlns:a16="http://schemas.microsoft.com/office/drawing/2014/main" id="{A31E03AC-606C-33D1-6563-AA637CD86B2A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A2546A1E-1DF2-FF41-5213-8A6DB6862BA1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9831B6FE-689C-A165-FA65-9E758FC84B10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2761970" y="635685"/>
                  </a:moveTo>
                  <a:lnTo>
                    <a:pt x="2755303" y="586003"/>
                  </a:lnTo>
                  <a:lnTo>
                    <a:pt x="2736456" y="541350"/>
                  </a:lnTo>
                  <a:lnTo>
                    <a:pt x="2707233" y="503516"/>
                  </a:lnTo>
                  <a:lnTo>
                    <a:pt x="2669413" y="474294"/>
                  </a:lnTo>
                  <a:lnTo>
                    <a:pt x="2624759" y="455447"/>
                  </a:lnTo>
                  <a:lnTo>
                    <a:pt x="2575064" y="448767"/>
                  </a:lnTo>
                  <a:lnTo>
                    <a:pt x="1288224" y="448767"/>
                  </a:lnTo>
                  <a:lnTo>
                    <a:pt x="1238542" y="455447"/>
                  </a:lnTo>
                  <a:lnTo>
                    <a:pt x="1193901" y="474294"/>
                  </a:lnTo>
                  <a:lnTo>
                    <a:pt x="1156068" y="503516"/>
                  </a:lnTo>
                  <a:lnTo>
                    <a:pt x="1126845" y="541350"/>
                  </a:lnTo>
                  <a:lnTo>
                    <a:pt x="1107998" y="586003"/>
                  </a:lnTo>
                  <a:lnTo>
                    <a:pt x="1101318" y="635685"/>
                  </a:lnTo>
                  <a:lnTo>
                    <a:pt x="1101318" y="1299476"/>
                  </a:lnTo>
                  <a:lnTo>
                    <a:pt x="1107998" y="1349171"/>
                  </a:lnTo>
                  <a:lnTo>
                    <a:pt x="1126845" y="1393825"/>
                  </a:lnTo>
                  <a:lnTo>
                    <a:pt x="1156068" y="1431645"/>
                  </a:lnTo>
                  <a:lnTo>
                    <a:pt x="1193901" y="1460868"/>
                  </a:lnTo>
                  <a:lnTo>
                    <a:pt x="1238542" y="1479715"/>
                  </a:lnTo>
                  <a:lnTo>
                    <a:pt x="1288224" y="1486382"/>
                  </a:lnTo>
                  <a:lnTo>
                    <a:pt x="2575064" y="1486382"/>
                  </a:lnTo>
                  <a:lnTo>
                    <a:pt x="2624759" y="1479715"/>
                  </a:lnTo>
                  <a:lnTo>
                    <a:pt x="2669413" y="1460868"/>
                  </a:lnTo>
                  <a:lnTo>
                    <a:pt x="2707233" y="1431645"/>
                  </a:lnTo>
                  <a:lnTo>
                    <a:pt x="2736456" y="1393825"/>
                  </a:lnTo>
                  <a:lnTo>
                    <a:pt x="2755303" y="1349171"/>
                  </a:lnTo>
                  <a:lnTo>
                    <a:pt x="2761970" y="1299476"/>
                  </a:lnTo>
                  <a:lnTo>
                    <a:pt x="2761970" y="635685"/>
                  </a:lnTo>
                  <a:close/>
                </a:path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F0677335-644A-57B2-4517-A900E473CE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57800" y="928759"/>
            <a:ext cx="167640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83185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-ous</a:t>
            </a:r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B531AAEE-CBB1-F2A5-AFC4-03DDEB885CC4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23835" y="5593569"/>
            <a:ext cx="93217" cy="93281"/>
          </a:xfrm>
          <a:prstGeom prst="rect">
            <a:avLst/>
          </a:prstGeom>
        </p:spPr>
      </p:pic>
      <p:sp>
        <p:nvSpPr>
          <p:cNvPr id="16" name="object 16">
            <a:extLst>
              <a:ext uri="{FF2B5EF4-FFF2-40B4-BE49-F238E27FC236}">
                <a16:creationId xmlns:a16="http://schemas.microsoft.com/office/drawing/2014/main" id="{716D604A-3868-B8A4-3D14-D9B71C91EF6D}"/>
              </a:ext>
            </a:extLst>
          </p:cNvPr>
          <p:cNvSpPr txBox="1"/>
          <p:nvPr/>
        </p:nvSpPr>
        <p:spPr>
          <a:xfrm>
            <a:off x="5531407" y="4834720"/>
            <a:ext cx="1478993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full of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318770" marR="0" lvl="0" indent="0" defTabSz="914400" eaLnBrk="1" fontAlgn="auto" latinLnBrk="0" hangingPunct="1">
              <a:lnSpc>
                <a:spcPct val="100000"/>
              </a:lnSpc>
              <a:spcBef>
                <a:spcPts val="15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17" name="object 17">
            <a:extLst>
              <a:ext uri="{FF2B5EF4-FFF2-40B4-BE49-F238E27FC236}">
                <a16:creationId xmlns:a16="http://schemas.microsoft.com/office/drawing/2014/main" id="{37EE9A01-64C3-ADF6-7E57-9D588982AAC9}"/>
              </a:ext>
            </a:extLst>
          </p:cNvPr>
          <p:cNvGrpSpPr/>
          <p:nvPr/>
        </p:nvGrpSpPr>
        <p:grpSpPr>
          <a:xfrm>
            <a:off x="4403064" y="5191099"/>
            <a:ext cx="3409950" cy="505459"/>
            <a:chOff x="4403064" y="5191099"/>
            <a:chExt cx="3409950" cy="505459"/>
          </a:xfrm>
        </p:grpSpPr>
        <p:pic>
          <p:nvPicPr>
            <p:cNvPr id="18" name="object 18">
              <a:extLst>
                <a:ext uri="{FF2B5EF4-FFF2-40B4-BE49-F238E27FC236}">
                  <a16:creationId xmlns:a16="http://schemas.microsoft.com/office/drawing/2014/main" id="{85408A3A-FCFD-403A-DB0B-50B705329711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9304B8DD-5186-C78B-240B-2D794B0C9EE8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C11676D9-818F-5D21-5ADA-EC7E6AEB5816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435D6959-1D93-ED79-FA6A-9F40C77AC6CD}"/>
                </a:ext>
              </a:extLst>
            </p:cNvPr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2" name="object 22">
            <a:extLst>
              <a:ext uri="{FF2B5EF4-FFF2-40B4-BE49-F238E27FC236}">
                <a16:creationId xmlns:a16="http://schemas.microsoft.com/office/drawing/2014/main" id="{87171942-2EF9-5591-60AD-364540F21F05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6FE1C14F-02F6-0850-172D-0F20057116E2}"/>
              </a:ext>
            </a:extLst>
          </p:cNvPr>
          <p:cNvSpPr/>
          <p:nvPr/>
        </p:nvSpPr>
        <p:spPr>
          <a:xfrm>
            <a:off x="5099234" y="2498498"/>
            <a:ext cx="2037080" cy="1910080"/>
          </a:xfrm>
          <a:custGeom>
            <a:avLst/>
            <a:gdLst/>
            <a:ahLst/>
            <a:cxnLst/>
            <a:rect l="l" t="t" r="r" b="b"/>
            <a:pathLst>
              <a:path w="2037079" h="1910079">
                <a:moveTo>
                  <a:pt x="358051" y="358038"/>
                </a:moveTo>
                <a:lnTo>
                  <a:pt x="238696" y="358038"/>
                </a:lnTo>
                <a:lnTo>
                  <a:pt x="238696" y="483374"/>
                </a:lnTo>
                <a:lnTo>
                  <a:pt x="194683" y="495959"/>
                </a:lnTo>
                <a:lnTo>
                  <a:pt x="153713" y="514850"/>
                </a:lnTo>
                <a:lnTo>
                  <a:pt x="116354" y="539477"/>
                </a:lnTo>
                <a:lnTo>
                  <a:pt x="83178" y="569270"/>
                </a:lnTo>
                <a:lnTo>
                  <a:pt x="54755" y="603658"/>
                </a:lnTo>
                <a:lnTo>
                  <a:pt x="31655" y="642071"/>
                </a:lnTo>
                <a:lnTo>
                  <a:pt x="14449" y="683938"/>
                </a:lnTo>
                <a:lnTo>
                  <a:pt x="3707" y="728689"/>
                </a:lnTo>
                <a:lnTo>
                  <a:pt x="0" y="775754"/>
                </a:lnTo>
                <a:lnTo>
                  <a:pt x="2207" y="823485"/>
                </a:lnTo>
                <a:lnTo>
                  <a:pt x="2317" y="825856"/>
                </a:lnTo>
                <a:lnTo>
                  <a:pt x="9078" y="874287"/>
                </a:lnTo>
                <a:lnTo>
                  <a:pt x="9132" y="874671"/>
                </a:lnTo>
                <a:lnTo>
                  <a:pt x="20237" y="921994"/>
                </a:lnTo>
                <a:lnTo>
                  <a:pt x="35426" y="967618"/>
                </a:lnTo>
                <a:lnTo>
                  <a:pt x="54491" y="1011337"/>
                </a:lnTo>
                <a:lnTo>
                  <a:pt x="77225" y="1052944"/>
                </a:lnTo>
                <a:lnTo>
                  <a:pt x="103422" y="1092233"/>
                </a:lnTo>
                <a:lnTo>
                  <a:pt x="132875" y="1128998"/>
                </a:lnTo>
                <a:lnTo>
                  <a:pt x="165376" y="1163032"/>
                </a:lnTo>
                <a:lnTo>
                  <a:pt x="200719" y="1194129"/>
                </a:lnTo>
                <a:lnTo>
                  <a:pt x="238696" y="1222082"/>
                </a:lnTo>
                <a:lnTo>
                  <a:pt x="238696" y="1909546"/>
                </a:lnTo>
                <a:lnTo>
                  <a:pt x="1798180" y="1909546"/>
                </a:lnTo>
                <a:lnTo>
                  <a:pt x="1798180" y="1790204"/>
                </a:lnTo>
                <a:lnTo>
                  <a:pt x="358051" y="1790204"/>
                </a:lnTo>
                <a:lnTo>
                  <a:pt x="358051" y="1282090"/>
                </a:lnTo>
                <a:lnTo>
                  <a:pt x="720064" y="1282090"/>
                </a:lnTo>
                <a:lnTo>
                  <a:pt x="720064" y="1193457"/>
                </a:lnTo>
                <a:lnTo>
                  <a:pt x="537082" y="1193457"/>
                </a:lnTo>
                <a:lnTo>
                  <a:pt x="489726" y="1190788"/>
                </a:lnTo>
                <a:lnTo>
                  <a:pt x="443904" y="1182979"/>
                </a:lnTo>
                <a:lnTo>
                  <a:pt x="399914" y="1170322"/>
                </a:lnTo>
                <a:lnTo>
                  <a:pt x="358051" y="1153109"/>
                </a:lnTo>
                <a:lnTo>
                  <a:pt x="358051" y="1067752"/>
                </a:lnTo>
                <a:lnTo>
                  <a:pt x="238696" y="1067752"/>
                </a:lnTo>
                <a:lnTo>
                  <a:pt x="208857" y="1033806"/>
                </a:lnTo>
                <a:lnTo>
                  <a:pt x="182776" y="996767"/>
                </a:lnTo>
                <a:lnTo>
                  <a:pt x="160757" y="956936"/>
                </a:lnTo>
                <a:lnTo>
                  <a:pt x="143104" y="914617"/>
                </a:lnTo>
                <a:lnTo>
                  <a:pt x="130119" y="870112"/>
                </a:lnTo>
                <a:lnTo>
                  <a:pt x="122105" y="823723"/>
                </a:lnTo>
                <a:lnTo>
                  <a:pt x="119367" y="775754"/>
                </a:lnTo>
                <a:lnTo>
                  <a:pt x="125109" y="730693"/>
                </a:lnTo>
                <a:lnTo>
                  <a:pt x="141367" y="689835"/>
                </a:lnTo>
                <a:lnTo>
                  <a:pt x="166687" y="654630"/>
                </a:lnTo>
                <a:lnTo>
                  <a:pt x="199615" y="626526"/>
                </a:lnTo>
                <a:lnTo>
                  <a:pt x="238696" y="606971"/>
                </a:lnTo>
                <a:lnTo>
                  <a:pt x="358051" y="606971"/>
                </a:lnTo>
                <a:lnTo>
                  <a:pt x="358051" y="358038"/>
                </a:lnTo>
                <a:close/>
              </a:path>
              <a:path w="2037079" h="1910079">
                <a:moveTo>
                  <a:pt x="1798180" y="1281163"/>
                </a:moveTo>
                <a:lnTo>
                  <a:pt x="1678813" y="1281163"/>
                </a:lnTo>
                <a:lnTo>
                  <a:pt x="1678813" y="1790204"/>
                </a:lnTo>
                <a:lnTo>
                  <a:pt x="1798180" y="1790204"/>
                </a:lnTo>
                <a:lnTo>
                  <a:pt x="1798180" y="1281163"/>
                </a:lnTo>
                <a:close/>
              </a:path>
              <a:path w="2037079" h="1910079">
                <a:moveTo>
                  <a:pt x="1436154" y="1312799"/>
                </a:moveTo>
                <a:lnTo>
                  <a:pt x="600722" y="1312799"/>
                </a:lnTo>
                <a:lnTo>
                  <a:pt x="600722" y="1432166"/>
                </a:lnTo>
                <a:lnTo>
                  <a:pt x="1436154" y="1432166"/>
                </a:lnTo>
                <a:lnTo>
                  <a:pt x="1436154" y="1312799"/>
                </a:lnTo>
                <a:close/>
              </a:path>
              <a:path w="2037079" h="1910079">
                <a:moveTo>
                  <a:pt x="720064" y="1282090"/>
                </a:moveTo>
                <a:lnTo>
                  <a:pt x="358051" y="1282090"/>
                </a:lnTo>
                <a:lnTo>
                  <a:pt x="400833" y="1295284"/>
                </a:lnTo>
                <a:lnTo>
                  <a:pt x="445042" y="1304907"/>
                </a:lnTo>
                <a:lnTo>
                  <a:pt x="490514" y="1310799"/>
                </a:lnTo>
                <a:lnTo>
                  <a:pt x="537082" y="1312799"/>
                </a:lnTo>
                <a:lnTo>
                  <a:pt x="720064" y="1312799"/>
                </a:lnTo>
                <a:lnTo>
                  <a:pt x="720064" y="1282090"/>
                </a:lnTo>
                <a:close/>
              </a:path>
              <a:path w="2037079" h="1910079">
                <a:moveTo>
                  <a:pt x="1798180" y="358038"/>
                </a:moveTo>
                <a:lnTo>
                  <a:pt x="1678813" y="358038"/>
                </a:lnTo>
                <a:lnTo>
                  <a:pt x="1678813" y="1152042"/>
                </a:lnTo>
                <a:lnTo>
                  <a:pt x="1636088" y="1169705"/>
                </a:lnTo>
                <a:lnTo>
                  <a:pt x="1591140" y="1182698"/>
                </a:lnTo>
                <a:lnTo>
                  <a:pt x="1543859" y="1190788"/>
                </a:lnTo>
                <a:lnTo>
                  <a:pt x="1543006" y="1190788"/>
                </a:lnTo>
                <a:lnTo>
                  <a:pt x="1495818" y="1193457"/>
                </a:lnTo>
                <a:lnTo>
                  <a:pt x="1316824" y="1193457"/>
                </a:lnTo>
                <a:lnTo>
                  <a:pt x="1316824" y="1312799"/>
                </a:lnTo>
                <a:lnTo>
                  <a:pt x="1495818" y="1312799"/>
                </a:lnTo>
                <a:lnTo>
                  <a:pt x="1541931" y="1310799"/>
                </a:lnTo>
                <a:lnTo>
                  <a:pt x="1542953" y="1310799"/>
                </a:lnTo>
                <a:lnTo>
                  <a:pt x="1589954" y="1304653"/>
                </a:lnTo>
                <a:lnTo>
                  <a:pt x="1635128" y="1294737"/>
                </a:lnTo>
                <a:lnTo>
                  <a:pt x="1678813" y="1281163"/>
                </a:lnTo>
                <a:lnTo>
                  <a:pt x="1798180" y="1281163"/>
                </a:lnTo>
                <a:lnTo>
                  <a:pt x="1798180" y="1220914"/>
                </a:lnTo>
                <a:lnTo>
                  <a:pt x="1836177" y="1192945"/>
                </a:lnTo>
                <a:lnTo>
                  <a:pt x="1871532" y="1161863"/>
                </a:lnTo>
                <a:lnTo>
                  <a:pt x="1904039" y="1127872"/>
                </a:lnTo>
                <a:lnTo>
                  <a:pt x="1933493" y="1091176"/>
                </a:lnTo>
                <a:lnTo>
                  <a:pt x="1949911" y="1066609"/>
                </a:lnTo>
                <a:lnTo>
                  <a:pt x="1798180" y="1066609"/>
                </a:lnTo>
                <a:lnTo>
                  <a:pt x="1798180" y="606971"/>
                </a:lnTo>
                <a:lnTo>
                  <a:pt x="1984109" y="606971"/>
                </a:lnTo>
                <a:lnTo>
                  <a:pt x="1982117" y="603658"/>
                </a:lnTo>
                <a:lnTo>
                  <a:pt x="1953693" y="569270"/>
                </a:lnTo>
                <a:lnTo>
                  <a:pt x="1920516" y="539477"/>
                </a:lnTo>
                <a:lnTo>
                  <a:pt x="1883158" y="514850"/>
                </a:lnTo>
                <a:lnTo>
                  <a:pt x="1842189" y="495959"/>
                </a:lnTo>
                <a:lnTo>
                  <a:pt x="1798180" y="483374"/>
                </a:lnTo>
                <a:lnTo>
                  <a:pt x="1798180" y="358038"/>
                </a:lnTo>
                <a:close/>
              </a:path>
              <a:path w="2037079" h="1910079">
                <a:moveTo>
                  <a:pt x="1436154" y="1074102"/>
                </a:moveTo>
                <a:lnTo>
                  <a:pt x="600722" y="1074102"/>
                </a:lnTo>
                <a:lnTo>
                  <a:pt x="600722" y="1193457"/>
                </a:lnTo>
                <a:lnTo>
                  <a:pt x="1436154" y="1193457"/>
                </a:lnTo>
                <a:lnTo>
                  <a:pt x="1436154" y="1074102"/>
                </a:lnTo>
                <a:close/>
              </a:path>
              <a:path w="2037079" h="1910079">
                <a:moveTo>
                  <a:pt x="358051" y="606971"/>
                </a:moveTo>
                <a:lnTo>
                  <a:pt x="238696" y="606971"/>
                </a:lnTo>
                <a:lnTo>
                  <a:pt x="238696" y="1067752"/>
                </a:lnTo>
                <a:lnTo>
                  <a:pt x="358051" y="1067752"/>
                </a:lnTo>
                <a:lnTo>
                  <a:pt x="358051" y="606971"/>
                </a:lnTo>
                <a:close/>
              </a:path>
              <a:path w="2037079" h="1910079">
                <a:moveTo>
                  <a:pt x="1984109" y="606971"/>
                </a:moveTo>
                <a:lnTo>
                  <a:pt x="1798180" y="606971"/>
                </a:lnTo>
                <a:lnTo>
                  <a:pt x="1837264" y="626526"/>
                </a:lnTo>
                <a:lnTo>
                  <a:pt x="1870198" y="654630"/>
                </a:lnTo>
                <a:lnTo>
                  <a:pt x="1895525" y="689835"/>
                </a:lnTo>
                <a:lnTo>
                  <a:pt x="1911789" y="730693"/>
                </a:lnTo>
                <a:lnTo>
                  <a:pt x="1917534" y="775754"/>
                </a:lnTo>
                <a:lnTo>
                  <a:pt x="1914797" y="823485"/>
                </a:lnTo>
                <a:lnTo>
                  <a:pt x="1906786" y="869653"/>
                </a:lnTo>
                <a:lnTo>
                  <a:pt x="1893803" y="913959"/>
                </a:lnTo>
                <a:lnTo>
                  <a:pt x="1876150" y="956106"/>
                </a:lnTo>
                <a:lnTo>
                  <a:pt x="1854127" y="995795"/>
                </a:lnTo>
                <a:lnTo>
                  <a:pt x="1828037" y="1032729"/>
                </a:lnTo>
                <a:lnTo>
                  <a:pt x="1798180" y="1066609"/>
                </a:lnTo>
                <a:lnTo>
                  <a:pt x="1949911" y="1066609"/>
                </a:lnTo>
                <a:lnTo>
                  <a:pt x="1982415" y="1010490"/>
                </a:lnTo>
                <a:lnTo>
                  <a:pt x="2001472" y="966907"/>
                </a:lnTo>
                <a:lnTo>
                  <a:pt x="2016653" y="921438"/>
                </a:lnTo>
                <a:lnTo>
                  <a:pt x="2027660" y="874671"/>
                </a:lnTo>
                <a:lnTo>
                  <a:pt x="2034533" y="825856"/>
                </a:lnTo>
                <a:lnTo>
                  <a:pt x="2036876" y="775754"/>
                </a:lnTo>
                <a:lnTo>
                  <a:pt x="2033168" y="728689"/>
                </a:lnTo>
                <a:lnTo>
                  <a:pt x="2022425" y="683938"/>
                </a:lnTo>
                <a:lnTo>
                  <a:pt x="2005218" y="642071"/>
                </a:lnTo>
                <a:lnTo>
                  <a:pt x="1984109" y="606971"/>
                </a:lnTo>
                <a:close/>
              </a:path>
              <a:path w="2037079" h="1910079">
                <a:moveTo>
                  <a:pt x="720064" y="119341"/>
                </a:moveTo>
                <a:lnTo>
                  <a:pt x="600722" y="119341"/>
                </a:lnTo>
                <a:lnTo>
                  <a:pt x="600722" y="238683"/>
                </a:lnTo>
                <a:lnTo>
                  <a:pt x="119367" y="238683"/>
                </a:lnTo>
                <a:lnTo>
                  <a:pt x="119367" y="358038"/>
                </a:lnTo>
                <a:lnTo>
                  <a:pt x="600722" y="358038"/>
                </a:lnTo>
                <a:lnTo>
                  <a:pt x="600722" y="656399"/>
                </a:lnTo>
                <a:lnTo>
                  <a:pt x="607128" y="703933"/>
                </a:lnTo>
                <a:lnTo>
                  <a:pt x="625200" y="746683"/>
                </a:lnTo>
                <a:lnTo>
                  <a:pt x="653218" y="782929"/>
                </a:lnTo>
                <a:lnTo>
                  <a:pt x="689460" y="810950"/>
                </a:lnTo>
                <a:lnTo>
                  <a:pt x="732208" y="829024"/>
                </a:lnTo>
                <a:lnTo>
                  <a:pt x="779741" y="835431"/>
                </a:lnTo>
                <a:lnTo>
                  <a:pt x="827270" y="829024"/>
                </a:lnTo>
                <a:lnTo>
                  <a:pt x="870017" y="810950"/>
                </a:lnTo>
                <a:lnTo>
                  <a:pt x="906260" y="782929"/>
                </a:lnTo>
                <a:lnTo>
                  <a:pt x="934280" y="746683"/>
                </a:lnTo>
                <a:lnTo>
                  <a:pt x="947225" y="716064"/>
                </a:lnTo>
                <a:lnTo>
                  <a:pt x="779741" y="716064"/>
                </a:lnTo>
                <a:lnTo>
                  <a:pt x="756535" y="711368"/>
                </a:lnTo>
                <a:lnTo>
                  <a:pt x="737563" y="698571"/>
                </a:lnTo>
                <a:lnTo>
                  <a:pt x="724761" y="679604"/>
                </a:lnTo>
                <a:lnTo>
                  <a:pt x="720064" y="656399"/>
                </a:lnTo>
                <a:lnTo>
                  <a:pt x="720064" y="119341"/>
                </a:lnTo>
                <a:close/>
              </a:path>
              <a:path w="2037079" h="1910079">
                <a:moveTo>
                  <a:pt x="1018639" y="238683"/>
                </a:moveTo>
                <a:lnTo>
                  <a:pt x="1018262" y="238683"/>
                </a:lnTo>
                <a:lnTo>
                  <a:pt x="970912" y="245065"/>
                </a:lnTo>
                <a:lnTo>
                  <a:pt x="928161" y="263140"/>
                </a:lnTo>
                <a:lnTo>
                  <a:pt x="891916" y="291161"/>
                </a:lnTo>
                <a:lnTo>
                  <a:pt x="863897" y="327409"/>
                </a:lnTo>
                <a:lnTo>
                  <a:pt x="845825" y="370163"/>
                </a:lnTo>
                <a:lnTo>
                  <a:pt x="839419" y="417703"/>
                </a:lnTo>
                <a:lnTo>
                  <a:pt x="839419" y="656399"/>
                </a:lnTo>
                <a:lnTo>
                  <a:pt x="834720" y="679604"/>
                </a:lnTo>
                <a:lnTo>
                  <a:pt x="821915" y="698571"/>
                </a:lnTo>
                <a:lnTo>
                  <a:pt x="802943" y="711368"/>
                </a:lnTo>
                <a:lnTo>
                  <a:pt x="779741" y="716064"/>
                </a:lnTo>
                <a:lnTo>
                  <a:pt x="947225" y="716064"/>
                </a:lnTo>
                <a:lnTo>
                  <a:pt x="952354" y="703933"/>
                </a:lnTo>
                <a:lnTo>
                  <a:pt x="958761" y="656399"/>
                </a:lnTo>
                <a:lnTo>
                  <a:pt x="958761" y="417703"/>
                </a:lnTo>
                <a:lnTo>
                  <a:pt x="963460" y="394492"/>
                </a:lnTo>
                <a:lnTo>
                  <a:pt x="976266" y="375526"/>
                </a:lnTo>
                <a:lnTo>
                  <a:pt x="995242" y="362731"/>
                </a:lnTo>
                <a:lnTo>
                  <a:pt x="1018451" y="358038"/>
                </a:lnTo>
                <a:lnTo>
                  <a:pt x="1185926" y="358038"/>
                </a:lnTo>
                <a:lnTo>
                  <a:pt x="1172979" y="327409"/>
                </a:lnTo>
                <a:lnTo>
                  <a:pt x="1144963" y="291161"/>
                </a:lnTo>
                <a:lnTo>
                  <a:pt x="1108723" y="263140"/>
                </a:lnTo>
                <a:lnTo>
                  <a:pt x="1065978" y="245065"/>
                </a:lnTo>
                <a:lnTo>
                  <a:pt x="1018639" y="238683"/>
                </a:lnTo>
                <a:close/>
              </a:path>
              <a:path w="2037079" h="1910079">
                <a:moveTo>
                  <a:pt x="1185926" y="358038"/>
                </a:moveTo>
                <a:lnTo>
                  <a:pt x="1018451" y="358038"/>
                </a:lnTo>
                <a:lnTo>
                  <a:pt x="1041650" y="362731"/>
                </a:lnTo>
                <a:lnTo>
                  <a:pt x="1060618" y="375526"/>
                </a:lnTo>
                <a:lnTo>
                  <a:pt x="1073418" y="394492"/>
                </a:lnTo>
                <a:lnTo>
                  <a:pt x="1078115" y="417703"/>
                </a:lnTo>
                <a:lnTo>
                  <a:pt x="1080516" y="446989"/>
                </a:lnTo>
                <a:lnTo>
                  <a:pt x="1095743" y="495144"/>
                </a:lnTo>
                <a:lnTo>
                  <a:pt x="1123178" y="536354"/>
                </a:lnTo>
                <a:lnTo>
                  <a:pt x="1160663" y="568460"/>
                </a:lnTo>
                <a:lnTo>
                  <a:pt x="1206038" y="589306"/>
                </a:lnTo>
                <a:lnTo>
                  <a:pt x="1257147" y="596734"/>
                </a:lnTo>
                <a:lnTo>
                  <a:pt x="1304679" y="590327"/>
                </a:lnTo>
                <a:lnTo>
                  <a:pt x="1347425" y="572253"/>
                </a:lnTo>
                <a:lnTo>
                  <a:pt x="1383665" y="544233"/>
                </a:lnTo>
                <a:lnTo>
                  <a:pt x="1411679" y="507987"/>
                </a:lnTo>
                <a:lnTo>
                  <a:pt x="1424621" y="477367"/>
                </a:lnTo>
                <a:lnTo>
                  <a:pt x="1257147" y="477367"/>
                </a:lnTo>
                <a:lnTo>
                  <a:pt x="1233938" y="472672"/>
                </a:lnTo>
                <a:lnTo>
                  <a:pt x="1214962" y="459874"/>
                </a:lnTo>
                <a:lnTo>
                  <a:pt x="1202156" y="440907"/>
                </a:lnTo>
                <a:lnTo>
                  <a:pt x="1197457" y="417703"/>
                </a:lnTo>
                <a:lnTo>
                  <a:pt x="1191051" y="370163"/>
                </a:lnTo>
                <a:lnTo>
                  <a:pt x="1185926" y="358038"/>
                </a:lnTo>
                <a:close/>
              </a:path>
              <a:path w="2037079" h="1910079">
                <a:moveTo>
                  <a:pt x="1436128" y="119341"/>
                </a:moveTo>
                <a:lnTo>
                  <a:pt x="1316812" y="119341"/>
                </a:lnTo>
                <a:lnTo>
                  <a:pt x="1316812" y="417703"/>
                </a:lnTo>
                <a:lnTo>
                  <a:pt x="1312111" y="440907"/>
                </a:lnTo>
                <a:lnTo>
                  <a:pt x="1299305" y="459874"/>
                </a:lnTo>
                <a:lnTo>
                  <a:pt x="1280336" y="472672"/>
                </a:lnTo>
                <a:lnTo>
                  <a:pt x="1257147" y="477367"/>
                </a:lnTo>
                <a:lnTo>
                  <a:pt x="1424621" y="477367"/>
                </a:lnTo>
                <a:lnTo>
                  <a:pt x="1429748" y="465236"/>
                </a:lnTo>
                <a:lnTo>
                  <a:pt x="1436154" y="417703"/>
                </a:lnTo>
                <a:lnTo>
                  <a:pt x="1436154" y="358038"/>
                </a:lnTo>
                <a:lnTo>
                  <a:pt x="1917534" y="358038"/>
                </a:lnTo>
                <a:lnTo>
                  <a:pt x="1917534" y="238683"/>
                </a:lnTo>
                <a:lnTo>
                  <a:pt x="1436128" y="238683"/>
                </a:lnTo>
                <a:lnTo>
                  <a:pt x="1436128" y="119341"/>
                </a:lnTo>
                <a:close/>
              </a:path>
              <a:path w="2037079" h="1910079">
                <a:moveTo>
                  <a:pt x="1798180" y="0"/>
                </a:moveTo>
                <a:lnTo>
                  <a:pt x="238696" y="0"/>
                </a:lnTo>
                <a:lnTo>
                  <a:pt x="238696" y="238683"/>
                </a:lnTo>
                <a:lnTo>
                  <a:pt x="358051" y="238683"/>
                </a:lnTo>
                <a:lnTo>
                  <a:pt x="358051" y="119341"/>
                </a:lnTo>
                <a:lnTo>
                  <a:pt x="1798180" y="119341"/>
                </a:lnTo>
                <a:lnTo>
                  <a:pt x="1798180" y="0"/>
                </a:lnTo>
                <a:close/>
              </a:path>
              <a:path w="2037079" h="1910079">
                <a:moveTo>
                  <a:pt x="1798180" y="119341"/>
                </a:moveTo>
                <a:lnTo>
                  <a:pt x="1678813" y="119341"/>
                </a:lnTo>
                <a:lnTo>
                  <a:pt x="1678813" y="238683"/>
                </a:lnTo>
                <a:lnTo>
                  <a:pt x="1798180" y="238683"/>
                </a:lnTo>
                <a:lnTo>
                  <a:pt x="1798180" y="1193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24" name="object 24">
            <a:extLst>
              <a:ext uri="{FF2B5EF4-FFF2-40B4-BE49-F238E27FC236}">
                <a16:creationId xmlns:a16="http://schemas.microsoft.com/office/drawing/2014/main" id="{61B8F368-FFFF-FD7E-7532-060E50884F95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0A774368-CB9F-6A09-0407-44C478867214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31767521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0F641-4464-EF85-DF6B-D4B11ADA8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EDC7609D-2A90-7B48-B598-06AC843229A4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6FACA672-6102-461E-DE1D-22E16012A3FA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34CE39B3-D7D9-E44F-0453-DD7BCB5D7F82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F7221195-DD05-36B7-2EEE-347EA118263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33699923-E78A-9674-729E-73F151610EC0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597E482D-443B-9945-ED7F-742DDB03372F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9D06F3E0-378A-9485-E485-C207189E921F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5B4725D2-1C72-B2E6-2198-7878DE859FEC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>
            <a:extLst>
              <a:ext uri="{FF2B5EF4-FFF2-40B4-BE49-F238E27FC236}">
                <a16:creationId xmlns:a16="http://schemas.microsoft.com/office/drawing/2014/main" id="{6D8A4001-E2EC-7146-081E-4C6FD8BD3052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BCC09734-BCCA-7DA8-C489-57EA3EBD0870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C93BF983-F068-876D-39BC-F8D0323922C6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F229116D-FF36-275C-188D-C438189B0BD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9CDF3C04-462E-5E62-E792-9BBD3D3B4080}"/>
                </a:ext>
              </a:extLst>
            </p:cNvPr>
            <p:cNvSpPr/>
            <p:nvPr/>
          </p:nvSpPr>
          <p:spPr>
            <a:xfrm>
              <a:off x="5265645" y="876755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37" y="1030939"/>
                  </a:lnTo>
                  <a:lnTo>
                    <a:pt x="1568086" y="1012100"/>
                  </a:lnTo>
                  <a:lnTo>
                    <a:pt x="1605913" y="982876"/>
                  </a:lnTo>
                  <a:lnTo>
                    <a:pt x="1635136" y="945050"/>
                  </a:lnTo>
                  <a:lnTo>
                    <a:pt x="1653976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6" y="137230"/>
                  </a:lnTo>
                  <a:lnTo>
                    <a:pt x="1635136" y="92580"/>
                  </a:lnTo>
                  <a:lnTo>
                    <a:pt x="1605913" y="54749"/>
                  </a:lnTo>
                  <a:lnTo>
                    <a:pt x="1568086" y="25521"/>
                  </a:lnTo>
                  <a:lnTo>
                    <a:pt x="1523437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5" name="object 15">
            <a:extLst>
              <a:ext uri="{FF2B5EF4-FFF2-40B4-BE49-F238E27FC236}">
                <a16:creationId xmlns:a16="http://schemas.microsoft.com/office/drawing/2014/main" id="{BA22B1FE-DB4D-0A1C-7131-EEA69355C1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65645" y="928759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0650" indent="-109538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per-</a:t>
            </a:r>
          </a:p>
        </p:txBody>
      </p:sp>
      <p:grpSp>
        <p:nvGrpSpPr>
          <p:cNvPr id="16" name="object 16">
            <a:extLst>
              <a:ext uri="{FF2B5EF4-FFF2-40B4-BE49-F238E27FC236}">
                <a16:creationId xmlns:a16="http://schemas.microsoft.com/office/drawing/2014/main" id="{4DED1A0F-5D27-7738-8D0D-197A0745B113}"/>
              </a:ext>
            </a:extLst>
          </p:cNvPr>
          <p:cNvGrpSpPr/>
          <p:nvPr/>
        </p:nvGrpSpPr>
        <p:grpSpPr>
          <a:xfrm>
            <a:off x="4403064" y="5191099"/>
            <a:ext cx="118110" cy="461645"/>
            <a:chOff x="4403064" y="5191099"/>
            <a:chExt cx="118110" cy="461645"/>
          </a:xfrm>
        </p:grpSpPr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79C6F2D8-B4FB-A3C0-F39F-4CD58B53863D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3E7601F1-B6BB-1A95-50EA-B230ABEAE22C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AD1D295A-213F-EC7F-D74A-EEDC10EE3E7D}"/>
                </a:ext>
              </a:extLst>
            </p:cNvPr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1" name="object 21">
            <a:extLst>
              <a:ext uri="{FF2B5EF4-FFF2-40B4-BE49-F238E27FC236}">
                <a16:creationId xmlns:a16="http://schemas.microsoft.com/office/drawing/2014/main" id="{46321F16-5EF1-9603-BD7A-20EA34289B4A}"/>
              </a:ext>
            </a:extLst>
          </p:cNvPr>
          <p:cNvSpPr txBox="1"/>
          <p:nvPr/>
        </p:nvSpPr>
        <p:spPr>
          <a:xfrm>
            <a:off x="5189752" y="4363905"/>
            <a:ext cx="2089584" cy="1316386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46990" marR="5080" lvl="0" indent="-34925" algn="just" defTabSz="914400" eaLnBrk="1" fontAlgn="auto" latinLnBrk="0" hangingPunct="1">
              <a:lnSpc>
                <a:spcPts val="2920"/>
              </a:lnSpc>
              <a:spcBef>
                <a:spcPts val="7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9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completely, thoroughly or through</a:t>
            </a:r>
            <a:endParaRPr kumimoji="0" sz="29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660400" marR="0" lvl="0" indent="0" defTabSz="914400" eaLnBrk="1" fontAlgn="auto" latinLnBrk="0" hangingPunct="1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22" name="object 22">
            <a:extLst>
              <a:ext uri="{FF2B5EF4-FFF2-40B4-BE49-F238E27FC236}">
                <a16:creationId xmlns:a16="http://schemas.microsoft.com/office/drawing/2014/main" id="{B32024EA-D69A-A893-0802-5E1C64A5787C}"/>
              </a:ext>
            </a:extLst>
          </p:cNvPr>
          <p:cNvGrpSpPr/>
          <p:nvPr/>
        </p:nvGrpSpPr>
        <p:grpSpPr>
          <a:xfrm>
            <a:off x="5149386" y="2125538"/>
            <a:ext cx="1725930" cy="3561715"/>
            <a:chOff x="5149386" y="2125538"/>
            <a:chExt cx="1725930" cy="3561715"/>
          </a:xfrm>
        </p:grpSpPr>
        <p:pic>
          <p:nvPicPr>
            <p:cNvPr id="23" name="object 23">
              <a:extLst>
                <a:ext uri="{FF2B5EF4-FFF2-40B4-BE49-F238E27FC236}">
                  <a16:creationId xmlns:a16="http://schemas.microsoft.com/office/drawing/2014/main" id="{5B094EB2-9A5E-A301-5D3D-357665ACFE2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23835" y="5593569"/>
              <a:ext cx="93217" cy="93281"/>
            </a:xfrm>
            <a:prstGeom prst="rect">
              <a:avLst/>
            </a:prstGeom>
          </p:spPr>
        </p:pic>
        <p:sp>
          <p:nvSpPr>
            <p:cNvPr id="24" name="object 24">
              <a:extLst>
                <a:ext uri="{FF2B5EF4-FFF2-40B4-BE49-F238E27FC236}">
                  <a16:creationId xmlns:a16="http://schemas.microsoft.com/office/drawing/2014/main" id="{6DE95EBA-491A-69BB-781A-2BD11542BDB8}"/>
                </a:ext>
              </a:extLst>
            </p:cNvPr>
            <p:cNvSpPr/>
            <p:nvPr/>
          </p:nvSpPr>
          <p:spPr>
            <a:xfrm>
              <a:off x="5149380" y="2125548"/>
              <a:ext cx="1725930" cy="2181860"/>
            </a:xfrm>
            <a:custGeom>
              <a:avLst/>
              <a:gdLst/>
              <a:ahLst/>
              <a:cxnLst/>
              <a:rect l="l" t="t" r="r" b="b"/>
              <a:pathLst>
                <a:path w="1725929" h="2181860">
                  <a:moveTo>
                    <a:pt x="1378254" y="1088732"/>
                  </a:moveTo>
                  <a:lnTo>
                    <a:pt x="1357998" y="1043419"/>
                  </a:lnTo>
                  <a:lnTo>
                    <a:pt x="1109408" y="794893"/>
                  </a:lnTo>
                  <a:lnTo>
                    <a:pt x="1074991" y="776211"/>
                  </a:lnTo>
                  <a:lnTo>
                    <a:pt x="1061847" y="774903"/>
                  </a:lnTo>
                  <a:lnTo>
                    <a:pt x="1048613" y="776224"/>
                  </a:lnTo>
                  <a:lnTo>
                    <a:pt x="1015047" y="795159"/>
                  </a:lnTo>
                  <a:lnTo>
                    <a:pt x="996543" y="830503"/>
                  </a:lnTo>
                  <a:lnTo>
                    <a:pt x="995476" y="843864"/>
                  </a:lnTo>
                  <a:lnTo>
                    <a:pt x="996988" y="856665"/>
                  </a:lnTo>
                  <a:lnTo>
                    <a:pt x="1000937" y="868654"/>
                  </a:lnTo>
                  <a:lnTo>
                    <a:pt x="1007198" y="879589"/>
                  </a:lnTo>
                  <a:lnTo>
                    <a:pt x="1015657" y="889177"/>
                  </a:lnTo>
                  <a:lnTo>
                    <a:pt x="1150175" y="1023772"/>
                  </a:lnTo>
                  <a:lnTo>
                    <a:pt x="819162" y="1023772"/>
                  </a:lnTo>
                  <a:lnTo>
                    <a:pt x="811149" y="1058760"/>
                  </a:lnTo>
                  <a:lnTo>
                    <a:pt x="808482" y="1084376"/>
                  </a:lnTo>
                  <a:lnTo>
                    <a:pt x="811149" y="1113167"/>
                  </a:lnTo>
                  <a:lnTo>
                    <a:pt x="819162" y="1157693"/>
                  </a:lnTo>
                  <a:lnTo>
                    <a:pt x="1150175" y="1157693"/>
                  </a:lnTo>
                  <a:lnTo>
                    <a:pt x="1015377" y="1292555"/>
                  </a:lnTo>
                  <a:lnTo>
                    <a:pt x="1006690" y="1303185"/>
                  </a:lnTo>
                  <a:lnTo>
                    <a:pt x="1000366" y="1315186"/>
                  </a:lnTo>
                  <a:lnTo>
                    <a:pt x="996569" y="1328140"/>
                  </a:lnTo>
                  <a:lnTo>
                    <a:pt x="995476" y="1341589"/>
                  </a:lnTo>
                  <a:lnTo>
                    <a:pt x="996988" y="1354391"/>
                  </a:lnTo>
                  <a:lnTo>
                    <a:pt x="1025880" y="1395183"/>
                  </a:lnTo>
                  <a:lnTo>
                    <a:pt x="1062393" y="1406563"/>
                  </a:lnTo>
                  <a:lnTo>
                    <a:pt x="1075156" y="1405204"/>
                  </a:lnTo>
                  <a:lnTo>
                    <a:pt x="1109408" y="1386636"/>
                  </a:lnTo>
                  <a:lnTo>
                    <a:pt x="1358277" y="1137767"/>
                  </a:lnTo>
                  <a:lnTo>
                    <a:pt x="1377111" y="1102182"/>
                  </a:lnTo>
                  <a:lnTo>
                    <a:pt x="1378254" y="1088732"/>
                  </a:lnTo>
                  <a:close/>
                </a:path>
                <a:path w="1725929" h="2181860">
                  <a:moveTo>
                    <a:pt x="1725879" y="1090777"/>
                  </a:moveTo>
                  <a:lnTo>
                    <a:pt x="1725218" y="1043165"/>
                  </a:lnTo>
                  <a:lnTo>
                    <a:pt x="1725180" y="1040422"/>
                  </a:lnTo>
                  <a:lnTo>
                    <a:pt x="1725091" y="1033741"/>
                  </a:lnTo>
                  <a:lnTo>
                    <a:pt x="1722513" y="968222"/>
                  </a:lnTo>
                  <a:lnTo>
                    <a:pt x="1718170" y="905586"/>
                  </a:lnTo>
                  <a:lnTo>
                    <a:pt x="1712302" y="846150"/>
                  </a:lnTo>
                  <a:lnTo>
                    <a:pt x="1704848" y="787996"/>
                  </a:lnTo>
                  <a:lnTo>
                    <a:pt x="1695856" y="731215"/>
                  </a:lnTo>
                  <a:lnTo>
                    <a:pt x="1685366" y="675881"/>
                  </a:lnTo>
                  <a:lnTo>
                    <a:pt x="1673440" y="622096"/>
                  </a:lnTo>
                  <a:lnTo>
                    <a:pt x="1660093" y="569950"/>
                  </a:lnTo>
                  <a:lnTo>
                    <a:pt x="1645399" y="519506"/>
                  </a:lnTo>
                  <a:lnTo>
                    <a:pt x="1629384" y="470865"/>
                  </a:lnTo>
                  <a:lnTo>
                    <a:pt x="1612087" y="424103"/>
                  </a:lnTo>
                  <a:lnTo>
                    <a:pt x="1610715" y="420789"/>
                  </a:lnTo>
                  <a:lnTo>
                    <a:pt x="1610715" y="1090777"/>
                  </a:lnTo>
                  <a:lnTo>
                    <a:pt x="1610080" y="1138301"/>
                  </a:lnTo>
                  <a:lnTo>
                    <a:pt x="1610042" y="1141044"/>
                  </a:lnTo>
                  <a:lnTo>
                    <a:pt x="1609953" y="1147800"/>
                  </a:lnTo>
                  <a:lnTo>
                    <a:pt x="1607667" y="1204214"/>
                  </a:lnTo>
                  <a:lnTo>
                    <a:pt x="1603883" y="1259903"/>
                  </a:lnTo>
                  <a:lnTo>
                    <a:pt x="1598625" y="1314767"/>
                  </a:lnTo>
                  <a:lnTo>
                    <a:pt x="1591906" y="1368717"/>
                  </a:lnTo>
                  <a:lnTo>
                    <a:pt x="1583753" y="1421638"/>
                  </a:lnTo>
                  <a:lnTo>
                    <a:pt x="1574190" y="1473441"/>
                  </a:lnTo>
                  <a:lnTo>
                    <a:pt x="1563230" y="1524012"/>
                  </a:lnTo>
                  <a:lnTo>
                    <a:pt x="1550885" y="1573263"/>
                  </a:lnTo>
                  <a:lnTo>
                    <a:pt x="1537195" y="1621091"/>
                  </a:lnTo>
                  <a:lnTo>
                    <a:pt x="1522171" y="1667395"/>
                  </a:lnTo>
                  <a:lnTo>
                    <a:pt x="1505826" y="1712061"/>
                  </a:lnTo>
                  <a:lnTo>
                    <a:pt x="1488198" y="1755000"/>
                  </a:lnTo>
                  <a:lnTo>
                    <a:pt x="1469288" y="1796122"/>
                  </a:lnTo>
                  <a:lnTo>
                    <a:pt x="1440484" y="1850631"/>
                  </a:lnTo>
                  <a:lnTo>
                    <a:pt x="1409903" y="1899500"/>
                  </a:lnTo>
                  <a:lnTo>
                    <a:pt x="1377784" y="1942541"/>
                  </a:lnTo>
                  <a:lnTo>
                    <a:pt x="1344358" y="1979510"/>
                  </a:lnTo>
                  <a:lnTo>
                    <a:pt x="1309852" y="2010232"/>
                  </a:lnTo>
                  <a:lnTo>
                    <a:pt x="1274508" y="2034489"/>
                  </a:lnTo>
                  <a:lnTo>
                    <a:pt x="1238554" y="2052078"/>
                  </a:lnTo>
                  <a:lnTo>
                    <a:pt x="1165758" y="2066391"/>
                  </a:lnTo>
                  <a:lnTo>
                    <a:pt x="1129271" y="2062772"/>
                  </a:lnTo>
                  <a:lnTo>
                    <a:pt x="1056957" y="2034489"/>
                  </a:lnTo>
                  <a:lnTo>
                    <a:pt x="1021600" y="2010232"/>
                  </a:lnTo>
                  <a:lnTo>
                    <a:pt x="987094" y="1979510"/>
                  </a:lnTo>
                  <a:lnTo>
                    <a:pt x="953668" y="1942541"/>
                  </a:lnTo>
                  <a:lnTo>
                    <a:pt x="921550" y="1899500"/>
                  </a:lnTo>
                  <a:lnTo>
                    <a:pt x="890968" y="1850631"/>
                  </a:lnTo>
                  <a:lnTo>
                    <a:pt x="862164" y="1796122"/>
                  </a:lnTo>
                  <a:lnTo>
                    <a:pt x="843508" y="1755571"/>
                  </a:lnTo>
                  <a:lnTo>
                    <a:pt x="826084" y="1713242"/>
                  </a:lnTo>
                  <a:lnTo>
                    <a:pt x="809917" y="1669224"/>
                  </a:lnTo>
                  <a:lnTo>
                    <a:pt x="795032" y="1623618"/>
                  </a:lnTo>
                  <a:lnTo>
                    <a:pt x="781443" y="1576527"/>
                  </a:lnTo>
                  <a:lnTo>
                    <a:pt x="769162" y="1528025"/>
                  </a:lnTo>
                  <a:lnTo>
                    <a:pt x="758240" y="1478241"/>
                  </a:lnTo>
                  <a:lnTo>
                    <a:pt x="748652" y="1427251"/>
                  </a:lnTo>
                  <a:lnTo>
                    <a:pt x="740460" y="1375168"/>
                  </a:lnTo>
                  <a:lnTo>
                    <a:pt x="733653" y="1322057"/>
                  </a:lnTo>
                  <a:lnTo>
                    <a:pt x="728256" y="1268056"/>
                  </a:lnTo>
                  <a:lnTo>
                    <a:pt x="724306" y="1213231"/>
                  </a:lnTo>
                  <a:lnTo>
                    <a:pt x="721804" y="1157693"/>
                  </a:lnTo>
                  <a:lnTo>
                    <a:pt x="720979" y="1124331"/>
                  </a:lnTo>
                  <a:lnTo>
                    <a:pt x="720979" y="1057148"/>
                  </a:lnTo>
                  <a:lnTo>
                    <a:pt x="721258" y="1043165"/>
                  </a:lnTo>
                  <a:lnTo>
                    <a:pt x="721321" y="1040422"/>
                  </a:lnTo>
                  <a:lnTo>
                    <a:pt x="721652" y="1028954"/>
                  </a:lnTo>
                  <a:lnTo>
                    <a:pt x="721677" y="1027988"/>
                  </a:lnTo>
                  <a:lnTo>
                    <a:pt x="724306" y="968222"/>
                  </a:lnTo>
                  <a:lnTo>
                    <a:pt x="728256" y="913409"/>
                  </a:lnTo>
                  <a:lnTo>
                    <a:pt x="733653" y="859396"/>
                  </a:lnTo>
                  <a:lnTo>
                    <a:pt x="740460" y="806297"/>
                  </a:lnTo>
                  <a:lnTo>
                    <a:pt x="748652" y="754202"/>
                  </a:lnTo>
                  <a:lnTo>
                    <a:pt x="758240" y="703211"/>
                  </a:lnTo>
                  <a:lnTo>
                    <a:pt x="769162" y="653427"/>
                  </a:lnTo>
                  <a:lnTo>
                    <a:pt x="781443" y="604939"/>
                  </a:lnTo>
                  <a:lnTo>
                    <a:pt x="795032" y="557847"/>
                  </a:lnTo>
                  <a:lnTo>
                    <a:pt x="809917" y="512241"/>
                  </a:lnTo>
                  <a:lnTo>
                    <a:pt x="826084" y="468223"/>
                  </a:lnTo>
                  <a:lnTo>
                    <a:pt x="843508" y="425894"/>
                  </a:lnTo>
                  <a:lnTo>
                    <a:pt x="862164" y="385343"/>
                  </a:lnTo>
                  <a:lnTo>
                    <a:pt x="890968" y="330847"/>
                  </a:lnTo>
                  <a:lnTo>
                    <a:pt x="921550" y="281990"/>
                  </a:lnTo>
                  <a:lnTo>
                    <a:pt x="953668" y="238975"/>
                  </a:lnTo>
                  <a:lnTo>
                    <a:pt x="987094" y="202006"/>
                  </a:lnTo>
                  <a:lnTo>
                    <a:pt x="1021600" y="171297"/>
                  </a:lnTo>
                  <a:lnTo>
                    <a:pt x="1056957" y="147040"/>
                  </a:lnTo>
                  <a:lnTo>
                    <a:pt x="1092923" y="129463"/>
                  </a:lnTo>
                  <a:lnTo>
                    <a:pt x="1165758" y="115150"/>
                  </a:lnTo>
                  <a:lnTo>
                    <a:pt x="1202232" y="118757"/>
                  </a:lnTo>
                  <a:lnTo>
                    <a:pt x="1274508" y="147040"/>
                  </a:lnTo>
                  <a:lnTo>
                    <a:pt x="1309852" y="171297"/>
                  </a:lnTo>
                  <a:lnTo>
                    <a:pt x="1344358" y="202006"/>
                  </a:lnTo>
                  <a:lnTo>
                    <a:pt x="1377784" y="238975"/>
                  </a:lnTo>
                  <a:lnTo>
                    <a:pt x="1409903" y="281990"/>
                  </a:lnTo>
                  <a:lnTo>
                    <a:pt x="1440484" y="330847"/>
                  </a:lnTo>
                  <a:lnTo>
                    <a:pt x="1469288" y="385343"/>
                  </a:lnTo>
                  <a:lnTo>
                    <a:pt x="1488198" y="426453"/>
                  </a:lnTo>
                  <a:lnTo>
                    <a:pt x="1505826" y="469404"/>
                  </a:lnTo>
                  <a:lnTo>
                    <a:pt x="1522171" y="514070"/>
                  </a:lnTo>
                  <a:lnTo>
                    <a:pt x="1537195" y="560374"/>
                  </a:lnTo>
                  <a:lnTo>
                    <a:pt x="1550885" y="608215"/>
                  </a:lnTo>
                  <a:lnTo>
                    <a:pt x="1563230" y="657479"/>
                  </a:lnTo>
                  <a:lnTo>
                    <a:pt x="1574190" y="708063"/>
                  </a:lnTo>
                  <a:lnTo>
                    <a:pt x="1583753" y="759866"/>
                  </a:lnTo>
                  <a:lnTo>
                    <a:pt x="1591906" y="812800"/>
                  </a:lnTo>
                  <a:lnTo>
                    <a:pt x="1598625" y="866749"/>
                  </a:lnTo>
                  <a:lnTo>
                    <a:pt x="1603883" y="921626"/>
                  </a:lnTo>
                  <a:lnTo>
                    <a:pt x="1607667" y="977328"/>
                  </a:lnTo>
                  <a:lnTo>
                    <a:pt x="1609953" y="1033741"/>
                  </a:lnTo>
                  <a:lnTo>
                    <a:pt x="1610715" y="1090777"/>
                  </a:lnTo>
                  <a:lnTo>
                    <a:pt x="1610715" y="420789"/>
                  </a:lnTo>
                  <a:lnTo>
                    <a:pt x="1593570" y="379310"/>
                  </a:lnTo>
                  <a:lnTo>
                    <a:pt x="1573860" y="336575"/>
                  </a:lnTo>
                  <a:lnTo>
                    <a:pt x="1553019" y="295986"/>
                  </a:lnTo>
                  <a:lnTo>
                    <a:pt x="1531073" y="257606"/>
                  </a:lnTo>
                  <a:lnTo>
                    <a:pt x="1508074" y="221551"/>
                  </a:lnTo>
                  <a:lnTo>
                    <a:pt x="1484058" y="187883"/>
                  </a:lnTo>
                  <a:lnTo>
                    <a:pt x="1459077" y="156692"/>
                  </a:lnTo>
                  <a:lnTo>
                    <a:pt x="1433182" y="128066"/>
                  </a:lnTo>
                  <a:lnTo>
                    <a:pt x="1419847" y="115150"/>
                  </a:lnTo>
                  <a:lnTo>
                    <a:pt x="1406398" y="102095"/>
                  </a:lnTo>
                  <a:lnTo>
                    <a:pt x="1350378" y="58458"/>
                  </a:lnTo>
                  <a:lnTo>
                    <a:pt x="1291361" y="26428"/>
                  </a:lnTo>
                  <a:lnTo>
                    <a:pt x="1229702" y="6718"/>
                  </a:lnTo>
                  <a:lnTo>
                    <a:pt x="1198740" y="1803"/>
                  </a:lnTo>
                  <a:lnTo>
                    <a:pt x="1200251" y="1803"/>
                  </a:lnTo>
                  <a:lnTo>
                    <a:pt x="1165758" y="0"/>
                  </a:lnTo>
                  <a:lnTo>
                    <a:pt x="1132408" y="1803"/>
                  </a:lnTo>
                  <a:lnTo>
                    <a:pt x="1099629" y="7188"/>
                  </a:lnTo>
                  <a:lnTo>
                    <a:pt x="1035977" y="28257"/>
                  </a:lnTo>
                  <a:lnTo>
                    <a:pt x="975169" y="62445"/>
                  </a:lnTo>
                  <a:lnTo>
                    <a:pt x="917613" y="109004"/>
                  </a:lnTo>
                  <a:lnTo>
                    <a:pt x="890155" y="136690"/>
                  </a:lnTo>
                  <a:lnTo>
                    <a:pt x="863676" y="167182"/>
                  </a:lnTo>
                  <a:lnTo>
                    <a:pt x="838187" y="200380"/>
                  </a:lnTo>
                  <a:lnTo>
                    <a:pt x="813752" y="236207"/>
                  </a:lnTo>
                  <a:lnTo>
                    <a:pt x="790422" y="274561"/>
                  </a:lnTo>
                  <a:lnTo>
                    <a:pt x="768248" y="315341"/>
                  </a:lnTo>
                  <a:lnTo>
                    <a:pt x="747268" y="358457"/>
                  </a:lnTo>
                  <a:lnTo>
                    <a:pt x="727532" y="403821"/>
                  </a:lnTo>
                  <a:lnTo>
                    <a:pt x="709091" y="451319"/>
                  </a:lnTo>
                  <a:lnTo>
                    <a:pt x="691997" y="500888"/>
                  </a:lnTo>
                  <a:lnTo>
                    <a:pt x="676300" y="552411"/>
                  </a:lnTo>
                  <a:lnTo>
                    <a:pt x="662038" y="605790"/>
                  </a:lnTo>
                  <a:lnTo>
                    <a:pt x="649262" y="660946"/>
                  </a:lnTo>
                  <a:lnTo>
                    <a:pt x="638035" y="717778"/>
                  </a:lnTo>
                  <a:lnTo>
                    <a:pt x="628383" y="776185"/>
                  </a:lnTo>
                  <a:lnTo>
                    <a:pt x="620382" y="836091"/>
                  </a:lnTo>
                  <a:lnTo>
                    <a:pt x="614057" y="897382"/>
                  </a:lnTo>
                  <a:lnTo>
                    <a:pt x="609460" y="959980"/>
                  </a:lnTo>
                  <a:lnTo>
                    <a:pt x="606653" y="1023772"/>
                  </a:lnTo>
                  <a:lnTo>
                    <a:pt x="66992" y="1023772"/>
                  </a:lnTo>
                  <a:lnTo>
                    <a:pt x="40665" y="1028954"/>
                  </a:lnTo>
                  <a:lnTo>
                    <a:pt x="19405" y="1043165"/>
                  </a:lnTo>
                  <a:lnTo>
                    <a:pt x="5181" y="1064437"/>
                  </a:lnTo>
                  <a:lnTo>
                    <a:pt x="0" y="1090777"/>
                  </a:lnTo>
                  <a:lnTo>
                    <a:pt x="5181" y="1117053"/>
                  </a:lnTo>
                  <a:lnTo>
                    <a:pt x="19405" y="1138301"/>
                  </a:lnTo>
                  <a:lnTo>
                    <a:pt x="40665" y="1152512"/>
                  </a:lnTo>
                  <a:lnTo>
                    <a:pt x="66992" y="1157693"/>
                  </a:lnTo>
                  <a:lnTo>
                    <a:pt x="606653" y="1157693"/>
                  </a:lnTo>
                  <a:lnTo>
                    <a:pt x="609460" y="1221486"/>
                  </a:lnTo>
                  <a:lnTo>
                    <a:pt x="614057" y="1284071"/>
                  </a:lnTo>
                  <a:lnTo>
                    <a:pt x="620382" y="1345374"/>
                  </a:lnTo>
                  <a:lnTo>
                    <a:pt x="628383" y="1405267"/>
                  </a:lnTo>
                  <a:lnTo>
                    <a:pt x="638035" y="1463687"/>
                  </a:lnTo>
                  <a:lnTo>
                    <a:pt x="649262" y="1520520"/>
                  </a:lnTo>
                  <a:lnTo>
                    <a:pt x="662038" y="1575676"/>
                  </a:lnTo>
                  <a:lnTo>
                    <a:pt x="676300" y="1629067"/>
                  </a:lnTo>
                  <a:lnTo>
                    <a:pt x="691997" y="1680591"/>
                  </a:lnTo>
                  <a:lnTo>
                    <a:pt x="709091" y="1730159"/>
                  </a:lnTo>
                  <a:lnTo>
                    <a:pt x="727532" y="1777669"/>
                  </a:lnTo>
                  <a:lnTo>
                    <a:pt x="747268" y="1823034"/>
                  </a:lnTo>
                  <a:lnTo>
                    <a:pt x="768248" y="1866150"/>
                  </a:lnTo>
                  <a:lnTo>
                    <a:pt x="790422" y="1906943"/>
                  </a:lnTo>
                  <a:lnTo>
                    <a:pt x="813752" y="1945297"/>
                  </a:lnTo>
                  <a:lnTo>
                    <a:pt x="838187" y="1981123"/>
                  </a:lnTo>
                  <a:lnTo>
                    <a:pt x="863676" y="2014334"/>
                  </a:lnTo>
                  <a:lnTo>
                    <a:pt x="890155" y="2044827"/>
                  </a:lnTo>
                  <a:lnTo>
                    <a:pt x="917613" y="2072513"/>
                  </a:lnTo>
                  <a:lnTo>
                    <a:pt x="975169" y="2119084"/>
                  </a:lnTo>
                  <a:lnTo>
                    <a:pt x="1035977" y="2153272"/>
                  </a:lnTo>
                  <a:lnTo>
                    <a:pt x="1099629" y="2174341"/>
                  </a:lnTo>
                  <a:lnTo>
                    <a:pt x="1133132" y="2179840"/>
                  </a:lnTo>
                  <a:lnTo>
                    <a:pt x="1134592" y="2179840"/>
                  </a:lnTo>
                  <a:lnTo>
                    <a:pt x="1165758" y="2181542"/>
                  </a:lnTo>
                  <a:lnTo>
                    <a:pt x="1229702" y="2174811"/>
                  </a:lnTo>
                  <a:lnTo>
                    <a:pt x="1291361" y="2155101"/>
                  </a:lnTo>
                  <a:lnTo>
                    <a:pt x="1350378" y="2123071"/>
                  </a:lnTo>
                  <a:lnTo>
                    <a:pt x="1406398" y="2079421"/>
                  </a:lnTo>
                  <a:lnTo>
                    <a:pt x="1419834" y="2066391"/>
                  </a:lnTo>
                  <a:lnTo>
                    <a:pt x="1433182" y="2053450"/>
                  </a:lnTo>
                  <a:lnTo>
                    <a:pt x="1459077" y="2024824"/>
                  </a:lnTo>
                  <a:lnTo>
                    <a:pt x="1484058" y="1993633"/>
                  </a:lnTo>
                  <a:lnTo>
                    <a:pt x="1508074" y="1959965"/>
                  </a:lnTo>
                  <a:lnTo>
                    <a:pt x="1531073" y="1923910"/>
                  </a:lnTo>
                  <a:lnTo>
                    <a:pt x="1553019" y="1885530"/>
                  </a:lnTo>
                  <a:lnTo>
                    <a:pt x="1573860" y="1844929"/>
                  </a:lnTo>
                  <a:lnTo>
                    <a:pt x="1593570" y="1802193"/>
                  </a:lnTo>
                  <a:lnTo>
                    <a:pt x="1612087" y="1757400"/>
                  </a:lnTo>
                  <a:lnTo>
                    <a:pt x="1629384" y="1710639"/>
                  </a:lnTo>
                  <a:lnTo>
                    <a:pt x="1645399" y="1661998"/>
                  </a:lnTo>
                  <a:lnTo>
                    <a:pt x="1660093" y="1611566"/>
                  </a:lnTo>
                  <a:lnTo>
                    <a:pt x="1673440" y="1559407"/>
                  </a:lnTo>
                  <a:lnTo>
                    <a:pt x="1685366" y="1505623"/>
                  </a:lnTo>
                  <a:lnTo>
                    <a:pt x="1695856" y="1450301"/>
                  </a:lnTo>
                  <a:lnTo>
                    <a:pt x="1704848" y="1393532"/>
                  </a:lnTo>
                  <a:lnTo>
                    <a:pt x="1712302" y="1335379"/>
                  </a:lnTo>
                  <a:lnTo>
                    <a:pt x="1718170" y="1275943"/>
                  </a:lnTo>
                  <a:lnTo>
                    <a:pt x="1722424" y="1215301"/>
                  </a:lnTo>
                  <a:lnTo>
                    <a:pt x="1725002" y="1153553"/>
                  </a:lnTo>
                  <a:lnTo>
                    <a:pt x="1725879" y="109077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5" name="object 25">
            <a:extLst>
              <a:ext uri="{FF2B5EF4-FFF2-40B4-BE49-F238E27FC236}">
                <a16:creationId xmlns:a16="http://schemas.microsoft.com/office/drawing/2014/main" id="{5A98F773-0BDC-7D6F-9340-4E0CACB86536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27" name="object 22">
            <a:extLst>
              <a:ext uri="{FF2B5EF4-FFF2-40B4-BE49-F238E27FC236}">
                <a16:creationId xmlns:a16="http://schemas.microsoft.com/office/drawing/2014/main" id="{CE8A363F-F230-E3BE-B7E1-69C5938358F1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8" name="object 25">
            <a:extLst>
              <a:ext uri="{FF2B5EF4-FFF2-40B4-BE49-F238E27FC236}">
                <a16:creationId xmlns:a16="http://schemas.microsoft.com/office/drawing/2014/main" id="{B1E9ACFB-088A-0C7B-B550-AB3D9DC8021B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2791684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91A1E-0250-E2C9-B919-76A9908F9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D689041E-391E-DD20-5002-8A965D932DC7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E89121D1-A105-67CF-01F6-A76860ED8AA0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10ECB885-DB67-0D01-A91B-E2E84B700CB7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ECB45FA6-3F83-B1F7-7E4D-3376AD20C336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01804336-799D-4CA3-D92E-71660FFBCA41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21220D45-D228-3130-4671-A8A43EFA725A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032BDED-BC3D-8EA0-5CB2-AFCAE627D4F2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18" y="689267"/>
                  </a:lnTo>
                  <a:lnTo>
                    <a:pt x="763778" y="666343"/>
                  </a:lnTo>
                  <a:lnTo>
                    <a:pt x="738073" y="640892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92"/>
                  </a:lnTo>
                  <a:lnTo>
                    <a:pt x="657644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A985A09E-B730-7266-2984-4B17F6663C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>
            <a:extLst>
              <a:ext uri="{FF2B5EF4-FFF2-40B4-BE49-F238E27FC236}">
                <a16:creationId xmlns:a16="http://schemas.microsoft.com/office/drawing/2014/main" id="{B03EF440-497F-C48E-DD1E-A47EFC49F0EF}"/>
              </a:ext>
            </a:extLst>
          </p:cNvPr>
          <p:cNvGrpSpPr/>
          <p:nvPr/>
        </p:nvGrpSpPr>
        <p:grpSpPr>
          <a:xfrm>
            <a:off x="4164317" y="427545"/>
            <a:ext cx="3863340" cy="5464175"/>
            <a:chOff x="4164317" y="427545"/>
            <a:chExt cx="3863340" cy="5464175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DA93A5DC-D353-CB4C-F467-EEA66CD49610}"/>
                </a:ext>
              </a:extLst>
            </p:cNvPr>
            <p:cNvSpPr/>
            <p:nvPr/>
          </p:nvSpPr>
          <p:spPr>
            <a:xfrm>
              <a:off x="4164317" y="427545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08" y="129984"/>
                  </a:moveTo>
                  <a:lnTo>
                    <a:pt x="0" y="129984"/>
                  </a:lnTo>
                  <a:lnTo>
                    <a:pt x="0" y="5334444"/>
                  </a:lnTo>
                  <a:lnTo>
                    <a:pt x="3733508" y="5334444"/>
                  </a:lnTo>
                  <a:lnTo>
                    <a:pt x="3733508" y="129984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44"/>
                  </a:lnTo>
                  <a:lnTo>
                    <a:pt x="3863302" y="444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42CB25A-C110-1F5D-C0E9-EA5E586E961E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794" y="5334000"/>
                  </a:lnTo>
                  <a:lnTo>
                    <a:pt x="129794" y="129540"/>
                  </a:lnTo>
                  <a:lnTo>
                    <a:pt x="3733508" y="129540"/>
                  </a:lnTo>
                  <a:lnTo>
                    <a:pt x="3733508" y="5333568"/>
                  </a:lnTo>
                  <a:lnTo>
                    <a:pt x="3863302" y="5333568"/>
                  </a:lnTo>
                  <a:lnTo>
                    <a:pt x="3863302" y="129540"/>
                  </a:lnTo>
                  <a:lnTo>
                    <a:pt x="3863302" y="129362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50D11830-ACFC-BFF0-F377-4A1DB496B57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38" y="5382563"/>
              <a:ext cx="318109" cy="313690"/>
            </a:xfrm>
            <a:prstGeom prst="rect">
              <a:avLst/>
            </a:prstGeom>
          </p:spPr>
        </p:pic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30F415D2-4AD5-2157-C40F-EB3D26A1871C}"/>
                </a:ext>
              </a:extLst>
            </p:cNvPr>
            <p:cNvSpPr/>
            <p:nvPr/>
          </p:nvSpPr>
          <p:spPr>
            <a:xfrm>
              <a:off x="4937061" y="3143072"/>
              <a:ext cx="2367915" cy="949325"/>
            </a:xfrm>
            <a:custGeom>
              <a:avLst/>
              <a:gdLst/>
              <a:ahLst/>
              <a:cxnLst/>
              <a:rect l="l" t="t" r="r" b="b"/>
              <a:pathLst>
                <a:path w="2367915" h="949325">
                  <a:moveTo>
                    <a:pt x="1447431" y="688746"/>
                  </a:moveTo>
                  <a:lnTo>
                    <a:pt x="1443202" y="643636"/>
                  </a:lnTo>
                  <a:lnTo>
                    <a:pt x="1430667" y="598766"/>
                  </a:lnTo>
                  <a:lnTo>
                    <a:pt x="1408023" y="552996"/>
                  </a:lnTo>
                  <a:lnTo>
                    <a:pt x="1394282" y="535152"/>
                  </a:lnTo>
                  <a:lnTo>
                    <a:pt x="1377340" y="513130"/>
                  </a:lnTo>
                  <a:lnTo>
                    <a:pt x="1343914" y="483984"/>
                  </a:lnTo>
                  <a:lnTo>
                    <a:pt x="1343914" y="683971"/>
                  </a:lnTo>
                  <a:lnTo>
                    <a:pt x="1338376" y="731596"/>
                  </a:lnTo>
                  <a:lnTo>
                    <a:pt x="1318869" y="774903"/>
                  </a:lnTo>
                  <a:lnTo>
                    <a:pt x="1286865" y="810602"/>
                  </a:lnTo>
                  <a:lnTo>
                    <a:pt x="1243888" y="835355"/>
                  </a:lnTo>
                  <a:lnTo>
                    <a:pt x="1184198" y="845426"/>
                  </a:lnTo>
                  <a:lnTo>
                    <a:pt x="1154264" y="841540"/>
                  </a:lnTo>
                  <a:lnTo>
                    <a:pt x="1098664" y="816483"/>
                  </a:lnTo>
                  <a:lnTo>
                    <a:pt x="1057503" y="772718"/>
                  </a:lnTo>
                  <a:lnTo>
                    <a:pt x="1035900" y="715683"/>
                  </a:lnTo>
                  <a:lnTo>
                    <a:pt x="1033843" y="685558"/>
                  </a:lnTo>
                  <a:lnTo>
                    <a:pt x="1037742" y="655624"/>
                  </a:lnTo>
                  <a:lnTo>
                    <a:pt x="1062786" y="600024"/>
                  </a:lnTo>
                  <a:lnTo>
                    <a:pt x="1106551" y="558876"/>
                  </a:lnTo>
                  <a:lnTo>
                    <a:pt x="1147533" y="540854"/>
                  </a:lnTo>
                  <a:lnTo>
                    <a:pt x="1189024" y="535152"/>
                  </a:lnTo>
                  <a:lnTo>
                    <a:pt x="1205242" y="536016"/>
                  </a:lnTo>
                  <a:lnTo>
                    <a:pt x="1252651" y="548919"/>
                  </a:lnTo>
                  <a:lnTo>
                    <a:pt x="1301978" y="583996"/>
                  </a:lnTo>
                  <a:lnTo>
                    <a:pt x="1333969" y="635381"/>
                  </a:lnTo>
                  <a:lnTo>
                    <a:pt x="1343914" y="683971"/>
                  </a:lnTo>
                  <a:lnTo>
                    <a:pt x="1343914" y="483984"/>
                  </a:lnTo>
                  <a:lnTo>
                    <a:pt x="1339418" y="480060"/>
                  </a:lnTo>
                  <a:lnTo>
                    <a:pt x="1295120" y="454660"/>
                  </a:lnTo>
                  <a:lnTo>
                    <a:pt x="1246746" y="438302"/>
                  </a:lnTo>
                  <a:lnTo>
                    <a:pt x="1196860" y="431825"/>
                  </a:lnTo>
                  <a:lnTo>
                    <a:pt x="1146670" y="435241"/>
                  </a:lnTo>
                  <a:lnTo>
                    <a:pt x="1097394" y="448602"/>
                  </a:lnTo>
                  <a:lnTo>
                    <a:pt x="1051623" y="471233"/>
                  </a:lnTo>
                  <a:lnTo>
                    <a:pt x="1011758" y="501929"/>
                  </a:lnTo>
                  <a:lnTo>
                    <a:pt x="978687" y="539838"/>
                  </a:lnTo>
                  <a:lnTo>
                    <a:pt x="953350" y="583996"/>
                  </a:lnTo>
                  <a:lnTo>
                    <a:pt x="936929" y="632510"/>
                  </a:lnTo>
                  <a:lnTo>
                    <a:pt x="930440" y="682396"/>
                  </a:lnTo>
                  <a:lnTo>
                    <a:pt x="933805" y="731596"/>
                  </a:lnTo>
                  <a:lnTo>
                    <a:pt x="933869" y="732586"/>
                  </a:lnTo>
                  <a:lnTo>
                    <a:pt x="947229" y="781875"/>
                  </a:lnTo>
                  <a:lnTo>
                    <a:pt x="969873" y="827633"/>
                  </a:lnTo>
                  <a:lnTo>
                    <a:pt x="1000569" y="867498"/>
                  </a:lnTo>
                  <a:lnTo>
                    <a:pt x="1038479" y="900582"/>
                  </a:lnTo>
                  <a:lnTo>
                    <a:pt x="1082763" y="925982"/>
                  </a:lnTo>
                  <a:lnTo>
                    <a:pt x="1134973" y="943190"/>
                  </a:lnTo>
                  <a:lnTo>
                    <a:pt x="1188847" y="948944"/>
                  </a:lnTo>
                  <a:lnTo>
                    <a:pt x="1212024" y="947889"/>
                  </a:lnTo>
                  <a:lnTo>
                    <a:pt x="1257985" y="939431"/>
                  </a:lnTo>
                  <a:lnTo>
                    <a:pt x="1322425" y="911694"/>
                  </a:lnTo>
                  <a:lnTo>
                    <a:pt x="1359027" y="884974"/>
                  </a:lnTo>
                  <a:lnTo>
                    <a:pt x="1389900" y="852805"/>
                  </a:lnTo>
                  <a:lnTo>
                    <a:pt x="1394866" y="845426"/>
                  </a:lnTo>
                  <a:lnTo>
                    <a:pt x="1414602" y="816152"/>
                  </a:lnTo>
                  <a:lnTo>
                    <a:pt x="1432699" y="775957"/>
                  </a:lnTo>
                  <a:lnTo>
                    <a:pt x="1443799" y="733183"/>
                  </a:lnTo>
                  <a:lnTo>
                    <a:pt x="1447431" y="688746"/>
                  </a:lnTo>
                  <a:close/>
                </a:path>
                <a:path w="2367915" h="949325">
                  <a:moveTo>
                    <a:pt x="2367534" y="0"/>
                  </a:moveTo>
                  <a:lnTo>
                    <a:pt x="0" y="0"/>
                  </a:lnTo>
                  <a:lnTo>
                    <a:pt x="0" y="103403"/>
                  </a:lnTo>
                  <a:lnTo>
                    <a:pt x="2367534" y="103403"/>
                  </a:lnTo>
                  <a:lnTo>
                    <a:pt x="23675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5" name="object 15">
              <a:extLst>
                <a:ext uri="{FF2B5EF4-FFF2-40B4-BE49-F238E27FC236}">
                  <a16:creationId xmlns:a16="http://schemas.microsoft.com/office/drawing/2014/main" id="{6B85ED88-FF37-F766-7D4C-CA06FFE6438B}"/>
                </a:ext>
              </a:extLst>
            </p:cNvPr>
            <p:cNvSpPr/>
            <p:nvPr/>
          </p:nvSpPr>
          <p:spPr>
            <a:xfrm>
              <a:off x="5265640" y="876761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42" y="1030939"/>
                  </a:lnTo>
                  <a:lnTo>
                    <a:pt x="1568092" y="1012100"/>
                  </a:lnTo>
                  <a:lnTo>
                    <a:pt x="1605918" y="982876"/>
                  </a:lnTo>
                  <a:lnTo>
                    <a:pt x="1635139" y="945050"/>
                  </a:lnTo>
                  <a:lnTo>
                    <a:pt x="1653977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7" y="137230"/>
                  </a:lnTo>
                  <a:lnTo>
                    <a:pt x="1635139" y="92580"/>
                  </a:lnTo>
                  <a:lnTo>
                    <a:pt x="1605918" y="54749"/>
                  </a:lnTo>
                  <a:lnTo>
                    <a:pt x="1568092" y="25521"/>
                  </a:lnTo>
                  <a:lnTo>
                    <a:pt x="1523442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6" name="object 16">
            <a:extLst>
              <a:ext uri="{FF2B5EF4-FFF2-40B4-BE49-F238E27FC236}">
                <a16:creationId xmlns:a16="http://schemas.microsoft.com/office/drawing/2014/main" id="{5637F113-433D-BB6F-9856-8A2415FF3A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57800" y="990600"/>
            <a:ext cx="167640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41288" indent="-130175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sub-</a:t>
            </a:r>
          </a:p>
        </p:txBody>
      </p:sp>
      <p:grpSp>
        <p:nvGrpSpPr>
          <p:cNvPr id="17" name="object 17">
            <a:extLst>
              <a:ext uri="{FF2B5EF4-FFF2-40B4-BE49-F238E27FC236}">
                <a16:creationId xmlns:a16="http://schemas.microsoft.com/office/drawing/2014/main" id="{9BF62FE9-CA55-EF68-A89B-4FCD924AAB4F}"/>
              </a:ext>
            </a:extLst>
          </p:cNvPr>
          <p:cNvGrpSpPr/>
          <p:nvPr/>
        </p:nvGrpSpPr>
        <p:grpSpPr>
          <a:xfrm>
            <a:off x="7494438" y="5382563"/>
            <a:ext cx="318135" cy="313690"/>
            <a:chOff x="7494438" y="5382563"/>
            <a:chExt cx="318135" cy="313690"/>
          </a:xfrm>
        </p:grpSpPr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D278A0A4-B047-7BDB-F912-8C5B12405F9E}"/>
                </a:ext>
              </a:extLst>
            </p:cNvPr>
            <p:cNvSpPr/>
            <p:nvPr/>
          </p:nvSpPr>
          <p:spPr>
            <a:xfrm>
              <a:off x="7497800" y="5383947"/>
              <a:ext cx="313690" cy="311150"/>
            </a:xfrm>
            <a:custGeom>
              <a:avLst/>
              <a:gdLst/>
              <a:ahLst/>
              <a:cxnLst/>
              <a:rect l="l" t="t" r="r" b="b"/>
              <a:pathLst>
                <a:path w="313690" h="311150">
                  <a:moveTo>
                    <a:pt x="152824" y="0"/>
                  </a:moveTo>
                  <a:lnTo>
                    <a:pt x="110661" y="7796"/>
                  </a:lnTo>
                  <a:lnTo>
                    <a:pt x="72037" y="25360"/>
                  </a:lnTo>
                  <a:lnTo>
                    <a:pt x="38719" y="52396"/>
                  </a:lnTo>
                  <a:lnTo>
                    <a:pt x="12478" y="88610"/>
                  </a:lnTo>
                  <a:lnTo>
                    <a:pt x="0" y="135633"/>
                  </a:lnTo>
                  <a:lnTo>
                    <a:pt x="191" y="182655"/>
                  </a:lnTo>
                  <a:lnTo>
                    <a:pt x="14204" y="227365"/>
                  </a:lnTo>
                  <a:lnTo>
                    <a:pt x="43187" y="267452"/>
                  </a:lnTo>
                  <a:lnTo>
                    <a:pt x="96938" y="298430"/>
                  </a:lnTo>
                  <a:lnTo>
                    <a:pt x="159900" y="310911"/>
                  </a:lnTo>
                  <a:lnTo>
                    <a:pt x="206534" y="302539"/>
                  </a:lnTo>
                  <a:lnTo>
                    <a:pt x="248434" y="279600"/>
                  </a:lnTo>
                  <a:lnTo>
                    <a:pt x="282343" y="245357"/>
                  </a:lnTo>
                  <a:lnTo>
                    <a:pt x="305001" y="203072"/>
                  </a:lnTo>
                  <a:lnTo>
                    <a:pt x="313151" y="156009"/>
                  </a:lnTo>
                  <a:lnTo>
                    <a:pt x="312791" y="145322"/>
                  </a:lnTo>
                  <a:lnTo>
                    <a:pt x="292751" y="74765"/>
                  </a:lnTo>
                  <a:lnTo>
                    <a:pt x="268198" y="41738"/>
                  </a:lnTo>
                  <a:lnTo>
                    <a:pt x="235631" y="17031"/>
                  </a:lnTo>
                  <a:lnTo>
                    <a:pt x="196755" y="2263"/>
                  </a:lnTo>
                  <a:lnTo>
                    <a:pt x="1528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452BC083-8325-4796-0C53-C65968804736}"/>
                </a:ext>
              </a:extLst>
            </p:cNvPr>
            <p:cNvSpPr/>
            <p:nvPr/>
          </p:nvSpPr>
          <p:spPr>
            <a:xfrm>
              <a:off x="7494435" y="5382564"/>
              <a:ext cx="318135" cy="313690"/>
            </a:xfrm>
            <a:custGeom>
              <a:avLst/>
              <a:gdLst/>
              <a:ahLst/>
              <a:cxnLst/>
              <a:rect l="l" t="t" r="r" b="b"/>
              <a:pathLst>
                <a:path w="318134" h="313689">
                  <a:moveTo>
                    <a:pt x="6642" y="193357"/>
                  </a:moveTo>
                  <a:lnTo>
                    <a:pt x="6248" y="191668"/>
                  </a:lnTo>
                  <a:lnTo>
                    <a:pt x="6438" y="193141"/>
                  </a:lnTo>
                  <a:lnTo>
                    <a:pt x="6642" y="193357"/>
                  </a:lnTo>
                  <a:close/>
                </a:path>
                <a:path w="318134" h="313689">
                  <a:moveTo>
                    <a:pt x="7772" y="120650"/>
                  </a:moveTo>
                  <a:lnTo>
                    <a:pt x="7442" y="121920"/>
                  </a:lnTo>
                  <a:lnTo>
                    <a:pt x="7581" y="121920"/>
                  </a:lnTo>
                  <a:lnTo>
                    <a:pt x="7772" y="120650"/>
                  </a:lnTo>
                  <a:close/>
                </a:path>
                <a:path w="318134" h="313689">
                  <a:moveTo>
                    <a:pt x="8305" y="117843"/>
                  </a:moveTo>
                  <a:lnTo>
                    <a:pt x="8140" y="118173"/>
                  </a:lnTo>
                  <a:lnTo>
                    <a:pt x="7975" y="119253"/>
                  </a:lnTo>
                  <a:lnTo>
                    <a:pt x="7950" y="119380"/>
                  </a:lnTo>
                  <a:lnTo>
                    <a:pt x="8089" y="120650"/>
                  </a:lnTo>
                  <a:lnTo>
                    <a:pt x="8191" y="119253"/>
                  </a:lnTo>
                  <a:lnTo>
                    <a:pt x="8305" y="117843"/>
                  </a:lnTo>
                  <a:close/>
                </a:path>
                <a:path w="318134" h="313689">
                  <a:moveTo>
                    <a:pt x="16725" y="224790"/>
                  </a:moveTo>
                  <a:lnTo>
                    <a:pt x="16421" y="223520"/>
                  </a:lnTo>
                  <a:lnTo>
                    <a:pt x="16256" y="223520"/>
                  </a:lnTo>
                  <a:lnTo>
                    <a:pt x="16725" y="224790"/>
                  </a:lnTo>
                  <a:close/>
                </a:path>
                <a:path w="318134" h="313689">
                  <a:moveTo>
                    <a:pt x="16827" y="225069"/>
                  </a:moveTo>
                  <a:lnTo>
                    <a:pt x="16611" y="224790"/>
                  </a:lnTo>
                  <a:lnTo>
                    <a:pt x="16827" y="225539"/>
                  </a:lnTo>
                  <a:lnTo>
                    <a:pt x="16827" y="225069"/>
                  </a:lnTo>
                  <a:close/>
                </a:path>
                <a:path w="318134" h="313689">
                  <a:moveTo>
                    <a:pt x="25450" y="77089"/>
                  </a:moveTo>
                  <a:lnTo>
                    <a:pt x="25171" y="77470"/>
                  </a:lnTo>
                  <a:lnTo>
                    <a:pt x="25298" y="77470"/>
                  </a:lnTo>
                  <a:lnTo>
                    <a:pt x="25450" y="77089"/>
                  </a:lnTo>
                  <a:close/>
                </a:path>
                <a:path w="318134" h="313689">
                  <a:moveTo>
                    <a:pt x="31889" y="250190"/>
                  </a:moveTo>
                  <a:lnTo>
                    <a:pt x="30556" y="248920"/>
                  </a:lnTo>
                  <a:lnTo>
                    <a:pt x="31432" y="250190"/>
                  </a:lnTo>
                  <a:lnTo>
                    <a:pt x="31889" y="250190"/>
                  </a:lnTo>
                  <a:close/>
                </a:path>
                <a:path w="318134" h="313689">
                  <a:moveTo>
                    <a:pt x="55016" y="43180"/>
                  </a:moveTo>
                  <a:lnTo>
                    <a:pt x="54343" y="43484"/>
                  </a:lnTo>
                  <a:lnTo>
                    <a:pt x="53644" y="44234"/>
                  </a:lnTo>
                  <a:lnTo>
                    <a:pt x="55016" y="43180"/>
                  </a:lnTo>
                  <a:close/>
                </a:path>
                <a:path w="318134" h="313689">
                  <a:moveTo>
                    <a:pt x="58013" y="281940"/>
                  </a:moveTo>
                  <a:lnTo>
                    <a:pt x="56108" y="280670"/>
                  </a:lnTo>
                  <a:lnTo>
                    <a:pt x="55968" y="280670"/>
                  </a:lnTo>
                  <a:lnTo>
                    <a:pt x="58013" y="281940"/>
                  </a:lnTo>
                  <a:close/>
                </a:path>
                <a:path w="318134" h="313689">
                  <a:moveTo>
                    <a:pt x="68351" y="33020"/>
                  </a:moveTo>
                  <a:lnTo>
                    <a:pt x="67805" y="33020"/>
                  </a:lnTo>
                  <a:lnTo>
                    <a:pt x="65265" y="34290"/>
                  </a:lnTo>
                  <a:lnTo>
                    <a:pt x="68351" y="33020"/>
                  </a:lnTo>
                  <a:close/>
                </a:path>
                <a:path w="318134" h="313689">
                  <a:moveTo>
                    <a:pt x="202806" y="304800"/>
                  </a:moveTo>
                  <a:lnTo>
                    <a:pt x="201650" y="304800"/>
                  </a:lnTo>
                  <a:lnTo>
                    <a:pt x="200914" y="305358"/>
                  </a:lnTo>
                  <a:lnTo>
                    <a:pt x="202806" y="304800"/>
                  </a:lnTo>
                  <a:close/>
                </a:path>
                <a:path w="318134" h="313689">
                  <a:moveTo>
                    <a:pt x="206451" y="303530"/>
                  </a:moveTo>
                  <a:lnTo>
                    <a:pt x="206070" y="303530"/>
                  </a:lnTo>
                  <a:lnTo>
                    <a:pt x="205816" y="303860"/>
                  </a:lnTo>
                  <a:lnTo>
                    <a:pt x="206451" y="303530"/>
                  </a:lnTo>
                  <a:close/>
                </a:path>
                <a:path w="318134" h="313689">
                  <a:moveTo>
                    <a:pt x="221843" y="297180"/>
                  </a:moveTo>
                  <a:lnTo>
                    <a:pt x="221145" y="297180"/>
                  </a:lnTo>
                  <a:lnTo>
                    <a:pt x="219417" y="298488"/>
                  </a:lnTo>
                  <a:lnTo>
                    <a:pt x="221843" y="297180"/>
                  </a:lnTo>
                  <a:close/>
                </a:path>
                <a:path w="318134" h="313689">
                  <a:moveTo>
                    <a:pt x="230962" y="12700"/>
                  </a:moveTo>
                  <a:lnTo>
                    <a:pt x="229247" y="11430"/>
                  </a:lnTo>
                  <a:lnTo>
                    <a:pt x="228320" y="11430"/>
                  </a:lnTo>
                  <a:lnTo>
                    <a:pt x="230962" y="12700"/>
                  </a:lnTo>
                  <a:close/>
                </a:path>
                <a:path w="318134" h="313689">
                  <a:moveTo>
                    <a:pt x="236181" y="289560"/>
                  </a:moveTo>
                  <a:lnTo>
                    <a:pt x="234937" y="290347"/>
                  </a:lnTo>
                  <a:lnTo>
                    <a:pt x="234645" y="290830"/>
                  </a:lnTo>
                  <a:lnTo>
                    <a:pt x="236181" y="289560"/>
                  </a:lnTo>
                  <a:close/>
                </a:path>
                <a:path w="318134" h="313689">
                  <a:moveTo>
                    <a:pt x="237921" y="288036"/>
                  </a:moveTo>
                  <a:lnTo>
                    <a:pt x="237413" y="288112"/>
                  </a:lnTo>
                  <a:lnTo>
                    <a:pt x="236740" y="288556"/>
                  </a:lnTo>
                  <a:lnTo>
                    <a:pt x="235953" y="289204"/>
                  </a:lnTo>
                  <a:lnTo>
                    <a:pt x="236804" y="288759"/>
                  </a:lnTo>
                  <a:lnTo>
                    <a:pt x="237274" y="288391"/>
                  </a:lnTo>
                  <a:lnTo>
                    <a:pt x="237477" y="288302"/>
                  </a:lnTo>
                  <a:lnTo>
                    <a:pt x="237921" y="288036"/>
                  </a:lnTo>
                  <a:close/>
                </a:path>
                <a:path w="318134" h="313689">
                  <a:moveTo>
                    <a:pt x="243725" y="284480"/>
                  </a:moveTo>
                  <a:lnTo>
                    <a:pt x="241922" y="285902"/>
                  </a:lnTo>
                  <a:lnTo>
                    <a:pt x="241579" y="286410"/>
                  </a:lnTo>
                  <a:lnTo>
                    <a:pt x="242036" y="286181"/>
                  </a:lnTo>
                  <a:lnTo>
                    <a:pt x="243725" y="284480"/>
                  </a:lnTo>
                  <a:close/>
                </a:path>
                <a:path w="318134" h="313689">
                  <a:moveTo>
                    <a:pt x="251320" y="278155"/>
                  </a:moveTo>
                  <a:lnTo>
                    <a:pt x="249021" y="280352"/>
                  </a:lnTo>
                  <a:lnTo>
                    <a:pt x="248246" y="280771"/>
                  </a:lnTo>
                  <a:lnTo>
                    <a:pt x="248983" y="280441"/>
                  </a:lnTo>
                  <a:lnTo>
                    <a:pt x="250317" y="279247"/>
                  </a:lnTo>
                  <a:lnTo>
                    <a:pt x="250964" y="278726"/>
                  </a:lnTo>
                  <a:lnTo>
                    <a:pt x="251320" y="278155"/>
                  </a:lnTo>
                  <a:close/>
                </a:path>
                <a:path w="318134" h="313689">
                  <a:moveTo>
                    <a:pt x="260311" y="271995"/>
                  </a:moveTo>
                  <a:lnTo>
                    <a:pt x="260045" y="272161"/>
                  </a:lnTo>
                  <a:lnTo>
                    <a:pt x="258876" y="273151"/>
                  </a:lnTo>
                  <a:lnTo>
                    <a:pt x="259359" y="273151"/>
                  </a:lnTo>
                  <a:lnTo>
                    <a:pt x="260311" y="271995"/>
                  </a:lnTo>
                  <a:close/>
                </a:path>
                <a:path w="318134" h="313689">
                  <a:moveTo>
                    <a:pt x="262064" y="34747"/>
                  </a:moveTo>
                  <a:lnTo>
                    <a:pt x="261874" y="34290"/>
                  </a:lnTo>
                  <a:lnTo>
                    <a:pt x="261581" y="34290"/>
                  </a:lnTo>
                  <a:lnTo>
                    <a:pt x="262064" y="34747"/>
                  </a:lnTo>
                  <a:close/>
                </a:path>
                <a:path w="318134" h="313689">
                  <a:moveTo>
                    <a:pt x="262343" y="269265"/>
                  </a:moveTo>
                  <a:lnTo>
                    <a:pt x="259308" y="271995"/>
                  </a:lnTo>
                  <a:lnTo>
                    <a:pt x="260311" y="271995"/>
                  </a:lnTo>
                  <a:lnTo>
                    <a:pt x="262343" y="269265"/>
                  </a:lnTo>
                  <a:close/>
                </a:path>
                <a:path w="318134" h="313689">
                  <a:moveTo>
                    <a:pt x="263867" y="268935"/>
                  </a:moveTo>
                  <a:lnTo>
                    <a:pt x="263385" y="269265"/>
                  </a:lnTo>
                  <a:lnTo>
                    <a:pt x="261137" y="271233"/>
                  </a:lnTo>
                  <a:lnTo>
                    <a:pt x="262255" y="270510"/>
                  </a:lnTo>
                  <a:lnTo>
                    <a:pt x="263867" y="268935"/>
                  </a:lnTo>
                  <a:close/>
                </a:path>
                <a:path w="318134" h="313689">
                  <a:moveTo>
                    <a:pt x="265353" y="267970"/>
                  </a:moveTo>
                  <a:lnTo>
                    <a:pt x="265188" y="267970"/>
                  </a:lnTo>
                  <a:lnTo>
                    <a:pt x="264756" y="268541"/>
                  </a:lnTo>
                  <a:lnTo>
                    <a:pt x="265353" y="267970"/>
                  </a:lnTo>
                  <a:close/>
                </a:path>
                <a:path w="318134" h="313689">
                  <a:moveTo>
                    <a:pt x="269379" y="263372"/>
                  </a:moveTo>
                  <a:lnTo>
                    <a:pt x="268554" y="264160"/>
                  </a:lnTo>
                  <a:lnTo>
                    <a:pt x="268681" y="264160"/>
                  </a:lnTo>
                  <a:lnTo>
                    <a:pt x="269379" y="263372"/>
                  </a:lnTo>
                  <a:close/>
                </a:path>
                <a:path w="318134" h="313689">
                  <a:moveTo>
                    <a:pt x="276415" y="255473"/>
                  </a:moveTo>
                  <a:lnTo>
                    <a:pt x="276110" y="255473"/>
                  </a:lnTo>
                  <a:lnTo>
                    <a:pt x="275018" y="256870"/>
                  </a:lnTo>
                  <a:lnTo>
                    <a:pt x="275526" y="256451"/>
                  </a:lnTo>
                  <a:lnTo>
                    <a:pt x="276415" y="255473"/>
                  </a:lnTo>
                  <a:close/>
                </a:path>
                <a:path w="318134" h="313689">
                  <a:moveTo>
                    <a:pt x="277266" y="255663"/>
                  </a:moveTo>
                  <a:lnTo>
                    <a:pt x="275145" y="257810"/>
                  </a:lnTo>
                  <a:lnTo>
                    <a:pt x="275475" y="257810"/>
                  </a:lnTo>
                  <a:lnTo>
                    <a:pt x="276796" y="256540"/>
                  </a:lnTo>
                  <a:lnTo>
                    <a:pt x="277266" y="255663"/>
                  </a:lnTo>
                  <a:close/>
                </a:path>
                <a:path w="318134" h="313689">
                  <a:moveTo>
                    <a:pt x="277469" y="253580"/>
                  </a:moveTo>
                  <a:lnTo>
                    <a:pt x="277317" y="253631"/>
                  </a:lnTo>
                  <a:lnTo>
                    <a:pt x="276072" y="254990"/>
                  </a:lnTo>
                  <a:lnTo>
                    <a:pt x="275869" y="255320"/>
                  </a:lnTo>
                  <a:lnTo>
                    <a:pt x="276898" y="254393"/>
                  </a:lnTo>
                  <a:lnTo>
                    <a:pt x="277088" y="254063"/>
                  </a:lnTo>
                  <a:lnTo>
                    <a:pt x="277469" y="253580"/>
                  </a:lnTo>
                  <a:close/>
                </a:path>
                <a:path w="318134" h="313689">
                  <a:moveTo>
                    <a:pt x="279654" y="253530"/>
                  </a:moveTo>
                  <a:lnTo>
                    <a:pt x="279031" y="254038"/>
                  </a:lnTo>
                  <a:lnTo>
                    <a:pt x="279336" y="254038"/>
                  </a:lnTo>
                  <a:lnTo>
                    <a:pt x="279654" y="253530"/>
                  </a:lnTo>
                  <a:close/>
                </a:path>
                <a:path w="318134" h="313689">
                  <a:moveTo>
                    <a:pt x="283895" y="246405"/>
                  </a:moveTo>
                  <a:lnTo>
                    <a:pt x="282727" y="247650"/>
                  </a:lnTo>
                  <a:lnTo>
                    <a:pt x="282295" y="248361"/>
                  </a:lnTo>
                  <a:lnTo>
                    <a:pt x="282270" y="248920"/>
                  </a:lnTo>
                  <a:lnTo>
                    <a:pt x="283895" y="246405"/>
                  </a:lnTo>
                  <a:close/>
                </a:path>
                <a:path w="318134" h="313689">
                  <a:moveTo>
                    <a:pt x="289242" y="238709"/>
                  </a:moveTo>
                  <a:lnTo>
                    <a:pt x="287312" y="241985"/>
                  </a:lnTo>
                  <a:lnTo>
                    <a:pt x="288417" y="240588"/>
                  </a:lnTo>
                  <a:lnTo>
                    <a:pt x="289242" y="238709"/>
                  </a:lnTo>
                  <a:close/>
                </a:path>
                <a:path w="318134" h="313689">
                  <a:moveTo>
                    <a:pt x="293230" y="233718"/>
                  </a:moveTo>
                  <a:lnTo>
                    <a:pt x="292938" y="233718"/>
                  </a:lnTo>
                  <a:lnTo>
                    <a:pt x="292493" y="233718"/>
                  </a:lnTo>
                  <a:lnTo>
                    <a:pt x="292366" y="233718"/>
                  </a:lnTo>
                  <a:lnTo>
                    <a:pt x="291833" y="234950"/>
                  </a:lnTo>
                  <a:lnTo>
                    <a:pt x="293230" y="233718"/>
                  </a:lnTo>
                  <a:close/>
                </a:path>
                <a:path w="318134" h="313689">
                  <a:moveTo>
                    <a:pt x="294119" y="231140"/>
                  </a:moveTo>
                  <a:lnTo>
                    <a:pt x="293789" y="231140"/>
                  </a:lnTo>
                  <a:lnTo>
                    <a:pt x="293522" y="231952"/>
                  </a:lnTo>
                  <a:lnTo>
                    <a:pt x="294119" y="231140"/>
                  </a:lnTo>
                  <a:close/>
                </a:path>
                <a:path w="318134" h="313689">
                  <a:moveTo>
                    <a:pt x="294728" y="231000"/>
                  </a:moveTo>
                  <a:lnTo>
                    <a:pt x="294500" y="231140"/>
                  </a:lnTo>
                  <a:lnTo>
                    <a:pt x="293370" y="232410"/>
                  </a:lnTo>
                  <a:lnTo>
                    <a:pt x="293141" y="233070"/>
                  </a:lnTo>
                  <a:lnTo>
                    <a:pt x="293712" y="233070"/>
                  </a:lnTo>
                  <a:lnTo>
                    <a:pt x="293954" y="232410"/>
                  </a:lnTo>
                  <a:lnTo>
                    <a:pt x="294728" y="231000"/>
                  </a:lnTo>
                  <a:close/>
                </a:path>
                <a:path w="318134" h="313689">
                  <a:moveTo>
                    <a:pt x="295021" y="230809"/>
                  </a:moveTo>
                  <a:lnTo>
                    <a:pt x="294855" y="230911"/>
                  </a:lnTo>
                  <a:lnTo>
                    <a:pt x="294932" y="231140"/>
                  </a:lnTo>
                  <a:lnTo>
                    <a:pt x="295021" y="230809"/>
                  </a:lnTo>
                  <a:close/>
                </a:path>
                <a:path w="318134" h="313689">
                  <a:moveTo>
                    <a:pt x="295630" y="228600"/>
                  </a:moveTo>
                  <a:lnTo>
                    <a:pt x="294119" y="231140"/>
                  </a:lnTo>
                  <a:lnTo>
                    <a:pt x="294500" y="231140"/>
                  </a:lnTo>
                  <a:lnTo>
                    <a:pt x="295033" y="230543"/>
                  </a:lnTo>
                  <a:lnTo>
                    <a:pt x="295173" y="230238"/>
                  </a:lnTo>
                  <a:lnTo>
                    <a:pt x="295630" y="228600"/>
                  </a:lnTo>
                  <a:close/>
                </a:path>
                <a:path w="318134" h="313689">
                  <a:moveTo>
                    <a:pt x="296062" y="229870"/>
                  </a:moveTo>
                  <a:lnTo>
                    <a:pt x="295643" y="230200"/>
                  </a:lnTo>
                  <a:lnTo>
                    <a:pt x="295643" y="229870"/>
                  </a:lnTo>
                  <a:lnTo>
                    <a:pt x="295313" y="230238"/>
                  </a:lnTo>
                  <a:lnTo>
                    <a:pt x="295097" y="230543"/>
                  </a:lnTo>
                  <a:lnTo>
                    <a:pt x="295021" y="230809"/>
                  </a:lnTo>
                  <a:lnTo>
                    <a:pt x="295592" y="230301"/>
                  </a:lnTo>
                  <a:lnTo>
                    <a:pt x="295567" y="230543"/>
                  </a:lnTo>
                  <a:lnTo>
                    <a:pt x="296062" y="229870"/>
                  </a:lnTo>
                  <a:close/>
                </a:path>
                <a:path w="318134" h="313689">
                  <a:moveTo>
                    <a:pt x="296748" y="226733"/>
                  </a:moveTo>
                  <a:lnTo>
                    <a:pt x="296354" y="227266"/>
                  </a:lnTo>
                  <a:lnTo>
                    <a:pt x="296202" y="228053"/>
                  </a:lnTo>
                  <a:lnTo>
                    <a:pt x="295770" y="228765"/>
                  </a:lnTo>
                  <a:lnTo>
                    <a:pt x="295935" y="228600"/>
                  </a:lnTo>
                  <a:lnTo>
                    <a:pt x="296430" y="227888"/>
                  </a:lnTo>
                  <a:lnTo>
                    <a:pt x="296519" y="227406"/>
                  </a:lnTo>
                  <a:lnTo>
                    <a:pt x="296392" y="227469"/>
                  </a:lnTo>
                  <a:lnTo>
                    <a:pt x="296748" y="226733"/>
                  </a:lnTo>
                  <a:close/>
                </a:path>
                <a:path w="318134" h="313689">
                  <a:moveTo>
                    <a:pt x="310197" y="106680"/>
                  </a:moveTo>
                  <a:lnTo>
                    <a:pt x="299974" y="80010"/>
                  </a:lnTo>
                  <a:lnTo>
                    <a:pt x="298361" y="76200"/>
                  </a:lnTo>
                  <a:lnTo>
                    <a:pt x="296570" y="73660"/>
                  </a:lnTo>
                  <a:lnTo>
                    <a:pt x="284581" y="55880"/>
                  </a:lnTo>
                  <a:lnTo>
                    <a:pt x="270103" y="39370"/>
                  </a:lnTo>
                  <a:lnTo>
                    <a:pt x="253301" y="25400"/>
                  </a:lnTo>
                  <a:lnTo>
                    <a:pt x="233553" y="13512"/>
                  </a:lnTo>
                  <a:lnTo>
                    <a:pt x="234238" y="14071"/>
                  </a:lnTo>
                  <a:lnTo>
                    <a:pt x="234746" y="14376"/>
                  </a:lnTo>
                  <a:lnTo>
                    <a:pt x="235673" y="15240"/>
                  </a:lnTo>
                  <a:lnTo>
                    <a:pt x="234238" y="14071"/>
                  </a:lnTo>
                  <a:lnTo>
                    <a:pt x="232778" y="14071"/>
                  </a:lnTo>
                  <a:lnTo>
                    <a:pt x="232460" y="12700"/>
                  </a:lnTo>
                  <a:lnTo>
                    <a:pt x="230962" y="12700"/>
                  </a:lnTo>
                  <a:lnTo>
                    <a:pt x="230301" y="12700"/>
                  </a:lnTo>
                  <a:lnTo>
                    <a:pt x="228257" y="11430"/>
                  </a:lnTo>
                  <a:lnTo>
                    <a:pt x="225679" y="10160"/>
                  </a:lnTo>
                  <a:lnTo>
                    <a:pt x="223037" y="8890"/>
                  </a:lnTo>
                  <a:lnTo>
                    <a:pt x="207225" y="3810"/>
                  </a:lnTo>
                  <a:lnTo>
                    <a:pt x="199021" y="2540"/>
                  </a:lnTo>
                  <a:lnTo>
                    <a:pt x="198208" y="2540"/>
                  </a:lnTo>
                  <a:lnTo>
                    <a:pt x="193332" y="1333"/>
                  </a:lnTo>
                  <a:lnTo>
                    <a:pt x="185089" y="0"/>
                  </a:lnTo>
                  <a:lnTo>
                    <a:pt x="184543" y="1282"/>
                  </a:lnTo>
                  <a:lnTo>
                    <a:pt x="177393" y="0"/>
                  </a:lnTo>
                  <a:lnTo>
                    <a:pt x="154520" y="0"/>
                  </a:lnTo>
                  <a:lnTo>
                    <a:pt x="132054" y="2540"/>
                  </a:lnTo>
                  <a:lnTo>
                    <a:pt x="121069" y="5080"/>
                  </a:lnTo>
                  <a:lnTo>
                    <a:pt x="99656" y="12700"/>
                  </a:lnTo>
                  <a:lnTo>
                    <a:pt x="89281" y="17780"/>
                  </a:lnTo>
                  <a:lnTo>
                    <a:pt x="77355" y="23863"/>
                  </a:lnTo>
                  <a:lnTo>
                    <a:pt x="77355" y="26568"/>
                  </a:lnTo>
                  <a:lnTo>
                    <a:pt x="76530" y="27127"/>
                  </a:lnTo>
                  <a:lnTo>
                    <a:pt x="74930" y="27940"/>
                  </a:lnTo>
                  <a:lnTo>
                    <a:pt x="77355" y="26568"/>
                  </a:lnTo>
                  <a:lnTo>
                    <a:pt x="77355" y="23863"/>
                  </a:lnTo>
                  <a:lnTo>
                    <a:pt x="69354" y="27940"/>
                  </a:lnTo>
                  <a:lnTo>
                    <a:pt x="53276" y="41529"/>
                  </a:lnTo>
                  <a:lnTo>
                    <a:pt x="53276" y="43180"/>
                  </a:lnTo>
                  <a:lnTo>
                    <a:pt x="53098" y="43484"/>
                  </a:lnTo>
                  <a:lnTo>
                    <a:pt x="52349" y="44234"/>
                  </a:lnTo>
                  <a:lnTo>
                    <a:pt x="53276" y="43180"/>
                  </a:lnTo>
                  <a:lnTo>
                    <a:pt x="53276" y="41529"/>
                  </a:lnTo>
                  <a:lnTo>
                    <a:pt x="51320" y="43180"/>
                  </a:lnTo>
                  <a:lnTo>
                    <a:pt x="42392" y="52362"/>
                  </a:lnTo>
                  <a:lnTo>
                    <a:pt x="42392" y="54610"/>
                  </a:lnTo>
                  <a:lnTo>
                    <a:pt x="40373" y="56781"/>
                  </a:lnTo>
                  <a:lnTo>
                    <a:pt x="41046" y="55880"/>
                  </a:lnTo>
                  <a:lnTo>
                    <a:pt x="42392" y="54610"/>
                  </a:lnTo>
                  <a:lnTo>
                    <a:pt x="42392" y="52362"/>
                  </a:lnTo>
                  <a:lnTo>
                    <a:pt x="35255" y="59690"/>
                  </a:lnTo>
                  <a:lnTo>
                    <a:pt x="21272" y="77470"/>
                  </a:lnTo>
                  <a:lnTo>
                    <a:pt x="20269" y="80010"/>
                  </a:lnTo>
                  <a:lnTo>
                    <a:pt x="15227" y="88900"/>
                  </a:lnTo>
                  <a:lnTo>
                    <a:pt x="14325" y="90170"/>
                  </a:lnTo>
                  <a:lnTo>
                    <a:pt x="14135" y="91440"/>
                  </a:lnTo>
                  <a:lnTo>
                    <a:pt x="13690" y="92710"/>
                  </a:lnTo>
                  <a:lnTo>
                    <a:pt x="12293" y="97790"/>
                  </a:lnTo>
                  <a:lnTo>
                    <a:pt x="11391" y="99060"/>
                  </a:lnTo>
                  <a:lnTo>
                    <a:pt x="9385" y="104140"/>
                  </a:lnTo>
                  <a:lnTo>
                    <a:pt x="9550" y="104140"/>
                  </a:lnTo>
                  <a:lnTo>
                    <a:pt x="8978" y="105994"/>
                  </a:lnTo>
                  <a:lnTo>
                    <a:pt x="9321" y="105410"/>
                  </a:lnTo>
                  <a:lnTo>
                    <a:pt x="8978" y="107950"/>
                  </a:lnTo>
                  <a:lnTo>
                    <a:pt x="7785" y="109220"/>
                  </a:lnTo>
                  <a:lnTo>
                    <a:pt x="7048" y="111760"/>
                  </a:lnTo>
                  <a:lnTo>
                    <a:pt x="7251" y="111760"/>
                  </a:lnTo>
                  <a:lnTo>
                    <a:pt x="6972" y="113030"/>
                  </a:lnTo>
                  <a:lnTo>
                    <a:pt x="6311" y="115570"/>
                  </a:lnTo>
                  <a:lnTo>
                    <a:pt x="6146" y="116840"/>
                  </a:lnTo>
                  <a:lnTo>
                    <a:pt x="5778" y="116840"/>
                  </a:lnTo>
                  <a:lnTo>
                    <a:pt x="4508" y="120650"/>
                  </a:lnTo>
                  <a:lnTo>
                    <a:pt x="2603" y="132080"/>
                  </a:lnTo>
                  <a:lnTo>
                    <a:pt x="1295" y="142240"/>
                  </a:lnTo>
                  <a:lnTo>
                    <a:pt x="520" y="152400"/>
                  </a:lnTo>
                  <a:lnTo>
                    <a:pt x="482" y="153670"/>
                  </a:lnTo>
                  <a:lnTo>
                    <a:pt x="368" y="157480"/>
                  </a:lnTo>
                  <a:lnTo>
                    <a:pt x="266" y="161290"/>
                  </a:lnTo>
                  <a:lnTo>
                    <a:pt x="419" y="161290"/>
                  </a:lnTo>
                  <a:lnTo>
                    <a:pt x="469" y="162560"/>
                  </a:lnTo>
                  <a:lnTo>
                    <a:pt x="0" y="163830"/>
                  </a:lnTo>
                  <a:lnTo>
                    <a:pt x="800" y="167640"/>
                  </a:lnTo>
                  <a:lnTo>
                    <a:pt x="736" y="168910"/>
                  </a:lnTo>
                  <a:lnTo>
                    <a:pt x="3073" y="168910"/>
                  </a:lnTo>
                  <a:lnTo>
                    <a:pt x="3136" y="166370"/>
                  </a:lnTo>
                  <a:lnTo>
                    <a:pt x="3390" y="166370"/>
                  </a:lnTo>
                  <a:lnTo>
                    <a:pt x="3403" y="165100"/>
                  </a:lnTo>
                  <a:lnTo>
                    <a:pt x="3022" y="162560"/>
                  </a:lnTo>
                  <a:lnTo>
                    <a:pt x="2921" y="160020"/>
                  </a:lnTo>
                  <a:lnTo>
                    <a:pt x="3276" y="158750"/>
                  </a:lnTo>
                  <a:lnTo>
                    <a:pt x="3378" y="152400"/>
                  </a:lnTo>
                  <a:lnTo>
                    <a:pt x="3568" y="149860"/>
                  </a:lnTo>
                  <a:lnTo>
                    <a:pt x="3340" y="147320"/>
                  </a:lnTo>
                  <a:lnTo>
                    <a:pt x="4267" y="144780"/>
                  </a:lnTo>
                  <a:lnTo>
                    <a:pt x="3835" y="143510"/>
                  </a:lnTo>
                  <a:lnTo>
                    <a:pt x="3975" y="142240"/>
                  </a:lnTo>
                  <a:lnTo>
                    <a:pt x="3771" y="140970"/>
                  </a:lnTo>
                  <a:lnTo>
                    <a:pt x="3911" y="139700"/>
                  </a:lnTo>
                  <a:lnTo>
                    <a:pt x="4178" y="139700"/>
                  </a:lnTo>
                  <a:lnTo>
                    <a:pt x="4470" y="140970"/>
                  </a:lnTo>
                  <a:lnTo>
                    <a:pt x="4546" y="139700"/>
                  </a:lnTo>
                  <a:lnTo>
                    <a:pt x="4800" y="135890"/>
                  </a:lnTo>
                  <a:lnTo>
                    <a:pt x="4826" y="135470"/>
                  </a:lnTo>
                  <a:lnTo>
                    <a:pt x="4876" y="135343"/>
                  </a:lnTo>
                  <a:lnTo>
                    <a:pt x="5067" y="134620"/>
                  </a:lnTo>
                  <a:lnTo>
                    <a:pt x="5473" y="133350"/>
                  </a:lnTo>
                  <a:lnTo>
                    <a:pt x="5461" y="130810"/>
                  </a:lnTo>
                  <a:lnTo>
                    <a:pt x="5753" y="128270"/>
                  </a:lnTo>
                  <a:lnTo>
                    <a:pt x="6299" y="124460"/>
                  </a:lnTo>
                  <a:lnTo>
                    <a:pt x="6438" y="125730"/>
                  </a:lnTo>
                  <a:lnTo>
                    <a:pt x="6273" y="127000"/>
                  </a:lnTo>
                  <a:lnTo>
                    <a:pt x="6972" y="124460"/>
                  </a:lnTo>
                  <a:lnTo>
                    <a:pt x="7327" y="121920"/>
                  </a:lnTo>
                  <a:lnTo>
                    <a:pt x="7632" y="120650"/>
                  </a:lnTo>
                  <a:lnTo>
                    <a:pt x="7912" y="119380"/>
                  </a:lnTo>
                  <a:lnTo>
                    <a:pt x="8382" y="116840"/>
                  </a:lnTo>
                  <a:lnTo>
                    <a:pt x="8483" y="115570"/>
                  </a:lnTo>
                  <a:lnTo>
                    <a:pt x="8763" y="114744"/>
                  </a:lnTo>
                  <a:lnTo>
                    <a:pt x="9550" y="110490"/>
                  </a:lnTo>
                  <a:lnTo>
                    <a:pt x="8915" y="114300"/>
                  </a:lnTo>
                  <a:lnTo>
                    <a:pt x="8763" y="114744"/>
                  </a:lnTo>
                  <a:lnTo>
                    <a:pt x="8382" y="116840"/>
                  </a:lnTo>
                  <a:lnTo>
                    <a:pt x="8331" y="117589"/>
                  </a:lnTo>
                  <a:lnTo>
                    <a:pt x="8572" y="116840"/>
                  </a:lnTo>
                  <a:lnTo>
                    <a:pt x="8674" y="117843"/>
                  </a:lnTo>
                  <a:lnTo>
                    <a:pt x="8813" y="117589"/>
                  </a:lnTo>
                  <a:lnTo>
                    <a:pt x="8991" y="116840"/>
                  </a:lnTo>
                  <a:lnTo>
                    <a:pt x="9525" y="113030"/>
                  </a:lnTo>
                  <a:lnTo>
                    <a:pt x="10464" y="110490"/>
                  </a:lnTo>
                  <a:lnTo>
                    <a:pt x="11595" y="106680"/>
                  </a:lnTo>
                  <a:lnTo>
                    <a:pt x="11912" y="105410"/>
                  </a:lnTo>
                  <a:lnTo>
                    <a:pt x="12560" y="102870"/>
                  </a:lnTo>
                  <a:lnTo>
                    <a:pt x="14541" y="96824"/>
                  </a:lnTo>
                  <a:lnTo>
                    <a:pt x="14541" y="96520"/>
                  </a:lnTo>
                  <a:lnTo>
                    <a:pt x="15062" y="95250"/>
                  </a:lnTo>
                  <a:lnTo>
                    <a:pt x="14643" y="96520"/>
                  </a:lnTo>
                  <a:lnTo>
                    <a:pt x="14566" y="97790"/>
                  </a:lnTo>
                  <a:lnTo>
                    <a:pt x="14732" y="96824"/>
                  </a:lnTo>
                  <a:lnTo>
                    <a:pt x="14782" y="96520"/>
                  </a:lnTo>
                  <a:lnTo>
                    <a:pt x="15354" y="95250"/>
                  </a:lnTo>
                  <a:lnTo>
                    <a:pt x="15836" y="92710"/>
                  </a:lnTo>
                  <a:lnTo>
                    <a:pt x="16052" y="92710"/>
                  </a:lnTo>
                  <a:lnTo>
                    <a:pt x="16586" y="91440"/>
                  </a:lnTo>
                  <a:lnTo>
                    <a:pt x="18161" y="88900"/>
                  </a:lnTo>
                  <a:lnTo>
                    <a:pt x="17703" y="88900"/>
                  </a:lnTo>
                  <a:lnTo>
                    <a:pt x="20548" y="85090"/>
                  </a:lnTo>
                  <a:lnTo>
                    <a:pt x="22644" y="80010"/>
                  </a:lnTo>
                  <a:lnTo>
                    <a:pt x="26289" y="74930"/>
                  </a:lnTo>
                  <a:lnTo>
                    <a:pt x="25819" y="76200"/>
                  </a:lnTo>
                  <a:lnTo>
                    <a:pt x="25450" y="77089"/>
                  </a:lnTo>
                  <a:lnTo>
                    <a:pt x="27063" y="74930"/>
                  </a:lnTo>
                  <a:lnTo>
                    <a:pt x="29895" y="71120"/>
                  </a:lnTo>
                  <a:lnTo>
                    <a:pt x="30886" y="69253"/>
                  </a:lnTo>
                  <a:lnTo>
                    <a:pt x="31445" y="68364"/>
                  </a:lnTo>
                  <a:lnTo>
                    <a:pt x="31242" y="68605"/>
                  </a:lnTo>
                  <a:lnTo>
                    <a:pt x="31940" y="67310"/>
                  </a:lnTo>
                  <a:lnTo>
                    <a:pt x="31407" y="68580"/>
                  </a:lnTo>
                  <a:lnTo>
                    <a:pt x="32270" y="67310"/>
                  </a:lnTo>
                  <a:lnTo>
                    <a:pt x="33147" y="66040"/>
                  </a:lnTo>
                  <a:lnTo>
                    <a:pt x="34264" y="64770"/>
                  </a:lnTo>
                  <a:lnTo>
                    <a:pt x="35382" y="63500"/>
                  </a:lnTo>
                  <a:lnTo>
                    <a:pt x="36029" y="62230"/>
                  </a:lnTo>
                  <a:lnTo>
                    <a:pt x="35179" y="63500"/>
                  </a:lnTo>
                  <a:lnTo>
                    <a:pt x="33655" y="64770"/>
                  </a:lnTo>
                  <a:lnTo>
                    <a:pt x="35890" y="62230"/>
                  </a:lnTo>
                  <a:lnTo>
                    <a:pt x="37261" y="60960"/>
                  </a:lnTo>
                  <a:lnTo>
                    <a:pt x="40093" y="57150"/>
                  </a:lnTo>
                  <a:lnTo>
                    <a:pt x="40640" y="57150"/>
                  </a:lnTo>
                  <a:lnTo>
                    <a:pt x="41427" y="55880"/>
                  </a:lnTo>
                  <a:lnTo>
                    <a:pt x="42786" y="54610"/>
                  </a:lnTo>
                  <a:lnTo>
                    <a:pt x="45504" y="52070"/>
                  </a:lnTo>
                  <a:lnTo>
                    <a:pt x="45974" y="52070"/>
                  </a:lnTo>
                  <a:lnTo>
                    <a:pt x="46393" y="50800"/>
                  </a:lnTo>
                  <a:lnTo>
                    <a:pt x="46875" y="50800"/>
                  </a:lnTo>
                  <a:lnTo>
                    <a:pt x="48412" y="48260"/>
                  </a:lnTo>
                  <a:lnTo>
                    <a:pt x="47790" y="49530"/>
                  </a:lnTo>
                  <a:lnTo>
                    <a:pt x="48882" y="48260"/>
                  </a:lnTo>
                  <a:lnTo>
                    <a:pt x="50203" y="46990"/>
                  </a:lnTo>
                  <a:lnTo>
                    <a:pt x="51790" y="45720"/>
                  </a:lnTo>
                  <a:lnTo>
                    <a:pt x="52527" y="44450"/>
                  </a:lnTo>
                  <a:lnTo>
                    <a:pt x="52666" y="44234"/>
                  </a:lnTo>
                  <a:lnTo>
                    <a:pt x="54343" y="43484"/>
                  </a:lnTo>
                  <a:lnTo>
                    <a:pt x="54622" y="43180"/>
                  </a:lnTo>
                  <a:lnTo>
                    <a:pt x="57023" y="40640"/>
                  </a:lnTo>
                  <a:lnTo>
                    <a:pt x="58686" y="39370"/>
                  </a:lnTo>
                  <a:lnTo>
                    <a:pt x="60883" y="36830"/>
                  </a:lnTo>
                  <a:lnTo>
                    <a:pt x="62077" y="36830"/>
                  </a:lnTo>
                  <a:lnTo>
                    <a:pt x="65735" y="33020"/>
                  </a:lnTo>
                  <a:lnTo>
                    <a:pt x="65913" y="33020"/>
                  </a:lnTo>
                  <a:lnTo>
                    <a:pt x="67005" y="33020"/>
                  </a:lnTo>
                  <a:lnTo>
                    <a:pt x="69748" y="31750"/>
                  </a:lnTo>
                  <a:lnTo>
                    <a:pt x="75501" y="27940"/>
                  </a:lnTo>
                  <a:lnTo>
                    <a:pt x="78955" y="25654"/>
                  </a:lnTo>
                  <a:lnTo>
                    <a:pt x="81635" y="24130"/>
                  </a:lnTo>
                  <a:lnTo>
                    <a:pt x="81292" y="24130"/>
                  </a:lnTo>
                  <a:lnTo>
                    <a:pt x="83223" y="22860"/>
                  </a:lnTo>
                  <a:lnTo>
                    <a:pt x="84937" y="22860"/>
                  </a:lnTo>
                  <a:lnTo>
                    <a:pt x="86982" y="21590"/>
                  </a:lnTo>
                  <a:lnTo>
                    <a:pt x="89027" y="20320"/>
                  </a:lnTo>
                  <a:lnTo>
                    <a:pt x="92875" y="17780"/>
                  </a:lnTo>
                  <a:lnTo>
                    <a:pt x="96862" y="16510"/>
                  </a:lnTo>
                  <a:lnTo>
                    <a:pt x="96659" y="16510"/>
                  </a:lnTo>
                  <a:lnTo>
                    <a:pt x="100215" y="15240"/>
                  </a:lnTo>
                  <a:lnTo>
                    <a:pt x="105905" y="12700"/>
                  </a:lnTo>
                  <a:lnTo>
                    <a:pt x="109537" y="11430"/>
                  </a:lnTo>
                  <a:lnTo>
                    <a:pt x="109385" y="11430"/>
                  </a:lnTo>
                  <a:lnTo>
                    <a:pt x="108826" y="11430"/>
                  </a:lnTo>
                  <a:lnTo>
                    <a:pt x="112826" y="10160"/>
                  </a:lnTo>
                  <a:lnTo>
                    <a:pt x="109385" y="11430"/>
                  </a:lnTo>
                  <a:lnTo>
                    <a:pt x="114033" y="10160"/>
                  </a:lnTo>
                  <a:lnTo>
                    <a:pt x="113042" y="10160"/>
                  </a:lnTo>
                  <a:lnTo>
                    <a:pt x="115824" y="8890"/>
                  </a:lnTo>
                  <a:lnTo>
                    <a:pt x="118541" y="8890"/>
                  </a:lnTo>
                  <a:lnTo>
                    <a:pt x="121780" y="7620"/>
                  </a:lnTo>
                  <a:lnTo>
                    <a:pt x="123748" y="7620"/>
                  </a:lnTo>
                  <a:lnTo>
                    <a:pt x="127177" y="6350"/>
                  </a:lnTo>
                  <a:lnTo>
                    <a:pt x="129667" y="5080"/>
                  </a:lnTo>
                  <a:lnTo>
                    <a:pt x="130098" y="5080"/>
                  </a:lnTo>
                  <a:lnTo>
                    <a:pt x="129717" y="6350"/>
                  </a:lnTo>
                  <a:lnTo>
                    <a:pt x="131584" y="6350"/>
                  </a:lnTo>
                  <a:lnTo>
                    <a:pt x="131699" y="5080"/>
                  </a:lnTo>
                  <a:lnTo>
                    <a:pt x="136334" y="5080"/>
                  </a:lnTo>
                  <a:lnTo>
                    <a:pt x="137680" y="3810"/>
                  </a:lnTo>
                  <a:lnTo>
                    <a:pt x="143814" y="3810"/>
                  </a:lnTo>
                  <a:lnTo>
                    <a:pt x="144907" y="2540"/>
                  </a:lnTo>
                  <a:lnTo>
                    <a:pt x="146672" y="3810"/>
                  </a:lnTo>
                  <a:lnTo>
                    <a:pt x="158242" y="2540"/>
                  </a:lnTo>
                  <a:lnTo>
                    <a:pt x="181546" y="2540"/>
                  </a:lnTo>
                  <a:lnTo>
                    <a:pt x="190741" y="3556"/>
                  </a:lnTo>
                  <a:lnTo>
                    <a:pt x="191058" y="3810"/>
                  </a:lnTo>
                  <a:lnTo>
                    <a:pt x="193065" y="3810"/>
                  </a:lnTo>
                  <a:lnTo>
                    <a:pt x="195541" y="3810"/>
                  </a:lnTo>
                  <a:lnTo>
                    <a:pt x="198450" y="3810"/>
                  </a:lnTo>
                  <a:lnTo>
                    <a:pt x="200444" y="5080"/>
                  </a:lnTo>
                  <a:lnTo>
                    <a:pt x="203492" y="5080"/>
                  </a:lnTo>
                  <a:lnTo>
                    <a:pt x="205752" y="6350"/>
                  </a:lnTo>
                  <a:lnTo>
                    <a:pt x="208241" y="7620"/>
                  </a:lnTo>
                  <a:lnTo>
                    <a:pt x="213347" y="7620"/>
                  </a:lnTo>
                  <a:lnTo>
                    <a:pt x="214426" y="8890"/>
                  </a:lnTo>
                  <a:lnTo>
                    <a:pt x="217144" y="10160"/>
                  </a:lnTo>
                  <a:lnTo>
                    <a:pt x="216827" y="10160"/>
                  </a:lnTo>
                  <a:lnTo>
                    <a:pt x="220319" y="11430"/>
                  </a:lnTo>
                  <a:lnTo>
                    <a:pt x="224167" y="11430"/>
                  </a:lnTo>
                  <a:lnTo>
                    <a:pt x="225374" y="12700"/>
                  </a:lnTo>
                  <a:lnTo>
                    <a:pt x="228600" y="14071"/>
                  </a:lnTo>
                  <a:lnTo>
                    <a:pt x="231686" y="15240"/>
                  </a:lnTo>
                  <a:lnTo>
                    <a:pt x="231940" y="15240"/>
                  </a:lnTo>
                  <a:lnTo>
                    <a:pt x="232549" y="15633"/>
                  </a:lnTo>
                  <a:lnTo>
                    <a:pt x="232321" y="15240"/>
                  </a:lnTo>
                  <a:lnTo>
                    <a:pt x="232549" y="15633"/>
                  </a:lnTo>
                  <a:lnTo>
                    <a:pt x="240017" y="20320"/>
                  </a:lnTo>
                  <a:lnTo>
                    <a:pt x="262216" y="34886"/>
                  </a:lnTo>
                  <a:lnTo>
                    <a:pt x="264325" y="36830"/>
                  </a:lnTo>
                  <a:lnTo>
                    <a:pt x="266649" y="39370"/>
                  </a:lnTo>
                  <a:lnTo>
                    <a:pt x="268922" y="40640"/>
                  </a:lnTo>
                  <a:lnTo>
                    <a:pt x="271246" y="43180"/>
                  </a:lnTo>
                  <a:lnTo>
                    <a:pt x="273202" y="45720"/>
                  </a:lnTo>
                  <a:lnTo>
                    <a:pt x="275094" y="46990"/>
                  </a:lnTo>
                  <a:lnTo>
                    <a:pt x="276504" y="48260"/>
                  </a:lnTo>
                  <a:lnTo>
                    <a:pt x="277482" y="49530"/>
                  </a:lnTo>
                  <a:lnTo>
                    <a:pt x="277241" y="49530"/>
                  </a:lnTo>
                  <a:lnTo>
                    <a:pt x="277977" y="50800"/>
                  </a:lnTo>
                  <a:lnTo>
                    <a:pt x="279044" y="50800"/>
                  </a:lnTo>
                  <a:lnTo>
                    <a:pt x="281825" y="54610"/>
                  </a:lnTo>
                  <a:lnTo>
                    <a:pt x="282536" y="55880"/>
                  </a:lnTo>
                  <a:lnTo>
                    <a:pt x="282168" y="55880"/>
                  </a:lnTo>
                  <a:lnTo>
                    <a:pt x="284073" y="57150"/>
                  </a:lnTo>
                  <a:lnTo>
                    <a:pt x="286537" y="59690"/>
                  </a:lnTo>
                  <a:lnTo>
                    <a:pt x="288036" y="62230"/>
                  </a:lnTo>
                  <a:lnTo>
                    <a:pt x="287413" y="62230"/>
                  </a:lnTo>
                  <a:lnTo>
                    <a:pt x="293624" y="72390"/>
                  </a:lnTo>
                  <a:lnTo>
                    <a:pt x="299300" y="83820"/>
                  </a:lnTo>
                  <a:lnTo>
                    <a:pt x="304152" y="93980"/>
                  </a:lnTo>
                  <a:lnTo>
                    <a:pt x="307860" y="104140"/>
                  </a:lnTo>
                  <a:lnTo>
                    <a:pt x="308648" y="106680"/>
                  </a:lnTo>
                  <a:lnTo>
                    <a:pt x="310197" y="106680"/>
                  </a:lnTo>
                  <a:close/>
                </a:path>
                <a:path w="318134" h="313689">
                  <a:moveTo>
                    <a:pt x="315544" y="174028"/>
                  </a:moveTo>
                  <a:lnTo>
                    <a:pt x="315201" y="174028"/>
                  </a:lnTo>
                  <a:lnTo>
                    <a:pt x="314591" y="177800"/>
                  </a:lnTo>
                  <a:lnTo>
                    <a:pt x="313842" y="180340"/>
                  </a:lnTo>
                  <a:lnTo>
                    <a:pt x="313296" y="185420"/>
                  </a:lnTo>
                  <a:lnTo>
                    <a:pt x="313829" y="184150"/>
                  </a:lnTo>
                  <a:lnTo>
                    <a:pt x="313321" y="187960"/>
                  </a:lnTo>
                  <a:lnTo>
                    <a:pt x="313042" y="189230"/>
                  </a:lnTo>
                  <a:lnTo>
                    <a:pt x="312699" y="190500"/>
                  </a:lnTo>
                  <a:lnTo>
                    <a:pt x="312229" y="191770"/>
                  </a:lnTo>
                  <a:lnTo>
                    <a:pt x="312458" y="190500"/>
                  </a:lnTo>
                  <a:lnTo>
                    <a:pt x="311962" y="190500"/>
                  </a:lnTo>
                  <a:lnTo>
                    <a:pt x="311848" y="191770"/>
                  </a:lnTo>
                  <a:lnTo>
                    <a:pt x="311594" y="192709"/>
                  </a:lnTo>
                  <a:lnTo>
                    <a:pt x="311429" y="191770"/>
                  </a:lnTo>
                  <a:lnTo>
                    <a:pt x="311518" y="193040"/>
                  </a:lnTo>
                  <a:lnTo>
                    <a:pt x="311670" y="193040"/>
                  </a:lnTo>
                  <a:lnTo>
                    <a:pt x="309905" y="198704"/>
                  </a:lnTo>
                  <a:lnTo>
                    <a:pt x="309905" y="199390"/>
                  </a:lnTo>
                  <a:lnTo>
                    <a:pt x="309206" y="201930"/>
                  </a:lnTo>
                  <a:lnTo>
                    <a:pt x="308419" y="203200"/>
                  </a:lnTo>
                  <a:lnTo>
                    <a:pt x="308432" y="202806"/>
                  </a:lnTo>
                  <a:lnTo>
                    <a:pt x="308813" y="201930"/>
                  </a:lnTo>
                  <a:lnTo>
                    <a:pt x="309905" y="199390"/>
                  </a:lnTo>
                  <a:lnTo>
                    <a:pt x="309905" y="198704"/>
                  </a:lnTo>
                  <a:lnTo>
                    <a:pt x="309689" y="199390"/>
                  </a:lnTo>
                  <a:lnTo>
                    <a:pt x="309473" y="199390"/>
                  </a:lnTo>
                  <a:lnTo>
                    <a:pt x="308432" y="202666"/>
                  </a:lnTo>
                  <a:lnTo>
                    <a:pt x="308483" y="201930"/>
                  </a:lnTo>
                  <a:lnTo>
                    <a:pt x="307568" y="204470"/>
                  </a:lnTo>
                  <a:lnTo>
                    <a:pt x="306019" y="208280"/>
                  </a:lnTo>
                  <a:lnTo>
                    <a:pt x="304203" y="214630"/>
                  </a:lnTo>
                  <a:lnTo>
                    <a:pt x="301739" y="218440"/>
                  </a:lnTo>
                  <a:lnTo>
                    <a:pt x="300189" y="222250"/>
                  </a:lnTo>
                  <a:lnTo>
                    <a:pt x="298551" y="224790"/>
                  </a:lnTo>
                  <a:lnTo>
                    <a:pt x="297256" y="228600"/>
                  </a:lnTo>
                  <a:lnTo>
                    <a:pt x="295744" y="231140"/>
                  </a:lnTo>
                  <a:lnTo>
                    <a:pt x="296379" y="229870"/>
                  </a:lnTo>
                  <a:lnTo>
                    <a:pt x="296037" y="230238"/>
                  </a:lnTo>
                  <a:lnTo>
                    <a:pt x="295503" y="231140"/>
                  </a:lnTo>
                  <a:lnTo>
                    <a:pt x="295567" y="230543"/>
                  </a:lnTo>
                  <a:lnTo>
                    <a:pt x="294538" y="231952"/>
                  </a:lnTo>
                  <a:lnTo>
                    <a:pt x="290842" y="237490"/>
                  </a:lnTo>
                  <a:lnTo>
                    <a:pt x="288124" y="242570"/>
                  </a:lnTo>
                  <a:lnTo>
                    <a:pt x="287096" y="243840"/>
                  </a:lnTo>
                  <a:lnTo>
                    <a:pt x="286016" y="245110"/>
                  </a:lnTo>
                  <a:lnTo>
                    <a:pt x="285115" y="245110"/>
                  </a:lnTo>
                  <a:lnTo>
                    <a:pt x="283946" y="247650"/>
                  </a:lnTo>
                  <a:lnTo>
                    <a:pt x="281686" y="251460"/>
                  </a:lnTo>
                  <a:lnTo>
                    <a:pt x="280162" y="252945"/>
                  </a:lnTo>
                  <a:lnTo>
                    <a:pt x="280123" y="254038"/>
                  </a:lnTo>
                  <a:lnTo>
                    <a:pt x="279793" y="254038"/>
                  </a:lnTo>
                  <a:lnTo>
                    <a:pt x="279196" y="255270"/>
                  </a:lnTo>
                  <a:lnTo>
                    <a:pt x="278498" y="255270"/>
                  </a:lnTo>
                  <a:lnTo>
                    <a:pt x="277863" y="256540"/>
                  </a:lnTo>
                  <a:lnTo>
                    <a:pt x="277710" y="255663"/>
                  </a:lnTo>
                  <a:lnTo>
                    <a:pt x="278765" y="254647"/>
                  </a:lnTo>
                  <a:lnTo>
                    <a:pt x="277964" y="255270"/>
                  </a:lnTo>
                  <a:lnTo>
                    <a:pt x="278498" y="254647"/>
                  </a:lnTo>
                  <a:lnTo>
                    <a:pt x="282295" y="248361"/>
                  </a:lnTo>
                  <a:lnTo>
                    <a:pt x="282333" y="247650"/>
                  </a:lnTo>
                  <a:lnTo>
                    <a:pt x="280492" y="250190"/>
                  </a:lnTo>
                  <a:lnTo>
                    <a:pt x="280085" y="251460"/>
                  </a:lnTo>
                  <a:lnTo>
                    <a:pt x="278396" y="253530"/>
                  </a:lnTo>
                  <a:lnTo>
                    <a:pt x="277266" y="255663"/>
                  </a:lnTo>
                  <a:lnTo>
                    <a:pt x="276860" y="256540"/>
                  </a:lnTo>
                  <a:lnTo>
                    <a:pt x="274396" y="259080"/>
                  </a:lnTo>
                  <a:lnTo>
                    <a:pt x="273773" y="259080"/>
                  </a:lnTo>
                  <a:lnTo>
                    <a:pt x="273189" y="259080"/>
                  </a:lnTo>
                  <a:lnTo>
                    <a:pt x="272846" y="259702"/>
                  </a:lnTo>
                  <a:lnTo>
                    <a:pt x="272707" y="259791"/>
                  </a:lnTo>
                  <a:lnTo>
                    <a:pt x="271856" y="260350"/>
                  </a:lnTo>
                  <a:lnTo>
                    <a:pt x="272707" y="259791"/>
                  </a:lnTo>
                  <a:lnTo>
                    <a:pt x="272973" y="259080"/>
                  </a:lnTo>
                  <a:lnTo>
                    <a:pt x="271310" y="260350"/>
                  </a:lnTo>
                  <a:lnTo>
                    <a:pt x="268287" y="264160"/>
                  </a:lnTo>
                  <a:lnTo>
                    <a:pt x="270891" y="261620"/>
                  </a:lnTo>
                  <a:lnTo>
                    <a:pt x="269786" y="262890"/>
                  </a:lnTo>
                  <a:lnTo>
                    <a:pt x="271183" y="261620"/>
                  </a:lnTo>
                  <a:lnTo>
                    <a:pt x="272046" y="260794"/>
                  </a:lnTo>
                  <a:lnTo>
                    <a:pt x="269468" y="264160"/>
                  </a:lnTo>
                  <a:lnTo>
                    <a:pt x="268681" y="264160"/>
                  </a:lnTo>
                  <a:lnTo>
                    <a:pt x="267589" y="265430"/>
                  </a:lnTo>
                  <a:lnTo>
                    <a:pt x="267855" y="264160"/>
                  </a:lnTo>
                  <a:lnTo>
                    <a:pt x="265798" y="266788"/>
                  </a:lnTo>
                  <a:lnTo>
                    <a:pt x="266687" y="266788"/>
                  </a:lnTo>
                  <a:lnTo>
                    <a:pt x="268389" y="265430"/>
                  </a:lnTo>
                  <a:lnTo>
                    <a:pt x="267500" y="266788"/>
                  </a:lnTo>
                  <a:lnTo>
                    <a:pt x="266687" y="266788"/>
                  </a:lnTo>
                  <a:lnTo>
                    <a:pt x="265353" y="267970"/>
                  </a:lnTo>
                  <a:lnTo>
                    <a:pt x="265899" y="267970"/>
                  </a:lnTo>
                  <a:lnTo>
                    <a:pt x="264464" y="268935"/>
                  </a:lnTo>
                  <a:lnTo>
                    <a:pt x="264756" y="268541"/>
                  </a:lnTo>
                  <a:lnTo>
                    <a:pt x="263982" y="269265"/>
                  </a:lnTo>
                  <a:lnTo>
                    <a:pt x="263715" y="269748"/>
                  </a:lnTo>
                  <a:lnTo>
                    <a:pt x="263715" y="272161"/>
                  </a:lnTo>
                  <a:lnTo>
                    <a:pt x="263258" y="273151"/>
                  </a:lnTo>
                  <a:lnTo>
                    <a:pt x="263182" y="273278"/>
                  </a:lnTo>
                  <a:lnTo>
                    <a:pt x="262940" y="273456"/>
                  </a:lnTo>
                  <a:lnTo>
                    <a:pt x="263118" y="273278"/>
                  </a:lnTo>
                  <a:lnTo>
                    <a:pt x="263232" y="273151"/>
                  </a:lnTo>
                  <a:lnTo>
                    <a:pt x="262966" y="273278"/>
                  </a:lnTo>
                  <a:lnTo>
                    <a:pt x="263105" y="273151"/>
                  </a:lnTo>
                  <a:lnTo>
                    <a:pt x="263232" y="273151"/>
                  </a:lnTo>
                  <a:lnTo>
                    <a:pt x="263715" y="272161"/>
                  </a:lnTo>
                  <a:lnTo>
                    <a:pt x="263715" y="269748"/>
                  </a:lnTo>
                  <a:lnTo>
                    <a:pt x="263347" y="270395"/>
                  </a:lnTo>
                  <a:lnTo>
                    <a:pt x="262420" y="271995"/>
                  </a:lnTo>
                  <a:lnTo>
                    <a:pt x="262102" y="271995"/>
                  </a:lnTo>
                  <a:lnTo>
                    <a:pt x="260121" y="272999"/>
                  </a:lnTo>
                  <a:lnTo>
                    <a:pt x="260388" y="272161"/>
                  </a:lnTo>
                  <a:lnTo>
                    <a:pt x="260438" y="271995"/>
                  </a:lnTo>
                  <a:lnTo>
                    <a:pt x="260223" y="272161"/>
                  </a:lnTo>
                  <a:lnTo>
                    <a:pt x="259410" y="273151"/>
                  </a:lnTo>
                  <a:lnTo>
                    <a:pt x="259613" y="273151"/>
                  </a:lnTo>
                  <a:lnTo>
                    <a:pt x="256349" y="276860"/>
                  </a:lnTo>
                  <a:lnTo>
                    <a:pt x="256552" y="275590"/>
                  </a:lnTo>
                  <a:lnTo>
                    <a:pt x="256679" y="274853"/>
                  </a:lnTo>
                  <a:lnTo>
                    <a:pt x="256755" y="274396"/>
                  </a:lnTo>
                  <a:lnTo>
                    <a:pt x="256235" y="274853"/>
                  </a:lnTo>
                  <a:lnTo>
                    <a:pt x="252958" y="278130"/>
                  </a:lnTo>
                  <a:lnTo>
                    <a:pt x="254114" y="278130"/>
                  </a:lnTo>
                  <a:lnTo>
                    <a:pt x="251752" y="280123"/>
                  </a:lnTo>
                  <a:lnTo>
                    <a:pt x="249262" y="283210"/>
                  </a:lnTo>
                  <a:lnTo>
                    <a:pt x="248005" y="283210"/>
                  </a:lnTo>
                  <a:lnTo>
                    <a:pt x="246557" y="284480"/>
                  </a:lnTo>
                  <a:lnTo>
                    <a:pt x="246888" y="284048"/>
                  </a:lnTo>
                  <a:lnTo>
                    <a:pt x="248005" y="283210"/>
                  </a:lnTo>
                  <a:lnTo>
                    <a:pt x="248412" y="282943"/>
                  </a:lnTo>
                  <a:lnTo>
                    <a:pt x="249097" y="281940"/>
                  </a:lnTo>
                  <a:lnTo>
                    <a:pt x="247129" y="283730"/>
                  </a:lnTo>
                  <a:lnTo>
                    <a:pt x="248500" y="281940"/>
                  </a:lnTo>
                  <a:lnTo>
                    <a:pt x="246811" y="283210"/>
                  </a:lnTo>
                  <a:lnTo>
                    <a:pt x="243878" y="284480"/>
                  </a:lnTo>
                  <a:lnTo>
                    <a:pt x="242862" y="285750"/>
                  </a:lnTo>
                  <a:lnTo>
                    <a:pt x="242036" y="286181"/>
                  </a:lnTo>
                  <a:lnTo>
                    <a:pt x="241173" y="287058"/>
                  </a:lnTo>
                  <a:lnTo>
                    <a:pt x="241579" y="286410"/>
                  </a:lnTo>
                  <a:lnTo>
                    <a:pt x="241033" y="286702"/>
                  </a:lnTo>
                  <a:lnTo>
                    <a:pt x="241350" y="286410"/>
                  </a:lnTo>
                  <a:lnTo>
                    <a:pt x="240880" y="286778"/>
                  </a:lnTo>
                  <a:lnTo>
                    <a:pt x="240601" y="286931"/>
                  </a:lnTo>
                  <a:lnTo>
                    <a:pt x="241439" y="285902"/>
                  </a:lnTo>
                  <a:lnTo>
                    <a:pt x="241554" y="285750"/>
                  </a:lnTo>
                  <a:lnTo>
                    <a:pt x="239026" y="287121"/>
                  </a:lnTo>
                  <a:lnTo>
                    <a:pt x="240233" y="287121"/>
                  </a:lnTo>
                  <a:lnTo>
                    <a:pt x="240449" y="287121"/>
                  </a:lnTo>
                  <a:lnTo>
                    <a:pt x="240080" y="287578"/>
                  </a:lnTo>
                  <a:lnTo>
                    <a:pt x="239496" y="288290"/>
                  </a:lnTo>
                  <a:lnTo>
                    <a:pt x="238086" y="289560"/>
                  </a:lnTo>
                  <a:lnTo>
                    <a:pt x="235826" y="290830"/>
                  </a:lnTo>
                  <a:lnTo>
                    <a:pt x="234645" y="290830"/>
                  </a:lnTo>
                  <a:lnTo>
                    <a:pt x="234149" y="290830"/>
                  </a:lnTo>
                  <a:lnTo>
                    <a:pt x="234937" y="290347"/>
                  </a:lnTo>
                  <a:lnTo>
                    <a:pt x="235394" y="289560"/>
                  </a:lnTo>
                  <a:lnTo>
                    <a:pt x="233756" y="290830"/>
                  </a:lnTo>
                  <a:lnTo>
                    <a:pt x="233387" y="290830"/>
                  </a:lnTo>
                  <a:lnTo>
                    <a:pt x="232410" y="292100"/>
                  </a:lnTo>
                  <a:lnTo>
                    <a:pt x="231940" y="292100"/>
                  </a:lnTo>
                  <a:lnTo>
                    <a:pt x="230454" y="293370"/>
                  </a:lnTo>
                  <a:lnTo>
                    <a:pt x="229095" y="293370"/>
                  </a:lnTo>
                  <a:lnTo>
                    <a:pt x="228904" y="294271"/>
                  </a:lnTo>
                  <a:lnTo>
                    <a:pt x="227926" y="294640"/>
                  </a:lnTo>
                  <a:lnTo>
                    <a:pt x="230136" y="292100"/>
                  </a:lnTo>
                  <a:lnTo>
                    <a:pt x="226936" y="294640"/>
                  </a:lnTo>
                  <a:lnTo>
                    <a:pt x="226225" y="294640"/>
                  </a:lnTo>
                  <a:lnTo>
                    <a:pt x="225564" y="295910"/>
                  </a:lnTo>
                  <a:lnTo>
                    <a:pt x="225348" y="295910"/>
                  </a:lnTo>
                  <a:lnTo>
                    <a:pt x="225755" y="294640"/>
                  </a:lnTo>
                  <a:lnTo>
                    <a:pt x="225196" y="295910"/>
                  </a:lnTo>
                  <a:lnTo>
                    <a:pt x="223481" y="295910"/>
                  </a:lnTo>
                  <a:lnTo>
                    <a:pt x="222719" y="297180"/>
                  </a:lnTo>
                  <a:lnTo>
                    <a:pt x="223405" y="297180"/>
                  </a:lnTo>
                  <a:lnTo>
                    <a:pt x="219595" y="298437"/>
                  </a:lnTo>
                  <a:lnTo>
                    <a:pt x="219100" y="299720"/>
                  </a:lnTo>
                  <a:lnTo>
                    <a:pt x="219075" y="298780"/>
                  </a:lnTo>
                  <a:lnTo>
                    <a:pt x="217678" y="299720"/>
                  </a:lnTo>
                  <a:lnTo>
                    <a:pt x="219075" y="298551"/>
                  </a:lnTo>
                  <a:lnTo>
                    <a:pt x="219075" y="298780"/>
                  </a:lnTo>
                  <a:lnTo>
                    <a:pt x="219456" y="298513"/>
                  </a:lnTo>
                  <a:lnTo>
                    <a:pt x="219595" y="298513"/>
                  </a:lnTo>
                  <a:lnTo>
                    <a:pt x="219417" y="298488"/>
                  </a:lnTo>
                  <a:lnTo>
                    <a:pt x="219113" y="298513"/>
                  </a:lnTo>
                  <a:lnTo>
                    <a:pt x="218973" y="298513"/>
                  </a:lnTo>
                  <a:lnTo>
                    <a:pt x="215417" y="300990"/>
                  </a:lnTo>
                  <a:lnTo>
                    <a:pt x="213690" y="300990"/>
                  </a:lnTo>
                  <a:lnTo>
                    <a:pt x="211099" y="302260"/>
                  </a:lnTo>
                  <a:lnTo>
                    <a:pt x="209677" y="302260"/>
                  </a:lnTo>
                  <a:lnTo>
                    <a:pt x="207200" y="303530"/>
                  </a:lnTo>
                  <a:lnTo>
                    <a:pt x="205092" y="304800"/>
                  </a:lnTo>
                  <a:lnTo>
                    <a:pt x="205816" y="303860"/>
                  </a:lnTo>
                  <a:lnTo>
                    <a:pt x="201472" y="306070"/>
                  </a:lnTo>
                  <a:lnTo>
                    <a:pt x="199961" y="306070"/>
                  </a:lnTo>
                  <a:lnTo>
                    <a:pt x="200914" y="305358"/>
                  </a:lnTo>
                  <a:lnTo>
                    <a:pt x="198475" y="306070"/>
                  </a:lnTo>
                  <a:lnTo>
                    <a:pt x="199161" y="306070"/>
                  </a:lnTo>
                  <a:lnTo>
                    <a:pt x="196189" y="307340"/>
                  </a:lnTo>
                  <a:lnTo>
                    <a:pt x="195694" y="307340"/>
                  </a:lnTo>
                  <a:lnTo>
                    <a:pt x="193840" y="307340"/>
                  </a:lnTo>
                  <a:lnTo>
                    <a:pt x="190538" y="308635"/>
                  </a:lnTo>
                  <a:lnTo>
                    <a:pt x="189242" y="308635"/>
                  </a:lnTo>
                  <a:lnTo>
                    <a:pt x="188760" y="308635"/>
                  </a:lnTo>
                  <a:lnTo>
                    <a:pt x="188315" y="308889"/>
                  </a:lnTo>
                  <a:lnTo>
                    <a:pt x="187325" y="309168"/>
                  </a:lnTo>
                  <a:lnTo>
                    <a:pt x="187325" y="309460"/>
                  </a:lnTo>
                  <a:lnTo>
                    <a:pt x="186563" y="309880"/>
                  </a:lnTo>
                  <a:lnTo>
                    <a:pt x="185623" y="309880"/>
                  </a:lnTo>
                  <a:lnTo>
                    <a:pt x="187325" y="309460"/>
                  </a:lnTo>
                  <a:lnTo>
                    <a:pt x="187325" y="309168"/>
                  </a:lnTo>
                  <a:lnTo>
                    <a:pt x="184670" y="309880"/>
                  </a:lnTo>
                  <a:lnTo>
                    <a:pt x="182956" y="311150"/>
                  </a:lnTo>
                  <a:lnTo>
                    <a:pt x="180873" y="311150"/>
                  </a:lnTo>
                  <a:lnTo>
                    <a:pt x="176415" y="311150"/>
                  </a:lnTo>
                  <a:lnTo>
                    <a:pt x="184645" y="309892"/>
                  </a:lnTo>
                  <a:lnTo>
                    <a:pt x="176745" y="309880"/>
                  </a:lnTo>
                  <a:lnTo>
                    <a:pt x="176415" y="309880"/>
                  </a:lnTo>
                  <a:lnTo>
                    <a:pt x="175044" y="309880"/>
                  </a:lnTo>
                  <a:lnTo>
                    <a:pt x="174739" y="310845"/>
                  </a:lnTo>
                  <a:lnTo>
                    <a:pt x="174193" y="311150"/>
                  </a:lnTo>
                  <a:lnTo>
                    <a:pt x="160388" y="311150"/>
                  </a:lnTo>
                  <a:lnTo>
                    <a:pt x="153035" y="309880"/>
                  </a:lnTo>
                  <a:lnTo>
                    <a:pt x="143624" y="308635"/>
                  </a:lnTo>
                  <a:lnTo>
                    <a:pt x="139547" y="308635"/>
                  </a:lnTo>
                  <a:lnTo>
                    <a:pt x="138150" y="307340"/>
                  </a:lnTo>
                  <a:lnTo>
                    <a:pt x="135280" y="307340"/>
                  </a:lnTo>
                  <a:lnTo>
                    <a:pt x="130886" y="306070"/>
                  </a:lnTo>
                  <a:lnTo>
                    <a:pt x="127749" y="306070"/>
                  </a:lnTo>
                  <a:lnTo>
                    <a:pt x="125183" y="304800"/>
                  </a:lnTo>
                  <a:lnTo>
                    <a:pt x="121780" y="304800"/>
                  </a:lnTo>
                  <a:lnTo>
                    <a:pt x="119367" y="303530"/>
                  </a:lnTo>
                  <a:lnTo>
                    <a:pt x="115443" y="303530"/>
                  </a:lnTo>
                  <a:lnTo>
                    <a:pt x="114020" y="302260"/>
                  </a:lnTo>
                  <a:lnTo>
                    <a:pt x="111340" y="302260"/>
                  </a:lnTo>
                  <a:lnTo>
                    <a:pt x="108343" y="300990"/>
                  </a:lnTo>
                  <a:lnTo>
                    <a:pt x="105841" y="300990"/>
                  </a:lnTo>
                  <a:lnTo>
                    <a:pt x="99847" y="298513"/>
                  </a:lnTo>
                  <a:lnTo>
                    <a:pt x="95719" y="297180"/>
                  </a:lnTo>
                  <a:lnTo>
                    <a:pt x="97650" y="298513"/>
                  </a:lnTo>
                  <a:lnTo>
                    <a:pt x="96659" y="298513"/>
                  </a:lnTo>
                  <a:lnTo>
                    <a:pt x="95046" y="297180"/>
                  </a:lnTo>
                  <a:lnTo>
                    <a:pt x="92557" y="295910"/>
                  </a:lnTo>
                  <a:lnTo>
                    <a:pt x="89992" y="294640"/>
                  </a:lnTo>
                  <a:lnTo>
                    <a:pt x="82588" y="292100"/>
                  </a:lnTo>
                  <a:lnTo>
                    <a:pt x="76415" y="289560"/>
                  </a:lnTo>
                  <a:lnTo>
                    <a:pt x="75133" y="288290"/>
                  </a:lnTo>
                  <a:lnTo>
                    <a:pt x="74828" y="288290"/>
                  </a:lnTo>
                  <a:lnTo>
                    <a:pt x="71081" y="285750"/>
                  </a:lnTo>
                  <a:lnTo>
                    <a:pt x="66217" y="283210"/>
                  </a:lnTo>
                  <a:lnTo>
                    <a:pt x="64325" y="281940"/>
                  </a:lnTo>
                  <a:lnTo>
                    <a:pt x="62433" y="280670"/>
                  </a:lnTo>
                  <a:lnTo>
                    <a:pt x="63207" y="281940"/>
                  </a:lnTo>
                  <a:lnTo>
                    <a:pt x="61722" y="280670"/>
                  </a:lnTo>
                  <a:lnTo>
                    <a:pt x="59512" y="279400"/>
                  </a:lnTo>
                  <a:lnTo>
                    <a:pt x="57023" y="278130"/>
                  </a:lnTo>
                  <a:lnTo>
                    <a:pt x="58864" y="278130"/>
                  </a:lnTo>
                  <a:lnTo>
                    <a:pt x="56934" y="276860"/>
                  </a:lnTo>
                  <a:lnTo>
                    <a:pt x="55841" y="275590"/>
                  </a:lnTo>
                  <a:lnTo>
                    <a:pt x="54000" y="274396"/>
                  </a:lnTo>
                  <a:lnTo>
                    <a:pt x="53289" y="274396"/>
                  </a:lnTo>
                  <a:lnTo>
                    <a:pt x="52031" y="273151"/>
                  </a:lnTo>
                  <a:lnTo>
                    <a:pt x="50355" y="271995"/>
                  </a:lnTo>
                  <a:lnTo>
                    <a:pt x="50126" y="271995"/>
                  </a:lnTo>
                  <a:lnTo>
                    <a:pt x="49377" y="270510"/>
                  </a:lnTo>
                  <a:lnTo>
                    <a:pt x="48742" y="269265"/>
                  </a:lnTo>
                  <a:lnTo>
                    <a:pt x="48958" y="270510"/>
                  </a:lnTo>
                  <a:lnTo>
                    <a:pt x="47840" y="269265"/>
                  </a:lnTo>
                  <a:lnTo>
                    <a:pt x="45681" y="266788"/>
                  </a:lnTo>
                  <a:lnTo>
                    <a:pt x="44907" y="265430"/>
                  </a:lnTo>
                  <a:lnTo>
                    <a:pt x="42354" y="262890"/>
                  </a:lnTo>
                  <a:lnTo>
                    <a:pt x="41503" y="262890"/>
                  </a:lnTo>
                  <a:lnTo>
                    <a:pt x="41389" y="261620"/>
                  </a:lnTo>
                  <a:lnTo>
                    <a:pt x="41071" y="261620"/>
                  </a:lnTo>
                  <a:lnTo>
                    <a:pt x="40030" y="260350"/>
                  </a:lnTo>
                  <a:lnTo>
                    <a:pt x="40411" y="260350"/>
                  </a:lnTo>
                  <a:lnTo>
                    <a:pt x="39306" y="259080"/>
                  </a:lnTo>
                  <a:lnTo>
                    <a:pt x="38201" y="257810"/>
                  </a:lnTo>
                  <a:lnTo>
                    <a:pt x="39382" y="260350"/>
                  </a:lnTo>
                  <a:lnTo>
                    <a:pt x="38138" y="259080"/>
                  </a:lnTo>
                  <a:lnTo>
                    <a:pt x="37325" y="257810"/>
                  </a:lnTo>
                  <a:lnTo>
                    <a:pt x="37680" y="257810"/>
                  </a:lnTo>
                  <a:lnTo>
                    <a:pt x="36766" y="256540"/>
                  </a:lnTo>
                  <a:lnTo>
                    <a:pt x="37045" y="257390"/>
                  </a:lnTo>
                  <a:lnTo>
                    <a:pt x="36512" y="256540"/>
                  </a:lnTo>
                  <a:lnTo>
                    <a:pt x="36156" y="256540"/>
                  </a:lnTo>
                  <a:lnTo>
                    <a:pt x="34328" y="254190"/>
                  </a:lnTo>
                  <a:lnTo>
                    <a:pt x="34213" y="254038"/>
                  </a:lnTo>
                  <a:lnTo>
                    <a:pt x="32664" y="251460"/>
                  </a:lnTo>
                  <a:lnTo>
                    <a:pt x="31902" y="250190"/>
                  </a:lnTo>
                  <a:lnTo>
                    <a:pt x="31940" y="251460"/>
                  </a:lnTo>
                  <a:lnTo>
                    <a:pt x="31165" y="250190"/>
                  </a:lnTo>
                  <a:lnTo>
                    <a:pt x="29845" y="248920"/>
                  </a:lnTo>
                  <a:lnTo>
                    <a:pt x="29768" y="247650"/>
                  </a:lnTo>
                  <a:lnTo>
                    <a:pt x="28892" y="246405"/>
                  </a:lnTo>
                  <a:lnTo>
                    <a:pt x="28003" y="245110"/>
                  </a:lnTo>
                  <a:lnTo>
                    <a:pt x="28702" y="246354"/>
                  </a:lnTo>
                  <a:lnTo>
                    <a:pt x="27736" y="245110"/>
                  </a:lnTo>
                  <a:lnTo>
                    <a:pt x="27076" y="243840"/>
                  </a:lnTo>
                  <a:lnTo>
                    <a:pt x="25768" y="242570"/>
                  </a:lnTo>
                  <a:lnTo>
                    <a:pt x="24650" y="240030"/>
                  </a:lnTo>
                  <a:lnTo>
                    <a:pt x="24879" y="240030"/>
                  </a:lnTo>
                  <a:lnTo>
                    <a:pt x="25908" y="241300"/>
                  </a:lnTo>
                  <a:lnTo>
                    <a:pt x="25006" y="240030"/>
                  </a:lnTo>
                  <a:lnTo>
                    <a:pt x="24104" y="238760"/>
                  </a:lnTo>
                  <a:lnTo>
                    <a:pt x="22364" y="236220"/>
                  </a:lnTo>
                  <a:lnTo>
                    <a:pt x="21348" y="233070"/>
                  </a:lnTo>
                  <a:lnTo>
                    <a:pt x="19735" y="229870"/>
                  </a:lnTo>
                  <a:lnTo>
                    <a:pt x="19100" y="228600"/>
                  </a:lnTo>
                  <a:lnTo>
                    <a:pt x="18148" y="229870"/>
                  </a:lnTo>
                  <a:lnTo>
                    <a:pt x="16992" y="226060"/>
                  </a:lnTo>
                  <a:lnTo>
                    <a:pt x="16827" y="225539"/>
                  </a:lnTo>
                  <a:lnTo>
                    <a:pt x="16840" y="226060"/>
                  </a:lnTo>
                  <a:lnTo>
                    <a:pt x="15963" y="223520"/>
                  </a:lnTo>
                  <a:lnTo>
                    <a:pt x="15722" y="222250"/>
                  </a:lnTo>
                  <a:lnTo>
                    <a:pt x="15773" y="222973"/>
                  </a:lnTo>
                  <a:lnTo>
                    <a:pt x="15532" y="222250"/>
                  </a:lnTo>
                  <a:lnTo>
                    <a:pt x="14427" y="218440"/>
                  </a:lnTo>
                  <a:lnTo>
                    <a:pt x="10807" y="210820"/>
                  </a:lnTo>
                  <a:lnTo>
                    <a:pt x="9372" y="204470"/>
                  </a:lnTo>
                  <a:lnTo>
                    <a:pt x="9093" y="204470"/>
                  </a:lnTo>
                  <a:lnTo>
                    <a:pt x="8521" y="201930"/>
                  </a:lnTo>
                  <a:lnTo>
                    <a:pt x="8026" y="200660"/>
                  </a:lnTo>
                  <a:lnTo>
                    <a:pt x="8572" y="200660"/>
                  </a:lnTo>
                  <a:lnTo>
                    <a:pt x="6972" y="196850"/>
                  </a:lnTo>
                  <a:lnTo>
                    <a:pt x="6883" y="195605"/>
                  </a:lnTo>
                  <a:lnTo>
                    <a:pt x="6667" y="195605"/>
                  </a:lnTo>
                  <a:lnTo>
                    <a:pt x="6172" y="191770"/>
                  </a:lnTo>
                  <a:lnTo>
                    <a:pt x="4889" y="190500"/>
                  </a:lnTo>
                  <a:lnTo>
                    <a:pt x="4927" y="187960"/>
                  </a:lnTo>
                  <a:lnTo>
                    <a:pt x="4635" y="185420"/>
                  </a:lnTo>
                  <a:lnTo>
                    <a:pt x="5346" y="187960"/>
                  </a:lnTo>
                  <a:lnTo>
                    <a:pt x="5346" y="186690"/>
                  </a:lnTo>
                  <a:lnTo>
                    <a:pt x="4991" y="185420"/>
                  </a:lnTo>
                  <a:lnTo>
                    <a:pt x="3937" y="181610"/>
                  </a:lnTo>
                  <a:lnTo>
                    <a:pt x="4216" y="179070"/>
                  </a:lnTo>
                  <a:lnTo>
                    <a:pt x="3848" y="179070"/>
                  </a:lnTo>
                  <a:lnTo>
                    <a:pt x="3403" y="176530"/>
                  </a:lnTo>
                  <a:lnTo>
                    <a:pt x="3263" y="175260"/>
                  </a:lnTo>
                  <a:lnTo>
                    <a:pt x="3213" y="170180"/>
                  </a:lnTo>
                  <a:lnTo>
                    <a:pt x="685" y="170180"/>
                  </a:lnTo>
                  <a:lnTo>
                    <a:pt x="558" y="170180"/>
                  </a:lnTo>
                  <a:lnTo>
                    <a:pt x="355" y="170180"/>
                  </a:lnTo>
                  <a:lnTo>
                    <a:pt x="330" y="174345"/>
                  </a:lnTo>
                  <a:lnTo>
                    <a:pt x="1473" y="179070"/>
                  </a:lnTo>
                  <a:lnTo>
                    <a:pt x="1574" y="182880"/>
                  </a:lnTo>
                  <a:lnTo>
                    <a:pt x="2082" y="186690"/>
                  </a:lnTo>
                  <a:lnTo>
                    <a:pt x="2794" y="189230"/>
                  </a:lnTo>
                  <a:lnTo>
                    <a:pt x="3670" y="195605"/>
                  </a:lnTo>
                  <a:lnTo>
                    <a:pt x="4546" y="199390"/>
                  </a:lnTo>
                  <a:lnTo>
                    <a:pt x="5473" y="201930"/>
                  </a:lnTo>
                  <a:lnTo>
                    <a:pt x="5613" y="202806"/>
                  </a:lnTo>
                  <a:lnTo>
                    <a:pt x="5676" y="203200"/>
                  </a:lnTo>
                  <a:lnTo>
                    <a:pt x="7124" y="207010"/>
                  </a:lnTo>
                  <a:lnTo>
                    <a:pt x="8801" y="214630"/>
                  </a:lnTo>
                  <a:lnTo>
                    <a:pt x="9766" y="216446"/>
                  </a:lnTo>
                  <a:lnTo>
                    <a:pt x="15328" y="228600"/>
                  </a:lnTo>
                  <a:lnTo>
                    <a:pt x="20916" y="240030"/>
                  </a:lnTo>
                  <a:lnTo>
                    <a:pt x="27393" y="248920"/>
                  </a:lnTo>
                  <a:lnTo>
                    <a:pt x="34683" y="259080"/>
                  </a:lnTo>
                  <a:lnTo>
                    <a:pt x="55968" y="280670"/>
                  </a:lnTo>
                  <a:lnTo>
                    <a:pt x="54952" y="279400"/>
                  </a:lnTo>
                  <a:lnTo>
                    <a:pt x="56108" y="280670"/>
                  </a:lnTo>
                  <a:lnTo>
                    <a:pt x="56667" y="280670"/>
                  </a:lnTo>
                  <a:lnTo>
                    <a:pt x="60629" y="283210"/>
                  </a:lnTo>
                  <a:lnTo>
                    <a:pt x="65849" y="287121"/>
                  </a:lnTo>
                  <a:lnTo>
                    <a:pt x="70967" y="290830"/>
                  </a:lnTo>
                  <a:lnTo>
                    <a:pt x="72720" y="290830"/>
                  </a:lnTo>
                  <a:lnTo>
                    <a:pt x="78333" y="294640"/>
                  </a:lnTo>
                  <a:lnTo>
                    <a:pt x="86995" y="297180"/>
                  </a:lnTo>
                  <a:lnTo>
                    <a:pt x="93268" y="299720"/>
                  </a:lnTo>
                  <a:lnTo>
                    <a:pt x="91313" y="298513"/>
                  </a:lnTo>
                  <a:lnTo>
                    <a:pt x="97167" y="300990"/>
                  </a:lnTo>
                  <a:lnTo>
                    <a:pt x="99441" y="302260"/>
                  </a:lnTo>
                  <a:lnTo>
                    <a:pt x="98640" y="302260"/>
                  </a:lnTo>
                  <a:lnTo>
                    <a:pt x="113677" y="306070"/>
                  </a:lnTo>
                  <a:lnTo>
                    <a:pt x="117221" y="306070"/>
                  </a:lnTo>
                  <a:lnTo>
                    <a:pt x="120472" y="307340"/>
                  </a:lnTo>
                  <a:lnTo>
                    <a:pt x="122466" y="308635"/>
                  </a:lnTo>
                  <a:lnTo>
                    <a:pt x="127393" y="308635"/>
                  </a:lnTo>
                  <a:lnTo>
                    <a:pt x="130530" y="309880"/>
                  </a:lnTo>
                  <a:lnTo>
                    <a:pt x="129781" y="308635"/>
                  </a:lnTo>
                  <a:lnTo>
                    <a:pt x="133946" y="309880"/>
                  </a:lnTo>
                  <a:lnTo>
                    <a:pt x="136067" y="309880"/>
                  </a:lnTo>
                  <a:lnTo>
                    <a:pt x="154038" y="313690"/>
                  </a:lnTo>
                  <a:lnTo>
                    <a:pt x="180962" y="313690"/>
                  </a:lnTo>
                  <a:lnTo>
                    <a:pt x="187134" y="312420"/>
                  </a:lnTo>
                  <a:lnTo>
                    <a:pt x="193319" y="311150"/>
                  </a:lnTo>
                  <a:lnTo>
                    <a:pt x="196303" y="309880"/>
                  </a:lnTo>
                  <a:lnTo>
                    <a:pt x="199224" y="308635"/>
                  </a:lnTo>
                  <a:lnTo>
                    <a:pt x="208165" y="306070"/>
                  </a:lnTo>
                  <a:lnTo>
                    <a:pt x="210921" y="304800"/>
                  </a:lnTo>
                  <a:lnTo>
                    <a:pt x="214020" y="303530"/>
                  </a:lnTo>
                  <a:lnTo>
                    <a:pt x="218986" y="302260"/>
                  </a:lnTo>
                  <a:lnTo>
                    <a:pt x="221957" y="300990"/>
                  </a:lnTo>
                  <a:lnTo>
                    <a:pt x="223888" y="299720"/>
                  </a:lnTo>
                  <a:lnTo>
                    <a:pt x="225717" y="298513"/>
                  </a:lnTo>
                  <a:lnTo>
                    <a:pt x="227164" y="298513"/>
                  </a:lnTo>
                  <a:lnTo>
                    <a:pt x="229755" y="295910"/>
                  </a:lnTo>
                  <a:lnTo>
                    <a:pt x="232206" y="295910"/>
                  </a:lnTo>
                  <a:lnTo>
                    <a:pt x="232829" y="294640"/>
                  </a:lnTo>
                  <a:lnTo>
                    <a:pt x="237756" y="292100"/>
                  </a:lnTo>
                  <a:lnTo>
                    <a:pt x="242341" y="289560"/>
                  </a:lnTo>
                  <a:lnTo>
                    <a:pt x="245783" y="287121"/>
                  </a:lnTo>
                  <a:lnTo>
                    <a:pt x="246075" y="287121"/>
                  </a:lnTo>
                  <a:lnTo>
                    <a:pt x="249758" y="284480"/>
                  </a:lnTo>
                  <a:lnTo>
                    <a:pt x="254520" y="280670"/>
                  </a:lnTo>
                  <a:lnTo>
                    <a:pt x="258673" y="276860"/>
                  </a:lnTo>
                  <a:lnTo>
                    <a:pt x="259689" y="276860"/>
                  </a:lnTo>
                  <a:lnTo>
                    <a:pt x="262039" y="274396"/>
                  </a:lnTo>
                  <a:lnTo>
                    <a:pt x="262674" y="273735"/>
                  </a:lnTo>
                  <a:lnTo>
                    <a:pt x="262763" y="273456"/>
                  </a:lnTo>
                  <a:lnTo>
                    <a:pt x="261353" y="274345"/>
                  </a:lnTo>
                  <a:lnTo>
                    <a:pt x="262699" y="273151"/>
                  </a:lnTo>
                  <a:lnTo>
                    <a:pt x="262763" y="273456"/>
                  </a:lnTo>
                  <a:lnTo>
                    <a:pt x="262724" y="273735"/>
                  </a:lnTo>
                  <a:lnTo>
                    <a:pt x="262674" y="274167"/>
                  </a:lnTo>
                  <a:lnTo>
                    <a:pt x="262547" y="274396"/>
                  </a:lnTo>
                  <a:lnTo>
                    <a:pt x="262661" y="274269"/>
                  </a:lnTo>
                  <a:lnTo>
                    <a:pt x="262661" y="274396"/>
                  </a:lnTo>
                  <a:lnTo>
                    <a:pt x="262724" y="274205"/>
                  </a:lnTo>
                  <a:lnTo>
                    <a:pt x="263194" y="273735"/>
                  </a:lnTo>
                  <a:lnTo>
                    <a:pt x="266814" y="269265"/>
                  </a:lnTo>
                  <a:lnTo>
                    <a:pt x="270662" y="266788"/>
                  </a:lnTo>
                  <a:lnTo>
                    <a:pt x="271868" y="265430"/>
                  </a:lnTo>
                  <a:lnTo>
                    <a:pt x="274040" y="262890"/>
                  </a:lnTo>
                  <a:lnTo>
                    <a:pt x="277418" y="259080"/>
                  </a:lnTo>
                  <a:lnTo>
                    <a:pt x="279755" y="256540"/>
                  </a:lnTo>
                  <a:lnTo>
                    <a:pt x="280924" y="255270"/>
                  </a:lnTo>
                  <a:lnTo>
                    <a:pt x="283959" y="250190"/>
                  </a:lnTo>
                  <a:lnTo>
                    <a:pt x="295236" y="233718"/>
                  </a:lnTo>
                  <a:lnTo>
                    <a:pt x="297053" y="231140"/>
                  </a:lnTo>
                  <a:lnTo>
                    <a:pt x="298856" y="228600"/>
                  </a:lnTo>
                  <a:lnTo>
                    <a:pt x="299453" y="226060"/>
                  </a:lnTo>
                  <a:lnTo>
                    <a:pt x="299732" y="226060"/>
                  </a:lnTo>
                  <a:lnTo>
                    <a:pt x="301891" y="222250"/>
                  </a:lnTo>
                  <a:lnTo>
                    <a:pt x="305003" y="215900"/>
                  </a:lnTo>
                  <a:lnTo>
                    <a:pt x="307149" y="210820"/>
                  </a:lnTo>
                  <a:lnTo>
                    <a:pt x="308521" y="207010"/>
                  </a:lnTo>
                  <a:lnTo>
                    <a:pt x="308216" y="207010"/>
                  </a:lnTo>
                  <a:lnTo>
                    <a:pt x="309143" y="204470"/>
                  </a:lnTo>
                  <a:lnTo>
                    <a:pt x="309422" y="204470"/>
                  </a:lnTo>
                  <a:lnTo>
                    <a:pt x="309753" y="203200"/>
                  </a:lnTo>
                  <a:lnTo>
                    <a:pt x="310426" y="200660"/>
                  </a:lnTo>
                  <a:lnTo>
                    <a:pt x="310095" y="199390"/>
                  </a:lnTo>
                  <a:lnTo>
                    <a:pt x="310248" y="198120"/>
                  </a:lnTo>
                  <a:lnTo>
                    <a:pt x="311759" y="194310"/>
                  </a:lnTo>
                  <a:lnTo>
                    <a:pt x="311251" y="195605"/>
                  </a:lnTo>
                  <a:lnTo>
                    <a:pt x="310832" y="199390"/>
                  </a:lnTo>
                  <a:lnTo>
                    <a:pt x="311950" y="195605"/>
                  </a:lnTo>
                  <a:lnTo>
                    <a:pt x="312115" y="194310"/>
                  </a:lnTo>
                  <a:lnTo>
                    <a:pt x="312432" y="191770"/>
                  </a:lnTo>
                  <a:lnTo>
                    <a:pt x="313410" y="189230"/>
                  </a:lnTo>
                  <a:lnTo>
                    <a:pt x="314439" y="186690"/>
                  </a:lnTo>
                  <a:lnTo>
                    <a:pt x="314477" y="184150"/>
                  </a:lnTo>
                  <a:lnTo>
                    <a:pt x="314299" y="184150"/>
                  </a:lnTo>
                  <a:lnTo>
                    <a:pt x="315099" y="180340"/>
                  </a:lnTo>
                  <a:lnTo>
                    <a:pt x="315061" y="179070"/>
                  </a:lnTo>
                  <a:lnTo>
                    <a:pt x="315455" y="176530"/>
                  </a:lnTo>
                  <a:lnTo>
                    <a:pt x="315036" y="176530"/>
                  </a:lnTo>
                  <a:lnTo>
                    <a:pt x="314960" y="177800"/>
                  </a:lnTo>
                  <a:lnTo>
                    <a:pt x="314680" y="179070"/>
                  </a:lnTo>
                  <a:lnTo>
                    <a:pt x="314553" y="179070"/>
                  </a:lnTo>
                  <a:lnTo>
                    <a:pt x="315150" y="175260"/>
                  </a:lnTo>
                  <a:lnTo>
                    <a:pt x="315442" y="174345"/>
                  </a:lnTo>
                  <a:lnTo>
                    <a:pt x="315544" y="174028"/>
                  </a:lnTo>
                  <a:close/>
                </a:path>
                <a:path w="318134" h="313689">
                  <a:moveTo>
                    <a:pt x="315988" y="168910"/>
                  </a:moveTo>
                  <a:lnTo>
                    <a:pt x="315861" y="167640"/>
                  </a:lnTo>
                  <a:lnTo>
                    <a:pt x="315861" y="170180"/>
                  </a:lnTo>
                  <a:lnTo>
                    <a:pt x="315988" y="168910"/>
                  </a:lnTo>
                  <a:close/>
                </a:path>
                <a:path w="318134" h="313689">
                  <a:moveTo>
                    <a:pt x="316191" y="172720"/>
                  </a:moveTo>
                  <a:lnTo>
                    <a:pt x="315861" y="170180"/>
                  </a:lnTo>
                  <a:lnTo>
                    <a:pt x="315709" y="171450"/>
                  </a:lnTo>
                  <a:lnTo>
                    <a:pt x="315493" y="171450"/>
                  </a:lnTo>
                  <a:lnTo>
                    <a:pt x="315455" y="174028"/>
                  </a:lnTo>
                  <a:lnTo>
                    <a:pt x="315976" y="172720"/>
                  </a:lnTo>
                  <a:lnTo>
                    <a:pt x="315468" y="176530"/>
                  </a:lnTo>
                  <a:lnTo>
                    <a:pt x="315925" y="175260"/>
                  </a:lnTo>
                  <a:lnTo>
                    <a:pt x="316191" y="172720"/>
                  </a:lnTo>
                  <a:close/>
                </a:path>
                <a:path w="318134" h="313689">
                  <a:moveTo>
                    <a:pt x="316801" y="164134"/>
                  </a:moveTo>
                  <a:lnTo>
                    <a:pt x="316649" y="163868"/>
                  </a:lnTo>
                  <a:lnTo>
                    <a:pt x="316395" y="165150"/>
                  </a:lnTo>
                  <a:lnTo>
                    <a:pt x="316204" y="165404"/>
                  </a:lnTo>
                  <a:lnTo>
                    <a:pt x="316344" y="167436"/>
                  </a:lnTo>
                  <a:lnTo>
                    <a:pt x="316572" y="164896"/>
                  </a:lnTo>
                  <a:lnTo>
                    <a:pt x="316801" y="164134"/>
                  </a:lnTo>
                  <a:close/>
                </a:path>
                <a:path w="318134" h="313689">
                  <a:moveTo>
                    <a:pt x="317055" y="157886"/>
                  </a:moveTo>
                  <a:lnTo>
                    <a:pt x="316890" y="158584"/>
                  </a:lnTo>
                  <a:lnTo>
                    <a:pt x="316776" y="159766"/>
                  </a:lnTo>
                  <a:lnTo>
                    <a:pt x="316992" y="159766"/>
                  </a:lnTo>
                  <a:lnTo>
                    <a:pt x="317055" y="157886"/>
                  </a:lnTo>
                  <a:close/>
                </a:path>
                <a:path w="318134" h="313689">
                  <a:moveTo>
                    <a:pt x="318109" y="157480"/>
                  </a:moveTo>
                  <a:lnTo>
                    <a:pt x="317474" y="147320"/>
                  </a:lnTo>
                  <a:lnTo>
                    <a:pt x="317385" y="146050"/>
                  </a:lnTo>
                  <a:lnTo>
                    <a:pt x="317309" y="144780"/>
                  </a:lnTo>
                  <a:lnTo>
                    <a:pt x="310565" y="107950"/>
                  </a:lnTo>
                  <a:lnTo>
                    <a:pt x="309041" y="107950"/>
                  </a:lnTo>
                  <a:lnTo>
                    <a:pt x="308749" y="107950"/>
                  </a:lnTo>
                  <a:lnTo>
                    <a:pt x="310184" y="113030"/>
                  </a:lnTo>
                  <a:lnTo>
                    <a:pt x="312064" y="119253"/>
                  </a:lnTo>
                  <a:lnTo>
                    <a:pt x="312102" y="119380"/>
                  </a:lnTo>
                  <a:lnTo>
                    <a:pt x="314756" y="133350"/>
                  </a:lnTo>
                  <a:lnTo>
                    <a:pt x="316471" y="146050"/>
                  </a:lnTo>
                  <a:lnTo>
                    <a:pt x="317080" y="152400"/>
                  </a:lnTo>
                  <a:lnTo>
                    <a:pt x="317195" y="153670"/>
                  </a:lnTo>
                  <a:lnTo>
                    <a:pt x="317322" y="154940"/>
                  </a:lnTo>
                  <a:lnTo>
                    <a:pt x="318109" y="15748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8910EC0B-D125-5F1F-AF64-6299A741A14C}"/>
                </a:ext>
              </a:extLst>
            </p:cNvPr>
            <p:cNvSpPr/>
            <p:nvPr/>
          </p:nvSpPr>
          <p:spPr>
            <a:xfrm>
              <a:off x="7503503" y="5409806"/>
              <a:ext cx="299085" cy="205740"/>
            </a:xfrm>
            <a:custGeom>
              <a:avLst/>
              <a:gdLst/>
              <a:ahLst/>
              <a:cxnLst/>
              <a:rect l="l" t="t" r="r" b="b"/>
              <a:pathLst>
                <a:path w="299084" h="205739">
                  <a:moveTo>
                    <a:pt x="298881" y="163830"/>
                  </a:moveTo>
                  <a:lnTo>
                    <a:pt x="280974" y="163830"/>
                  </a:lnTo>
                  <a:lnTo>
                    <a:pt x="269278" y="162560"/>
                  </a:lnTo>
                  <a:lnTo>
                    <a:pt x="263182" y="162560"/>
                  </a:lnTo>
                  <a:lnTo>
                    <a:pt x="214795" y="158750"/>
                  </a:lnTo>
                  <a:lnTo>
                    <a:pt x="182930" y="158750"/>
                  </a:lnTo>
                  <a:lnTo>
                    <a:pt x="173837" y="152400"/>
                  </a:lnTo>
                  <a:lnTo>
                    <a:pt x="171488" y="149860"/>
                  </a:lnTo>
                  <a:lnTo>
                    <a:pt x="168706" y="147320"/>
                  </a:lnTo>
                  <a:lnTo>
                    <a:pt x="169354" y="144780"/>
                  </a:lnTo>
                  <a:lnTo>
                    <a:pt x="169278" y="139700"/>
                  </a:lnTo>
                  <a:lnTo>
                    <a:pt x="167220" y="139700"/>
                  </a:lnTo>
                  <a:lnTo>
                    <a:pt x="168313" y="135890"/>
                  </a:lnTo>
                  <a:lnTo>
                    <a:pt x="169672" y="133350"/>
                  </a:lnTo>
                  <a:lnTo>
                    <a:pt x="172262" y="130810"/>
                  </a:lnTo>
                  <a:lnTo>
                    <a:pt x="177444" y="125730"/>
                  </a:lnTo>
                  <a:lnTo>
                    <a:pt x="186575" y="124460"/>
                  </a:lnTo>
                  <a:lnTo>
                    <a:pt x="194741" y="124460"/>
                  </a:lnTo>
                  <a:lnTo>
                    <a:pt x="203403" y="123190"/>
                  </a:lnTo>
                  <a:lnTo>
                    <a:pt x="220306" y="118110"/>
                  </a:lnTo>
                  <a:lnTo>
                    <a:pt x="228473" y="115570"/>
                  </a:lnTo>
                  <a:lnTo>
                    <a:pt x="230936" y="114300"/>
                  </a:lnTo>
                  <a:lnTo>
                    <a:pt x="233387" y="113030"/>
                  </a:lnTo>
                  <a:lnTo>
                    <a:pt x="238963" y="110490"/>
                  </a:lnTo>
                  <a:lnTo>
                    <a:pt x="246748" y="114300"/>
                  </a:lnTo>
                  <a:lnTo>
                    <a:pt x="248754" y="116840"/>
                  </a:lnTo>
                  <a:lnTo>
                    <a:pt x="251853" y="120650"/>
                  </a:lnTo>
                  <a:lnTo>
                    <a:pt x="253136" y="121920"/>
                  </a:lnTo>
                  <a:lnTo>
                    <a:pt x="256222" y="124460"/>
                  </a:lnTo>
                  <a:lnTo>
                    <a:pt x="258038" y="125730"/>
                  </a:lnTo>
                  <a:lnTo>
                    <a:pt x="262610" y="125730"/>
                  </a:lnTo>
                  <a:lnTo>
                    <a:pt x="264795" y="124460"/>
                  </a:lnTo>
                  <a:lnTo>
                    <a:pt x="265620" y="121920"/>
                  </a:lnTo>
                  <a:lnTo>
                    <a:pt x="265430" y="120650"/>
                  </a:lnTo>
                  <a:lnTo>
                    <a:pt x="264210" y="120650"/>
                  </a:lnTo>
                  <a:lnTo>
                    <a:pt x="257835" y="119380"/>
                  </a:lnTo>
                  <a:lnTo>
                    <a:pt x="253225" y="114300"/>
                  </a:lnTo>
                  <a:lnTo>
                    <a:pt x="251828" y="110490"/>
                  </a:lnTo>
                  <a:lnTo>
                    <a:pt x="251358" y="109220"/>
                  </a:lnTo>
                  <a:lnTo>
                    <a:pt x="251320" y="107950"/>
                  </a:lnTo>
                  <a:lnTo>
                    <a:pt x="251650" y="107950"/>
                  </a:lnTo>
                  <a:lnTo>
                    <a:pt x="255117" y="106680"/>
                  </a:lnTo>
                  <a:lnTo>
                    <a:pt x="259130" y="106680"/>
                  </a:lnTo>
                  <a:lnTo>
                    <a:pt x="266496" y="105410"/>
                  </a:lnTo>
                  <a:lnTo>
                    <a:pt x="270738" y="102870"/>
                  </a:lnTo>
                  <a:lnTo>
                    <a:pt x="270421" y="100330"/>
                  </a:lnTo>
                  <a:lnTo>
                    <a:pt x="264426" y="101600"/>
                  </a:lnTo>
                  <a:lnTo>
                    <a:pt x="251714" y="101600"/>
                  </a:lnTo>
                  <a:lnTo>
                    <a:pt x="245922" y="102870"/>
                  </a:lnTo>
                  <a:lnTo>
                    <a:pt x="243001" y="104140"/>
                  </a:lnTo>
                  <a:lnTo>
                    <a:pt x="240207" y="107950"/>
                  </a:lnTo>
                  <a:lnTo>
                    <a:pt x="236943" y="106680"/>
                  </a:lnTo>
                  <a:lnTo>
                    <a:pt x="237070" y="102870"/>
                  </a:lnTo>
                  <a:lnTo>
                    <a:pt x="237185" y="99060"/>
                  </a:lnTo>
                  <a:lnTo>
                    <a:pt x="243789" y="93980"/>
                  </a:lnTo>
                  <a:lnTo>
                    <a:pt x="260946" y="62344"/>
                  </a:lnTo>
                  <a:lnTo>
                    <a:pt x="259626" y="60960"/>
                  </a:lnTo>
                  <a:lnTo>
                    <a:pt x="258940" y="60960"/>
                  </a:lnTo>
                  <a:lnTo>
                    <a:pt x="256387" y="64770"/>
                  </a:lnTo>
                  <a:lnTo>
                    <a:pt x="255511" y="68580"/>
                  </a:lnTo>
                  <a:lnTo>
                    <a:pt x="252082" y="77470"/>
                  </a:lnTo>
                  <a:lnTo>
                    <a:pt x="248881" y="81280"/>
                  </a:lnTo>
                  <a:lnTo>
                    <a:pt x="240817" y="88900"/>
                  </a:lnTo>
                  <a:lnTo>
                    <a:pt x="235902" y="91440"/>
                  </a:lnTo>
                  <a:lnTo>
                    <a:pt x="231190" y="99060"/>
                  </a:lnTo>
                  <a:lnTo>
                    <a:pt x="230365" y="102870"/>
                  </a:lnTo>
                  <a:lnTo>
                    <a:pt x="225463" y="109220"/>
                  </a:lnTo>
                  <a:lnTo>
                    <a:pt x="220408" y="111760"/>
                  </a:lnTo>
                  <a:lnTo>
                    <a:pt x="214782" y="114300"/>
                  </a:lnTo>
                  <a:lnTo>
                    <a:pt x="212534" y="114300"/>
                  </a:lnTo>
                  <a:lnTo>
                    <a:pt x="212483" y="107950"/>
                  </a:lnTo>
                  <a:lnTo>
                    <a:pt x="216585" y="102870"/>
                  </a:lnTo>
                  <a:lnTo>
                    <a:pt x="214782" y="97790"/>
                  </a:lnTo>
                  <a:lnTo>
                    <a:pt x="209943" y="100330"/>
                  </a:lnTo>
                  <a:lnTo>
                    <a:pt x="208851" y="106680"/>
                  </a:lnTo>
                  <a:lnTo>
                    <a:pt x="204012" y="114300"/>
                  </a:lnTo>
                  <a:lnTo>
                    <a:pt x="200964" y="115570"/>
                  </a:lnTo>
                  <a:lnTo>
                    <a:pt x="193014" y="118110"/>
                  </a:lnTo>
                  <a:lnTo>
                    <a:pt x="173990" y="118110"/>
                  </a:lnTo>
                  <a:lnTo>
                    <a:pt x="169862" y="120650"/>
                  </a:lnTo>
                  <a:lnTo>
                    <a:pt x="172097" y="114300"/>
                  </a:lnTo>
                  <a:lnTo>
                    <a:pt x="174701" y="110490"/>
                  </a:lnTo>
                  <a:lnTo>
                    <a:pt x="175564" y="109220"/>
                  </a:lnTo>
                  <a:lnTo>
                    <a:pt x="184048" y="102870"/>
                  </a:lnTo>
                  <a:lnTo>
                    <a:pt x="188264" y="101600"/>
                  </a:lnTo>
                  <a:lnTo>
                    <a:pt x="196545" y="96520"/>
                  </a:lnTo>
                  <a:lnTo>
                    <a:pt x="198615" y="95250"/>
                  </a:lnTo>
                  <a:lnTo>
                    <a:pt x="203784" y="90170"/>
                  </a:lnTo>
                  <a:lnTo>
                    <a:pt x="209905" y="85090"/>
                  </a:lnTo>
                  <a:lnTo>
                    <a:pt x="218236" y="80010"/>
                  </a:lnTo>
                  <a:lnTo>
                    <a:pt x="226961" y="74930"/>
                  </a:lnTo>
                  <a:lnTo>
                    <a:pt x="233299" y="71120"/>
                  </a:lnTo>
                  <a:lnTo>
                    <a:pt x="251993" y="46990"/>
                  </a:lnTo>
                  <a:lnTo>
                    <a:pt x="245465" y="54610"/>
                  </a:lnTo>
                  <a:lnTo>
                    <a:pt x="239356" y="60960"/>
                  </a:lnTo>
                  <a:lnTo>
                    <a:pt x="237959" y="62344"/>
                  </a:lnTo>
                  <a:lnTo>
                    <a:pt x="229882" y="67310"/>
                  </a:lnTo>
                  <a:lnTo>
                    <a:pt x="220637" y="71120"/>
                  </a:lnTo>
                  <a:lnTo>
                    <a:pt x="223761" y="66040"/>
                  </a:lnTo>
                  <a:lnTo>
                    <a:pt x="227368" y="60960"/>
                  </a:lnTo>
                  <a:lnTo>
                    <a:pt x="234340" y="52070"/>
                  </a:lnTo>
                  <a:lnTo>
                    <a:pt x="237553" y="48260"/>
                  </a:lnTo>
                  <a:lnTo>
                    <a:pt x="241604" y="39370"/>
                  </a:lnTo>
                  <a:lnTo>
                    <a:pt x="242265" y="34290"/>
                  </a:lnTo>
                  <a:lnTo>
                    <a:pt x="240004" y="30480"/>
                  </a:lnTo>
                  <a:lnTo>
                    <a:pt x="236855" y="38100"/>
                  </a:lnTo>
                  <a:lnTo>
                    <a:pt x="231889" y="45720"/>
                  </a:lnTo>
                  <a:lnTo>
                    <a:pt x="215646" y="67310"/>
                  </a:lnTo>
                  <a:lnTo>
                    <a:pt x="207518" y="76200"/>
                  </a:lnTo>
                  <a:lnTo>
                    <a:pt x="201041" y="80010"/>
                  </a:lnTo>
                  <a:lnTo>
                    <a:pt x="188823" y="87630"/>
                  </a:lnTo>
                  <a:lnTo>
                    <a:pt x="183019" y="92710"/>
                  </a:lnTo>
                  <a:lnTo>
                    <a:pt x="177279" y="96520"/>
                  </a:lnTo>
                  <a:lnTo>
                    <a:pt x="177647" y="93980"/>
                  </a:lnTo>
                  <a:lnTo>
                    <a:pt x="176936" y="85090"/>
                  </a:lnTo>
                  <a:lnTo>
                    <a:pt x="176834" y="83820"/>
                  </a:lnTo>
                  <a:lnTo>
                    <a:pt x="176733" y="82550"/>
                  </a:lnTo>
                  <a:lnTo>
                    <a:pt x="176631" y="81280"/>
                  </a:lnTo>
                  <a:lnTo>
                    <a:pt x="176542" y="80010"/>
                  </a:lnTo>
                  <a:lnTo>
                    <a:pt x="176453" y="78740"/>
                  </a:lnTo>
                  <a:lnTo>
                    <a:pt x="174561" y="76200"/>
                  </a:lnTo>
                  <a:lnTo>
                    <a:pt x="173443" y="76200"/>
                  </a:lnTo>
                  <a:lnTo>
                    <a:pt x="172542" y="82550"/>
                  </a:lnTo>
                  <a:lnTo>
                    <a:pt x="171170" y="88900"/>
                  </a:lnTo>
                  <a:lnTo>
                    <a:pt x="168402" y="97790"/>
                  </a:lnTo>
                  <a:lnTo>
                    <a:pt x="167322" y="101600"/>
                  </a:lnTo>
                  <a:lnTo>
                    <a:pt x="167957" y="105410"/>
                  </a:lnTo>
                  <a:lnTo>
                    <a:pt x="166052" y="106680"/>
                  </a:lnTo>
                  <a:lnTo>
                    <a:pt x="164236" y="107950"/>
                  </a:lnTo>
                  <a:lnTo>
                    <a:pt x="162636" y="110490"/>
                  </a:lnTo>
                  <a:lnTo>
                    <a:pt x="160058" y="101600"/>
                  </a:lnTo>
                  <a:lnTo>
                    <a:pt x="159042" y="92710"/>
                  </a:lnTo>
                  <a:lnTo>
                    <a:pt x="159156" y="85090"/>
                  </a:lnTo>
                  <a:lnTo>
                    <a:pt x="159194" y="82550"/>
                  </a:lnTo>
                  <a:lnTo>
                    <a:pt x="160121" y="73660"/>
                  </a:lnTo>
                  <a:lnTo>
                    <a:pt x="160528" y="72390"/>
                  </a:lnTo>
                  <a:lnTo>
                    <a:pt x="162166" y="67310"/>
                  </a:lnTo>
                  <a:lnTo>
                    <a:pt x="165620" y="62344"/>
                  </a:lnTo>
                  <a:lnTo>
                    <a:pt x="165481" y="62344"/>
                  </a:lnTo>
                  <a:lnTo>
                    <a:pt x="170967" y="59690"/>
                  </a:lnTo>
                  <a:lnTo>
                    <a:pt x="171627" y="59690"/>
                  </a:lnTo>
                  <a:lnTo>
                    <a:pt x="172745" y="60960"/>
                  </a:lnTo>
                  <a:lnTo>
                    <a:pt x="175234" y="60960"/>
                  </a:lnTo>
                  <a:lnTo>
                    <a:pt x="185788" y="62344"/>
                  </a:lnTo>
                  <a:lnTo>
                    <a:pt x="185635" y="62344"/>
                  </a:lnTo>
                  <a:lnTo>
                    <a:pt x="192900" y="63500"/>
                  </a:lnTo>
                  <a:lnTo>
                    <a:pt x="203911" y="59690"/>
                  </a:lnTo>
                  <a:lnTo>
                    <a:pt x="207784" y="57150"/>
                  </a:lnTo>
                  <a:lnTo>
                    <a:pt x="207860" y="54610"/>
                  </a:lnTo>
                  <a:lnTo>
                    <a:pt x="207886" y="53340"/>
                  </a:lnTo>
                  <a:lnTo>
                    <a:pt x="202247" y="54610"/>
                  </a:lnTo>
                  <a:lnTo>
                    <a:pt x="195910" y="54610"/>
                  </a:lnTo>
                  <a:lnTo>
                    <a:pt x="190931" y="52070"/>
                  </a:lnTo>
                  <a:lnTo>
                    <a:pt x="192214" y="52070"/>
                  </a:lnTo>
                  <a:lnTo>
                    <a:pt x="193459" y="50800"/>
                  </a:lnTo>
                  <a:lnTo>
                    <a:pt x="197751" y="48260"/>
                  </a:lnTo>
                  <a:lnTo>
                    <a:pt x="199961" y="44450"/>
                  </a:lnTo>
                  <a:lnTo>
                    <a:pt x="209194" y="36830"/>
                  </a:lnTo>
                  <a:lnTo>
                    <a:pt x="218224" y="36830"/>
                  </a:lnTo>
                  <a:lnTo>
                    <a:pt x="225894" y="26670"/>
                  </a:lnTo>
                  <a:lnTo>
                    <a:pt x="225780" y="24130"/>
                  </a:lnTo>
                  <a:lnTo>
                    <a:pt x="225653" y="21590"/>
                  </a:lnTo>
                  <a:lnTo>
                    <a:pt x="225590" y="20320"/>
                  </a:lnTo>
                  <a:lnTo>
                    <a:pt x="224866" y="15240"/>
                  </a:lnTo>
                  <a:lnTo>
                    <a:pt x="217055" y="25400"/>
                  </a:lnTo>
                  <a:lnTo>
                    <a:pt x="214045" y="25400"/>
                  </a:lnTo>
                  <a:lnTo>
                    <a:pt x="207911" y="26670"/>
                  </a:lnTo>
                  <a:lnTo>
                    <a:pt x="203593" y="30480"/>
                  </a:lnTo>
                  <a:lnTo>
                    <a:pt x="196380" y="38100"/>
                  </a:lnTo>
                  <a:lnTo>
                    <a:pt x="193344" y="43180"/>
                  </a:lnTo>
                  <a:lnTo>
                    <a:pt x="188125" y="46990"/>
                  </a:lnTo>
                  <a:lnTo>
                    <a:pt x="186918" y="48260"/>
                  </a:lnTo>
                  <a:lnTo>
                    <a:pt x="183400" y="46990"/>
                  </a:lnTo>
                  <a:lnTo>
                    <a:pt x="182803" y="45720"/>
                  </a:lnTo>
                  <a:lnTo>
                    <a:pt x="182702" y="44450"/>
                  </a:lnTo>
                  <a:lnTo>
                    <a:pt x="182613" y="43180"/>
                  </a:lnTo>
                  <a:lnTo>
                    <a:pt x="182511" y="41910"/>
                  </a:lnTo>
                  <a:lnTo>
                    <a:pt x="182410" y="40640"/>
                  </a:lnTo>
                  <a:lnTo>
                    <a:pt x="182308" y="39370"/>
                  </a:lnTo>
                  <a:lnTo>
                    <a:pt x="185166" y="34290"/>
                  </a:lnTo>
                  <a:lnTo>
                    <a:pt x="188404" y="31750"/>
                  </a:lnTo>
                  <a:lnTo>
                    <a:pt x="191655" y="27940"/>
                  </a:lnTo>
                  <a:lnTo>
                    <a:pt x="195453" y="24130"/>
                  </a:lnTo>
                  <a:lnTo>
                    <a:pt x="199872" y="16510"/>
                  </a:lnTo>
                  <a:lnTo>
                    <a:pt x="199986" y="11430"/>
                  </a:lnTo>
                  <a:lnTo>
                    <a:pt x="200012" y="10160"/>
                  </a:lnTo>
                  <a:lnTo>
                    <a:pt x="195770" y="6350"/>
                  </a:lnTo>
                  <a:lnTo>
                    <a:pt x="193243" y="6350"/>
                  </a:lnTo>
                  <a:lnTo>
                    <a:pt x="192760" y="7620"/>
                  </a:lnTo>
                  <a:lnTo>
                    <a:pt x="192646" y="8890"/>
                  </a:lnTo>
                  <a:lnTo>
                    <a:pt x="190360" y="16510"/>
                  </a:lnTo>
                  <a:lnTo>
                    <a:pt x="186169" y="24130"/>
                  </a:lnTo>
                  <a:lnTo>
                    <a:pt x="180771" y="30480"/>
                  </a:lnTo>
                  <a:lnTo>
                    <a:pt x="174828" y="36830"/>
                  </a:lnTo>
                  <a:lnTo>
                    <a:pt x="161213" y="50800"/>
                  </a:lnTo>
                  <a:lnTo>
                    <a:pt x="161086" y="49530"/>
                  </a:lnTo>
                  <a:lnTo>
                    <a:pt x="160261" y="46990"/>
                  </a:lnTo>
                  <a:lnTo>
                    <a:pt x="158851" y="44450"/>
                  </a:lnTo>
                  <a:lnTo>
                    <a:pt x="158762" y="43180"/>
                  </a:lnTo>
                  <a:lnTo>
                    <a:pt x="158673" y="41910"/>
                  </a:lnTo>
                  <a:lnTo>
                    <a:pt x="158572" y="40640"/>
                  </a:lnTo>
                  <a:lnTo>
                    <a:pt x="158483" y="39370"/>
                  </a:lnTo>
                  <a:lnTo>
                    <a:pt x="158394" y="38100"/>
                  </a:lnTo>
                  <a:lnTo>
                    <a:pt x="158292" y="36830"/>
                  </a:lnTo>
                  <a:lnTo>
                    <a:pt x="158203" y="35560"/>
                  </a:lnTo>
                  <a:lnTo>
                    <a:pt x="160883" y="30480"/>
                  </a:lnTo>
                  <a:lnTo>
                    <a:pt x="166624" y="24130"/>
                  </a:lnTo>
                  <a:lnTo>
                    <a:pt x="167767" y="22860"/>
                  </a:lnTo>
                  <a:lnTo>
                    <a:pt x="171983" y="19050"/>
                  </a:lnTo>
                  <a:lnTo>
                    <a:pt x="179057" y="11430"/>
                  </a:lnTo>
                  <a:lnTo>
                    <a:pt x="181991" y="6350"/>
                  </a:lnTo>
                  <a:lnTo>
                    <a:pt x="181991" y="1270"/>
                  </a:lnTo>
                  <a:lnTo>
                    <a:pt x="176060" y="6350"/>
                  </a:lnTo>
                  <a:lnTo>
                    <a:pt x="170751" y="11430"/>
                  </a:lnTo>
                  <a:lnTo>
                    <a:pt x="166166" y="17780"/>
                  </a:lnTo>
                  <a:lnTo>
                    <a:pt x="162344" y="24130"/>
                  </a:lnTo>
                  <a:lnTo>
                    <a:pt x="160972" y="22860"/>
                  </a:lnTo>
                  <a:lnTo>
                    <a:pt x="161404" y="20320"/>
                  </a:lnTo>
                  <a:lnTo>
                    <a:pt x="162217" y="15240"/>
                  </a:lnTo>
                  <a:lnTo>
                    <a:pt x="162306" y="11430"/>
                  </a:lnTo>
                  <a:lnTo>
                    <a:pt x="160324" y="5080"/>
                  </a:lnTo>
                  <a:lnTo>
                    <a:pt x="158140" y="2540"/>
                  </a:lnTo>
                  <a:lnTo>
                    <a:pt x="155067" y="1270"/>
                  </a:lnTo>
                  <a:lnTo>
                    <a:pt x="157810" y="6350"/>
                  </a:lnTo>
                  <a:lnTo>
                    <a:pt x="157746" y="7620"/>
                  </a:lnTo>
                  <a:lnTo>
                    <a:pt x="157683" y="8890"/>
                  </a:lnTo>
                  <a:lnTo>
                    <a:pt x="157556" y="11430"/>
                  </a:lnTo>
                  <a:lnTo>
                    <a:pt x="157492" y="12700"/>
                  </a:lnTo>
                  <a:lnTo>
                    <a:pt x="154698" y="22860"/>
                  </a:lnTo>
                  <a:lnTo>
                    <a:pt x="152755" y="26670"/>
                  </a:lnTo>
                  <a:lnTo>
                    <a:pt x="151041" y="30480"/>
                  </a:lnTo>
                  <a:lnTo>
                    <a:pt x="150342" y="29210"/>
                  </a:lnTo>
                  <a:lnTo>
                    <a:pt x="149428" y="29210"/>
                  </a:lnTo>
                  <a:lnTo>
                    <a:pt x="146037" y="25400"/>
                  </a:lnTo>
                  <a:lnTo>
                    <a:pt x="143040" y="25400"/>
                  </a:lnTo>
                  <a:lnTo>
                    <a:pt x="140830" y="22860"/>
                  </a:lnTo>
                  <a:lnTo>
                    <a:pt x="138620" y="20320"/>
                  </a:lnTo>
                  <a:lnTo>
                    <a:pt x="138734" y="19050"/>
                  </a:lnTo>
                  <a:lnTo>
                    <a:pt x="138861" y="17780"/>
                  </a:lnTo>
                  <a:lnTo>
                    <a:pt x="138976" y="16510"/>
                  </a:lnTo>
                  <a:lnTo>
                    <a:pt x="139090" y="15240"/>
                  </a:lnTo>
                  <a:lnTo>
                    <a:pt x="140500" y="7620"/>
                  </a:lnTo>
                  <a:lnTo>
                    <a:pt x="141236" y="2540"/>
                  </a:lnTo>
                  <a:lnTo>
                    <a:pt x="139014" y="0"/>
                  </a:lnTo>
                  <a:lnTo>
                    <a:pt x="139407" y="5080"/>
                  </a:lnTo>
                  <a:lnTo>
                    <a:pt x="139496" y="6350"/>
                  </a:lnTo>
                  <a:lnTo>
                    <a:pt x="133985" y="11430"/>
                  </a:lnTo>
                  <a:lnTo>
                    <a:pt x="134099" y="12700"/>
                  </a:lnTo>
                  <a:lnTo>
                    <a:pt x="134213" y="13970"/>
                  </a:lnTo>
                  <a:lnTo>
                    <a:pt x="134327" y="15240"/>
                  </a:lnTo>
                  <a:lnTo>
                    <a:pt x="134442" y="16510"/>
                  </a:lnTo>
                  <a:lnTo>
                    <a:pt x="134556" y="17780"/>
                  </a:lnTo>
                  <a:lnTo>
                    <a:pt x="134683" y="19050"/>
                  </a:lnTo>
                  <a:lnTo>
                    <a:pt x="134810" y="20320"/>
                  </a:lnTo>
                  <a:lnTo>
                    <a:pt x="134924" y="21590"/>
                  </a:lnTo>
                  <a:lnTo>
                    <a:pt x="133299" y="22860"/>
                  </a:lnTo>
                  <a:lnTo>
                    <a:pt x="127228" y="22860"/>
                  </a:lnTo>
                  <a:lnTo>
                    <a:pt x="124040" y="20320"/>
                  </a:lnTo>
                  <a:lnTo>
                    <a:pt x="123266" y="19050"/>
                  </a:lnTo>
                  <a:lnTo>
                    <a:pt x="122377" y="17780"/>
                  </a:lnTo>
                  <a:lnTo>
                    <a:pt x="117665" y="12700"/>
                  </a:lnTo>
                  <a:lnTo>
                    <a:pt x="111671" y="10160"/>
                  </a:lnTo>
                  <a:lnTo>
                    <a:pt x="105029" y="8890"/>
                  </a:lnTo>
                  <a:lnTo>
                    <a:pt x="98361" y="10160"/>
                  </a:lnTo>
                  <a:lnTo>
                    <a:pt x="103505" y="10160"/>
                  </a:lnTo>
                  <a:lnTo>
                    <a:pt x="108229" y="13970"/>
                  </a:lnTo>
                  <a:lnTo>
                    <a:pt x="113741" y="20320"/>
                  </a:lnTo>
                  <a:lnTo>
                    <a:pt x="115341" y="22860"/>
                  </a:lnTo>
                  <a:lnTo>
                    <a:pt x="117894" y="25400"/>
                  </a:lnTo>
                  <a:lnTo>
                    <a:pt x="124218" y="29210"/>
                  </a:lnTo>
                  <a:lnTo>
                    <a:pt x="131546" y="31750"/>
                  </a:lnTo>
                  <a:lnTo>
                    <a:pt x="138836" y="33020"/>
                  </a:lnTo>
                  <a:lnTo>
                    <a:pt x="145084" y="36830"/>
                  </a:lnTo>
                  <a:lnTo>
                    <a:pt x="145986" y="38100"/>
                  </a:lnTo>
                  <a:lnTo>
                    <a:pt x="147205" y="39370"/>
                  </a:lnTo>
                  <a:lnTo>
                    <a:pt x="148310" y="39370"/>
                  </a:lnTo>
                  <a:lnTo>
                    <a:pt x="147421" y="43180"/>
                  </a:lnTo>
                  <a:lnTo>
                    <a:pt x="147358" y="44450"/>
                  </a:lnTo>
                  <a:lnTo>
                    <a:pt x="147294" y="45720"/>
                  </a:lnTo>
                  <a:lnTo>
                    <a:pt x="147218" y="46990"/>
                  </a:lnTo>
                  <a:lnTo>
                    <a:pt x="148805" y="52070"/>
                  </a:lnTo>
                  <a:lnTo>
                    <a:pt x="149313" y="53340"/>
                  </a:lnTo>
                  <a:lnTo>
                    <a:pt x="149936" y="54610"/>
                  </a:lnTo>
                  <a:lnTo>
                    <a:pt x="149923" y="55880"/>
                  </a:lnTo>
                  <a:lnTo>
                    <a:pt x="149809" y="58420"/>
                  </a:lnTo>
                  <a:lnTo>
                    <a:pt x="149694" y="59690"/>
                  </a:lnTo>
                  <a:lnTo>
                    <a:pt x="149580" y="60960"/>
                  </a:lnTo>
                  <a:lnTo>
                    <a:pt x="148907" y="63500"/>
                  </a:lnTo>
                  <a:lnTo>
                    <a:pt x="148386" y="66040"/>
                  </a:lnTo>
                  <a:lnTo>
                    <a:pt x="148158" y="67310"/>
                  </a:lnTo>
                  <a:lnTo>
                    <a:pt x="148056" y="68580"/>
                  </a:lnTo>
                  <a:lnTo>
                    <a:pt x="147485" y="69850"/>
                  </a:lnTo>
                  <a:lnTo>
                    <a:pt x="147015" y="71120"/>
                  </a:lnTo>
                  <a:lnTo>
                    <a:pt x="146621" y="72390"/>
                  </a:lnTo>
                  <a:lnTo>
                    <a:pt x="141833" y="69850"/>
                  </a:lnTo>
                  <a:lnTo>
                    <a:pt x="138125" y="66040"/>
                  </a:lnTo>
                  <a:lnTo>
                    <a:pt x="137121" y="62344"/>
                  </a:lnTo>
                  <a:lnTo>
                    <a:pt x="135712" y="57150"/>
                  </a:lnTo>
                  <a:lnTo>
                    <a:pt x="135775" y="53340"/>
                  </a:lnTo>
                  <a:lnTo>
                    <a:pt x="133604" y="46990"/>
                  </a:lnTo>
                  <a:lnTo>
                    <a:pt x="130835" y="43180"/>
                  </a:lnTo>
                  <a:lnTo>
                    <a:pt x="126352" y="43180"/>
                  </a:lnTo>
                  <a:lnTo>
                    <a:pt x="128828" y="44450"/>
                  </a:lnTo>
                  <a:lnTo>
                    <a:pt x="130073" y="46990"/>
                  </a:lnTo>
                  <a:lnTo>
                    <a:pt x="130454" y="53340"/>
                  </a:lnTo>
                  <a:lnTo>
                    <a:pt x="129794" y="55880"/>
                  </a:lnTo>
                  <a:lnTo>
                    <a:pt x="129133" y="59690"/>
                  </a:lnTo>
                  <a:lnTo>
                    <a:pt x="128968" y="60960"/>
                  </a:lnTo>
                  <a:lnTo>
                    <a:pt x="128892" y="62242"/>
                  </a:lnTo>
                  <a:lnTo>
                    <a:pt x="127876" y="60960"/>
                  </a:lnTo>
                  <a:lnTo>
                    <a:pt x="126898" y="60960"/>
                  </a:lnTo>
                  <a:lnTo>
                    <a:pt x="121945" y="54610"/>
                  </a:lnTo>
                  <a:lnTo>
                    <a:pt x="119938" y="48260"/>
                  </a:lnTo>
                  <a:lnTo>
                    <a:pt x="113576" y="38100"/>
                  </a:lnTo>
                  <a:lnTo>
                    <a:pt x="109296" y="34290"/>
                  </a:lnTo>
                  <a:lnTo>
                    <a:pt x="102425" y="30480"/>
                  </a:lnTo>
                  <a:lnTo>
                    <a:pt x="100431" y="29210"/>
                  </a:lnTo>
                  <a:lnTo>
                    <a:pt x="97294" y="26670"/>
                  </a:lnTo>
                  <a:lnTo>
                    <a:pt x="96164" y="24130"/>
                  </a:lnTo>
                  <a:lnTo>
                    <a:pt x="96558" y="21590"/>
                  </a:lnTo>
                  <a:lnTo>
                    <a:pt x="95097" y="25400"/>
                  </a:lnTo>
                  <a:lnTo>
                    <a:pt x="95758" y="30480"/>
                  </a:lnTo>
                  <a:lnTo>
                    <a:pt x="100253" y="35560"/>
                  </a:lnTo>
                  <a:lnTo>
                    <a:pt x="103276" y="38100"/>
                  </a:lnTo>
                  <a:lnTo>
                    <a:pt x="111455" y="44450"/>
                  </a:lnTo>
                  <a:lnTo>
                    <a:pt x="115862" y="49530"/>
                  </a:lnTo>
                  <a:lnTo>
                    <a:pt x="120218" y="58420"/>
                  </a:lnTo>
                  <a:lnTo>
                    <a:pt x="120954" y="60960"/>
                  </a:lnTo>
                  <a:lnTo>
                    <a:pt x="121437" y="62344"/>
                  </a:lnTo>
                  <a:lnTo>
                    <a:pt x="124282" y="64770"/>
                  </a:lnTo>
                  <a:lnTo>
                    <a:pt x="125285" y="66040"/>
                  </a:lnTo>
                  <a:lnTo>
                    <a:pt x="126365" y="67310"/>
                  </a:lnTo>
                  <a:lnTo>
                    <a:pt x="142151" y="88900"/>
                  </a:lnTo>
                  <a:lnTo>
                    <a:pt x="144322" y="88900"/>
                  </a:lnTo>
                  <a:lnTo>
                    <a:pt x="144970" y="90170"/>
                  </a:lnTo>
                  <a:lnTo>
                    <a:pt x="144995" y="92710"/>
                  </a:lnTo>
                  <a:lnTo>
                    <a:pt x="145110" y="110490"/>
                  </a:lnTo>
                  <a:lnTo>
                    <a:pt x="143116" y="107950"/>
                  </a:lnTo>
                  <a:lnTo>
                    <a:pt x="141274" y="105410"/>
                  </a:lnTo>
                  <a:lnTo>
                    <a:pt x="137833" y="100330"/>
                  </a:lnTo>
                  <a:lnTo>
                    <a:pt x="136245" y="96520"/>
                  </a:lnTo>
                  <a:lnTo>
                    <a:pt x="132283" y="91440"/>
                  </a:lnTo>
                  <a:lnTo>
                    <a:pt x="119938" y="78740"/>
                  </a:lnTo>
                  <a:lnTo>
                    <a:pt x="112966" y="73660"/>
                  </a:lnTo>
                  <a:lnTo>
                    <a:pt x="110274" y="71120"/>
                  </a:lnTo>
                  <a:lnTo>
                    <a:pt x="107861" y="69850"/>
                  </a:lnTo>
                  <a:lnTo>
                    <a:pt x="105575" y="67310"/>
                  </a:lnTo>
                  <a:lnTo>
                    <a:pt x="102146" y="63500"/>
                  </a:lnTo>
                  <a:lnTo>
                    <a:pt x="97523" y="57150"/>
                  </a:lnTo>
                  <a:lnTo>
                    <a:pt x="89395" y="43180"/>
                  </a:lnTo>
                  <a:lnTo>
                    <a:pt x="87490" y="39370"/>
                  </a:lnTo>
                  <a:lnTo>
                    <a:pt x="85102" y="36830"/>
                  </a:lnTo>
                  <a:lnTo>
                    <a:pt x="82054" y="33020"/>
                  </a:lnTo>
                  <a:lnTo>
                    <a:pt x="79552" y="30480"/>
                  </a:lnTo>
                  <a:lnTo>
                    <a:pt x="76911" y="29210"/>
                  </a:lnTo>
                  <a:lnTo>
                    <a:pt x="74053" y="26670"/>
                  </a:lnTo>
                  <a:lnTo>
                    <a:pt x="73482" y="29210"/>
                  </a:lnTo>
                  <a:lnTo>
                    <a:pt x="73533" y="31750"/>
                  </a:lnTo>
                  <a:lnTo>
                    <a:pt x="76644" y="38100"/>
                  </a:lnTo>
                  <a:lnTo>
                    <a:pt x="81419" y="40640"/>
                  </a:lnTo>
                  <a:lnTo>
                    <a:pt x="85191" y="46990"/>
                  </a:lnTo>
                  <a:lnTo>
                    <a:pt x="85102" y="48260"/>
                  </a:lnTo>
                  <a:lnTo>
                    <a:pt x="85013" y="49530"/>
                  </a:lnTo>
                  <a:lnTo>
                    <a:pt x="84924" y="50800"/>
                  </a:lnTo>
                  <a:lnTo>
                    <a:pt x="87718" y="57150"/>
                  </a:lnTo>
                  <a:lnTo>
                    <a:pt x="91325" y="60960"/>
                  </a:lnTo>
                  <a:lnTo>
                    <a:pt x="95313" y="63500"/>
                  </a:lnTo>
                  <a:lnTo>
                    <a:pt x="96012" y="64770"/>
                  </a:lnTo>
                  <a:lnTo>
                    <a:pt x="96329" y="66040"/>
                  </a:lnTo>
                  <a:lnTo>
                    <a:pt x="95592" y="67310"/>
                  </a:lnTo>
                  <a:lnTo>
                    <a:pt x="94462" y="67310"/>
                  </a:lnTo>
                  <a:lnTo>
                    <a:pt x="85344" y="64770"/>
                  </a:lnTo>
                  <a:lnTo>
                    <a:pt x="76098" y="58420"/>
                  </a:lnTo>
                  <a:lnTo>
                    <a:pt x="72491" y="52070"/>
                  </a:lnTo>
                  <a:lnTo>
                    <a:pt x="65506" y="43180"/>
                  </a:lnTo>
                  <a:lnTo>
                    <a:pt x="61569" y="40640"/>
                  </a:lnTo>
                  <a:lnTo>
                    <a:pt x="57873" y="41910"/>
                  </a:lnTo>
                  <a:lnTo>
                    <a:pt x="68389" y="54610"/>
                  </a:lnTo>
                  <a:lnTo>
                    <a:pt x="74650" y="64770"/>
                  </a:lnTo>
                  <a:lnTo>
                    <a:pt x="76339" y="67310"/>
                  </a:lnTo>
                  <a:lnTo>
                    <a:pt x="83693" y="73660"/>
                  </a:lnTo>
                  <a:lnTo>
                    <a:pt x="90741" y="74930"/>
                  </a:lnTo>
                  <a:lnTo>
                    <a:pt x="101155" y="76200"/>
                  </a:lnTo>
                  <a:lnTo>
                    <a:pt x="105054" y="77470"/>
                  </a:lnTo>
                  <a:lnTo>
                    <a:pt x="111239" y="81280"/>
                  </a:lnTo>
                  <a:lnTo>
                    <a:pt x="126441" y="95250"/>
                  </a:lnTo>
                  <a:lnTo>
                    <a:pt x="128066" y="96520"/>
                  </a:lnTo>
                  <a:lnTo>
                    <a:pt x="130086" y="100330"/>
                  </a:lnTo>
                  <a:lnTo>
                    <a:pt x="130352" y="102870"/>
                  </a:lnTo>
                  <a:lnTo>
                    <a:pt x="129209" y="104140"/>
                  </a:lnTo>
                  <a:lnTo>
                    <a:pt x="110451" y="96520"/>
                  </a:lnTo>
                  <a:lnTo>
                    <a:pt x="104622" y="92710"/>
                  </a:lnTo>
                  <a:lnTo>
                    <a:pt x="100266" y="87630"/>
                  </a:lnTo>
                  <a:lnTo>
                    <a:pt x="98615" y="92710"/>
                  </a:lnTo>
                  <a:lnTo>
                    <a:pt x="102654" y="99060"/>
                  </a:lnTo>
                  <a:lnTo>
                    <a:pt x="112280" y="104140"/>
                  </a:lnTo>
                  <a:lnTo>
                    <a:pt x="117919" y="104140"/>
                  </a:lnTo>
                  <a:lnTo>
                    <a:pt x="129311" y="110490"/>
                  </a:lnTo>
                  <a:lnTo>
                    <a:pt x="134239" y="115570"/>
                  </a:lnTo>
                  <a:lnTo>
                    <a:pt x="141871" y="120650"/>
                  </a:lnTo>
                  <a:lnTo>
                    <a:pt x="144970" y="120650"/>
                  </a:lnTo>
                  <a:lnTo>
                    <a:pt x="144881" y="125730"/>
                  </a:lnTo>
                  <a:lnTo>
                    <a:pt x="144741" y="127000"/>
                  </a:lnTo>
                  <a:lnTo>
                    <a:pt x="144741" y="128270"/>
                  </a:lnTo>
                  <a:lnTo>
                    <a:pt x="142049" y="127000"/>
                  </a:lnTo>
                  <a:lnTo>
                    <a:pt x="138722" y="125730"/>
                  </a:lnTo>
                  <a:lnTo>
                    <a:pt x="131279" y="124460"/>
                  </a:lnTo>
                  <a:lnTo>
                    <a:pt x="126961" y="124460"/>
                  </a:lnTo>
                  <a:lnTo>
                    <a:pt x="117805" y="123190"/>
                  </a:lnTo>
                  <a:lnTo>
                    <a:pt x="112915" y="123190"/>
                  </a:lnTo>
                  <a:lnTo>
                    <a:pt x="103428" y="121920"/>
                  </a:lnTo>
                  <a:lnTo>
                    <a:pt x="101079" y="120650"/>
                  </a:lnTo>
                  <a:lnTo>
                    <a:pt x="98717" y="119380"/>
                  </a:lnTo>
                  <a:lnTo>
                    <a:pt x="93040" y="113030"/>
                  </a:lnTo>
                  <a:lnTo>
                    <a:pt x="92138" y="107950"/>
                  </a:lnTo>
                  <a:lnTo>
                    <a:pt x="86664" y="100330"/>
                  </a:lnTo>
                  <a:lnTo>
                    <a:pt x="81343" y="96520"/>
                  </a:lnTo>
                  <a:lnTo>
                    <a:pt x="80581" y="93980"/>
                  </a:lnTo>
                  <a:lnTo>
                    <a:pt x="78663" y="87630"/>
                  </a:lnTo>
                  <a:lnTo>
                    <a:pt x="80060" y="82550"/>
                  </a:lnTo>
                  <a:lnTo>
                    <a:pt x="78701" y="78740"/>
                  </a:lnTo>
                  <a:lnTo>
                    <a:pt x="76212" y="80010"/>
                  </a:lnTo>
                  <a:lnTo>
                    <a:pt x="74942" y="82550"/>
                  </a:lnTo>
                  <a:lnTo>
                    <a:pt x="74663" y="87630"/>
                  </a:lnTo>
                  <a:lnTo>
                    <a:pt x="75184" y="90170"/>
                  </a:lnTo>
                  <a:lnTo>
                    <a:pt x="74104" y="92710"/>
                  </a:lnTo>
                  <a:lnTo>
                    <a:pt x="73748" y="92710"/>
                  </a:lnTo>
                  <a:lnTo>
                    <a:pt x="72542" y="93980"/>
                  </a:lnTo>
                  <a:lnTo>
                    <a:pt x="71780" y="93980"/>
                  </a:lnTo>
                  <a:lnTo>
                    <a:pt x="66586" y="92710"/>
                  </a:lnTo>
                  <a:lnTo>
                    <a:pt x="62674" y="88900"/>
                  </a:lnTo>
                  <a:lnTo>
                    <a:pt x="60528" y="82550"/>
                  </a:lnTo>
                  <a:lnTo>
                    <a:pt x="60629" y="81280"/>
                  </a:lnTo>
                  <a:lnTo>
                    <a:pt x="60731" y="80010"/>
                  </a:lnTo>
                  <a:lnTo>
                    <a:pt x="60833" y="78740"/>
                  </a:lnTo>
                  <a:lnTo>
                    <a:pt x="58610" y="68580"/>
                  </a:lnTo>
                  <a:lnTo>
                    <a:pt x="52247" y="64770"/>
                  </a:lnTo>
                  <a:lnTo>
                    <a:pt x="45288" y="60960"/>
                  </a:lnTo>
                  <a:lnTo>
                    <a:pt x="44551" y="59690"/>
                  </a:lnTo>
                  <a:lnTo>
                    <a:pt x="43078" y="60960"/>
                  </a:lnTo>
                  <a:lnTo>
                    <a:pt x="42875" y="62344"/>
                  </a:lnTo>
                  <a:lnTo>
                    <a:pt x="43434" y="63500"/>
                  </a:lnTo>
                  <a:lnTo>
                    <a:pt x="44869" y="64770"/>
                  </a:lnTo>
                  <a:lnTo>
                    <a:pt x="49695" y="67310"/>
                  </a:lnTo>
                  <a:lnTo>
                    <a:pt x="52374" y="71120"/>
                  </a:lnTo>
                  <a:lnTo>
                    <a:pt x="53784" y="76200"/>
                  </a:lnTo>
                  <a:lnTo>
                    <a:pt x="53962" y="77470"/>
                  </a:lnTo>
                  <a:lnTo>
                    <a:pt x="52146" y="78740"/>
                  </a:lnTo>
                  <a:lnTo>
                    <a:pt x="48945" y="78740"/>
                  </a:lnTo>
                  <a:lnTo>
                    <a:pt x="47612" y="77470"/>
                  </a:lnTo>
                  <a:lnTo>
                    <a:pt x="43878" y="76200"/>
                  </a:lnTo>
                  <a:lnTo>
                    <a:pt x="41211" y="74930"/>
                  </a:lnTo>
                  <a:lnTo>
                    <a:pt x="38595" y="74930"/>
                  </a:lnTo>
                  <a:lnTo>
                    <a:pt x="37909" y="76200"/>
                  </a:lnTo>
                  <a:lnTo>
                    <a:pt x="39179" y="77470"/>
                  </a:lnTo>
                  <a:lnTo>
                    <a:pt x="44386" y="81280"/>
                  </a:lnTo>
                  <a:lnTo>
                    <a:pt x="49136" y="82550"/>
                  </a:lnTo>
                  <a:lnTo>
                    <a:pt x="55079" y="88900"/>
                  </a:lnTo>
                  <a:lnTo>
                    <a:pt x="56578" y="92710"/>
                  </a:lnTo>
                  <a:lnTo>
                    <a:pt x="63512" y="99060"/>
                  </a:lnTo>
                  <a:lnTo>
                    <a:pt x="69888" y="100330"/>
                  </a:lnTo>
                  <a:lnTo>
                    <a:pt x="77546" y="106680"/>
                  </a:lnTo>
                  <a:lnTo>
                    <a:pt x="79629" y="109220"/>
                  </a:lnTo>
                  <a:lnTo>
                    <a:pt x="82397" y="113030"/>
                  </a:lnTo>
                  <a:lnTo>
                    <a:pt x="83527" y="114300"/>
                  </a:lnTo>
                  <a:lnTo>
                    <a:pt x="78473" y="114300"/>
                  </a:lnTo>
                  <a:lnTo>
                    <a:pt x="70332" y="115570"/>
                  </a:lnTo>
                  <a:lnTo>
                    <a:pt x="64401" y="115570"/>
                  </a:lnTo>
                  <a:lnTo>
                    <a:pt x="54063" y="110490"/>
                  </a:lnTo>
                  <a:lnTo>
                    <a:pt x="49961" y="106680"/>
                  </a:lnTo>
                  <a:lnTo>
                    <a:pt x="40728" y="101600"/>
                  </a:lnTo>
                  <a:lnTo>
                    <a:pt x="34963" y="99060"/>
                  </a:lnTo>
                  <a:lnTo>
                    <a:pt x="29667" y="100330"/>
                  </a:lnTo>
                  <a:lnTo>
                    <a:pt x="32550" y="104140"/>
                  </a:lnTo>
                  <a:lnTo>
                    <a:pt x="39382" y="105410"/>
                  </a:lnTo>
                  <a:lnTo>
                    <a:pt x="40347" y="110490"/>
                  </a:lnTo>
                  <a:lnTo>
                    <a:pt x="36766" y="109220"/>
                  </a:lnTo>
                  <a:lnTo>
                    <a:pt x="33032" y="111760"/>
                  </a:lnTo>
                  <a:lnTo>
                    <a:pt x="30441" y="114300"/>
                  </a:lnTo>
                  <a:lnTo>
                    <a:pt x="30149" y="114300"/>
                  </a:lnTo>
                  <a:lnTo>
                    <a:pt x="30746" y="115570"/>
                  </a:lnTo>
                  <a:lnTo>
                    <a:pt x="42926" y="115570"/>
                  </a:lnTo>
                  <a:lnTo>
                    <a:pt x="52971" y="118110"/>
                  </a:lnTo>
                  <a:lnTo>
                    <a:pt x="57086" y="121920"/>
                  </a:lnTo>
                  <a:lnTo>
                    <a:pt x="66903" y="123190"/>
                  </a:lnTo>
                  <a:lnTo>
                    <a:pt x="71729" y="121920"/>
                  </a:lnTo>
                  <a:lnTo>
                    <a:pt x="81788" y="120650"/>
                  </a:lnTo>
                  <a:lnTo>
                    <a:pt x="87045" y="121920"/>
                  </a:lnTo>
                  <a:lnTo>
                    <a:pt x="91224" y="125730"/>
                  </a:lnTo>
                  <a:lnTo>
                    <a:pt x="90284" y="127000"/>
                  </a:lnTo>
                  <a:lnTo>
                    <a:pt x="89128" y="128270"/>
                  </a:lnTo>
                  <a:lnTo>
                    <a:pt x="87833" y="128270"/>
                  </a:lnTo>
                  <a:lnTo>
                    <a:pt x="85001" y="132080"/>
                  </a:lnTo>
                  <a:lnTo>
                    <a:pt x="73812" y="132080"/>
                  </a:lnTo>
                  <a:lnTo>
                    <a:pt x="78917" y="138430"/>
                  </a:lnTo>
                  <a:lnTo>
                    <a:pt x="85305" y="139700"/>
                  </a:lnTo>
                  <a:lnTo>
                    <a:pt x="92138" y="138430"/>
                  </a:lnTo>
                  <a:lnTo>
                    <a:pt x="98590" y="132080"/>
                  </a:lnTo>
                  <a:lnTo>
                    <a:pt x="99707" y="130810"/>
                  </a:lnTo>
                  <a:lnTo>
                    <a:pt x="106222" y="130810"/>
                  </a:lnTo>
                  <a:lnTo>
                    <a:pt x="122555" y="133350"/>
                  </a:lnTo>
                  <a:lnTo>
                    <a:pt x="130517" y="133350"/>
                  </a:lnTo>
                  <a:lnTo>
                    <a:pt x="137756" y="137160"/>
                  </a:lnTo>
                  <a:lnTo>
                    <a:pt x="138544" y="137160"/>
                  </a:lnTo>
                  <a:lnTo>
                    <a:pt x="139280" y="138430"/>
                  </a:lnTo>
                  <a:lnTo>
                    <a:pt x="140665" y="139700"/>
                  </a:lnTo>
                  <a:lnTo>
                    <a:pt x="141312" y="139700"/>
                  </a:lnTo>
                  <a:lnTo>
                    <a:pt x="141935" y="140970"/>
                  </a:lnTo>
                  <a:lnTo>
                    <a:pt x="141706" y="140970"/>
                  </a:lnTo>
                  <a:lnTo>
                    <a:pt x="141452" y="142240"/>
                  </a:lnTo>
                  <a:lnTo>
                    <a:pt x="140995" y="143510"/>
                  </a:lnTo>
                  <a:lnTo>
                    <a:pt x="140766" y="144780"/>
                  </a:lnTo>
                  <a:lnTo>
                    <a:pt x="140576" y="147320"/>
                  </a:lnTo>
                  <a:lnTo>
                    <a:pt x="138480" y="149860"/>
                  </a:lnTo>
                  <a:lnTo>
                    <a:pt x="136728" y="153670"/>
                  </a:lnTo>
                  <a:lnTo>
                    <a:pt x="127406" y="160020"/>
                  </a:lnTo>
                  <a:lnTo>
                    <a:pt x="120484" y="160020"/>
                  </a:lnTo>
                  <a:lnTo>
                    <a:pt x="8407" y="162560"/>
                  </a:lnTo>
                  <a:lnTo>
                    <a:pt x="5575" y="162560"/>
                  </a:lnTo>
                  <a:lnTo>
                    <a:pt x="2540" y="163830"/>
                  </a:lnTo>
                  <a:lnTo>
                    <a:pt x="0" y="165100"/>
                  </a:lnTo>
                  <a:lnTo>
                    <a:pt x="1790" y="166370"/>
                  </a:lnTo>
                  <a:lnTo>
                    <a:pt x="1714" y="168910"/>
                  </a:lnTo>
                  <a:lnTo>
                    <a:pt x="1600" y="172720"/>
                  </a:lnTo>
                  <a:lnTo>
                    <a:pt x="4521" y="177800"/>
                  </a:lnTo>
                  <a:lnTo>
                    <a:pt x="6337" y="182880"/>
                  </a:lnTo>
                  <a:lnTo>
                    <a:pt x="10274" y="194310"/>
                  </a:lnTo>
                  <a:lnTo>
                    <a:pt x="15189" y="198120"/>
                  </a:lnTo>
                  <a:lnTo>
                    <a:pt x="29133" y="205740"/>
                  </a:lnTo>
                  <a:lnTo>
                    <a:pt x="268909" y="205740"/>
                  </a:lnTo>
                  <a:lnTo>
                    <a:pt x="296430" y="172720"/>
                  </a:lnTo>
                  <a:lnTo>
                    <a:pt x="296773" y="171450"/>
                  </a:lnTo>
                  <a:lnTo>
                    <a:pt x="298500" y="168910"/>
                  </a:lnTo>
                  <a:lnTo>
                    <a:pt x="298691" y="166370"/>
                  </a:lnTo>
                  <a:lnTo>
                    <a:pt x="298792" y="165100"/>
                  </a:lnTo>
                  <a:lnTo>
                    <a:pt x="298881" y="16383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AF45CD4C-F2B2-66B1-07F0-6D4FF48C26CF}"/>
                </a:ext>
              </a:extLst>
            </p:cNvPr>
            <p:cNvSpPr/>
            <p:nvPr/>
          </p:nvSpPr>
          <p:spPr>
            <a:xfrm>
              <a:off x="7674128" y="5566919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88" y="0"/>
                  </a:moveTo>
                  <a:lnTo>
                    <a:pt x="253" y="38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FED6F090-1612-BC3B-EC82-3E42A99A2770}"/>
                </a:ext>
              </a:extLst>
            </p:cNvPr>
            <p:cNvSpPr/>
            <p:nvPr/>
          </p:nvSpPr>
          <p:spPr>
            <a:xfrm>
              <a:off x="7526566" y="5408980"/>
              <a:ext cx="256540" cy="132080"/>
            </a:xfrm>
            <a:custGeom>
              <a:avLst/>
              <a:gdLst/>
              <a:ahLst/>
              <a:cxnLst/>
              <a:rect l="l" t="t" r="r" b="b"/>
              <a:pathLst>
                <a:path w="256540" h="132079">
                  <a:moveTo>
                    <a:pt x="7543" y="107746"/>
                  </a:moveTo>
                  <a:lnTo>
                    <a:pt x="7416" y="107556"/>
                  </a:lnTo>
                  <a:lnTo>
                    <a:pt x="7391" y="107429"/>
                  </a:lnTo>
                  <a:lnTo>
                    <a:pt x="7251" y="105892"/>
                  </a:lnTo>
                  <a:lnTo>
                    <a:pt x="6172" y="104533"/>
                  </a:lnTo>
                  <a:lnTo>
                    <a:pt x="3454" y="102946"/>
                  </a:lnTo>
                  <a:lnTo>
                    <a:pt x="1841" y="102666"/>
                  </a:lnTo>
                  <a:lnTo>
                    <a:pt x="254" y="102628"/>
                  </a:lnTo>
                  <a:lnTo>
                    <a:pt x="0" y="103809"/>
                  </a:lnTo>
                  <a:lnTo>
                    <a:pt x="5257" y="109131"/>
                  </a:lnTo>
                  <a:lnTo>
                    <a:pt x="6946" y="108470"/>
                  </a:lnTo>
                  <a:lnTo>
                    <a:pt x="7162" y="108369"/>
                  </a:lnTo>
                  <a:lnTo>
                    <a:pt x="7467" y="108013"/>
                  </a:lnTo>
                  <a:lnTo>
                    <a:pt x="7543" y="107746"/>
                  </a:lnTo>
                  <a:close/>
                </a:path>
                <a:path w="256540" h="132079">
                  <a:moveTo>
                    <a:pt x="14058" y="92481"/>
                  </a:moveTo>
                  <a:lnTo>
                    <a:pt x="12217" y="87337"/>
                  </a:lnTo>
                  <a:lnTo>
                    <a:pt x="10350" y="85191"/>
                  </a:lnTo>
                  <a:lnTo>
                    <a:pt x="8255" y="83388"/>
                  </a:lnTo>
                  <a:lnTo>
                    <a:pt x="6553" y="84696"/>
                  </a:lnTo>
                  <a:lnTo>
                    <a:pt x="5651" y="86753"/>
                  </a:lnTo>
                  <a:lnTo>
                    <a:pt x="4660" y="90157"/>
                  </a:lnTo>
                  <a:lnTo>
                    <a:pt x="4368" y="91592"/>
                  </a:lnTo>
                  <a:lnTo>
                    <a:pt x="5092" y="95643"/>
                  </a:lnTo>
                  <a:lnTo>
                    <a:pt x="7493" y="97688"/>
                  </a:lnTo>
                  <a:lnTo>
                    <a:pt x="10541" y="98640"/>
                  </a:lnTo>
                  <a:lnTo>
                    <a:pt x="10960" y="98742"/>
                  </a:lnTo>
                  <a:lnTo>
                    <a:pt x="11772" y="98602"/>
                  </a:lnTo>
                  <a:lnTo>
                    <a:pt x="12166" y="98323"/>
                  </a:lnTo>
                  <a:lnTo>
                    <a:pt x="12230" y="97917"/>
                  </a:lnTo>
                  <a:lnTo>
                    <a:pt x="12344" y="97726"/>
                  </a:lnTo>
                  <a:lnTo>
                    <a:pt x="13944" y="95504"/>
                  </a:lnTo>
                  <a:lnTo>
                    <a:pt x="14058" y="92481"/>
                  </a:lnTo>
                  <a:close/>
                </a:path>
                <a:path w="256540" h="132079">
                  <a:moveTo>
                    <a:pt x="18199" y="71424"/>
                  </a:moveTo>
                  <a:lnTo>
                    <a:pt x="17399" y="68440"/>
                  </a:lnTo>
                  <a:lnTo>
                    <a:pt x="16446" y="67119"/>
                  </a:lnTo>
                  <a:lnTo>
                    <a:pt x="15354" y="66014"/>
                  </a:lnTo>
                  <a:lnTo>
                    <a:pt x="14325" y="66675"/>
                  </a:lnTo>
                  <a:lnTo>
                    <a:pt x="13716" y="67792"/>
                  </a:lnTo>
                  <a:lnTo>
                    <a:pt x="12992" y="69672"/>
                  </a:lnTo>
                  <a:lnTo>
                    <a:pt x="12750" y="70459"/>
                  </a:lnTo>
                  <a:lnTo>
                    <a:pt x="12966" y="72796"/>
                  </a:lnTo>
                  <a:lnTo>
                    <a:pt x="14224" y="74066"/>
                  </a:lnTo>
                  <a:lnTo>
                    <a:pt x="15684" y="74663"/>
                  </a:lnTo>
                  <a:lnTo>
                    <a:pt x="16129" y="74815"/>
                  </a:lnTo>
                  <a:lnTo>
                    <a:pt x="16598" y="74777"/>
                  </a:lnTo>
                  <a:lnTo>
                    <a:pt x="16840" y="74637"/>
                  </a:lnTo>
                  <a:lnTo>
                    <a:pt x="16891" y="74409"/>
                  </a:lnTo>
                  <a:lnTo>
                    <a:pt x="17983" y="73113"/>
                  </a:lnTo>
                  <a:lnTo>
                    <a:pt x="18199" y="71424"/>
                  </a:lnTo>
                  <a:close/>
                </a:path>
                <a:path w="256540" h="132079">
                  <a:moveTo>
                    <a:pt x="21831" y="97497"/>
                  </a:moveTo>
                  <a:lnTo>
                    <a:pt x="21031" y="94513"/>
                  </a:lnTo>
                  <a:lnTo>
                    <a:pt x="20078" y="93192"/>
                  </a:lnTo>
                  <a:lnTo>
                    <a:pt x="18986" y="92087"/>
                  </a:lnTo>
                  <a:lnTo>
                    <a:pt x="17957" y="92748"/>
                  </a:lnTo>
                  <a:lnTo>
                    <a:pt x="17348" y="93865"/>
                  </a:lnTo>
                  <a:lnTo>
                    <a:pt x="16624" y="95745"/>
                  </a:lnTo>
                  <a:lnTo>
                    <a:pt x="16383" y="96532"/>
                  </a:lnTo>
                  <a:lnTo>
                    <a:pt x="16598" y="98869"/>
                  </a:lnTo>
                  <a:lnTo>
                    <a:pt x="17856" y="100139"/>
                  </a:lnTo>
                  <a:lnTo>
                    <a:pt x="19316" y="100736"/>
                  </a:lnTo>
                  <a:lnTo>
                    <a:pt x="19761" y="100888"/>
                  </a:lnTo>
                  <a:lnTo>
                    <a:pt x="20231" y="100850"/>
                  </a:lnTo>
                  <a:lnTo>
                    <a:pt x="20472" y="100711"/>
                  </a:lnTo>
                  <a:lnTo>
                    <a:pt x="20523" y="100482"/>
                  </a:lnTo>
                  <a:lnTo>
                    <a:pt x="21615" y="99187"/>
                  </a:lnTo>
                  <a:lnTo>
                    <a:pt x="21831" y="97497"/>
                  </a:lnTo>
                  <a:close/>
                </a:path>
                <a:path w="256540" h="132079">
                  <a:moveTo>
                    <a:pt x="27089" y="89331"/>
                  </a:moveTo>
                  <a:lnTo>
                    <a:pt x="26924" y="89065"/>
                  </a:lnTo>
                  <a:lnTo>
                    <a:pt x="26885" y="88912"/>
                  </a:lnTo>
                  <a:lnTo>
                    <a:pt x="26619" y="86893"/>
                  </a:lnTo>
                  <a:lnTo>
                    <a:pt x="25120" y="85153"/>
                  </a:lnTo>
                  <a:lnTo>
                    <a:pt x="21424" y="83197"/>
                  </a:lnTo>
                  <a:lnTo>
                    <a:pt x="19278" y="82918"/>
                  </a:lnTo>
                  <a:lnTo>
                    <a:pt x="17183" y="82943"/>
                  </a:lnTo>
                  <a:lnTo>
                    <a:pt x="16916" y="84518"/>
                  </a:lnTo>
                  <a:lnTo>
                    <a:pt x="17487" y="86106"/>
                  </a:lnTo>
                  <a:lnTo>
                    <a:pt x="18694" y="88480"/>
                  </a:lnTo>
                  <a:lnTo>
                    <a:pt x="19265" y="89420"/>
                  </a:lnTo>
                  <a:lnTo>
                    <a:pt x="21767" y="91325"/>
                  </a:lnTo>
                  <a:lnTo>
                    <a:pt x="24168" y="91274"/>
                  </a:lnTo>
                  <a:lnTo>
                    <a:pt x="26644" y="90170"/>
                  </a:lnTo>
                  <a:lnTo>
                    <a:pt x="27025" y="89674"/>
                  </a:lnTo>
                  <a:lnTo>
                    <a:pt x="27089" y="89331"/>
                  </a:lnTo>
                  <a:close/>
                </a:path>
                <a:path w="256540" h="132079">
                  <a:moveTo>
                    <a:pt x="27381" y="119418"/>
                  </a:moveTo>
                  <a:lnTo>
                    <a:pt x="18910" y="119418"/>
                  </a:lnTo>
                  <a:lnTo>
                    <a:pt x="18910" y="125425"/>
                  </a:lnTo>
                  <a:lnTo>
                    <a:pt x="27381" y="125425"/>
                  </a:lnTo>
                  <a:lnTo>
                    <a:pt x="27381" y="119418"/>
                  </a:lnTo>
                  <a:close/>
                </a:path>
                <a:path w="256540" h="132079">
                  <a:moveTo>
                    <a:pt x="28473" y="55435"/>
                  </a:moveTo>
                  <a:lnTo>
                    <a:pt x="28422" y="55003"/>
                  </a:lnTo>
                  <a:lnTo>
                    <a:pt x="28130" y="54762"/>
                  </a:lnTo>
                  <a:lnTo>
                    <a:pt x="28028" y="54597"/>
                  </a:lnTo>
                  <a:lnTo>
                    <a:pt x="26962" y="52362"/>
                  </a:lnTo>
                  <a:lnTo>
                    <a:pt x="24574" y="50888"/>
                  </a:lnTo>
                  <a:lnTo>
                    <a:pt x="19583" y="49974"/>
                  </a:lnTo>
                  <a:lnTo>
                    <a:pt x="16992" y="50406"/>
                  </a:lnTo>
                  <a:lnTo>
                    <a:pt x="14592" y="51193"/>
                  </a:lnTo>
                  <a:lnTo>
                    <a:pt x="14859" y="53086"/>
                  </a:lnTo>
                  <a:lnTo>
                    <a:pt x="16116" y="54724"/>
                  </a:lnTo>
                  <a:lnTo>
                    <a:pt x="18415" y="57023"/>
                  </a:lnTo>
                  <a:lnTo>
                    <a:pt x="19431" y="57899"/>
                  </a:lnTo>
                  <a:lnTo>
                    <a:pt x="23050" y="59207"/>
                  </a:lnTo>
                  <a:lnTo>
                    <a:pt x="25793" y="58293"/>
                  </a:lnTo>
                  <a:lnTo>
                    <a:pt x="27940" y="56400"/>
                  </a:lnTo>
                  <a:lnTo>
                    <a:pt x="28219" y="56121"/>
                  </a:lnTo>
                  <a:lnTo>
                    <a:pt x="28473" y="55435"/>
                  </a:lnTo>
                  <a:close/>
                </a:path>
                <a:path w="256540" h="132079">
                  <a:moveTo>
                    <a:pt x="33299" y="101561"/>
                  </a:moveTo>
                  <a:lnTo>
                    <a:pt x="33147" y="101295"/>
                  </a:lnTo>
                  <a:lnTo>
                    <a:pt x="33121" y="101130"/>
                  </a:lnTo>
                  <a:lnTo>
                    <a:pt x="33020" y="99098"/>
                  </a:lnTo>
                  <a:lnTo>
                    <a:pt x="31673" y="97243"/>
                  </a:lnTo>
                  <a:lnTo>
                    <a:pt x="28155" y="95008"/>
                  </a:lnTo>
                  <a:lnTo>
                    <a:pt x="26035" y="94551"/>
                  </a:lnTo>
                  <a:lnTo>
                    <a:pt x="23939" y="94424"/>
                  </a:lnTo>
                  <a:lnTo>
                    <a:pt x="23545" y="95961"/>
                  </a:lnTo>
                  <a:lnTo>
                    <a:pt x="23964" y="97586"/>
                  </a:lnTo>
                  <a:lnTo>
                    <a:pt x="24587" y="99060"/>
                  </a:lnTo>
                  <a:lnTo>
                    <a:pt x="24980" y="100050"/>
                  </a:lnTo>
                  <a:lnTo>
                    <a:pt x="25488" y="101041"/>
                  </a:lnTo>
                  <a:lnTo>
                    <a:pt x="27838" y="103136"/>
                  </a:lnTo>
                  <a:lnTo>
                    <a:pt x="30226" y="103263"/>
                  </a:lnTo>
                  <a:lnTo>
                    <a:pt x="32473" y="102476"/>
                  </a:lnTo>
                  <a:lnTo>
                    <a:pt x="32766" y="102362"/>
                  </a:lnTo>
                  <a:lnTo>
                    <a:pt x="33197" y="101904"/>
                  </a:lnTo>
                  <a:lnTo>
                    <a:pt x="33299" y="101561"/>
                  </a:lnTo>
                  <a:close/>
                </a:path>
                <a:path w="256540" h="132079">
                  <a:moveTo>
                    <a:pt x="38341" y="51638"/>
                  </a:moveTo>
                  <a:lnTo>
                    <a:pt x="37680" y="49466"/>
                  </a:lnTo>
                  <a:lnTo>
                    <a:pt x="35090" y="46266"/>
                  </a:lnTo>
                  <a:lnTo>
                    <a:pt x="33223" y="45161"/>
                  </a:lnTo>
                  <a:lnTo>
                    <a:pt x="31280" y="44386"/>
                  </a:lnTo>
                  <a:lnTo>
                    <a:pt x="30403" y="45720"/>
                  </a:lnTo>
                  <a:lnTo>
                    <a:pt x="30276" y="47396"/>
                  </a:lnTo>
                  <a:lnTo>
                    <a:pt x="30416" y="50050"/>
                  </a:lnTo>
                  <a:lnTo>
                    <a:pt x="30568" y="51130"/>
                  </a:lnTo>
                  <a:lnTo>
                    <a:pt x="32092" y="53848"/>
                  </a:lnTo>
                  <a:lnTo>
                    <a:pt x="34315" y="54724"/>
                  </a:lnTo>
                  <a:lnTo>
                    <a:pt x="36715" y="54686"/>
                  </a:lnTo>
                  <a:lnTo>
                    <a:pt x="37033" y="54660"/>
                  </a:lnTo>
                  <a:lnTo>
                    <a:pt x="37579" y="54368"/>
                  </a:lnTo>
                  <a:lnTo>
                    <a:pt x="37795" y="54063"/>
                  </a:lnTo>
                  <a:lnTo>
                    <a:pt x="37731" y="53759"/>
                  </a:lnTo>
                  <a:lnTo>
                    <a:pt x="37769" y="53606"/>
                  </a:lnTo>
                  <a:lnTo>
                    <a:pt x="38341" y="51638"/>
                  </a:lnTo>
                  <a:close/>
                </a:path>
                <a:path w="256540" h="132079">
                  <a:moveTo>
                    <a:pt x="40347" y="65519"/>
                  </a:moveTo>
                  <a:lnTo>
                    <a:pt x="39243" y="61582"/>
                  </a:lnTo>
                  <a:lnTo>
                    <a:pt x="37973" y="59867"/>
                  </a:lnTo>
                  <a:lnTo>
                    <a:pt x="36499" y="58407"/>
                  </a:lnTo>
                  <a:lnTo>
                    <a:pt x="35153" y="59296"/>
                  </a:lnTo>
                  <a:lnTo>
                    <a:pt x="34366" y="60794"/>
                  </a:lnTo>
                  <a:lnTo>
                    <a:pt x="33426" y="63284"/>
                  </a:lnTo>
                  <a:lnTo>
                    <a:pt x="33134" y="64338"/>
                  </a:lnTo>
                  <a:lnTo>
                    <a:pt x="33439" y="67424"/>
                  </a:lnTo>
                  <a:lnTo>
                    <a:pt x="35128" y="69088"/>
                  </a:lnTo>
                  <a:lnTo>
                    <a:pt x="37350" y="69964"/>
                  </a:lnTo>
                  <a:lnTo>
                    <a:pt x="37668" y="70053"/>
                  </a:lnTo>
                  <a:lnTo>
                    <a:pt x="38290" y="70002"/>
                  </a:lnTo>
                  <a:lnTo>
                    <a:pt x="38595" y="69799"/>
                  </a:lnTo>
                  <a:lnTo>
                    <a:pt x="38658" y="69507"/>
                  </a:lnTo>
                  <a:lnTo>
                    <a:pt x="38760" y="69367"/>
                  </a:lnTo>
                  <a:lnTo>
                    <a:pt x="40081" y="67779"/>
                  </a:lnTo>
                  <a:lnTo>
                    <a:pt x="40347" y="65519"/>
                  </a:lnTo>
                  <a:close/>
                </a:path>
                <a:path w="256540" h="132079">
                  <a:moveTo>
                    <a:pt x="49149" y="42354"/>
                  </a:moveTo>
                  <a:lnTo>
                    <a:pt x="48221" y="39001"/>
                  </a:lnTo>
                  <a:lnTo>
                    <a:pt x="47129" y="37541"/>
                  </a:lnTo>
                  <a:lnTo>
                    <a:pt x="45885" y="36296"/>
                  </a:lnTo>
                  <a:lnTo>
                    <a:pt x="44729" y="37058"/>
                  </a:lnTo>
                  <a:lnTo>
                    <a:pt x="44069" y="38328"/>
                  </a:lnTo>
                  <a:lnTo>
                    <a:pt x="43268" y="40449"/>
                  </a:lnTo>
                  <a:lnTo>
                    <a:pt x="43014" y="41351"/>
                  </a:lnTo>
                  <a:lnTo>
                    <a:pt x="43281" y="43967"/>
                  </a:lnTo>
                  <a:lnTo>
                    <a:pt x="44716" y="45377"/>
                  </a:lnTo>
                  <a:lnTo>
                    <a:pt x="46863" y="46202"/>
                  </a:lnTo>
                  <a:lnTo>
                    <a:pt x="47396" y="46151"/>
                  </a:lnTo>
                  <a:lnTo>
                    <a:pt x="47663" y="45986"/>
                  </a:lnTo>
                  <a:lnTo>
                    <a:pt x="47726" y="45732"/>
                  </a:lnTo>
                  <a:lnTo>
                    <a:pt x="48920" y="44272"/>
                  </a:lnTo>
                  <a:lnTo>
                    <a:pt x="49149" y="42354"/>
                  </a:lnTo>
                  <a:close/>
                </a:path>
                <a:path w="256540" h="132079">
                  <a:moveTo>
                    <a:pt x="49149" y="33223"/>
                  </a:moveTo>
                  <a:lnTo>
                    <a:pt x="49009" y="32943"/>
                  </a:lnTo>
                  <a:lnTo>
                    <a:pt x="48983" y="32778"/>
                  </a:lnTo>
                  <a:lnTo>
                    <a:pt x="48933" y="30670"/>
                  </a:lnTo>
                  <a:lnTo>
                    <a:pt x="47599" y="28714"/>
                  </a:lnTo>
                  <a:lnTo>
                    <a:pt x="44030" y="26327"/>
                  </a:lnTo>
                  <a:lnTo>
                    <a:pt x="41846" y="25793"/>
                  </a:lnTo>
                  <a:lnTo>
                    <a:pt x="39687" y="25603"/>
                  </a:lnTo>
                  <a:lnTo>
                    <a:pt x="39230" y="27178"/>
                  </a:lnTo>
                  <a:lnTo>
                    <a:pt x="45923" y="34912"/>
                  </a:lnTo>
                  <a:lnTo>
                    <a:pt x="48272" y="34163"/>
                  </a:lnTo>
                  <a:lnTo>
                    <a:pt x="48590" y="34036"/>
                  </a:lnTo>
                  <a:lnTo>
                    <a:pt x="49034" y="33578"/>
                  </a:lnTo>
                  <a:lnTo>
                    <a:pt x="49149" y="33223"/>
                  </a:lnTo>
                  <a:close/>
                </a:path>
                <a:path w="256540" h="132079">
                  <a:moveTo>
                    <a:pt x="49860" y="84378"/>
                  </a:moveTo>
                  <a:lnTo>
                    <a:pt x="48018" y="79235"/>
                  </a:lnTo>
                  <a:lnTo>
                    <a:pt x="46151" y="77089"/>
                  </a:lnTo>
                  <a:lnTo>
                    <a:pt x="44056" y="75285"/>
                  </a:lnTo>
                  <a:lnTo>
                    <a:pt x="42354" y="76593"/>
                  </a:lnTo>
                  <a:lnTo>
                    <a:pt x="41452" y="78651"/>
                  </a:lnTo>
                  <a:lnTo>
                    <a:pt x="40462" y="82054"/>
                  </a:lnTo>
                  <a:lnTo>
                    <a:pt x="40170" y="83489"/>
                  </a:lnTo>
                  <a:lnTo>
                    <a:pt x="40894" y="87541"/>
                  </a:lnTo>
                  <a:lnTo>
                    <a:pt x="43294" y="89585"/>
                  </a:lnTo>
                  <a:lnTo>
                    <a:pt x="46342" y="90538"/>
                  </a:lnTo>
                  <a:lnTo>
                    <a:pt x="46761" y="90639"/>
                  </a:lnTo>
                  <a:lnTo>
                    <a:pt x="47574" y="90500"/>
                  </a:lnTo>
                  <a:lnTo>
                    <a:pt x="47967" y="90220"/>
                  </a:lnTo>
                  <a:lnTo>
                    <a:pt x="48031" y="89814"/>
                  </a:lnTo>
                  <a:lnTo>
                    <a:pt x="48145" y="89623"/>
                  </a:lnTo>
                  <a:lnTo>
                    <a:pt x="49745" y="87401"/>
                  </a:lnTo>
                  <a:lnTo>
                    <a:pt x="49860" y="84378"/>
                  </a:lnTo>
                  <a:close/>
                </a:path>
                <a:path w="256540" h="132079">
                  <a:moveTo>
                    <a:pt x="50330" y="108623"/>
                  </a:moveTo>
                  <a:lnTo>
                    <a:pt x="48856" y="105892"/>
                  </a:lnTo>
                  <a:lnTo>
                    <a:pt x="44513" y="102285"/>
                  </a:lnTo>
                  <a:lnTo>
                    <a:pt x="41732" y="101295"/>
                  </a:lnTo>
                  <a:lnTo>
                    <a:pt x="38925" y="100749"/>
                  </a:lnTo>
                  <a:lnTo>
                    <a:pt x="38112" y="102768"/>
                  </a:lnTo>
                  <a:lnTo>
                    <a:pt x="45796" y="113779"/>
                  </a:lnTo>
                  <a:lnTo>
                    <a:pt x="48983" y="113106"/>
                  </a:lnTo>
                  <a:lnTo>
                    <a:pt x="49403" y="112991"/>
                  </a:lnTo>
                  <a:lnTo>
                    <a:pt x="50050" y="112445"/>
                  </a:lnTo>
                  <a:lnTo>
                    <a:pt x="50253" y="112001"/>
                  </a:lnTo>
                  <a:lnTo>
                    <a:pt x="50101" y="111607"/>
                  </a:lnTo>
                  <a:lnTo>
                    <a:pt x="50101" y="111391"/>
                  </a:lnTo>
                  <a:lnTo>
                    <a:pt x="50330" y="108623"/>
                  </a:lnTo>
                  <a:close/>
                </a:path>
                <a:path w="256540" h="132079">
                  <a:moveTo>
                    <a:pt x="57988" y="74409"/>
                  </a:moveTo>
                  <a:lnTo>
                    <a:pt x="57797" y="74168"/>
                  </a:lnTo>
                  <a:lnTo>
                    <a:pt x="57746" y="74015"/>
                  </a:lnTo>
                  <a:lnTo>
                    <a:pt x="57315" y="72021"/>
                  </a:lnTo>
                  <a:lnTo>
                    <a:pt x="55676" y="70396"/>
                  </a:lnTo>
                  <a:lnTo>
                    <a:pt x="51841" y="68745"/>
                  </a:lnTo>
                  <a:lnTo>
                    <a:pt x="49669" y="68618"/>
                  </a:lnTo>
                  <a:lnTo>
                    <a:pt x="47586" y="68821"/>
                  </a:lnTo>
                  <a:lnTo>
                    <a:pt x="47434" y="70396"/>
                  </a:lnTo>
                  <a:lnTo>
                    <a:pt x="48133" y="71932"/>
                  </a:lnTo>
                  <a:lnTo>
                    <a:pt x="49542" y="74206"/>
                  </a:lnTo>
                  <a:lnTo>
                    <a:pt x="50190" y="75107"/>
                  </a:lnTo>
                  <a:lnTo>
                    <a:pt x="52844" y="76809"/>
                  </a:lnTo>
                  <a:lnTo>
                    <a:pt x="55232" y="76568"/>
                  </a:lnTo>
                  <a:lnTo>
                    <a:pt x="57327" y="75450"/>
                  </a:lnTo>
                  <a:lnTo>
                    <a:pt x="57594" y="75285"/>
                  </a:lnTo>
                  <a:lnTo>
                    <a:pt x="57937" y="74777"/>
                  </a:lnTo>
                  <a:lnTo>
                    <a:pt x="57988" y="74409"/>
                  </a:lnTo>
                  <a:close/>
                </a:path>
                <a:path w="256540" h="132079">
                  <a:moveTo>
                    <a:pt x="60121" y="49453"/>
                  </a:moveTo>
                  <a:lnTo>
                    <a:pt x="58280" y="44310"/>
                  </a:lnTo>
                  <a:lnTo>
                    <a:pt x="56413" y="42164"/>
                  </a:lnTo>
                  <a:lnTo>
                    <a:pt x="54317" y="40360"/>
                  </a:lnTo>
                  <a:lnTo>
                    <a:pt x="52616" y="41668"/>
                  </a:lnTo>
                  <a:lnTo>
                    <a:pt x="51714" y="43726"/>
                  </a:lnTo>
                  <a:lnTo>
                    <a:pt x="50723" y="47129"/>
                  </a:lnTo>
                  <a:lnTo>
                    <a:pt x="50431" y="48564"/>
                  </a:lnTo>
                  <a:lnTo>
                    <a:pt x="51155" y="52616"/>
                  </a:lnTo>
                  <a:lnTo>
                    <a:pt x="53555" y="54660"/>
                  </a:lnTo>
                  <a:lnTo>
                    <a:pt x="56603" y="55613"/>
                  </a:lnTo>
                  <a:lnTo>
                    <a:pt x="57023" y="55714"/>
                  </a:lnTo>
                  <a:lnTo>
                    <a:pt x="57835" y="55575"/>
                  </a:lnTo>
                  <a:lnTo>
                    <a:pt x="58229" y="55283"/>
                  </a:lnTo>
                  <a:lnTo>
                    <a:pt x="58293" y="54889"/>
                  </a:lnTo>
                  <a:lnTo>
                    <a:pt x="58407" y="54698"/>
                  </a:lnTo>
                  <a:lnTo>
                    <a:pt x="60007" y="52476"/>
                  </a:lnTo>
                  <a:lnTo>
                    <a:pt x="60121" y="49453"/>
                  </a:lnTo>
                  <a:close/>
                </a:path>
                <a:path w="256540" h="132079">
                  <a:moveTo>
                    <a:pt x="61887" y="23583"/>
                  </a:moveTo>
                  <a:lnTo>
                    <a:pt x="60655" y="18338"/>
                  </a:lnTo>
                  <a:lnTo>
                    <a:pt x="59067" y="16014"/>
                  </a:lnTo>
                  <a:lnTo>
                    <a:pt x="57213" y="14020"/>
                  </a:lnTo>
                  <a:lnTo>
                    <a:pt x="55384" y="15125"/>
                  </a:lnTo>
                  <a:lnTo>
                    <a:pt x="54267" y="17043"/>
                  </a:lnTo>
                  <a:lnTo>
                    <a:pt x="52908" y="20281"/>
                  </a:lnTo>
                  <a:lnTo>
                    <a:pt x="52451" y="21653"/>
                  </a:lnTo>
                  <a:lnTo>
                    <a:pt x="52692" y="25730"/>
                  </a:lnTo>
                  <a:lnTo>
                    <a:pt x="54825" y="28003"/>
                  </a:lnTo>
                  <a:lnTo>
                    <a:pt x="57696" y="29260"/>
                  </a:lnTo>
                  <a:lnTo>
                    <a:pt x="58102" y="29413"/>
                  </a:lnTo>
                  <a:lnTo>
                    <a:pt x="58928" y="29362"/>
                  </a:lnTo>
                  <a:lnTo>
                    <a:pt x="59347" y="29121"/>
                  </a:lnTo>
                  <a:lnTo>
                    <a:pt x="59461" y="28740"/>
                  </a:lnTo>
                  <a:lnTo>
                    <a:pt x="59588" y="28562"/>
                  </a:lnTo>
                  <a:lnTo>
                    <a:pt x="61417" y="26543"/>
                  </a:lnTo>
                  <a:lnTo>
                    <a:pt x="61887" y="23583"/>
                  </a:lnTo>
                  <a:close/>
                </a:path>
                <a:path w="256540" h="132079">
                  <a:moveTo>
                    <a:pt x="65024" y="79921"/>
                  </a:moveTo>
                  <a:lnTo>
                    <a:pt x="64579" y="77990"/>
                  </a:lnTo>
                  <a:lnTo>
                    <a:pt x="63868" y="76187"/>
                  </a:lnTo>
                  <a:lnTo>
                    <a:pt x="62306" y="76377"/>
                  </a:lnTo>
                  <a:lnTo>
                    <a:pt x="60998" y="77304"/>
                  </a:lnTo>
                  <a:lnTo>
                    <a:pt x="59169" y="78994"/>
                  </a:lnTo>
                  <a:lnTo>
                    <a:pt x="58458" y="79756"/>
                  </a:lnTo>
                  <a:lnTo>
                    <a:pt x="57492" y="82435"/>
                  </a:lnTo>
                  <a:lnTo>
                    <a:pt x="58331" y="84493"/>
                  </a:lnTo>
                  <a:lnTo>
                    <a:pt x="59944" y="86118"/>
                  </a:lnTo>
                  <a:lnTo>
                    <a:pt x="60172" y="86321"/>
                  </a:lnTo>
                  <a:lnTo>
                    <a:pt x="60744" y="86525"/>
                  </a:lnTo>
                  <a:lnTo>
                    <a:pt x="61112" y="86487"/>
                  </a:lnTo>
                  <a:lnTo>
                    <a:pt x="61290" y="86271"/>
                  </a:lnTo>
                  <a:lnTo>
                    <a:pt x="61429" y="86194"/>
                  </a:lnTo>
                  <a:lnTo>
                    <a:pt x="63246" y="85407"/>
                  </a:lnTo>
                  <a:lnTo>
                    <a:pt x="64401" y="83642"/>
                  </a:lnTo>
                  <a:lnTo>
                    <a:pt x="65024" y="79921"/>
                  </a:lnTo>
                  <a:close/>
                </a:path>
                <a:path w="256540" h="132079">
                  <a:moveTo>
                    <a:pt x="69862" y="95872"/>
                  </a:moveTo>
                  <a:lnTo>
                    <a:pt x="68465" y="92024"/>
                  </a:lnTo>
                  <a:lnTo>
                    <a:pt x="67068" y="90411"/>
                  </a:lnTo>
                  <a:lnTo>
                    <a:pt x="65493" y="89052"/>
                  </a:lnTo>
                  <a:lnTo>
                    <a:pt x="64211" y="90043"/>
                  </a:lnTo>
                  <a:lnTo>
                    <a:pt x="63538" y="91592"/>
                  </a:lnTo>
                  <a:lnTo>
                    <a:pt x="62801" y="94132"/>
                  </a:lnTo>
                  <a:lnTo>
                    <a:pt x="62572" y="95211"/>
                  </a:lnTo>
                  <a:lnTo>
                    <a:pt x="63119" y="98259"/>
                  </a:lnTo>
                  <a:lnTo>
                    <a:pt x="64922" y="99796"/>
                  </a:lnTo>
                  <a:lnTo>
                    <a:pt x="67208" y="100507"/>
                  </a:lnTo>
                  <a:lnTo>
                    <a:pt x="67525" y="100584"/>
                  </a:lnTo>
                  <a:lnTo>
                    <a:pt x="68135" y="100482"/>
                  </a:lnTo>
                  <a:lnTo>
                    <a:pt x="68440" y="100266"/>
                  </a:lnTo>
                  <a:lnTo>
                    <a:pt x="68478" y="99961"/>
                  </a:lnTo>
                  <a:lnTo>
                    <a:pt x="68567" y="99822"/>
                  </a:lnTo>
                  <a:lnTo>
                    <a:pt x="69773" y="98145"/>
                  </a:lnTo>
                  <a:lnTo>
                    <a:pt x="69862" y="95872"/>
                  </a:lnTo>
                  <a:close/>
                </a:path>
                <a:path w="256540" h="132079">
                  <a:moveTo>
                    <a:pt x="71488" y="28232"/>
                  </a:moveTo>
                  <a:lnTo>
                    <a:pt x="70840" y="26047"/>
                  </a:lnTo>
                  <a:lnTo>
                    <a:pt x="68287" y="22821"/>
                  </a:lnTo>
                  <a:lnTo>
                    <a:pt x="66433" y="21704"/>
                  </a:lnTo>
                  <a:lnTo>
                    <a:pt x="64503" y="20916"/>
                  </a:lnTo>
                  <a:lnTo>
                    <a:pt x="63601" y="22237"/>
                  </a:lnTo>
                  <a:lnTo>
                    <a:pt x="63461" y="23901"/>
                  </a:lnTo>
                  <a:lnTo>
                    <a:pt x="63576" y="26555"/>
                  </a:lnTo>
                  <a:lnTo>
                    <a:pt x="63715" y="27647"/>
                  </a:lnTo>
                  <a:lnTo>
                    <a:pt x="65214" y="30378"/>
                  </a:lnTo>
                  <a:lnTo>
                    <a:pt x="67424" y="31280"/>
                  </a:lnTo>
                  <a:lnTo>
                    <a:pt x="69824" y="31254"/>
                  </a:lnTo>
                  <a:lnTo>
                    <a:pt x="70142" y="31229"/>
                  </a:lnTo>
                  <a:lnTo>
                    <a:pt x="70700" y="30949"/>
                  </a:lnTo>
                  <a:lnTo>
                    <a:pt x="70904" y="30645"/>
                  </a:lnTo>
                  <a:lnTo>
                    <a:pt x="70853" y="30340"/>
                  </a:lnTo>
                  <a:lnTo>
                    <a:pt x="70891" y="30187"/>
                  </a:lnTo>
                  <a:lnTo>
                    <a:pt x="71488" y="28232"/>
                  </a:lnTo>
                  <a:close/>
                </a:path>
                <a:path w="256540" h="132079">
                  <a:moveTo>
                    <a:pt x="75958" y="14033"/>
                  </a:moveTo>
                  <a:lnTo>
                    <a:pt x="70396" y="16129"/>
                  </a:lnTo>
                  <a:lnTo>
                    <a:pt x="69405" y="17322"/>
                  </a:lnTo>
                  <a:lnTo>
                    <a:pt x="69418" y="19088"/>
                  </a:lnTo>
                  <a:lnTo>
                    <a:pt x="70142" y="20701"/>
                  </a:lnTo>
                  <a:lnTo>
                    <a:pt x="70256" y="20916"/>
                  </a:lnTo>
                  <a:lnTo>
                    <a:pt x="70446" y="21056"/>
                  </a:lnTo>
                  <a:lnTo>
                    <a:pt x="70612" y="21196"/>
                  </a:lnTo>
                  <a:lnTo>
                    <a:pt x="70891" y="21247"/>
                  </a:lnTo>
                  <a:lnTo>
                    <a:pt x="71094" y="21132"/>
                  </a:lnTo>
                  <a:lnTo>
                    <a:pt x="71221" y="21107"/>
                  </a:lnTo>
                  <a:lnTo>
                    <a:pt x="72796" y="20929"/>
                  </a:lnTo>
                  <a:lnTo>
                    <a:pt x="74155" y="19850"/>
                  </a:lnTo>
                  <a:lnTo>
                    <a:pt x="75717" y="17157"/>
                  </a:lnTo>
                  <a:lnTo>
                    <a:pt x="75958" y="15582"/>
                  </a:lnTo>
                  <a:lnTo>
                    <a:pt x="75958" y="14033"/>
                  </a:lnTo>
                  <a:close/>
                </a:path>
                <a:path w="256540" h="132079">
                  <a:moveTo>
                    <a:pt x="76263" y="43649"/>
                  </a:moveTo>
                  <a:lnTo>
                    <a:pt x="75831" y="38849"/>
                  </a:lnTo>
                  <a:lnTo>
                    <a:pt x="74726" y="36614"/>
                  </a:lnTo>
                  <a:lnTo>
                    <a:pt x="73329" y="34607"/>
                  </a:lnTo>
                  <a:lnTo>
                    <a:pt x="71564" y="35369"/>
                  </a:lnTo>
                  <a:lnTo>
                    <a:pt x="67843" y="44450"/>
                  </a:lnTo>
                  <a:lnTo>
                    <a:pt x="69443" y="46723"/>
                  </a:lnTo>
                  <a:lnTo>
                    <a:pt x="71831" y="48183"/>
                  </a:lnTo>
                  <a:lnTo>
                    <a:pt x="72174" y="48361"/>
                  </a:lnTo>
                  <a:lnTo>
                    <a:pt x="72910" y="48425"/>
                  </a:lnTo>
                  <a:lnTo>
                    <a:pt x="73317" y="48260"/>
                  </a:lnTo>
                  <a:lnTo>
                    <a:pt x="73456" y="47929"/>
                  </a:lnTo>
                  <a:lnTo>
                    <a:pt x="73596" y="47790"/>
                  </a:lnTo>
                  <a:lnTo>
                    <a:pt x="75476" y="46215"/>
                  </a:lnTo>
                  <a:lnTo>
                    <a:pt x="76263" y="43649"/>
                  </a:lnTo>
                  <a:close/>
                </a:path>
                <a:path w="256540" h="132079">
                  <a:moveTo>
                    <a:pt x="77876" y="99923"/>
                  </a:moveTo>
                  <a:lnTo>
                    <a:pt x="72313" y="102019"/>
                  </a:lnTo>
                  <a:lnTo>
                    <a:pt x="71323" y="103212"/>
                  </a:lnTo>
                  <a:lnTo>
                    <a:pt x="72809" y="107137"/>
                  </a:lnTo>
                  <a:lnTo>
                    <a:pt x="73012" y="107022"/>
                  </a:lnTo>
                  <a:lnTo>
                    <a:pt x="73139" y="106997"/>
                  </a:lnTo>
                  <a:lnTo>
                    <a:pt x="74714" y="106819"/>
                  </a:lnTo>
                  <a:lnTo>
                    <a:pt x="76073" y="105740"/>
                  </a:lnTo>
                  <a:lnTo>
                    <a:pt x="77635" y="103047"/>
                  </a:lnTo>
                  <a:lnTo>
                    <a:pt x="77876" y="101473"/>
                  </a:lnTo>
                  <a:lnTo>
                    <a:pt x="77876" y="99923"/>
                  </a:lnTo>
                  <a:close/>
                </a:path>
                <a:path w="256540" h="132079">
                  <a:moveTo>
                    <a:pt x="79883" y="83566"/>
                  </a:moveTo>
                  <a:lnTo>
                    <a:pt x="79806" y="83172"/>
                  </a:lnTo>
                  <a:lnTo>
                    <a:pt x="79514" y="82969"/>
                  </a:lnTo>
                  <a:lnTo>
                    <a:pt x="79413" y="82816"/>
                  </a:lnTo>
                  <a:lnTo>
                    <a:pt x="78244" y="80797"/>
                  </a:lnTo>
                  <a:lnTo>
                    <a:pt x="75907" y="79590"/>
                  </a:lnTo>
                  <a:lnTo>
                    <a:pt x="71183" y="79057"/>
                  </a:lnTo>
                  <a:lnTo>
                    <a:pt x="68795" y="79654"/>
                  </a:lnTo>
                  <a:lnTo>
                    <a:pt x="66598" y="80556"/>
                  </a:lnTo>
                  <a:lnTo>
                    <a:pt x="66992" y="82308"/>
                  </a:lnTo>
                  <a:lnTo>
                    <a:pt x="68287" y="83743"/>
                  </a:lnTo>
                  <a:lnTo>
                    <a:pt x="70599" y="85737"/>
                  </a:lnTo>
                  <a:lnTo>
                    <a:pt x="71615" y="86487"/>
                  </a:lnTo>
                  <a:lnTo>
                    <a:pt x="75082" y="87464"/>
                  </a:lnTo>
                  <a:lnTo>
                    <a:pt x="77584" y="86423"/>
                  </a:lnTo>
                  <a:lnTo>
                    <a:pt x="79463" y="84505"/>
                  </a:lnTo>
                  <a:lnTo>
                    <a:pt x="79692" y="84226"/>
                  </a:lnTo>
                  <a:lnTo>
                    <a:pt x="79883" y="83566"/>
                  </a:lnTo>
                  <a:close/>
                </a:path>
                <a:path w="256540" h="132079">
                  <a:moveTo>
                    <a:pt x="84823" y="25285"/>
                  </a:moveTo>
                  <a:lnTo>
                    <a:pt x="83718" y="21348"/>
                  </a:lnTo>
                  <a:lnTo>
                    <a:pt x="82448" y="19634"/>
                  </a:lnTo>
                  <a:lnTo>
                    <a:pt x="80975" y="18173"/>
                  </a:lnTo>
                  <a:lnTo>
                    <a:pt x="79629" y="19062"/>
                  </a:lnTo>
                  <a:lnTo>
                    <a:pt x="78828" y="20561"/>
                  </a:lnTo>
                  <a:lnTo>
                    <a:pt x="77901" y="23050"/>
                  </a:lnTo>
                  <a:lnTo>
                    <a:pt x="77609" y="24104"/>
                  </a:lnTo>
                  <a:lnTo>
                    <a:pt x="77914" y="27190"/>
                  </a:lnTo>
                  <a:lnTo>
                    <a:pt x="79603" y="28854"/>
                  </a:lnTo>
                  <a:lnTo>
                    <a:pt x="81826" y="29730"/>
                  </a:lnTo>
                  <a:lnTo>
                    <a:pt x="82143" y="29819"/>
                  </a:lnTo>
                  <a:lnTo>
                    <a:pt x="82753" y="29768"/>
                  </a:lnTo>
                  <a:lnTo>
                    <a:pt x="83070" y="29565"/>
                  </a:lnTo>
                  <a:lnTo>
                    <a:pt x="83134" y="29273"/>
                  </a:lnTo>
                  <a:lnTo>
                    <a:pt x="83235" y="29133"/>
                  </a:lnTo>
                  <a:lnTo>
                    <a:pt x="84556" y="27546"/>
                  </a:lnTo>
                  <a:lnTo>
                    <a:pt x="84823" y="25285"/>
                  </a:lnTo>
                  <a:close/>
                </a:path>
                <a:path w="256540" h="132079">
                  <a:moveTo>
                    <a:pt x="86690" y="105956"/>
                  </a:moveTo>
                  <a:lnTo>
                    <a:pt x="76060" y="105956"/>
                  </a:lnTo>
                  <a:lnTo>
                    <a:pt x="76060" y="119087"/>
                  </a:lnTo>
                  <a:lnTo>
                    <a:pt x="86690" y="119087"/>
                  </a:lnTo>
                  <a:lnTo>
                    <a:pt x="86690" y="105956"/>
                  </a:lnTo>
                  <a:close/>
                </a:path>
                <a:path w="256540" h="132079">
                  <a:moveTo>
                    <a:pt x="90424" y="50723"/>
                  </a:moveTo>
                  <a:lnTo>
                    <a:pt x="90233" y="50482"/>
                  </a:lnTo>
                  <a:lnTo>
                    <a:pt x="90170" y="50330"/>
                  </a:lnTo>
                  <a:lnTo>
                    <a:pt x="89649" y="48361"/>
                  </a:lnTo>
                  <a:lnTo>
                    <a:pt x="87947" y="46799"/>
                  </a:lnTo>
                  <a:lnTo>
                    <a:pt x="84048" y="45300"/>
                  </a:lnTo>
                  <a:lnTo>
                    <a:pt x="81864" y="45275"/>
                  </a:lnTo>
                  <a:lnTo>
                    <a:pt x="79781" y="45554"/>
                  </a:lnTo>
                  <a:lnTo>
                    <a:pt x="79717" y="47155"/>
                  </a:lnTo>
                  <a:lnTo>
                    <a:pt x="80479" y="48653"/>
                  </a:lnTo>
                  <a:lnTo>
                    <a:pt x="81978" y="50863"/>
                  </a:lnTo>
                  <a:lnTo>
                    <a:pt x="82677" y="51727"/>
                  </a:lnTo>
                  <a:lnTo>
                    <a:pt x="83604" y="52285"/>
                  </a:lnTo>
                  <a:lnTo>
                    <a:pt x="85394" y="53327"/>
                  </a:lnTo>
                  <a:lnTo>
                    <a:pt x="87769" y="52997"/>
                  </a:lnTo>
                  <a:lnTo>
                    <a:pt x="89814" y="51777"/>
                  </a:lnTo>
                  <a:lnTo>
                    <a:pt x="90081" y="51600"/>
                  </a:lnTo>
                  <a:lnTo>
                    <a:pt x="90398" y="51079"/>
                  </a:lnTo>
                  <a:lnTo>
                    <a:pt x="90424" y="50723"/>
                  </a:lnTo>
                  <a:close/>
                </a:path>
                <a:path w="256540" h="132079">
                  <a:moveTo>
                    <a:pt x="91338" y="91046"/>
                  </a:moveTo>
                  <a:lnTo>
                    <a:pt x="91147" y="90805"/>
                  </a:lnTo>
                  <a:lnTo>
                    <a:pt x="91097" y="90652"/>
                  </a:lnTo>
                  <a:lnTo>
                    <a:pt x="90665" y="88658"/>
                  </a:lnTo>
                  <a:lnTo>
                    <a:pt x="89039" y="87033"/>
                  </a:lnTo>
                  <a:lnTo>
                    <a:pt x="85191" y="85382"/>
                  </a:lnTo>
                  <a:lnTo>
                    <a:pt x="83019" y="85255"/>
                  </a:lnTo>
                  <a:lnTo>
                    <a:pt x="80937" y="85458"/>
                  </a:lnTo>
                  <a:lnTo>
                    <a:pt x="80797" y="87033"/>
                  </a:lnTo>
                  <a:lnTo>
                    <a:pt x="81483" y="88569"/>
                  </a:lnTo>
                  <a:lnTo>
                    <a:pt x="82892" y="90843"/>
                  </a:lnTo>
                  <a:lnTo>
                    <a:pt x="83540" y="91744"/>
                  </a:lnTo>
                  <a:lnTo>
                    <a:pt x="86194" y="93446"/>
                  </a:lnTo>
                  <a:lnTo>
                    <a:pt x="88582" y="93205"/>
                  </a:lnTo>
                  <a:lnTo>
                    <a:pt x="90678" y="92087"/>
                  </a:lnTo>
                  <a:lnTo>
                    <a:pt x="90957" y="91922"/>
                  </a:lnTo>
                  <a:lnTo>
                    <a:pt x="91287" y="91414"/>
                  </a:lnTo>
                  <a:lnTo>
                    <a:pt x="91338" y="91046"/>
                  </a:lnTo>
                  <a:close/>
                </a:path>
                <a:path w="256540" h="132079">
                  <a:moveTo>
                    <a:pt x="92392" y="64185"/>
                  </a:moveTo>
                  <a:lnTo>
                    <a:pt x="90728" y="58864"/>
                  </a:lnTo>
                  <a:lnTo>
                    <a:pt x="88925" y="56578"/>
                  </a:lnTo>
                  <a:lnTo>
                    <a:pt x="86855" y="54660"/>
                  </a:lnTo>
                  <a:lnTo>
                    <a:pt x="85064" y="55918"/>
                  </a:lnTo>
                  <a:lnTo>
                    <a:pt x="84048" y="58000"/>
                  </a:lnTo>
                  <a:lnTo>
                    <a:pt x="82892" y="61417"/>
                  </a:lnTo>
                  <a:lnTo>
                    <a:pt x="82537" y="62865"/>
                  </a:lnTo>
                  <a:lnTo>
                    <a:pt x="83096" y="67043"/>
                  </a:lnTo>
                  <a:lnTo>
                    <a:pt x="85458" y="69227"/>
                  </a:lnTo>
                  <a:lnTo>
                    <a:pt x="88519" y="70319"/>
                  </a:lnTo>
                  <a:lnTo>
                    <a:pt x="88938" y="70446"/>
                  </a:lnTo>
                  <a:lnTo>
                    <a:pt x="89789" y="70332"/>
                  </a:lnTo>
                  <a:lnTo>
                    <a:pt x="90208" y="70065"/>
                  </a:lnTo>
                  <a:lnTo>
                    <a:pt x="90284" y="69659"/>
                  </a:lnTo>
                  <a:lnTo>
                    <a:pt x="90411" y="69469"/>
                  </a:lnTo>
                  <a:lnTo>
                    <a:pt x="92138" y="67259"/>
                  </a:lnTo>
                  <a:lnTo>
                    <a:pt x="92392" y="64185"/>
                  </a:lnTo>
                  <a:close/>
                </a:path>
                <a:path w="256540" h="132079">
                  <a:moveTo>
                    <a:pt x="98945" y="7708"/>
                  </a:moveTo>
                  <a:lnTo>
                    <a:pt x="98818" y="7442"/>
                  </a:lnTo>
                  <a:lnTo>
                    <a:pt x="98806" y="7277"/>
                  </a:lnTo>
                  <a:lnTo>
                    <a:pt x="98844" y="5232"/>
                  </a:lnTo>
                  <a:lnTo>
                    <a:pt x="97624" y="3302"/>
                  </a:lnTo>
                  <a:lnTo>
                    <a:pt x="94259" y="850"/>
                  </a:lnTo>
                  <a:lnTo>
                    <a:pt x="92176" y="266"/>
                  </a:lnTo>
                  <a:lnTo>
                    <a:pt x="90106" y="0"/>
                  </a:lnTo>
                  <a:lnTo>
                    <a:pt x="89598" y="1511"/>
                  </a:lnTo>
                  <a:lnTo>
                    <a:pt x="95758" y="9220"/>
                  </a:lnTo>
                  <a:lnTo>
                    <a:pt x="98069" y="8585"/>
                  </a:lnTo>
                  <a:lnTo>
                    <a:pt x="98374" y="8483"/>
                  </a:lnTo>
                  <a:lnTo>
                    <a:pt x="98831" y="8051"/>
                  </a:lnTo>
                  <a:lnTo>
                    <a:pt x="98945" y="7708"/>
                  </a:lnTo>
                  <a:close/>
                </a:path>
                <a:path w="256540" h="132079">
                  <a:moveTo>
                    <a:pt x="102603" y="38582"/>
                  </a:moveTo>
                  <a:lnTo>
                    <a:pt x="101904" y="35560"/>
                  </a:lnTo>
                  <a:lnTo>
                    <a:pt x="98704" y="30962"/>
                  </a:lnTo>
                  <a:lnTo>
                    <a:pt x="96278" y="29298"/>
                  </a:lnTo>
                  <a:lnTo>
                    <a:pt x="93726" y="28067"/>
                  </a:lnTo>
                  <a:lnTo>
                    <a:pt x="92392" y="29794"/>
                  </a:lnTo>
                  <a:lnTo>
                    <a:pt x="92062" y="32067"/>
                  </a:lnTo>
                  <a:lnTo>
                    <a:pt x="91998" y="35674"/>
                  </a:lnTo>
                  <a:lnTo>
                    <a:pt x="92087" y="37160"/>
                  </a:lnTo>
                  <a:lnTo>
                    <a:pt x="93891" y="40982"/>
                  </a:lnTo>
                  <a:lnTo>
                    <a:pt x="96824" y="42392"/>
                  </a:lnTo>
                  <a:lnTo>
                    <a:pt x="100076" y="42545"/>
                  </a:lnTo>
                  <a:lnTo>
                    <a:pt x="100533" y="42545"/>
                  </a:lnTo>
                  <a:lnTo>
                    <a:pt x="101295" y="42202"/>
                  </a:lnTo>
                  <a:lnTo>
                    <a:pt x="101600" y="41808"/>
                  </a:lnTo>
                  <a:lnTo>
                    <a:pt x="101561" y="41402"/>
                  </a:lnTo>
                  <a:lnTo>
                    <a:pt x="101625" y="41186"/>
                  </a:lnTo>
                  <a:lnTo>
                    <a:pt x="102603" y="38582"/>
                  </a:lnTo>
                  <a:close/>
                </a:path>
                <a:path w="256540" h="132079">
                  <a:moveTo>
                    <a:pt x="104216" y="73914"/>
                  </a:moveTo>
                  <a:lnTo>
                    <a:pt x="104025" y="73672"/>
                  </a:lnTo>
                  <a:lnTo>
                    <a:pt x="103962" y="73520"/>
                  </a:lnTo>
                  <a:lnTo>
                    <a:pt x="103441" y="71551"/>
                  </a:lnTo>
                  <a:lnTo>
                    <a:pt x="101739" y="69989"/>
                  </a:lnTo>
                  <a:lnTo>
                    <a:pt x="97840" y="68491"/>
                  </a:lnTo>
                  <a:lnTo>
                    <a:pt x="95656" y="68465"/>
                  </a:lnTo>
                  <a:lnTo>
                    <a:pt x="93573" y="68745"/>
                  </a:lnTo>
                  <a:lnTo>
                    <a:pt x="93510" y="70345"/>
                  </a:lnTo>
                  <a:lnTo>
                    <a:pt x="94272" y="71843"/>
                  </a:lnTo>
                  <a:lnTo>
                    <a:pt x="95770" y="74053"/>
                  </a:lnTo>
                  <a:lnTo>
                    <a:pt x="96469" y="74917"/>
                  </a:lnTo>
                  <a:lnTo>
                    <a:pt x="97396" y="75476"/>
                  </a:lnTo>
                  <a:lnTo>
                    <a:pt x="99187" y="76517"/>
                  </a:lnTo>
                  <a:lnTo>
                    <a:pt x="101561" y="76187"/>
                  </a:lnTo>
                  <a:lnTo>
                    <a:pt x="103606" y="74968"/>
                  </a:lnTo>
                  <a:lnTo>
                    <a:pt x="103873" y="74790"/>
                  </a:lnTo>
                  <a:lnTo>
                    <a:pt x="104190" y="74269"/>
                  </a:lnTo>
                  <a:lnTo>
                    <a:pt x="104216" y="73914"/>
                  </a:lnTo>
                  <a:close/>
                </a:path>
                <a:path w="256540" h="132079">
                  <a:moveTo>
                    <a:pt x="107340" y="14058"/>
                  </a:moveTo>
                  <a:lnTo>
                    <a:pt x="106235" y="10121"/>
                  </a:lnTo>
                  <a:lnTo>
                    <a:pt x="104965" y="8407"/>
                  </a:lnTo>
                  <a:lnTo>
                    <a:pt x="103492" y="6946"/>
                  </a:lnTo>
                  <a:lnTo>
                    <a:pt x="102146" y="7835"/>
                  </a:lnTo>
                  <a:lnTo>
                    <a:pt x="101358" y="9334"/>
                  </a:lnTo>
                  <a:lnTo>
                    <a:pt x="100418" y="11823"/>
                  </a:lnTo>
                  <a:lnTo>
                    <a:pt x="100126" y="12877"/>
                  </a:lnTo>
                  <a:lnTo>
                    <a:pt x="100431" y="15963"/>
                  </a:lnTo>
                  <a:lnTo>
                    <a:pt x="102120" y="17627"/>
                  </a:lnTo>
                  <a:lnTo>
                    <a:pt x="104343" y="18491"/>
                  </a:lnTo>
                  <a:lnTo>
                    <a:pt x="104660" y="18592"/>
                  </a:lnTo>
                  <a:lnTo>
                    <a:pt x="105283" y="18542"/>
                  </a:lnTo>
                  <a:lnTo>
                    <a:pt x="105587" y="18338"/>
                  </a:lnTo>
                  <a:lnTo>
                    <a:pt x="105651" y="18046"/>
                  </a:lnTo>
                  <a:lnTo>
                    <a:pt x="105752" y="17907"/>
                  </a:lnTo>
                  <a:lnTo>
                    <a:pt x="107073" y="16319"/>
                  </a:lnTo>
                  <a:lnTo>
                    <a:pt x="107340" y="14058"/>
                  </a:lnTo>
                  <a:close/>
                </a:path>
                <a:path w="256540" h="132079">
                  <a:moveTo>
                    <a:pt x="124879" y="56870"/>
                  </a:moveTo>
                  <a:lnTo>
                    <a:pt x="123037" y="51727"/>
                  </a:lnTo>
                  <a:lnTo>
                    <a:pt x="121170" y="49580"/>
                  </a:lnTo>
                  <a:lnTo>
                    <a:pt x="119075" y="47777"/>
                  </a:lnTo>
                  <a:lnTo>
                    <a:pt x="117373" y="49085"/>
                  </a:lnTo>
                  <a:lnTo>
                    <a:pt x="116471" y="51142"/>
                  </a:lnTo>
                  <a:lnTo>
                    <a:pt x="115481" y="54546"/>
                  </a:lnTo>
                  <a:lnTo>
                    <a:pt x="115189" y="55981"/>
                  </a:lnTo>
                  <a:lnTo>
                    <a:pt x="115912" y="60032"/>
                  </a:lnTo>
                  <a:lnTo>
                    <a:pt x="118313" y="62077"/>
                  </a:lnTo>
                  <a:lnTo>
                    <a:pt x="121348" y="63030"/>
                  </a:lnTo>
                  <a:lnTo>
                    <a:pt x="121780" y="63131"/>
                  </a:lnTo>
                  <a:lnTo>
                    <a:pt x="122593" y="62992"/>
                  </a:lnTo>
                  <a:lnTo>
                    <a:pt x="122986" y="62712"/>
                  </a:lnTo>
                  <a:lnTo>
                    <a:pt x="123050" y="62306"/>
                  </a:lnTo>
                  <a:lnTo>
                    <a:pt x="123164" y="62115"/>
                  </a:lnTo>
                  <a:lnTo>
                    <a:pt x="124764" y="59893"/>
                  </a:lnTo>
                  <a:lnTo>
                    <a:pt x="124879" y="56870"/>
                  </a:lnTo>
                  <a:close/>
                </a:path>
                <a:path w="256540" h="132079">
                  <a:moveTo>
                    <a:pt x="132067" y="10795"/>
                  </a:moveTo>
                  <a:lnTo>
                    <a:pt x="131953" y="10604"/>
                  </a:lnTo>
                  <a:lnTo>
                    <a:pt x="131927" y="10477"/>
                  </a:lnTo>
                  <a:lnTo>
                    <a:pt x="131775" y="8940"/>
                  </a:lnTo>
                  <a:lnTo>
                    <a:pt x="130683" y="7594"/>
                  </a:lnTo>
                  <a:lnTo>
                    <a:pt x="129324" y="6807"/>
                  </a:lnTo>
                  <a:lnTo>
                    <a:pt x="127952" y="6032"/>
                  </a:lnTo>
                  <a:lnTo>
                    <a:pt x="126326" y="5765"/>
                  </a:lnTo>
                  <a:lnTo>
                    <a:pt x="124739" y="5740"/>
                  </a:lnTo>
                  <a:lnTo>
                    <a:pt x="124498" y="6921"/>
                  </a:lnTo>
                  <a:lnTo>
                    <a:pt x="129819" y="12192"/>
                  </a:lnTo>
                  <a:lnTo>
                    <a:pt x="131495" y="11518"/>
                  </a:lnTo>
                  <a:lnTo>
                    <a:pt x="131711" y="11417"/>
                  </a:lnTo>
                  <a:lnTo>
                    <a:pt x="132016" y="11061"/>
                  </a:lnTo>
                  <a:lnTo>
                    <a:pt x="132067" y="10795"/>
                  </a:lnTo>
                  <a:close/>
                </a:path>
                <a:path w="256540" h="132079">
                  <a:moveTo>
                    <a:pt x="146850" y="36906"/>
                  </a:moveTo>
                  <a:lnTo>
                    <a:pt x="146558" y="35471"/>
                  </a:lnTo>
                  <a:lnTo>
                    <a:pt x="145567" y="32067"/>
                  </a:lnTo>
                  <a:lnTo>
                    <a:pt x="144665" y="30010"/>
                  </a:lnTo>
                  <a:lnTo>
                    <a:pt x="142963" y="28702"/>
                  </a:lnTo>
                  <a:lnTo>
                    <a:pt x="140868" y="30505"/>
                  </a:lnTo>
                  <a:lnTo>
                    <a:pt x="139001" y="32651"/>
                  </a:lnTo>
                  <a:lnTo>
                    <a:pt x="137160" y="37795"/>
                  </a:lnTo>
                  <a:lnTo>
                    <a:pt x="137274" y="40817"/>
                  </a:lnTo>
                  <a:lnTo>
                    <a:pt x="138874" y="43040"/>
                  </a:lnTo>
                  <a:lnTo>
                    <a:pt x="138988" y="43230"/>
                  </a:lnTo>
                  <a:lnTo>
                    <a:pt x="139052" y="43637"/>
                  </a:lnTo>
                  <a:lnTo>
                    <a:pt x="139446" y="43916"/>
                  </a:lnTo>
                  <a:lnTo>
                    <a:pt x="140258" y="44056"/>
                  </a:lnTo>
                  <a:lnTo>
                    <a:pt x="140690" y="43954"/>
                  </a:lnTo>
                  <a:lnTo>
                    <a:pt x="143725" y="43002"/>
                  </a:lnTo>
                  <a:lnTo>
                    <a:pt x="146126" y="40957"/>
                  </a:lnTo>
                  <a:lnTo>
                    <a:pt x="146850" y="36906"/>
                  </a:lnTo>
                  <a:close/>
                </a:path>
                <a:path w="256540" h="132079">
                  <a:moveTo>
                    <a:pt x="148971" y="81203"/>
                  </a:moveTo>
                  <a:lnTo>
                    <a:pt x="139903" y="71755"/>
                  </a:lnTo>
                  <a:lnTo>
                    <a:pt x="138938" y="74371"/>
                  </a:lnTo>
                  <a:lnTo>
                    <a:pt x="138366" y="77203"/>
                  </a:lnTo>
                  <a:lnTo>
                    <a:pt x="139319" y="82677"/>
                  </a:lnTo>
                  <a:lnTo>
                    <a:pt x="140970" y="85318"/>
                  </a:lnTo>
                  <a:lnTo>
                    <a:pt x="143535" y="86550"/>
                  </a:lnTo>
                  <a:lnTo>
                    <a:pt x="143725" y="86664"/>
                  </a:lnTo>
                  <a:lnTo>
                    <a:pt x="143992" y="86995"/>
                  </a:lnTo>
                  <a:lnTo>
                    <a:pt x="144500" y="87058"/>
                  </a:lnTo>
                  <a:lnTo>
                    <a:pt x="145300" y="86791"/>
                  </a:lnTo>
                  <a:lnTo>
                    <a:pt x="145618" y="86499"/>
                  </a:lnTo>
                  <a:lnTo>
                    <a:pt x="147853" y="84175"/>
                  </a:lnTo>
                  <a:lnTo>
                    <a:pt x="148971" y="81203"/>
                  </a:lnTo>
                  <a:close/>
                </a:path>
                <a:path w="256540" h="132079">
                  <a:moveTo>
                    <a:pt x="150075" y="68465"/>
                  </a:moveTo>
                  <a:lnTo>
                    <a:pt x="148564" y="66636"/>
                  </a:lnTo>
                  <a:lnTo>
                    <a:pt x="147828" y="66230"/>
                  </a:lnTo>
                  <a:lnTo>
                    <a:pt x="145973" y="65366"/>
                  </a:lnTo>
                  <a:lnTo>
                    <a:pt x="144729" y="64960"/>
                  </a:lnTo>
                  <a:lnTo>
                    <a:pt x="143522" y="65176"/>
                  </a:lnTo>
                  <a:lnTo>
                    <a:pt x="143522" y="66725"/>
                  </a:lnTo>
                  <a:lnTo>
                    <a:pt x="143764" y="68300"/>
                  </a:lnTo>
                  <a:lnTo>
                    <a:pt x="145313" y="70993"/>
                  </a:lnTo>
                  <a:lnTo>
                    <a:pt x="146685" y="72072"/>
                  </a:lnTo>
                  <a:lnTo>
                    <a:pt x="148259" y="72250"/>
                  </a:lnTo>
                  <a:lnTo>
                    <a:pt x="148386" y="72275"/>
                  </a:lnTo>
                  <a:lnTo>
                    <a:pt x="148590" y="72390"/>
                  </a:lnTo>
                  <a:lnTo>
                    <a:pt x="148856" y="72339"/>
                  </a:lnTo>
                  <a:lnTo>
                    <a:pt x="149225" y="72059"/>
                  </a:lnTo>
                  <a:lnTo>
                    <a:pt x="149339" y="71843"/>
                  </a:lnTo>
                  <a:lnTo>
                    <a:pt x="150063" y="70231"/>
                  </a:lnTo>
                  <a:lnTo>
                    <a:pt x="150075" y="68465"/>
                  </a:lnTo>
                  <a:close/>
                </a:path>
                <a:path w="256540" h="132079">
                  <a:moveTo>
                    <a:pt x="158343" y="26200"/>
                  </a:moveTo>
                  <a:lnTo>
                    <a:pt x="158051" y="25146"/>
                  </a:lnTo>
                  <a:lnTo>
                    <a:pt x="157111" y="22656"/>
                  </a:lnTo>
                  <a:lnTo>
                    <a:pt x="156324" y="21158"/>
                  </a:lnTo>
                  <a:lnTo>
                    <a:pt x="154978" y="20269"/>
                  </a:lnTo>
                  <a:lnTo>
                    <a:pt x="153504" y="21729"/>
                  </a:lnTo>
                  <a:lnTo>
                    <a:pt x="152234" y="23444"/>
                  </a:lnTo>
                  <a:lnTo>
                    <a:pt x="151130" y="27381"/>
                  </a:lnTo>
                  <a:lnTo>
                    <a:pt x="151396" y="29641"/>
                  </a:lnTo>
                  <a:lnTo>
                    <a:pt x="152717" y="31229"/>
                  </a:lnTo>
                  <a:lnTo>
                    <a:pt x="152819" y="31369"/>
                  </a:lnTo>
                  <a:lnTo>
                    <a:pt x="152882" y="31661"/>
                  </a:lnTo>
                  <a:lnTo>
                    <a:pt x="153200" y="31864"/>
                  </a:lnTo>
                  <a:lnTo>
                    <a:pt x="153809" y="31915"/>
                  </a:lnTo>
                  <a:lnTo>
                    <a:pt x="154127" y="31826"/>
                  </a:lnTo>
                  <a:lnTo>
                    <a:pt x="156349" y="30949"/>
                  </a:lnTo>
                  <a:lnTo>
                    <a:pt x="158038" y="29286"/>
                  </a:lnTo>
                  <a:lnTo>
                    <a:pt x="158343" y="26200"/>
                  </a:lnTo>
                  <a:close/>
                </a:path>
                <a:path w="256540" h="132079">
                  <a:moveTo>
                    <a:pt x="159067" y="67221"/>
                  </a:moveTo>
                  <a:lnTo>
                    <a:pt x="158927" y="65557"/>
                  </a:lnTo>
                  <a:lnTo>
                    <a:pt x="158026" y="64236"/>
                  </a:lnTo>
                  <a:lnTo>
                    <a:pt x="156095" y="65024"/>
                  </a:lnTo>
                  <a:lnTo>
                    <a:pt x="154241" y="66141"/>
                  </a:lnTo>
                  <a:lnTo>
                    <a:pt x="151688" y="69367"/>
                  </a:lnTo>
                  <a:lnTo>
                    <a:pt x="151041" y="71551"/>
                  </a:lnTo>
                  <a:lnTo>
                    <a:pt x="151638" y="73507"/>
                  </a:lnTo>
                  <a:lnTo>
                    <a:pt x="151676" y="73660"/>
                  </a:lnTo>
                  <a:lnTo>
                    <a:pt x="155105" y="74599"/>
                  </a:lnTo>
                  <a:lnTo>
                    <a:pt x="157314" y="73698"/>
                  </a:lnTo>
                  <a:lnTo>
                    <a:pt x="158813" y="70967"/>
                  </a:lnTo>
                  <a:lnTo>
                    <a:pt x="158953" y="69875"/>
                  </a:lnTo>
                  <a:lnTo>
                    <a:pt x="159067" y="67221"/>
                  </a:lnTo>
                  <a:close/>
                </a:path>
                <a:path w="256540" h="132079">
                  <a:moveTo>
                    <a:pt x="162839" y="110909"/>
                  </a:moveTo>
                  <a:lnTo>
                    <a:pt x="162585" y="109728"/>
                  </a:lnTo>
                  <a:lnTo>
                    <a:pt x="160997" y="109766"/>
                  </a:lnTo>
                  <a:lnTo>
                    <a:pt x="159385" y="110045"/>
                  </a:lnTo>
                  <a:lnTo>
                    <a:pt x="156667" y="111633"/>
                  </a:lnTo>
                  <a:lnTo>
                    <a:pt x="155587" y="112991"/>
                  </a:lnTo>
                  <a:lnTo>
                    <a:pt x="155448" y="114528"/>
                  </a:lnTo>
                  <a:lnTo>
                    <a:pt x="155422" y="114655"/>
                  </a:lnTo>
                  <a:lnTo>
                    <a:pt x="155308" y="114846"/>
                  </a:lnTo>
                  <a:lnTo>
                    <a:pt x="155371" y="115112"/>
                  </a:lnTo>
                  <a:lnTo>
                    <a:pt x="155676" y="115468"/>
                  </a:lnTo>
                  <a:lnTo>
                    <a:pt x="155892" y="115570"/>
                  </a:lnTo>
                  <a:lnTo>
                    <a:pt x="157581" y="116230"/>
                  </a:lnTo>
                  <a:lnTo>
                    <a:pt x="159385" y="116192"/>
                  </a:lnTo>
                  <a:lnTo>
                    <a:pt x="161213" y="114681"/>
                  </a:lnTo>
                  <a:lnTo>
                    <a:pt x="161632" y="113957"/>
                  </a:lnTo>
                  <a:lnTo>
                    <a:pt x="162458" y="112115"/>
                  </a:lnTo>
                  <a:lnTo>
                    <a:pt x="162839" y="110909"/>
                  </a:lnTo>
                  <a:close/>
                </a:path>
                <a:path w="256540" h="132079">
                  <a:moveTo>
                    <a:pt x="165354" y="82105"/>
                  </a:moveTo>
                  <a:lnTo>
                    <a:pt x="164998" y="80657"/>
                  </a:lnTo>
                  <a:lnTo>
                    <a:pt x="163842" y="77241"/>
                  </a:lnTo>
                  <a:lnTo>
                    <a:pt x="162826" y="75158"/>
                  </a:lnTo>
                  <a:lnTo>
                    <a:pt x="161023" y="73901"/>
                  </a:lnTo>
                  <a:lnTo>
                    <a:pt x="158953" y="75819"/>
                  </a:lnTo>
                  <a:lnTo>
                    <a:pt x="157162" y="78105"/>
                  </a:lnTo>
                  <a:lnTo>
                    <a:pt x="155498" y="83426"/>
                  </a:lnTo>
                  <a:lnTo>
                    <a:pt x="155752" y="86499"/>
                  </a:lnTo>
                  <a:lnTo>
                    <a:pt x="157480" y="88709"/>
                  </a:lnTo>
                  <a:lnTo>
                    <a:pt x="157607" y="88900"/>
                  </a:lnTo>
                  <a:lnTo>
                    <a:pt x="157683" y="89306"/>
                  </a:lnTo>
                  <a:lnTo>
                    <a:pt x="158102" y="89573"/>
                  </a:lnTo>
                  <a:lnTo>
                    <a:pt x="158940" y="89687"/>
                  </a:lnTo>
                  <a:lnTo>
                    <a:pt x="159372" y="89560"/>
                  </a:lnTo>
                  <a:lnTo>
                    <a:pt x="162433" y="88468"/>
                  </a:lnTo>
                  <a:lnTo>
                    <a:pt x="164795" y="86283"/>
                  </a:lnTo>
                  <a:lnTo>
                    <a:pt x="165354" y="82105"/>
                  </a:lnTo>
                  <a:close/>
                </a:path>
                <a:path w="256540" h="132079">
                  <a:moveTo>
                    <a:pt x="165595" y="14719"/>
                  </a:moveTo>
                  <a:lnTo>
                    <a:pt x="165366" y="13919"/>
                  </a:lnTo>
                  <a:lnTo>
                    <a:pt x="164680" y="12039"/>
                  </a:lnTo>
                  <a:lnTo>
                    <a:pt x="164084" y="10896"/>
                  </a:lnTo>
                  <a:lnTo>
                    <a:pt x="163068" y="10223"/>
                  </a:lnTo>
                  <a:lnTo>
                    <a:pt x="161950" y="11315"/>
                  </a:lnTo>
                  <a:lnTo>
                    <a:pt x="160985" y="12611"/>
                  </a:lnTo>
                  <a:lnTo>
                    <a:pt x="160134" y="15582"/>
                  </a:lnTo>
                  <a:lnTo>
                    <a:pt x="160324" y="17284"/>
                  </a:lnTo>
                  <a:lnTo>
                    <a:pt x="161315" y="18491"/>
                  </a:lnTo>
                  <a:lnTo>
                    <a:pt x="161442" y="18821"/>
                  </a:lnTo>
                  <a:lnTo>
                    <a:pt x="161671" y="18973"/>
                  </a:lnTo>
                  <a:lnTo>
                    <a:pt x="162140" y="19011"/>
                  </a:lnTo>
                  <a:lnTo>
                    <a:pt x="162598" y="18859"/>
                  </a:lnTo>
                  <a:lnTo>
                    <a:pt x="164058" y="18288"/>
                  </a:lnTo>
                  <a:lnTo>
                    <a:pt x="165341" y="17056"/>
                  </a:lnTo>
                  <a:lnTo>
                    <a:pt x="165595" y="14719"/>
                  </a:lnTo>
                  <a:close/>
                </a:path>
                <a:path w="256540" h="132079">
                  <a:moveTo>
                    <a:pt x="169214" y="39522"/>
                  </a:moveTo>
                  <a:lnTo>
                    <a:pt x="169176" y="37515"/>
                  </a:lnTo>
                  <a:lnTo>
                    <a:pt x="168998" y="36258"/>
                  </a:lnTo>
                  <a:lnTo>
                    <a:pt x="168249" y="35306"/>
                  </a:lnTo>
                  <a:lnTo>
                    <a:pt x="166839" y="35979"/>
                  </a:lnTo>
                  <a:lnTo>
                    <a:pt x="165493" y="36906"/>
                  </a:lnTo>
                  <a:lnTo>
                    <a:pt x="163703" y="39458"/>
                  </a:lnTo>
                  <a:lnTo>
                    <a:pt x="163322" y="41135"/>
                  </a:lnTo>
                  <a:lnTo>
                    <a:pt x="163868" y="42583"/>
                  </a:lnTo>
                  <a:lnTo>
                    <a:pt x="163880" y="42938"/>
                  </a:lnTo>
                  <a:lnTo>
                    <a:pt x="164058" y="43141"/>
                  </a:lnTo>
                  <a:lnTo>
                    <a:pt x="164477" y="43345"/>
                  </a:lnTo>
                  <a:lnTo>
                    <a:pt x="164719" y="43345"/>
                  </a:lnTo>
                  <a:lnTo>
                    <a:pt x="166535" y="43243"/>
                  </a:lnTo>
                  <a:lnTo>
                    <a:pt x="168160" y="42468"/>
                  </a:lnTo>
                  <a:lnTo>
                    <a:pt x="169151" y="40347"/>
                  </a:lnTo>
                  <a:lnTo>
                    <a:pt x="169214" y="39522"/>
                  </a:lnTo>
                  <a:close/>
                </a:path>
                <a:path w="256540" h="132079">
                  <a:moveTo>
                    <a:pt x="173507" y="69265"/>
                  </a:moveTo>
                  <a:lnTo>
                    <a:pt x="172275" y="67602"/>
                  </a:lnTo>
                  <a:lnTo>
                    <a:pt x="170751" y="66103"/>
                  </a:lnTo>
                  <a:lnTo>
                    <a:pt x="166954" y="64389"/>
                  </a:lnTo>
                  <a:lnTo>
                    <a:pt x="164617" y="64262"/>
                  </a:lnTo>
                  <a:lnTo>
                    <a:pt x="162788" y="65265"/>
                  </a:lnTo>
                  <a:lnTo>
                    <a:pt x="162636" y="65328"/>
                  </a:lnTo>
                  <a:lnTo>
                    <a:pt x="162318" y="65354"/>
                  </a:lnTo>
                  <a:lnTo>
                    <a:pt x="162077" y="65620"/>
                  </a:lnTo>
                  <a:lnTo>
                    <a:pt x="161899" y="66205"/>
                  </a:lnTo>
                  <a:lnTo>
                    <a:pt x="162471" y="68795"/>
                  </a:lnTo>
                  <a:lnTo>
                    <a:pt x="163868" y="70688"/>
                  </a:lnTo>
                  <a:lnTo>
                    <a:pt x="166941" y="71513"/>
                  </a:lnTo>
                  <a:lnTo>
                    <a:pt x="168059" y="71386"/>
                  </a:lnTo>
                  <a:lnTo>
                    <a:pt x="170738" y="70916"/>
                  </a:lnTo>
                  <a:lnTo>
                    <a:pt x="172377" y="70408"/>
                  </a:lnTo>
                  <a:lnTo>
                    <a:pt x="173507" y="69265"/>
                  </a:lnTo>
                  <a:close/>
                </a:path>
                <a:path w="256540" h="132079">
                  <a:moveTo>
                    <a:pt x="176250" y="110820"/>
                  </a:moveTo>
                  <a:lnTo>
                    <a:pt x="176212" y="107213"/>
                  </a:lnTo>
                  <a:lnTo>
                    <a:pt x="175895" y="104940"/>
                  </a:lnTo>
                  <a:lnTo>
                    <a:pt x="174574" y="103212"/>
                  </a:lnTo>
                  <a:lnTo>
                    <a:pt x="172008" y="104432"/>
                  </a:lnTo>
                  <a:lnTo>
                    <a:pt x="169583" y="106070"/>
                  </a:lnTo>
                  <a:lnTo>
                    <a:pt x="166344" y="110655"/>
                  </a:lnTo>
                  <a:lnTo>
                    <a:pt x="165620" y="113665"/>
                  </a:lnTo>
                  <a:lnTo>
                    <a:pt x="166585" y="116281"/>
                  </a:lnTo>
                  <a:lnTo>
                    <a:pt x="166649" y="116497"/>
                  </a:lnTo>
                  <a:lnTo>
                    <a:pt x="166598" y="116903"/>
                  </a:lnTo>
                  <a:lnTo>
                    <a:pt x="166903" y="117297"/>
                  </a:lnTo>
                  <a:lnTo>
                    <a:pt x="167678" y="117652"/>
                  </a:lnTo>
                  <a:lnTo>
                    <a:pt x="168122" y="117652"/>
                  </a:lnTo>
                  <a:lnTo>
                    <a:pt x="171386" y="117513"/>
                  </a:lnTo>
                  <a:lnTo>
                    <a:pt x="174320" y="116128"/>
                  </a:lnTo>
                  <a:lnTo>
                    <a:pt x="176149" y="112318"/>
                  </a:lnTo>
                  <a:lnTo>
                    <a:pt x="176250" y="110820"/>
                  </a:lnTo>
                  <a:close/>
                </a:path>
                <a:path w="256540" h="132079">
                  <a:moveTo>
                    <a:pt x="179755" y="27165"/>
                  </a:moveTo>
                  <a:lnTo>
                    <a:pt x="179463" y="26111"/>
                  </a:lnTo>
                  <a:lnTo>
                    <a:pt x="178523" y="23622"/>
                  </a:lnTo>
                  <a:lnTo>
                    <a:pt x="177736" y="22123"/>
                  </a:lnTo>
                  <a:lnTo>
                    <a:pt x="176390" y="21234"/>
                  </a:lnTo>
                  <a:lnTo>
                    <a:pt x="174917" y="22694"/>
                  </a:lnTo>
                  <a:lnTo>
                    <a:pt x="173647" y="24409"/>
                  </a:lnTo>
                  <a:lnTo>
                    <a:pt x="172542" y="28346"/>
                  </a:lnTo>
                  <a:lnTo>
                    <a:pt x="172808" y="30607"/>
                  </a:lnTo>
                  <a:lnTo>
                    <a:pt x="174129" y="32194"/>
                  </a:lnTo>
                  <a:lnTo>
                    <a:pt x="174231" y="32334"/>
                  </a:lnTo>
                  <a:lnTo>
                    <a:pt x="174294" y="32626"/>
                  </a:lnTo>
                  <a:lnTo>
                    <a:pt x="174599" y="32829"/>
                  </a:lnTo>
                  <a:lnTo>
                    <a:pt x="175221" y="32880"/>
                  </a:lnTo>
                  <a:lnTo>
                    <a:pt x="175539" y="32791"/>
                  </a:lnTo>
                  <a:lnTo>
                    <a:pt x="177761" y="31915"/>
                  </a:lnTo>
                  <a:lnTo>
                    <a:pt x="179451" y="30251"/>
                  </a:lnTo>
                  <a:lnTo>
                    <a:pt x="179755" y="27165"/>
                  </a:lnTo>
                  <a:close/>
                </a:path>
                <a:path w="256540" h="132079">
                  <a:moveTo>
                    <a:pt x="184746" y="100469"/>
                  </a:moveTo>
                  <a:lnTo>
                    <a:pt x="183235" y="98640"/>
                  </a:lnTo>
                  <a:lnTo>
                    <a:pt x="182499" y="98234"/>
                  </a:lnTo>
                  <a:lnTo>
                    <a:pt x="180644" y="97370"/>
                  </a:lnTo>
                  <a:lnTo>
                    <a:pt x="179400" y="96964"/>
                  </a:lnTo>
                  <a:lnTo>
                    <a:pt x="178193" y="97180"/>
                  </a:lnTo>
                  <a:lnTo>
                    <a:pt x="178193" y="98729"/>
                  </a:lnTo>
                  <a:lnTo>
                    <a:pt x="178435" y="100304"/>
                  </a:lnTo>
                  <a:lnTo>
                    <a:pt x="179222" y="101650"/>
                  </a:lnTo>
                  <a:lnTo>
                    <a:pt x="179984" y="102997"/>
                  </a:lnTo>
                  <a:lnTo>
                    <a:pt x="181356" y="104076"/>
                  </a:lnTo>
                  <a:lnTo>
                    <a:pt x="182930" y="104254"/>
                  </a:lnTo>
                  <a:lnTo>
                    <a:pt x="183057" y="104279"/>
                  </a:lnTo>
                  <a:lnTo>
                    <a:pt x="183261" y="104394"/>
                  </a:lnTo>
                  <a:lnTo>
                    <a:pt x="183527" y="104343"/>
                  </a:lnTo>
                  <a:lnTo>
                    <a:pt x="183896" y="104063"/>
                  </a:lnTo>
                  <a:lnTo>
                    <a:pt x="184010" y="103847"/>
                  </a:lnTo>
                  <a:lnTo>
                    <a:pt x="184734" y="102235"/>
                  </a:lnTo>
                  <a:lnTo>
                    <a:pt x="184746" y="100469"/>
                  </a:lnTo>
                  <a:close/>
                </a:path>
                <a:path w="256540" h="132079">
                  <a:moveTo>
                    <a:pt x="185115" y="10858"/>
                  </a:moveTo>
                  <a:lnTo>
                    <a:pt x="185026" y="9766"/>
                  </a:lnTo>
                  <a:lnTo>
                    <a:pt x="184581" y="7162"/>
                  </a:lnTo>
                  <a:lnTo>
                    <a:pt x="184086" y="5549"/>
                  </a:lnTo>
                  <a:lnTo>
                    <a:pt x="182930" y="4419"/>
                  </a:lnTo>
                  <a:lnTo>
                    <a:pt x="181203" y="5588"/>
                  </a:lnTo>
                  <a:lnTo>
                    <a:pt x="179628" y="7048"/>
                  </a:lnTo>
                  <a:lnTo>
                    <a:pt x="177800" y="10718"/>
                  </a:lnTo>
                  <a:lnTo>
                    <a:pt x="177622" y="12979"/>
                  </a:lnTo>
                  <a:lnTo>
                    <a:pt x="178625" y="14782"/>
                  </a:lnTo>
                  <a:lnTo>
                    <a:pt x="178689" y="14935"/>
                  </a:lnTo>
                  <a:lnTo>
                    <a:pt x="178701" y="15240"/>
                  </a:lnTo>
                  <a:lnTo>
                    <a:pt x="178981" y="15481"/>
                  </a:lnTo>
                  <a:lnTo>
                    <a:pt x="179578" y="15659"/>
                  </a:lnTo>
                  <a:lnTo>
                    <a:pt x="182245" y="15151"/>
                  </a:lnTo>
                  <a:lnTo>
                    <a:pt x="184213" y="13830"/>
                  </a:lnTo>
                  <a:lnTo>
                    <a:pt x="185115" y="10858"/>
                  </a:lnTo>
                  <a:close/>
                </a:path>
                <a:path w="256540" h="132079">
                  <a:moveTo>
                    <a:pt x="185902" y="46062"/>
                  </a:moveTo>
                  <a:lnTo>
                    <a:pt x="185661" y="44881"/>
                  </a:lnTo>
                  <a:lnTo>
                    <a:pt x="184073" y="44907"/>
                  </a:lnTo>
                  <a:lnTo>
                    <a:pt x="182448" y="45173"/>
                  </a:lnTo>
                  <a:lnTo>
                    <a:pt x="181076" y="45948"/>
                  </a:lnTo>
                  <a:lnTo>
                    <a:pt x="179717" y="46736"/>
                  </a:lnTo>
                  <a:lnTo>
                    <a:pt x="178625" y="48082"/>
                  </a:lnTo>
                  <a:lnTo>
                    <a:pt x="178473" y="49618"/>
                  </a:lnTo>
                  <a:lnTo>
                    <a:pt x="178447" y="49745"/>
                  </a:lnTo>
                  <a:lnTo>
                    <a:pt x="178333" y="49936"/>
                  </a:lnTo>
                  <a:lnTo>
                    <a:pt x="178384" y="50203"/>
                  </a:lnTo>
                  <a:lnTo>
                    <a:pt x="178689" y="50558"/>
                  </a:lnTo>
                  <a:lnTo>
                    <a:pt x="178904" y="50660"/>
                  </a:lnTo>
                  <a:lnTo>
                    <a:pt x="180581" y="51333"/>
                  </a:lnTo>
                  <a:lnTo>
                    <a:pt x="182397" y="51320"/>
                  </a:lnTo>
                  <a:lnTo>
                    <a:pt x="184238" y="49822"/>
                  </a:lnTo>
                  <a:lnTo>
                    <a:pt x="184645" y="49098"/>
                  </a:lnTo>
                  <a:lnTo>
                    <a:pt x="185508" y="47282"/>
                  </a:lnTo>
                  <a:lnTo>
                    <a:pt x="185902" y="46062"/>
                  </a:lnTo>
                  <a:close/>
                </a:path>
                <a:path w="256540" h="132079">
                  <a:moveTo>
                    <a:pt x="186524" y="69710"/>
                  </a:moveTo>
                  <a:lnTo>
                    <a:pt x="186461" y="66103"/>
                  </a:lnTo>
                  <a:lnTo>
                    <a:pt x="186131" y="63830"/>
                  </a:lnTo>
                  <a:lnTo>
                    <a:pt x="184797" y="62103"/>
                  </a:lnTo>
                  <a:lnTo>
                    <a:pt x="182245" y="63334"/>
                  </a:lnTo>
                  <a:lnTo>
                    <a:pt x="179819" y="64998"/>
                  </a:lnTo>
                  <a:lnTo>
                    <a:pt x="176606" y="69596"/>
                  </a:lnTo>
                  <a:lnTo>
                    <a:pt x="175920" y="72618"/>
                  </a:lnTo>
                  <a:lnTo>
                    <a:pt x="176898" y="75222"/>
                  </a:lnTo>
                  <a:lnTo>
                    <a:pt x="176961" y="75438"/>
                  </a:lnTo>
                  <a:lnTo>
                    <a:pt x="176923" y="75844"/>
                  </a:lnTo>
                  <a:lnTo>
                    <a:pt x="177228" y="76238"/>
                  </a:lnTo>
                  <a:lnTo>
                    <a:pt x="177990" y="76581"/>
                  </a:lnTo>
                  <a:lnTo>
                    <a:pt x="178447" y="76581"/>
                  </a:lnTo>
                  <a:lnTo>
                    <a:pt x="181698" y="76428"/>
                  </a:lnTo>
                  <a:lnTo>
                    <a:pt x="184632" y="75018"/>
                  </a:lnTo>
                  <a:lnTo>
                    <a:pt x="186436" y="71196"/>
                  </a:lnTo>
                  <a:lnTo>
                    <a:pt x="186524" y="69710"/>
                  </a:lnTo>
                  <a:close/>
                </a:path>
                <a:path w="256540" h="132079">
                  <a:moveTo>
                    <a:pt x="193497" y="92468"/>
                  </a:moveTo>
                  <a:lnTo>
                    <a:pt x="193268" y="91389"/>
                  </a:lnTo>
                  <a:lnTo>
                    <a:pt x="192532" y="88849"/>
                  </a:lnTo>
                  <a:lnTo>
                    <a:pt x="191858" y="87299"/>
                  </a:lnTo>
                  <a:lnTo>
                    <a:pt x="190576" y="86309"/>
                  </a:lnTo>
                  <a:lnTo>
                    <a:pt x="188988" y="87668"/>
                  </a:lnTo>
                  <a:lnTo>
                    <a:pt x="187604" y="89281"/>
                  </a:lnTo>
                  <a:lnTo>
                    <a:pt x="186207" y="93129"/>
                  </a:lnTo>
                  <a:lnTo>
                    <a:pt x="186296" y="95402"/>
                  </a:lnTo>
                  <a:lnTo>
                    <a:pt x="187502" y="97078"/>
                  </a:lnTo>
                  <a:lnTo>
                    <a:pt x="187591" y="97218"/>
                  </a:lnTo>
                  <a:lnTo>
                    <a:pt x="187629" y="97523"/>
                  </a:lnTo>
                  <a:lnTo>
                    <a:pt x="187934" y="97739"/>
                  </a:lnTo>
                  <a:lnTo>
                    <a:pt x="188544" y="97840"/>
                  </a:lnTo>
                  <a:lnTo>
                    <a:pt x="188861" y="97764"/>
                  </a:lnTo>
                  <a:lnTo>
                    <a:pt x="191147" y="97053"/>
                  </a:lnTo>
                  <a:lnTo>
                    <a:pt x="192951" y="95516"/>
                  </a:lnTo>
                  <a:lnTo>
                    <a:pt x="193497" y="92468"/>
                  </a:lnTo>
                  <a:close/>
                </a:path>
                <a:path w="256540" h="132079">
                  <a:moveTo>
                    <a:pt x="196151" y="16484"/>
                  </a:moveTo>
                  <a:lnTo>
                    <a:pt x="196088" y="12865"/>
                  </a:lnTo>
                  <a:lnTo>
                    <a:pt x="195757" y="10604"/>
                  </a:lnTo>
                  <a:lnTo>
                    <a:pt x="194424" y="8877"/>
                  </a:lnTo>
                  <a:lnTo>
                    <a:pt x="191871" y="10109"/>
                  </a:lnTo>
                  <a:lnTo>
                    <a:pt x="189445" y="11772"/>
                  </a:lnTo>
                  <a:lnTo>
                    <a:pt x="186245" y="16370"/>
                  </a:lnTo>
                  <a:lnTo>
                    <a:pt x="185547" y="19392"/>
                  </a:lnTo>
                  <a:lnTo>
                    <a:pt x="186524" y="21996"/>
                  </a:lnTo>
                  <a:lnTo>
                    <a:pt x="186588" y="22212"/>
                  </a:lnTo>
                  <a:lnTo>
                    <a:pt x="186550" y="22618"/>
                  </a:lnTo>
                  <a:lnTo>
                    <a:pt x="186855" y="23012"/>
                  </a:lnTo>
                  <a:lnTo>
                    <a:pt x="187617" y="23355"/>
                  </a:lnTo>
                  <a:lnTo>
                    <a:pt x="188074" y="23355"/>
                  </a:lnTo>
                  <a:lnTo>
                    <a:pt x="191325" y="23202"/>
                  </a:lnTo>
                  <a:lnTo>
                    <a:pt x="194259" y="21793"/>
                  </a:lnTo>
                  <a:lnTo>
                    <a:pt x="196062" y="17970"/>
                  </a:lnTo>
                  <a:lnTo>
                    <a:pt x="196151" y="16484"/>
                  </a:lnTo>
                  <a:close/>
                </a:path>
                <a:path w="256540" h="132079">
                  <a:moveTo>
                    <a:pt x="201904" y="49695"/>
                  </a:moveTo>
                  <a:lnTo>
                    <a:pt x="201612" y="48260"/>
                  </a:lnTo>
                  <a:lnTo>
                    <a:pt x="200621" y="44856"/>
                  </a:lnTo>
                  <a:lnTo>
                    <a:pt x="199720" y="42799"/>
                  </a:lnTo>
                  <a:lnTo>
                    <a:pt x="198018" y="41490"/>
                  </a:lnTo>
                  <a:lnTo>
                    <a:pt x="195922" y="43294"/>
                  </a:lnTo>
                  <a:lnTo>
                    <a:pt x="194056" y="45440"/>
                  </a:lnTo>
                  <a:lnTo>
                    <a:pt x="192214" y="50584"/>
                  </a:lnTo>
                  <a:lnTo>
                    <a:pt x="192328" y="53606"/>
                  </a:lnTo>
                  <a:lnTo>
                    <a:pt x="193929" y="55829"/>
                  </a:lnTo>
                  <a:lnTo>
                    <a:pt x="194043" y="56019"/>
                  </a:lnTo>
                  <a:lnTo>
                    <a:pt x="194106" y="56426"/>
                  </a:lnTo>
                  <a:lnTo>
                    <a:pt x="194500" y="56705"/>
                  </a:lnTo>
                  <a:lnTo>
                    <a:pt x="195313" y="56845"/>
                  </a:lnTo>
                  <a:lnTo>
                    <a:pt x="195732" y="56743"/>
                  </a:lnTo>
                  <a:lnTo>
                    <a:pt x="198780" y="55791"/>
                  </a:lnTo>
                  <a:lnTo>
                    <a:pt x="201180" y="53746"/>
                  </a:lnTo>
                  <a:lnTo>
                    <a:pt x="201904" y="49695"/>
                  </a:lnTo>
                  <a:close/>
                </a:path>
                <a:path w="256540" h="132079">
                  <a:moveTo>
                    <a:pt x="205447" y="97967"/>
                  </a:moveTo>
                  <a:lnTo>
                    <a:pt x="204622" y="95948"/>
                  </a:lnTo>
                  <a:lnTo>
                    <a:pt x="201828" y="96494"/>
                  </a:lnTo>
                  <a:lnTo>
                    <a:pt x="199034" y="97485"/>
                  </a:lnTo>
                  <a:lnTo>
                    <a:pt x="194703" y="101092"/>
                  </a:lnTo>
                  <a:lnTo>
                    <a:pt x="193230" y="103822"/>
                  </a:lnTo>
                  <a:lnTo>
                    <a:pt x="193459" y="106591"/>
                  </a:lnTo>
                  <a:lnTo>
                    <a:pt x="193459" y="106807"/>
                  </a:lnTo>
                  <a:lnTo>
                    <a:pt x="197764" y="108978"/>
                  </a:lnTo>
                  <a:lnTo>
                    <a:pt x="200964" y="108381"/>
                  </a:lnTo>
                  <a:lnTo>
                    <a:pt x="203746" y="105156"/>
                  </a:lnTo>
                  <a:lnTo>
                    <a:pt x="204241" y="103733"/>
                  </a:lnTo>
                  <a:lnTo>
                    <a:pt x="205155" y="100241"/>
                  </a:lnTo>
                  <a:lnTo>
                    <a:pt x="205447" y="97967"/>
                  </a:lnTo>
                  <a:close/>
                </a:path>
                <a:path w="256540" h="132079">
                  <a:moveTo>
                    <a:pt x="213931" y="57975"/>
                  </a:moveTo>
                  <a:lnTo>
                    <a:pt x="213677" y="56794"/>
                  </a:lnTo>
                  <a:lnTo>
                    <a:pt x="212090" y="56832"/>
                  </a:lnTo>
                  <a:lnTo>
                    <a:pt x="210477" y="57111"/>
                  </a:lnTo>
                  <a:lnTo>
                    <a:pt x="207759" y="58699"/>
                  </a:lnTo>
                  <a:lnTo>
                    <a:pt x="206679" y="60058"/>
                  </a:lnTo>
                  <a:lnTo>
                    <a:pt x="206540" y="61595"/>
                  </a:lnTo>
                  <a:lnTo>
                    <a:pt x="206514" y="61722"/>
                  </a:lnTo>
                  <a:lnTo>
                    <a:pt x="206400" y="61912"/>
                  </a:lnTo>
                  <a:lnTo>
                    <a:pt x="206463" y="62179"/>
                  </a:lnTo>
                  <a:lnTo>
                    <a:pt x="206768" y="62534"/>
                  </a:lnTo>
                  <a:lnTo>
                    <a:pt x="206984" y="62636"/>
                  </a:lnTo>
                  <a:lnTo>
                    <a:pt x="208673" y="63296"/>
                  </a:lnTo>
                  <a:lnTo>
                    <a:pt x="210477" y="63258"/>
                  </a:lnTo>
                  <a:lnTo>
                    <a:pt x="212305" y="61747"/>
                  </a:lnTo>
                  <a:lnTo>
                    <a:pt x="212712" y="61023"/>
                  </a:lnTo>
                  <a:lnTo>
                    <a:pt x="213550" y="59182"/>
                  </a:lnTo>
                  <a:lnTo>
                    <a:pt x="213931" y="57975"/>
                  </a:lnTo>
                  <a:close/>
                </a:path>
                <a:path w="256540" h="132079">
                  <a:moveTo>
                    <a:pt x="215811" y="84912"/>
                  </a:moveTo>
                  <a:lnTo>
                    <a:pt x="215519" y="83477"/>
                  </a:lnTo>
                  <a:lnTo>
                    <a:pt x="214528" y="80073"/>
                  </a:lnTo>
                  <a:lnTo>
                    <a:pt x="213626" y="78016"/>
                  </a:lnTo>
                  <a:lnTo>
                    <a:pt x="211924" y="76708"/>
                  </a:lnTo>
                  <a:lnTo>
                    <a:pt x="209829" y="78511"/>
                  </a:lnTo>
                  <a:lnTo>
                    <a:pt x="207962" y="80657"/>
                  </a:lnTo>
                  <a:lnTo>
                    <a:pt x="206108" y="85801"/>
                  </a:lnTo>
                  <a:lnTo>
                    <a:pt x="206235" y="88823"/>
                  </a:lnTo>
                  <a:lnTo>
                    <a:pt x="207835" y="91046"/>
                  </a:lnTo>
                  <a:lnTo>
                    <a:pt x="207949" y="91236"/>
                  </a:lnTo>
                  <a:lnTo>
                    <a:pt x="208013" y="91643"/>
                  </a:lnTo>
                  <a:lnTo>
                    <a:pt x="208407" y="91922"/>
                  </a:lnTo>
                  <a:lnTo>
                    <a:pt x="209219" y="92062"/>
                  </a:lnTo>
                  <a:lnTo>
                    <a:pt x="209638" y="91960"/>
                  </a:lnTo>
                  <a:lnTo>
                    <a:pt x="212686" y="91008"/>
                  </a:lnTo>
                  <a:lnTo>
                    <a:pt x="215087" y="88963"/>
                  </a:lnTo>
                  <a:lnTo>
                    <a:pt x="215811" y="84912"/>
                  </a:lnTo>
                  <a:close/>
                </a:path>
                <a:path w="256540" h="132079">
                  <a:moveTo>
                    <a:pt x="216090" y="24841"/>
                  </a:moveTo>
                  <a:lnTo>
                    <a:pt x="215493" y="22758"/>
                  </a:lnTo>
                  <a:lnTo>
                    <a:pt x="212648" y="23025"/>
                  </a:lnTo>
                  <a:lnTo>
                    <a:pt x="209778" y="23710"/>
                  </a:lnTo>
                  <a:lnTo>
                    <a:pt x="205079" y="26873"/>
                  </a:lnTo>
                  <a:lnTo>
                    <a:pt x="203314" y="29438"/>
                  </a:lnTo>
                  <a:lnTo>
                    <a:pt x="203250" y="32219"/>
                  </a:lnTo>
                  <a:lnTo>
                    <a:pt x="203225" y="32435"/>
                  </a:lnTo>
                  <a:lnTo>
                    <a:pt x="203034" y="32816"/>
                  </a:lnTo>
                  <a:lnTo>
                    <a:pt x="203187" y="33274"/>
                  </a:lnTo>
                  <a:lnTo>
                    <a:pt x="203771" y="33870"/>
                  </a:lnTo>
                  <a:lnTo>
                    <a:pt x="204190" y="34036"/>
                  </a:lnTo>
                  <a:lnTo>
                    <a:pt x="207276" y="35026"/>
                  </a:lnTo>
                  <a:lnTo>
                    <a:pt x="210527" y="34747"/>
                  </a:lnTo>
                  <a:lnTo>
                    <a:pt x="213639" y="31813"/>
                  </a:lnTo>
                  <a:lnTo>
                    <a:pt x="214274" y="30467"/>
                  </a:lnTo>
                  <a:lnTo>
                    <a:pt x="215557" y="27076"/>
                  </a:lnTo>
                  <a:lnTo>
                    <a:pt x="216090" y="24841"/>
                  </a:lnTo>
                  <a:close/>
                </a:path>
                <a:path w="256540" h="132079">
                  <a:moveTo>
                    <a:pt x="222707" y="118452"/>
                  </a:moveTo>
                  <a:lnTo>
                    <a:pt x="221475" y="116789"/>
                  </a:lnTo>
                  <a:lnTo>
                    <a:pt x="219951" y="115290"/>
                  </a:lnTo>
                  <a:lnTo>
                    <a:pt x="216154" y="113576"/>
                  </a:lnTo>
                  <a:lnTo>
                    <a:pt x="213817" y="113449"/>
                  </a:lnTo>
                  <a:lnTo>
                    <a:pt x="211988" y="114452"/>
                  </a:lnTo>
                  <a:lnTo>
                    <a:pt x="211836" y="114515"/>
                  </a:lnTo>
                  <a:lnTo>
                    <a:pt x="211518" y="114541"/>
                  </a:lnTo>
                  <a:lnTo>
                    <a:pt x="211277" y="114808"/>
                  </a:lnTo>
                  <a:lnTo>
                    <a:pt x="211099" y="115392"/>
                  </a:lnTo>
                  <a:lnTo>
                    <a:pt x="211670" y="117983"/>
                  </a:lnTo>
                  <a:lnTo>
                    <a:pt x="212420" y="118999"/>
                  </a:lnTo>
                  <a:lnTo>
                    <a:pt x="196951" y="118999"/>
                  </a:lnTo>
                  <a:lnTo>
                    <a:pt x="196951" y="122428"/>
                  </a:lnTo>
                  <a:lnTo>
                    <a:pt x="213309" y="122428"/>
                  </a:lnTo>
                  <a:lnTo>
                    <a:pt x="213309" y="119951"/>
                  </a:lnTo>
                  <a:lnTo>
                    <a:pt x="216141" y="120700"/>
                  </a:lnTo>
                  <a:lnTo>
                    <a:pt x="217258" y="120573"/>
                  </a:lnTo>
                  <a:lnTo>
                    <a:pt x="219938" y="120103"/>
                  </a:lnTo>
                  <a:lnTo>
                    <a:pt x="221576" y="119595"/>
                  </a:lnTo>
                  <a:lnTo>
                    <a:pt x="222707" y="118452"/>
                  </a:lnTo>
                  <a:close/>
                </a:path>
                <a:path w="256540" h="132079">
                  <a:moveTo>
                    <a:pt x="225793" y="44653"/>
                  </a:moveTo>
                  <a:lnTo>
                    <a:pt x="225666" y="42976"/>
                  </a:lnTo>
                  <a:lnTo>
                    <a:pt x="224790" y="41643"/>
                  </a:lnTo>
                  <a:lnTo>
                    <a:pt x="222846" y="42418"/>
                  </a:lnTo>
                  <a:lnTo>
                    <a:pt x="220980" y="43522"/>
                  </a:lnTo>
                  <a:lnTo>
                    <a:pt x="218389" y="46723"/>
                  </a:lnTo>
                  <a:lnTo>
                    <a:pt x="217716" y="48895"/>
                  </a:lnTo>
                  <a:lnTo>
                    <a:pt x="218300" y="50863"/>
                  </a:lnTo>
                  <a:lnTo>
                    <a:pt x="218338" y="51015"/>
                  </a:lnTo>
                  <a:lnTo>
                    <a:pt x="221754" y="51981"/>
                  </a:lnTo>
                  <a:lnTo>
                    <a:pt x="223977" y="51104"/>
                  </a:lnTo>
                  <a:lnTo>
                    <a:pt x="225501" y="48387"/>
                  </a:lnTo>
                  <a:lnTo>
                    <a:pt x="225653" y="47307"/>
                  </a:lnTo>
                  <a:lnTo>
                    <a:pt x="225793" y="44653"/>
                  </a:lnTo>
                  <a:close/>
                </a:path>
                <a:path w="256540" h="132079">
                  <a:moveTo>
                    <a:pt x="226364" y="73901"/>
                  </a:moveTo>
                  <a:lnTo>
                    <a:pt x="226072" y="72847"/>
                  </a:lnTo>
                  <a:lnTo>
                    <a:pt x="225132" y="70358"/>
                  </a:lnTo>
                  <a:lnTo>
                    <a:pt x="224345" y="68859"/>
                  </a:lnTo>
                  <a:lnTo>
                    <a:pt x="222999" y="67970"/>
                  </a:lnTo>
                  <a:lnTo>
                    <a:pt x="221526" y="69430"/>
                  </a:lnTo>
                  <a:lnTo>
                    <a:pt x="220256" y="71145"/>
                  </a:lnTo>
                  <a:lnTo>
                    <a:pt x="219151" y="75082"/>
                  </a:lnTo>
                  <a:lnTo>
                    <a:pt x="219417" y="77343"/>
                  </a:lnTo>
                  <a:lnTo>
                    <a:pt x="220738" y="78930"/>
                  </a:lnTo>
                  <a:lnTo>
                    <a:pt x="220840" y="79070"/>
                  </a:lnTo>
                  <a:lnTo>
                    <a:pt x="220903" y="79362"/>
                  </a:lnTo>
                  <a:lnTo>
                    <a:pt x="221221" y="79565"/>
                  </a:lnTo>
                  <a:lnTo>
                    <a:pt x="221830" y="79616"/>
                  </a:lnTo>
                  <a:lnTo>
                    <a:pt x="222148" y="79527"/>
                  </a:lnTo>
                  <a:lnTo>
                    <a:pt x="224370" y="78651"/>
                  </a:lnTo>
                  <a:lnTo>
                    <a:pt x="226060" y="76987"/>
                  </a:lnTo>
                  <a:lnTo>
                    <a:pt x="226364" y="73901"/>
                  </a:lnTo>
                  <a:close/>
                </a:path>
                <a:path w="256540" h="132079">
                  <a:moveTo>
                    <a:pt x="231622" y="64236"/>
                  </a:moveTo>
                  <a:lnTo>
                    <a:pt x="231381" y="63449"/>
                  </a:lnTo>
                  <a:lnTo>
                    <a:pt x="230657" y="61569"/>
                  </a:lnTo>
                  <a:lnTo>
                    <a:pt x="230047" y="60452"/>
                  </a:lnTo>
                  <a:lnTo>
                    <a:pt x="229019" y="59791"/>
                  </a:lnTo>
                  <a:lnTo>
                    <a:pt x="227926" y="60896"/>
                  </a:lnTo>
                  <a:lnTo>
                    <a:pt x="226974" y="62217"/>
                  </a:lnTo>
                  <a:lnTo>
                    <a:pt x="226174" y="65201"/>
                  </a:lnTo>
                  <a:lnTo>
                    <a:pt x="226390" y="66890"/>
                  </a:lnTo>
                  <a:lnTo>
                    <a:pt x="227406" y="68084"/>
                  </a:lnTo>
                  <a:lnTo>
                    <a:pt x="227533" y="68414"/>
                  </a:lnTo>
                  <a:lnTo>
                    <a:pt x="227774" y="68554"/>
                  </a:lnTo>
                  <a:lnTo>
                    <a:pt x="228244" y="68592"/>
                  </a:lnTo>
                  <a:lnTo>
                    <a:pt x="228688" y="68440"/>
                  </a:lnTo>
                  <a:lnTo>
                    <a:pt x="230149" y="67843"/>
                  </a:lnTo>
                  <a:lnTo>
                    <a:pt x="231406" y="66573"/>
                  </a:lnTo>
                  <a:lnTo>
                    <a:pt x="231622" y="64236"/>
                  </a:lnTo>
                  <a:close/>
                </a:path>
                <a:path w="256540" h="132079">
                  <a:moveTo>
                    <a:pt x="231673" y="129654"/>
                  </a:moveTo>
                  <a:lnTo>
                    <a:pt x="231508" y="127546"/>
                  </a:lnTo>
                  <a:lnTo>
                    <a:pt x="229743" y="123837"/>
                  </a:lnTo>
                  <a:lnTo>
                    <a:pt x="228041" y="122288"/>
                  </a:lnTo>
                  <a:lnTo>
                    <a:pt x="225983" y="121894"/>
                  </a:lnTo>
                  <a:lnTo>
                    <a:pt x="225818" y="121843"/>
                  </a:lnTo>
                  <a:lnTo>
                    <a:pt x="225577" y="121666"/>
                  </a:lnTo>
                  <a:lnTo>
                    <a:pt x="225209" y="121716"/>
                  </a:lnTo>
                  <a:lnTo>
                    <a:pt x="224688" y="122059"/>
                  </a:lnTo>
                  <a:lnTo>
                    <a:pt x="224523" y="122326"/>
                  </a:lnTo>
                  <a:lnTo>
                    <a:pt x="223393" y="124396"/>
                  </a:lnTo>
                  <a:lnTo>
                    <a:pt x="223202" y="126720"/>
                  </a:lnTo>
                  <a:lnTo>
                    <a:pt x="225005" y="129260"/>
                  </a:lnTo>
                  <a:lnTo>
                    <a:pt x="225920" y="129882"/>
                  </a:lnTo>
                  <a:lnTo>
                    <a:pt x="228282" y="131203"/>
                  </a:lnTo>
                  <a:lnTo>
                    <a:pt x="229882" y="131851"/>
                  </a:lnTo>
                  <a:lnTo>
                    <a:pt x="231508" y="131686"/>
                  </a:lnTo>
                  <a:lnTo>
                    <a:pt x="231673" y="129654"/>
                  </a:lnTo>
                  <a:close/>
                </a:path>
                <a:path w="256540" h="132079">
                  <a:moveTo>
                    <a:pt x="232524" y="93218"/>
                  </a:moveTo>
                  <a:lnTo>
                    <a:pt x="232130" y="91681"/>
                  </a:lnTo>
                  <a:lnTo>
                    <a:pt x="230035" y="91808"/>
                  </a:lnTo>
                  <a:lnTo>
                    <a:pt x="227914" y="92265"/>
                  </a:lnTo>
                  <a:lnTo>
                    <a:pt x="224396" y="94500"/>
                  </a:lnTo>
                  <a:lnTo>
                    <a:pt x="223050" y="96354"/>
                  </a:lnTo>
                  <a:lnTo>
                    <a:pt x="222948" y="98386"/>
                  </a:lnTo>
                  <a:lnTo>
                    <a:pt x="222923" y="98552"/>
                  </a:lnTo>
                  <a:lnTo>
                    <a:pt x="222770" y="98818"/>
                  </a:lnTo>
                  <a:lnTo>
                    <a:pt x="222872" y="99161"/>
                  </a:lnTo>
                  <a:lnTo>
                    <a:pt x="223304" y="99618"/>
                  </a:lnTo>
                  <a:lnTo>
                    <a:pt x="223596" y="99733"/>
                  </a:lnTo>
                  <a:lnTo>
                    <a:pt x="225844" y="100520"/>
                  </a:lnTo>
                  <a:lnTo>
                    <a:pt x="228231" y="100393"/>
                  </a:lnTo>
                  <a:lnTo>
                    <a:pt x="230581" y="98298"/>
                  </a:lnTo>
                  <a:lnTo>
                    <a:pt x="231089" y="97307"/>
                  </a:lnTo>
                  <a:lnTo>
                    <a:pt x="231482" y="96316"/>
                  </a:lnTo>
                  <a:lnTo>
                    <a:pt x="232105" y="94843"/>
                  </a:lnTo>
                  <a:lnTo>
                    <a:pt x="232524" y="93218"/>
                  </a:lnTo>
                  <a:close/>
                </a:path>
                <a:path w="256540" h="132079">
                  <a:moveTo>
                    <a:pt x="243916" y="54851"/>
                  </a:moveTo>
                  <a:lnTo>
                    <a:pt x="241731" y="53073"/>
                  </a:lnTo>
                  <a:lnTo>
                    <a:pt x="239191" y="51587"/>
                  </a:lnTo>
                  <a:lnTo>
                    <a:pt x="233565" y="50584"/>
                  </a:lnTo>
                  <a:lnTo>
                    <a:pt x="230454" y="51181"/>
                  </a:lnTo>
                  <a:lnTo>
                    <a:pt x="228396" y="53111"/>
                  </a:lnTo>
                  <a:lnTo>
                    <a:pt x="228219" y="53251"/>
                  </a:lnTo>
                  <a:lnTo>
                    <a:pt x="227812" y="53378"/>
                  </a:lnTo>
                  <a:lnTo>
                    <a:pt x="227584" y="53809"/>
                  </a:lnTo>
                  <a:lnTo>
                    <a:pt x="227558" y="54635"/>
                  </a:lnTo>
                  <a:lnTo>
                    <a:pt x="227736" y="55041"/>
                  </a:lnTo>
                  <a:lnTo>
                    <a:pt x="229209" y="57873"/>
                  </a:lnTo>
                  <a:lnTo>
                    <a:pt x="231698" y="59918"/>
                  </a:lnTo>
                  <a:lnTo>
                    <a:pt x="236029" y="59982"/>
                  </a:lnTo>
                  <a:lnTo>
                    <a:pt x="237464" y="59461"/>
                  </a:lnTo>
                  <a:lnTo>
                    <a:pt x="240842" y="57950"/>
                  </a:lnTo>
                  <a:lnTo>
                    <a:pt x="242836" y="56743"/>
                  </a:lnTo>
                  <a:lnTo>
                    <a:pt x="243916" y="54851"/>
                  </a:lnTo>
                  <a:close/>
                </a:path>
                <a:path w="256540" h="132079">
                  <a:moveTo>
                    <a:pt x="246291" y="92608"/>
                  </a:moveTo>
                  <a:lnTo>
                    <a:pt x="245999" y="91173"/>
                  </a:lnTo>
                  <a:lnTo>
                    <a:pt x="245008" y="87769"/>
                  </a:lnTo>
                  <a:lnTo>
                    <a:pt x="244106" y="85712"/>
                  </a:lnTo>
                  <a:lnTo>
                    <a:pt x="242404" y="84404"/>
                  </a:lnTo>
                  <a:lnTo>
                    <a:pt x="240309" y="86207"/>
                  </a:lnTo>
                  <a:lnTo>
                    <a:pt x="238442" y="88353"/>
                  </a:lnTo>
                  <a:lnTo>
                    <a:pt x="236601" y="93497"/>
                  </a:lnTo>
                  <a:lnTo>
                    <a:pt x="236715" y="96520"/>
                  </a:lnTo>
                  <a:lnTo>
                    <a:pt x="238315" y="98742"/>
                  </a:lnTo>
                  <a:lnTo>
                    <a:pt x="238429" y="98933"/>
                  </a:lnTo>
                  <a:lnTo>
                    <a:pt x="238493" y="99339"/>
                  </a:lnTo>
                  <a:lnTo>
                    <a:pt x="238887" y="99618"/>
                  </a:lnTo>
                  <a:lnTo>
                    <a:pt x="239699" y="99758"/>
                  </a:lnTo>
                  <a:lnTo>
                    <a:pt x="240118" y="99656"/>
                  </a:lnTo>
                  <a:lnTo>
                    <a:pt x="243166" y="98704"/>
                  </a:lnTo>
                  <a:lnTo>
                    <a:pt x="245567" y="96659"/>
                  </a:lnTo>
                  <a:lnTo>
                    <a:pt x="246291" y="92608"/>
                  </a:lnTo>
                  <a:close/>
                </a:path>
                <a:path w="256540" h="132079">
                  <a:moveTo>
                    <a:pt x="246494" y="110134"/>
                  </a:moveTo>
                  <a:lnTo>
                    <a:pt x="246100" y="108597"/>
                  </a:lnTo>
                  <a:lnTo>
                    <a:pt x="244005" y="108724"/>
                  </a:lnTo>
                  <a:lnTo>
                    <a:pt x="241884" y="109181"/>
                  </a:lnTo>
                  <a:lnTo>
                    <a:pt x="238366" y="111417"/>
                  </a:lnTo>
                  <a:lnTo>
                    <a:pt x="237020" y="113271"/>
                  </a:lnTo>
                  <a:lnTo>
                    <a:pt x="236918" y="115303"/>
                  </a:lnTo>
                  <a:lnTo>
                    <a:pt x="236893" y="115468"/>
                  </a:lnTo>
                  <a:lnTo>
                    <a:pt x="236740" y="115735"/>
                  </a:lnTo>
                  <a:lnTo>
                    <a:pt x="236842" y="116078"/>
                  </a:lnTo>
                  <a:lnTo>
                    <a:pt x="237274" y="116535"/>
                  </a:lnTo>
                  <a:lnTo>
                    <a:pt x="237566" y="116649"/>
                  </a:lnTo>
                  <a:lnTo>
                    <a:pt x="239814" y="117436"/>
                  </a:lnTo>
                  <a:lnTo>
                    <a:pt x="242201" y="117309"/>
                  </a:lnTo>
                  <a:lnTo>
                    <a:pt x="244551" y="115214"/>
                  </a:lnTo>
                  <a:lnTo>
                    <a:pt x="245059" y="114223"/>
                  </a:lnTo>
                  <a:lnTo>
                    <a:pt x="246062" y="111760"/>
                  </a:lnTo>
                  <a:lnTo>
                    <a:pt x="246494" y="110134"/>
                  </a:lnTo>
                  <a:close/>
                </a:path>
                <a:path w="256540" h="132079">
                  <a:moveTo>
                    <a:pt x="247142" y="68059"/>
                  </a:moveTo>
                  <a:lnTo>
                    <a:pt x="246875" y="66484"/>
                  </a:lnTo>
                  <a:lnTo>
                    <a:pt x="244779" y="66459"/>
                  </a:lnTo>
                  <a:lnTo>
                    <a:pt x="242633" y="66738"/>
                  </a:lnTo>
                  <a:lnTo>
                    <a:pt x="238937" y="68694"/>
                  </a:lnTo>
                  <a:lnTo>
                    <a:pt x="237439" y="70434"/>
                  </a:lnTo>
                  <a:lnTo>
                    <a:pt x="237172" y="72453"/>
                  </a:lnTo>
                  <a:lnTo>
                    <a:pt x="237134" y="72605"/>
                  </a:lnTo>
                  <a:lnTo>
                    <a:pt x="236969" y="72872"/>
                  </a:lnTo>
                  <a:lnTo>
                    <a:pt x="237032" y="73215"/>
                  </a:lnTo>
                  <a:lnTo>
                    <a:pt x="237413" y="73710"/>
                  </a:lnTo>
                  <a:lnTo>
                    <a:pt x="239890" y="74815"/>
                  </a:lnTo>
                  <a:lnTo>
                    <a:pt x="242290" y="74866"/>
                  </a:lnTo>
                  <a:lnTo>
                    <a:pt x="244792" y="72961"/>
                  </a:lnTo>
                  <a:lnTo>
                    <a:pt x="245364" y="72021"/>
                  </a:lnTo>
                  <a:lnTo>
                    <a:pt x="246570" y="69646"/>
                  </a:lnTo>
                  <a:lnTo>
                    <a:pt x="247142" y="68059"/>
                  </a:lnTo>
                  <a:close/>
                </a:path>
                <a:path w="256540" h="132079">
                  <a:moveTo>
                    <a:pt x="250774" y="121958"/>
                  </a:moveTo>
                  <a:lnTo>
                    <a:pt x="242354" y="121958"/>
                  </a:lnTo>
                  <a:lnTo>
                    <a:pt x="242354" y="125425"/>
                  </a:lnTo>
                  <a:lnTo>
                    <a:pt x="250774" y="125425"/>
                  </a:lnTo>
                  <a:lnTo>
                    <a:pt x="250774" y="121958"/>
                  </a:lnTo>
                  <a:close/>
                </a:path>
                <a:path w="256540" h="132079">
                  <a:moveTo>
                    <a:pt x="256070" y="101066"/>
                  </a:moveTo>
                  <a:lnTo>
                    <a:pt x="255816" y="99885"/>
                  </a:lnTo>
                  <a:lnTo>
                    <a:pt x="254228" y="99923"/>
                  </a:lnTo>
                  <a:lnTo>
                    <a:pt x="252615" y="100203"/>
                  </a:lnTo>
                  <a:lnTo>
                    <a:pt x="249897" y="101790"/>
                  </a:lnTo>
                  <a:lnTo>
                    <a:pt x="248818" y="103149"/>
                  </a:lnTo>
                  <a:lnTo>
                    <a:pt x="248678" y="104686"/>
                  </a:lnTo>
                  <a:lnTo>
                    <a:pt x="248653" y="104813"/>
                  </a:lnTo>
                  <a:lnTo>
                    <a:pt x="248539" y="105003"/>
                  </a:lnTo>
                  <a:lnTo>
                    <a:pt x="248602" y="105270"/>
                  </a:lnTo>
                  <a:lnTo>
                    <a:pt x="248907" y="105625"/>
                  </a:lnTo>
                  <a:lnTo>
                    <a:pt x="249123" y="105727"/>
                  </a:lnTo>
                  <a:lnTo>
                    <a:pt x="250812" y="106387"/>
                  </a:lnTo>
                  <a:lnTo>
                    <a:pt x="252615" y="106349"/>
                  </a:lnTo>
                  <a:lnTo>
                    <a:pt x="254444" y="104838"/>
                  </a:lnTo>
                  <a:lnTo>
                    <a:pt x="254850" y="104114"/>
                  </a:lnTo>
                  <a:lnTo>
                    <a:pt x="255689" y="102273"/>
                  </a:lnTo>
                  <a:lnTo>
                    <a:pt x="256070" y="101066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59071B3A-6FD7-09A4-1BAF-951664361165}"/>
                </a:ext>
              </a:extLst>
            </p:cNvPr>
            <p:cNvSpPr/>
            <p:nvPr/>
          </p:nvSpPr>
          <p:spPr>
            <a:xfrm>
              <a:off x="7533868" y="5401360"/>
              <a:ext cx="142875" cy="131445"/>
            </a:xfrm>
            <a:custGeom>
              <a:avLst/>
              <a:gdLst/>
              <a:ahLst/>
              <a:cxnLst/>
              <a:rect l="l" t="t" r="r" b="b"/>
              <a:pathLst>
                <a:path w="142875" h="131445">
                  <a:moveTo>
                    <a:pt x="7531" y="88849"/>
                  </a:moveTo>
                  <a:lnTo>
                    <a:pt x="7416" y="88658"/>
                  </a:lnTo>
                  <a:lnTo>
                    <a:pt x="7391" y="88531"/>
                  </a:lnTo>
                  <a:lnTo>
                    <a:pt x="7251" y="86995"/>
                  </a:lnTo>
                  <a:lnTo>
                    <a:pt x="6172" y="85636"/>
                  </a:lnTo>
                  <a:lnTo>
                    <a:pt x="3454" y="84048"/>
                  </a:lnTo>
                  <a:lnTo>
                    <a:pt x="1841" y="83769"/>
                  </a:lnTo>
                  <a:lnTo>
                    <a:pt x="254" y="83731"/>
                  </a:lnTo>
                  <a:lnTo>
                    <a:pt x="0" y="84899"/>
                  </a:lnTo>
                  <a:lnTo>
                    <a:pt x="5257" y="90233"/>
                  </a:lnTo>
                  <a:lnTo>
                    <a:pt x="6946" y="89573"/>
                  </a:lnTo>
                  <a:lnTo>
                    <a:pt x="7162" y="89471"/>
                  </a:lnTo>
                  <a:lnTo>
                    <a:pt x="7467" y="89115"/>
                  </a:lnTo>
                  <a:lnTo>
                    <a:pt x="7531" y="88849"/>
                  </a:lnTo>
                  <a:close/>
                </a:path>
                <a:path w="142875" h="131445">
                  <a:moveTo>
                    <a:pt x="8267" y="127800"/>
                  </a:moveTo>
                  <a:lnTo>
                    <a:pt x="8026" y="125907"/>
                  </a:lnTo>
                  <a:lnTo>
                    <a:pt x="7975" y="125653"/>
                  </a:lnTo>
                  <a:lnTo>
                    <a:pt x="7823" y="125450"/>
                  </a:lnTo>
                  <a:lnTo>
                    <a:pt x="7683" y="125234"/>
                  </a:lnTo>
                  <a:lnTo>
                    <a:pt x="7416" y="125082"/>
                  </a:lnTo>
                  <a:lnTo>
                    <a:pt x="7188" y="125158"/>
                  </a:lnTo>
                  <a:lnTo>
                    <a:pt x="7048" y="125133"/>
                  </a:lnTo>
                  <a:lnTo>
                    <a:pt x="177" y="130759"/>
                  </a:lnTo>
                  <a:lnTo>
                    <a:pt x="1333" y="131381"/>
                  </a:lnTo>
                  <a:lnTo>
                    <a:pt x="2705" y="131381"/>
                  </a:lnTo>
                  <a:lnTo>
                    <a:pt x="4838" y="131127"/>
                  </a:lnTo>
                  <a:lnTo>
                    <a:pt x="5702" y="130949"/>
                  </a:lnTo>
                  <a:lnTo>
                    <a:pt x="7759" y="129590"/>
                  </a:lnTo>
                  <a:lnTo>
                    <a:pt x="8267" y="127800"/>
                  </a:lnTo>
                  <a:close/>
                </a:path>
                <a:path w="142875" h="131445">
                  <a:moveTo>
                    <a:pt x="22123" y="83146"/>
                  </a:moveTo>
                  <a:lnTo>
                    <a:pt x="22009" y="82956"/>
                  </a:lnTo>
                  <a:lnTo>
                    <a:pt x="21983" y="82829"/>
                  </a:lnTo>
                  <a:lnTo>
                    <a:pt x="21844" y="81292"/>
                  </a:lnTo>
                  <a:lnTo>
                    <a:pt x="20764" y="79933"/>
                  </a:lnTo>
                  <a:lnTo>
                    <a:pt x="18046" y="78346"/>
                  </a:lnTo>
                  <a:lnTo>
                    <a:pt x="16433" y="78066"/>
                  </a:lnTo>
                  <a:lnTo>
                    <a:pt x="14846" y="78028"/>
                  </a:lnTo>
                  <a:lnTo>
                    <a:pt x="14592" y="79197"/>
                  </a:lnTo>
                  <a:lnTo>
                    <a:pt x="19850" y="84531"/>
                  </a:lnTo>
                  <a:lnTo>
                    <a:pt x="21539" y="83870"/>
                  </a:lnTo>
                  <a:lnTo>
                    <a:pt x="21755" y="83769"/>
                  </a:lnTo>
                  <a:lnTo>
                    <a:pt x="22059" y="83413"/>
                  </a:lnTo>
                  <a:lnTo>
                    <a:pt x="22123" y="83146"/>
                  </a:lnTo>
                  <a:close/>
                </a:path>
                <a:path w="142875" h="131445">
                  <a:moveTo>
                    <a:pt x="42379" y="72275"/>
                  </a:moveTo>
                  <a:lnTo>
                    <a:pt x="42252" y="72085"/>
                  </a:lnTo>
                  <a:lnTo>
                    <a:pt x="42227" y="71958"/>
                  </a:lnTo>
                  <a:lnTo>
                    <a:pt x="42087" y="70421"/>
                  </a:lnTo>
                  <a:lnTo>
                    <a:pt x="41008" y="69062"/>
                  </a:lnTo>
                  <a:lnTo>
                    <a:pt x="38290" y="67475"/>
                  </a:lnTo>
                  <a:lnTo>
                    <a:pt x="36677" y="67195"/>
                  </a:lnTo>
                  <a:lnTo>
                    <a:pt x="35090" y="67157"/>
                  </a:lnTo>
                  <a:lnTo>
                    <a:pt x="34836" y="68338"/>
                  </a:lnTo>
                  <a:lnTo>
                    <a:pt x="40093" y="73660"/>
                  </a:lnTo>
                  <a:lnTo>
                    <a:pt x="41783" y="72999"/>
                  </a:lnTo>
                  <a:lnTo>
                    <a:pt x="41998" y="72898"/>
                  </a:lnTo>
                  <a:lnTo>
                    <a:pt x="42303" y="72542"/>
                  </a:lnTo>
                  <a:lnTo>
                    <a:pt x="42379" y="72275"/>
                  </a:lnTo>
                  <a:close/>
                </a:path>
                <a:path w="142875" h="131445">
                  <a:moveTo>
                    <a:pt x="59918" y="69519"/>
                  </a:moveTo>
                  <a:lnTo>
                    <a:pt x="59804" y="69329"/>
                  </a:lnTo>
                  <a:lnTo>
                    <a:pt x="59778" y="69202"/>
                  </a:lnTo>
                  <a:lnTo>
                    <a:pt x="59639" y="67665"/>
                  </a:lnTo>
                  <a:lnTo>
                    <a:pt x="58559" y="66306"/>
                  </a:lnTo>
                  <a:lnTo>
                    <a:pt x="55841" y="64719"/>
                  </a:lnTo>
                  <a:lnTo>
                    <a:pt x="54229" y="64439"/>
                  </a:lnTo>
                  <a:lnTo>
                    <a:pt x="52641" y="64401"/>
                  </a:lnTo>
                  <a:lnTo>
                    <a:pt x="52387" y="65570"/>
                  </a:lnTo>
                  <a:lnTo>
                    <a:pt x="57645" y="70904"/>
                  </a:lnTo>
                  <a:lnTo>
                    <a:pt x="59334" y="70243"/>
                  </a:lnTo>
                  <a:lnTo>
                    <a:pt x="59550" y="70142"/>
                  </a:lnTo>
                  <a:lnTo>
                    <a:pt x="59855" y="69786"/>
                  </a:lnTo>
                  <a:lnTo>
                    <a:pt x="59918" y="69519"/>
                  </a:lnTo>
                  <a:close/>
                </a:path>
                <a:path w="142875" h="131445">
                  <a:moveTo>
                    <a:pt x="94361" y="106070"/>
                  </a:moveTo>
                  <a:lnTo>
                    <a:pt x="94221" y="105879"/>
                  </a:lnTo>
                  <a:lnTo>
                    <a:pt x="94208" y="105752"/>
                  </a:lnTo>
                  <a:lnTo>
                    <a:pt x="94068" y="104216"/>
                  </a:lnTo>
                  <a:lnTo>
                    <a:pt x="92989" y="102857"/>
                  </a:lnTo>
                  <a:lnTo>
                    <a:pt x="90271" y="101269"/>
                  </a:lnTo>
                  <a:lnTo>
                    <a:pt x="88658" y="100990"/>
                  </a:lnTo>
                  <a:lnTo>
                    <a:pt x="87071" y="100952"/>
                  </a:lnTo>
                  <a:lnTo>
                    <a:pt x="86817" y="102133"/>
                  </a:lnTo>
                  <a:lnTo>
                    <a:pt x="92075" y="107454"/>
                  </a:lnTo>
                  <a:lnTo>
                    <a:pt x="93764" y="106794"/>
                  </a:lnTo>
                  <a:lnTo>
                    <a:pt x="93980" y="106692"/>
                  </a:lnTo>
                  <a:lnTo>
                    <a:pt x="94284" y="106337"/>
                  </a:lnTo>
                  <a:lnTo>
                    <a:pt x="94361" y="106070"/>
                  </a:lnTo>
                  <a:close/>
                </a:path>
                <a:path w="142875" h="131445">
                  <a:moveTo>
                    <a:pt x="94399" y="128308"/>
                  </a:moveTo>
                  <a:lnTo>
                    <a:pt x="94183" y="127952"/>
                  </a:lnTo>
                  <a:lnTo>
                    <a:pt x="94145" y="127736"/>
                  </a:lnTo>
                  <a:lnTo>
                    <a:pt x="93891" y="124942"/>
                  </a:lnTo>
                  <a:lnTo>
                    <a:pt x="91948" y="122478"/>
                  </a:lnTo>
                  <a:lnTo>
                    <a:pt x="86995" y="119608"/>
                  </a:lnTo>
                  <a:lnTo>
                    <a:pt x="84061" y="119100"/>
                  </a:lnTo>
                  <a:lnTo>
                    <a:pt x="81178" y="119024"/>
                  </a:lnTo>
                  <a:lnTo>
                    <a:pt x="80721" y="121158"/>
                  </a:lnTo>
                  <a:lnTo>
                    <a:pt x="90284" y="130822"/>
                  </a:lnTo>
                  <a:lnTo>
                    <a:pt x="93332" y="129628"/>
                  </a:lnTo>
                  <a:lnTo>
                    <a:pt x="93738" y="129438"/>
                  </a:lnTo>
                  <a:lnTo>
                    <a:pt x="94284" y="128790"/>
                  </a:lnTo>
                  <a:lnTo>
                    <a:pt x="94399" y="128308"/>
                  </a:lnTo>
                  <a:close/>
                </a:path>
                <a:path w="142875" h="131445">
                  <a:moveTo>
                    <a:pt x="97866" y="58597"/>
                  </a:moveTo>
                  <a:lnTo>
                    <a:pt x="97485" y="56921"/>
                  </a:lnTo>
                  <a:lnTo>
                    <a:pt x="95694" y="54368"/>
                  </a:lnTo>
                  <a:lnTo>
                    <a:pt x="94348" y="53441"/>
                  </a:lnTo>
                  <a:lnTo>
                    <a:pt x="92938" y="52768"/>
                  </a:lnTo>
                  <a:lnTo>
                    <a:pt x="92189" y="53721"/>
                  </a:lnTo>
                  <a:lnTo>
                    <a:pt x="92011" y="54978"/>
                  </a:lnTo>
                  <a:lnTo>
                    <a:pt x="91973" y="56984"/>
                  </a:lnTo>
                  <a:lnTo>
                    <a:pt x="92024" y="57810"/>
                  </a:lnTo>
                  <a:lnTo>
                    <a:pt x="92379" y="58534"/>
                  </a:lnTo>
                  <a:lnTo>
                    <a:pt x="93027" y="59931"/>
                  </a:lnTo>
                  <a:lnTo>
                    <a:pt x="94653" y="60706"/>
                  </a:lnTo>
                  <a:lnTo>
                    <a:pt x="96456" y="60807"/>
                  </a:lnTo>
                  <a:lnTo>
                    <a:pt x="96710" y="60807"/>
                  </a:lnTo>
                  <a:lnTo>
                    <a:pt x="97129" y="60604"/>
                  </a:lnTo>
                  <a:lnTo>
                    <a:pt x="97307" y="60401"/>
                  </a:lnTo>
                  <a:lnTo>
                    <a:pt x="97282" y="60159"/>
                  </a:lnTo>
                  <a:lnTo>
                    <a:pt x="97866" y="58597"/>
                  </a:lnTo>
                  <a:close/>
                </a:path>
                <a:path w="142875" h="131445">
                  <a:moveTo>
                    <a:pt x="102146" y="123647"/>
                  </a:moveTo>
                  <a:lnTo>
                    <a:pt x="94602" y="123647"/>
                  </a:lnTo>
                  <a:lnTo>
                    <a:pt x="94602" y="124663"/>
                  </a:lnTo>
                  <a:lnTo>
                    <a:pt x="102146" y="124663"/>
                  </a:lnTo>
                  <a:lnTo>
                    <a:pt x="102146" y="123647"/>
                  </a:lnTo>
                  <a:close/>
                </a:path>
                <a:path w="142875" h="131445">
                  <a:moveTo>
                    <a:pt x="102831" y="90779"/>
                  </a:moveTo>
                  <a:lnTo>
                    <a:pt x="102450" y="89103"/>
                  </a:lnTo>
                  <a:lnTo>
                    <a:pt x="100660" y="86550"/>
                  </a:lnTo>
                  <a:lnTo>
                    <a:pt x="99314" y="85623"/>
                  </a:lnTo>
                  <a:lnTo>
                    <a:pt x="97904" y="84950"/>
                  </a:lnTo>
                  <a:lnTo>
                    <a:pt x="97155" y="85902"/>
                  </a:lnTo>
                  <a:lnTo>
                    <a:pt x="96977" y="87160"/>
                  </a:lnTo>
                  <a:lnTo>
                    <a:pt x="96939" y="89166"/>
                  </a:lnTo>
                  <a:lnTo>
                    <a:pt x="96989" y="89992"/>
                  </a:lnTo>
                  <a:lnTo>
                    <a:pt x="97993" y="92113"/>
                  </a:lnTo>
                  <a:lnTo>
                    <a:pt x="99618" y="92887"/>
                  </a:lnTo>
                  <a:lnTo>
                    <a:pt x="101434" y="92989"/>
                  </a:lnTo>
                  <a:lnTo>
                    <a:pt x="101676" y="92989"/>
                  </a:lnTo>
                  <a:lnTo>
                    <a:pt x="102095" y="92786"/>
                  </a:lnTo>
                  <a:lnTo>
                    <a:pt x="102273" y="92583"/>
                  </a:lnTo>
                  <a:lnTo>
                    <a:pt x="102247" y="92341"/>
                  </a:lnTo>
                  <a:lnTo>
                    <a:pt x="102831" y="90779"/>
                  </a:lnTo>
                  <a:close/>
                </a:path>
                <a:path w="142875" h="131445">
                  <a:moveTo>
                    <a:pt x="107226" y="5448"/>
                  </a:moveTo>
                  <a:lnTo>
                    <a:pt x="106654" y="2616"/>
                  </a:lnTo>
                  <a:lnTo>
                    <a:pt x="105689" y="0"/>
                  </a:lnTo>
                  <a:lnTo>
                    <a:pt x="103492" y="342"/>
                  </a:lnTo>
                  <a:lnTo>
                    <a:pt x="101638" y="1765"/>
                  </a:lnTo>
                  <a:lnTo>
                    <a:pt x="99034" y="4318"/>
                  </a:lnTo>
                  <a:lnTo>
                    <a:pt x="98044" y="5461"/>
                  </a:lnTo>
                  <a:lnTo>
                    <a:pt x="96621" y="9448"/>
                  </a:lnTo>
                  <a:lnTo>
                    <a:pt x="97739" y="12420"/>
                  </a:lnTo>
                  <a:lnTo>
                    <a:pt x="99974" y="14744"/>
                  </a:lnTo>
                  <a:lnTo>
                    <a:pt x="100291" y="15036"/>
                  </a:lnTo>
                  <a:lnTo>
                    <a:pt x="101092" y="15303"/>
                  </a:lnTo>
                  <a:lnTo>
                    <a:pt x="101600" y="15240"/>
                  </a:lnTo>
                  <a:lnTo>
                    <a:pt x="101866" y="14909"/>
                  </a:lnTo>
                  <a:lnTo>
                    <a:pt x="102057" y="14795"/>
                  </a:lnTo>
                  <a:lnTo>
                    <a:pt x="104622" y="13563"/>
                  </a:lnTo>
                  <a:lnTo>
                    <a:pt x="106273" y="10922"/>
                  </a:lnTo>
                  <a:lnTo>
                    <a:pt x="107226" y="5448"/>
                  </a:lnTo>
                  <a:close/>
                </a:path>
                <a:path w="142875" h="131445">
                  <a:moveTo>
                    <a:pt x="109499" y="51689"/>
                  </a:moveTo>
                  <a:lnTo>
                    <a:pt x="109372" y="47294"/>
                  </a:lnTo>
                  <a:lnTo>
                    <a:pt x="108483" y="45186"/>
                  </a:lnTo>
                  <a:lnTo>
                    <a:pt x="107327" y="43307"/>
                  </a:lnTo>
                  <a:lnTo>
                    <a:pt x="105676" y="43903"/>
                  </a:lnTo>
                  <a:lnTo>
                    <a:pt x="104470" y="45275"/>
                  </a:lnTo>
                  <a:lnTo>
                    <a:pt x="102857" y="47663"/>
                  </a:lnTo>
                  <a:lnTo>
                    <a:pt x="102260" y="48691"/>
                  </a:lnTo>
                  <a:lnTo>
                    <a:pt x="101790" y="51981"/>
                  </a:lnTo>
                  <a:lnTo>
                    <a:pt x="103136" y="54127"/>
                  </a:lnTo>
                  <a:lnTo>
                    <a:pt x="105524" y="55778"/>
                  </a:lnTo>
                  <a:lnTo>
                    <a:pt x="106197" y="55854"/>
                  </a:lnTo>
                  <a:lnTo>
                    <a:pt x="106578" y="55727"/>
                  </a:lnTo>
                  <a:lnTo>
                    <a:pt x="106718" y="55435"/>
                  </a:lnTo>
                  <a:lnTo>
                    <a:pt x="106857" y="55321"/>
                  </a:lnTo>
                  <a:lnTo>
                    <a:pt x="108648" y="53987"/>
                  </a:lnTo>
                  <a:lnTo>
                    <a:pt x="109499" y="51689"/>
                  </a:lnTo>
                  <a:close/>
                </a:path>
                <a:path w="142875" h="131445">
                  <a:moveTo>
                    <a:pt x="113030" y="102857"/>
                  </a:moveTo>
                  <a:lnTo>
                    <a:pt x="112204" y="100850"/>
                  </a:lnTo>
                  <a:lnTo>
                    <a:pt x="109461" y="98031"/>
                  </a:lnTo>
                  <a:lnTo>
                    <a:pt x="107594" y="97155"/>
                  </a:lnTo>
                  <a:lnTo>
                    <a:pt x="105689" y="96583"/>
                  </a:lnTo>
                  <a:lnTo>
                    <a:pt x="104965" y="97917"/>
                  </a:lnTo>
                  <a:lnTo>
                    <a:pt x="109486" y="106108"/>
                  </a:lnTo>
                  <a:lnTo>
                    <a:pt x="111760" y="105867"/>
                  </a:lnTo>
                  <a:lnTo>
                    <a:pt x="112052" y="105816"/>
                  </a:lnTo>
                  <a:lnTo>
                    <a:pt x="112560" y="105498"/>
                  </a:lnTo>
                  <a:lnTo>
                    <a:pt x="112725" y="105194"/>
                  </a:lnTo>
                  <a:lnTo>
                    <a:pt x="112636" y="104914"/>
                  </a:lnTo>
                  <a:lnTo>
                    <a:pt x="112661" y="104762"/>
                  </a:lnTo>
                  <a:lnTo>
                    <a:pt x="113030" y="102857"/>
                  </a:lnTo>
                  <a:close/>
                </a:path>
                <a:path w="142875" h="131445">
                  <a:moveTo>
                    <a:pt x="115443" y="26949"/>
                  </a:moveTo>
                  <a:lnTo>
                    <a:pt x="114592" y="23977"/>
                  </a:lnTo>
                  <a:lnTo>
                    <a:pt x="113626" y="22682"/>
                  </a:lnTo>
                  <a:lnTo>
                    <a:pt x="112509" y="21590"/>
                  </a:lnTo>
                  <a:lnTo>
                    <a:pt x="111493" y="22263"/>
                  </a:lnTo>
                  <a:lnTo>
                    <a:pt x="110896" y="23406"/>
                  </a:lnTo>
                  <a:lnTo>
                    <a:pt x="110210" y="25285"/>
                  </a:lnTo>
                  <a:lnTo>
                    <a:pt x="109982" y="26085"/>
                  </a:lnTo>
                  <a:lnTo>
                    <a:pt x="110236" y="28422"/>
                  </a:lnTo>
                  <a:lnTo>
                    <a:pt x="111518" y="29654"/>
                  </a:lnTo>
                  <a:lnTo>
                    <a:pt x="112979" y="30226"/>
                  </a:lnTo>
                  <a:lnTo>
                    <a:pt x="113436" y="30378"/>
                  </a:lnTo>
                  <a:lnTo>
                    <a:pt x="113906" y="30340"/>
                  </a:lnTo>
                  <a:lnTo>
                    <a:pt x="114134" y="30187"/>
                  </a:lnTo>
                  <a:lnTo>
                    <a:pt x="114198" y="29959"/>
                  </a:lnTo>
                  <a:lnTo>
                    <a:pt x="115252" y="28651"/>
                  </a:lnTo>
                  <a:lnTo>
                    <a:pt x="115443" y="26949"/>
                  </a:lnTo>
                  <a:close/>
                </a:path>
                <a:path w="142875" h="131445">
                  <a:moveTo>
                    <a:pt x="119087" y="6756"/>
                  </a:moveTo>
                  <a:lnTo>
                    <a:pt x="118668" y="4737"/>
                  </a:lnTo>
                  <a:lnTo>
                    <a:pt x="117919" y="2781"/>
                  </a:lnTo>
                  <a:lnTo>
                    <a:pt x="116128" y="2667"/>
                  </a:lnTo>
                  <a:lnTo>
                    <a:pt x="114604" y="3340"/>
                  </a:lnTo>
                  <a:lnTo>
                    <a:pt x="112458" y="4673"/>
                  </a:lnTo>
                  <a:lnTo>
                    <a:pt x="111633" y="5295"/>
                  </a:lnTo>
                  <a:lnTo>
                    <a:pt x="110426" y="7785"/>
                  </a:lnTo>
                  <a:lnTo>
                    <a:pt x="111290" y="10007"/>
                  </a:lnTo>
                  <a:lnTo>
                    <a:pt x="113080" y="11950"/>
                  </a:lnTo>
                  <a:lnTo>
                    <a:pt x="113334" y="12204"/>
                  </a:lnTo>
                  <a:lnTo>
                    <a:pt x="113982" y="12509"/>
                  </a:lnTo>
                  <a:lnTo>
                    <a:pt x="114388" y="12547"/>
                  </a:lnTo>
                  <a:lnTo>
                    <a:pt x="114617" y="12369"/>
                  </a:lnTo>
                  <a:lnTo>
                    <a:pt x="114769" y="12319"/>
                  </a:lnTo>
                  <a:lnTo>
                    <a:pt x="116865" y="11887"/>
                  </a:lnTo>
                  <a:lnTo>
                    <a:pt x="118237" y="10350"/>
                  </a:lnTo>
                  <a:lnTo>
                    <a:pt x="119087" y="6756"/>
                  </a:lnTo>
                  <a:close/>
                </a:path>
                <a:path w="142875" h="131445">
                  <a:moveTo>
                    <a:pt x="122770" y="28435"/>
                  </a:moveTo>
                  <a:lnTo>
                    <a:pt x="122389" y="26758"/>
                  </a:lnTo>
                  <a:lnTo>
                    <a:pt x="120599" y="24206"/>
                  </a:lnTo>
                  <a:lnTo>
                    <a:pt x="119253" y="23279"/>
                  </a:lnTo>
                  <a:lnTo>
                    <a:pt x="117843" y="22606"/>
                  </a:lnTo>
                  <a:lnTo>
                    <a:pt x="117094" y="23558"/>
                  </a:lnTo>
                  <a:lnTo>
                    <a:pt x="116916" y="24815"/>
                  </a:lnTo>
                  <a:lnTo>
                    <a:pt x="116878" y="26822"/>
                  </a:lnTo>
                  <a:lnTo>
                    <a:pt x="116928" y="27647"/>
                  </a:lnTo>
                  <a:lnTo>
                    <a:pt x="117932" y="29768"/>
                  </a:lnTo>
                  <a:lnTo>
                    <a:pt x="119557" y="30543"/>
                  </a:lnTo>
                  <a:lnTo>
                    <a:pt x="121361" y="30645"/>
                  </a:lnTo>
                  <a:lnTo>
                    <a:pt x="121615" y="30645"/>
                  </a:lnTo>
                  <a:lnTo>
                    <a:pt x="122034" y="30441"/>
                  </a:lnTo>
                  <a:lnTo>
                    <a:pt x="122212" y="30238"/>
                  </a:lnTo>
                  <a:lnTo>
                    <a:pt x="122186" y="29997"/>
                  </a:lnTo>
                  <a:lnTo>
                    <a:pt x="122770" y="28435"/>
                  </a:lnTo>
                  <a:close/>
                </a:path>
                <a:path w="142875" h="131445">
                  <a:moveTo>
                    <a:pt x="124764" y="18415"/>
                  </a:moveTo>
                  <a:lnTo>
                    <a:pt x="124650" y="18224"/>
                  </a:lnTo>
                  <a:lnTo>
                    <a:pt x="124625" y="18097"/>
                  </a:lnTo>
                  <a:lnTo>
                    <a:pt x="124472" y="16560"/>
                  </a:lnTo>
                  <a:lnTo>
                    <a:pt x="123380" y="15214"/>
                  </a:lnTo>
                  <a:lnTo>
                    <a:pt x="122021" y="14427"/>
                  </a:lnTo>
                  <a:lnTo>
                    <a:pt x="120650" y="13652"/>
                  </a:lnTo>
                  <a:lnTo>
                    <a:pt x="119024" y="13385"/>
                  </a:lnTo>
                  <a:lnTo>
                    <a:pt x="117436" y="13360"/>
                  </a:lnTo>
                  <a:lnTo>
                    <a:pt x="117195" y="14541"/>
                  </a:lnTo>
                  <a:lnTo>
                    <a:pt x="122516" y="19812"/>
                  </a:lnTo>
                  <a:lnTo>
                    <a:pt x="124193" y="19138"/>
                  </a:lnTo>
                  <a:lnTo>
                    <a:pt x="124409" y="19037"/>
                  </a:lnTo>
                  <a:lnTo>
                    <a:pt x="124714" y="18681"/>
                  </a:lnTo>
                  <a:lnTo>
                    <a:pt x="124764" y="18415"/>
                  </a:lnTo>
                  <a:close/>
                </a:path>
                <a:path w="142875" h="131445">
                  <a:moveTo>
                    <a:pt x="142875" y="9867"/>
                  </a:moveTo>
                  <a:lnTo>
                    <a:pt x="142303" y="7035"/>
                  </a:lnTo>
                  <a:lnTo>
                    <a:pt x="141338" y="4419"/>
                  </a:lnTo>
                  <a:lnTo>
                    <a:pt x="139141" y="4762"/>
                  </a:lnTo>
                  <a:lnTo>
                    <a:pt x="137287" y="6184"/>
                  </a:lnTo>
                  <a:lnTo>
                    <a:pt x="134683" y="8737"/>
                  </a:lnTo>
                  <a:lnTo>
                    <a:pt x="133692" y="9880"/>
                  </a:lnTo>
                  <a:lnTo>
                    <a:pt x="132270" y="13868"/>
                  </a:lnTo>
                  <a:lnTo>
                    <a:pt x="133388" y="16840"/>
                  </a:lnTo>
                  <a:lnTo>
                    <a:pt x="135623" y="19164"/>
                  </a:lnTo>
                  <a:lnTo>
                    <a:pt x="135940" y="19456"/>
                  </a:lnTo>
                  <a:lnTo>
                    <a:pt x="136740" y="19723"/>
                  </a:lnTo>
                  <a:lnTo>
                    <a:pt x="137248" y="19659"/>
                  </a:lnTo>
                  <a:lnTo>
                    <a:pt x="137515" y="19329"/>
                  </a:lnTo>
                  <a:lnTo>
                    <a:pt x="137706" y="19215"/>
                  </a:lnTo>
                  <a:lnTo>
                    <a:pt x="140271" y="17983"/>
                  </a:lnTo>
                  <a:lnTo>
                    <a:pt x="141922" y="15341"/>
                  </a:lnTo>
                  <a:lnTo>
                    <a:pt x="142875" y="9867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4" name="object 24">
              <a:extLst>
                <a:ext uri="{FF2B5EF4-FFF2-40B4-BE49-F238E27FC236}">
                  <a16:creationId xmlns:a16="http://schemas.microsoft.com/office/drawing/2014/main" id="{38DD98FA-208D-4037-3733-EEDF0A6BF991}"/>
                </a:ext>
              </a:extLst>
            </p:cNvPr>
            <p:cNvSpPr/>
            <p:nvPr/>
          </p:nvSpPr>
          <p:spPr>
            <a:xfrm>
              <a:off x="7519601" y="5534406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50"/>
                  </a:lnTo>
                  <a:lnTo>
                    <a:pt x="3136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5" name="object 25">
              <a:extLst>
                <a:ext uri="{FF2B5EF4-FFF2-40B4-BE49-F238E27FC236}">
                  <a16:creationId xmlns:a16="http://schemas.microsoft.com/office/drawing/2014/main" id="{37A1AEC4-DF60-014D-C963-0AAFABABDF0A}"/>
                </a:ext>
              </a:extLst>
            </p:cNvPr>
            <p:cNvSpPr/>
            <p:nvPr/>
          </p:nvSpPr>
          <p:spPr>
            <a:xfrm>
              <a:off x="7524913" y="5536246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6" name="object 26">
              <a:extLst>
                <a:ext uri="{FF2B5EF4-FFF2-40B4-BE49-F238E27FC236}">
                  <a16:creationId xmlns:a16="http://schemas.microsoft.com/office/drawing/2014/main" id="{C797EC94-ABBA-340A-D701-EDEB8BBB967C}"/>
                </a:ext>
              </a:extLst>
            </p:cNvPr>
            <p:cNvSpPr/>
            <p:nvPr/>
          </p:nvSpPr>
          <p:spPr>
            <a:xfrm>
              <a:off x="7532738" y="5541657"/>
              <a:ext cx="16510" cy="17780"/>
            </a:xfrm>
            <a:custGeom>
              <a:avLst/>
              <a:gdLst/>
              <a:ahLst/>
              <a:cxnLst/>
              <a:rect l="l" t="t" r="r" b="b"/>
              <a:pathLst>
                <a:path w="16509" h="17779">
                  <a:moveTo>
                    <a:pt x="11912" y="9728"/>
                  </a:moveTo>
                  <a:lnTo>
                    <a:pt x="6337" y="5854"/>
                  </a:lnTo>
                  <a:lnTo>
                    <a:pt x="4889" y="5486"/>
                  </a:lnTo>
                  <a:lnTo>
                    <a:pt x="3086" y="4102"/>
                  </a:lnTo>
                  <a:lnTo>
                    <a:pt x="3086" y="3340"/>
                  </a:lnTo>
                  <a:lnTo>
                    <a:pt x="3340" y="2946"/>
                  </a:lnTo>
                  <a:lnTo>
                    <a:pt x="4305" y="2273"/>
                  </a:lnTo>
                  <a:lnTo>
                    <a:pt x="4927" y="2095"/>
                  </a:lnTo>
                  <a:lnTo>
                    <a:pt x="6553" y="2095"/>
                  </a:lnTo>
                  <a:lnTo>
                    <a:pt x="7175" y="2260"/>
                  </a:lnTo>
                  <a:lnTo>
                    <a:pt x="7937" y="2882"/>
                  </a:lnTo>
                  <a:lnTo>
                    <a:pt x="8267" y="3302"/>
                  </a:lnTo>
                  <a:lnTo>
                    <a:pt x="8750" y="4241"/>
                  </a:lnTo>
                  <a:lnTo>
                    <a:pt x="8940" y="4508"/>
                  </a:lnTo>
                  <a:lnTo>
                    <a:pt x="11252" y="3924"/>
                  </a:lnTo>
                  <a:lnTo>
                    <a:pt x="11252" y="3187"/>
                  </a:lnTo>
                  <a:lnTo>
                    <a:pt x="6832" y="0"/>
                  </a:lnTo>
                  <a:lnTo>
                    <a:pt x="4762" y="0"/>
                  </a:lnTo>
                  <a:lnTo>
                    <a:pt x="279" y="3276"/>
                  </a:lnTo>
                  <a:lnTo>
                    <a:pt x="279" y="4927"/>
                  </a:lnTo>
                  <a:lnTo>
                    <a:pt x="6807" y="8750"/>
                  </a:lnTo>
                  <a:lnTo>
                    <a:pt x="7759" y="9080"/>
                  </a:lnTo>
                  <a:lnTo>
                    <a:pt x="8166" y="9309"/>
                  </a:lnTo>
                  <a:lnTo>
                    <a:pt x="8763" y="9906"/>
                  </a:lnTo>
                  <a:lnTo>
                    <a:pt x="8915" y="10299"/>
                  </a:lnTo>
                  <a:lnTo>
                    <a:pt x="8915" y="11404"/>
                  </a:lnTo>
                  <a:lnTo>
                    <a:pt x="8636" y="11899"/>
                  </a:lnTo>
                  <a:lnTo>
                    <a:pt x="7505" y="12725"/>
                  </a:lnTo>
                  <a:lnTo>
                    <a:pt x="6781" y="12928"/>
                  </a:lnTo>
                  <a:lnTo>
                    <a:pt x="5219" y="12928"/>
                  </a:lnTo>
                  <a:lnTo>
                    <a:pt x="2590" y="10287"/>
                  </a:lnTo>
                  <a:lnTo>
                    <a:pt x="2387" y="9994"/>
                  </a:lnTo>
                  <a:lnTo>
                    <a:pt x="1955" y="9601"/>
                  </a:lnTo>
                  <a:lnTo>
                    <a:pt x="1689" y="9499"/>
                  </a:lnTo>
                  <a:lnTo>
                    <a:pt x="965" y="9499"/>
                  </a:lnTo>
                  <a:lnTo>
                    <a:pt x="635" y="9626"/>
                  </a:lnTo>
                  <a:lnTo>
                    <a:pt x="127" y="10134"/>
                  </a:lnTo>
                  <a:lnTo>
                    <a:pt x="0" y="10439"/>
                  </a:lnTo>
                  <a:lnTo>
                    <a:pt x="0" y="11417"/>
                  </a:lnTo>
                  <a:lnTo>
                    <a:pt x="4483" y="15087"/>
                  </a:lnTo>
                  <a:lnTo>
                    <a:pt x="7188" y="15087"/>
                  </a:lnTo>
                  <a:lnTo>
                    <a:pt x="11912" y="11353"/>
                  </a:lnTo>
                  <a:lnTo>
                    <a:pt x="11912" y="10464"/>
                  </a:lnTo>
                  <a:lnTo>
                    <a:pt x="11912" y="9728"/>
                  </a:lnTo>
                  <a:close/>
                </a:path>
                <a:path w="16509" h="17779">
                  <a:moveTo>
                    <a:pt x="16179" y="13589"/>
                  </a:moveTo>
                  <a:lnTo>
                    <a:pt x="16103" y="13423"/>
                  </a:lnTo>
                  <a:lnTo>
                    <a:pt x="15963" y="13309"/>
                  </a:lnTo>
                  <a:lnTo>
                    <a:pt x="15773" y="13309"/>
                  </a:lnTo>
                  <a:lnTo>
                    <a:pt x="15392" y="13754"/>
                  </a:lnTo>
                  <a:lnTo>
                    <a:pt x="15278" y="13881"/>
                  </a:lnTo>
                  <a:lnTo>
                    <a:pt x="15138" y="13995"/>
                  </a:lnTo>
                  <a:lnTo>
                    <a:pt x="15011" y="14109"/>
                  </a:lnTo>
                  <a:lnTo>
                    <a:pt x="14833" y="14211"/>
                  </a:lnTo>
                  <a:lnTo>
                    <a:pt x="14617" y="14312"/>
                  </a:lnTo>
                  <a:lnTo>
                    <a:pt x="14465" y="14376"/>
                  </a:lnTo>
                  <a:lnTo>
                    <a:pt x="14249" y="14516"/>
                  </a:lnTo>
                  <a:lnTo>
                    <a:pt x="14224" y="14744"/>
                  </a:lnTo>
                  <a:lnTo>
                    <a:pt x="14363" y="14935"/>
                  </a:lnTo>
                  <a:lnTo>
                    <a:pt x="14668" y="14973"/>
                  </a:lnTo>
                  <a:lnTo>
                    <a:pt x="14986" y="14795"/>
                  </a:lnTo>
                  <a:lnTo>
                    <a:pt x="15443" y="14452"/>
                  </a:lnTo>
                  <a:lnTo>
                    <a:pt x="15443" y="16865"/>
                  </a:lnTo>
                  <a:lnTo>
                    <a:pt x="15443" y="17005"/>
                  </a:lnTo>
                  <a:lnTo>
                    <a:pt x="15608" y="17259"/>
                  </a:lnTo>
                  <a:lnTo>
                    <a:pt x="16052" y="17297"/>
                  </a:lnTo>
                  <a:lnTo>
                    <a:pt x="16179" y="17119"/>
                  </a:lnTo>
                  <a:lnTo>
                    <a:pt x="16179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0B84C38C-1641-7F11-4E29-8D73B7FFE3EB}"/>
                </a:ext>
              </a:extLst>
            </p:cNvPr>
            <p:cNvSpPr/>
            <p:nvPr/>
          </p:nvSpPr>
          <p:spPr>
            <a:xfrm>
              <a:off x="7586263" y="5528068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26" y="34797"/>
                  </a:lnTo>
                  <a:lnTo>
                    <a:pt x="35750" y="31749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4BE8C85F-0EE9-282F-ED14-0FD9B8ED780B}"/>
                </a:ext>
              </a:extLst>
            </p:cNvPr>
            <p:cNvSpPr/>
            <p:nvPr/>
          </p:nvSpPr>
          <p:spPr>
            <a:xfrm>
              <a:off x="7591579" y="5529911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7"/>
                  </a:lnTo>
                  <a:lnTo>
                    <a:pt x="24866" y="27177"/>
                  </a:lnTo>
                  <a:lnTo>
                    <a:pt x="26555" y="27177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5D28F9FA-0074-611C-D817-468766B6A14E}"/>
                </a:ext>
              </a:extLst>
            </p:cNvPr>
            <p:cNvSpPr/>
            <p:nvPr/>
          </p:nvSpPr>
          <p:spPr>
            <a:xfrm>
              <a:off x="7599642" y="5535574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11557" y="13055"/>
                  </a:moveTo>
                  <a:lnTo>
                    <a:pt x="11442" y="12776"/>
                  </a:lnTo>
                  <a:lnTo>
                    <a:pt x="10947" y="12344"/>
                  </a:lnTo>
                  <a:lnTo>
                    <a:pt x="10591" y="12230"/>
                  </a:lnTo>
                  <a:lnTo>
                    <a:pt x="3035" y="12230"/>
                  </a:lnTo>
                  <a:lnTo>
                    <a:pt x="3035" y="8089"/>
                  </a:lnTo>
                  <a:lnTo>
                    <a:pt x="9804" y="8089"/>
                  </a:lnTo>
                  <a:lnTo>
                    <a:pt x="10147" y="7975"/>
                  </a:lnTo>
                  <a:lnTo>
                    <a:pt x="10604" y="7556"/>
                  </a:lnTo>
                  <a:lnTo>
                    <a:pt x="10718" y="7289"/>
                  </a:lnTo>
                  <a:lnTo>
                    <a:pt x="10718" y="6629"/>
                  </a:lnTo>
                  <a:lnTo>
                    <a:pt x="10604" y="6362"/>
                  </a:lnTo>
                  <a:lnTo>
                    <a:pt x="10147" y="5956"/>
                  </a:lnTo>
                  <a:lnTo>
                    <a:pt x="9804" y="5854"/>
                  </a:lnTo>
                  <a:lnTo>
                    <a:pt x="3035" y="5854"/>
                  </a:lnTo>
                  <a:lnTo>
                    <a:pt x="3035" y="2273"/>
                  </a:lnTo>
                  <a:lnTo>
                    <a:pt x="9880" y="2273"/>
                  </a:lnTo>
                  <a:lnTo>
                    <a:pt x="10363" y="2273"/>
                  </a:lnTo>
                  <a:lnTo>
                    <a:pt x="10718" y="2171"/>
                  </a:lnTo>
                  <a:lnTo>
                    <a:pt x="10363" y="0"/>
                  </a:lnTo>
                  <a:lnTo>
                    <a:pt x="1435" y="0"/>
                  </a:lnTo>
                  <a:lnTo>
                    <a:pt x="0" y="1384"/>
                  </a:lnTo>
                  <a:lnTo>
                    <a:pt x="0" y="13411"/>
                  </a:lnTo>
                  <a:lnTo>
                    <a:pt x="139" y="13868"/>
                  </a:lnTo>
                  <a:lnTo>
                    <a:pt x="723" y="14439"/>
                  </a:lnTo>
                  <a:lnTo>
                    <a:pt x="1206" y="14579"/>
                  </a:lnTo>
                  <a:lnTo>
                    <a:pt x="10591" y="14579"/>
                  </a:lnTo>
                  <a:lnTo>
                    <a:pt x="10947" y="14478"/>
                  </a:lnTo>
                  <a:lnTo>
                    <a:pt x="11442" y="14046"/>
                  </a:lnTo>
                  <a:lnTo>
                    <a:pt x="11557" y="13766"/>
                  </a:lnTo>
                  <a:lnTo>
                    <a:pt x="11557" y="13055"/>
                  </a:lnTo>
                  <a:close/>
                </a:path>
                <a:path w="16509" h="17145">
                  <a:moveTo>
                    <a:pt x="15938" y="13335"/>
                  </a:moveTo>
                  <a:lnTo>
                    <a:pt x="15862" y="13169"/>
                  </a:lnTo>
                  <a:lnTo>
                    <a:pt x="15722" y="13055"/>
                  </a:lnTo>
                  <a:lnTo>
                    <a:pt x="15544" y="13055"/>
                  </a:lnTo>
                  <a:lnTo>
                    <a:pt x="15151" y="13500"/>
                  </a:lnTo>
                  <a:lnTo>
                    <a:pt x="15036" y="13627"/>
                  </a:lnTo>
                  <a:lnTo>
                    <a:pt x="14897" y="13741"/>
                  </a:lnTo>
                  <a:lnTo>
                    <a:pt x="14770" y="13855"/>
                  </a:lnTo>
                  <a:lnTo>
                    <a:pt x="14592" y="13957"/>
                  </a:lnTo>
                  <a:lnTo>
                    <a:pt x="14376" y="14058"/>
                  </a:lnTo>
                  <a:lnTo>
                    <a:pt x="14224" y="14122"/>
                  </a:lnTo>
                  <a:lnTo>
                    <a:pt x="14008" y="14262"/>
                  </a:lnTo>
                  <a:lnTo>
                    <a:pt x="13982" y="14490"/>
                  </a:lnTo>
                  <a:lnTo>
                    <a:pt x="14122" y="14681"/>
                  </a:lnTo>
                  <a:lnTo>
                    <a:pt x="14427" y="14719"/>
                  </a:lnTo>
                  <a:lnTo>
                    <a:pt x="14744" y="14541"/>
                  </a:lnTo>
                  <a:lnTo>
                    <a:pt x="15201" y="14198"/>
                  </a:lnTo>
                  <a:lnTo>
                    <a:pt x="15201" y="16611"/>
                  </a:lnTo>
                  <a:lnTo>
                    <a:pt x="15201" y="16751"/>
                  </a:lnTo>
                  <a:lnTo>
                    <a:pt x="15367" y="17005"/>
                  </a:lnTo>
                  <a:lnTo>
                    <a:pt x="15824" y="17043"/>
                  </a:lnTo>
                  <a:lnTo>
                    <a:pt x="15938" y="16865"/>
                  </a:lnTo>
                  <a:lnTo>
                    <a:pt x="15938" y="1333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0" name="object 30">
              <a:extLst>
                <a:ext uri="{FF2B5EF4-FFF2-40B4-BE49-F238E27FC236}">
                  <a16:creationId xmlns:a16="http://schemas.microsoft.com/office/drawing/2014/main" id="{8897A753-BD61-9C09-F92F-D4CE2CF182BF}"/>
                </a:ext>
              </a:extLst>
            </p:cNvPr>
            <p:cNvSpPr/>
            <p:nvPr/>
          </p:nvSpPr>
          <p:spPr>
            <a:xfrm>
              <a:off x="7752926" y="5534406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50"/>
                  </a:lnTo>
                  <a:lnTo>
                    <a:pt x="3136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1" name="object 31">
              <a:extLst>
                <a:ext uri="{FF2B5EF4-FFF2-40B4-BE49-F238E27FC236}">
                  <a16:creationId xmlns:a16="http://schemas.microsoft.com/office/drawing/2014/main" id="{EED788C0-2BA2-B430-0546-AFA13C8BC445}"/>
                </a:ext>
              </a:extLst>
            </p:cNvPr>
            <p:cNvSpPr/>
            <p:nvPr/>
          </p:nvSpPr>
          <p:spPr>
            <a:xfrm>
              <a:off x="7758243" y="5536246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2" name="object 32">
              <a:extLst>
                <a:ext uri="{FF2B5EF4-FFF2-40B4-BE49-F238E27FC236}">
                  <a16:creationId xmlns:a16="http://schemas.microsoft.com/office/drawing/2014/main" id="{D3760843-8B47-4AB3-72A1-29C2EAB50A01}"/>
                </a:ext>
              </a:extLst>
            </p:cNvPr>
            <p:cNvSpPr/>
            <p:nvPr/>
          </p:nvSpPr>
          <p:spPr>
            <a:xfrm>
              <a:off x="7764856" y="5541657"/>
              <a:ext cx="18415" cy="17780"/>
            </a:xfrm>
            <a:custGeom>
              <a:avLst/>
              <a:gdLst/>
              <a:ahLst/>
              <a:cxnLst/>
              <a:rect l="l" t="t" r="r" b="b"/>
              <a:pathLst>
                <a:path w="18415" h="17779">
                  <a:moveTo>
                    <a:pt x="14300" y="8394"/>
                  </a:moveTo>
                  <a:lnTo>
                    <a:pt x="12661" y="7175"/>
                  </a:lnTo>
                  <a:lnTo>
                    <a:pt x="8382" y="7175"/>
                  </a:lnTo>
                  <a:lnTo>
                    <a:pt x="8051" y="7277"/>
                  </a:lnTo>
                  <a:lnTo>
                    <a:pt x="7569" y="7696"/>
                  </a:lnTo>
                  <a:lnTo>
                    <a:pt x="7442" y="7962"/>
                  </a:lnTo>
                  <a:lnTo>
                    <a:pt x="7442" y="8699"/>
                  </a:lnTo>
                  <a:lnTo>
                    <a:pt x="7594" y="8978"/>
                  </a:lnTo>
                  <a:lnTo>
                    <a:pt x="8178" y="9309"/>
                  </a:lnTo>
                  <a:lnTo>
                    <a:pt x="8597" y="9385"/>
                  </a:lnTo>
                  <a:lnTo>
                    <a:pt x="11518" y="9385"/>
                  </a:lnTo>
                  <a:lnTo>
                    <a:pt x="11518" y="11760"/>
                  </a:lnTo>
                  <a:lnTo>
                    <a:pt x="10883" y="12090"/>
                  </a:lnTo>
                  <a:lnTo>
                    <a:pt x="10261" y="12344"/>
                  </a:lnTo>
                  <a:lnTo>
                    <a:pt x="9029" y="12700"/>
                  </a:lnTo>
                  <a:lnTo>
                    <a:pt x="8369" y="12788"/>
                  </a:lnTo>
                  <a:lnTo>
                    <a:pt x="6223" y="12788"/>
                  </a:lnTo>
                  <a:lnTo>
                    <a:pt x="5092" y="12331"/>
                  </a:lnTo>
                  <a:lnTo>
                    <a:pt x="3479" y="10490"/>
                  </a:lnTo>
                  <a:lnTo>
                    <a:pt x="3073" y="9169"/>
                  </a:lnTo>
                  <a:lnTo>
                    <a:pt x="3073" y="6667"/>
                  </a:lnTo>
                  <a:lnTo>
                    <a:pt x="6883" y="2273"/>
                  </a:lnTo>
                  <a:lnTo>
                    <a:pt x="8255" y="2273"/>
                  </a:lnTo>
                  <a:lnTo>
                    <a:pt x="11404" y="4787"/>
                  </a:lnTo>
                  <a:lnTo>
                    <a:pt x="11569" y="4927"/>
                  </a:lnTo>
                  <a:lnTo>
                    <a:pt x="8813" y="0"/>
                  </a:lnTo>
                  <a:lnTo>
                    <a:pt x="6578" y="0"/>
                  </a:lnTo>
                  <a:lnTo>
                    <a:pt x="0" y="6400"/>
                  </a:lnTo>
                  <a:lnTo>
                    <a:pt x="0" y="8699"/>
                  </a:lnTo>
                  <a:lnTo>
                    <a:pt x="6489" y="15074"/>
                  </a:lnTo>
                  <a:lnTo>
                    <a:pt x="8636" y="15074"/>
                  </a:lnTo>
                  <a:lnTo>
                    <a:pt x="14300" y="12077"/>
                  </a:lnTo>
                  <a:lnTo>
                    <a:pt x="14300" y="8902"/>
                  </a:lnTo>
                  <a:lnTo>
                    <a:pt x="14300" y="8394"/>
                  </a:lnTo>
                  <a:close/>
                </a:path>
                <a:path w="18415" h="17779">
                  <a:moveTo>
                    <a:pt x="18186" y="16814"/>
                  </a:moveTo>
                  <a:lnTo>
                    <a:pt x="18072" y="16687"/>
                  </a:lnTo>
                  <a:lnTo>
                    <a:pt x="17894" y="16598"/>
                  </a:lnTo>
                  <a:lnTo>
                    <a:pt x="16332" y="16598"/>
                  </a:lnTo>
                  <a:lnTo>
                    <a:pt x="16421" y="16471"/>
                  </a:lnTo>
                  <a:lnTo>
                    <a:pt x="16560" y="16306"/>
                  </a:lnTo>
                  <a:lnTo>
                    <a:pt x="16751" y="16141"/>
                  </a:lnTo>
                  <a:lnTo>
                    <a:pt x="17030" y="15913"/>
                  </a:lnTo>
                  <a:lnTo>
                    <a:pt x="17500" y="15544"/>
                  </a:lnTo>
                  <a:lnTo>
                    <a:pt x="17729" y="15328"/>
                  </a:lnTo>
                  <a:lnTo>
                    <a:pt x="17843" y="15201"/>
                  </a:lnTo>
                  <a:lnTo>
                    <a:pt x="18059" y="14833"/>
                  </a:lnTo>
                  <a:lnTo>
                    <a:pt x="18122" y="14643"/>
                  </a:lnTo>
                  <a:lnTo>
                    <a:pt x="18122" y="14287"/>
                  </a:lnTo>
                  <a:lnTo>
                    <a:pt x="18097" y="14147"/>
                  </a:lnTo>
                  <a:lnTo>
                    <a:pt x="17983" y="13881"/>
                  </a:lnTo>
                  <a:lnTo>
                    <a:pt x="17818" y="13677"/>
                  </a:lnTo>
                  <a:lnTo>
                    <a:pt x="17614" y="13500"/>
                  </a:lnTo>
                  <a:lnTo>
                    <a:pt x="17284" y="13347"/>
                  </a:lnTo>
                  <a:lnTo>
                    <a:pt x="17056" y="13309"/>
                  </a:lnTo>
                  <a:lnTo>
                    <a:pt x="16535" y="13309"/>
                  </a:lnTo>
                  <a:lnTo>
                    <a:pt x="16332" y="13335"/>
                  </a:lnTo>
                  <a:lnTo>
                    <a:pt x="16167" y="13411"/>
                  </a:lnTo>
                  <a:lnTo>
                    <a:pt x="15989" y="13474"/>
                  </a:lnTo>
                  <a:lnTo>
                    <a:pt x="15405" y="14300"/>
                  </a:lnTo>
                  <a:lnTo>
                    <a:pt x="15405" y="14516"/>
                  </a:lnTo>
                  <a:lnTo>
                    <a:pt x="15494" y="14655"/>
                  </a:lnTo>
                  <a:lnTo>
                    <a:pt x="15633" y="14744"/>
                  </a:lnTo>
                  <a:lnTo>
                    <a:pt x="15824" y="14744"/>
                  </a:lnTo>
                  <a:lnTo>
                    <a:pt x="15951" y="14643"/>
                  </a:lnTo>
                  <a:lnTo>
                    <a:pt x="16065" y="14490"/>
                  </a:lnTo>
                  <a:lnTo>
                    <a:pt x="16141" y="14262"/>
                  </a:lnTo>
                  <a:lnTo>
                    <a:pt x="16332" y="13957"/>
                  </a:lnTo>
                  <a:lnTo>
                    <a:pt x="16522" y="13843"/>
                  </a:lnTo>
                  <a:lnTo>
                    <a:pt x="16865" y="13843"/>
                  </a:lnTo>
                  <a:lnTo>
                    <a:pt x="17373" y="14325"/>
                  </a:lnTo>
                  <a:lnTo>
                    <a:pt x="17373" y="14541"/>
                  </a:lnTo>
                  <a:lnTo>
                    <a:pt x="17246" y="14871"/>
                  </a:lnTo>
                  <a:lnTo>
                    <a:pt x="17068" y="15074"/>
                  </a:lnTo>
                  <a:lnTo>
                    <a:pt x="16852" y="15278"/>
                  </a:lnTo>
                  <a:lnTo>
                    <a:pt x="16611" y="15443"/>
                  </a:lnTo>
                  <a:lnTo>
                    <a:pt x="16471" y="15557"/>
                  </a:lnTo>
                  <a:lnTo>
                    <a:pt x="16281" y="15735"/>
                  </a:lnTo>
                  <a:lnTo>
                    <a:pt x="16090" y="15900"/>
                  </a:lnTo>
                  <a:lnTo>
                    <a:pt x="15633" y="16357"/>
                  </a:lnTo>
                  <a:lnTo>
                    <a:pt x="15519" y="16497"/>
                  </a:lnTo>
                  <a:lnTo>
                    <a:pt x="15417" y="16700"/>
                  </a:lnTo>
                  <a:lnTo>
                    <a:pt x="15392" y="16954"/>
                  </a:lnTo>
                  <a:lnTo>
                    <a:pt x="15506" y="17119"/>
                  </a:lnTo>
                  <a:lnTo>
                    <a:pt x="15684" y="17233"/>
                  </a:lnTo>
                  <a:lnTo>
                    <a:pt x="17957" y="17233"/>
                  </a:lnTo>
                  <a:lnTo>
                    <a:pt x="18097" y="17132"/>
                  </a:lnTo>
                  <a:lnTo>
                    <a:pt x="18186" y="17005"/>
                  </a:lnTo>
                  <a:lnTo>
                    <a:pt x="18186" y="16814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3" name="object 33">
              <a:extLst>
                <a:ext uri="{FF2B5EF4-FFF2-40B4-BE49-F238E27FC236}">
                  <a16:creationId xmlns:a16="http://schemas.microsoft.com/office/drawing/2014/main" id="{F16FE630-A018-1CE0-D398-7FAFF09A370B}"/>
                </a:ext>
              </a:extLst>
            </p:cNvPr>
            <p:cNvSpPr/>
            <p:nvPr/>
          </p:nvSpPr>
          <p:spPr>
            <a:xfrm>
              <a:off x="7686260" y="5528068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38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38" y="34797"/>
                  </a:lnTo>
                  <a:lnTo>
                    <a:pt x="35763" y="31749"/>
                  </a:lnTo>
                  <a:lnTo>
                    <a:pt x="35763" y="3035"/>
                  </a:lnTo>
                  <a:lnTo>
                    <a:pt x="3263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4" name="object 34">
              <a:extLst>
                <a:ext uri="{FF2B5EF4-FFF2-40B4-BE49-F238E27FC236}">
                  <a16:creationId xmlns:a16="http://schemas.microsoft.com/office/drawing/2014/main" id="{54E5C98D-BA4C-EB38-B1E4-93BA45D0F796}"/>
                </a:ext>
              </a:extLst>
            </p:cNvPr>
            <p:cNvSpPr/>
            <p:nvPr/>
          </p:nvSpPr>
          <p:spPr>
            <a:xfrm>
              <a:off x="7691576" y="5529911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7"/>
                  </a:lnTo>
                  <a:lnTo>
                    <a:pt x="24866" y="27177"/>
                  </a:lnTo>
                  <a:lnTo>
                    <a:pt x="26555" y="27177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5" name="object 35">
              <a:extLst>
                <a:ext uri="{FF2B5EF4-FFF2-40B4-BE49-F238E27FC236}">
                  <a16:creationId xmlns:a16="http://schemas.microsoft.com/office/drawing/2014/main" id="{B707EBA2-323C-C46A-7613-9F0F3ECF7293}"/>
                </a:ext>
              </a:extLst>
            </p:cNvPr>
            <p:cNvSpPr/>
            <p:nvPr/>
          </p:nvSpPr>
          <p:spPr>
            <a:xfrm>
              <a:off x="7703807" y="5535320"/>
              <a:ext cx="12065" cy="17780"/>
            </a:xfrm>
            <a:custGeom>
              <a:avLst/>
              <a:gdLst/>
              <a:ahLst/>
              <a:cxnLst/>
              <a:rect l="l" t="t" r="r" b="b"/>
              <a:pathLst>
                <a:path w="12065" h="17779">
                  <a:moveTo>
                    <a:pt x="3035" y="1181"/>
                  </a:move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181"/>
                  </a:lnTo>
                  <a:lnTo>
                    <a:pt x="0" y="13284"/>
                  </a:lnTo>
                  <a:lnTo>
                    <a:pt x="0" y="13881"/>
                  </a:lnTo>
                  <a:lnTo>
                    <a:pt x="139" y="14338"/>
                  </a:lnTo>
                  <a:lnTo>
                    <a:pt x="711" y="14935"/>
                  </a:lnTo>
                  <a:lnTo>
                    <a:pt x="1066" y="15087"/>
                  </a:lnTo>
                  <a:lnTo>
                    <a:pt x="1955" y="15087"/>
                  </a:lnTo>
                  <a:lnTo>
                    <a:pt x="2324" y="14935"/>
                  </a:lnTo>
                  <a:lnTo>
                    <a:pt x="2895" y="14338"/>
                  </a:lnTo>
                  <a:lnTo>
                    <a:pt x="3035" y="13893"/>
                  </a:lnTo>
                  <a:lnTo>
                    <a:pt x="3035" y="1181"/>
                  </a:lnTo>
                  <a:close/>
                </a:path>
                <a:path w="12065" h="17779">
                  <a:moveTo>
                    <a:pt x="11772" y="13589"/>
                  </a:moveTo>
                  <a:lnTo>
                    <a:pt x="11696" y="13423"/>
                  </a:lnTo>
                  <a:lnTo>
                    <a:pt x="11557" y="13309"/>
                  </a:lnTo>
                  <a:lnTo>
                    <a:pt x="11379" y="13309"/>
                  </a:lnTo>
                  <a:lnTo>
                    <a:pt x="10985" y="13754"/>
                  </a:lnTo>
                  <a:lnTo>
                    <a:pt x="10871" y="13881"/>
                  </a:lnTo>
                  <a:lnTo>
                    <a:pt x="10731" y="13995"/>
                  </a:lnTo>
                  <a:lnTo>
                    <a:pt x="10604" y="14109"/>
                  </a:lnTo>
                  <a:lnTo>
                    <a:pt x="10426" y="14211"/>
                  </a:lnTo>
                  <a:lnTo>
                    <a:pt x="10210" y="14312"/>
                  </a:lnTo>
                  <a:lnTo>
                    <a:pt x="10058" y="14376"/>
                  </a:lnTo>
                  <a:lnTo>
                    <a:pt x="9842" y="14516"/>
                  </a:lnTo>
                  <a:lnTo>
                    <a:pt x="9817" y="14744"/>
                  </a:lnTo>
                  <a:lnTo>
                    <a:pt x="9956" y="14935"/>
                  </a:lnTo>
                  <a:lnTo>
                    <a:pt x="10261" y="14973"/>
                  </a:lnTo>
                  <a:lnTo>
                    <a:pt x="10579" y="14795"/>
                  </a:lnTo>
                  <a:lnTo>
                    <a:pt x="11036" y="14452"/>
                  </a:lnTo>
                  <a:lnTo>
                    <a:pt x="11036" y="16865"/>
                  </a:lnTo>
                  <a:lnTo>
                    <a:pt x="11036" y="17005"/>
                  </a:lnTo>
                  <a:lnTo>
                    <a:pt x="11201" y="17259"/>
                  </a:lnTo>
                  <a:lnTo>
                    <a:pt x="11658" y="17297"/>
                  </a:lnTo>
                  <a:lnTo>
                    <a:pt x="11772" y="17119"/>
                  </a:lnTo>
                  <a:lnTo>
                    <a:pt x="11772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6" name="object 36">
              <a:extLst>
                <a:ext uri="{FF2B5EF4-FFF2-40B4-BE49-F238E27FC236}">
                  <a16:creationId xmlns:a16="http://schemas.microsoft.com/office/drawing/2014/main" id="{FB751F6E-71E5-30BE-6A99-1BD7BD5CFD0F}"/>
                </a:ext>
              </a:extLst>
            </p:cNvPr>
            <p:cNvSpPr/>
            <p:nvPr/>
          </p:nvSpPr>
          <p:spPr>
            <a:xfrm>
              <a:off x="7619597" y="552602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24" y="0"/>
                  </a:lnTo>
                  <a:lnTo>
                    <a:pt x="0" y="3048"/>
                  </a:lnTo>
                  <a:lnTo>
                    <a:pt x="0" y="31750"/>
                  </a:lnTo>
                  <a:lnTo>
                    <a:pt x="3124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48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7" name="object 37">
              <a:extLst>
                <a:ext uri="{FF2B5EF4-FFF2-40B4-BE49-F238E27FC236}">
                  <a16:creationId xmlns:a16="http://schemas.microsoft.com/office/drawing/2014/main" id="{283133CB-337E-A4E2-A8FF-CB0711A488F8}"/>
                </a:ext>
              </a:extLst>
            </p:cNvPr>
            <p:cNvSpPr/>
            <p:nvPr/>
          </p:nvSpPr>
          <p:spPr>
            <a:xfrm>
              <a:off x="7624912" y="5527865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8" name="object 38">
              <a:extLst>
                <a:ext uri="{FF2B5EF4-FFF2-40B4-BE49-F238E27FC236}">
                  <a16:creationId xmlns:a16="http://schemas.microsoft.com/office/drawing/2014/main" id="{11B42D5B-8BF6-0E98-984E-64A3B8802365}"/>
                </a:ext>
              </a:extLst>
            </p:cNvPr>
            <p:cNvSpPr/>
            <p:nvPr/>
          </p:nvSpPr>
          <p:spPr>
            <a:xfrm>
              <a:off x="7634262" y="5533275"/>
              <a:ext cx="15240" cy="17780"/>
            </a:xfrm>
            <a:custGeom>
              <a:avLst/>
              <a:gdLst/>
              <a:ahLst/>
              <a:cxnLst/>
              <a:rect l="l" t="t" r="r" b="b"/>
              <a:pathLst>
                <a:path w="15240" h="17779">
                  <a:moveTo>
                    <a:pt x="9791" y="13182"/>
                  </a:moveTo>
                  <a:lnTo>
                    <a:pt x="9626" y="12827"/>
                  </a:lnTo>
                  <a:lnTo>
                    <a:pt x="9321" y="12560"/>
                  </a:lnTo>
                  <a:lnTo>
                    <a:pt x="9004" y="12293"/>
                  </a:lnTo>
                  <a:lnTo>
                    <a:pt x="8547" y="12141"/>
                  </a:lnTo>
                  <a:lnTo>
                    <a:pt x="3035" y="12141"/>
                  </a:lnTo>
                  <a:lnTo>
                    <a:pt x="3035" y="1193"/>
                  </a:ln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206"/>
                  </a:lnTo>
                  <a:lnTo>
                    <a:pt x="0" y="13385"/>
                  </a:lnTo>
                  <a:lnTo>
                    <a:pt x="63" y="13550"/>
                  </a:lnTo>
                  <a:lnTo>
                    <a:pt x="25" y="13881"/>
                  </a:lnTo>
                  <a:lnTo>
                    <a:pt x="190" y="14071"/>
                  </a:lnTo>
                  <a:lnTo>
                    <a:pt x="368" y="14389"/>
                  </a:lnTo>
                  <a:lnTo>
                    <a:pt x="342" y="14554"/>
                  </a:lnTo>
                  <a:lnTo>
                    <a:pt x="520" y="14732"/>
                  </a:lnTo>
                  <a:lnTo>
                    <a:pt x="1168" y="15087"/>
                  </a:lnTo>
                  <a:lnTo>
                    <a:pt x="1562" y="15087"/>
                  </a:lnTo>
                  <a:lnTo>
                    <a:pt x="1739" y="15036"/>
                  </a:lnTo>
                  <a:lnTo>
                    <a:pt x="8559" y="15100"/>
                  </a:lnTo>
                  <a:lnTo>
                    <a:pt x="9017" y="14973"/>
                  </a:lnTo>
                  <a:lnTo>
                    <a:pt x="9626" y="14414"/>
                  </a:lnTo>
                  <a:lnTo>
                    <a:pt x="9791" y="14058"/>
                  </a:lnTo>
                  <a:lnTo>
                    <a:pt x="9791" y="13182"/>
                  </a:lnTo>
                  <a:close/>
                </a:path>
                <a:path w="15240" h="17779">
                  <a:moveTo>
                    <a:pt x="14655" y="13589"/>
                  </a:moveTo>
                  <a:lnTo>
                    <a:pt x="14579" y="13423"/>
                  </a:lnTo>
                  <a:lnTo>
                    <a:pt x="14439" y="13309"/>
                  </a:lnTo>
                  <a:lnTo>
                    <a:pt x="14262" y="13309"/>
                  </a:lnTo>
                  <a:lnTo>
                    <a:pt x="13868" y="13754"/>
                  </a:lnTo>
                  <a:lnTo>
                    <a:pt x="13754" y="13881"/>
                  </a:lnTo>
                  <a:lnTo>
                    <a:pt x="13614" y="13995"/>
                  </a:lnTo>
                  <a:lnTo>
                    <a:pt x="13487" y="14109"/>
                  </a:lnTo>
                  <a:lnTo>
                    <a:pt x="13309" y="14211"/>
                  </a:lnTo>
                  <a:lnTo>
                    <a:pt x="13093" y="14312"/>
                  </a:lnTo>
                  <a:lnTo>
                    <a:pt x="12941" y="14376"/>
                  </a:lnTo>
                  <a:lnTo>
                    <a:pt x="12725" y="14516"/>
                  </a:lnTo>
                  <a:lnTo>
                    <a:pt x="12700" y="14744"/>
                  </a:lnTo>
                  <a:lnTo>
                    <a:pt x="12839" y="14935"/>
                  </a:lnTo>
                  <a:lnTo>
                    <a:pt x="13144" y="14973"/>
                  </a:lnTo>
                  <a:lnTo>
                    <a:pt x="13462" y="14795"/>
                  </a:lnTo>
                  <a:lnTo>
                    <a:pt x="13919" y="14452"/>
                  </a:lnTo>
                  <a:lnTo>
                    <a:pt x="13919" y="16865"/>
                  </a:lnTo>
                  <a:lnTo>
                    <a:pt x="13919" y="17005"/>
                  </a:lnTo>
                  <a:lnTo>
                    <a:pt x="14084" y="17259"/>
                  </a:lnTo>
                  <a:lnTo>
                    <a:pt x="14541" y="17297"/>
                  </a:lnTo>
                  <a:lnTo>
                    <a:pt x="14655" y="17119"/>
                  </a:lnTo>
                  <a:lnTo>
                    <a:pt x="14655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9" name="object 39">
              <a:extLst>
                <a:ext uri="{FF2B5EF4-FFF2-40B4-BE49-F238E27FC236}">
                  <a16:creationId xmlns:a16="http://schemas.microsoft.com/office/drawing/2014/main" id="{7A378324-7943-6846-D456-1942FA9EA618}"/>
                </a:ext>
              </a:extLst>
            </p:cNvPr>
            <p:cNvSpPr/>
            <p:nvPr/>
          </p:nvSpPr>
          <p:spPr>
            <a:xfrm>
              <a:off x="7652930" y="552602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24" y="0"/>
                  </a:lnTo>
                  <a:lnTo>
                    <a:pt x="0" y="3048"/>
                  </a:lnTo>
                  <a:lnTo>
                    <a:pt x="0" y="31750"/>
                  </a:lnTo>
                  <a:lnTo>
                    <a:pt x="3124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48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0" name="object 40">
              <a:extLst>
                <a:ext uri="{FF2B5EF4-FFF2-40B4-BE49-F238E27FC236}">
                  <a16:creationId xmlns:a16="http://schemas.microsoft.com/office/drawing/2014/main" id="{66DD3D3C-76B0-0665-AE32-B5633D6424F1}"/>
                </a:ext>
              </a:extLst>
            </p:cNvPr>
            <p:cNvSpPr/>
            <p:nvPr/>
          </p:nvSpPr>
          <p:spPr>
            <a:xfrm>
              <a:off x="7658245" y="5527865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1" name="object 41">
              <a:extLst>
                <a:ext uri="{FF2B5EF4-FFF2-40B4-BE49-F238E27FC236}">
                  <a16:creationId xmlns:a16="http://schemas.microsoft.com/office/drawing/2014/main" id="{E2D02167-7D82-E38E-0A5E-5E400532D72B}"/>
                </a:ext>
              </a:extLst>
            </p:cNvPr>
            <p:cNvSpPr/>
            <p:nvPr/>
          </p:nvSpPr>
          <p:spPr>
            <a:xfrm>
              <a:off x="7667599" y="5533275"/>
              <a:ext cx="15240" cy="17780"/>
            </a:xfrm>
            <a:custGeom>
              <a:avLst/>
              <a:gdLst/>
              <a:ahLst/>
              <a:cxnLst/>
              <a:rect l="l" t="t" r="r" b="b"/>
              <a:pathLst>
                <a:path w="15240" h="17779">
                  <a:moveTo>
                    <a:pt x="9791" y="13182"/>
                  </a:moveTo>
                  <a:lnTo>
                    <a:pt x="9639" y="12827"/>
                  </a:lnTo>
                  <a:lnTo>
                    <a:pt x="9321" y="12560"/>
                  </a:lnTo>
                  <a:lnTo>
                    <a:pt x="9004" y="12293"/>
                  </a:lnTo>
                  <a:lnTo>
                    <a:pt x="8547" y="12141"/>
                  </a:lnTo>
                  <a:lnTo>
                    <a:pt x="3035" y="12141"/>
                  </a:lnTo>
                  <a:lnTo>
                    <a:pt x="3035" y="1193"/>
                  </a:ln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206"/>
                  </a:lnTo>
                  <a:lnTo>
                    <a:pt x="0" y="13385"/>
                  </a:lnTo>
                  <a:lnTo>
                    <a:pt x="63" y="13550"/>
                  </a:lnTo>
                  <a:lnTo>
                    <a:pt x="25" y="13881"/>
                  </a:lnTo>
                  <a:lnTo>
                    <a:pt x="190" y="14071"/>
                  </a:lnTo>
                  <a:lnTo>
                    <a:pt x="368" y="14389"/>
                  </a:lnTo>
                  <a:lnTo>
                    <a:pt x="342" y="14554"/>
                  </a:lnTo>
                  <a:lnTo>
                    <a:pt x="520" y="14732"/>
                  </a:lnTo>
                  <a:lnTo>
                    <a:pt x="1168" y="15087"/>
                  </a:lnTo>
                  <a:lnTo>
                    <a:pt x="1562" y="15087"/>
                  </a:lnTo>
                  <a:lnTo>
                    <a:pt x="1739" y="15036"/>
                  </a:lnTo>
                  <a:lnTo>
                    <a:pt x="8559" y="15100"/>
                  </a:lnTo>
                  <a:lnTo>
                    <a:pt x="9017" y="14973"/>
                  </a:lnTo>
                  <a:lnTo>
                    <a:pt x="9639" y="14414"/>
                  </a:lnTo>
                  <a:lnTo>
                    <a:pt x="9791" y="14058"/>
                  </a:lnTo>
                  <a:lnTo>
                    <a:pt x="9791" y="13182"/>
                  </a:lnTo>
                  <a:close/>
                </a:path>
                <a:path w="15240" h="17779">
                  <a:moveTo>
                    <a:pt x="14655" y="13589"/>
                  </a:moveTo>
                  <a:lnTo>
                    <a:pt x="14579" y="13423"/>
                  </a:lnTo>
                  <a:lnTo>
                    <a:pt x="14439" y="13309"/>
                  </a:lnTo>
                  <a:lnTo>
                    <a:pt x="14249" y="13309"/>
                  </a:lnTo>
                  <a:lnTo>
                    <a:pt x="13868" y="13754"/>
                  </a:lnTo>
                  <a:lnTo>
                    <a:pt x="13754" y="13881"/>
                  </a:lnTo>
                  <a:lnTo>
                    <a:pt x="13614" y="13995"/>
                  </a:lnTo>
                  <a:lnTo>
                    <a:pt x="13487" y="14109"/>
                  </a:lnTo>
                  <a:lnTo>
                    <a:pt x="13309" y="14211"/>
                  </a:lnTo>
                  <a:lnTo>
                    <a:pt x="13093" y="14312"/>
                  </a:lnTo>
                  <a:lnTo>
                    <a:pt x="12941" y="14376"/>
                  </a:lnTo>
                  <a:lnTo>
                    <a:pt x="12725" y="14516"/>
                  </a:lnTo>
                  <a:lnTo>
                    <a:pt x="12687" y="14744"/>
                  </a:lnTo>
                  <a:lnTo>
                    <a:pt x="12839" y="14935"/>
                  </a:lnTo>
                  <a:lnTo>
                    <a:pt x="13144" y="14973"/>
                  </a:lnTo>
                  <a:lnTo>
                    <a:pt x="13462" y="14795"/>
                  </a:lnTo>
                  <a:lnTo>
                    <a:pt x="13919" y="14452"/>
                  </a:lnTo>
                  <a:lnTo>
                    <a:pt x="13919" y="16865"/>
                  </a:lnTo>
                  <a:lnTo>
                    <a:pt x="13919" y="17005"/>
                  </a:lnTo>
                  <a:lnTo>
                    <a:pt x="14084" y="17259"/>
                  </a:lnTo>
                  <a:lnTo>
                    <a:pt x="14528" y="17297"/>
                  </a:lnTo>
                  <a:lnTo>
                    <a:pt x="14655" y="17119"/>
                  </a:lnTo>
                  <a:lnTo>
                    <a:pt x="14655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2" name="object 42">
              <a:extLst>
                <a:ext uri="{FF2B5EF4-FFF2-40B4-BE49-F238E27FC236}">
                  <a16:creationId xmlns:a16="http://schemas.microsoft.com/office/drawing/2014/main" id="{4266F950-32C4-DFFF-0ADB-92B867452767}"/>
                </a:ext>
              </a:extLst>
            </p:cNvPr>
            <p:cNvSpPr/>
            <p:nvPr/>
          </p:nvSpPr>
          <p:spPr>
            <a:xfrm>
              <a:off x="7719593" y="553140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47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26" y="34797"/>
                  </a:lnTo>
                  <a:lnTo>
                    <a:pt x="35750" y="31749"/>
                  </a:lnTo>
                  <a:lnTo>
                    <a:pt x="35750" y="3047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3" name="object 43">
              <a:extLst>
                <a:ext uri="{FF2B5EF4-FFF2-40B4-BE49-F238E27FC236}">
                  <a16:creationId xmlns:a16="http://schemas.microsoft.com/office/drawing/2014/main" id="{A7CC5859-A3CE-90BC-BF3F-A320F2EF876B}"/>
                </a:ext>
              </a:extLst>
            </p:cNvPr>
            <p:cNvSpPr/>
            <p:nvPr/>
          </p:nvSpPr>
          <p:spPr>
            <a:xfrm>
              <a:off x="7724909" y="5533242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4" name="object 44">
              <a:extLst>
                <a:ext uri="{FF2B5EF4-FFF2-40B4-BE49-F238E27FC236}">
                  <a16:creationId xmlns:a16="http://schemas.microsoft.com/office/drawing/2014/main" id="{419AEF87-2F3A-2958-3955-84F79EF2C25E}"/>
                </a:ext>
              </a:extLst>
            </p:cNvPr>
            <p:cNvSpPr/>
            <p:nvPr/>
          </p:nvSpPr>
          <p:spPr>
            <a:xfrm>
              <a:off x="7732306" y="5538660"/>
              <a:ext cx="17145" cy="17780"/>
            </a:xfrm>
            <a:custGeom>
              <a:avLst/>
              <a:gdLst/>
              <a:ahLst/>
              <a:cxnLst/>
              <a:rect l="l" t="t" r="r" b="b"/>
              <a:pathLst>
                <a:path w="17145" h="17779">
                  <a:moveTo>
                    <a:pt x="12560" y="1117"/>
                  </a:moveTo>
                  <a:lnTo>
                    <a:pt x="12420" y="698"/>
                  </a:lnTo>
                  <a:lnTo>
                    <a:pt x="11925" y="127"/>
                  </a:lnTo>
                  <a:lnTo>
                    <a:pt x="11582" y="0"/>
                  </a:lnTo>
                  <a:lnTo>
                    <a:pt x="10718" y="0"/>
                  </a:lnTo>
                  <a:lnTo>
                    <a:pt x="10375" y="127"/>
                  </a:lnTo>
                  <a:lnTo>
                    <a:pt x="9893" y="698"/>
                  </a:lnTo>
                  <a:lnTo>
                    <a:pt x="9753" y="1117"/>
                  </a:lnTo>
                  <a:lnTo>
                    <a:pt x="9753" y="10363"/>
                  </a:lnTo>
                  <a:lnTo>
                    <a:pt x="3924" y="1765"/>
                  </a:lnTo>
                  <a:lnTo>
                    <a:pt x="2057" y="0"/>
                  </a:lnTo>
                  <a:lnTo>
                    <a:pt x="1435" y="0"/>
                  </a:lnTo>
                  <a:lnTo>
                    <a:pt x="0" y="1651"/>
                  </a:lnTo>
                  <a:lnTo>
                    <a:pt x="0" y="13944"/>
                  </a:lnTo>
                  <a:lnTo>
                    <a:pt x="139" y="14363"/>
                  </a:lnTo>
                  <a:lnTo>
                    <a:pt x="660" y="14935"/>
                  </a:lnTo>
                  <a:lnTo>
                    <a:pt x="1003" y="15087"/>
                  </a:lnTo>
                  <a:lnTo>
                    <a:pt x="1841" y="15087"/>
                  </a:lnTo>
                  <a:lnTo>
                    <a:pt x="2184" y="14935"/>
                  </a:lnTo>
                  <a:lnTo>
                    <a:pt x="2717" y="14363"/>
                  </a:lnTo>
                  <a:lnTo>
                    <a:pt x="2857" y="13944"/>
                  </a:lnTo>
                  <a:lnTo>
                    <a:pt x="2857" y="4838"/>
                  </a:lnTo>
                  <a:lnTo>
                    <a:pt x="8547" y="13335"/>
                  </a:lnTo>
                  <a:lnTo>
                    <a:pt x="10642" y="15087"/>
                  </a:lnTo>
                  <a:lnTo>
                    <a:pt x="12014" y="15087"/>
                  </a:lnTo>
                  <a:lnTo>
                    <a:pt x="12560" y="14452"/>
                  </a:lnTo>
                  <a:lnTo>
                    <a:pt x="12560" y="1117"/>
                  </a:lnTo>
                  <a:close/>
                </a:path>
                <a:path w="17145" h="17779">
                  <a:moveTo>
                    <a:pt x="16611" y="13576"/>
                  </a:moveTo>
                  <a:lnTo>
                    <a:pt x="16535" y="13411"/>
                  </a:lnTo>
                  <a:lnTo>
                    <a:pt x="16395" y="13296"/>
                  </a:lnTo>
                  <a:lnTo>
                    <a:pt x="16217" y="13296"/>
                  </a:lnTo>
                  <a:lnTo>
                    <a:pt x="15824" y="13741"/>
                  </a:lnTo>
                  <a:lnTo>
                    <a:pt x="15709" y="13868"/>
                  </a:lnTo>
                  <a:lnTo>
                    <a:pt x="15570" y="13982"/>
                  </a:lnTo>
                  <a:lnTo>
                    <a:pt x="15443" y="14097"/>
                  </a:lnTo>
                  <a:lnTo>
                    <a:pt x="15265" y="14198"/>
                  </a:lnTo>
                  <a:lnTo>
                    <a:pt x="15049" y="14300"/>
                  </a:lnTo>
                  <a:lnTo>
                    <a:pt x="14897" y="14363"/>
                  </a:lnTo>
                  <a:lnTo>
                    <a:pt x="14681" y="14503"/>
                  </a:lnTo>
                  <a:lnTo>
                    <a:pt x="14655" y="14732"/>
                  </a:lnTo>
                  <a:lnTo>
                    <a:pt x="14795" y="14922"/>
                  </a:lnTo>
                  <a:lnTo>
                    <a:pt x="15100" y="14960"/>
                  </a:lnTo>
                  <a:lnTo>
                    <a:pt x="15417" y="14782"/>
                  </a:lnTo>
                  <a:lnTo>
                    <a:pt x="15875" y="14439"/>
                  </a:lnTo>
                  <a:lnTo>
                    <a:pt x="15875" y="16852"/>
                  </a:lnTo>
                  <a:lnTo>
                    <a:pt x="15875" y="16992"/>
                  </a:lnTo>
                  <a:lnTo>
                    <a:pt x="16040" y="17246"/>
                  </a:lnTo>
                  <a:lnTo>
                    <a:pt x="16497" y="17284"/>
                  </a:lnTo>
                  <a:lnTo>
                    <a:pt x="16611" y="17106"/>
                  </a:lnTo>
                  <a:lnTo>
                    <a:pt x="16611" y="1357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5" name="object 45">
              <a:extLst>
                <a:ext uri="{FF2B5EF4-FFF2-40B4-BE49-F238E27FC236}">
                  <a16:creationId xmlns:a16="http://schemas.microsoft.com/office/drawing/2014/main" id="{7309AF81-2F44-04B4-269F-985970BC413D}"/>
                </a:ext>
              </a:extLst>
            </p:cNvPr>
            <p:cNvSpPr/>
            <p:nvPr/>
          </p:nvSpPr>
          <p:spPr>
            <a:xfrm>
              <a:off x="7552929" y="553140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38" y="0"/>
                  </a:moveTo>
                  <a:lnTo>
                    <a:pt x="3136" y="0"/>
                  </a:lnTo>
                  <a:lnTo>
                    <a:pt x="0" y="3047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38" y="34797"/>
                  </a:lnTo>
                  <a:lnTo>
                    <a:pt x="35763" y="31749"/>
                  </a:lnTo>
                  <a:lnTo>
                    <a:pt x="35763" y="3047"/>
                  </a:lnTo>
                  <a:lnTo>
                    <a:pt x="3263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6" name="object 46">
              <a:extLst>
                <a:ext uri="{FF2B5EF4-FFF2-40B4-BE49-F238E27FC236}">
                  <a16:creationId xmlns:a16="http://schemas.microsoft.com/office/drawing/2014/main" id="{DF052F68-27AE-4C3D-8E99-4D74DCB26397}"/>
                </a:ext>
              </a:extLst>
            </p:cNvPr>
            <p:cNvSpPr/>
            <p:nvPr/>
          </p:nvSpPr>
          <p:spPr>
            <a:xfrm>
              <a:off x="7558247" y="5533242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7" name="object 47">
              <a:extLst>
                <a:ext uri="{FF2B5EF4-FFF2-40B4-BE49-F238E27FC236}">
                  <a16:creationId xmlns:a16="http://schemas.microsoft.com/office/drawing/2014/main" id="{7A9BED9D-8305-AF1F-39CC-6A0E3F4AA604}"/>
                </a:ext>
              </a:extLst>
            </p:cNvPr>
            <p:cNvSpPr/>
            <p:nvPr/>
          </p:nvSpPr>
          <p:spPr>
            <a:xfrm>
              <a:off x="7567701" y="5539041"/>
              <a:ext cx="15875" cy="17145"/>
            </a:xfrm>
            <a:custGeom>
              <a:avLst/>
              <a:gdLst/>
              <a:ahLst/>
              <a:cxnLst/>
              <a:rect l="l" t="t" r="r" b="b"/>
              <a:pathLst>
                <a:path w="15875" h="17145">
                  <a:moveTo>
                    <a:pt x="11315" y="2921"/>
                  </a:moveTo>
                  <a:lnTo>
                    <a:pt x="8356" y="88"/>
                  </a:lnTo>
                  <a:lnTo>
                    <a:pt x="8356" y="3657"/>
                  </a:lnTo>
                  <a:lnTo>
                    <a:pt x="8356" y="4838"/>
                  </a:lnTo>
                  <a:lnTo>
                    <a:pt x="8229" y="5270"/>
                  </a:lnTo>
                  <a:lnTo>
                    <a:pt x="7721" y="5943"/>
                  </a:lnTo>
                  <a:lnTo>
                    <a:pt x="7353" y="6172"/>
                  </a:lnTo>
                  <a:lnTo>
                    <a:pt x="6134" y="6540"/>
                  </a:lnTo>
                  <a:lnTo>
                    <a:pt x="3035" y="6540"/>
                  </a:lnTo>
                  <a:lnTo>
                    <a:pt x="3035" y="2082"/>
                  </a:lnTo>
                  <a:lnTo>
                    <a:pt x="6438" y="2082"/>
                  </a:lnTo>
                  <a:lnTo>
                    <a:pt x="7327" y="2298"/>
                  </a:lnTo>
                  <a:lnTo>
                    <a:pt x="8153" y="3136"/>
                  </a:lnTo>
                  <a:lnTo>
                    <a:pt x="8356" y="3657"/>
                  </a:lnTo>
                  <a:lnTo>
                    <a:pt x="8356" y="88"/>
                  </a:lnTo>
                  <a:lnTo>
                    <a:pt x="8039" y="0"/>
                  </a:lnTo>
                  <a:lnTo>
                    <a:pt x="762" y="0"/>
                  </a:lnTo>
                  <a:lnTo>
                    <a:pt x="152" y="558"/>
                  </a:lnTo>
                  <a:lnTo>
                    <a:pt x="0" y="1028"/>
                  </a:lnTo>
                  <a:lnTo>
                    <a:pt x="0" y="13500"/>
                  </a:lnTo>
                  <a:lnTo>
                    <a:pt x="139" y="13944"/>
                  </a:lnTo>
                  <a:lnTo>
                    <a:pt x="698" y="14554"/>
                  </a:lnTo>
                  <a:lnTo>
                    <a:pt x="1066" y="14706"/>
                  </a:lnTo>
                  <a:lnTo>
                    <a:pt x="1955" y="14706"/>
                  </a:lnTo>
                  <a:lnTo>
                    <a:pt x="2324" y="14554"/>
                  </a:lnTo>
                  <a:lnTo>
                    <a:pt x="2895" y="13944"/>
                  </a:lnTo>
                  <a:lnTo>
                    <a:pt x="3035" y="13500"/>
                  </a:lnTo>
                  <a:lnTo>
                    <a:pt x="3035" y="8775"/>
                  </a:lnTo>
                  <a:lnTo>
                    <a:pt x="7670" y="8775"/>
                  </a:lnTo>
                  <a:lnTo>
                    <a:pt x="9080" y="8382"/>
                  </a:lnTo>
                  <a:lnTo>
                    <a:pt x="10960" y="6858"/>
                  </a:lnTo>
                  <a:lnTo>
                    <a:pt x="11099" y="6540"/>
                  </a:lnTo>
                  <a:lnTo>
                    <a:pt x="11252" y="6172"/>
                  </a:lnTo>
                  <a:lnTo>
                    <a:pt x="11315" y="2921"/>
                  </a:lnTo>
                  <a:close/>
                </a:path>
                <a:path w="15875" h="17145">
                  <a:moveTo>
                    <a:pt x="15303" y="15532"/>
                  </a:moveTo>
                  <a:lnTo>
                    <a:pt x="15278" y="15405"/>
                  </a:lnTo>
                  <a:lnTo>
                    <a:pt x="15176" y="15176"/>
                  </a:lnTo>
                  <a:lnTo>
                    <a:pt x="15011" y="14973"/>
                  </a:lnTo>
                  <a:lnTo>
                    <a:pt x="14795" y="14795"/>
                  </a:lnTo>
                  <a:lnTo>
                    <a:pt x="14655" y="14719"/>
                  </a:lnTo>
                  <a:lnTo>
                    <a:pt x="14795" y="14592"/>
                  </a:lnTo>
                  <a:lnTo>
                    <a:pt x="14909" y="14465"/>
                  </a:lnTo>
                  <a:lnTo>
                    <a:pt x="15074" y="14224"/>
                  </a:lnTo>
                  <a:lnTo>
                    <a:pt x="15113" y="14058"/>
                  </a:lnTo>
                  <a:lnTo>
                    <a:pt x="15113" y="13754"/>
                  </a:lnTo>
                  <a:lnTo>
                    <a:pt x="15074" y="13627"/>
                  </a:lnTo>
                  <a:lnTo>
                    <a:pt x="14973" y="13398"/>
                  </a:lnTo>
                  <a:lnTo>
                    <a:pt x="14782" y="13208"/>
                  </a:lnTo>
                  <a:lnTo>
                    <a:pt x="14414" y="12992"/>
                  </a:lnTo>
                  <a:lnTo>
                    <a:pt x="14262" y="12954"/>
                  </a:lnTo>
                  <a:lnTo>
                    <a:pt x="14097" y="12928"/>
                  </a:lnTo>
                  <a:lnTo>
                    <a:pt x="13716" y="12928"/>
                  </a:lnTo>
                  <a:lnTo>
                    <a:pt x="13538" y="12954"/>
                  </a:lnTo>
                  <a:lnTo>
                    <a:pt x="13373" y="13017"/>
                  </a:lnTo>
                  <a:lnTo>
                    <a:pt x="13208" y="13068"/>
                  </a:lnTo>
                  <a:lnTo>
                    <a:pt x="12623" y="13728"/>
                  </a:lnTo>
                  <a:lnTo>
                    <a:pt x="12623" y="13919"/>
                  </a:lnTo>
                  <a:lnTo>
                    <a:pt x="12712" y="14046"/>
                  </a:lnTo>
                  <a:lnTo>
                    <a:pt x="12839" y="14135"/>
                  </a:lnTo>
                  <a:lnTo>
                    <a:pt x="12979" y="14135"/>
                  </a:lnTo>
                  <a:lnTo>
                    <a:pt x="13169" y="14058"/>
                  </a:lnTo>
                  <a:lnTo>
                    <a:pt x="13728" y="13436"/>
                  </a:lnTo>
                  <a:lnTo>
                    <a:pt x="14008" y="13436"/>
                  </a:lnTo>
                  <a:lnTo>
                    <a:pt x="14135" y="13487"/>
                  </a:lnTo>
                  <a:lnTo>
                    <a:pt x="14325" y="13677"/>
                  </a:lnTo>
                  <a:lnTo>
                    <a:pt x="14376" y="13804"/>
                  </a:lnTo>
                  <a:lnTo>
                    <a:pt x="14376" y="14109"/>
                  </a:lnTo>
                  <a:lnTo>
                    <a:pt x="14325" y="14249"/>
                  </a:lnTo>
                  <a:lnTo>
                    <a:pt x="14084" y="14439"/>
                  </a:lnTo>
                  <a:lnTo>
                    <a:pt x="13931" y="14490"/>
                  </a:lnTo>
                  <a:lnTo>
                    <a:pt x="13766" y="14490"/>
                  </a:lnTo>
                  <a:lnTo>
                    <a:pt x="13525" y="14490"/>
                  </a:lnTo>
                  <a:lnTo>
                    <a:pt x="13296" y="14617"/>
                  </a:lnTo>
                  <a:lnTo>
                    <a:pt x="13271" y="14859"/>
                  </a:lnTo>
                  <a:lnTo>
                    <a:pt x="13398" y="15024"/>
                  </a:lnTo>
                  <a:lnTo>
                    <a:pt x="13652" y="15049"/>
                  </a:lnTo>
                  <a:lnTo>
                    <a:pt x="13804" y="15036"/>
                  </a:lnTo>
                  <a:lnTo>
                    <a:pt x="14109" y="15024"/>
                  </a:lnTo>
                  <a:lnTo>
                    <a:pt x="14262" y="15087"/>
                  </a:lnTo>
                  <a:lnTo>
                    <a:pt x="14490" y="15316"/>
                  </a:lnTo>
                  <a:lnTo>
                    <a:pt x="14554" y="15481"/>
                  </a:lnTo>
                  <a:lnTo>
                    <a:pt x="14554" y="15836"/>
                  </a:lnTo>
                  <a:lnTo>
                    <a:pt x="13982" y="16383"/>
                  </a:lnTo>
                  <a:lnTo>
                    <a:pt x="13665" y="16383"/>
                  </a:lnTo>
                  <a:lnTo>
                    <a:pt x="13525" y="16332"/>
                  </a:lnTo>
                  <a:lnTo>
                    <a:pt x="13411" y="16205"/>
                  </a:lnTo>
                  <a:lnTo>
                    <a:pt x="13208" y="15900"/>
                  </a:lnTo>
                  <a:lnTo>
                    <a:pt x="13106" y="15659"/>
                  </a:lnTo>
                  <a:lnTo>
                    <a:pt x="12966" y="15519"/>
                  </a:lnTo>
                  <a:lnTo>
                    <a:pt x="12763" y="15506"/>
                  </a:lnTo>
                  <a:lnTo>
                    <a:pt x="12534" y="15659"/>
                  </a:lnTo>
                  <a:lnTo>
                    <a:pt x="12509" y="15925"/>
                  </a:lnTo>
                  <a:lnTo>
                    <a:pt x="12661" y="16281"/>
                  </a:lnTo>
                  <a:lnTo>
                    <a:pt x="12852" y="16497"/>
                  </a:lnTo>
                  <a:lnTo>
                    <a:pt x="12954" y="16624"/>
                  </a:lnTo>
                  <a:lnTo>
                    <a:pt x="13106" y="16713"/>
                  </a:lnTo>
                  <a:lnTo>
                    <a:pt x="13284" y="16789"/>
                  </a:lnTo>
                  <a:lnTo>
                    <a:pt x="13449" y="16878"/>
                  </a:lnTo>
                  <a:lnTo>
                    <a:pt x="13639" y="16903"/>
                  </a:lnTo>
                  <a:lnTo>
                    <a:pt x="14084" y="16903"/>
                  </a:lnTo>
                  <a:lnTo>
                    <a:pt x="14274" y="16878"/>
                  </a:lnTo>
                  <a:lnTo>
                    <a:pt x="14452" y="16802"/>
                  </a:lnTo>
                  <a:lnTo>
                    <a:pt x="14630" y="16738"/>
                  </a:lnTo>
                  <a:lnTo>
                    <a:pt x="14782" y="16649"/>
                  </a:lnTo>
                  <a:lnTo>
                    <a:pt x="14909" y="16522"/>
                  </a:lnTo>
                  <a:lnTo>
                    <a:pt x="15036" y="16408"/>
                  </a:lnTo>
                  <a:lnTo>
                    <a:pt x="15138" y="16281"/>
                  </a:lnTo>
                  <a:lnTo>
                    <a:pt x="15201" y="16129"/>
                  </a:lnTo>
                  <a:lnTo>
                    <a:pt x="15278" y="15976"/>
                  </a:lnTo>
                  <a:lnTo>
                    <a:pt x="15303" y="15824"/>
                  </a:lnTo>
                  <a:lnTo>
                    <a:pt x="15303" y="15532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48" name="object 48">
            <a:extLst>
              <a:ext uri="{FF2B5EF4-FFF2-40B4-BE49-F238E27FC236}">
                <a16:creationId xmlns:a16="http://schemas.microsoft.com/office/drawing/2014/main" id="{3ECD2835-CA78-E590-0F63-1BD5D01F7E60}"/>
              </a:ext>
            </a:extLst>
          </p:cNvPr>
          <p:cNvSpPr txBox="1"/>
          <p:nvPr/>
        </p:nvSpPr>
        <p:spPr>
          <a:xfrm>
            <a:off x="7624094" y="5546167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49" name="object 49">
            <a:extLst>
              <a:ext uri="{FF2B5EF4-FFF2-40B4-BE49-F238E27FC236}">
                <a16:creationId xmlns:a16="http://schemas.microsoft.com/office/drawing/2014/main" id="{26179049-81E4-1210-7371-A2E4844BAFEC}"/>
              </a:ext>
            </a:extLst>
          </p:cNvPr>
          <p:cNvGrpSpPr/>
          <p:nvPr/>
        </p:nvGrpSpPr>
        <p:grpSpPr>
          <a:xfrm>
            <a:off x="4403064" y="5191099"/>
            <a:ext cx="3372485" cy="487680"/>
            <a:chOff x="4403064" y="5191099"/>
            <a:chExt cx="3372485" cy="487680"/>
          </a:xfrm>
        </p:grpSpPr>
        <p:sp>
          <p:nvSpPr>
            <p:cNvPr id="50" name="object 50">
              <a:extLst>
                <a:ext uri="{FF2B5EF4-FFF2-40B4-BE49-F238E27FC236}">
                  <a16:creationId xmlns:a16="http://schemas.microsoft.com/office/drawing/2014/main" id="{ABAAC3F6-13A2-B20C-7DD3-5B3D21281664}"/>
                </a:ext>
              </a:extLst>
            </p:cNvPr>
            <p:cNvSpPr/>
            <p:nvPr/>
          </p:nvSpPr>
          <p:spPr>
            <a:xfrm>
              <a:off x="7527023" y="5597867"/>
              <a:ext cx="240665" cy="80645"/>
            </a:xfrm>
            <a:custGeom>
              <a:avLst/>
              <a:gdLst/>
              <a:ahLst/>
              <a:cxnLst/>
              <a:rect l="l" t="t" r="r" b="b"/>
              <a:pathLst>
                <a:path w="240665" h="80645">
                  <a:moveTo>
                    <a:pt x="19240" y="28524"/>
                  </a:moveTo>
                  <a:lnTo>
                    <a:pt x="18529" y="29400"/>
                  </a:lnTo>
                  <a:lnTo>
                    <a:pt x="18249" y="31394"/>
                  </a:lnTo>
                  <a:lnTo>
                    <a:pt x="19240" y="28524"/>
                  </a:lnTo>
                  <a:close/>
                </a:path>
                <a:path w="240665" h="80645">
                  <a:moveTo>
                    <a:pt x="19888" y="27711"/>
                  </a:moveTo>
                  <a:lnTo>
                    <a:pt x="19659" y="27292"/>
                  </a:lnTo>
                  <a:lnTo>
                    <a:pt x="19240" y="28524"/>
                  </a:lnTo>
                  <a:lnTo>
                    <a:pt x="19888" y="27711"/>
                  </a:lnTo>
                  <a:close/>
                </a:path>
                <a:path w="240665" h="80645">
                  <a:moveTo>
                    <a:pt x="30353" y="1435"/>
                  </a:moveTo>
                  <a:lnTo>
                    <a:pt x="26466" y="901"/>
                  </a:lnTo>
                  <a:lnTo>
                    <a:pt x="26035" y="3378"/>
                  </a:lnTo>
                  <a:lnTo>
                    <a:pt x="21882" y="8636"/>
                  </a:lnTo>
                  <a:lnTo>
                    <a:pt x="17576" y="13538"/>
                  </a:lnTo>
                  <a:lnTo>
                    <a:pt x="13220" y="19138"/>
                  </a:lnTo>
                  <a:lnTo>
                    <a:pt x="3937" y="22758"/>
                  </a:lnTo>
                  <a:lnTo>
                    <a:pt x="469" y="24955"/>
                  </a:lnTo>
                  <a:lnTo>
                    <a:pt x="0" y="28498"/>
                  </a:lnTo>
                  <a:lnTo>
                    <a:pt x="850" y="25044"/>
                  </a:lnTo>
                  <a:lnTo>
                    <a:pt x="4229" y="23393"/>
                  </a:lnTo>
                  <a:lnTo>
                    <a:pt x="14071" y="20561"/>
                  </a:lnTo>
                  <a:lnTo>
                    <a:pt x="19113" y="15265"/>
                  </a:lnTo>
                  <a:lnTo>
                    <a:pt x="21005" y="13500"/>
                  </a:lnTo>
                  <a:lnTo>
                    <a:pt x="25933" y="17564"/>
                  </a:lnTo>
                  <a:lnTo>
                    <a:pt x="26555" y="21844"/>
                  </a:lnTo>
                  <a:lnTo>
                    <a:pt x="21259" y="26314"/>
                  </a:lnTo>
                  <a:lnTo>
                    <a:pt x="20434" y="27165"/>
                  </a:lnTo>
                  <a:lnTo>
                    <a:pt x="24168" y="26543"/>
                  </a:lnTo>
                  <a:lnTo>
                    <a:pt x="26416" y="22872"/>
                  </a:lnTo>
                  <a:lnTo>
                    <a:pt x="29044" y="18859"/>
                  </a:lnTo>
                  <a:lnTo>
                    <a:pt x="26289" y="13716"/>
                  </a:lnTo>
                  <a:lnTo>
                    <a:pt x="23825" y="10833"/>
                  </a:lnTo>
                  <a:lnTo>
                    <a:pt x="24079" y="10604"/>
                  </a:lnTo>
                  <a:lnTo>
                    <a:pt x="26682" y="7721"/>
                  </a:lnTo>
                  <a:lnTo>
                    <a:pt x="29171" y="5600"/>
                  </a:lnTo>
                  <a:lnTo>
                    <a:pt x="30353" y="1435"/>
                  </a:lnTo>
                  <a:close/>
                </a:path>
                <a:path w="240665" h="80645">
                  <a:moveTo>
                    <a:pt x="49339" y="38722"/>
                  </a:moveTo>
                  <a:lnTo>
                    <a:pt x="48920" y="37261"/>
                  </a:lnTo>
                  <a:lnTo>
                    <a:pt x="44945" y="32981"/>
                  </a:lnTo>
                  <a:lnTo>
                    <a:pt x="39458" y="30048"/>
                  </a:lnTo>
                  <a:lnTo>
                    <a:pt x="38328" y="33070"/>
                  </a:lnTo>
                  <a:lnTo>
                    <a:pt x="38404" y="28409"/>
                  </a:lnTo>
                  <a:lnTo>
                    <a:pt x="37033" y="34683"/>
                  </a:lnTo>
                  <a:lnTo>
                    <a:pt x="36969" y="37172"/>
                  </a:lnTo>
                  <a:lnTo>
                    <a:pt x="31711" y="36601"/>
                  </a:lnTo>
                  <a:lnTo>
                    <a:pt x="26339" y="40246"/>
                  </a:lnTo>
                  <a:lnTo>
                    <a:pt x="23888" y="44754"/>
                  </a:lnTo>
                  <a:lnTo>
                    <a:pt x="27432" y="40944"/>
                  </a:lnTo>
                  <a:lnTo>
                    <a:pt x="32943" y="39497"/>
                  </a:lnTo>
                  <a:lnTo>
                    <a:pt x="36880" y="41186"/>
                  </a:lnTo>
                  <a:lnTo>
                    <a:pt x="36880" y="41338"/>
                  </a:lnTo>
                  <a:lnTo>
                    <a:pt x="36639" y="45923"/>
                  </a:lnTo>
                  <a:lnTo>
                    <a:pt x="36537" y="47891"/>
                  </a:lnTo>
                  <a:lnTo>
                    <a:pt x="34518" y="54114"/>
                  </a:lnTo>
                  <a:lnTo>
                    <a:pt x="33096" y="56489"/>
                  </a:lnTo>
                  <a:lnTo>
                    <a:pt x="30276" y="58559"/>
                  </a:lnTo>
                  <a:lnTo>
                    <a:pt x="33299" y="56807"/>
                  </a:lnTo>
                  <a:lnTo>
                    <a:pt x="34925" y="54394"/>
                  </a:lnTo>
                  <a:lnTo>
                    <a:pt x="36652" y="51892"/>
                  </a:lnTo>
                  <a:lnTo>
                    <a:pt x="37350" y="48869"/>
                  </a:lnTo>
                  <a:lnTo>
                    <a:pt x="37731" y="45923"/>
                  </a:lnTo>
                  <a:lnTo>
                    <a:pt x="38277" y="37172"/>
                  </a:lnTo>
                  <a:lnTo>
                    <a:pt x="38315" y="33794"/>
                  </a:lnTo>
                  <a:lnTo>
                    <a:pt x="45300" y="35344"/>
                  </a:lnTo>
                  <a:lnTo>
                    <a:pt x="49339" y="38722"/>
                  </a:lnTo>
                  <a:close/>
                </a:path>
                <a:path w="240665" h="80645">
                  <a:moveTo>
                    <a:pt x="50444" y="42557"/>
                  </a:moveTo>
                  <a:lnTo>
                    <a:pt x="50368" y="42252"/>
                  </a:lnTo>
                  <a:lnTo>
                    <a:pt x="47701" y="48234"/>
                  </a:lnTo>
                  <a:lnTo>
                    <a:pt x="46901" y="50685"/>
                  </a:lnTo>
                  <a:lnTo>
                    <a:pt x="47790" y="53543"/>
                  </a:lnTo>
                  <a:lnTo>
                    <a:pt x="47904" y="53924"/>
                  </a:lnTo>
                  <a:lnTo>
                    <a:pt x="50393" y="54698"/>
                  </a:lnTo>
                  <a:lnTo>
                    <a:pt x="48082" y="53543"/>
                  </a:lnTo>
                  <a:lnTo>
                    <a:pt x="47663" y="50685"/>
                  </a:lnTo>
                  <a:lnTo>
                    <a:pt x="48628" y="48526"/>
                  </a:lnTo>
                  <a:lnTo>
                    <a:pt x="50444" y="42557"/>
                  </a:lnTo>
                  <a:close/>
                </a:path>
                <a:path w="240665" h="80645">
                  <a:moveTo>
                    <a:pt x="51231" y="40309"/>
                  </a:moveTo>
                  <a:lnTo>
                    <a:pt x="49339" y="38722"/>
                  </a:lnTo>
                  <a:lnTo>
                    <a:pt x="50368" y="42252"/>
                  </a:lnTo>
                  <a:lnTo>
                    <a:pt x="51231" y="40309"/>
                  </a:lnTo>
                  <a:close/>
                </a:path>
                <a:path w="240665" h="80645">
                  <a:moveTo>
                    <a:pt x="60960" y="660"/>
                  </a:moveTo>
                  <a:lnTo>
                    <a:pt x="57124" y="1524"/>
                  </a:lnTo>
                  <a:lnTo>
                    <a:pt x="57721" y="3733"/>
                  </a:lnTo>
                  <a:lnTo>
                    <a:pt x="57111" y="6350"/>
                  </a:lnTo>
                  <a:lnTo>
                    <a:pt x="55778" y="8572"/>
                  </a:lnTo>
                  <a:lnTo>
                    <a:pt x="52971" y="13347"/>
                  </a:lnTo>
                  <a:lnTo>
                    <a:pt x="52882" y="13487"/>
                  </a:lnTo>
                  <a:lnTo>
                    <a:pt x="46621" y="15468"/>
                  </a:lnTo>
                  <a:lnTo>
                    <a:pt x="42964" y="20078"/>
                  </a:lnTo>
                  <a:lnTo>
                    <a:pt x="40957" y="22479"/>
                  </a:lnTo>
                  <a:lnTo>
                    <a:pt x="40106" y="24041"/>
                  </a:lnTo>
                  <a:lnTo>
                    <a:pt x="35267" y="23812"/>
                  </a:lnTo>
                  <a:lnTo>
                    <a:pt x="30695" y="25679"/>
                  </a:lnTo>
                  <a:lnTo>
                    <a:pt x="27609" y="28702"/>
                  </a:lnTo>
                  <a:lnTo>
                    <a:pt x="31457" y="26733"/>
                  </a:lnTo>
                  <a:lnTo>
                    <a:pt x="35877" y="26581"/>
                  </a:lnTo>
                  <a:lnTo>
                    <a:pt x="38595" y="27597"/>
                  </a:lnTo>
                  <a:lnTo>
                    <a:pt x="38417" y="28219"/>
                  </a:lnTo>
                  <a:lnTo>
                    <a:pt x="38912" y="27724"/>
                  </a:lnTo>
                  <a:lnTo>
                    <a:pt x="39420" y="27901"/>
                  </a:lnTo>
                  <a:lnTo>
                    <a:pt x="39573" y="27038"/>
                  </a:lnTo>
                  <a:lnTo>
                    <a:pt x="44792" y="21717"/>
                  </a:lnTo>
                  <a:lnTo>
                    <a:pt x="50253" y="17538"/>
                  </a:lnTo>
                  <a:lnTo>
                    <a:pt x="55943" y="13347"/>
                  </a:lnTo>
                  <a:lnTo>
                    <a:pt x="60083" y="8077"/>
                  </a:lnTo>
                  <a:lnTo>
                    <a:pt x="60858" y="1524"/>
                  </a:lnTo>
                  <a:lnTo>
                    <a:pt x="60960" y="660"/>
                  </a:lnTo>
                  <a:close/>
                </a:path>
                <a:path w="240665" h="80645">
                  <a:moveTo>
                    <a:pt x="76530" y="69443"/>
                  </a:moveTo>
                  <a:lnTo>
                    <a:pt x="76009" y="68770"/>
                  </a:lnTo>
                  <a:lnTo>
                    <a:pt x="75768" y="68148"/>
                  </a:lnTo>
                  <a:lnTo>
                    <a:pt x="75590" y="68770"/>
                  </a:lnTo>
                  <a:lnTo>
                    <a:pt x="75539" y="68986"/>
                  </a:lnTo>
                  <a:lnTo>
                    <a:pt x="76530" y="69443"/>
                  </a:lnTo>
                  <a:close/>
                </a:path>
                <a:path w="240665" h="80645">
                  <a:moveTo>
                    <a:pt x="78765" y="70459"/>
                  </a:moveTo>
                  <a:lnTo>
                    <a:pt x="76530" y="69443"/>
                  </a:lnTo>
                  <a:lnTo>
                    <a:pt x="77177" y="70269"/>
                  </a:lnTo>
                  <a:lnTo>
                    <a:pt x="78765" y="70459"/>
                  </a:lnTo>
                  <a:close/>
                </a:path>
                <a:path w="240665" h="80645">
                  <a:moveTo>
                    <a:pt x="94119" y="30873"/>
                  </a:moveTo>
                  <a:lnTo>
                    <a:pt x="93383" y="31648"/>
                  </a:lnTo>
                  <a:lnTo>
                    <a:pt x="94081" y="33413"/>
                  </a:lnTo>
                  <a:lnTo>
                    <a:pt x="94119" y="30873"/>
                  </a:lnTo>
                  <a:close/>
                </a:path>
                <a:path w="240665" h="80645">
                  <a:moveTo>
                    <a:pt x="96266" y="38950"/>
                  </a:moveTo>
                  <a:lnTo>
                    <a:pt x="94081" y="33413"/>
                  </a:lnTo>
                  <a:lnTo>
                    <a:pt x="94056" y="34899"/>
                  </a:lnTo>
                  <a:lnTo>
                    <a:pt x="96266" y="38950"/>
                  </a:lnTo>
                  <a:close/>
                </a:path>
                <a:path w="240665" h="80645">
                  <a:moveTo>
                    <a:pt x="97548" y="77508"/>
                  </a:moveTo>
                  <a:lnTo>
                    <a:pt x="89992" y="72212"/>
                  </a:lnTo>
                  <a:lnTo>
                    <a:pt x="87617" y="63703"/>
                  </a:lnTo>
                  <a:lnTo>
                    <a:pt x="87680" y="53835"/>
                  </a:lnTo>
                  <a:lnTo>
                    <a:pt x="87388" y="44488"/>
                  </a:lnTo>
                  <a:lnTo>
                    <a:pt x="86233" y="37820"/>
                  </a:lnTo>
                  <a:lnTo>
                    <a:pt x="81699" y="32613"/>
                  </a:lnTo>
                  <a:lnTo>
                    <a:pt x="73812" y="23063"/>
                  </a:lnTo>
                  <a:lnTo>
                    <a:pt x="69913" y="18021"/>
                  </a:lnTo>
                  <a:lnTo>
                    <a:pt x="69799" y="12496"/>
                  </a:lnTo>
                  <a:lnTo>
                    <a:pt x="73050" y="0"/>
                  </a:lnTo>
                  <a:lnTo>
                    <a:pt x="69126" y="152"/>
                  </a:lnTo>
                  <a:lnTo>
                    <a:pt x="66497" y="12611"/>
                  </a:lnTo>
                  <a:lnTo>
                    <a:pt x="65874" y="12636"/>
                  </a:lnTo>
                  <a:lnTo>
                    <a:pt x="66154" y="13462"/>
                  </a:lnTo>
                  <a:lnTo>
                    <a:pt x="60350" y="25514"/>
                  </a:lnTo>
                  <a:lnTo>
                    <a:pt x="56502" y="38061"/>
                  </a:lnTo>
                  <a:lnTo>
                    <a:pt x="60591" y="50533"/>
                  </a:lnTo>
                  <a:lnTo>
                    <a:pt x="57569" y="37566"/>
                  </a:lnTo>
                  <a:lnTo>
                    <a:pt x="62560" y="25273"/>
                  </a:lnTo>
                  <a:lnTo>
                    <a:pt x="67386" y="16929"/>
                  </a:lnTo>
                  <a:lnTo>
                    <a:pt x="69113" y="21818"/>
                  </a:lnTo>
                  <a:lnTo>
                    <a:pt x="75069" y="29260"/>
                  </a:lnTo>
                  <a:lnTo>
                    <a:pt x="81330" y="36449"/>
                  </a:lnTo>
                  <a:lnTo>
                    <a:pt x="83210" y="40309"/>
                  </a:lnTo>
                  <a:lnTo>
                    <a:pt x="78054" y="41402"/>
                  </a:lnTo>
                  <a:lnTo>
                    <a:pt x="74726" y="43357"/>
                  </a:lnTo>
                  <a:lnTo>
                    <a:pt x="71462" y="45199"/>
                  </a:lnTo>
                  <a:lnTo>
                    <a:pt x="68605" y="48564"/>
                  </a:lnTo>
                  <a:lnTo>
                    <a:pt x="67818" y="56121"/>
                  </a:lnTo>
                  <a:lnTo>
                    <a:pt x="68364" y="59550"/>
                  </a:lnTo>
                  <a:lnTo>
                    <a:pt x="66294" y="62357"/>
                  </a:lnTo>
                  <a:lnTo>
                    <a:pt x="64439" y="65112"/>
                  </a:lnTo>
                  <a:lnTo>
                    <a:pt x="61112" y="67056"/>
                  </a:lnTo>
                  <a:lnTo>
                    <a:pt x="57581" y="66954"/>
                  </a:lnTo>
                  <a:lnTo>
                    <a:pt x="61087" y="67386"/>
                  </a:lnTo>
                  <a:lnTo>
                    <a:pt x="64757" y="65773"/>
                  </a:lnTo>
                  <a:lnTo>
                    <a:pt x="67081" y="62953"/>
                  </a:lnTo>
                  <a:lnTo>
                    <a:pt x="69659" y="60083"/>
                  </a:lnTo>
                  <a:lnTo>
                    <a:pt x="69608" y="59080"/>
                  </a:lnTo>
                  <a:lnTo>
                    <a:pt x="73748" y="58661"/>
                  </a:lnTo>
                  <a:lnTo>
                    <a:pt x="74485" y="63258"/>
                  </a:lnTo>
                  <a:lnTo>
                    <a:pt x="75450" y="67271"/>
                  </a:lnTo>
                  <a:lnTo>
                    <a:pt x="75768" y="68148"/>
                  </a:lnTo>
                  <a:lnTo>
                    <a:pt x="76530" y="65392"/>
                  </a:lnTo>
                  <a:lnTo>
                    <a:pt x="76314" y="63258"/>
                  </a:lnTo>
                  <a:lnTo>
                    <a:pt x="76238" y="62420"/>
                  </a:lnTo>
                  <a:lnTo>
                    <a:pt x="75996" y="59156"/>
                  </a:lnTo>
                  <a:lnTo>
                    <a:pt x="75984" y="58877"/>
                  </a:lnTo>
                  <a:lnTo>
                    <a:pt x="75780" y="58661"/>
                  </a:lnTo>
                  <a:lnTo>
                    <a:pt x="72859" y="55549"/>
                  </a:lnTo>
                  <a:lnTo>
                    <a:pt x="69621" y="55308"/>
                  </a:lnTo>
                  <a:lnTo>
                    <a:pt x="70167" y="52793"/>
                  </a:lnTo>
                  <a:lnTo>
                    <a:pt x="71780" y="45834"/>
                  </a:lnTo>
                  <a:lnTo>
                    <a:pt x="79514" y="44411"/>
                  </a:lnTo>
                  <a:lnTo>
                    <a:pt x="84950" y="43853"/>
                  </a:lnTo>
                  <a:lnTo>
                    <a:pt x="85471" y="44894"/>
                  </a:lnTo>
                  <a:lnTo>
                    <a:pt x="86207" y="51752"/>
                  </a:lnTo>
                  <a:lnTo>
                    <a:pt x="86233" y="58953"/>
                  </a:lnTo>
                  <a:lnTo>
                    <a:pt x="86944" y="66027"/>
                  </a:lnTo>
                  <a:lnTo>
                    <a:pt x="89738" y="72529"/>
                  </a:lnTo>
                  <a:lnTo>
                    <a:pt x="91592" y="75107"/>
                  </a:lnTo>
                  <a:lnTo>
                    <a:pt x="94386" y="77165"/>
                  </a:lnTo>
                  <a:lnTo>
                    <a:pt x="97548" y="77508"/>
                  </a:lnTo>
                  <a:close/>
                </a:path>
                <a:path w="240665" h="80645">
                  <a:moveTo>
                    <a:pt x="102539" y="13462"/>
                  </a:moveTo>
                  <a:lnTo>
                    <a:pt x="98628" y="13462"/>
                  </a:lnTo>
                  <a:lnTo>
                    <a:pt x="99390" y="18072"/>
                  </a:lnTo>
                  <a:lnTo>
                    <a:pt x="99428" y="18249"/>
                  </a:lnTo>
                  <a:lnTo>
                    <a:pt x="98412" y="21348"/>
                  </a:lnTo>
                  <a:lnTo>
                    <a:pt x="96151" y="25590"/>
                  </a:lnTo>
                  <a:lnTo>
                    <a:pt x="94145" y="29730"/>
                  </a:lnTo>
                  <a:lnTo>
                    <a:pt x="94119" y="30873"/>
                  </a:lnTo>
                  <a:lnTo>
                    <a:pt x="98259" y="26555"/>
                  </a:lnTo>
                  <a:lnTo>
                    <a:pt x="101473" y="20523"/>
                  </a:lnTo>
                  <a:lnTo>
                    <a:pt x="102298" y="18249"/>
                  </a:lnTo>
                  <a:lnTo>
                    <a:pt x="102400" y="15595"/>
                  </a:lnTo>
                  <a:lnTo>
                    <a:pt x="102539" y="13462"/>
                  </a:lnTo>
                  <a:close/>
                </a:path>
                <a:path w="240665" h="80645">
                  <a:moveTo>
                    <a:pt x="169379" y="29184"/>
                  </a:moveTo>
                  <a:lnTo>
                    <a:pt x="169367" y="28054"/>
                  </a:lnTo>
                  <a:lnTo>
                    <a:pt x="167347" y="23914"/>
                  </a:lnTo>
                  <a:lnTo>
                    <a:pt x="165100" y="19672"/>
                  </a:lnTo>
                  <a:lnTo>
                    <a:pt x="164071" y="16573"/>
                  </a:lnTo>
                  <a:lnTo>
                    <a:pt x="164884" y="11785"/>
                  </a:lnTo>
                  <a:lnTo>
                    <a:pt x="160959" y="11785"/>
                  </a:lnTo>
                  <a:lnTo>
                    <a:pt x="161112" y="13931"/>
                  </a:lnTo>
                  <a:lnTo>
                    <a:pt x="161188" y="16573"/>
                  </a:lnTo>
                  <a:lnTo>
                    <a:pt x="162039" y="18834"/>
                  </a:lnTo>
                  <a:lnTo>
                    <a:pt x="165252" y="24892"/>
                  </a:lnTo>
                  <a:lnTo>
                    <a:pt x="169379" y="29184"/>
                  </a:lnTo>
                  <a:close/>
                </a:path>
                <a:path w="240665" h="80645">
                  <a:moveTo>
                    <a:pt x="169456" y="33223"/>
                  </a:moveTo>
                  <a:lnTo>
                    <a:pt x="169418" y="31724"/>
                  </a:lnTo>
                  <a:lnTo>
                    <a:pt x="167246" y="37274"/>
                  </a:lnTo>
                  <a:lnTo>
                    <a:pt x="169456" y="33223"/>
                  </a:lnTo>
                  <a:close/>
                </a:path>
                <a:path w="240665" h="80645">
                  <a:moveTo>
                    <a:pt x="170129" y="29959"/>
                  </a:moveTo>
                  <a:lnTo>
                    <a:pt x="169379" y="29184"/>
                  </a:lnTo>
                  <a:lnTo>
                    <a:pt x="169418" y="31724"/>
                  </a:lnTo>
                  <a:lnTo>
                    <a:pt x="170129" y="29959"/>
                  </a:lnTo>
                  <a:close/>
                </a:path>
                <a:path w="240665" h="80645">
                  <a:moveTo>
                    <a:pt x="180619" y="40068"/>
                  </a:moveTo>
                  <a:lnTo>
                    <a:pt x="176669" y="39344"/>
                  </a:lnTo>
                  <a:lnTo>
                    <a:pt x="172529" y="39751"/>
                  </a:lnTo>
                  <a:lnTo>
                    <a:pt x="169049" y="41109"/>
                  </a:lnTo>
                  <a:lnTo>
                    <a:pt x="165633" y="42278"/>
                  </a:lnTo>
                  <a:lnTo>
                    <a:pt x="162153" y="44310"/>
                  </a:lnTo>
                  <a:lnTo>
                    <a:pt x="158623" y="42748"/>
                  </a:lnTo>
                  <a:lnTo>
                    <a:pt x="164909" y="46202"/>
                  </a:lnTo>
                  <a:lnTo>
                    <a:pt x="172720" y="40335"/>
                  </a:lnTo>
                  <a:lnTo>
                    <a:pt x="179603" y="43865"/>
                  </a:lnTo>
                  <a:lnTo>
                    <a:pt x="180619" y="40068"/>
                  </a:lnTo>
                  <a:close/>
                </a:path>
                <a:path w="240665" h="80645">
                  <a:moveTo>
                    <a:pt x="187363" y="77546"/>
                  </a:moveTo>
                  <a:lnTo>
                    <a:pt x="186982" y="75399"/>
                  </a:lnTo>
                  <a:lnTo>
                    <a:pt x="186880" y="74815"/>
                  </a:lnTo>
                  <a:lnTo>
                    <a:pt x="187261" y="72428"/>
                  </a:lnTo>
                  <a:lnTo>
                    <a:pt x="184912" y="75399"/>
                  </a:lnTo>
                  <a:lnTo>
                    <a:pt x="187363" y="77546"/>
                  </a:lnTo>
                  <a:close/>
                </a:path>
                <a:path w="240665" h="80645">
                  <a:moveTo>
                    <a:pt x="190360" y="80162"/>
                  </a:moveTo>
                  <a:lnTo>
                    <a:pt x="187363" y="77546"/>
                  </a:lnTo>
                  <a:lnTo>
                    <a:pt x="187553" y="78574"/>
                  </a:lnTo>
                  <a:lnTo>
                    <a:pt x="190360" y="80162"/>
                  </a:lnTo>
                  <a:close/>
                </a:path>
                <a:path w="240665" h="80645">
                  <a:moveTo>
                    <a:pt x="200888" y="34264"/>
                  </a:moveTo>
                  <a:lnTo>
                    <a:pt x="200228" y="34264"/>
                  </a:lnTo>
                  <a:lnTo>
                    <a:pt x="200888" y="34480"/>
                  </a:lnTo>
                  <a:lnTo>
                    <a:pt x="200888" y="34264"/>
                  </a:lnTo>
                  <a:close/>
                </a:path>
                <a:path w="240665" h="80645">
                  <a:moveTo>
                    <a:pt x="203123" y="35242"/>
                  </a:moveTo>
                  <a:lnTo>
                    <a:pt x="200888" y="34480"/>
                  </a:lnTo>
                  <a:lnTo>
                    <a:pt x="201091" y="40868"/>
                  </a:lnTo>
                  <a:lnTo>
                    <a:pt x="202996" y="35585"/>
                  </a:lnTo>
                  <a:lnTo>
                    <a:pt x="203123" y="35242"/>
                  </a:lnTo>
                  <a:close/>
                </a:path>
                <a:path w="240665" h="80645">
                  <a:moveTo>
                    <a:pt x="211048" y="39370"/>
                  </a:moveTo>
                  <a:lnTo>
                    <a:pt x="210083" y="32778"/>
                  </a:lnTo>
                  <a:lnTo>
                    <a:pt x="207264" y="27178"/>
                  </a:lnTo>
                  <a:lnTo>
                    <a:pt x="204127" y="21958"/>
                  </a:lnTo>
                  <a:lnTo>
                    <a:pt x="202653" y="16624"/>
                  </a:lnTo>
                  <a:lnTo>
                    <a:pt x="204800" y="10693"/>
                  </a:lnTo>
                  <a:lnTo>
                    <a:pt x="201383" y="8763"/>
                  </a:lnTo>
                  <a:lnTo>
                    <a:pt x="200291" y="10858"/>
                  </a:lnTo>
                  <a:lnTo>
                    <a:pt x="199478" y="13182"/>
                  </a:lnTo>
                  <a:lnTo>
                    <a:pt x="199313" y="15671"/>
                  </a:lnTo>
                  <a:lnTo>
                    <a:pt x="198704" y="22263"/>
                  </a:lnTo>
                  <a:lnTo>
                    <a:pt x="178447" y="50279"/>
                  </a:lnTo>
                  <a:lnTo>
                    <a:pt x="176466" y="56324"/>
                  </a:lnTo>
                  <a:lnTo>
                    <a:pt x="172961" y="61772"/>
                  </a:lnTo>
                  <a:lnTo>
                    <a:pt x="169392" y="66167"/>
                  </a:lnTo>
                  <a:lnTo>
                    <a:pt x="164363" y="69519"/>
                  </a:lnTo>
                  <a:lnTo>
                    <a:pt x="158673" y="70650"/>
                  </a:lnTo>
                  <a:lnTo>
                    <a:pt x="164414" y="69850"/>
                  </a:lnTo>
                  <a:lnTo>
                    <a:pt x="169760" y="66751"/>
                  </a:lnTo>
                  <a:lnTo>
                    <a:pt x="173710" y="62407"/>
                  </a:lnTo>
                  <a:lnTo>
                    <a:pt x="177749" y="58127"/>
                  </a:lnTo>
                  <a:lnTo>
                    <a:pt x="180136" y="52349"/>
                  </a:lnTo>
                  <a:lnTo>
                    <a:pt x="180213" y="51892"/>
                  </a:lnTo>
                  <a:lnTo>
                    <a:pt x="185826" y="54825"/>
                  </a:lnTo>
                  <a:lnTo>
                    <a:pt x="188772" y="59169"/>
                  </a:lnTo>
                  <a:lnTo>
                    <a:pt x="188912" y="63157"/>
                  </a:lnTo>
                  <a:lnTo>
                    <a:pt x="188937" y="64084"/>
                  </a:lnTo>
                  <a:lnTo>
                    <a:pt x="185801" y="63906"/>
                  </a:lnTo>
                  <a:lnTo>
                    <a:pt x="181940" y="66255"/>
                  </a:lnTo>
                  <a:lnTo>
                    <a:pt x="179959" y="69329"/>
                  </a:lnTo>
                  <a:lnTo>
                    <a:pt x="182918" y="67119"/>
                  </a:lnTo>
                  <a:lnTo>
                    <a:pt x="186753" y="66725"/>
                  </a:lnTo>
                  <a:lnTo>
                    <a:pt x="188341" y="67487"/>
                  </a:lnTo>
                  <a:lnTo>
                    <a:pt x="187363" y="71793"/>
                  </a:lnTo>
                  <a:lnTo>
                    <a:pt x="187261" y="72428"/>
                  </a:lnTo>
                  <a:lnTo>
                    <a:pt x="190119" y="68821"/>
                  </a:lnTo>
                  <a:lnTo>
                    <a:pt x="191211" y="63157"/>
                  </a:lnTo>
                  <a:lnTo>
                    <a:pt x="193052" y="56159"/>
                  </a:lnTo>
                  <a:lnTo>
                    <a:pt x="186448" y="50279"/>
                  </a:lnTo>
                  <a:lnTo>
                    <a:pt x="181000" y="47866"/>
                  </a:lnTo>
                  <a:lnTo>
                    <a:pt x="181241" y="46659"/>
                  </a:lnTo>
                  <a:lnTo>
                    <a:pt x="183654" y="38379"/>
                  </a:lnTo>
                  <a:lnTo>
                    <a:pt x="188429" y="32156"/>
                  </a:lnTo>
                  <a:lnTo>
                    <a:pt x="189928" y="31153"/>
                  </a:lnTo>
                  <a:lnTo>
                    <a:pt x="193255" y="35585"/>
                  </a:lnTo>
                  <a:lnTo>
                    <a:pt x="200228" y="34264"/>
                  </a:lnTo>
                  <a:lnTo>
                    <a:pt x="194525" y="32321"/>
                  </a:lnTo>
                  <a:lnTo>
                    <a:pt x="193090" y="29006"/>
                  </a:lnTo>
                  <a:lnTo>
                    <a:pt x="195072" y="27673"/>
                  </a:lnTo>
                  <a:lnTo>
                    <a:pt x="201968" y="25057"/>
                  </a:lnTo>
                  <a:lnTo>
                    <a:pt x="206095" y="27622"/>
                  </a:lnTo>
                  <a:lnTo>
                    <a:pt x="208241" y="33439"/>
                  </a:lnTo>
                  <a:lnTo>
                    <a:pt x="209588" y="39560"/>
                  </a:lnTo>
                  <a:lnTo>
                    <a:pt x="208826" y="45808"/>
                  </a:lnTo>
                  <a:lnTo>
                    <a:pt x="206044" y="51447"/>
                  </a:lnTo>
                  <a:lnTo>
                    <a:pt x="201371" y="55714"/>
                  </a:lnTo>
                  <a:lnTo>
                    <a:pt x="206540" y="51612"/>
                  </a:lnTo>
                  <a:lnTo>
                    <a:pt x="209816" y="45897"/>
                  </a:lnTo>
                  <a:lnTo>
                    <a:pt x="211048" y="39370"/>
                  </a:lnTo>
                  <a:close/>
                </a:path>
                <a:path w="240665" h="80645">
                  <a:moveTo>
                    <a:pt x="240360" y="24688"/>
                  </a:moveTo>
                  <a:lnTo>
                    <a:pt x="234035" y="20548"/>
                  </a:lnTo>
                  <a:lnTo>
                    <a:pt x="231787" y="19939"/>
                  </a:lnTo>
                  <a:lnTo>
                    <a:pt x="233959" y="15811"/>
                  </a:lnTo>
                  <a:lnTo>
                    <a:pt x="233527" y="11938"/>
                  </a:lnTo>
                  <a:lnTo>
                    <a:pt x="233235" y="8597"/>
                  </a:lnTo>
                  <a:lnTo>
                    <a:pt x="229349" y="9182"/>
                  </a:lnTo>
                  <a:lnTo>
                    <a:pt x="229984" y="12369"/>
                  </a:lnTo>
                  <a:lnTo>
                    <a:pt x="230492" y="15557"/>
                  </a:lnTo>
                  <a:lnTo>
                    <a:pt x="229438" y="18135"/>
                  </a:lnTo>
                  <a:lnTo>
                    <a:pt x="228523" y="20764"/>
                  </a:lnTo>
                  <a:lnTo>
                    <a:pt x="225285" y="22059"/>
                  </a:lnTo>
                  <a:lnTo>
                    <a:pt x="217195" y="29159"/>
                  </a:lnTo>
                  <a:lnTo>
                    <a:pt x="215392" y="37236"/>
                  </a:lnTo>
                  <a:lnTo>
                    <a:pt x="218338" y="43357"/>
                  </a:lnTo>
                  <a:lnTo>
                    <a:pt x="216001" y="36969"/>
                  </a:lnTo>
                  <a:lnTo>
                    <a:pt x="218681" y="29616"/>
                  </a:lnTo>
                  <a:lnTo>
                    <a:pt x="219773" y="28841"/>
                  </a:lnTo>
                  <a:lnTo>
                    <a:pt x="219354" y="30975"/>
                  </a:lnTo>
                  <a:lnTo>
                    <a:pt x="225526" y="31407"/>
                  </a:lnTo>
                  <a:lnTo>
                    <a:pt x="233489" y="33934"/>
                  </a:lnTo>
                  <a:lnTo>
                    <a:pt x="233502" y="41376"/>
                  </a:lnTo>
                  <a:lnTo>
                    <a:pt x="235140" y="33705"/>
                  </a:lnTo>
                  <a:lnTo>
                    <a:pt x="226441" y="28689"/>
                  </a:lnTo>
                  <a:lnTo>
                    <a:pt x="221640" y="27495"/>
                  </a:lnTo>
                  <a:lnTo>
                    <a:pt x="223786" y="25958"/>
                  </a:lnTo>
                  <a:lnTo>
                    <a:pt x="226161" y="24117"/>
                  </a:lnTo>
                  <a:lnTo>
                    <a:pt x="229908" y="23253"/>
                  </a:lnTo>
                  <a:lnTo>
                    <a:pt x="233083" y="23329"/>
                  </a:lnTo>
                  <a:lnTo>
                    <a:pt x="238594" y="24701"/>
                  </a:lnTo>
                  <a:lnTo>
                    <a:pt x="238188" y="29845"/>
                  </a:lnTo>
                  <a:lnTo>
                    <a:pt x="240360" y="246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1" name="object 51">
              <a:extLst>
                <a:ext uri="{FF2B5EF4-FFF2-40B4-BE49-F238E27FC236}">
                  <a16:creationId xmlns:a16="http://schemas.microsoft.com/office/drawing/2014/main" id="{FA9F2D6C-234A-A40F-8454-96B15E9CACA8}"/>
                </a:ext>
              </a:extLst>
            </p:cNvPr>
            <p:cNvSpPr/>
            <p:nvPr/>
          </p:nvSpPr>
          <p:spPr>
            <a:xfrm>
              <a:off x="7528938" y="5579357"/>
              <a:ext cx="22225" cy="22860"/>
            </a:xfrm>
            <a:custGeom>
              <a:avLst/>
              <a:gdLst/>
              <a:ahLst/>
              <a:cxnLst/>
              <a:rect l="l" t="t" r="r" b="b"/>
              <a:pathLst>
                <a:path w="22225" h="22860">
                  <a:moveTo>
                    <a:pt x="13944" y="0"/>
                  </a:moveTo>
                  <a:lnTo>
                    <a:pt x="11036" y="0"/>
                  </a:lnTo>
                  <a:lnTo>
                    <a:pt x="10540" y="50"/>
                  </a:lnTo>
                  <a:lnTo>
                    <a:pt x="1244" y="7696"/>
                  </a:lnTo>
                  <a:lnTo>
                    <a:pt x="419" y="9309"/>
                  </a:lnTo>
                  <a:lnTo>
                    <a:pt x="0" y="10960"/>
                  </a:lnTo>
                  <a:lnTo>
                    <a:pt x="0" y="15557"/>
                  </a:lnTo>
                  <a:lnTo>
                    <a:pt x="1257" y="18084"/>
                  </a:lnTo>
                  <a:lnTo>
                    <a:pt x="3759" y="20205"/>
                  </a:lnTo>
                  <a:lnTo>
                    <a:pt x="5600" y="21691"/>
                  </a:lnTo>
                  <a:lnTo>
                    <a:pt x="8407" y="22428"/>
                  </a:lnTo>
                  <a:lnTo>
                    <a:pt x="12166" y="22428"/>
                  </a:lnTo>
                  <a:lnTo>
                    <a:pt x="16687" y="22428"/>
                  </a:lnTo>
                  <a:lnTo>
                    <a:pt x="19646" y="21094"/>
                  </a:lnTo>
                  <a:lnTo>
                    <a:pt x="21551" y="17398"/>
                  </a:lnTo>
                  <a:lnTo>
                    <a:pt x="21805" y="16509"/>
                  </a:lnTo>
                  <a:lnTo>
                    <a:pt x="21805" y="14363"/>
                  </a:lnTo>
                  <a:lnTo>
                    <a:pt x="21221" y="13284"/>
                  </a:lnTo>
                  <a:lnTo>
                    <a:pt x="18656" y="11607"/>
                  </a:lnTo>
                  <a:lnTo>
                    <a:pt x="16535" y="11150"/>
                  </a:lnTo>
                  <a:lnTo>
                    <a:pt x="11569" y="11150"/>
                  </a:lnTo>
                  <a:lnTo>
                    <a:pt x="10248" y="11328"/>
                  </a:lnTo>
                  <a:lnTo>
                    <a:pt x="9372" y="11950"/>
                  </a:lnTo>
                  <a:lnTo>
                    <a:pt x="9194" y="12204"/>
                  </a:lnTo>
                  <a:lnTo>
                    <a:pt x="9131" y="13182"/>
                  </a:lnTo>
                  <a:lnTo>
                    <a:pt x="9220" y="13487"/>
                  </a:lnTo>
                  <a:lnTo>
                    <a:pt x="9740" y="14236"/>
                  </a:lnTo>
                  <a:lnTo>
                    <a:pt x="10198" y="14465"/>
                  </a:lnTo>
                  <a:lnTo>
                    <a:pt x="10756" y="14465"/>
                  </a:lnTo>
                  <a:lnTo>
                    <a:pt x="12649" y="14325"/>
                  </a:lnTo>
                  <a:lnTo>
                    <a:pt x="16230" y="14300"/>
                  </a:lnTo>
                  <a:lnTo>
                    <a:pt x="17805" y="14617"/>
                  </a:lnTo>
                  <a:lnTo>
                    <a:pt x="18402" y="15303"/>
                  </a:lnTo>
                  <a:lnTo>
                    <a:pt x="18516" y="15557"/>
                  </a:lnTo>
                  <a:lnTo>
                    <a:pt x="18491" y="16128"/>
                  </a:lnTo>
                  <a:lnTo>
                    <a:pt x="18351" y="16586"/>
                  </a:lnTo>
                  <a:lnTo>
                    <a:pt x="18059" y="17017"/>
                  </a:lnTo>
                  <a:lnTo>
                    <a:pt x="18046" y="17144"/>
                  </a:lnTo>
                  <a:lnTo>
                    <a:pt x="17703" y="17691"/>
                  </a:lnTo>
                  <a:lnTo>
                    <a:pt x="17576" y="17805"/>
                  </a:lnTo>
                  <a:lnTo>
                    <a:pt x="17411" y="18059"/>
                  </a:lnTo>
                  <a:lnTo>
                    <a:pt x="17195" y="18135"/>
                  </a:lnTo>
                  <a:lnTo>
                    <a:pt x="16433" y="18605"/>
                  </a:lnTo>
                  <a:lnTo>
                    <a:pt x="16294" y="18630"/>
                  </a:lnTo>
                  <a:lnTo>
                    <a:pt x="15100" y="19075"/>
                  </a:lnTo>
                  <a:lnTo>
                    <a:pt x="13665" y="19303"/>
                  </a:lnTo>
                  <a:lnTo>
                    <a:pt x="9347" y="19303"/>
                  </a:lnTo>
                  <a:lnTo>
                    <a:pt x="3289" y="13639"/>
                  </a:lnTo>
                  <a:lnTo>
                    <a:pt x="3289" y="12242"/>
                  </a:lnTo>
                  <a:lnTo>
                    <a:pt x="3352" y="11633"/>
                  </a:lnTo>
                  <a:lnTo>
                    <a:pt x="12026" y="3149"/>
                  </a:lnTo>
                  <a:lnTo>
                    <a:pt x="12763" y="3352"/>
                  </a:lnTo>
                  <a:lnTo>
                    <a:pt x="13271" y="3670"/>
                  </a:lnTo>
                  <a:lnTo>
                    <a:pt x="13436" y="3797"/>
                  </a:lnTo>
                  <a:lnTo>
                    <a:pt x="13995" y="4546"/>
                  </a:lnTo>
                  <a:lnTo>
                    <a:pt x="14465" y="5511"/>
                  </a:lnTo>
                  <a:lnTo>
                    <a:pt x="14985" y="5829"/>
                  </a:lnTo>
                  <a:lnTo>
                    <a:pt x="16205" y="5829"/>
                  </a:lnTo>
                  <a:lnTo>
                    <a:pt x="16598" y="5651"/>
                  </a:lnTo>
                  <a:lnTo>
                    <a:pt x="17183" y="4978"/>
                  </a:lnTo>
                  <a:lnTo>
                    <a:pt x="17310" y="4660"/>
                  </a:lnTo>
                  <a:lnTo>
                    <a:pt x="17310" y="3936"/>
                  </a:lnTo>
                  <a:lnTo>
                    <a:pt x="17157" y="3505"/>
                  </a:lnTo>
                  <a:lnTo>
                    <a:pt x="16865" y="3060"/>
                  </a:lnTo>
                  <a:lnTo>
                    <a:pt x="15722" y="1028"/>
                  </a:lnTo>
                  <a:lnTo>
                    <a:pt x="139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2" name="object 52">
              <a:extLst>
                <a:ext uri="{FF2B5EF4-FFF2-40B4-BE49-F238E27FC236}">
                  <a16:creationId xmlns:a16="http://schemas.microsoft.com/office/drawing/2014/main" id="{0D46F2A7-F392-E5B3-57B0-7FBF07A4E39A}"/>
                </a:ext>
              </a:extLst>
            </p:cNvPr>
            <p:cNvSpPr/>
            <p:nvPr/>
          </p:nvSpPr>
          <p:spPr>
            <a:xfrm>
              <a:off x="7528938" y="5579357"/>
              <a:ext cx="22225" cy="22860"/>
            </a:xfrm>
            <a:custGeom>
              <a:avLst/>
              <a:gdLst/>
              <a:ahLst/>
              <a:cxnLst/>
              <a:rect l="l" t="t" r="r" b="b"/>
              <a:pathLst>
                <a:path w="22225" h="22860">
                  <a:moveTo>
                    <a:pt x="12166" y="22428"/>
                  </a:moveTo>
                  <a:lnTo>
                    <a:pt x="8407" y="22428"/>
                  </a:lnTo>
                  <a:lnTo>
                    <a:pt x="5600" y="21691"/>
                  </a:lnTo>
                  <a:lnTo>
                    <a:pt x="3759" y="20205"/>
                  </a:lnTo>
                  <a:lnTo>
                    <a:pt x="1257" y="18084"/>
                  </a:lnTo>
                  <a:lnTo>
                    <a:pt x="0" y="15557"/>
                  </a:lnTo>
                  <a:lnTo>
                    <a:pt x="0" y="12623"/>
                  </a:lnTo>
                  <a:lnTo>
                    <a:pt x="0" y="10960"/>
                  </a:lnTo>
                  <a:lnTo>
                    <a:pt x="419" y="9309"/>
                  </a:lnTo>
                  <a:lnTo>
                    <a:pt x="1244" y="7696"/>
                  </a:lnTo>
                  <a:lnTo>
                    <a:pt x="2095" y="5918"/>
                  </a:lnTo>
                  <a:lnTo>
                    <a:pt x="3263" y="4343"/>
                  </a:lnTo>
                  <a:lnTo>
                    <a:pt x="4787" y="2984"/>
                  </a:lnTo>
                  <a:lnTo>
                    <a:pt x="6286" y="1612"/>
                  </a:lnTo>
                  <a:lnTo>
                    <a:pt x="8051" y="673"/>
                  </a:lnTo>
                  <a:lnTo>
                    <a:pt x="10045" y="165"/>
                  </a:lnTo>
                  <a:lnTo>
                    <a:pt x="10540" y="50"/>
                  </a:lnTo>
                  <a:lnTo>
                    <a:pt x="11036" y="0"/>
                  </a:lnTo>
                  <a:lnTo>
                    <a:pt x="11518" y="0"/>
                  </a:lnTo>
                  <a:lnTo>
                    <a:pt x="13944" y="0"/>
                  </a:lnTo>
                  <a:lnTo>
                    <a:pt x="15722" y="1028"/>
                  </a:lnTo>
                  <a:lnTo>
                    <a:pt x="16865" y="3060"/>
                  </a:lnTo>
                  <a:lnTo>
                    <a:pt x="17157" y="3505"/>
                  </a:lnTo>
                  <a:lnTo>
                    <a:pt x="17310" y="3936"/>
                  </a:lnTo>
                  <a:lnTo>
                    <a:pt x="17310" y="4305"/>
                  </a:lnTo>
                  <a:lnTo>
                    <a:pt x="17310" y="4660"/>
                  </a:lnTo>
                  <a:lnTo>
                    <a:pt x="17183" y="4978"/>
                  </a:lnTo>
                  <a:lnTo>
                    <a:pt x="16941" y="5283"/>
                  </a:lnTo>
                  <a:lnTo>
                    <a:pt x="16598" y="5651"/>
                  </a:lnTo>
                  <a:lnTo>
                    <a:pt x="16205" y="5829"/>
                  </a:lnTo>
                  <a:lnTo>
                    <a:pt x="15722" y="5829"/>
                  </a:lnTo>
                  <a:lnTo>
                    <a:pt x="14985" y="5829"/>
                  </a:lnTo>
                  <a:lnTo>
                    <a:pt x="14465" y="5511"/>
                  </a:lnTo>
                  <a:lnTo>
                    <a:pt x="14173" y="4889"/>
                  </a:lnTo>
                  <a:lnTo>
                    <a:pt x="13995" y="4546"/>
                  </a:lnTo>
                  <a:lnTo>
                    <a:pt x="13741" y="4152"/>
                  </a:lnTo>
                  <a:lnTo>
                    <a:pt x="13563" y="3936"/>
                  </a:lnTo>
                  <a:lnTo>
                    <a:pt x="13436" y="3797"/>
                  </a:lnTo>
                  <a:lnTo>
                    <a:pt x="13271" y="3670"/>
                  </a:lnTo>
                  <a:lnTo>
                    <a:pt x="13144" y="3619"/>
                  </a:lnTo>
                  <a:lnTo>
                    <a:pt x="13017" y="3517"/>
                  </a:lnTo>
                  <a:lnTo>
                    <a:pt x="12814" y="3365"/>
                  </a:lnTo>
                  <a:lnTo>
                    <a:pt x="12344" y="3238"/>
                  </a:lnTo>
                  <a:lnTo>
                    <a:pt x="12128" y="3174"/>
                  </a:lnTo>
                  <a:lnTo>
                    <a:pt x="11607" y="3149"/>
                  </a:lnTo>
                  <a:lnTo>
                    <a:pt x="11315" y="3162"/>
                  </a:lnTo>
                  <a:lnTo>
                    <a:pt x="11188" y="3187"/>
                  </a:lnTo>
                  <a:lnTo>
                    <a:pt x="10515" y="3187"/>
                  </a:lnTo>
                  <a:lnTo>
                    <a:pt x="9613" y="3543"/>
                  </a:lnTo>
                  <a:lnTo>
                    <a:pt x="8470" y="4254"/>
                  </a:lnTo>
                  <a:lnTo>
                    <a:pt x="7594" y="4775"/>
                  </a:lnTo>
                  <a:lnTo>
                    <a:pt x="6667" y="5587"/>
                  </a:lnTo>
                  <a:lnTo>
                    <a:pt x="5676" y="6730"/>
                  </a:lnTo>
                  <a:lnTo>
                    <a:pt x="5562" y="6883"/>
                  </a:lnTo>
                  <a:lnTo>
                    <a:pt x="5384" y="7086"/>
                  </a:lnTo>
                  <a:lnTo>
                    <a:pt x="5206" y="7340"/>
                  </a:lnTo>
                  <a:lnTo>
                    <a:pt x="4216" y="8674"/>
                  </a:lnTo>
                  <a:lnTo>
                    <a:pt x="3606" y="10032"/>
                  </a:lnTo>
                  <a:lnTo>
                    <a:pt x="3390" y="11442"/>
                  </a:lnTo>
                  <a:lnTo>
                    <a:pt x="3327" y="11696"/>
                  </a:lnTo>
                  <a:lnTo>
                    <a:pt x="3314" y="11823"/>
                  </a:lnTo>
                  <a:lnTo>
                    <a:pt x="3289" y="12242"/>
                  </a:lnTo>
                  <a:lnTo>
                    <a:pt x="3289" y="12890"/>
                  </a:lnTo>
                  <a:lnTo>
                    <a:pt x="3289" y="13639"/>
                  </a:lnTo>
                  <a:lnTo>
                    <a:pt x="3454" y="14389"/>
                  </a:lnTo>
                  <a:lnTo>
                    <a:pt x="3759" y="15151"/>
                  </a:lnTo>
                  <a:lnTo>
                    <a:pt x="4470" y="16509"/>
                  </a:lnTo>
                  <a:lnTo>
                    <a:pt x="5473" y="17614"/>
                  </a:lnTo>
                  <a:lnTo>
                    <a:pt x="6819" y="18491"/>
                  </a:lnTo>
                  <a:lnTo>
                    <a:pt x="7632" y="19037"/>
                  </a:lnTo>
                  <a:lnTo>
                    <a:pt x="9347" y="19303"/>
                  </a:lnTo>
                  <a:lnTo>
                    <a:pt x="11963" y="19303"/>
                  </a:lnTo>
                  <a:lnTo>
                    <a:pt x="13665" y="19303"/>
                  </a:lnTo>
                  <a:lnTo>
                    <a:pt x="15100" y="19075"/>
                  </a:lnTo>
                  <a:lnTo>
                    <a:pt x="16294" y="18630"/>
                  </a:lnTo>
                  <a:lnTo>
                    <a:pt x="16433" y="18605"/>
                  </a:lnTo>
                  <a:lnTo>
                    <a:pt x="16852" y="18389"/>
                  </a:lnTo>
                  <a:lnTo>
                    <a:pt x="17094" y="18249"/>
                  </a:lnTo>
                  <a:lnTo>
                    <a:pt x="17297" y="18135"/>
                  </a:lnTo>
                  <a:lnTo>
                    <a:pt x="17538" y="17881"/>
                  </a:lnTo>
                  <a:lnTo>
                    <a:pt x="17652" y="17741"/>
                  </a:lnTo>
                  <a:lnTo>
                    <a:pt x="18046" y="17144"/>
                  </a:lnTo>
                  <a:lnTo>
                    <a:pt x="18059" y="17017"/>
                  </a:lnTo>
                  <a:lnTo>
                    <a:pt x="18351" y="16586"/>
                  </a:lnTo>
                  <a:lnTo>
                    <a:pt x="18491" y="16128"/>
                  </a:lnTo>
                  <a:lnTo>
                    <a:pt x="18516" y="15557"/>
                  </a:lnTo>
                  <a:lnTo>
                    <a:pt x="18478" y="15417"/>
                  </a:lnTo>
                  <a:lnTo>
                    <a:pt x="18338" y="15239"/>
                  </a:lnTo>
                  <a:lnTo>
                    <a:pt x="17805" y="14617"/>
                  </a:lnTo>
                  <a:lnTo>
                    <a:pt x="16230" y="14300"/>
                  </a:lnTo>
                  <a:lnTo>
                    <a:pt x="13601" y="14300"/>
                  </a:lnTo>
                  <a:lnTo>
                    <a:pt x="12649" y="14325"/>
                  </a:lnTo>
                  <a:lnTo>
                    <a:pt x="11683" y="14376"/>
                  </a:lnTo>
                  <a:lnTo>
                    <a:pt x="10756" y="14465"/>
                  </a:lnTo>
                  <a:lnTo>
                    <a:pt x="10198" y="14465"/>
                  </a:lnTo>
                  <a:lnTo>
                    <a:pt x="9740" y="14236"/>
                  </a:lnTo>
                  <a:lnTo>
                    <a:pt x="9410" y="13792"/>
                  </a:lnTo>
                  <a:lnTo>
                    <a:pt x="9220" y="13487"/>
                  </a:lnTo>
                  <a:lnTo>
                    <a:pt x="9131" y="13182"/>
                  </a:lnTo>
                  <a:lnTo>
                    <a:pt x="9131" y="12852"/>
                  </a:lnTo>
                  <a:lnTo>
                    <a:pt x="11569" y="11150"/>
                  </a:lnTo>
                  <a:lnTo>
                    <a:pt x="13715" y="11150"/>
                  </a:lnTo>
                  <a:lnTo>
                    <a:pt x="16535" y="11150"/>
                  </a:lnTo>
                  <a:lnTo>
                    <a:pt x="18656" y="11607"/>
                  </a:lnTo>
                  <a:lnTo>
                    <a:pt x="20065" y="12534"/>
                  </a:lnTo>
                  <a:lnTo>
                    <a:pt x="21221" y="13284"/>
                  </a:lnTo>
                  <a:lnTo>
                    <a:pt x="21805" y="14363"/>
                  </a:lnTo>
                  <a:lnTo>
                    <a:pt x="21805" y="15760"/>
                  </a:lnTo>
                  <a:lnTo>
                    <a:pt x="21805" y="16509"/>
                  </a:lnTo>
                  <a:lnTo>
                    <a:pt x="21551" y="17398"/>
                  </a:lnTo>
                  <a:lnTo>
                    <a:pt x="21031" y="18427"/>
                  </a:lnTo>
                  <a:lnTo>
                    <a:pt x="19646" y="21094"/>
                  </a:lnTo>
                  <a:lnTo>
                    <a:pt x="16687" y="22428"/>
                  </a:lnTo>
                  <a:lnTo>
                    <a:pt x="12166" y="2242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3" name="object 53">
              <a:extLst>
                <a:ext uri="{FF2B5EF4-FFF2-40B4-BE49-F238E27FC236}">
                  <a16:creationId xmlns:a16="http://schemas.microsoft.com/office/drawing/2014/main" id="{3FDA304D-78B0-151C-9DA8-D4108D682ECA}"/>
                </a:ext>
              </a:extLst>
            </p:cNvPr>
            <p:cNvSpPr/>
            <p:nvPr/>
          </p:nvSpPr>
          <p:spPr>
            <a:xfrm>
              <a:off x="7553759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4" name="object 54">
              <a:extLst>
                <a:ext uri="{FF2B5EF4-FFF2-40B4-BE49-F238E27FC236}">
                  <a16:creationId xmlns:a16="http://schemas.microsoft.com/office/drawing/2014/main" id="{700ABF4A-1C8D-73D9-DD0F-F6684BE1F949}"/>
                </a:ext>
              </a:extLst>
            </p:cNvPr>
            <p:cNvSpPr/>
            <p:nvPr/>
          </p:nvSpPr>
          <p:spPr>
            <a:xfrm>
              <a:off x="7553759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6934" y="4025"/>
                  </a:lnTo>
                  <a:lnTo>
                    <a:pt x="5969" y="4648"/>
                  </a:lnTo>
                  <a:lnTo>
                    <a:pt x="5778" y="4800"/>
                  </a:lnTo>
                  <a:lnTo>
                    <a:pt x="5143" y="5295"/>
                  </a:lnTo>
                  <a:lnTo>
                    <a:pt x="4572" y="5854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5" name="object 55">
              <a:extLst>
                <a:ext uri="{FF2B5EF4-FFF2-40B4-BE49-F238E27FC236}">
                  <a16:creationId xmlns:a16="http://schemas.microsoft.com/office/drawing/2014/main" id="{48019AF4-5BED-4F28-E9B4-77974DFA29EC}"/>
                </a:ext>
              </a:extLst>
            </p:cNvPr>
            <p:cNvSpPr/>
            <p:nvPr/>
          </p:nvSpPr>
          <p:spPr>
            <a:xfrm>
              <a:off x="7563709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47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6" name="object 56">
              <a:extLst>
                <a:ext uri="{FF2B5EF4-FFF2-40B4-BE49-F238E27FC236}">
                  <a16:creationId xmlns:a16="http://schemas.microsoft.com/office/drawing/2014/main" id="{3A6F76E7-2F9C-86E7-58CD-98EE4473C9A6}"/>
                </a:ext>
              </a:extLst>
            </p:cNvPr>
            <p:cNvSpPr/>
            <p:nvPr/>
          </p:nvSpPr>
          <p:spPr>
            <a:xfrm>
              <a:off x="7563695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20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403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61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7" name="object 57">
              <a:extLst>
                <a:ext uri="{FF2B5EF4-FFF2-40B4-BE49-F238E27FC236}">
                  <a16:creationId xmlns:a16="http://schemas.microsoft.com/office/drawing/2014/main" id="{B7E7C837-6005-66C8-E0FA-811329F139A1}"/>
                </a:ext>
              </a:extLst>
            </p:cNvPr>
            <p:cNvSpPr/>
            <p:nvPr/>
          </p:nvSpPr>
          <p:spPr>
            <a:xfrm>
              <a:off x="7584332" y="5583928"/>
              <a:ext cx="25400" cy="18415"/>
            </a:xfrm>
            <a:custGeom>
              <a:avLst/>
              <a:gdLst/>
              <a:ahLst/>
              <a:cxnLst/>
              <a:rect l="l" t="t" r="r" b="b"/>
              <a:pathLst>
                <a:path w="25400" h="18414">
                  <a:moveTo>
                    <a:pt x="2471" y="698"/>
                  </a:moveTo>
                  <a:lnTo>
                    <a:pt x="727" y="698"/>
                  </a:lnTo>
                  <a:lnTo>
                    <a:pt x="105" y="1320"/>
                  </a:lnTo>
                  <a:lnTo>
                    <a:pt x="0" y="17373"/>
                  </a:lnTo>
                  <a:lnTo>
                    <a:pt x="181" y="17703"/>
                  </a:lnTo>
                  <a:lnTo>
                    <a:pt x="879" y="18402"/>
                  </a:lnTo>
                  <a:lnTo>
                    <a:pt x="2248" y="18402"/>
                  </a:lnTo>
                  <a:lnTo>
                    <a:pt x="2961" y="17703"/>
                  </a:lnTo>
                  <a:lnTo>
                    <a:pt x="3161" y="17373"/>
                  </a:lnTo>
                  <a:lnTo>
                    <a:pt x="3286" y="8483"/>
                  </a:lnTo>
                  <a:lnTo>
                    <a:pt x="3304" y="6197"/>
                  </a:lnTo>
                  <a:lnTo>
                    <a:pt x="3579" y="5676"/>
                  </a:lnTo>
                  <a:lnTo>
                    <a:pt x="3686" y="5499"/>
                  </a:lnTo>
                  <a:lnTo>
                    <a:pt x="3919" y="5245"/>
                  </a:lnTo>
                  <a:lnTo>
                    <a:pt x="4027" y="4991"/>
                  </a:lnTo>
                  <a:lnTo>
                    <a:pt x="4186" y="4775"/>
                  </a:lnTo>
                  <a:lnTo>
                    <a:pt x="4356" y="4610"/>
                  </a:lnTo>
                  <a:lnTo>
                    <a:pt x="5299" y="3873"/>
                  </a:lnTo>
                  <a:lnTo>
                    <a:pt x="5839" y="3505"/>
                  </a:lnTo>
                  <a:lnTo>
                    <a:pt x="24178" y="3505"/>
                  </a:lnTo>
                  <a:lnTo>
                    <a:pt x="23663" y="2641"/>
                  </a:lnTo>
                  <a:lnTo>
                    <a:pt x="23012" y="2032"/>
                  </a:lnTo>
                  <a:lnTo>
                    <a:pt x="11712" y="2032"/>
                  </a:lnTo>
                  <a:lnTo>
                    <a:pt x="11234" y="1549"/>
                  </a:lnTo>
                  <a:lnTo>
                    <a:pt x="3115" y="1549"/>
                  </a:lnTo>
                  <a:lnTo>
                    <a:pt x="2844" y="1028"/>
                  </a:lnTo>
                  <a:lnTo>
                    <a:pt x="2772" y="889"/>
                  </a:lnTo>
                  <a:lnTo>
                    <a:pt x="2471" y="698"/>
                  </a:lnTo>
                  <a:close/>
                </a:path>
                <a:path w="25400" h="18414">
                  <a:moveTo>
                    <a:pt x="14926" y="3505"/>
                  </a:moveTo>
                  <a:lnTo>
                    <a:pt x="8437" y="3505"/>
                  </a:lnTo>
                  <a:lnTo>
                    <a:pt x="9085" y="3873"/>
                  </a:lnTo>
                  <a:lnTo>
                    <a:pt x="9455" y="4241"/>
                  </a:lnTo>
                  <a:lnTo>
                    <a:pt x="10069" y="4991"/>
                  </a:lnTo>
                  <a:lnTo>
                    <a:pt x="10240" y="5245"/>
                  </a:lnTo>
                  <a:lnTo>
                    <a:pt x="10976" y="6197"/>
                  </a:lnTo>
                  <a:lnTo>
                    <a:pt x="11484" y="7302"/>
                  </a:lnTo>
                  <a:lnTo>
                    <a:pt x="11712" y="8483"/>
                  </a:lnTo>
                  <a:lnTo>
                    <a:pt x="11875" y="8978"/>
                  </a:lnTo>
                  <a:lnTo>
                    <a:pt x="11941" y="9182"/>
                  </a:lnTo>
                  <a:lnTo>
                    <a:pt x="12029" y="10096"/>
                  </a:lnTo>
                  <a:lnTo>
                    <a:pt x="12071" y="14859"/>
                  </a:lnTo>
                  <a:lnTo>
                    <a:pt x="12197" y="17703"/>
                  </a:lnTo>
                  <a:lnTo>
                    <a:pt x="12910" y="18402"/>
                  </a:lnTo>
                  <a:lnTo>
                    <a:pt x="14159" y="18402"/>
                  </a:lnTo>
                  <a:lnTo>
                    <a:pt x="14872" y="17703"/>
                  </a:lnTo>
                  <a:lnTo>
                    <a:pt x="15083" y="17373"/>
                  </a:lnTo>
                  <a:lnTo>
                    <a:pt x="15201" y="8483"/>
                  </a:lnTo>
                  <a:lnTo>
                    <a:pt x="14820" y="6705"/>
                  </a:lnTo>
                  <a:lnTo>
                    <a:pt x="14760" y="6426"/>
                  </a:lnTo>
                  <a:lnTo>
                    <a:pt x="13756" y="4775"/>
                  </a:lnTo>
                  <a:lnTo>
                    <a:pt x="13656" y="4610"/>
                  </a:lnTo>
                  <a:lnTo>
                    <a:pt x="14227" y="4025"/>
                  </a:lnTo>
                  <a:lnTo>
                    <a:pt x="14926" y="3505"/>
                  </a:lnTo>
                  <a:close/>
                </a:path>
                <a:path w="25400" h="18414">
                  <a:moveTo>
                    <a:pt x="24178" y="3505"/>
                  </a:moveTo>
                  <a:lnTo>
                    <a:pt x="19296" y="3505"/>
                  </a:lnTo>
                  <a:lnTo>
                    <a:pt x="20223" y="3873"/>
                  </a:lnTo>
                  <a:lnTo>
                    <a:pt x="20080" y="3873"/>
                  </a:lnTo>
                  <a:lnTo>
                    <a:pt x="21898" y="6197"/>
                  </a:lnTo>
                  <a:lnTo>
                    <a:pt x="21988" y="6426"/>
                  </a:lnTo>
                  <a:lnTo>
                    <a:pt x="22114" y="10833"/>
                  </a:lnTo>
                  <a:lnTo>
                    <a:pt x="21358" y="14859"/>
                  </a:lnTo>
                  <a:lnTo>
                    <a:pt x="21143" y="16129"/>
                  </a:lnTo>
                  <a:lnTo>
                    <a:pt x="21085" y="17373"/>
                  </a:lnTo>
                  <a:lnTo>
                    <a:pt x="21263" y="17703"/>
                  </a:lnTo>
                  <a:lnTo>
                    <a:pt x="22088" y="18402"/>
                  </a:lnTo>
                  <a:lnTo>
                    <a:pt x="23397" y="18402"/>
                  </a:lnTo>
                  <a:lnTo>
                    <a:pt x="23879" y="17957"/>
                  </a:lnTo>
                  <a:lnTo>
                    <a:pt x="24113" y="17703"/>
                  </a:lnTo>
                  <a:lnTo>
                    <a:pt x="24278" y="17373"/>
                  </a:lnTo>
                  <a:lnTo>
                    <a:pt x="24649" y="15125"/>
                  </a:lnTo>
                  <a:lnTo>
                    <a:pt x="25200" y="12306"/>
                  </a:lnTo>
                  <a:lnTo>
                    <a:pt x="25369" y="10833"/>
                  </a:lnTo>
                  <a:lnTo>
                    <a:pt x="25331" y="6197"/>
                  </a:lnTo>
                  <a:lnTo>
                    <a:pt x="25205" y="5676"/>
                  </a:lnTo>
                  <a:lnTo>
                    <a:pt x="25101" y="5245"/>
                  </a:lnTo>
                  <a:lnTo>
                    <a:pt x="24585" y="4241"/>
                  </a:lnTo>
                  <a:lnTo>
                    <a:pt x="24178" y="3505"/>
                  </a:lnTo>
                  <a:close/>
                </a:path>
                <a:path w="25400" h="18414">
                  <a:moveTo>
                    <a:pt x="18539" y="0"/>
                  </a:moveTo>
                  <a:lnTo>
                    <a:pt x="14697" y="0"/>
                  </a:lnTo>
                  <a:lnTo>
                    <a:pt x="13021" y="698"/>
                  </a:lnTo>
                  <a:lnTo>
                    <a:pt x="11712" y="2032"/>
                  </a:lnTo>
                  <a:lnTo>
                    <a:pt x="23012" y="2032"/>
                  </a:lnTo>
                  <a:lnTo>
                    <a:pt x="22660" y="1701"/>
                  </a:lnTo>
                  <a:lnTo>
                    <a:pt x="21364" y="1028"/>
                  </a:lnTo>
                  <a:lnTo>
                    <a:pt x="19942" y="330"/>
                  </a:lnTo>
                  <a:lnTo>
                    <a:pt x="18539" y="0"/>
                  </a:lnTo>
                  <a:close/>
                </a:path>
                <a:path w="25400" h="18414">
                  <a:moveTo>
                    <a:pt x="8842" y="0"/>
                  </a:moveTo>
                  <a:lnTo>
                    <a:pt x="5756" y="0"/>
                  </a:lnTo>
                  <a:lnTo>
                    <a:pt x="3950" y="698"/>
                  </a:lnTo>
                  <a:lnTo>
                    <a:pt x="4186" y="698"/>
                  </a:lnTo>
                  <a:lnTo>
                    <a:pt x="3115" y="1549"/>
                  </a:lnTo>
                  <a:lnTo>
                    <a:pt x="11234" y="1549"/>
                  </a:lnTo>
                  <a:lnTo>
                    <a:pt x="10391" y="698"/>
                  </a:lnTo>
                  <a:lnTo>
                    <a:pt x="88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8" name="object 58">
              <a:extLst>
                <a:ext uri="{FF2B5EF4-FFF2-40B4-BE49-F238E27FC236}">
                  <a16:creationId xmlns:a16="http://schemas.microsoft.com/office/drawing/2014/main" id="{2ABC1B37-EE8B-8179-3C1A-2DFE66446664}"/>
                </a:ext>
              </a:extLst>
            </p:cNvPr>
            <p:cNvSpPr/>
            <p:nvPr/>
          </p:nvSpPr>
          <p:spPr>
            <a:xfrm>
              <a:off x="7584285" y="5583902"/>
              <a:ext cx="26034" cy="19050"/>
            </a:xfrm>
            <a:custGeom>
              <a:avLst/>
              <a:gdLst/>
              <a:ahLst/>
              <a:cxnLst/>
              <a:rect l="l" t="t" r="r" b="b"/>
              <a:pathLst>
                <a:path w="26034" h="19050">
                  <a:moveTo>
                    <a:pt x="24396" y="16979"/>
                  </a:moveTo>
                  <a:lnTo>
                    <a:pt x="24409" y="16814"/>
                  </a:lnTo>
                  <a:lnTo>
                    <a:pt x="24396" y="16979"/>
                  </a:lnTo>
                  <a:close/>
                </a:path>
                <a:path w="26034" h="19050">
                  <a:moveTo>
                    <a:pt x="22758" y="18427"/>
                  </a:moveTo>
                  <a:lnTo>
                    <a:pt x="22339" y="18427"/>
                  </a:lnTo>
                  <a:lnTo>
                    <a:pt x="21971" y="18288"/>
                  </a:lnTo>
                  <a:lnTo>
                    <a:pt x="21640" y="18008"/>
                  </a:lnTo>
                  <a:lnTo>
                    <a:pt x="21310" y="17729"/>
                  </a:lnTo>
                  <a:lnTo>
                    <a:pt x="21132" y="17399"/>
                  </a:lnTo>
                  <a:lnTo>
                    <a:pt x="21132" y="17018"/>
                  </a:lnTo>
                  <a:lnTo>
                    <a:pt x="21132" y="16497"/>
                  </a:lnTo>
                  <a:lnTo>
                    <a:pt x="21424" y="14770"/>
                  </a:lnTo>
                  <a:lnTo>
                    <a:pt x="21971" y="11823"/>
                  </a:lnTo>
                  <a:lnTo>
                    <a:pt x="22161" y="10858"/>
                  </a:lnTo>
                  <a:lnTo>
                    <a:pt x="22250" y="9753"/>
                  </a:lnTo>
                  <a:lnTo>
                    <a:pt x="22250" y="8509"/>
                  </a:lnTo>
                  <a:lnTo>
                    <a:pt x="22250" y="7518"/>
                  </a:lnTo>
                  <a:lnTo>
                    <a:pt x="22085" y="6578"/>
                  </a:lnTo>
                  <a:lnTo>
                    <a:pt x="20561" y="4279"/>
                  </a:lnTo>
                  <a:lnTo>
                    <a:pt x="20015" y="3797"/>
                  </a:lnTo>
                  <a:lnTo>
                    <a:pt x="19024" y="3403"/>
                  </a:lnTo>
                  <a:lnTo>
                    <a:pt x="17576" y="3124"/>
                  </a:lnTo>
                  <a:lnTo>
                    <a:pt x="16764" y="3124"/>
                  </a:lnTo>
                  <a:lnTo>
                    <a:pt x="16319" y="3136"/>
                  </a:lnTo>
                  <a:lnTo>
                    <a:pt x="16116" y="3187"/>
                  </a:lnTo>
                  <a:lnTo>
                    <a:pt x="15557" y="3314"/>
                  </a:lnTo>
                  <a:lnTo>
                    <a:pt x="15328" y="3390"/>
                  </a:lnTo>
                  <a:lnTo>
                    <a:pt x="15201" y="3416"/>
                  </a:lnTo>
                  <a:lnTo>
                    <a:pt x="14973" y="3530"/>
                  </a:lnTo>
                  <a:lnTo>
                    <a:pt x="14617" y="3771"/>
                  </a:lnTo>
                  <a:lnTo>
                    <a:pt x="14274" y="4051"/>
                  </a:lnTo>
                  <a:lnTo>
                    <a:pt x="14046" y="4267"/>
                  </a:lnTo>
                  <a:lnTo>
                    <a:pt x="13843" y="4508"/>
                  </a:lnTo>
                  <a:lnTo>
                    <a:pt x="13703" y="4635"/>
                  </a:lnTo>
                  <a:lnTo>
                    <a:pt x="14808" y="6451"/>
                  </a:lnTo>
                  <a:lnTo>
                    <a:pt x="15354" y="9004"/>
                  </a:lnTo>
                  <a:lnTo>
                    <a:pt x="15354" y="12344"/>
                  </a:lnTo>
                  <a:lnTo>
                    <a:pt x="15354" y="13004"/>
                  </a:lnTo>
                  <a:lnTo>
                    <a:pt x="15328" y="13677"/>
                  </a:lnTo>
                  <a:lnTo>
                    <a:pt x="15290" y="14338"/>
                  </a:lnTo>
                  <a:lnTo>
                    <a:pt x="15240" y="15151"/>
                  </a:lnTo>
                  <a:lnTo>
                    <a:pt x="15214" y="15963"/>
                  </a:lnTo>
                  <a:lnTo>
                    <a:pt x="15214" y="16789"/>
                  </a:lnTo>
                  <a:lnTo>
                    <a:pt x="15201" y="17233"/>
                  </a:lnTo>
                  <a:lnTo>
                    <a:pt x="15036" y="17614"/>
                  </a:lnTo>
                  <a:lnTo>
                    <a:pt x="14719" y="17919"/>
                  </a:lnTo>
                  <a:lnTo>
                    <a:pt x="14414" y="18224"/>
                  </a:lnTo>
                  <a:lnTo>
                    <a:pt x="14020" y="18364"/>
                  </a:lnTo>
                  <a:lnTo>
                    <a:pt x="13576" y="18364"/>
                  </a:lnTo>
                  <a:lnTo>
                    <a:pt x="13119" y="18364"/>
                  </a:lnTo>
                  <a:lnTo>
                    <a:pt x="11925" y="16789"/>
                  </a:lnTo>
                  <a:lnTo>
                    <a:pt x="11950" y="15951"/>
                  </a:lnTo>
                  <a:lnTo>
                    <a:pt x="11988" y="15138"/>
                  </a:lnTo>
                  <a:lnTo>
                    <a:pt x="12026" y="14351"/>
                  </a:lnTo>
                  <a:lnTo>
                    <a:pt x="12077" y="13563"/>
                  </a:lnTo>
                  <a:lnTo>
                    <a:pt x="12103" y="12801"/>
                  </a:lnTo>
                  <a:lnTo>
                    <a:pt x="12103" y="12052"/>
                  </a:lnTo>
                  <a:lnTo>
                    <a:pt x="12103" y="10388"/>
                  </a:lnTo>
                  <a:lnTo>
                    <a:pt x="11988" y="9207"/>
                  </a:lnTo>
                  <a:lnTo>
                    <a:pt x="11760" y="8509"/>
                  </a:lnTo>
                  <a:lnTo>
                    <a:pt x="11531" y="7327"/>
                  </a:lnTo>
                  <a:lnTo>
                    <a:pt x="11023" y="6223"/>
                  </a:lnTo>
                  <a:lnTo>
                    <a:pt x="10248" y="5219"/>
                  </a:lnTo>
                  <a:lnTo>
                    <a:pt x="10058" y="4927"/>
                  </a:lnTo>
                  <a:lnTo>
                    <a:pt x="9931" y="4800"/>
                  </a:lnTo>
                  <a:lnTo>
                    <a:pt x="9461" y="4216"/>
                  </a:lnTo>
                  <a:lnTo>
                    <a:pt x="9080" y="3848"/>
                  </a:lnTo>
                  <a:lnTo>
                    <a:pt x="8763" y="3670"/>
                  </a:lnTo>
                  <a:lnTo>
                    <a:pt x="8128" y="3340"/>
                  </a:lnTo>
                  <a:lnTo>
                    <a:pt x="7848" y="3225"/>
                  </a:lnTo>
                  <a:lnTo>
                    <a:pt x="7543" y="3162"/>
                  </a:lnTo>
                  <a:lnTo>
                    <a:pt x="7251" y="3162"/>
                  </a:lnTo>
                  <a:lnTo>
                    <a:pt x="6819" y="3187"/>
                  </a:lnTo>
                  <a:lnTo>
                    <a:pt x="6388" y="3276"/>
                  </a:lnTo>
                  <a:lnTo>
                    <a:pt x="5905" y="3517"/>
                  </a:lnTo>
                  <a:lnTo>
                    <a:pt x="5346" y="3898"/>
                  </a:lnTo>
                  <a:lnTo>
                    <a:pt x="4495" y="4546"/>
                  </a:lnTo>
                  <a:lnTo>
                    <a:pt x="4102" y="4927"/>
                  </a:lnTo>
                  <a:lnTo>
                    <a:pt x="4064" y="5092"/>
                  </a:lnTo>
                  <a:lnTo>
                    <a:pt x="4013" y="5219"/>
                  </a:lnTo>
                  <a:lnTo>
                    <a:pt x="3733" y="5524"/>
                  </a:lnTo>
                  <a:lnTo>
                    <a:pt x="3543" y="5842"/>
                  </a:lnTo>
                  <a:lnTo>
                    <a:pt x="3352" y="6159"/>
                  </a:lnTo>
                  <a:lnTo>
                    <a:pt x="3263" y="16852"/>
                  </a:lnTo>
                  <a:lnTo>
                    <a:pt x="3263" y="17284"/>
                  </a:lnTo>
                  <a:lnTo>
                    <a:pt x="3086" y="17653"/>
                  </a:lnTo>
                  <a:lnTo>
                    <a:pt x="2768" y="17970"/>
                  </a:lnTo>
                  <a:lnTo>
                    <a:pt x="2451" y="18275"/>
                  </a:lnTo>
                  <a:lnTo>
                    <a:pt x="2057" y="18427"/>
                  </a:lnTo>
                  <a:lnTo>
                    <a:pt x="1612" y="18427"/>
                  </a:lnTo>
                  <a:lnTo>
                    <a:pt x="1168" y="18427"/>
                  </a:lnTo>
                  <a:lnTo>
                    <a:pt x="774" y="18275"/>
                  </a:lnTo>
                  <a:lnTo>
                    <a:pt x="469" y="17970"/>
                  </a:lnTo>
                  <a:lnTo>
                    <a:pt x="152" y="17653"/>
                  </a:lnTo>
                  <a:lnTo>
                    <a:pt x="0" y="17284"/>
                  </a:lnTo>
                  <a:lnTo>
                    <a:pt x="0" y="16852"/>
                  </a:lnTo>
                  <a:lnTo>
                    <a:pt x="0" y="2159"/>
                  </a:lnTo>
                  <a:lnTo>
                    <a:pt x="0" y="1727"/>
                  </a:lnTo>
                  <a:lnTo>
                    <a:pt x="152" y="1346"/>
                  </a:lnTo>
                  <a:lnTo>
                    <a:pt x="469" y="1041"/>
                  </a:lnTo>
                  <a:lnTo>
                    <a:pt x="774" y="723"/>
                  </a:lnTo>
                  <a:lnTo>
                    <a:pt x="1168" y="584"/>
                  </a:lnTo>
                  <a:lnTo>
                    <a:pt x="1612" y="584"/>
                  </a:lnTo>
                  <a:lnTo>
                    <a:pt x="2298" y="584"/>
                  </a:lnTo>
                  <a:lnTo>
                    <a:pt x="2819" y="914"/>
                  </a:lnTo>
                  <a:lnTo>
                    <a:pt x="3162" y="1574"/>
                  </a:lnTo>
                  <a:lnTo>
                    <a:pt x="4457" y="546"/>
                  </a:lnTo>
                  <a:lnTo>
                    <a:pt x="5803" y="25"/>
                  </a:lnTo>
                  <a:lnTo>
                    <a:pt x="7188" y="25"/>
                  </a:lnTo>
                  <a:lnTo>
                    <a:pt x="8890" y="25"/>
                  </a:lnTo>
                  <a:lnTo>
                    <a:pt x="10426" y="711"/>
                  </a:lnTo>
                  <a:lnTo>
                    <a:pt x="11760" y="2057"/>
                  </a:lnTo>
                  <a:lnTo>
                    <a:pt x="13106" y="685"/>
                  </a:lnTo>
                  <a:lnTo>
                    <a:pt x="14808" y="0"/>
                  </a:lnTo>
                  <a:lnTo>
                    <a:pt x="16865" y="0"/>
                  </a:lnTo>
                  <a:lnTo>
                    <a:pt x="18478" y="0"/>
                  </a:lnTo>
                  <a:lnTo>
                    <a:pt x="25501" y="6731"/>
                  </a:lnTo>
                  <a:lnTo>
                    <a:pt x="25501" y="8280"/>
                  </a:lnTo>
                  <a:lnTo>
                    <a:pt x="25501" y="10121"/>
                  </a:lnTo>
                  <a:lnTo>
                    <a:pt x="25247" y="12331"/>
                  </a:lnTo>
                  <a:lnTo>
                    <a:pt x="24739" y="14884"/>
                  </a:lnTo>
                  <a:lnTo>
                    <a:pt x="24536" y="16154"/>
                  </a:lnTo>
                  <a:lnTo>
                    <a:pt x="24409" y="16814"/>
                  </a:lnTo>
                  <a:lnTo>
                    <a:pt x="24371" y="17284"/>
                  </a:lnTo>
                  <a:lnTo>
                    <a:pt x="24218" y="17665"/>
                  </a:lnTo>
                  <a:lnTo>
                    <a:pt x="23926" y="17983"/>
                  </a:lnTo>
                  <a:lnTo>
                    <a:pt x="23596" y="18288"/>
                  </a:lnTo>
                  <a:lnTo>
                    <a:pt x="23202" y="18427"/>
                  </a:lnTo>
                  <a:lnTo>
                    <a:pt x="22758" y="1842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9" name="object 59">
              <a:extLst>
                <a:ext uri="{FF2B5EF4-FFF2-40B4-BE49-F238E27FC236}">
                  <a16:creationId xmlns:a16="http://schemas.microsoft.com/office/drawing/2014/main" id="{4D340B3F-A324-E21D-3CC8-60937B67542A}"/>
                </a:ext>
              </a:extLst>
            </p:cNvPr>
            <p:cNvSpPr/>
            <p:nvPr/>
          </p:nvSpPr>
          <p:spPr>
            <a:xfrm>
              <a:off x="7613850" y="5583928"/>
              <a:ext cx="25400" cy="18415"/>
            </a:xfrm>
            <a:custGeom>
              <a:avLst/>
              <a:gdLst/>
              <a:ahLst/>
              <a:cxnLst/>
              <a:rect l="l" t="t" r="r" b="b"/>
              <a:pathLst>
                <a:path w="25400" h="18414">
                  <a:moveTo>
                    <a:pt x="2471" y="698"/>
                  </a:moveTo>
                  <a:lnTo>
                    <a:pt x="727" y="698"/>
                  </a:lnTo>
                  <a:lnTo>
                    <a:pt x="105" y="1320"/>
                  </a:lnTo>
                  <a:lnTo>
                    <a:pt x="0" y="17373"/>
                  </a:lnTo>
                  <a:lnTo>
                    <a:pt x="181" y="17703"/>
                  </a:lnTo>
                  <a:lnTo>
                    <a:pt x="879" y="18402"/>
                  </a:lnTo>
                  <a:lnTo>
                    <a:pt x="2248" y="18402"/>
                  </a:lnTo>
                  <a:lnTo>
                    <a:pt x="2961" y="17703"/>
                  </a:lnTo>
                  <a:lnTo>
                    <a:pt x="3161" y="17373"/>
                  </a:lnTo>
                  <a:lnTo>
                    <a:pt x="3286" y="8483"/>
                  </a:lnTo>
                  <a:lnTo>
                    <a:pt x="3304" y="6197"/>
                  </a:lnTo>
                  <a:lnTo>
                    <a:pt x="3579" y="5676"/>
                  </a:lnTo>
                  <a:lnTo>
                    <a:pt x="3686" y="5499"/>
                  </a:lnTo>
                  <a:lnTo>
                    <a:pt x="3919" y="5245"/>
                  </a:lnTo>
                  <a:lnTo>
                    <a:pt x="4036" y="4991"/>
                  </a:lnTo>
                  <a:lnTo>
                    <a:pt x="4194" y="4775"/>
                  </a:lnTo>
                  <a:lnTo>
                    <a:pt x="4359" y="4610"/>
                  </a:lnTo>
                  <a:lnTo>
                    <a:pt x="5299" y="3873"/>
                  </a:lnTo>
                  <a:lnTo>
                    <a:pt x="5839" y="3505"/>
                  </a:lnTo>
                  <a:lnTo>
                    <a:pt x="24187" y="3505"/>
                  </a:lnTo>
                  <a:lnTo>
                    <a:pt x="23663" y="2641"/>
                  </a:lnTo>
                  <a:lnTo>
                    <a:pt x="23012" y="2032"/>
                  </a:lnTo>
                  <a:lnTo>
                    <a:pt x="11712" y="2032"/>
                  </a:lnTo>
                  <a:lnTo>
                    <a:pt x="11234" y="1549"/>
                  </a:lnTo>
                  <a:lnTo>
                    <a:pt x="3115" y="1549"/>
                  </a:lnTo>
                  <a:lnTo>
                    <a:pt x="2844" y="1028"/>
                  </a:lnTo>
                  <a:lnTo>
                    <a:pt x="2772" y="889"/>
                  </a:lnTo>
                  <a:lnTo>
                    <a:pt x="2471" y="698"/>
                  </a:lnTo>
                  <a:close/>
                </a:path>
                <a:path w="25400" h="18414">
                  <a:moveTo>
                    <a:pt x="14926" y="3505"/>
                  </a:moveTo>
                  <a:lnTo>
                    <a:pt x="8437" y="3505"/>
                  </a:lnTo>
                  <a:lnTo>
                    <a:pt x="9085" y="3873"/>
                  </a:lnTo>
                  <a:lnTo>
                    <a:pt x="9455" y="4241"/>
                  </a:lnTo>
                  <a:lnTo>
                    <a:pt x="10069" y="4991"/>
                  </a:lnTo>
                  <a:lnTo>
                    <a:pt x="10240" y="5245"/>
                  </a:lnTo>
                  <a:lnTo>
                    <a:pt x="10976" y="6197"/>
                  </a:lnTo>
                  <a:lnTo>
                    <a:pt x="11484" y="7302"/>
                  </a:lnTo>
                  <a:lnTo>
                    <a:pt x="11712" y="8483"/>
                  </a:lnTo>
                  <a:lnTo>
                    <a:pt x="11875" y="8978"/>
                  </a:lnTo>
                  <a:lnTo>
                    <a:pt x="11941" y="9182"/>
                  </a:lnTo>
                  <a:lnTo>
                    <a:pt x="12029" y="10096"/>
                  </a:lnTo>
                  <a:lnTo>
                    <a:pt x="12071" y="14859"/>
                  </a:lnTo>
                  <a:lnTo>
                    <a:pt x="12197" y="17703"/>
                  </a:lnTo>
                  <a:lnTo>
                    <a:pt x="12910" y="18402"/>
                  </a:lnTo>
                  <a:lnTo>
                    <a:pt x="14159" y="18402"/>
                  </a:lnTo>
                  <a:lnTo>
                    <a:pt x="14872" y="17703"/>
                  </a:lnTo>
                  <a:lnTo>
                    <a:pt x="15083" y="17373"/>
                  </a:lnTo>
                  <a:lnTo>
                    <a:pt x="15201" y="8483"/>
                  </a:lnTo>
                  <a:lnTo>
                    <a:pt x="14820" y="6705"/>
                  </a:lnTo>
                  <a:lnTo>
                    <a:pt x="14760" y="6426"/>
                  </a:lnTo>
                  <a:lnTo>
                    <a:pt x="13767" y="4775"/>
                  </a:lnTo>
                  <a:lnTo>
                    <a:pt x="13668" y="4610"/>
                  </a:lnTo>
                  <a:lnTo>
                    <a:pt x="13998" y="4241"/>
                  </a:lnTo>
                  <a:lnTo>
                    <a:pt x="14414" y="3873"/>
                  </a:lnTo>
                  <a:lnTo>
                    <a:pt x="14926" y="3505"/>
                  </a:lnTo>
                  <a:close/>
                </a:path>
                <a:path w="25400" h="18414">
                  <a:moveTo>
                    <a:pt x="24187" y="3505"/>
                  </a:moveTo>
                  <a:lnTo>
                    <a:pt x="19300" y="3505"/>
                  </a:lnTo>
                  <a:lnTo>
                    <a:pt x="20239" y="3873"/>
                  </a:lnTo>
                  <a:lnTo>
                    <a:pt x="20091" y="3873"/>
                  </a:lnTo>
                  <a:lnTo>
                    <a:pt x="21898" y="6197"/>
                  </a:lnTo>
                  <a:lnTo>
                    <a:pt x="21988" y="6426"/>
                  </a:lnTo>
                  <a:lnTo>
                    <a:pt x="22114" y="10833"/>
                  </a:lnTo>
                  <a:lnTo>
                    <a:pt x="21359" y="14859"/>
                  </a:lnTo>
                  <a:lnTo>
                    <a:pt x="21153" y="16129"/>
                  </a:lnTo>
                  <a:lnTo>
                    <a:pt x="21098" y="17373"/>
                  </a:lnTo>
                  <a:lnTo>
                    <a:pt x="21263" y="17703"/>
                  </a:lnTo>
                  <a:lnTo>
                    <a:pt x="22088" y="18402"/>
                  </a:lnTo>
                  <a:lnTo>
                    <a:pt x="23397" y="18402"/>
                  </a:lnTo>
                  <a:lnTo>
                    <a:pt x="23879" y="17957"/>
                  </a:lnTo>
                  <a:lnTo>
                    <a:pt x="24113" y="17703"/>
                  </a:lnTo>
                  <a:lnTo>
                    <a:pt x="24278" y="17373"/>
                  </a:lnTo>
                  <a:lnTo>
                    <a:pt x="24649" y="15125"/>
                  </a:lnTo>
                  <a:lnTo>
                    <a:pt x="25200" y="12306"/>
                  </a:lnTo>
                  <a:lnTo>
                    <a:pt x="25369" y="10833"/>
                  </a:lnTo>
                  <a:lnTo>
                    <a:pt x="25331" y="6197"/>
                  </a:lnTo>
                  <a:lnTo>
                    <a:pt x="25205" y="5676"/>
                  </a:lnTo>
                  <a:lnTo>
                    <a:pt x="25101" y="5245"/>
                  </a:lnTo>
                  <a:lnTo>
                    <a:pt x="24594" y="4241"/>
                  </a:lnTo>
                  <a:lnTo>
                    <a:pt x="24187" y="3505"/>
                  </a:lnTo>
                  <a:close/>
                </a:path>
                <a:path w="25400" h="18414">
                  <a:moveTo>
                    <a:pt x="18540" y="0"/>
                  </a:moveTo>
                  <a:lnTo>
                    <a:pt x="14697" y="0"/>
                  </a:lnTo>
                  <a:lnTo>
                    <a:pt x="13021" y="698"/>
                  </a:lnTo>
                  <a:lnTo>
                    <a:pt x="11712" y="2032"/>
                  </a:lnTo>
                  <a:lnTo>
                    <a:pt x="23012" y="2032"/>
                  </a:lnTo>
                  <a:lnTo>
                    <a:pt x="22660" y="1701"/>
                  </a:lnTo>
                  <a:lnTo>
                    <a:pt x="21364" y="1028"/>
                  </a:lnTo>
                  <a:lnTo>
                    <a:pt x="19955" y="330"/>
                  </a:lnTo>
                  <a:lnTo>
                    <a:pt x="18540" y="0"/>
                  </a:lnTo>
                  <a:close/>
                </a:path>
                <a:path w="25400" h="18414">
                  <a:moveTo>
                    <a:pt x="8855" y="0"/>
                  </a:moveTo>
                  <a:lnTo>
                    <a:pt x="5756" y="0"/>
                  </a:lnTo>
                  <a:lnTo>
                    <a:pt x="3950" y="698"/>
                  </a:lnTo>
                  <a:lnTo>
                    <a:pt x="4186" y="698"/>
                  </a:lnTo>
                  <a:lnTo>
                    <a:pt x="3115" y="1549"/>
                  </a:lnTo>
                  <a:lnTo>
                    <a:pt x="11234" y="1549"/>
                  </a:lnTo>
                  <a:lnTo>
                    <a:pt x="10391" y="698"/>
                  </a:lnTo>
                  <a:lnTo>
                    <a:pt x="8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0" name="object 60">
              <a:extLst>
                <a:ext uri="{FF2B5EF4-FFF2-40B4-BE49-F238E27FC236}">
                  <a16:creationId xmlns:a16="http://schemas.microsoft.com/office/drawing/2014/main" id="{8612DE44-BCAC-0FE7-0D31-D7EEFA296EB2}"/>
                </a:ext>
              </a:extLst>
            </p:cNvPr>
            <p:cNvSpPr/>
            <p:nvPr/>
          </p:nvSpPr>
          <p:spPr>
            <a:xfrm>
              <a:off x="7613803" y="5583902"/>
              <a:ext cx="26034" cy="19050"/>
            </a:xfrm>
            <a:custGeom>
              <a:avLst/>
              <a:gdLst/>
              <a:ahLst/>
              <a:cxnLst/>
              <a:rect l="l" t="t" r="r" b="b"/>
              <a:pathLst>
                <a:path w="26034" h="19050">
                  <a:moveTo>
                    <a:pt x="24396" y="16979"/>
                  </a:moveTo>
                  <a:lnTo>
                    <a:pt x="24409" y="16814"/>
                  </a:lnTo>
                  <a:lnTo>
                    <a:pt x="24396" y="16979"/>
                  </a:lnTo>
                  <a:close/>
                </a:path>
                <a:path w="26034" h="19050">
                  <a:moveTo>
                    <a:pt x="22758" y="18427"/>
                  </a:moveTo>
                  <a:lnTo>
                    <a:pt x="22352" y="18427"/>
                  </a:lnTo>
                  <a:lnTo>
                    <a:pt x="21971" y="18288"/>
                  </a:lnTo>
                  <a:lnTo>
                    <a:pt x="21640" y="18008"/>
                  </a:lnTo>
                  <a:lnTo>
                    <a:pt x="21310" y="17729"/>
                  </a:lnTo>
                  <a:lnTo>
                    <a:pt x="21145" y="17399"/>
                  </a:lnTo>
                  <a:lnTo>
                    <a:pt x="21145" y="17018"/>
                  </a:lnTo>
                  <a:lnTo>
                    <a:pt x="21145" y="16497"/>
                  </a:lnTo>
                  <a:lnTo>
                    <a:pt x="21424" y="14770"/>
                  </a:lnTo>
                  <a:lnTo>
                    <a:pt x="21971" y="11823"/>
                  </a:lnTo>
                  <a:lnTo>
                    <a:pt x="22161" y="10858"/>
                  </a:lnTo>
                  <a:lnTo>
                    <a:pt x="22250" y="9753"/>
                  </a:lnTo>
                  <a:lnTo>
                    <a:pt x="22250" y="8509"/>
                  </a:lnTo>
                  <a:lnTo>
                    <a:pt x="22250" y="7518"/>
                  </a:lnTo>
                  <a:lnTo>
                    <a:pt x="22085" y="6578"/>
                  </a:lnTo>
                  <a:lnTo>
                    <a:pt x="20561" y="4279"/>
                  </a:lnTo>
                  <a:lnTo>
                    <a:pt x="20027" y="3797"/>
                  </a:lnTo>
                  <a:lnTo>
                    <a:pt x="19024" y="3403"/>
                  </a:lnTo>
                  <a:lnTo>
                    <a:pt x="17576" y="3124"/>
                  </a:lnTo>
                  <a:lnTo>
                    <a:pt x="16776" y="3124"/>
                  </a:lnTo>
                  <a:lnTo>
                    <a:pt x="16319" y="3136"/>
                  </a:lnTo>
                  <a:lnTo>
                    <a:pt x="16116" y="3187"/>
                  </a:lnTo>
                  <a:lnTo>
                    <a:pt x="15570" y="3314"/>
                  </a:lnTo>
                  <a:lnTo>
                    <a:pt x="15328" y="3390"/>
                  </a:lnTo>
                  <a:lnTo>
                    <a:pt x="15201" y="3416"/>
                  </a:lnTo>
                  <a:lnTo>
                    <a:pt x="14973" y="3530"/>
                  </a:lnTo>
                  <a:lnTo>
                    <a:pt x="14617" y="3771"/>
                  </a:lnTo>
                  <a:lnTo>
                    <a:pt x="14274" y="4051"/>
                  </a:lnTo>
                  <a:lnTo>
                    <a:pt x="14046" y="4267"/>
                  </a:lnTo>
                  <a:lnTo>
                    <a:pt x="13843" y="4508"/>
                  </a:lnTo>
                  <a:lnTo>
                    <a:pt x="13716" y="4635"/>
                  </a:lnTo>
                  <a:lnTo>
                    <a:pt x="14808" y="6451"/>
                  </a:lnTo>
                  <a:lnTo>
                    <a:pt x="15354" y="9004"/>
                  </a:lnTo>
                  <a:lnTo>
                    <a:pt x="15354" y="12344"/>
                  </a:lnTo>
                  <a:lnTo>
                    <a:pt x="15354" y="13004"/>
                  </a:lnTo>
                  <a:lnTo>
                    <a:pt x="15328" y="13677"/>
                  </a:lnTo>
                  <a:lnTo>
                    <a:pt x="15290" y="14338"/>
                  </a:lnTo>
                  <a:lnTo>
                    <a:pt x="15240" y="15151"/>
                  </a:lnTo>
                  <a:lnTo>
                    <a:pt x="15214" y="15963"/>
                  </a:lnTo>
                  <a:lnTo>
                    <a:pt x="15214" y="16789"/>
                  </a:lnTo>
                  <a:lnTo>
                    <a:pt x="15201" y="17233"/>
                  </a:lnTo>
                  <a:lnTo>
                    <a:pt x="15036" y="17614"/>
                  </a:lnTo>
                  <a:lnTo>
                    <a:pt x="14719" y="17919"/>
                  </a:lnTo>
                  <a:lnTo>
                    <a:pt x="14414" y="18224"/>
                  </a:lnTo>
                  <a:lnTo>
                    <a:pt x="14020" y="18364"/>
                  </a:lnTo>
                  <a:lnTo>
                    <a:pt x="13576" y="18364"/>
                  </a:lnTo>
                  <a:lnTo>
                    <a:pt x="13131" y="18364"/>
                  </a:lnTo>
                  <a:lnTo>
                    <a:pt x="11925" y="16789"/>
                  </a:lnTo>
                  <a:lnTo>
                    <a:pt x="11950" y="15951"/>
                  </a:lnTo>
                  <a:lnTo>
                    <a:pt x="11988" y="15138"/>
                  </a:lnTo>
                  <a:lnTo>
                    <a:pt x="12026" y="14351"/>
                  </a:lnTo>
                  <a:lnTo>
                    <a:pt x="12077" y="13563"/>
                  </a:lnTo>
                  <a:lnTo>
                    <a:pt x="12103" y="12801"/>
                  </a:lnTo>
                  <a:lnTo>
                    <a:pt x="12103" y="12052"/>
                  </a:lnTo>
                  <a:lnTo>
                    <a:pt x="12103" y="10388"/>
                  </a:lnTo>
                  <a:lnTo>
                    <a:pt x="11988" y="9207"/>
                  </a:lnTo>
                  <a:lnTo>
                    <a:pt x="11760" y="8509"/>
                  </a:lnTo>
                  <a:lnTo>
                    <a:pt x="11531" y="7327"/>
                  </a:lnTo>
                  <a:lnTo>
                    <a:pt x="11023" y="6223"/>
                  </a:lnTo>
                  <a:lnTo>
                    <a:pt x="10248" y="5219"/>
                  </a:lnTo>
                  <a:lnTo>
                    <a:pt x="10058" y="4927"/>
                  </a:lnTo>
                  <a:lnTo>
                    <a:pt x="9931" y="4800"/>
                  </a:lnTo>
                  <a:lnTo>
                    <a:pt x="9461" y="4216"/>
                  </a:lnTo>
                  <a:lnTo>
                    <a:pt x="7543" y="3162"/>
                  </a:lnTo>
                  <a:lnTo>
                    <a:pt x="7251" y="3162"/>
                  </a:lnTo>
                  <a:lnTo>
                    <a:pt x="6819" y="3187"/>
                  </a:lnTo>
                  <a:lnTo>
                    <a:pt x="6388" y="3276"/>
                  </a:lnTo>
                  <a:lnTo>
                    <a:pt x="5905" y="3517"/>
                  </a:lnTo>
                  <a:lnTo>
                    <a:pt x="5346" y="3898"/>
                  </a:lnTo>
                  <a:lnTo>
                    <a:pt x="4495" y="4546"/>
                  </a:lnTo>
                  <a:lnTo>
                    <a:pt x="4114" y="4927"/>
                  </a:lnTo>
                  <a:lnTo>
                    <a:pt x="4064" y="5092"/>
                  </a:lnTo>
                  <a:lnTo>
                    <a:pt x="4013" y="5219"/>
                  </a:lnTo>
                  <a:lnTo>
                    <a:pt x="3733" y="5524"/>
                  </a:lnTo>
                  <a:lnTo>
                    <a:pt x="3543" y="5842"/>
                  </a:lnTo>
                  <a:lnTo>
                    <a:pt x="3352" y="6159"/>
                  </a:lnTo>
                  <a:lnTo>
                    <a:pt x="3263" y="16852"/>
                  </a:lnTo>
                  <a:lnTo>
                    <a:pt x="3263" y="17284"/>
                  </a:lnTo>
                  <a:lnTo>
                    <a:pt x="3086" y="17653"/>
                  </a:lnTo>
                  <a:lnTo>
                    <a:pt x="2768" y="17970"/>
                  </a:lnTo>
                  <a:lnTo>
                    <a:pt x="2451" y="18275"/>
                  </a:lnTo>
                  <a:lnTo>
                    <a:pt x="2057" y="18427"/>
                  </a:lnTo>
                  <a:lnTo>
                    <a:pt x="1612" y="18427"/>
                  </a:lnTo>
                  <a:lnTo>
                    <a:pt x="1168" y="18427"/>
                  </a:lnTo>
                  <a:lnTo>
                    <a:pt x="774" y="18275"/>
                  </a:lnTo>
                  <a:lnTo>
                    <a:pt x="469" y="17970"/>
                  </a:lnTo>
                  <a:lnTo>
                    <a:pt x="152" y="17653"/>
                  </a:lnTo>
                  <a:lnTo>
                    <a:pt x="0" y="17284"/>
                  </a:lnTo>
                  <a:lnTo>
                    <a:pt x="0" y="16852"/>
                  </a:lnTo>
                  <a:lnTo>
                    <a:pt x="0" y="2159"/>
                  </a:lnTo>
                  <a:lnTo>
                    <a:pt x="0" y="1727"/>
                  </a:lnTo>
                  <a:lnTo>
                    <a:pt x="152" y="1346"/>
                  </a:lnTo>
                  <a:lnTo>
                    <a:pt x="469" y="1041"/>
                  </a:lnTo>
                  <a:lnTo>
                    <a:pt x="774" y="723"/>
                  </a:lnTo>
                  <a:lnTo>
                    <a:pt x="1168" y="584"/>
                  </a:lnTo>
                  <a:lnTo>
                    <a:pt x="1612" y="584"/>
                  </a:lnTo>
                  <a:lnTo>
                    <a:pt x="2298" y="584"/>
                  </a:lnTo>
                  <a:lnTo>
                    <a:pt x="2819" y="914"/>
                  </a:lnTo>
                  <a:lnTo>
                    <a:pt x="3162" y="1574"/>
                  </a:lnTo>
                  <a:lnTo>
                    <a:pt x="4457" y="546"/>
                  </a:lnTo>
                  <a:lnTo>
                    <a:pt x="5803" y="25"/>
                  </a:lnTo>
                  <a:lnTo>
                    <a:pt x="7188" y="25"/>
                  </a:lnTo>
                  <a:lnTo>
                    <a:pt x="8902" y="25"/>
                  </a:lnTo>
                  <a:lnTo>
                    <a:pt x="10426" y="711"/>
                  </a:lnTo>
                  <a:lnTo>
                    <a:pt x="11760" y="2057"/>
                  </a:lnTo>
                  <a:lnTo>
                    <a:pt x="13106" y="685"/>
                  </a:lnTo>
                  <a:lnTo>
                    <a:pt x="14808" y="0"/>
                  </a:lnTo>
                  <a:lnTo>
                    <a:pt x="16865" y="0"/>
                  </a:lnTo>
                  <a:lnTo>
                    <a:pt x="18478" y="0"/>
                  </a:lnTo>
                  <a:lnTo>
                    <a:pt x="25501" y="6731"/>
                  </a:lnTo>
                  <a:lnTo>
                    <a:pt x="25501" y="8280"/>
                  </a:lnTo>
                  <a:lnTo>
                    <a:pt x="25501" y="10121"/>
                  </a:lnTo>
                  <a:lnTo>
                    <a:pt x="25247" y="12331"/>
                  </a:lnTo>
                  <a:lnTo>
                    <a:pt x="24739" y="14884"/>
                  </a:lnTo>
                  <a:lnTo>
                    <a:pt x="24536" y="16154"/>
                  </a:lnTo>
                  <a:lnTo>
                    <a:pt x="24422" y="16814"/>
                  </a:lnTo>
                  <a:lnTo>
                    <a:pt x="24371" y="17284"/>
                  </a:lnTo>
                  <a:lnTo>
                    <a:pt x="24218" y="17665"/>
                  </a:lnTo>
                  <a:lnTo>
                    <a:pt x="23926" y="17983"/>
                  </a:lnTo>
                  <a:lnTo>
                    <a:pt x="23596" y="18288"/>
                  </a:lnTo>
                  <a:lnTo>
                    <a:pt x="23202" y="18427"/>
                  </a:lnTo>
                  <a:lnTo>
                    <a:pt x="22758" y="1842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1" name="object 61">
              <a:extLst>
                <a:ext uri="{FF2B5EF4-FFF2-40B4-BE49-F238E27FC236}">
                  <a16:creationId xmlns:a16="http://schemas.microsoft.com/office/drawing/2014/main" id="{0EEBBCC7-EB43-CAE7-8D0D-EC2FE3921CA1}"/>
                </a:ext>
              </a:extLst>
            </p:cNvPr>
            <p:cNvSpPr/>
            <p:nvPr/>
          </p:nvSpPr>
          <p:spPr>
            <a:xfrm>
              <a:off x="7641828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34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2" name="object 62">
              <a:extLst>
                <a:ext uri="{FF2B5EF4-FFF2-40B4-BE49-F238E27FC236}">
                  <a16:creationId xmlns:a16="http://schemas.microsoft.com/office/drawing/2014/main" id="{2D142071-1651-1BAC-AC06-53D559AE4D29}"/>
                </a:ext>
              </a:extLst>
            </p:cNvPr>
            <p:cNvSpPr/>
            <p:nvPr/>
          </p:nvSpPr>
          <p:spPr>
            <a:xfrm>
              <a:off x="7641814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07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390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48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3" name="object 63">
              <a:extLst>
                <a:ext uri="{FF2B5EF4-FFF2-40B4-BE49-F238E27FC236}">
                  <a16:creationId xmlns:a16="http://schemas.microsoft.com/office/drawing/2014/main" id="{91E1002D-CCCA-269F-F783-096C6AB7DF42}"/>
                </a:ext>
              </a:extLst>
            </p:cNvPr>
            <p:cNvSpPr/>
            <p:nvPr/>
          </p:nvSpPr>
          <p:spPr>
            <a:xfrm>
              <a:off x="7661861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4" name="object 64">
              <a:extLst>
                <a:ext uri="{FF2B5EF4-FFF2-40B4-BE49-F238E27FC236}">
                  <a16:creationId xmlns:a16="http://schemas.microsoft.com/office/drawing/2014/main" id="{E255832B-188E-E920-887E-23ACD92CAF8F}"/>
                </a:ext>
              </a:extLst>
            </p:cNvPr>
            <p:cNvSpPr/>
            <p:nvPr/>
          </p:nvSpPr>
          <p:spPr>
            <a:xfrm>
              <a:off x="7661861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5" name="object 65">
              <a:extLst>
                <a:ext uri="{FF2B5EF4-FFF2-40B4-BE49-F238E27FC236}">
                  <a16:creationId xmlns:a16="http://schemas.microsoft.com/office/drawing/2014/main" id="{F01160C6-DD51-0D79-13B1-4C869D572E64}"/>
                </a:ext>
              </a:extLst>
            </p:cNvPr>
            <p:cNvSpPr/>
            <p:nvPr/>
          </p:nvSpPr>
          <p:spPr>
            <a:xfrm>
              <a:off x="7673283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2298" y="12318"/>
                  </a:moveTo>
                  <a:lnTo>
                    <a:pt x="965" y="12318"/>
                  </a:lnTo>
                  <a:lnTo>
                    <a:pt x="508" y="12560"/>
                  </a:lnTo>
                  <a:lnTo>
                    <a:pt x="0" y="13334"/>
                  </a:lnTo>
                  <a:lnTo>
                    <a:pt x="73" y="14604"/>
                  </a:lnTo>
                  <a:lnTo>
                    <a:pt x="5054" y="18567"/>
                  </a:lnTo>
                  <a:lnTo>
                    <a:pt x="8890" y="18567"/>
                  </a:lnTo>
                  <a:lnTo>
                    <a:pt x="10629" y="17932"/>
                  </a:lnTo>
                  <a:lnTo>
                    <a:pt x="11925" y="16675"/>
                  </a:lnTo>
                  <a:lnTo>
                    <a:pt x="12966" y="15620"/>
                  </a:lnTo>
                  <a:lnTo>
                    <a:pt x="13083" y="15328"/>
                  </a:lnTo>
                  <a:lnTo>
                    <a:pt x="5448" y="15328"/>
                  </a:lnTo>
                  <a:lnTo>
                    <a:pt x="4965" y="15125"/>
                  </a:lnTo>
                  <a:lnTo>
                    <a:pt x="4783" y="15125"/>
                  </a:lnTo>
                  <a:lnTo>
                    <a:pt x="4013" y="14604"/>
                  </a:lnTo>
                  <a:lnTo>
                    <a:pt x="3378" y="13919"/>
                  </a:lnTo>
                  <a:lnTo>
                    <a:pt x="3251" y="13728"/>
                  </a:lnTo>
                  <a:lnTo>
                    <a:pt x="3150" y="13538"/>
                  </a:lnTo>
                  <a:lnTo>
                    <a:pt x="2832" y="12712"/>
                  </a:lnTo>
                  <a:lnTo>
                    <a:pt x="2298" y="12318"/>
                  </a:lnTo>
                  <a:close/>
                </a:path>
                <a:path w="13970" h="19050">
                  <a:moveTo>
                    <a:pt x="8064" y="0"/>
                  </a:moveTo>
                  <a:lnTo>
                    <a:pt x="5549" y="0"/>
                  </a:lnTo>
                  <a:lnTo>
                    <a:pt x="4305" y="368"/>
                  </a:lnTo>
                  <a:lnTo>
                    <a:pt x="2044" y="1777"/>
                  </a:lnTo>
                  <a:lnTo>
                    <a:pt x="1231" y="2717"/>
                  </a:lnTo>
                  <a:lnTo>
                    <a:pt x="1014" y="3225"/>
                  </a:lnTo>
                  <a:lnTo>
                    <a:pt x="910" y="3467"/>
                  </a:lnTo>
                  <a:lnTo>
                    <a:pt x="829" y="3657"/>
                  </a:lnTo>
                  <a:lnTo>
                    <a:pt x="4025" y="9651"/>
                  </a:lnTo>
                  <a:lnTo>
                    <a:pt x="4775" y="9905"/>
                  </a:lnTo>
                  <a:lnTo>
                    <a:pt x="5511" y="10121"/>
                  </a:lnTo>
                  <a:lnTo>
                    <a:pt x="6286" y="10286"/>
                  </a:lnTo>
                  <a:lnTo>
                    <a:pt x="8255" y="10833"/>
                  </a:lnTo>
                  <a:lnTo>
                    <a:pt x="9959" y="13919"/>
                  </a:lnTo>
                  <a:lnTo>
                    <a:pt x="9639" y="14452"/>
                  </a:lnTo>
                  <a:lnTo>
                    <a:pt x="8711" y="15125"/>
                  </a:lnTo>
                  <a:lnTo>
                    <a:pt x="8534" y="15125"/>
                  </a:lnTo>
                  <a:lnTo>
                    <a:pt x="8033" y="15328"/>
                  </a:lnTo>
                  <a:lnTo>
                    <a:pt x="13083" y="15328"/>
                  </a:lnTo>
                  <a:lnTo>
                    <a:pt x="13373" y="14604"/>
                  </a:lnTo>
                  <a:lnTo>
                    <a:pt x="13401" y="11455"/>
                  </a:lnTo>
                  <a:lnTo>
                    <a:pt x="13240" y="11036"/>
                  </a:lnTo>
                  <a:lnTo>
                    <a:pt x="13162" y="10833"/>
                  </a:lnTo>
                  <a:lnTo>
                    <a:pt x="9029" y="7785"/>
                  </a:lnTo>
                  <a:lnTo>
                    <a:pt x="8394" y="7581"/>
                  </a:lnTo>
                  <a:lnTo>
                    <a:pt x="6413" y="7111"/>
                  </a:lnTo>
                  <a:lnTo>
                    <a:pt x="5740" y="6921"/>
                  </a:lnTo>
                  <a:lnTo>
                    <a:pt x="4864" y="6616"/>
                  </a:lnTo>
                  <a:lnTo>
                    <a:pt x="4730" y="6616"/>
                  </a:lnTo>
                  <a:lnTo>
                    <a:pt x="3663" y="5905"/>
                  </a:lnTo>
                  <a:lnTo>
                    <a:pt x="3782" y="5587"/>
                  </a:lnTo>
                  <a:lnTo>
                    <a:pt x="3860" y="4813"/>
                  </a:lnTo>
                  <a:lnTo>
                    <a:pt x="4014" y="4571"/>
                  </a:lnTo>
                  <a:lnTo>
                    <a:pt x="4112" y="4419"/>
                  </a:lnTo>
                  <a:lnTo>
                    <a:pt x="4364" y="4114"/>
                  </a:lnTo>
                  <a:lnTo>
                    <a:pt x="4678" y="3873"/>
                  </a:lnTo>
                  <a:lnTo>
                    <a:pt x="5270" y="3467"/>
                  </a:lnTo>
                  <a:lnTo>
                    <a:pt x="5854" y="3225"/>
                  </a:lnTo>
                  <a:lnTo>
                    <a:pt x="12413" y="3225"/>
                  </a:lnTo>
                  <a:lnTo>
                    <a:pt x="12280" y="2857"/>
                  </a:lnTo>
                  <a:lnTo>
                    <a:pt x="11429" y="1777"/>
                  </a:lnTo>
                  <a:lnTo>
                    <a:pt x="10083" y="850"/>
                  </a:lnTo>
                  <a:lnTo>
                    <a:pt x="9268" y="368"/>
                  </a:lnTo>
                  <a:lnTo>
                    <a:pt x="9453" y="368"/>
                  </a:lnTo>
                  <a:lnTo>
                    <a:pt x="8064" y="0"/>
                  </a:lnTo>
                  <a:close/>
                </a:path>
                <a:path w="13970" h="19050">
                  <a:moveTo>
                    <a:pt x="12413" y="3225"/>
                  </a:moveTo>
                  <a:lnTo>
                    <a:pt x="7634" y="3225"/>
                  </a:lnTo>
                  <a:lnTo>
                    <a:pt x="8548" y="3467"/>
                  </a:lnTo>
                  <a:lnTo>
                    <a:pt x="8286" y="3467"/>
                  </a:lnTo>
                  <a:lnTo>
                    <a:pt x="9518" y="4813"/>
                  </a:lnTo>
                  <a:lnTo>
                    <a:pt x="9613" y="5003"/>
                  </a:lnTo>
                  <a:lnTo>
                    <a:pt x="9696" y="5283"/>
                  </a:lnTo>
                  <a:lnTo>
                    <a:pt x="9811" y="5587"/>
                  </a:lnTo>
                  <a:lnTo>
                    <a:pt x="9931" y="5905"/>
                  </a:lnTo>
                  <a:lnTo>
                    <a:pt x="10894" y="6616"/>
                  </a:lnTo>
                  <a:lnTo>
                    <a:pt x="11251" y="6616"/>
                  </a:lnTo>
                  <a:lnTo>
                    <a:pt x="12561" y="5905"/>
                  </a:lnTo>
                  <a:lnTo>
                    <a:pt x="12383" y="5905"/>
                  </a:lnTo>
                  <a:lnTo>
                    <a:pt x="12776" y="5283"/>
                  </a:lnTo>
                  <a:lnTo>
                    <a:pt x="12733" y="4114"/>
                  </a:lnTo>
                  <a:lnTo>
                    <a:pt x="12646" y="3873"/>
                  </a:lnTo>
                  <a:lnTo>
                    <a:pt x="12568" y="3657"/>
                  </a:lnTo>
                  <a:lnTo>
                    <a:pt x="12500" y="3467"/>
                  </a:lnTo>
                  <a:lnTo>
                    <a:pt x="12413" y="3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6" name="object 66">
              <a:extLst>
                <a:ext uri="{FF2B5EF4-FFF2-40B4-BE49-F238E27FC236}">
                  <a16:creationId xmlns:a16="http://schemas.microsoft.com/office/drawing/2014/main" id="{33C324DD-47B5-9A20-4E22-EAC4230E3C64}"/>
                </a:ext>
              </a:extLst>
            </p:cNvPr>
            <p:cNvSpPr/>
            <p:nvPr/>
          </p:nvSpPr>
          <p:spPr>
            <a:xfrm>
              <a:off x="7673169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4178" y="4457"/>
                  </a:moveTo>
                  <a:close/>
                </a:path>
                <a:path w="13970" h="19050">
                  <a:moveTo>
                    <a:pt x="4038" y="6032"/>
                  </a:moveTo>
                  <a:close/>
                </a:path>
                <a:path w="13970" h="19050">
                  <a:moveTo>
                    <a:pt x="6807" y="18567"/>
                  </a:moveTo>
                  <a:lnTo>
                    <a:pt x="5168" y="18567"/>
                  </a:lnTo>
                  <a:lnTo>
                    <a:pt x="3721" y="18148"/>
                  </a:lnTo>
                  <a:lnTo>
                    <a:pt x="38" y="14160"/>
                  </a:lnTo>
                  <a:lnTo>
                    <a:pt x="0" y="14020"/>
                  </a:lnTo>
                  <a:lnTo>
                    <a:pt x="0" y="13868"/>
                  </a:lnTo>
                  <a:lnTo>
                    <a:pt x="0" y="13614"/>
                  </a:lnTo>
                  <a:lnTo>
                    <a:pt x="114" y="13334"/>
                  </a:lnTo>
                  <a:lnTo>
                    <a:pt x="317" y="13030"/>
                  </a:lnTo>
                  <a:lnTo>
                    <a:pt x="622" y="12560"/>
                  </a:lnTo>
                  <a:lnTo>
                    <a:pt x="1079" y="12318"/>
                  </a:lnTo>
                  <a:lnTo>
                    <a:pt x="1663" y="12318"/>
                  </a:lnTo>
                  <a:lnTo>
                    <a:pt x="2412" y="12318"/>
                  </a:lnTo>
                  <a:lnTo>
                    <a:pt x="2946" y="12712"/>
                  </a:lnTo>
                  <a:lnTo>
                    <a:pt x="3238" y="13487"/>
                  </a:lnTo>
                  <a:lnTo>
                    <a:pt x="3365" y="13728"/>
                  </a:lnTo>
                  <a:lnTo>
                    <a:pt x="3492" y="13919"/>
                  </a:lnTo>
                  <a:lnTo>
                    <a:pt x="3644" y="14096"/>
                  </a:lnTo>
                  <a:lnTo>
                    <a:pt x="6184" y="15443"/>
                  </a:lnTo>
                  <a:lnTo>
                    <a:pt x="6896" y="15443"/>
                  </a:lnTo>
                  <a:lnTo>
                    <a:pt x="7594" y="15430"/>
                  </a:lnTo>
                  <a:lnTo>
                    <a:pt x="8178" y="15316"/>
                  </a:lnTo>
                  <a:lnTo>
                    <a:pt x="8648" y="15125"/>
                  </a:lnTo>
                  <a:lnTo>
                    <a:pt x="8966" y="15024"/>
                  </a:lnTo>
                  <a:lnTo>
                    <a:pt x="9220" y="14858"/>
                  </a:lnTo>
                  <a:lnTo>
                    <a:pt x="9486" y="14655"/>
                  </a:lnTo>
                  <a:lnTo>
                    <a:pt x="9753" y="14452"/>
                  </a:lnTo>
                  <a:lnTo>
                    <a:pt x="9893" y="14312"/>
                  </a:lnTo>
                  <a:lnTo>
                    <a:pt x="9956" y="14160"/>
                  </a:lnTo>
                  <a:lnTo>
                    <a:pt x="10058" y="13969"/>
                  </a:lnTo>
                  <a:lnTo>
                    <a:pt x="10248" y="13538"/>
                  </a:lnTo>
                  <a:lnTo>
                    <a:pt x="10299" y="13030"/>
                  </a:lnTo>
                  <a:lnTo>
                    <a:pt x="10198" y="12204"/>
                  </a:lnTo>
                  <a:lnTo>
                    <a:pt x="10058" y="11912"/>
                  </a:lnTo>
                  <a:lnTo>
                    <a:pt x="9880" y="11658"/>
                  </a:lnTo>
                  <a:lnTo>
                    <a:pt x="9651" y="11455"/>
                  </a:lnTo>
                  <a:lnTo>
                    <a:pt x="8889" y="11036"/>
                  </a:lnTo>
                  <a:lnTo>
                    <a:pt x="8762" y="11010"/>
                  </a:lnTo>
                  <a:lnTo>
                    <a:pt x="5626" y="10121"/>
                  </a:lnTo>
                  <a:lnTo>
                    <a:pt x="4889" y="9905"/>
                  </a:lnTo>
                  <a:lnTo>
                    <a:pt x="4140" y="9651"/>
                  </a:lnTo>
                  <a:lnTo>
                    <a:pt x="2870" y="9258"/>
                  </a:lnTo>
                  <a:lnTo>
                    <a:pt x="1854" y="8547"/>
                  </a:lnTo>
                  <a:lnTo>
                    <a:pt x="1092" y="7518"/>
                  </a:lnTo>
                  <a:lnTo>
                    <a:pt x="723" y="6857"/>
                  </a:lnTo>
                  <a:lnTo>
                    <a:pt x="546" y="6159"/>
                  </a:lnTo>
                  <a:lnTo>
                    <a:pt x="546" y="5460"/>
                  </a:lnTo>
                  <a:lnTo>
                    <a:pt x="546" y="4940"/>
                  </a:lnTo>
                  <a:lnTo>
                    <a:pt x="3289" y="1079"/>
                  </a:lnTo>
                  <a:lnTo>
                    <a:pt x="4419" y="368"/>
                  </a:lnTo>
                  <a:lnTo>
                    <a:pt x="5664" y="0"/>
                  </a:lnTo>
                  <a:lnTo>
                    <a:pt x="7035" y="0"/>
                  </a:lnTo>
                  <a:lnTo>
                    <a:pt x="8178" y="0"/>
                  </a:lnTo>
                  <a:lnTo>
                    <a:pt x="12979" y="4597"/>
                  </a:lnTo>
                  <a:lnTo>
                    <a:pt x="12979" y="4737"/>
                  </a:lnTo>
                  <a:lnTo>
                    <a:pt x="12979" y="5003"/>
                  </a:lnTo>
                  <a:lnTo>
                    <a:pt x="12890" y="5283"/>
                  </a:lnTo>
                  <a:lnTo>
                    <a:pt x="12712" y="5587"/>
                  </a:lnTo>
                  <a:lnTo>
                    <a:pt x="12395" y="6057"/>
                  </a:lnTo>
                  <a:lnTo>
                    <a:pt x="11950" y="6299"/>
                  </a:lnTo>
                  <a:lnTo>
                    <a:pt x="11341" y="6299"/>
                  </a:lnTo>
                  <a:lnTo>
                    <a:pt x="10579" y="6299"/>
                  </a:lnTo>
                  <a:lnTo>
                    <a:pt x="10045" y="5905"/>
                  </a:lnTo>
                  <a:lnTo>
                    <a:pt x="9753" y="5130"/>
                  </a:lnTo>
                  <a:lnTo>
                    <a:pt x="9728" y="5003"/>
                  </a:lnTo>
                  <a:lnTo>
                    <a:pt x="9512" y="4571"/>
                  </a:lnTo>
                  <a:lnTo>
                    <a:pt x="9169" y="4114"/>
                  </a:lnTo>
                  <a:lnTo>
                    <a:pt x="8686" y="3657"/>
                  </a:lnTo>
                  <a:lnTo>
                    <a:pt x="8229" y="3352"/>
                  </a:lnTo>
                  <a:lnTo>
                    <a:pt x="7556" y="3174"/>
                  </a:lnTo>
                  <a:lnTo>
                    <a:pt x="6667" y="3136"/>
                  </a:lnTo>
                  <a:lnTo>
                    <a:pt x="6489" y="3162"/>
                  </a:lnTo>
                  <a:lnTo>
                    <a:pt x="5968" y="3225"/>
                  </a:lnTo>
                  <a:lnTo>
                    <a:pt x="3873" y="5435"/>
                  </a:lnTo>
                  <a:lnTo>
                    <a:pt x="3873" y="5816"/>
                  </a:lnTo>
                  <a:lnTo>
                    <a:pt x="4076" y="6134"/>
                  </a:lnTo>
                  <a:lnTo>
                    <a:pt x="4216" y="6197"/>
                  </a:lnTo>
                  <a:lnTo>
                    <a:pt x="4406" y="6324"/>
                  </a:lnTo>
                  <a:lnTo>
                    <a:pt x="4610" y="6426"/>
                  </a:lnTo>
                  <a:lnTo>
                    <a:pt x="4825" y="6515"/>
                  </a:lnTo>
                  <a:lnTo>
                    <a:pt x="4978" y="6616"/>
                  </a:lnTo>
                  <a:lnTo>
                    <a:pt x="5118" y="6654"/>
                  </a:lnTo>
                  <a:lnTo>
                    <a:pt x="5854" y="6921"/>
                  </a:lnTo>
                  <a:lnTo>
                    <a:pt x="6527" y="7111"/>
                  </a:lnTo>
                  <a:lnTo>
                    <a:pt x="7188" y="7264"/>
                  </a:lnTo>
                  <a:lnTo>
                    <a:pt x="7848" y="7416"/>
                  </a:lnTo>
                  <a:lnTo>
                    <a:pt x="8508" y="7581"/>
                  </a:lnTo>
                  <a:lnTo>
                    <a:pt x="9143" y="7785"/>
                  </a:lnTo>
                  <a:lnTo>
                    <a:pt x="10388" y="8127"/>
                  </a:lnTo>
                  <a:lnTo>
                    <a:pt x="11455" y="8724"/>
                  </a:lnTo>
                  <a:lnTo>
                    <a:pt x="12344" y="9588"/>
                  </a:lnTo>
                  <a:lnTo>
                    <a:pt x="13169" y="10553"/>
                  </a:lnTo>
                  <a:lnTo>
                    <a:pt x="13588" y="11645"/>
                  </a:lnTo>
                  <a:lnTo>
                    <a:pt x="13588" y="12865"/>
                  </a:lnTo>
                  <a:lnTo>
                    <a:pt x="13588" y="14350"/>
                  </a:lnTo>
                  <a:lnTo>
                    <a:pt x="13080" y="15620"/>
                  </a:lnTo>
                  <a:lnTo>
                    <a:pt x="12039" y="16675"/>
                  </a:lnTo>
                  <a:lnTo>
                    <a:pt x="10744" y="17932"/>
                  </a:lnTo>
                  <a:lnTo>
                    <a:pt x="9004" y="18567"/>
                  </a:lnTo>
                  <a:lnTo>
                    <a:pt x="6807" y="1856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7" name="object 67">
              <a:extLst>
                <a:ext uri="{FF2B5EF4-FFF2-40B4-BE49-F238E27FC236}">
                  <a16:creationId xmlns:a16="http://schemas.microsoft.com/office/drawing/2014/main" id="{C9972CC0-9AF4-D5F2-01DB-9A8CDDA676EB}"/>
                </a:ext>
              </a:extLst>
            </p:cNvPr>
            <p:cNvSpPr/>
            <p:nvPr/>
          </p:nvSpPr>
          <p:spPr>
            <a:xfrm>
              <a:off x="7688472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34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8" name="object 68">
              <a:extLst>
                <a:ext uri="{FF2B5EF4-FFF2-40B4-BE49-F238E27FC236}">
                  <a16:creationId xmlns:a16="http://schemas.microsoft.com/office/drawing/2014/main" id="{879E19BE-AE0D-C225-D861-9C86378DCD1E}"/>
                </a:ext>
              </a:extLst>
            </p:cNvPr>
            <p:cNvSpPr/>
            <p:nvPr/>
          </p:nvSpPr>
          <p:spPr>
            <a:xfrm>
              <a:off x="7688458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07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390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48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9" name="object 69">
              <a:extLst>
                <a:ext uri="{FF2B5EF4-FFF2-40B4-BE49-F238E27FC236}">
                  <a16:creationId xmlns:a16="http://schemas.microsoft.com/office/drawing/2014/main" id="{A9A6479A-F2A0-E581-AF07-D6C3C60626F0}"/>
                </a:ext>
              </a:extLst>
            </p:cNvPr>
            <p:cNvSpPr/>
            <p:nvPr/>
          </p:nvSpPr>
          <p:spPr>
            <a:xfrm>
              <a:off x="7708385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5049" y="0"/>
                  </a:moveTo>
                  <a:lnTo>
                    <a:pt x="14160" y="0"/>
                  </a:lnTo>
                  <a:lnTo>
                    <a:pt x="13766" y="139"/>
                  </a:lnTo>
                  <a:lnTo>
                    <a:pt x="13157" y="749"/>
                  </a:lnTo>
                  <a:lnTo>
                    <a:pt x="13004" y="1130"/>
                  </a:lnTo>
                  <a:lnTo>
                    <a:pt x="12674" y="5118"/>
                  </a:lnTo>
                  <a:lnTo>
                    <a:pt x="9118" y="14147"/>
                  </a:lnTo>
                  <a:lnTo>
                    <a:pt x="8432" y="14617"/>
                  </a:lnTo>
                  <a:lnTo>
                    <a:pt x="8089" y="14770"/>
                  </a:lnTo>
                  <a:lnTo>
                    <a:pt x="7353" y="14935"/>
                  </a:lnTo>
                  <a:lnTo>
                    <a:pt x="6413" y="14922"/>
                  </a:lnTo>
                  <a:lnTo>
                    <a:pt x="3276" y="10223"/>
                  </a:lnTo>
                  <a:lnTo>
                    <a:pt x="3276" y="6858"/>
                  </a:lnTo>
                  <a:lnTo>
                    <a:pt x="3340" y="5511"/>
                  </a:lnTo>
                  <a:lnTo>
                    <a:pt x="3505" y="4191"/>
                  </a:lnTo>
                  <a:lnTo>
                    <a:pt x="3670" y="2095"/>
                  </a:lnTo>
                  <a:lnTo>
                    <a:pt x="3670" y="1638"/>
                  </a:lnTo>
                  <a:lnTo>
                    <a:pt x="3505" y="1257"/>
                  </a:lnTo>
                  <a:lnTo>
                    <a:pt x="2819" y="660"/>
                  </a:lnTo>
                  <a:lnTo>
                    <a:pt x="2451" y="508"/>
                  </a:lnTo>
                  <a:lnTo>
                    <a:pt x="1549" y="508"/>
                  </a:lnTo>
                  <a:lnTo>
                    <a:pt x="1168" y="660"/>
                  </a:lnTo>
                  <a:lnTo>
                    <a:pt x="558" y="1257"/>
                  </a:lnTo>
                  <a:lnTo>
                    <a:pt x="393" y="1638"/>
                  </a:lnTo>
                  <a:lnTo>
                    <a:pt x="380" y="2095"/>
                  </a:lnTo>
                  <a:lnTo>
                    <a:pt x="126" y="5245"/>
                  </a:lnTo>
                  <a:lnTo>
                    <a:pt x="0" y="7366"/>
                  </a:lnTo>
                  <a:lnTo>
                    <a:pt x="0" y="12661"/>
                  </a:lnTo>
                  <a:lnTo>
                    <a:pt x="1079" y="15557"/>
                  </a:lnTo>
                  <a:lnTo>
                    <a:pt x="3238" y="17081"/>
                  </a:lnTo>
                  <a:lnTo>
                    <a:pt x="4279" y="17741"/>
                  </a:lnTo>
                  <a:lnTo>
                    <a:pt x="5524" y="18072"/>
                  </a:lnTo>
                  <a:lnTo>
                    <a:pt x="8191" y="18072"/>
                  </a:lnTo>
                  <a:lnTo>
                    <a:pt x="9347" y="17754"/>
                  </a:lnTo>
                  <a:lnTo>
                    <a:pt x="11747" y="16268"/>
                  </a:lnTo>
                  <a:lnTo>
                    <a:pt x="12776" y="15138"/>
                  </a:lnTo>
                  <a:lnTo>
                    <a:pt x="13525" y="13728"/>
                  </a:lnTo>
                  <a:lnTo>
                    <a:pt x="13525" y="14795"/>
                  </a:lnTo>
                  <a:lnTo>
                    <a:pt x="13449" y="15875"/>
                  </a:lnTo>
                  <a:lnTo>
                    <a:pt x="13322" y="16941"/>
                  </a:lnTo>
                  <a:lnTo>
                    <a:pt x="13322" y="17373"/>
                  </a:lnTo>
                  <a:lnTo>
                    <a:pt x="13487" y="17741"/>
                  </a:lnTo>
                  <a:lnTo>
                    <a:pt x="14185" y="18351"/>
                  </a:lnTo>
                  <a:lnTo>
                    <a:pt x="14554" y="18491"/>
                  </a:lnTo>
                  <a:lnTo>
                    <a:pt x="14960" y="18491"/>
                  </a:lnTo>
                  <a:lnTo>
                    <a:pt x="15392" y="18491"/>
                  </a:lnTo>
                  <a:lnTo>
                    <a:pt x="15773" y="18338"/>
                  </a:lnTo>
                  <a:lnTo>
                    <a:pt x="16141" y="18008"/>
                  </a:lnTo>
                  <a:lnTo>
                    <a:pt x="16560" y="17551"/>
                  </a:lnTo>
                  <a:lnTo>
                    <a:pt x="16776" y="15925"/>
                  </a:lnTo>
                  <a:lnTo>
                    <a:pt x="16776" y="11518"/>
                  </a:lnTo>
                  <a:lnTo>
                    <a:pt x="16687" y="9918"/>
                  </a:lnTo>
                  <a:lnTo>
                    <a:pt x="16332" y="6692"/>
                  </a:lnTo>
                  <a:lnTo>
                    <a:pt x="16243" y="5054"/>
                  </a:lnTo>
                  <a:lnTo>
                    <a:pt x="16268" y="1130"/>
                  </a:lnTo>
                  <a:lnTo>
                    <a:pt x="16103" y="749"/>
                  </a:lnTo>
                  <a:lnTo>
                    <a:pt x="15430" y="139"/>
                  </a:lnTo>
                  <a:lnTo>
                    <a:pt x="15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0" name="object 70">
              <a:extLst>
                <a:ext uri="{FF2B5EF4-FFF2-40B4-BE49-F238E27FC236}">
                  <a16:creationId xmlns:a16="http://schemas.microsoft.com/office/drawing/2014/main" id="{768D9300-EE1F-0202-1343-02674D80E286}"/>
                </a:ext>
              </a:extLst>
            </p:cNvPr>
            <p:cNvSpPr/>
            <p:nvPr/>
          </p:nvSpPr>
          <p:spPr>
            <a:xfrm>
              <a:off x="7708385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4960" y="18491"/>
                  </a:moveTo>
                  <a:lnTo>
                    <a:pt x="14554" y="18491"/>
                  </a:lnTo>
                  <a:lnTo>
                    <a:pt x="14185" y="18351"/>
                  </a:lnTo>
                  <a:lnTo>
                    <a:pt x="13830" y="18034"/>
                  </a:lnTo>
                  <a:lnTo>
                    <a:pt x="13487" y="17741"/>
                  </a:lnTo>
                  <a:lnTo>
                    <a:pt x="13322" y="17373"/>
                  </a:lnTo>
                  <a:lnTo>
                    <a:pt x="13322" y="16941"/>
                  </a:lnTo>
                  <a:lnTo>
                    <a:pt x="13449" y="15875"/>
                  </a:lnTo>
                  <a:lnTo>
                    <a:pt x="13525" y="14795"/>
                  </a:lnTo>
                  <a:lnTo>
                    <a:pt x="13525" y="13728"/>
                  </a:lnTo>
                  <a:lnTo>
                    <a:pt x="12776" y="15138"/>
                  </a:lnTo>
                  <a:lnTo>
                    <a:pt x="11747" y="16268"/>
                  </a:lnTo>
                  <a:lnTo>
                    <a:pt x="10413" y="17106"/>
                  </a:lnTo>
                  <a:lnTo>
                    <a:pt x="9347" y="17754"/>
                  </a:lnTo>
                  <a:lnTo>
                    <a:pt x="8191" y="18072"/>
                  </a:lnTo>
                  <a:lnTo>
                    <a:pt x="6959" y="18072"/>
                  </a:lnTo>
                  <a:lnTo>
                    <a:pt x="5524" y="18072"/>
                  </a:lnTo>
                  <a:lnTo>
                    <a:pt x="4279" y="17741"/>
                  </a:lnTo>
                  <a:lnTo>
                    <a:pt x="3238" y="17081"/>
                  </a:lnTo>
                  <a:lnTo>
                    <a:pt x="1079" y="15557"/>
                  </a:lnTo>
                  <a:lnTo>
                    <a:pt x="0" y="12661"/>
                  </a:lnTo>
                  <a:lnTo>
                    <a:pt x="0" y="8432"/>
                  </a:lnTo>
                  <a:lnTo>
                    <a:pt x="0" y="7366"/>
                  </a:lnTo>
                  <a:lnTo>
                    <a:pt x="126" y="5245"/>
                  </a:lnTo>
                  <a:lnTo>
                    <a:pt x="380" y="2095"/>
                  </a:lnTo>
                  <a:lnTo>
                    <a:pt x="393" y="1638"/>
                  </a:lnTo>
                  <a:lnTo>
                    <a:pt x="558" y="1257"/>
                  </a:lnTo>
                  <a:lnTo>
                    <a:pt x="863" y="965"/>
                  </a:lnTo>
                  <a:lnTo>
                    <a:pt x="1168" y="660"/>
                  </a:lnTo>
                  <a:lnTo>
                    <a:pt x="1549" y="508"/>
                  </a:lnTo>
                  <a:lnTo>
                    <a:pt x="2031" y="508"/>
                  </a:lnTo>
                  <a:lnTo>
                    <a:pt x="2451" y="508"/>
                  </a:lnTo>
                  <a:lnTo>
                    <a:pt x="2819" y="660"/>
                  </a:lnTo>
                  <a:lnTo>
                    <a:pt x="3162" y="965"/>
                  </a:lnTo>
                  <a:lnTo>
                    <a:pt x="3505" y="1257"/>
                  </a:lnTo>
                  <a:lnTo>
                    <a:pt x="3670" y="1638"/>
                  </a:lnTo>
                  <a:lnTo>
                    <a:pt x="3670" y="2095"/>
                  </a:lnTo>
                  <a:lnTo>
                    <a:pt x="3505" y="4191"/>
                  </a:lnTo>
                  <a:lnTo>
                    <a:pt x="3340" y="5511"/>
                  </a:lnTo>
                  <a:lnTo>
                    <a:pt x="3276" y="6858"/>
                  </a:lnTo>
                  <a:lnTo>
                    <a:pt x="3276" y="8216"/>
                  </a:lnTo>
                  <a:lnTo>
                    <a:pt x="3276" y="10223"/>
                  </a:lnTo>
                  <a:lnTo>
                    <a:pt x="3530" y="11861"/>
                  </a:lnTo>
                  <a:lnTo>
                    <a:pt x="4038" y="13106"/>
                  </a:lnTo>
                  <a:lnTo>
                    <a:pt x="4127" y="13284"/>
                  </a:lnTo>
                  <a:lnTo>
                    <a:pt x="4203" y="13423"/>
                  </a:lnTo>
                  <a:lnTo>
                    <a:pt x="4267" y="13563"/>
                  </a:lnTo>
                  <a:lnTo>
                    <a:pt x="4432" y="13817"/>
                  </a:lnTo>
                  <a:lnTo>
                    <a:pt x="4559" y="13982"/>
                  </a:lnTo>
                  <a:lnTo>
                    <a:pt x="4724" y="14160"/>
                  </a:lnTo>
                  <a:lnTo>
                    <a:pt x="5016" y="14427"/>
                  </a:lnTo>
                  <a:lnTo>
                    <a:pt x="5219" y="14541"/>
                  </a:lnTo>
                  <a:lnTo>
                    <a:pt x="5435" y="14643"/>
                  </a:lnTo>
                  <a:lnTo>
                    <a:pt x="5664" y="14757"/>
                  </a:lnTo>
                  <a:lnTo>
                    <a:pt x="5905" y="14859"/>
                  </a:lnTo>
                  <a:lnTo>
                    <a:pt x="6413" y="14922"/>
                  </a:lnTo>
                  <a:lnTo>
                    <a:pt x="7200" y="14935"/>
                  </a:lnTo>
                  <a:lnTo>
                    <a:pt x="7353" y="14935"/>
                  </a:lnTo>
                  <a:lnTo>
                    <a:pt x="7505" y="14909"/>
                  </a:lnTo>
                  <a:lnTo>
                    <a:pt x="7670" y="14859"/>
                  </a:lnTo>
                  <a:lnTo>
                    <a:pt x="8089" y="14770"/>
                  </a:lnTo>
                  <a:lnTo>
                    <a:pt x="8432" y="14617"/>
                  </a:lnTo>
                  <a:lnTo>
                    <a:pt x="8712" y="14427"/>
                  </a:lnTo>
                  <a:lnTo>
                    <a:pt x="9156" y="14147"/>
                  </a:lnTo>
                  <a:lnTo>
                    <a:pt x="9855" y="13423"/>
                  </a:lnTo>
                  <a:lnTo>
                    <a:pt x="12572" y="5638"/>
                  </a:lnTo>
                  <a:lnTo>
                    <a:pt x="12611" y="5499"/>
                  </a:lnTo>
                  <a:lnTo>
                    <a:pt x="12611" y="5308"/>
                  </a:lnTo>
                  <a:lnTo>
                    <a:pt x="12636" y="5181"/>
                  </a:lnTo>
                  <a:lnTo>
                    <a:pt x="12979" y="1574"/>
                  </a:lnTo>
                  <a:lnTo>
                    <a:pt x="13004" y="1130"/>
                  </a:lnTo>
                  <a:lnTo>
                    <a:pt x="13157" y="749"/>
                  </a:lnTo>
                  <a:lnTo>
                    <a:pt x="13461" y="444"/>
                  </a:lnTo>
                  <a:lnTo>
                    <a:pt x="13766" y="139"/>
                  </a:lnTo>
                  <a:lnTo>
                    <a:pt x="14160" y="0"/>
                  </a:lnTo>
                  <a:lnTo>
                    <a:pt x="14617" y="0"/>
                  </a:lnTo>
                  <a:lnTo>
                    <a:pt x="15049" y="0"/>
                  </a:lnTo>
                  <a:lnTo>
                    <a:pt x="15430" y="139"/>
                  </a:lnTo>
                  <a:lnTo>
                    <a:pt x="15773" y="444"/>
                  </a:lnTo>
                  <a:lnTo>
                    <a:pt x="16103" y="749"/>
                  </a:lnTo>
                  <a:lnTo>
                    <a:pt x="16268" y="1130"/>
                  </a:lnTo>
                  <a:lnTo>
                    <a:pt x="16268" y="1574"/>
                  </a:lnTo>
                  <a:lnTo>
                    <a:pt x="16243" y="3378"/>
                  </a:lnTo>
                  <a:lnTo>
                    <a:pt x="16243" y="5054"/>
                  </a:lnTo>
                  <a:lnTo>
                    <a:pt x="16332" y="6692"/>
                  </a:lnTo>
                  <a:lnTo>
                    <a:pt x="16509" y="8305"/>
                  </a:lnTo>
                  <a:lnTo>
                    <a:pt x="16687" y="9918"/>
                  </a:lnTo>
                  <a:lnTo>
                    <a:pt x="16776" y="11518"/>
                  </a:lnTo>
                  <a:lnTo>
                    <a:pt x="16776" y="13106"/>
                  </a:lnTo>
                  <a:lnTo>
                    <a:pt x="16776" y="15925"/>
                  </a:lnTo>
                  <a:lnTo>
                    <a:pt x="16560" y="17551"/>
                  </a:lnTo>
                  <a:lnTo>
                    <a:pt x="16141" y="18008"/>
                  </a:lnTo>
                  <a:lnTo>
                    <a:pt x="15773" y="18338"/>
                  </a:lnTo>
                  <a:lnTo>
                    <a:pt x="15392" y="18491"/>
                  </a:lnTo>
                  <a:lnTo>
                    <a:pt x="14960" y="184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1" name="object 71">
              <a:extLst>
                <a:ext uri="{FF2B5EF4-FFF2-40B4-BE49-F238E27FC236}">
                  <a16:creationId xmlns:a16="http://schemas.microsoft.com/office/drawing/2014/main" id="{2C63D0AF-2438-13CC-C074-69070885DC49}"/>
                </a:ext>
              </a:extLst>
            </p:cNvPr>
            <p:cNvSpPr/>
            <p:nvPr/>
          </p:nvSpPr>
          <p:spPr>
            <a:xfrm>
              <a:off x="7728768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2" name="object 72">
              <a:extLst>
                <a:ext uri="{FF2B5EF4-FFF2-40B4-BE49-F238E27FC236}">
                  <a16:creationId xmlns:a16="http://schemas.microsoft.com/office/drawing/2014/main" id="{FEF59D9A-912F-0F52-F3B3-5A133B4777A9}"/>
                </a:ext>
              </a:extLst>
            </p:cNvPr>
            <p:cNvSpPr/>
            <p:nvPr/>
          </p:nvSpPr>
          <p:spPr>
            <a:xfrm>
              <a:off x="7728768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3" name="object 73">
              <a:extLst>
                <a:ext uri="{FF2B5EF4-FFF2-40B4-BE49-F238E27FC236}">
                  <a16:creationId xmlns:a16="http://schemas.microsoft.com/office/drawing/2014/main" id="{C2E360AD-4823-4085-4CD8-934B1D244CEF}"/>
                </a:ext>
              </a:extLst>
            </p:cNvPr>
            <p:cNvSpPr/>
            <p:nvPr/>
          </p:nvSpPr>
          <p:spPr>
            <a:xfrm>
              <a:off x="7740657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5049" y="0"/>
                  </a:moveTo>
                  <a:lnTo>
                    <a:pt x="14160" y="0"/>
                  </a:lnTo>
                  <a:lnTo>
                    <a:pt x="13766" y="139"/>
                  </a:lnTo>
                  <a:lnTo>
                    <a:pt x="13157" y="749"/>
                  </a:lnTo>
                  <a:lnTo>
                    <a:pt x="13004" y="1130"/>
                  </a:lnTo>
                  <a:lnTo>
                    <a:pt x="12674" y="5118"/>
                  </a:lnTo>
                  <a:lnTo>
                    <a:pt x="12611" y="5575"/>
                  </a:lnTo>
                  <a:lnTo>
                    <a:pt x="12280" y="7594"/>
                  </a:lnTo>
                  <a:lnTo>
                    <a:pt x="9118" y="14147"/>
                  </a:lnTo>
                  <a:lnTo>
                    <a:pt x="8432" y="14617"/>
                  </a:lnTo>
                  <a:lnTo>
                    <a:pt x="8089" y="14770"/>
                  </a:lnTo>
                  <a:lnTo>
                    <a:pt x="7353" y="14935"/>
                  </a:lnTo>
                  <a:lnTo>
                    <a:pt x="6413" y="14922"/>
                  </a:lnTo>
                  <a:lnTo>
                    <a:pt x="3276" y="10223"/>
                  </a:lnTo>
                  <a:lnTo>
                    <a:pt x="3276" y="6858"/>
                  </a:lnTo>
                  <a:lnTo>
                    <a:pt x="3340" y="5511"/>
                  </a:lnTo>
                  <a:lnTo>
                    <a:pt x="3505" y="4191"/>
                  </a:lnTo>
                  <a:lnTo>
                    <a:pt x="3670" y="2095"/>
                  </a:lnTo>
                  <a:lnTo>
                    <a:pt x="3670" y="1638"/>
                  </a:lnTo>
                  <a:lnTo>
                    <a:pt x="3505" y="1257"/>
                  </a:lnTo>
                  <a:lnTo>
                    <a:pt x="2819" y="660"/>
                  </a:lnTo>
                  <a:lnTo>
                    <a:pt x="2451" y="508"/>
                  </a:lnTo>
                  <a:lnTo>
                    <a:pt x="1549" y="508"/>
                  </a:lnTo>
                  <a:lnTo>
                    <a:pt x="0" y="7366"/>
                  </a:lnTo>
                  <a:lnTo>
                    <a:pt x="0" y="12661"/>
                  </a:lnTo>
                  <a:lnTo>
                    <a:pt x="1079" y="15557"/>
                  </a:lnTo>
                  <a:lnTo>
                    <a:pt x="3238" y="17081"/>
                  </a:lnTo>
                  <a:lnTo>
                    <a:pt x="4279" y="17741"/>
                  </a:lnTo>
                  <a:lnTo>
                    <a:pt x="5524" y="18072"/>
                  </a:lnTo>
                  <a:lnTo>
                    <a:pt x="8191" y="18072"/>
                  </a:lnTo>
                  <a:lnTo>
                    <a:pt x="9347" y="17754"/>
                  </a:lnTo>
                  <a:lnTo>
                    <a:pt x="11747" y="16268"/>
                  </a:lnTo>
                  <a:lnTo>
                    <a:pt x="12776" y="15138"/>
                  </a:lnTo>
                  <a:lnTo>
                    <a:pt x="13525" y="13728"/>
                  </a:lnTo>
                  <a:lnTo>
                    <a:pt x="13525" y="14795"/>
                  </a:lnTo>
                  <a:lnTo>
                    <a:pt x="13449" y="15875"/>
                  </a:lnTo>
                  <a:lnTo>
                    <a:pt x="13322" y="16941"/>
                  </a:lnTo>
                  <a:lnTo>
                    <a:pt x="13322" y="17373"/>
                  </a:lnTo>
                  <a:lnTo>
                    <a:pt x="13487" y="17741"/>
                  </a:lnTo>
                  <a:lnTo>
                    <a:pt x="14185" y="18351"/>
                  </a:lnTo>
                  <a:lnTo>
                    <a:pt x="14554" y="18491"/>
                  </a:lnTo>
                  <a:lnTo>
                    <a:pt x="14960" y="18491"/>
                  </a:lnTo>
                  <a:lnTo>
                    <a:pt x="15392" y="18491"/>
                  </a:lnTo>
                  <a:lnTo>
                    <a:pt x="15773" y="18338"/>
                  </a:lnTo>
                  <a:lnTo>
                    <a:pt x="16141" y="18008"/>
                  </a:lnTo>
                  <a:lnTo>
                    <a:pt x="16560" y="17551"/>
                  </a:lnTo>
                  <a:lnTo>
                    <a:pt x="16776" y="15925"/>
                  </a:lnTo>
                  <a:lnTo>
                    <a:pt x="16776" y="11518"/>
                  </a:lnTo>
                  <a:lnTo>
                    <a:pt x="16687" y="9918"/>
                  </a:lnTo>
                  <a:lnTo>
                    <a:pt x="16332" y="6692"/>
                  </a:lnTo>
                  <a:lnTo>
                    <a:pt x="16243" y="5054"/>
                  </a:lnTo>
                  <a:lnTo>
                    <a:pt x="16268" y="1130"/>
                  </a:lnTo>
                  <a:lnTo>
                    <a:pt x="16103" y="749"/>
                  </a:lnTo>
                  <a:lnTo>
                    <a:pt x="15430" y="139"/>
                  </a:lnTo>
                  <a:lnTo>
                    <a:pt x="15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4" name="object 74">
              <a:extLst>
                <a:ext uri="{FF2B5EF4-FFF2-40B4-BE49-F238E27FC236}">
                  <a16:creationId xmlns:a16="http://schemas.microsoft.com/office/drawing/2014/main" id="{DB1FEF6A-000A-9FA8-2C8E-A2A7D3E9F33E}"/>
                </a:ext>
              </a:extLst>
            </p:cNvPr>
            <p:cNvSpPr/>
            <p:nvPr/>
          </p:nvSpPr>
          <p:spPr>
            <a:xfrm>
              <a:off x="7740657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4960" y="18491"/>
                  </a:moveTo>
                  <a:lnTo>
                    <a:pt x="14554" y="18491"/>
                  </a:lnTo>
                  <a:lnTo>
                    <a:pt x="14185" y="18351"/>
                  </a:lnTo>
                  <a:lnTo>
                    <a:pt x="13830" y="18034"/>
                  </a:lnTo>
                  <a:lnTo>
                    <a:pt x="13487" y="17741"/>
                  </a:lnTo>
                  <a:lnTo>
                    <a:pt x="13322" y="17373"/>
                  </a:lnTo>
                  <a:lnTo>
                    <a:pt x="13322" y="16941"/>
                  </a:lnTo>
                  <a:lnTo>
                    <a:pt x="13449" y="15875"/>
                  </a:lnTo>
                  <a:lnTo>
                    <a:pt x="13525" y="14795"/>
                  </a:lnTo>
                  <a:lnTo>
                    <a:pt x="13525" y="13728"/>
                  </a:lnTo>
                  <a:lnTo>
                    <a:pt x="12776" y="15138"/>
                  </a:lnTo>
                  <a:lnTo>
                    <a:pt x="11747" y="16268"/>
                  </a:lnTo>
                  <a:lnTo>
                    <a:pt x="10426" y="17106"/>
                  </a:lnTo>
                  <a:lnTo>
                    <a:pt x="9347" y="17754"/>
                  </a:lnTo>
                  <a:lnTo>
                    <a:pt x="8191" y="18072"/>
                  </a:lnTo>
                  <a:lnTo>
                    <a:pt x="6959" y="18072"/>
                  </a:lnTo>
                  <a:lnTo>
                    <a:pt x="5524" y="18072"/>
                  </a:lnTo>
                  <a:lnTo>
                    <a:pt x="4279" y="17741"/>
                  </a:lnTo>
                  <a:lnTo>
                    <a:pt x="3238" y="17081"/>
                  </a:lnTo>
                  <a:lnTo>
                    <a:pt x="1079" y="15557"/>
                  </a:lnTo>
                  <a:lnTo>
                    <a:pt x="0" y="12661"/>
                  </a:lnTo>
                  <a:lnTo>
                    <a:pt x="0" y="8432"/>
                  </a:lnTo>
                  <a:lnTo>
                    <a:pt x="0" y="7366"/>
                  </a:lnTo>
                  <a:lnTo>
                    <a:pt x="126" y="5245"/>
                  </a:lnTo>
                  <a:lnTo>
                    <a:pt x="368" y="2095"/>
                  </a:lnTo>
                  <a:lnTo>
                    <a:pt x="393" y="1638"/>
                  </a:lnTo>
                  <a:lnTo>
                    <a:pt x="558" y="1257"/>
                  </a:lnTo>
                  <a:lnTo>
                    <a:pt x="863" y="965"/>
                  </a:lnTo>
                  <a:lnTo>
                    <a:pt x="1168" y="660"/>
                  </a:lnTo>
                  <a:lnTo>
                    <a:pt x="1549" y="508"/>
                  </a:lnTo>
                  <a:lnTo>
                    <a:pt x="2031" y="508"/>
                  </a:lnTo>
                  <a:lnTo>
                    <a:pt x="2451" y="508"/>
                  </a:lnTo>
                  <a:lnTo>
                    <a:pt x="2819" y="660"/>
                  </a:lnTo>
                  <a:lnTo>
                    <a:pt x="3162" y="965"/>
                  </a:lnTo>
                  <a:lnTo>
                    <a:pt x="3505" y="1257"/>
                  </a:lnTo>
                  <a:lnTo>
                    <a:pt x="3670" y="1638"/>
                  </a:lnTo>
                  <a:lnTo>
                    <a:pt x="3670" y="2095"/>
                  </a:lnTo>
                  <a:lnTo>
                    <a:pt x="3505" y="4191"/>
                  </a:lnTo>
                  <a:lnTo>
                    <a:pt x="3340" y="5511"/>
                  </a:lnTo>
                  <a:lnTo>
                    <a:pt x="3276" y="6858"/>
                  </a:lnTo>
                  <a:lnTo>
                    <a:pt x="3276" y="8216"/>
                  </a:lnTo>
                  <a:lnTo>
                    <a:pt x="3276" y="10223"/>
                  </a:lnTo>
                  <a:lnTo>
                    <a:pt x="3530" y="11861"/>
                  </a:lnTo>
                  <a:lnTo>
                    <a:pt x="4038" y="13106"/>
                  </a:lnTo>
                  <a:lnTo>
                    <a:pt x="4127" y="13284"/>
                  </a:lnTo>
                  <a:lnTo>
                    <a:pt x="4203" y="13423"/>
                  </a:lnTo>
                  <a:lnTo>
                    <a:pt x="4267" y="13563"/>
                  </a:lnTo>
                  <a:lnTo>
                    <a:pt x="4432" y="13817"/>
                  </a:lnTo>
                  <a:lnTo>
                    <a:pt x="4559" y="13982"/>
                  </a:lnTo>
                  <a:lnTo>
                    <a:pt x="4724" y="14160"/>
                  </a:lnTo>
                  <a:lnTo>
                    <a:pt x="5016" y="14427"/>
                  </a:lnTo>
                  <a:lnTo>
                    <a:pt x="5219" y="14541"/>
                  </a:lnTo>
                  <a:lnTo>
                    <a:pt x="5435" y="14643"/>
                  </a:lnTo>
                  <a:lnTo>
                    <a:pt x="5664" y="14757"/>
                  </a:lnTo>
                  <a:lnTo>
                    <a:pt x="5905" y="14859"/>
                  </a:lnTo>
                  <a:lnTo>
                    <a:pt x="6413" y="14922"/>
                  </a:lnTo>
                  <a:lnTo>
                    <a:pt x="7200" y="14935"/>
                  </a:lnTo>
                  <a:lnTo>
                    <a:pt x="7353" y="14935"/>
                  </a:lnTo>
                  <a:lnTo>
                    <a:pt x="7505" y="14909"/>
                  </a:lnTo>
                  <a:lnTo>
                    <a:pt x="7670" y="14859"/>
                  </a:lnTo>
                  <a:lnTo>
                    <a:pt x="8089" y="14770"/>
                  </a:lnTo>
                  <a:lnTo>
                    <a:pt x="8432" y="14617"/>
                  </a:lnTo>
                  <a:lnTo>
                    <a:pt x="8712" y="14427"/>
                  </a:lnTo>
                  <a:lnTo>
                    <a:pt x="9156" y="14147"/>
                  </a:lnTo>
                  <a:lnTo>
                    <a:pt x="9855" y="13423"/>
                  </a:lnTo>
                  <a:lnTo>
                    <a:pt x="12572" y="5638"/>
                  </a:lnTo>
                  <a:lnTo>
                    <a:pt x="12611" y="5499"/>
                  </a:lnTo>
                  <a:lnTo>
                    <a:pt x="12611" y="5308"/>
                  </a:lnTo>
                  <a:lnTo>
                    <a:pt x="12636" y="5181"/>
                  </a:lnTo>
                  <a:lnTo>
                    <a:pt x="12979" y="1574"/>
                  </a:lnTo>
                  <a:lnTo>
                    <a:pt x="13004" y="1130"/>
                  </a:lnTo>
                  <a:lnTo>
                    <a:pt x="13157" y="749"/>
                  </a:lnTo>
                  <a:lnTo>
                    <a:pt x="13461" y="444"/>
                  </a:lnTo>
                  <a:lnTo>
                    <a:pt x="13766" y="139"/>
                  </a:lnTo>
                  <a:lnTo>
                    <a:pt x="14160" y="0"/>
                  </a:lnTo>
                  <a:lnTo>
                    <a:pt x="14630" y="0"/>
                  </a:lnTo>
                  <a:lnTo>
                    <a:pt x="15049" y="0"/>
                  </a:lnTo>
                  <a:lnTo>
                    <a:pt x="15430" y="139"/>
                  </a:lnTo>
                  <a:lnTo>
                    <a:pt x="15773" y="444"/>
                  </a:lnTo>
                  <a:lnTo>
                    <a:pt x="16103" y="749"/>
                  </a:lnTo>
                  <a:lnTo>
                    <a:pt x="16268" y="1130"/>
                  </a:lnTo>
                  <a:lnTo>
                    <a:pt x="16268" y="1574"/>
                  </a:lnTo>
                  <a:lnTo>
                    <a:pt x="16243" y="3378"/>
                  </a:lnTo>
                  <a:lnTo>
                    <a:pt x="16243" y="5054"/>
                  </a:lnTo>
                  <a:lnTo>
                    <a:pt x="16332" y="6692"/>
                  </a:lnTo>
                  <a:lnTo>
                    <a:pt x="16509" y="8305"/>
                  </a:lnTo>
                  <a:lnTo>
                    <a:pt x="16687" y="9918"/>
                  </a:lnTo>
                  <a:lnTo>
                    <a:pt x="16776" y="11518"/>
                  </a:lnTo>
                  <a:lnTo>
                    <a:pt x="16776" y="13106"/>
                  </a:lnTo>
                  <a:lnTo>
                    <a:pt x="16776" y="15925"/>
                  </a:lnTo>
                  <a:lnTo>
                    <a:pt x="16560" y="17551"/>
                  </a:lnTo>
                  <a:lnTo>
                    <a:pt x="16141" y="18008"/>
                  </a:lnTo>
                  <a:lnTo>
                    <a:pt x="15773" y="18338"/>
                  </a:lnTo>
                  <a:lnTo>
                    <a:pt x="15392" y="18491"/>
                  </a:lnTo>
                  <a:lnTo>
                    <a:pt x="14960" y="184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5" name="object 75">
              <a:extLst>
                <a:ext uri="{FF2B5EF4-FFF2-40B4-BE49-F238E27FC236}">
                  <a16:creationId xmlns:a16="http://schemas.microsoft.com/office/drawing/2014/main" id="{B12F1F9A-52F5-8696-4A4B-F87E7FC7FD51}"/>
                </a:ext>
              </a:extLst>
            </p:cNvPr>
            <p:cNvSpPr/>
            <p:nvPr/>
          </p:nvSpPr>
          <p:spPr>
            <a:xfrm>
              <a:off x="7760817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2298" y="12318"/>
                  </a:moveTo>
                  <a:lnTo>
                    <a:pt x="965" y="12318"/>
                  </a:lnTo>
                  <a:lnTo>
                    <a:pt x="508" y="12560"/>
                  </a:lnTo>
                  <a:lnTo>
                    <a:pt x="0" y="13334"/>
                  </a:lnTo>
                  <a:lnTo>
                    <a:pt x="101" y="14655"/>
                  </a:lnTo>
                  <a:lnTo>
                    <a:pt x="5054" y="18567"/>
                  </a:lnTo>
                  <a:lnTo>
                    <a:pt x="8890" y="18567"/>
                  </a:lnTo>
                  <a:lnTo>
                    <a:pt x="10629" y="17932"/>
                  </a:lnTo>
                  <a:lnTo>
                    <a:pt x="11925" y="16675"/>
                  </a:lnTo>
                  <a:lnTo>
                    <a:pt x="12966" y="15620"/>
                  </a:lnTo>
                  <a:lnTo>
                    <a:pt x="13083" y="15328"/>
                  </a:lnTo>
                  <a:lnTo>
                    <a:pt x="5448" y="15328"/>
                  </a:lnTo>
                  <a:lnTo>
                    <a:pt x="4965" y="15125"/>
                  </a:lnTo>
                  <a:lnTo>
                    <a:pt x="4783" y="15125"/>
                  </a:lnTo>
                  <a:lnTo>
                    <a:pt x="4088" y="14655"/>
                  </a:lnTo>
                  <a:lnTo>
                    <a:pt x="2832" y="12712"/>
                  </a:lnTo>
                  <a:lnTo>
                    <a:pt x="2298" y="12318"/>
                  </a:lnTo>
                  <a:close/>
                </a:path>
                <a:path w="13970" h="19050">
                  <a:moveTo>
                    <a:pt x="8064" y="0"/>
                  </a:moveTo>
                  <a:lnTo>
                    <a:pt x="5549" y="0"/>
                  </a:lnTo>
                  <a:lnTo>
                    <a:pt x="4305" y="368"/>
                  </a:lnTo>
                  <a:lnTo>
                    <a:pt x="2044" y="1777"/>
                  </a:lnTo>
                  <a:lnTo>
                    <a:pt x="1231" y="2717"/>
                  </a:lnTo>
                  <a:lnTo>
                    <a:pt x="1014" y="3225"/>
                  </a:lnTo>
                  <a:lnTo>
                    <a:pt x="910" y="3467"/>
                  </a:lnTo>
                  <a:lnTo>
                    <a:pt x="829" y="3657"/>
                  </a:lnTo>
                  <a:lnTo>
                    <a:pt x="746" y="7111"/>
                  </a:lnTo>
                  <a:lnTo>
                    <a:pt x="1013" y="7581"/>
                  </a:lnTo>
                  <a:lnTo>
                    <a:pt x="1739" y="8547"/>
                  </a:lnTo>
                  <a:lnTo>
                    <a:pt x="2755" y="9258"/>
                  </a:lnTo>
                  <a:lnTo>
                    <a:pt x="4025" y="9651"/>
                  </a:lnTo>
                  <a:lnTo>
                    <a:pt x="4775" y="9905"/>
                  </a:lnTo>
                  <a:lnTo>
                    <a:pt x="5511" y="10121"/>
                  </a:lnTo>
                  <a:lnTo>
                    <a:pt x="6286" y="10286"/>
                  </a:lnTo>
                  <a:lnTo>
                    <a:pt x="8255" y="10833"/>
                  </a:lnTo>
                  <a:lnTo>
                    <a:pt x="9959" y="13919"/>
                  </a:lnTo>
                  <a:lnTo>
                    <a:pt x="9639" y="14452"/>
                  </a:lnTo>
                  <a:lnTo>
                    <a:pt x="9385" y="14655"/>
                  </a:lnTo>
                  <a:lnTo>
                    <a:pt x="8704" y="15125"/>
                  </a:lnTo>
                  <a:lnTo>
                    <a:pt x="8534" y="15125"/>
                  </a:lnTo>
                  <a:lnTo>
                    <a:pt x="8033" y="15328"/>
                  </a:lnTo>
                  <a:lnTo>
                    <a:pt x="13083" y="15328"/>
                  </a:lnTo>
                  <a:lnTo>
                    <a:pt x="13352" y="14655"/>
                  </a:lnTo>
                  <a:lnTo>
                    <a:pt x="13401" y="11455"/>
                  </a:lnTo>
                  <a:lnTo>
                    <a:pt x="13240" y="11036"/>
                  </a:lnTo>
                  <a:lnTo>
                    <a:pt x="13162" y="10833"/>
                  </a:lnTo>
                  <a:lnTo>
                    <a:pt x="9029" y="7785"/>
                  </a:lnTo>
                  <a:lnTo>
                    <a:pt x="8394" y="7581"/>
                  </a:lnTo>
                  <a:lnTo>
                    <a:pt x="6400" y="7111"/>
                  </a:lnTo>
                  <a:lnTo>
                    <a:pt x="5740" y="6921"/>
                  </a:lnTo>
                  <a:lnTo>
                    <a:pt x="4864" y="6616"/>
                  </a:lnTo>
                  <a:lnTo>
                    <a:pt x="4730" y="6616"/>
                  </a:lnTo>
                  <a:lnTo>
                    <a:pt x="3663" y="5905"/>
                  </a:lnTo>
                  <a:lnTo>
                    <a:pt x="3792" y="5587"/>
                  </a:lnTo>
                  <a:lnTo>
                    <a:pt x="3860" y="4813"/>
                  </a:lnTo>
                  <a:lnTo>
                    <a:pt x="4014" y="4571"/>
                  </a:lnTo>
                  <a:lnTo>
                    <a:pt x="4112" y="4419"/>
                  </a:lnTo>
                  <a:lnTo>
                    <a:pt x="4364" y="4114"/>
                  </a:lnTo>
                  <a:lnTo>
                    <a:pt x="4678" y="3873"/>
                  </a:lnTo>
                  <a:lnTo>
                    <a:pt x="5270" y="3467"/>
                  </a:lnTo>
                  <a:lnTo>
                    <a:pt x="5854" y="3225"/>
                  </a:lnTo>
                  <a:lnTo>
                    <a:pt x="12413" y="3225"/>
                  </a:lnTo>
                  <a:lnTo>
                    <a:pt x="12280" y="2857"/>
                  </a:lnTo>
                  <a:lnTo>
                    <a:pt x="11429" y="1777"/>
                  </a:lnTo>
                  <a:lnTo>
                    <a:pt x="10083" y="850"/>
                  </a:lnTo>
                  <a:lnTo>
                    <a:pt x="9268" y="368"/>
                  </a:lnTo>
                  <a:lnTo>
                    <a:pt x="9453" y="368"/>
                  </a:lnTo>
                  <a:lnTo>
                    <a:pt x="8064" y="0"/>
                  </a:lnTo>
                  <a:close/>
                </a:path>
                <a:path w="13970" h="19050">
                  <a:moveTo>
                    <a:pt x="12780" y="5130"/>
                  </a:moveTo>
                  <a:lnTo>
                    <a:pt x="9639" y="5130"/>
                  </a:lnTo>
                  <a:lnTo>
                    <a:pt x="9696" y="5283"/>
                  </a:lnTo>
                  <a:lnTo>
                    <a:pt x="9811" y="5587"/>
                  </a:lnTo>
                  <a:lnTo>
                    <a:pt x="9931" y="5905"/>
                  </a:lnTo>
                  <a:lnTo>
                    <a:pt x="10894" y="6616"/>
                  </a:lnTo>
                  <a:lnTo>
                    <a:pt x="11251" y="6616"/>
                  </a:lnTo>
                  <a:lnTo>
                    <a:pt x="12561" y="5905"/>
                  </a:lnTo>
                  <a:lnTo>
                    <a:pt x="12383" y="5905"/>
                  </a:lnTo>
                  <a:lnTo>
                    <a:pt x="12776" y="5283"/>
                  </a:lnTo>
                  <a:lnTo>
                    <a:pt x="12780" y="5130"/>
                  </a:lnTo>
                  <a:close/>
                </a:path>
                <a:path w="13970" h="19050">
                  <a:moveTo>
                    <a:pt x="12413" y="3225"/>
                  </a:moveTo>
                  <a:lnTo>
                    <a:pt x="7634" y="3225"/>
                  </a:lnTo>
                  <a:lnTo>
                    <a:pt x="8548" y="3467"/>
                  </a:lnTo>
                  <a:lnTo>
                    <a:pt x="8286" y="3467"/>
                  </a:lnTo>
                  <a:lnTo>
                    <a:pt x="9518" y="4813"/>
                  </a:lnTo>
                  <a:lnTo>
                    <a:pt x="9613" y="5003"/>
                  </a:lnTo>
                  <a:lnTo>
                    <a:pt x="12783" y="5003"/>
                  </a:lnTo>
                  <a:lnTo>
                    <a:pt x="12733" y="4114"/>
                  </a:lnTo>
                  <a:lnTo>
                    <a:pt x="12646" y="3873"/>
                  </a:lnTo>
                  <a:lnTo>
                    <a:pt x="12568" y="3657"/>
                  </a:lnTo>
                  <a:lnTo>
                    <a:pt x="12500" y="3467"/>
                  </a:lnTo>
                  <a:lnTo>
                    <a:pt x="12413" y="3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6" name="object 76">
              <a:extLst>
                <a:ext uri="{FF2B5EF4-FFF2-40B4-BE49-F238E27FC236}">
                  <a16:creationId xmlns:a16="http://schemas.microsoft.com/office/drawing/2014/main" id="{8D02A88F-027E-3E5C-0FAC-46050D9FD530}"/>
                </a:ext>
              </a:extLst>
            </p:cNvPr>
            <p:cNvSpPr/>
            <p:nvPr/>
          </p:nvSpPr>
          <p:spPr>
            <a:xfrm>
              <a:off x="7760703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4178" y="4457"/>
                  </a:moveTo>
                  <a:close/>
                </a:path>
                <a:path w="13970" h="19050">
                  <a:moveTo>
                    <a:pt x="4038" y="6032"/>
                  </a:moveTo>
                  <a:close/>
                </a:path>
                <a:path w="13970" h="19050">
                  <a:moveTo>
                    <a:pt x="6807" y="18567"/>
                  </a:moveTo>
                  <a:lnTo>
                    <a:pt x="5168" y="18567"/>
                  </a:lnTo>
                  <a:lnTo>
                    <a:pt x="3721" y="18148"/>
                  </a:lnTo>
                  <a:lnTo>
                    <a:pt x="0" y="14020"/>
                  </a:lnTo>
                  <a:lnTo>
                    <a:pt x="0" y="13868"/>
                  </a:lnTo>
                  <a:lnTo>
                    <a:pt x="0" y="13614"/>
                  </a:lnTo>
                  <a:lnTo>
                    <a:pt x="114" y="13334"/>
                  </a:lnTo>
                  <a:lnTo>
                    <a:pt x="317" y="13030"/>
                  </a:lnTo>
                  <a:lnTo>
                    <a:pt x="622" y="12560"/>
                  </a:lnTo>
                  <a:lnTo>
                    <a:pt x="1079" y="12318"/>
                  </a:lnTo>
                  <a:lnTo>
                    <a:pt x="1663" y="12318"/>
                  </a:lnTo>
                  <a:lnTo>
                    <a:pt x="2412" y="12318"/>
                  </a:lnTo>
                  <a:lnTo>
                    <a:pt x="2946" y="12712"/>
                  </a:lnTo>
                  <a:lnTo>
                    <a:pt x="3238" y="13487"/>
                  </a:lnTo>
                  <a:lnTo>
                    <a:pt x="3365" y="13728"/>
                  </a:lnTo>
                  <a:lnTo>
                    <a:pt x="3492" y="13919"/>
                  </a:lnTo>
                  <a:lnTo>
                    <a:pt x="3644" y="14096"/>
                  </a:lnTo>
                  <a:lnTo>
                    <a:pt x="6184" y="15443"/>
                  </a:lnTo>
                  <a:lnTo>
                    <a:pt x="6896" y="15443"/>
                  </a:lnTo>
                  <a:lnTo>
                    <a:pt x="7594" y="15430"/>
                  </a:lnTo>
                  <a:lnTo>
                    <a:pt x="8178" y="15316"/>
                  </a:lnTo>
                  <a:lnTo>
                    <a:pt x="8648" y="15125"/>
                  </a:lnTo>
                  <a:lnTo>
                    <a:pt x="9893" y="14312"/>
                  </a:lnTo>
                  <a:lnTo>
                    <a:pt x="9956" y="14160"/>
                  </a:lnTo>
                  <a:lnTo>
                    <a:pt x="10058" y="13969"/>
                  </a:lnTo>
                  <a:lnTo>
                    <a:pt x="10248" y="13538"/>
                  </a:lnTo>
                  <a:lnTo>
                    <a:pt x="10299" y="13030"/>
                  </a:lnTo>
                  <a:lnTo>
                    <a:pt x="10198" y="12204"/>
                  </a:lnTo>
                  <a:lnTo>
                    <a:pt x="10058" y="11912"/>
                  </a:lnTo>
                  <a:lnTo>
                    <a:pt x="9880" y="11658"/>
                  </a:lnTo>
                  <a:lnTo>
                    <a:pt x="9651" y="11455"/>
                  </a:lnTo>
                  <a:lnTo>
                    <a:pt x="8889" y="11036"/>
                  </a:lnTo>
                  <a:lnTo>
                    <a:pt x="8762" y="11010"/>
                  </a:lnTo>
                  <a:lnTo>
                    <a:pt x="5626" y="10121"/>
                  </a:lnTo>
                  <a:lnTo>
                    <a:pt x="4889" y="9905"/>
                  </a:lnTo>
                  <a:lnTo>
                    <a:pt x="4140" y="9651"/>
                  </a:lnTo>
                  <a:lnTo>
                    <a:pt x="2870" y="9258"/>
                  </a:lnTo>
                  <a:lnTo>
                    <a:pt x="1854" y="8547"/>
                  </a:lnTo>
                  <a:lnTo>
                    <a:pt x="1079" y="7518"/>
                  </a:lnTo>
                  <a:lnTo>
                    <a:pt x="723" y="6857"/>
                  </a:lnTo>
                  <a:lnTo>
                    <a:pt x="546" y="6159"/>
                  </a:lnTo>
                  <a:lnTo>
                    <a:pt x="546" y="5460"/>
                  </a:lnTo>
                  <a:lnTo>
                    <a:pt x="546" y="4940"/>
                  </a:lnTo>
                  <a:lnTo>
                    <a:pt x="3289" y="1079"/>
                  </a:lnTo>
                  <a:lnTo>
                    <a:pt x="4419" y="368"/>
                  </a:lnTo>
                  <a:lnTo>
                    <a:pt x="5664" y="0"/>
                  </a:lnTo>
                  <a:lnTo>
                    <a:pt x="7035" y="0"/>
                  </a:lnTo>
                  <a:lnTo>
                    <a:pt x="8178" y="0"/>
                  </a:lnTo>
                  <a:lnTo>
                    <a:pt x="12979" y="4597"/>
                  </a:lnTo>
                  <a:lnTo>
                    <a:pt x="12979" y="4737"/>
                  </a:lnTo>
                  <a:lnTo>
                    <a:pt x="12979" y="5003"/>
                  </a:lnTo>
                  <a:lnTo>
                    <a:pt x="12890" y="5283"/>
                  </a:lnTo>
                  <a:lnTo>
                    <a:pt x="12712" y="5587"/>
                  </a:lnTo>
                  <a:lnTo>
                    <a:pt x="12395" y="6057"/>
                  </a:lnTo>
                  <a:lnTo>
                    <a:pt x="11950" y="6299"/>
                  </a:lnTo>
                  <a:lnTo>
                    <a:pt x="11341" y="6299"/>
                  </a:lnTo>
                  <a:lnTo>
                    <a:pt x="10579" y="6299"/>
                  </a:lnTo>
                  <a:lnTo>
                    <a:pt x="10045" y="5905"/>
                  </a:lnTo>
                  <a:lnTo>
                    <a:pt x="9753" y="5130"/>
                  </a:lnTo>
                  <a:lnTo>
                    <a:pt x="9728" y="5003"/>
                  </a:lnTo>
                  <a:lnTo>
                    <a:pt x="9512" y="4571"/>
                  </a:lnTo>
                  <a:lnTo>
                    <a:pt x="9169" y="4114"/>
                  </a:lnTo>
                  <a:lnTo>
                    <a:pt x="8686" y="3657"/>
                  </a:lnTo>
                  <a:lnTo>
                    <a:pt x="8229" y="3352"/>
                  </a:lnTo>
                  <a:lnTo>
                    <a:pt x="7556" y="3174"/>
                  </a:lnTo>
                  <a:lnTo>
                    <a:pt x="6667" y="3136"/>
                  </a:lnTo>
                  <a:lnTo>
                    <a:pt x="6489" y="3162"/>
                  </a:lnTo>
                  <a:lnTo>
                    <a:pt x="5968" y="3225"/>
                  </a:lnTo>
                  <a:lnTo>
                    <a:pt x="3886" y="5435"/>
                  </a:lnTo>
                  <a:lnTo>
                    <a:pt x="3886" y="5816"/>
                  </a:lnTo>
                  <a:lnTo>
                    <a:pt x="4076" y="6134"/>
                  </a:lnTo>
                  <a:lnTo>
                    <a:pt x="4216" y="6197"/>
                  </a:lnTo>
                  <a:lnTo>
                    <a:pt x="4406" y="6324"/>
                  </a:lnTo>
                  <a:lnTo>
                    <a:pt x="4610" y="6426"/>
                  </a:lnTo>
                  <a:lnTo>
                    <a:pt x="4825" y="6515"/>
                  </a:lnTo>
                  <a:lnTo>
                    <a:pt x="4978" y="6616"/>
                  </a:lnTo>
                  <a:lnTo>
                    <a:pt x="5118" y="6654"/>
                  </a:lnTo>
                  <a:lnTo>
                    <a:pt x="5854" y="6921"/>
                  </a:lnTo>
                  <a:lnTo>
                    <a:pt x="6515" y="7111"/>
                  </a:lnTo>
                  <a:lnTo>
                    <a:pt x="7188" y="7264"/>
                  </a:lnTo>
                  <a:lnTo>
                    <a:pt x="7848" y="7416"/>
                  </a:lnTo>
                  <a:lnTo>
                    <a:pt x="8508" y="7581"/>
                  </a:lnTo>
                  <a:lnTo>
                    <a:pt x="9143" y="7785"/>
                  </a:lnTo>
                  <a:lnTo>
                    <a:pt x="10388" y="8127"/>
                  </a:lnTo>
                  <a:lnTo>
                    <a:pt x="11455" y="8724"/>
                  </a:lnTo>
                  <a:lnTo>
                    <a:pt x="12344" y="9588"/>
                  </a:lnTo>
                  <a:lnTo>
                    <a:pt x="13169" y="10553"/>
                  </a:lnTo>
                  <a:lnTo>
                    <a:pt x="13588" y="11645"/>
                  </a:lnTo>
                  <a:lnTo>
                    <a:pt x="13588" y="12865"/>
                  </a:lnTo>
                  <a:lnTo>
                    <a:pt x="13588" y="14350"/>
                  </a:lnTo>
                  <a:lnTo>
                    <a:pt x="13080" y="15620"/>
                  </a:lnTo>
                  <a:lnTo>
                    <a:pt x="12039" y="16675"/>
                  </a:lnTo>
                  <a:lnTo>
                    <a:pt x="10744" y="17932"/>
                  </a:lnTo>
                  <a:lnTo>
                    <a:pt x="9004" y="18567"/>
                  </a:lnTo>
                  <a:lnTo>
                    <a:pt x="6807" y="1856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7" name="object 77">
              <a:extLst>
                <a:ext uri="{FF2B5EF4-FFF2-40B4-BE49-F238E27FC236}">
                  <a16:creationId xmlns:a16="http://schemas.microsoft.com/office/drawing/2014/main" id="{278E2DD8-DB01-76B6-AB07-1AEB4BD98EEF}"/>
                </a:ext>
              </a:extLst>
            </p:cNvPr>
            <p:cNvSpPr/>
            <p:nvPr/>
          </p:nvSpPr>
          <p:spPr>
            <a:xfrm>
              <a:off x="7622672" y="5610396"/>
              <a:ext cx="68580" cy="68580"/>
            </a:xfrm>
            <a:custGeom>
              <a:avLst/>
              <a:gdLst/>
              <a:ahLst/>
              <a:cxnLst/>
              <a:rect l="l" t="t" r="r" b="b"/>
              <a:pathLst>
                <a:path w="68579" h="68579">
                  <a:moveTo>
                    <a:pt x="40479" y="0"/>
                  </a:moveTo>
                  <a:lnTo>
                    <a:pt x="28790" y="0"/>
                  </a:lnTo>
                  <a:lnTo>
                    <a:pt x="25996" y="495"/>
                  </a:lnTo>
                  <a:lnTo>
                    <a:pt x="118" y="29946"/>
                  </a:lnTo>
                  <a:lnTo>
                    <a:pt x="0" y="37160"/>
                  </a:lnTo>
                  <a:lnTo>
                    <a:pt x="141" y="38366"/>
                  </a:lnTo>
                  <a:lnTo>
                    <a:pt x="24942" y="67957"/>
                  </a:lnTo>
                  <a:lnTo>
                    <a:pt x="33070" y="68224"/>
                  </a:lnTo>
                  <a:lnTo>
                    <a:pt x="37004" y="68224"/>
                  </a:lnTo>
                  <a:lnTo>
                    <a:pt x="39973" y="67805"/>
                  </a:lnTo>
                  <a:lnTo>
                    <a:pt x="34213" y="67805"/>
                  </a:lnTo>
                  <a:lnTo>
                    <a:pt x="21570" y="65252"/>
                  </a:lnTo>
                  <a:lnTo>
                    <a:pt x="21177" y="65252"/>
                  </a:lnTo>
                  <a:lnTo>
                    <a:pt x="10245" y="57872"/>
                  </a:lnTo>
                  <a:lnTo>
                    <a:pt x="9448" y="56718"/>
                  </a:lnTo>
                  <a:lnTo>
                    <a:pt x="3040" y="47154"/>
                  </a:lnTo>
                  <a:lnTo>
                    <a:pt x="2931" y="46991"/>
                  </a:lnTo>
                  <a:lnTo>
                    <a:pt x="426" y="34099"/>
                  </a:lnTo>
                  <a:lnTo>
                    <a:pt x="342" y="33667"/>
                  </a:lnTo>
                  <a:lnTo>
                    <a:pt x="2929" y="21335"/>
                  </a:lnTo>
                  <a:lnTo>
                    <a:pt x="34074" y="126"/>
                  </a:lnTo>
                  <a:lnTo>
                    <a:pt x="41035" y="126"/>
                  </a:lnTo>
                  <a:lnTo>
                    <a:pt x="40479" y="0"/>
                  </a:lnTo>
                  <a:close/>
                </a:path>
                <a:path w="68579" h="68579">
                  <a:moveTo>
                    <a:pt x="41035" y="126"/>
                  </a:moveTo>
                  <a:lnTo>
                    <a:pt x="34074" y="126"/>
                  </a:lnTo>
                  <a:lnTo>
                    <a:pt x="47339" y="2781"/>
                  </a:lnTo>
                  <a:lnTo>
                    <a:pt x="58132" y="10064"/>
                  </a:lnTo>
                  <a:lnTo>
                    <a:pt x="65379" y="20872"/>
                  </a:lnTo>
                  <a:lnTo>
                    <a:pt x="67922" y="33667"/>
                  </a:lnTo>
                  <a:lnTo>
                    <a:pt x="68008" y="34099"/>
                  </a:lnTo>
                  <a:lnTo>
                    <a:pt x="65395" y="46991"/>
                  </a:lnTo>
                  <a:lnTo>
                    <a:pt x="65362" y="47154"/>
                  </a:lnTo>
                  <a:lnTo>
                    <a:pt x="58116" y="57872"/>
                  </a:lnTo>
                  <a:lnTo>
                    <a:pt x="47187" y="65252"/>
                  </a:lnTo>
                  <a:lnTo>
                    <a:pt x="46766" y="65252"/>
                  </a:lnTo>
                  <a:lnTo>
                    <a:pt x="34213" y="67805"/>
                  </a:lnTo>
                  <a:lnTo>
                    <a:pt x="39973" y="67805"/>
                  </a:lnTo>
                  <a:lnTo>
                    <a:pt x="42672" y="67424"/>
                  </a:lnTo>
                  <a:lnTo>
                    <a:pt x="68402" y="38366"/>
                  </a:lnTo>
                  <a:lnTo>
                    <a:pt x="68364" y="29946"/>
                  </a:lnTo>
                  <a:lnTo>
                    <a:pt x="44259" y="863"/>
                  </a:lnTo>
                  <a:lnTo>
                    <a:pt x="41035" y="126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8" name="object 78">
              <a:extLst>
                <a:ext uri="{FF2B5EF4-FFF2-40B4-BE49-F238E27FC236}">
                  <a16:creationId xmlns:a16="http://schemas.microsoft.com/office/drawing/2014/main" id="{1564A77A-37D9-0C50-B816-7A00CFEAF0F8}"/>
                </a:ext>
              </a:extLst>
            </p:cNvPr>
            <p:cNvSpPr/>
            <p:nvPr/>
          </p:nvSpPr>
          <p:spPr>
            <a:xfrm>
              <a:off x="7623077" y="5610523"/>
              <a:ext cx="67945" cy="67945"/>
            </a:xfrm>
            <a:custGeom>
              <a:avLst/>
              <a:gdLst/>
              <a:ahLst/>
              <a:cxnLst/>
              <a:rect l="l" t="t" r="r" b="b"/>
              <a:pathLst>
                <a:path w="67945" h="67945">
                  <a:moveTo>
                    <a:pt x="33669" y="0"/>
                  </a:moveTo>
                  <a:lnTo>
                    <a:pt x="0" y="33248"/>
                  </a:lnTo>
                  <a:lnTo>
                    <a:pt x="22" y="33972"/>
                  </a:lnTo>
                  <a:lnTo>
                    <a:pt x="33809" y="67678"/>
                  </a:lnTo>
                  <a:lnTo>
                    <a:pt x="46907" y="65014"/>
                  </a:lnTo>
                  <a:lnTo>
                    <a:pt x="48642" y="63868"/>
                  </a:lnTo>
                  <a:lnTo>
                    <a:pt x="33720" y="63868"/>
                  </a:lnTo>
                  <a:lnTo>
                    <a:pt x="22856" y="61660"/>
                  </a:lnTo>
                  <a:lnTo>
                    <a:pt x="22486" y="61660"/>
                  </a:lnTo>
                  <a:lnTo>
                    <a:pt x="12756" y="55206"/>
                  </a:lnTo>
                  <a:lnTo>
                    <a:pt x="6185" y="45537"/>
                  </a:lnTo>
                  <a:lnTo>
                    <a:pt x="3916" y="33972"/>
                  </a:lnTo>
                  <a:lnTo>
                    <a:pt x="3831" y="33540"/>
                  </a:lnTo>
                  <a:lnTo>
                    <a:pt x="33784" y="3873"/>
                  </a:lnTo>
                  <a:lnTo>
                    <a:pt x="48750" y="3873"/>
                  </a:lnTo>
                  <a:lnTo>
                    <a:pt x="46941" y="2652"/>
                  </a:lnTo>
                  <a:lnTo>
                    <a:pt x="33669" y="0"/>
                  </a:lnTo>
                  <a:close/>
                </a:path>
                <a:path w="67945" h="67945">
                  <a:moveTo>
                    <a:pt x="48750" y="3873"/>
                  </a:moveTo>
                  <a:lnTo>
                    <a:pt x="33784" y="3873"/>
                  </a:lnTo>
                  <a:lnTo>
                    <a:pt x="45284" y="6102"/>
                  </a:lnTo>
                  <a:lnTo>
                    <a:pt x="54849" y="12493"/>
                  </a:lnTo>
                  <a:lnTo>
                    <a:pt x="61360" y="22022"/>
                  </a:lnTo>
                  <a:lnTo>
                    <a:pt x="63637" y="33248"/>
                  </a:lnTo>
                  <a:lnTo>
                    <a:pt x="63752" y="33972"/>
                  </a:lnTo>
                  <a:lnTo>
                    <a:pt x="61330" y="45537"/>
                  </a:lnTo>
                  <a:lnTo>
                    <a:pt x="61256" y="45891"/>
                  </a:lnTo>
                  <a:lnTo>
                    <a:pt x="54583" y="55406"/>
                  </a:lnTo>
                  <a:lnTo>
                    <a:pt x="44991" y="61660"/>
                  </a:lnTo>
                  <a:lnTo>
                    <a:pt x="33720" y="63868"/>
                  </a:lnTo>
                  <a:lnTo>
                    <a:pt x="48642" y="63868"/>
                  </a:lnTo>
                  <a:lnTo>
                    <a:pt x="57707" y="57745"/>
                  </a:lnTo>
                  <a:lnTo>
                    <a:pt x="64952" y="47027"/>
                  </a:lnTo>
                  <a:lnTo>
                    <a:pt x="67604" y="33972"/>
                  </a:lnTo>
                  <a:lnTo>
                    <a:pt x="64975" y="20743"/>
                  </a:lnTo>
                  <a:lnTo>
                    <a:pt x="57728" y="9932"/>
                  </a:lnTo>
                  <a:lnTo>
                    <a:pt x="48750" y="3873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9" name="object 79">
              <a:extLst>
                <a:ext uri="{FF2B5EF4-FFF2-40B4-BE49-F238E27FC236}">
                  <a16:creationId xmlns:a16="http://schemas.microsoft.com/office/drawing/2014/main" id="{E09E2505-A5E0-EFCA-7F36-6367AE316BCF}"/>
                </a:ext>
              </a:extLst>
            </p:cNvPr>
            <p:cNvSpPr/>
            <p:nvPr/>
          </p:nvSpPr>
          <p:spPr>
            <a:xfrm>
              <a:off x="7626850" y="5614404"/>
              <a:ext cx="60325" cy="60325"/>
            </a:xfrm>
            <a:custGeom>
              <a:avLst/>
              <a:gdLst/>
              <a:ahLst/>
              <a:cxnLst/>
              <a:rect l="l" t="t" r="r" b="b"/>
              <a:pathLst>
                <a:path w="60325" h="60325">
                  <a:moveTo>
                    <a:pt x="30010" y="0"/>
                  </a:moveTo>
                  <a:lnTo>
                    <a:pt x="18473" y="2227"/>
                  </a:lnTo>
                  <a:lnTo>
                    <a:pt x="8924" y="8634"/>
                  </a:lnTo>
                  <a:lnTo>
                    <a:pt x="2414" y="18136"/>
                  </a:lnTo>
                  <a:lnTo>
                    <a:pt x="0" y="29375"/>
                  </a:lnTo>
                  <a:lnTo>
                    <a:pt x="2382" y="41505"/>
                  </a:lnTo>
                  <a:lnTo>
                    <a:pt x="2412" y="41656"/>
                  </a:lnTo>
                  <a:lnTo>
                    <a:pt x="8985" y="51322"/>
                  </a:lnTo>
                  <a:lnTo>
                    <a:pt x="18711" y="57774"/>
                  </a:lnTo>
                  <a:lnTo>
                    <a:pt x="19080" y="57774"/>
                  </a:lnTo>
                  <a:lnTo>
                    <a:pt x="29933" y="59982"/>
                  </a:lnTo>
                  <a:lnTo>
                    <a:pt x="32658" y="59448"/>
                  </a:lnTo>
                  <a:lnTo>
                    <a:pt x="29654" y="59448"/>
                  </a:lnTo>
                  <a:lnTo>
                    <a:pt x="18470" y="57177"/>
                  </a:lnTo>
                  <a:lnTo>
                    <a:pt x="9161" y="50900"/>
                  </a:lnTo>
                  <a:lnTo>
                    <a:pt x="2905" y="41656"/>
                  </a:lnTo>
                  <a:lnTo>
                    <a:pt x="2802" y="41505"/>
                  </a:lnTo>
                  <a:lnTo>
                    <a:pt x="495" y="30010"/>
                  </a:lnTo>
                  <a:lnTo>
                    <a:pt x="577" y="29375"/>
                  </a:lnTo>
                  <a:lnTo>
                    <a:pt x="2957" y="18136"/>
                  </a:lnTo>
                  <a:lnTo>
                    <a:pt x="9599" y="8634"/>
                  </a:lnTo>
                  <a:lnTo>
                    <a:pt x="19163" y="2488"/>
                  </a:lnTo>
                  <a:lnTo>
                    <a:pt x="30492" y="444"/>
                  </a:lnTo>
                  <a:lnTo>
                    <a:pt x="32331" y="444"/>
                  </a:lnTo>
                  <a:lnTo>
                    <a:pt x="30010" y="0"/>
                  </a:lnTo>
                  <a:close/>
                </a:path>
                <a:path w="60325" h="60325">
                  <a:moveTo>
                    <a:pt x="32331" y="444"/>
                  </a:moveTo>
                  <a:lnTo>
                    <a:pt x="30492" y="444"/>
                  </a:lnTo>
                  <a:lnTo>
                    <a:pt x="41890" y="2971"/>
                  </a:lnTo>
                  <a:lnTo>
                    <a:pt x="51122" y="9418"/>
                  </a:lnTo>
                  <a:lnTo>
                    <a:pt x="57294" y="18945"/>
                  </a:lnTo>
                  <a:lnTo>
                    <a:pt x="59512" y="30708"/>
                  </a:lnTo>
                  <a:lnTo>
                    <a:pt x="57158" y="41505"/>
                  </a:lnTo>
                  <a:lnTo>
                    <a:pt x="29654" y="59448"/>
                  </a:lnTo>
                  <a:lnTo>
                    <a:pt x="32658" y="59448"/>
                  </a:lnTo>
                  <a:lnTo>
                    <a:pt x="41212" y="57774"/>
                  </a:lnTo>
                  <a:lnTo>
                    <a:pt x="50809" y="51520"/>
                  </a:lnTo>
                  <a:lnTo>
                    <a:pt x="57487" y="42004"/>
                  </a:lnTo>
                  <a:lnTo>
                    <a:pt x="60007" y="30010"/>
                  </a:lnTo>
                  <a:lnTo>
                    <a:pt x="57592" y="18136"/>
                  </a:lnTo>
                  <a:lnTo>
                    <a:pt x="51094" y="8634"/>
                  </a:lnTo>
                  <a:lnTo>
                    <a:pt x="41519" y="2227"/>
                  </a:lnTo>
                  <a:lnTo>
                    <a:pt x="32331" y="444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0" name="object 80">
              <a:extLst>
                <a:ext uri="{FF2B5EF4-FFF2-40B4-BE49-F238E27FC236}">
                  <a16:creationId xmlns:a16="http://schemas.microsoft.com/office/drawing/2014/main" id="{1F1A20AB-4B62-D951-472F-7117D6939EC0}"/>
                </a:ext>
              </a:extLst>
            </p:cNvPr>
            <p:cNvSpPr/>
            <p:nvPr/>
          </p:nvSpPr>
          <p:spPr>
            <a:xfrm>
              <a:off x="7627336" y="5614833"/>
              <a:ext cx="59055" cy="59055"/>
            </a:xfrm>
            <a:custGeom>
              <a:avLst/>
              <a:gdLst/>
              <a:ahLst/>
              <a:cxnLst/>
              <a:rect l="l" t="t" r="r" b="b"/>
              <a:pathLst>
                <a:path w="59054" h="59054">
                  <a:moveTo>
                    <a:pt x="30010" y="0"/>
                  </a:moveTo>
                  <a:lnTo>
                    <a:pt x="18679" y="2051"/>
                  </a:lnTo>
                  <a:lnTo>
                    <a:pt x="9113" y="8201"/>
                  </a:lnTo>
                  <a:lnTo>
                    <a:pt x="2494" y="17612"/>
                  </a:lnTo>
                  <a:lnTo>
                    <a:pt x="0" y="29451"/>
                  </a:lnTo>
                  <a:lnTo>
                    <a:pt x="2323" y="41073"/>
                  </a:lnTo>
                  <a:lnTo>
                    <a:pt x="8675" y="50468"/>
                  </a:lnTo>
                  <a:lnTo>
                    <a:pt x="17982" y="56745"/>
                  </a:lnTo>
                  <a:lnTo>
                    <a:pt x="29171" y="59016"/>
                  </a:lnTo>
                  <a:lnTo>
                    <a:pt x="40628" y="56924"/>
                  </a:lnTo>
                  <a:lnTo>
                    <a:pt x="44465" y="54406"/>
                  </a:lnTo>
                  <a:lnTo>
                    <a:pt x="27927" y="54406"/>
                  </a:lnTo>
                  <a:lnTo>
                    <a:pt x="23520" y="52920"/>
                  </a:lnTo>
                  <a:lnTo>
                    <a:pt x="15201" y="39446"/>
                  </a:lnTo>
                  <a:lnTo>
                    <a:pt x="14477" y="37820"/>
                  </a:lnTo>
                  <a:lnTo>
                    <a:pt x="13258" y="35445"/>
                  </a:lnTo>
                  <a:lnTo>
                    <a:pt x="12725" y="34747"/>
                  </a:lnTo>
                  <a:lnTo>
                    <a:pt x="10045" y="33058"/>
                  </a:lnTo>
                  <a:lnTo>
                    <a:pt x="8902" y="31318"/>
                  </a:lnTo>
                  <a:lnTo>
                    <a:pt x="8343" y="28600"/>
                  </a:lnTo>
                  <a:lnTo>
                    <a:pt x="8446" y="21412"/>
                  </a:lnTo>
                  <a:lnTo>
                    <a:pt x="8142" y="20510"/>
                  </a:lnTo>
                  <a:lnTo>
                    <a:pt x="8025" y="19596"/>
                  </a:lnTo>
                  <a:lnTo>
                    <a:pt x="8648" y="16776"/>
                  </a:lnTo>
                  <a:lnTo>
                    <a:pt x="8681" y="16624"/>
                  </a:lnTo>
                  <a:lnTo>
                    <a:pt x="8788" y="16141"/>
                  </a:lnTo>
                  <a:lnTo>
                    <a:pt x="11007" y="14224"/>
                  </a:lnTo>
                  <a:lnTo>
                    <a:pt x="22717" y="14224"/>
                  </a:lnTo>
                  <a:lnTo>
                    <a:pt x="23406" y="12560"/>
                  </a:lnTo>
                  <a:lnTo>
                    <a:pt x="24307" y="10998"/>
                  </a:lnTo>
                  <a:lnTo>
                    <a:pt x="26243" y="9753"/>
                  </a:lnTo>
                  <a:lnTo>
                    <a:pt x="26441" y="9385"/>
                  </a:lnTo>
                  <a:lnTo>
                    <a:pt x="27254" y="7416"/>
                  </a:lnTo>
                  <a:lnTo>
                    <a:pt x="28016" y="5727"/>
                  </a:lnTo>
                  <a:lnTo>
                    <a:pt x="28498" y="4864"/>
                  </a:lnTo>
                  <a:lnTo>
                    <a:pt x="29529" y="3683"/>
                  </a:lnTo>
                  <a:lnTo>
                    <a:pt x="43049" y="3683"/>
                  </a:lnTo>
                  <a:lnTo>
                    <a:pt x="41405" y="2534"/>
                  </a:lnTo>
                  <a:lnTo>
                    <a:pt x="30010" y="0"/>
                  </a:lnTo>
                  <a:close/>
                </a:path>
                <a:path w="59054" h="59054">
                  <a:moveTo>
                    <a:pt x="43049" y="3683"/>
                  </a:moveTo>
                  <a:lnTo>
                    <a:pt x="29730" y="3683"/>
                  </a:lnTo>
                  <a:lnTo>
                    <a:pt x="30937" y="5143"/>
                  </a:lnTo>
                  <a:lnTo>
                    <a:pt x="31534" y="6299"/>
                  </a:lnTo>
                  <a:lnTo>
                    <a:pt x="32599" y="8985"/>
                  </a:lnTo>
                  <a:lnTo>
                    <a:pt x="32677" y="9182"/>
                  </a:lnTo>
                  <a:lnTo>
                    <a:pt x="33121" y="9753"/>
                  </a:lnTo>
                  <a:lnTo>
                    <a:pt x="35674" y="11912"/>
                  </a:lnTo>
                  <a:lnTo>
                    <a:pt x="37122" y="14224"/>
                  </a:lnTo>
                  <a:lnTo>
                    <a:pt x="48250" y="14224"/>
                  </a:lnTo>
                  <a:lnTo>
                    <a:pt x="49479" y="15303"/>
                  </a:lnTo>
                  <a:lnTo>
                    <a:pt x="50216" y="16624"/>
                  </a:lnTo>
                  <a:lnTo>
                    <a:pt x="50861" y="19596"/>
                  </a:lnTo>
                  <a:lnTo>
                    <a:pt x="50881" y="23825"/>
                  </a:lnTo>
                  <a:lnTo>
                    <a:pt x="51004" y="24422"/>
                  </a:lnTo>
                  <a:lnTo>
                    <a:pt x="51078" y="24777"/>
                  </a:lnTo>
                  <a:lnTo>
                    <a:pt x="51171" y="28600"/>
                  </a:lnTo>
                  <a:lnTo>
                    <a:pt x="49656" y="32258"/>
                  </a:lnTo>
                  <a:lnTo>
                    <a:pt x="48691" y="33337"/>
                  </a:lnTo>
                  <a:lnTo>
                    <a:pt x="46569" y="34747"/>
                  </a:lnTo>
                  <a:lnTo>
                    <a:pt x="46001" y="35445"/>
                  </a:lnTo>
                  <a:lnTo>
                    <a:pt x="44564" y="38138"/>
                  </a:lnTo>
                  <a:lnTo>
                    <a:pt x="43840" y="40271"/>
                  </a:lnTo>
                  <a:lnTo>
                    <a:pt x="42125" y="45847"/>
                  </a:lnTo>
                  <a:lnTo>
                    <a:pt x="40335" y="48818"/>
                  </a:lnTo>
                  <a:lnTo>
                    <a:pt x="36131" y="52501"/>
                  </a:lnTo>
                  <a:lnTo>
                    <a:pt x="34467" y="53606"/>
                  </a:lnTo>
                  <a:lnTo>
                    <a:pt x="29818" y="54406"/>
                  </a:lnTo>
                  <a:lnTo>
                    <a:pt x="44465" y="54406"/>
                  </a:lnTo>
                  <a:lnTo>
                    <a:pt x="50114" y="50699"/>
                  </a:lnTo>
                  <a:lnTo>
                    <a:pt x="56589" y="41448"/>
                  </a:lnTo>
                  <a:lnTo>
                    <a:pt x="59016" y="30276"/>
                  </a:lnTo>
                  <a:lnTo>
                    <a:pt x="56847" y="18757"/>
                  </a:lnTo>
                  <a:lnTo>
                    <a:pt x="56800" y="18513"/>
                  </a:lnTo>
                  <a:lnTo>
                    <a:pt x="50633" y="8985"/>
                  </a:lnTo>
                  <a:lnTo>
                    <a:pt x="43049" y="3683"/>
                  </a:lnTo>
                  <a:close/>
                </a:path>
                <a:path w="59054" h="59054">
                  <a:moveTo>
                    <a:pt x="47282" y="14224"/>
                  </a:moveTo>
                  <a:lnTo>
                    <a:pt x="36918" y="14224"/>
                  </a:lnTo>
                  <a:lnTo>
                    <a:pt x="36854" y="15709"/>
                  </a:lnTo>
                  <a:lnTo>
                    <a:pt x="36744" y="17612"/>
                  </a:lnTo>
                  <a:lnTo>
                    <a:pt x="36345" y="18513"/>
                  </a:lnTo>
                  <a:lnTo>
                    <a:pt x="36015" y="19596"/>
                  </a:lnTo>
                  <a:lnTo>
                    <a:pt x="35902" y="19964"/>
                  </a:lnTo>
                  <a:lnTo>
                    <a:pt x="35348" y="21412"/>
                  </a:lnTo>
                  <a:lnTo>
                    <a:pt x="35372" y="23825"/>
                  </a:lnTo>
                  <a:lnTo>
                    <a:pt x="35483" y="24422"/>
                  </a:lnTo>
                  <a:lnTo>
                    <a:pt x="36969" y="25082"/>
                  </a:lnTo>
                  <a:lnTo>
                    <a:pt x="39090" y="23825"/>
                  </a:lnTo>
                  <a:lnTo>
                    <a:pt x="39430" y="23164"/>
                  </a:lnTo>
                  <a:lnTo>
                    <a:pt x="39547" y="22936"/>
                  </a:lnTo>
                  <a:lnTo>
                    <a:pt x="39644" y="22123"/>
                  </a:lnTo>
                  <a:lnTo>
                    <a:pt x="39723" y="20345"/>
                  </a:lnTo>
                  <a:lnTo>
                    <a:pt x="39935" y="19964"/>
                  </a:lnTo>
                  <a:lnTo>
                    <a:pt x="40170" y="19596"/>
                  </a:lnTo>
                  <a:lnTo>
                    <a:pt x="41492" y="18513"/>
                  </a:lnTo>
                  <a:lnTo>
                    <a:pt x="42361" y="18008"/>
                  </a:lnTo>
                  <a:lnTo>
                    <a:pt x="46412" y="18008"/>
                  </a:lnTo>
                  <a:lnTo>
                    <a:pt x="46869" y="16776"/>
                  </a:lnTo>
                  <a:lnTo>
                    <a:pt x="46926" y="16624"/>
                  </a:lnTo>
                  <a:lnTo>
                    <a:pt x="47020" y="16141"/>
                  </a:lnTo>
                  <a:lnTo>
                    <a:pt x="47143" y="14986"/>
                  </a:lnTo>
                  <a:lnTo>
                    <a:pt x="47196" y="14592"/>
                  </a:lnTo>
                  <a:lnTo>
                    <a:pt x="47282" y="14224"/>
                  </a:lnTo>
                  <a:close/>
                </a:path>
                <a:path w="59054" h="59054">
                  <a:moveTo>
                    <a:pt x="22717" y="14224"/>
                  </a:moveTo>
                  <a:lnTo>
                    <a:pt x="11922" y="14224"/>
                  </a:lnTo>
                  <a:lnTo>
                    <a:pt x="12026" y="14592"/>
                  </a:lnTo>
                  <a:lnTo>
                    <a:pt x="12103" y="14795"/>
                  </a:lnTo>
                  <a:lnTo>
                    <a:pt x="12196" y="16141"/>
                  </a:lnTo>
                  <a:lnTo>
                    <a:pt x="12376" y="16624"/>
                  </a:lnTo>
                  <a:lnTo>
                    <a:pt x="12683" y="17612"/>
                  </a:lnTo>
                  <a:lnTo>
                    <a:pt x="12801" y="18008"/>
                  </a:lnTo>
                  <a:lnTo>
                    <a:pt x="17273" y="18008"/>
                  </a:lnTo>
                  <a:lnTo>
                    <a:pt x="18300" y="18757"/>
                  </a:lnTo>
                  <a:lnTo>
                    <a:pt x="19494" y="20345"/>
                  </a:lnTo>
                  <a:lnTo>
                    <a:pt x="19536" y="21412"/>
                  </a:lnTo>
                  <a:lnTo>
                    <a:pt x="19649" y="22758"/>
                  </a:lnTo>
                  <a:lnTo>
                    <a:pt x="19964" y="23545"/>
                  </a:lnTo>
                  <a:lnTo>
                    <a:pt x="21589" y="24777"/>
                  </a:lnTo>
                  <a:lnTo>
                    <a:pt x="22199" y="24777"/>
                  </a:lnTo>
                  <a:lnTo>
                    <a:pt x="23774" y="24079"/>
                  </a:lnTo>
                  <a:lnTo>
                    <a:pt x="24206" y="23164"/>
                  </a:lnTo>
                  <a:lnTo>
                    <a:pt x="24102" y="22593"/>
                  </a:lnTo>
                  <a:lnTo>
                    <a:pt x="24017" y="22123"/>
                  </a:lnTo>
                  <a:lnTo>
                    <a:pt x="23941" y="21704"/>
                  </a:lnTo>
                  <a:lnTo>
                    <a:pt x="23888" y="21412"/>
                  </a:lnTo>
                  <a:lnTo>
                    <a:pt x="22502" y="17612"/>
                  </a:lnTo>
                  <a:lnTo>
                    <a:pt x="22565" y="14592"/>
                  </a:lnTo>
                  <a:lnTo>
                    <a:pt x="22717" y="142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1" name="object 81">
              <a:extLst>
                <a:ext uri="{FF2B5EF4-FFF2-40B4-BE49-F238E27FC236}">
                  <a16:creationId xmlns:a16="http://schemas.microsoft.com/office/drawing/2014/main" id="{ACDA1CEF-2E0F-82E9-8187-9176CFBB61D1}"/>
                </a:ext>
              </a:extLst>
            </p:cNvPr>
            <p:cNvSpPr/>
            <p:nvPr/>
          </p:nvSpPr>
          <p:spPr>
            <a:xfrm>
              <a:off x="7634717" y="5618510"/>
              <a:ext cx="43815" cy="50800"/>
            </a:xfrm>
            <a:custGeom>
              <a:avLst/>
              <a:gdLst/>
              <a:ahLst/>
              <a:cxnLst/>
              <a:rect l="l" t="t" r="r" b="b"/>
              <a:pathLst>
                <a:path w="43815" h="50800">
                  <a:moveTo>
                    <a:pt x="4551" y="10553"/>
                  </a:moveTo>
                  <a:lnTo>
                    <a:pt x="3623" y="10553"/>
                  </a:lnTo>
                  <a:lnTo>
                    <a:pt x="1408" y="12458"/>
                  </a:lnTo>
                  <a:lnTo>
                    <a:pt x="1095" y="13881"/>
                  </a:lnTo>
                  <a:lnTo>
                    <a:pt x="994" y="14338"/>
                  </a:lnTo>
                  <a:lnTo>
                    <a:pt x="894" y="14795"/>
                  </a:lnTo>
                  <a:lnTo>
                    <a:pt x="796" y="15240"/>
                  </a:lnTo>
                  <a:lnTo>
                    <a:pt x="684" y="15748"/>
                  </a:lnTo>
                  <a:lnTo>
                    <a:pt x="578" y="16294"/>
                  </a:lnTo>
                  <a:lnTo>
                    <a:pt x="1069" y="17741"/>
                  </a:lnTo>
                  <a:lnTo>
                    <a:pt x="1168" y="18034"/>
                  </a:lnTo>
                  <a:lnTo>
                    <a:pt x="1237" y="18237"/>
                  </a:lnTo>
                  <a:lnTo>
                    <a:pt x="1344" y="18757"/>
                  </a:lnTo>
                  <a:lnTo>
                    <a:pt x="1211" y="19126"/>
                  </a:lnTo>
                  <a:lnTo>
                    <a:pt x="1161" y="19265"/>
                  </a:lnTo>
                  <a:lnTo>
                    <a:pt x="1042" y="19596"/>
                  </a:lnTo>
                  <a:lnTo>
                    <a:pt x="891" y="19900"/>
                  </a:lnTo>
                  <a:lnTo>
                    <a:pt x="836" y="24422"/>
                  </a:lnTo>
                  <a:lnTo>
                    <a:pt x="963" y="24917"/>
                  </a:lnTo>
                  <a:lnTo>
                    <a:pt x="1317" y="26644"/>
                  </a:lnTo>
                  <a:lnTo>
                    <a:pt x="1564" y="27698"/>
                  </a:lnTo>
                  <a:lnTo>
                    <a:pt x="2148" y="28587"/>
                  </a:lnTo>
                  <a:lnTo>
                    <a:pt x="2765" y="29438"/>
                  </a:lnTo>
                  <a:lnTo>
                    <a:pt x="5345" y="31076"/>
                  </a:lnTo>
                  <a:lnTo>
                    <a:pt x="5878" y="31775"/>
                  </a:lnTo>
                  <a:lnTo>
                    <a:pt x="7097" y="34137"/>
                  </a:lnTo>
                  <a:lnTo>
                    <a:pt x="7821" y="35763"/>
                  </a:lnTo>
                  <a:lnTo>
                    <a:pt x="9180" y="40690"/>
                  </a:lnTo>
                  <a:lnTo>
                    <a:pt x="10480" y="43408"/>
                  </a:lnTo>
                  <a:lnTo>
                    <a:pt x="10577" y="43611"/>
                  </a:lnTo>
                  <a:lnTo>
                    <a:pt x="14224" y="47688"/>
                  </a:lnTo>
                  <a:lnTo>
                    <a:pt x="14349" y="47828"/>
                  </a:lnTo>
                  <a:lnTo>
                    <a:pt x="16140" y="49237"/>
                  </a:lnTo>
                  <a:lnTo>
                    <a:pt x="20547" y="50736"/>
                  </a:lnTo>
                  <a:lnTo>
                    <a:pt x="22445" y="50736"/>
                  </a:lnTo>
                  <a:lnTo>
                    <a:pt x="27074" y="49923"/>
                  </a:lnTo>
                  <a:lnTo>
                    <a:pt x="28751" y="48831"/>
                  </a:lnTo>
                  <a:lnTo>
                    <a:pt x="29212" y="48425"/>
                  </a:lnTo>
                  <a:lnTo>
                    <a:pt x="20363" y="48425"/>
                  </a:lnTo>
                  <a:lnTo>
                    <a:pt x="17321" y="47688"/>
                  </a:lnTo>
                  <a:lnTo>
                    <a:pt x="8230" y="34467"/>
                  </a:lnTo>
                  <a:lnTo>
                    <a:pt x="7405" y="31076"/>
                  </a:lnTo>
                  <a:lnTo>
                    <a:pt x="7288" y="30607"/>
                  </a:lnTo>
                  <a:lnTo>
                    <a:pt x="6602" y="29438"/>
                  </a:lnTo>
                  <a:lnTo>
                    <a:pt x="2589" y="25819"/>
                  </a:lnTo>
                  <a:lnTo>
                    <a:pt x="2046" y="24422"/>
                  </a:lnTo>
                  <a:lnTo>
                    <a:pt x="1992" y="24282"/>
                  </a:lnTo>
                  <a:lnTo>
                    <a:pt x="1819" y="23431"/>
                  </a:lnTo>
                  <a:lnTo>
                    <a:pt x="1734" y="23012"/>
                  </a:lnTo>
                  <a:lnTo>
                    <a:pt x="1611" y="22402"/>
                  </a:lnTo>
                  <a:lnTo>
                    <a:pt x="1549" y="20510"/>
                  </a:lnTo>
                  <a:lnTo>
                    <a:pt x="1715" y="19900"/>
                  </a:lnTo>
                  <a:lnTo>
                    <a:pt x="1960" y="19265"/>
                  </a:lnTo>
                  <a:lnTo>
                    <a:pt x="1897" y="17741"/>
                  </a:lnTo>
                  <a:lnTo>
                    <a:pt x="1723" y="17195"/>
                  </a:lnTo>
                  <a:lnTo>
                    <a:pt x="1704" y="16294"/>
                  </a:lnTo>
                  <a:lnTo>
                    <a:pt x="1842" y="15748"/>
                  </a:lnTo>
                  <a:lnTo>
                    <a:pt x="1928" y="15405"/>
                  </a:lnTo>
                  <a:lnTo>
                    <a:pt x="2788" y="13881"/>
                  </a:lnTo>
                  <a:lnTo>
                    <a:pt x="3465" y="13106"/>
                  </a:lnTo>
                  <a:lnTo>
                    <a:pt x="5053" y="13106"/>
                  </a:lnTo>
                  <a:lnTo>
                    <a:pt x="4993" y="12954"/>
                  </a:lnTo>
                  <a:lnTo>
                    <a:pt x="4909" y="12738"/>
                  </a:lnTo>
                  <a:lnTo>
                    <a:pt x="4800" y="12458"/>
                  </a:lnTo>
                  <a:lnTo>
                    <a:pt x="4687" y="11315"/>
                  </a:lnTo>
                  <a:lnTo>
                    <a:pt x="4659" y="10909"/>
                  </a:lnTo>
                  <a:lnTo>
                    <a:pt x="4551" y="10553"/>
                  </a:lnTo>
                  <a:close/>
                </a:path>
                <a:path w="43815" h="50800">
                  <a:moveTo>
                    <a:pt x="43570" y="20510"/>
                  </a:moveTo>
                  <a:lnTo>
                    <a:pt x="42978" y="20510"/>
                  </a:lnTo>
                  <a:lnTo>
                    <a:pt x="43038" y="22682"/>
                  </a:lnTo>
                  <a:lnTo>
                    <a:pt x="41883" y="25425"/>
                  </a:lnTo>
                  <a:lnTo>
                    <a:pt x="41781" y="25666"/>
                  </a:lnTo>
                  <a:lnTo>
                    <a:pt x="41032" y="26644"/>
                  </a:lnTo>
                  <a:lnTo>
                    <a:pt x="39762" y="27698"/>
                  </a:lnTo>
                  <a:lnTo>
                    <a:pt x="39495" y="27978"/>
                  </a:lnTo>
                  <a:lnTo>
                    <a:pt x="35820" y="36461"/>
                  </a:lnTo>
                  <a:lnTo>
                    <a:pt x="34415" y="40182"/>
                  </a:lnTo>
                  <a:lnTo>
                    <a:pt x="33437" y="42037"/>
                  </a:lnTo>
                  <a:lnTo>
                    <a:pt x="30376" y="46012"/>
                  </a:lnTo>
                  <a:lnTo>
                    <a:pt x="28027" y="47371"/>
                  </a:lnTo>
                  <a:lnTo>
                    <a:pt x="25195" y="47967"/>
                  </a:lnTo>
                  <a:lnTo>
                    <a:pt x="23277" y="48425"/>
                  </a:lnTo>
                  <a:lnTo>
                    <a:pt x="29212" y="48425"/>
                  </a:lnTo>
                  <a:lnTo>
                    <a:pt x="32942" y="45135"/>
                  </a:lnTo>
                  <a:lnTo>
                    <a:pt x="34745" y="42164"/>
                  </a:lnTo>
                  <a:lnTo>
                    <a:pt x="36447" y="36601"/>
                  </a:lnTo>
                  <a:lnTo>
                    <a:pt x="37171" y="34467"/>
                  </a:lnTo>
                  <a:lnTo>
                    <a:pt x="38621" y="31775"/>
                  </a:lnTo>
                  <a:lnTo>
                    <a:pt x="39189" y="31076"/>
                  </a:lnTo>
                  <a:lnTo>
                    <a:pt x="39579" y="30784"/>
                  </a:lnTo>
                  <a:lnTo>
                    <a:pt x="41298" y="29667"/>
                  </a:lnTo>
                  <a:lnTo>
                    <a:pt x="42276" y="28587"/>
                  </a:lnTo>
                  <a:lnTo>
                    <a:pt x="43796" y="24917"/>
                  </a:lnTo>
                  <a:lnTo>
                    <a:pt x="43752" y="21412"/>
                  </a:lnTo>
                  <a:lnTo>
                    <a:pt x="43652" y="20916"/>
                  </a:lnTo>
                  <a:lnTo>
                    <a:pt x="43570" y="20510"/>
                  </a:lnTo>
                  <a:close/>
                </a:path>
                <a:path w="43815" h="50800">
                  <a:moveTo>
                    <a:pt x="28060" y="20510"/>
                  </a:moveTo>
                  <a:lnTo>
                    <a:pt x="26868" y="20510"/>
                  </a:lnTo>
                  <a:lnTo>
                    <a:pt x="28713" y="23431"/>
                  </a:lnTo>
                  <a:lnTo>
                    <a:pt x="30897" y="23431"/>
                  </a:lnTo>
                  <a:lnTo>
                    <a:pt x="32453" y="21412"/>
                  </a:lnTo>
                  <a:lnTo>
                    <a:pt x="29589" y="21412"/>
                  </a:lnTo>
                  <a:lnTo>
                    <a:pt x="28103" y="20739"/>
                  </a:lnTo>
                  <a:lnTo>
                    <a:pt x="28060" y="20510"/>
                  </a:lnTo>
                  <a:close/>
                </a:path>
                <a:path w="43815" h="50800">
                  <a:moveTo>
                    <a:pt x="17629" y="20510"/>
                  </a:moveTo>
                  <a:lnTo>
                    <a:pt x="16175" y="20510"/>
                  </a:lnTo>
                  <a:lnTo>
                    <a:pt x="14444" y="21272"/>
                  </a:lnTo>
                  <a:lnTo>
                    <a:pt x="11745" y="21272"/>
                  </a:lnTo>
                  <a:lnTo>
                    <a:pt x="12355" y="21983"/>
                  </a:lnTo>
                  <a:lnTo>
                    <a:pt x="14247" y="23177"/>
                  </a:lnTo>
                  <a:lnTo>
                    <a:pt x="15517" y="23012"/>
                  </a:lnTo>
                  <a:lnTo>
                    <a:pt x="17340" y="21272"/>
                  </a:lnTo>
                  <a:lnTo>
                    <a:pt x="17529" y="20916"/>
                  </a:lnTo>
                  <a:lnTo>
                    <a:pt x="17629" y="20510"/>
                  </a:lnTo>
                  <a:close/>
                </a:path>
                <a:path w="43815" h="50800">
                  <a:moveTo>
                    <a:pt x="32840" y="20510"/>
                  </a:moveTo>
                  <a:lnTo>
                    <a:pt x="31110" y="20510"/>
                  </a:lnTo>
                  <a:lnTo>
                    <a:pt x="29589" y="21412"/>
                  </a:lnTo>
                  <a:lnTo>
                    <a:pt x="32453" y="21412"/>
                  </a:lnTo>
                  <a:lnTo>
                    <a:pt x="32561" y="21272"/>
                  </a:lnTo>
                  <a:lnTo>
                    <a:pt x="32736" y="20916"/>
                  </a:lnTo>
                  <a:lnTo>
                    <a:pt x="32840" y="20510"/>
                  </a:lnTo>
                  <a:close/>
                </a:path>
                <a:path w="43815" h="50800">
                  <a:moveTo>
                    <a:pt x="11698" y="20916"/>
                  </a:moveTo>
                  <a:lnTo>
                    <a:pt x="11453" y="20916"/>
                  </a:lnTo>
                  <a:lnTo>
                    <a:pt x="17736" y="21272"/>
                  </a:lnTo>
                  <a:lnTo>
                    <a:pt x="11745" y="21272"/>
                  </a:lnTo>
                  <a:lnTo>
                    <a:pt x="11698" y="20916"/>
                  </a:lnTo>
                  <a:close/>
                </a:path>
                <a:path w="43815" h="50800">
                  <a:moveTo>
                    <a:pt x="13415" y="20510"/>
                  </a:moveTo>
                  <a:lnTo>
                    <a:pt x="11643" y="20510"/>
                  </a:lnTo>
                  <a:lnTo>
                    <a:pt x="11698" y="20916"/>
                  </a:lnTo>
                  <a:lnTo>
                    <a:pt x="13946" y="20916"/>
                  </a:lnTo>
                  <a:lnTo>
                    <a:pt x="13415" y="20510"/>
                  </a:lnTo>
                  <a:close/>
                </a:path>
                <a:path w="43815" h="50800">
                  <a:moveTo>
                    <a:pt x="11553" y="19900"/>
                  </a:moveTo>
                  <a:lnTo>
                    <a:pt x="1647" y="19900"/>
                  </a:lnTo>
                  <a:lnTo>
                    <a:pt x="1549" y="20510"/>
                  </a:lnTo>
                  <a:lnTo>
                    <a:pt x="11650" y="20510"/>
                  </a:lnTo>
                  <a:lnTo>
                    <a:pt x="11553" y="19900"/>
                  </a:lnTo>
                  <a:close/>
                </a:path>
                <a:path w="43815" h="50800">
                  <a:moveTo>
                    <a:pt x="16629" y="19900"/>
                  </a:moveTo>
                  <a:lnTo>
                    <a:pt x="12617" y="19900"/>
                  </a:lnTo>
                  <a:lnTo>
                    <a:pt x="13415" y="20510"/>
                  </a:lnTo>
                  <a:lnTo>
                    <a:pt x="16362" y="20510"/>
                  </a:lnTo>
                  <a:lnTo>
                    <a:pt x="16629" y="19900"/>
                  </a:lnTo>
                  <a:close/>
                </a:path>
                <a:path w="43815" h="50800">
                  <a:moveTo>
                    <a:pt x="26727" y="19900"/>
                  </a:moveTo>
                  <a:lnTo>
                    <a:pt x="17778" y="19900"/>
                  </a:lnTo>
                  <a:lnTo>
                    <a:pt x="17629" y="20510"/>
                  </a:lnTo>
                  <a:lnTo>
                    <a:pt x="26734" y="20510"/>
                  </a:lnTo>
                  <a:lnTo>
                    <a:pt x="26727" y="19900"/>
                  </a:lnTo>
                  <a:close/>
                </a:path>
                <a:path w="43815" h="50800">
                  <a:moveTo>
                    <a:pt x="32138" y="19900"/>
                  </a:moveTo>
                  <a:lnTo>
                    <a:pt x="27946" y="19900"/>
                  </a:lnTo>
                  <a:lnTo>
                    <a:pt x="28060" y="20510"/>
                  </a:lnTo>
                  <a:lnTo>
                    <a:pt x="31110" y="20510"/>
                  </a:lnTo>
                  <a:lnTo>
                    <a:pt x="32138" y="19900"/>
                  </a:lnTo>
                  <a:close/>
                </a:path>
                <a:path w="43815" h="50800">
                  <a:moveTo>
                    <a:pt x="42755" y="19900"/>
                  </a:moveTo>
                  <a:lnTo>
                    <a:pt x="32925" y="19900"/>
                  </a:lnTo>
                  <a:lnTo>
                    <a:pt x="32840" y="20510"/>
                  </a:lnTo>
                  <a:lnTo>
                    <a:pt x="42978" y="20510"/>
                  </a:lnTo>
                  <a:lnTo>
                    <a:pt x="42755" y="19900"/>
                  </a:lnTo>
                  <a:close/>
                </a:path>
                <a:path w="43815" h="50800">
                  <a:moveTo>
                    <a:pt x="5053" y="13106"/>
                  </a:moveTo>
                  <a:lnTo>
                    <a:pt x="4093" y="13106"/>
                  </a:lnTo>
                  <a:lnTo>
                    <a:pt x="4401" y="13881"/>
                  </a:lnTo>
                  <a:lnTo>
                    <a:pt x="4607" y="14338"/>
                  </a:lnTo>
                  <a:lnTo>
                    <a:pt x="5446" y="15748"/>
                  </a:lnTo>
                  <a:lnTo>
                    <a:pt x="1842" y="15748"/>
                  </a:lnTo>
                  <a:lnTo>
                    <a:pt x="1704" y="16294"/>
                  </a:lnTo>
                  <a:lnTo>
                    <a:pt x="9533" y="16294"/>
                  </a:lnTo>
                  <a:lnTo>
                    <a:pt x="10467" y="16827"/>
                  </a:lnTo>
                  <a:lnTo>
                    <a:pt x="11141" y="18034"/>
                  </a:lnTo>
                  <a:lnTo>
                    <a:pt x="11254" y="18237"/>
                  </a:lnTo>
                  <a:lnTo>
                    <a:pt x="11342" y="18440"/>
                  </a:lnTo>
                  <a:lnTo>
                    <a:pt x="11434" y="19265"/>
                  </a:lnTo>
                  <a:lnTo>
                    <a:pt x="11553" y="19900"/>
                  </a:lnTo>
                  <a:lnTo>
                    <a:pt x="12594" y="19900"/>
                  </a:lnTo>
                  <a:lnTo>
                    <a:pt x="12340" y="19265"/>
                  </a:lnTo>
                  <a:lnTo>
                    <a:pt x="12284" y="19126"/>
                  </a:lnTo>
                  <a:lnTo>
                    <a:pt x="12168" y="18034"/>
                  </a:lnTo>
                  <a:lnTo>
                    <a:pt x="12120" y="16827"/>
                  </a:lnTo>
                  <a:lnTo>
                    <a:pt x="11835" y="16294"/>
                  </a:lnTo>
                  <a:lnTo>
                    <a:pt x="11161" y="15405"/>
                  </a:lnTo>
                  <a:lnTo>
                    <a:pt x="11035" y="15240"/>
                  </a:lnTo>
                  <a:lnTo>
                    <a:pt x="10920" y="15087"/>
                  </a:lnTo>
                  <a:lnTo>
                    <a:pt x="9893" y="14338"/>
                  </a:lnTo>
                  <a:lnTo>
                    <a:pt x="5420" y="14338"/>
                  </a:lnTo>
                  <a:lnTo>
                    <a:pt x="5053" y="13106"/>
                  </a:lnTo>
                  <a:close/>
                </a:path>
                <a:path w="43815" h="50800">
                  <a:moveTo>
                    <a:pt x="22337" y="0"/>
                  </a:moveTo>
                  <a:lnTo>
                    <a:pt x="22159" y="0"/>
                  </a:lnTo>
                  <a:lnTo>
                    <a:pt x="21131" y="1193"/>
                  </a:lnTo>
                  <a:lnTo>
                    <a:pt x="20635" y="2044"/>
                  </a:lnTo>
                  <a:lnTo>
                    <a:pt x="19873" y="3733"/>
                  </a:lnTo>
                  <a:lnTo>
                    <a:pt x="19393" y="4914"/>
                  </a:lnTo>
                  <a:lnTo>
                    <a:pt x="19130" y="5511"/>
                  </a:lnTo>
                  <a:lnTo>
                    <a:pt x="18743" y="6159"/>
                  </a:lnTo>
                  <a:lnTo>
                    <a:pt x="16927" y="7315"/>
                  </a:lnTo>
                  <a:lnTo>
                    <a:pt x="16025" y="8877"/>
                  </a:lnTo>
                  <a:lnTo>
                    <a:pt x="15022" y="11315"/>
                  </a:lnTo>
                  <a:lnTo>
                    <a:pt x="15027" y="11633"/>
                  </a:lnTo>
                  <a:lnTo>
                    <a:pt x="15150" y="13881"/>
                  </a:lnTo>
                  <a:lnTo>
                    <a:pt x="15254" y="14338"/>
                  </a:lnTo>
                  <a:lnTo>
                    <a:pt x="16508" y="17741"/>
                  </a:lnTo>
                  <a:lnTo>
                    <a:pt x="16558" y="18034"/>
                  </a:lnTo>
                  <a:lnTo>
                    <a:pt x="16685" y="18757"/>
                  </a:lnTo>
                  <a:lnTo>
                    <a:pt x="16763" y="19596"/>
                  </a:lnTo>
                  <a:lnTo>
                    <a:pt x="16629" y="19900"/>
                  </a:lnTo>
                  <a:lnTo>
                    <a:pt x="17778" y="19900"/>
                  </a:lnTo>
                  <a:lnTo>
                    <a:pt x="17683" y="19126"/>
                  </a:lnTo>
                  <a:lnTo>
                    <a:pt x="17575" y="18237"/>
                  </a:lnTo>
                  <a:lnTo>
                    <a:pt x="17514" y="17741"/>
                  </a:lnTo>
                  <a:lnTo>
                    <a:pt x="17448" y="17195"/>
                  </a:lnTo>
                  <a:lnTo>
                    <a:pt x="15873" y="13881"/>
                  </a:lnTo>
                  <a:lnTo>
                    <a:pt x="15997" y="10909"/>
                  </a:lnTo>
                  <a:lnTo>
                    <a:pt x="16267" y="9982"/>
                  </a:lnTo>
                  <a:lnTo>
                    <a:pt x="16864" y="9105"/>
                  </a:lnTo>
                  <a:lnTo>
                    <a:pt x="19150" y="8369"/>
                  </a:lnTo>
                  <a:lnTo>
                    <a:pt x="19800" y="7670"/>
                  </a:lnTo>
                  <a:lnTo>
                    <a:pt x="19891" y="7315"/>
                  </a:lnTo>
                  <a:lnTo>
                    <a:pt x="20004" y="6680"/>
                  </a:lnTo>
                  <a:lnTo>
                    <a:pt x="20096" y="6159"/>
                  </a:lnTo>
                  <a:lnTo>
                    <a:pt x="20210" y="5511"/>
                  </a:lnTo>
                  <a:lnTo>
                    <a:pt x="20280" y="5118"/>
                  </a:lnTo>
                  <a:lnTo>
                    <a:pt x="20877" y="3949"/>
                  </a:lnTo>
                  <a:lnTo>
                    <a:pt x="22024" y="2628"/>
                  </a:lnTo>
                  <a:lnTo>
                    <a:pt x="24153" y="2628"/>
                  </a:lnTo>
                  <a:lnTo>
                    <a:pt x="23556" y="1460"/>
                  </a:lnTo>
                  <a:lnTo>
                    <a:pt x="22337" y="0"/>
                  </a:lnTo>
                  <a:close/>
                </a:path>
                <a:path w="43815" h="50800">
                  <a:moveTo>
                    <a:pt x="24153" y="2628"/>
                  </a:moveTo>
                  <a:lnTo>
                    <a:pt x="22479" y="2628"/>
                  </a:lnTo>
                  <a:lnTo>
                    <a:pt x="23563" y="3949"/>
                  </a:lnTo>
                  <a:lnTo>
                    <a:pt x="24128" y="4914"/>
                  </a:lnTo>
                  <a:lnTo>
                    <a:pt x="24244" y="5511"/>
                  </a:lnTo>
                  <a:lnTo>
                    <a:pt x="24369" y="6159"/>
                  </a:lnTo>
                  <a:lnTo>
                    <a:pt x="24635" y="7315"/>
                  </a:lnTo>
                  <a:lnTo>
                    <a:pt x="24712" y="7670"/>
                  </a:lnTo>
                  <a:lnTo>
                    <a:pt x="25375" y="8369"/>
                  </a:lnTo>
                  <a:lnTo>
                    <a:pt x="27722" y="9105"/>
                  </a:lnTo>
                  <a:lnTo>
                    <a:pt x="28311" y="9982"/>
                  </a:lnTo>
                  <a:lnTo>
                    <a:pt x="28433" y="10553"/>
                  </a:lnTo>
                  <a:lnTo>
                    <a:pt x="28510" y="10909"/>
                  </a:lnTo>
                  <a:lnTo>
                    <a:pt x="28597" y="11315"/>
                  </a:lnTo>
                  <a:lnTo>
                    <a:pt x="28666" y="11633"/>
                  </a:lnTo>
                  <a:lnTo>
                    <a:pt x="28753" y="12039"/>
                  </a:lnTo>
                  <a:lnTo>
                    <a:pt x="28802" y="13106"/>
                  </a:lnTo>
                  <a:lnTo>
                    <a:pt x="28581" y="13881"/>
                  </a:lnTo>
                  <a:lnTo>
                    <a:pt x="27753" y="15748"/>
                  </a:lnTo>
                  <a:lnTo>
                    <a:pt x="27181" y="16827"/>
                  </a:lnTo>
                  <a:lnTo>
                    <a:pt x="27105" y="17195"/>
                  </a:lnTo>
                  <a:lnTo>
                    <a:pt x="26993" y="17741"/>
                  </a:lnTo>
                  <a:lnTo>
                    <a:pt x="26933" y="18034"/>
                  </a:lnTo>
                  <a:lnTo>
                    <a:pt x="26849" y="18440"/>
                  </a:lnTo>
                  <a:lnTo>
                    <a:pt x="26727" y="19900"/>
                  </a:lnTo>
                  <a:lnTo>
                    <a:pt x="27946" y="19900"/>
                  </a:lnTo>
                  <a:lnTo>
                    <a:pt x="27966" y="17741"/>
                  </a:lnTo>
                  <a:lnTo>
                    <a:pt x="28294" y="16827"/>
                  </a:lnTo>
                  <a:lnTo>
                    <a:pt x="28522" y="16294"/>
                  </a:lnTo>
                  <a:lnTo>
                    <a:pt x="28689" y="15748"/>
                  </a:lnTo>
                  <a:lnTo>
                    <a:pt x="28793" y="15405"/>
                  </a:lnTo>
                  <a:lnTo>
                    <a:pt x="28890" y="15087"/>
                  </a:lnTo>
                  <a:lnTo>
                    <a:pt x="28979" y="14795"/>
                  </a:lnTo>
                  <a:lnTo>
                    <a:pt x="29398" y="13881"/>
                  </a:lnTo>
                  <a:lnTo>
                    <a:pt x="29522" y="10909"/>
                  </a:lnTo>
                  <a:lnTo>
                    <a:pt x="29562" y="9982"/>
                  </a:lnTo>
                  <a:lnTo>
                    <a:pt x="29392" y="9982"/>
                  </a:lnTo>
                  <a:lnTo>
                    <a:pt x="28381" y="8369"/>
                  </a:lnTo>
                  <a:lnTo>
                    <a:pt x="27629" y="7670"/>
                  </a:lnTo>
                  <a:lnTo>
                    <a:pt x="25831" y="6159"/>
                  </a:lnTo>
                  <a:lnTo>
                    <a:pt x="25296" y="5511"/>
                  </a:lnTo>
                  <a:lnTo>
                    <a:pt x="24153" y="2628"/>
                  </a:lnTo>
                  <a:close/>
                </a:path>
                <a:path w="43815" h="50800">
                  <a:moveTo>
                    <a:pt x="40870" y="10553"/>
                  </a:moveTo>
                  <a:lnTo>
                    <a:pt x="39901" y="10553"/>
                  </a:lnTo>
                  <a:lnTo>
                    <a:pt x="39793" y="10909"/>
                  </a:lnTo>
                  <a:lnTo>
                    <a:pt x="39768" y="11315"/>
                  </a:lnTo>
                  <a:lnTo>
                    <a:pt x="39642" y="12458"/>
                  </a:lnTo>
                  <a:lnTo>
                    <a:pt x="39588" y="12738"/>
                  </a:lnTo>
                  <a:lnTo>
                    <a:pt x="39487" y="13106"/>
                  </a:lnTo>
                  <a:lnTo>
                    <a:pt x="39012" y="14338"/>
                  </a:lnTo>
                  <a:lnTo>
                    <a:pt x="34981" y="14338"/>
                  </a:lnTo>
                  <a:lnTo>
                    <a:pt x="34169" y="14795"/>
                  </a:lnTo>
                  <a:lnTo>
                    <a:pt x="33425" y="15405"/>
                  </a:lnTo>
                  <a:lnTo>
                    <a:pt x="32902" y="15748"/>
                  </a:lnTo>
                  <a:lnTo>
                    <a:pt x="32555" y="16294"/>
                  </a:lnTo>
                  <a:lnTo>
                    <a:pt x="32337" y="16827"/>
                  </a:lnTo>
                  <a:lnTo>
                    <a:pt x="32288" y="18034"/>
                  </a:lnTo>
                  <a:lnTo>
                    <a:pt x="32167" y="19265"/>
                  </a:lnTo>
                  <a:lnTo>
                    <a:pt x="31840" y="19900"/>
                  </a:lnTo>
                  <a:lnTo>
                    <a:pt x="32926" y="19900"/>
                  </a:lnTo>
                  <a:lnTo>
                    <a:pt x="33044" y="19265"/>
                  </a:lnTo>
                  <a:lnTo>
                    <a:pt x="33132" y="18757"/>
                  </a:lnTo>
                  <a:lnTo>
                    <a:pt x="33243" y="18034"/>
                  </a:lnTo>
                  <a:lnTo>
                    <a:pt x="33288" y="17741"/>
                  </a:lnTo>
                  <a:lnTo>
                    <a:pt x="33372" y="17195"/>
                  </a:lnTo>
                  <a:lnTo>
                    <a:pt x="34753" y="16294"/>
                  </a:lnTo>
                  <a:lnTo>
                    <a:pt x="42810" y="16294"/>
                  </a:lnTo>
                  <a:lnTo>
                    <a:pt x="42665" y="15748"/>
                  </a:lnTo>
                  <a:lnTo>
                    <a:pt x="39043" y="15748"/>
                  </a:lnTo>
                  <a:lnTo>
                    <a:pt x="39870" y="14338"/>
                  </a:lnTo>
                  <a:lnTo>
                    <a:pt x="40091" y="13881"/>
                  </a:lnTo>
                  <a:lnTo>
                    <a:pt x="40383" y="13106"/>
                  </a:lnTo>
                  <a:lnTo>
                    <a:pt x="42859" y="13106"/>
                  </a:lnTo>
                  <a:lnTo>
                    <a:pt x="42826" y="12954"/>
                  </a:lnTo>
                  <a:lnTo>
                    <a:pt x="42730" y="12738"/>
                  </a:lnTo>
                  <a:lnTo>
                    <a:pt x="42098" y="11633"/>
                  </a:lnTo>
                  <a:lnTo>
                    <a:pt x="40870" y="10553"/>
                  </a:lnTo>
                  <a:close/>
                </a:path>
                <a:path w="43815" h="50800">
                  <a:moveTo>
                    <a:pt x="42859" y="13106"/>
                  </a:moveTo>
                  <a:lnTo>
                    <a:pt x="40790" y="13106"/>
                  </a:lnTo>
                  <a:lnTo>
                    <a:pt x="41975" y="13881"/>
                  </a:lnTo>
                  <a:lnTo>
                    <a:pt x="41668" y="13881"/>
                  </a:lnTo>
                  <a:lnTo>
                    <a:pt x="42434" y="15087"/>
                  </a:lnTo>
                  <a:lnTo>
                    <a:pt x="42530" y="15240"/>
                  </a:lnTo>
                  <a:lnTo>
                    <a:pt x="42643" y="19596"/>
                  </a:lnTo>
                  <a:lnTo>
                    <a:pt x="42755" y="19900"/>
                  </a:lnTo>
                  <a:lnTo>
                    <a:pt x="43447" y="19900"/>
                  </a:lnTo>
                  <a:lnTo>
                    <a:pt x="43526" y="16827"/>
                  </a:lnTo>
                  <a:lnTo>
                    <a:pt x="43645" y="16294"/>
                  </a:lnTo>
                  <a:lnTo>
                    <a:pt x="32805" y="16294"/>
                  </a:lnTo>
                  <a:lnTo>
                    <a:pt x="43484" y="15748"/>
                  </a:lnTo>
                  <a:lnTo>
                    <a:pt x="43357" y="15405"/>
                  </a:lnTo>
                  <a:lnTo>
                    <a:pt x="42859" y="13106"/>
                  </a:lnTo>
                  <a:close/>
                </a:path>
                <a:path w="43815" h="50800">
                  <a:moveTo>
                    <a:pt x="684" y="15748"/>
                  </a:moveTo>
                  <a:lnTo>
                    <a:pt x="0" y="15748"/>
                  </a:lnTo>
                  <a:lnTo>
                    <a:pt x="12218" y="16294"/>
                  </a:lnTo>
                  <a:lnTo>
                    <a:pt x="564" y="16294"/>
                  </a:lnTo>
                  <a:lnTo>
                    <a:pt x="684" y="15748"/>
                  </a:lnTo>
                  <a:close/>
                </a:path>
                <a:path w="43815" h="50800">
                  <a:moveTo>
                    <a:pt x="43432" y="15748"/>
                  </a:moveTo>
                  <a:lnTo>
                    <a:pt x="32805" y="16294"/>
                  </a:lnTo>
                  <a:lnTo>
                    <a:pt x="43550" y="16294"/>
                  </a:lnTo>
                  <a:lnTo>
                    <a:pt x="43432" y="15748"/>
                  </a:lnTo>
                  <a:close/>
                </a:path>
                <a:path w="43815" h="50800">
                  <a:moveTo>
                    <a:pt x="4288" y="9982"/>
                  </a:moveTo>
                  <a:lnTo>
                    <a:pt x="3281" y="9982"/>
                  </a:lnTo>
                  <a:lnTo>
                    <a:pt x="5281" y="10553"/>
                  </a:lnTo>
                  <a:lnTo>
                    <a:pt x="3623" y="10553"/>
                  </a:lnTo>
                  <a:lnTo>
                    <a:pt x="4288" y="9982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2" name="object 82">
              <a:extLst>
                <a:ext uri="{FF2B5EF4-FFF2-40B4-BE49-F238E27FC236}">
                  <a16:creationId xmlns:a16="http://schemas.microsoft.com/office/drawing/2014/main" id="{9769D475-C82C-9BB0-0999-DEB7C7376CF4}"/>
                </a:ext>
              </a:extLst>
            </p:cNvPr>
            <p:cNvSpPr/>
            <p:nvPr/>
          </p:nvSpPr>
          <p:spPr>
            <a:xfrm>
              <a:off x="7636242" y="5621019"/>
              <a:ext cx="41910" cy="46355"/>
            </a:xfrm>
            <a:custGeom>
              <a:avLst/>
              <a:gdLst/>
              <a:ahLst/>
              <a:cxnLst/>
              <a:rect l="l" t="t" r="r" b="b"/>
              <a:pathLst>
                <a:path w="41909" h="46354">
                  <a:moveTo>
                    <a:pt x="2854" y="11328"/>
                  </a:moveTo>
                  <a:lnTo>
                    <a:pt x="1283" y="11328"/>
                  </a:lnTo>
                  <a:lnTo>
                    <a:pt x="503" y="12738"/>
                  </a:lnTo>
                  <a:lnTo>
                    <a:pt x="419" y="12890"/>
                  </a:lnTo>
                  <a:lnTo>
                    <a:pt x="297" y="13360"/>
                  </a:lnTo>
                  <a:lnTo>
                    <a:pt x="194" y="14681"/>
                  </a:lnTo>
                  <a:lnTo>
                    <a:pt x="521" y="15735"/>
                  </a:lnTo>
                  <a:lnTo>
                    <a:pt x="475" y="16624"/>
                  </a:lnTo>
                  <a:lnTo>
                    <a:pt x="147" y="17500"/>
                  </a:lnTo>
                  <a:lnTo>
                    <a:pt x="62" y="17779"/>
                  </a:lnTo>
                  <a:lnTo>
                    <a:pt x="0" y="19469"/>
                  </a:lnTo>
                  <a:lnTo>
                    <a:pt x="139" y="20167"/>
                  </a:lnTo>
                  <a:lnTo>
                    <a:pt x="207" y="20510"/>
                  </a:lnTo>
                  <a:lnTo>
                    <a:pt x="298" y="20967"/>
                  </a:lnTo>
                  <a:lnTo>
                    <a:pt x="354" y="21247"/>
                  </a:lnTo>
                  <a:lnTo>
                    <a:pt x="457" y="21767"/>
                  </a:lnTo>
                  <a:lnTo>
                    <a:pt x="995" y="23152"/>
                  </a:lnTo>
                  <a:lnTo>
                    <a:pt x="1068" y="23317"/>
                  </a:lnTo>
                  <a:lnTo>
                    <a:pt x="2934" y="24968"/>
                  </a:lnTo>
                  <a:lnTo>
                    <a:pt x="3480" y="25488"/>
                  </a:lnTo>
                  <a:lnTo>
                    <a:pt x="5093" y="26923"/>
                  </a:lnTo>
                  <a:lnTo>
                    <a:pt x="5766" y="28092"/>
                  </a:lnTo>
                  <a:lnTo>
                    <a:pt x="6414" y="30657"/>
                  </a:lnTo>
                  <a:lnTo>
                    <a:pt x="7122" y="33832"/>
                  </a:lnTo>
                  <a:lnTo>
                    <a:pt x="7751" y="35915"/>
                  </a:lnTo>
                  <a:lnTo>
                    <a:pt x="18913" y="45923"/>
                  </a:lnTo>
                  <a:lnTo>
                    <a:pt x="21506" y="45923"/>
                  </a:lnTo>
                  <a:lnTo>
                    <a:pt x="26492" y="44869"/>
                  </a:lnTo>
                  <a:lnTo>
                    <a:pt x="28854" y="43497"/>
                  </a:lnTo>
                  <a:lnTo>
                    <a:pt x="28992" y="43319"/>
                  </a:lnTo>
                  <a:lnTo>
                    <a:pt x="20005" y="43319"/>
                  </a:lnTo>
                  <a:lnTo>
                    <a:pt x="14923" y="41681"/>
                  </a:lnTo>
                  <a:lnTo>
                    <a:pt x="12751" y="38836"/>
                  </a:lnTo>
                  <a:lnTo>
                    <a:pt x="12662" y="25819"/>
                  </a:lnTo>
                  <a:lnTo>
                    <a:pt x="14046" y="23317"/>
                  </a:lnTo>
                  <a:lnTo>
                    <a:pt x="17894" y="21247"/>
                  </a:lnTo>
                  <a:lnTo>
                    <a:pt x="18923" y="20967"/>
                  </a:lnTo>
                  <a:lnTo>
                    <a:pt x="28631" y="20967"/>
                  </a:lnTo>
                  <a:lnTo>
                    <a:pt x="17109" y="20510"/>
                  </a:lnTo>
                  <a:lnTo>
                    <a:pt x="12473" y="20510"/>
                  </a:lnTo>
                  <a:lnTo>
                    <a:pt x="10833" y="19469"/>
                  </a:lnTo>
                  <a:lnTo>
                    <a:pt x="10333" y="18897"/>
                  </a:lnTo>
                  <a:lnTo>
                    <a:pt x="10211" y="18757"/>
                  </a:lnTo>
                  <a:lnTo>
                    <a:pt x="10103" y="17779"/>
                  </a:lnTo>
                  <a:lnTo>
                    <a:pt x="10058" y="17500"/>
                  </a:lnTo>
                  <a:lnTo>
                    <a:pt x="9970" y="17081"/>
                  </a:lnTo>
                  <a:lnTo>
                    <a:pt x="9880" y="16624"/>
                  </a:lnTo>
                  <a:lnTo>
                    <a:pt x="9817" y="15874"/>
                  </a:lnTo>
                  <a:lnTo>
                    <a:pt x="8904" y="14274"/>
                  </a:lnTo>
                  <a:lnTo>
                    <a:pt x="7912" y="13728"/>
                  </a:lnTo>
                  <a:lnTo>
                    <a:pt x="9560" y="13728"/>
                  </a:lnTo>
                  <a:lnTo>
                    <a:pt x="1319" y="13360"/>
                  </a:lnTo>
                  <a:lnTo>
                    <a:pt x="4179" y="13360"/>
                  </a:lnTo>
                  <a:lnTo>
                    <a:pt x="3937" y="13233"/>
                  </a:lnTo>
                  <a:lnTo>
                    <a:pt x="2997" y="11696"/>
                  </a:lnTo>
                  <a:lnTo>
                    <a:pt x="2854" y="11328"/>
                  </a:lnTo>
                  <a:close/>
                </a:path>
                <a:path w="41909" h="46354">
                  <a:moveTo>
                    <a:pt x="34280" y="33959"/>
                  </a:moveTo>
                  <a:lnTo>
                    <a:pt x="29110" y="33959"/>
                  </a:lnTo>
                  <a:lnTo>
                    <a:pt x="29020" y="39573"/>
                  </a:lnTo>
                  <a:lnTo>
                    <a:pt x="27626" y="41681"/>
                  </a:lnTo>
                  <a:lnTo>
                    <a:pt x="27534" y="41821"/>
                  </a:lnTo>
                  <a:lnTo>
                    <a:pt x="25692" y="42811"/>
                  </a:lnTo>
                  <a:lnTo>
                    <a:pt x="21666" y="43319"/>
                  </a:lnTo>
                  <a:lnTo>
                    <a:pt x="28992" y="43319"/>
                  </a:lnTo>
                  <a:lnTo>
                    <a:pt x="31898" y="39573"/>
                  </a:lnTo>
                  <a:lnTo>
                    <a:pt x="32822" y="37782"/>
                  </a:lnTo>
                  <a:lnTo>
                    <a:pt x="32938" y="37515"/>
                  </a:lnTo>
                  <a:lnTo>
                    <a:pt x="34280" y="33959"/>
                  </a:lnTo>
                  <a:close/>
                </a:path>
                <a:path w="41909" h="46354">
                  <a:moveTo>
                    <a:pt x="21184" y="25946"/>
                  </a:moveTo>
                  <a:lnTo>
                    <a:pt x="18910" y="26923"/>
                  </a:lnTo>
                  <a:lnTo>
                    <a:pt x="18716" y="27241"/>
                  </a:lnTo>
                  <a:lnTo>
                    <a:pt x="18607" y="27419"/>
                  </a:lnTo>
                  <a:lnTo>
                    <a:pt x="18529" y="27546"/>
                  </a:lnTo>
                  <a:lnTo>
                    <a:pt x="18459" y="28092"/>
                  </a:lnTo>
                  <a:lnTo>
                    <a:pt x="18352" y="36677"/>
                  </a:lnTo>
                  <a:lnTo>
                    <a:pt x="19388" y="37782"/>
                  </a:lnTo>
                  <a:lnTo>
                    <a:pt x="22339" y="37782"/>
                  </a:lnTo>
                  <a:lnTo>
                    <a:pt x="23203" y="37515"/>
                  </a:lnTo>
                  <a:lnTo>
                    <a:pt x="23289" y="35915"/>
                  </a:lnTo>
                  <a:lnTo>
                    <a:pt x="21088" y="35915"/>
                  </a:lnTo>
                  <a:lnTo>
                    <a:pt x="19533" y="34645"/>
                  </a:lnTo>
                  <a:lnTo>
                    <a:pt x="19905" y="31902"/>
                  </a:lnTo>
                  <a:lnTo>
                    <a:pt x="19990" y="31280"/>
                  </a:lnTo>
                  <a:lnTo>
                    <a:pt x="20758" y="30657"/>
                  </a:lnTo>
                  <a:lnTo>
                    <a:pt x="35031" y="30657"/>
                  </a:lnTo>
                  <a:lnTo>
                    <a:pt x="35538" y="28435"/>
                  </a:lnTo>
                  <a:lnTo>
                    <a:pt x="35573" y="28282"/>
                  </a:lnTo>
                  <a:lnTo>
                    <a:pt x="35970" y="27546"/>
                  </a:lnTo>
                  <a:lnTo>
                    <a:pt x="36039" y="27419"/>
                  </a:lnTo>
                  <a:lnTo>
                    <a:pt x="25311" y="27419"/>
                  </a:lnTo>
                  <a:lnTo>
                    <a:pt x="24562" y="27241"/>
                  </a:lnTo>
                  <a:lnTo>
                    <a:pt x="22543" y="26123"/>
                  </a:lnTo>
                  <a:lnTo>
                    <a:pt x="21184" y="25946"/>
                  </a:lnTo>
                  <a:close/>
                </a:path>
                <a:path w="41909" h="46354">
                  <a:moveTo>
                    <a:pt x="35031" y="30657"/>
                  </a:moveTo>
                  <a:lnTo>
                    <a:pt x="28249" y="30657"/>
                  </a:lnTo>
                  <a:lnTo>
                    <a:pt x="29096" y="31572"/>
                  </a:lnTo>
                  <a:lnTo>
                    <a:pt x="29109" y="33832"/>
                  </a:lnTo>
                  <a:lnTo>
                    <a:pt x="34328" y="33832"/>
                  </a:lnTo>
                  <a:lnTo>
                    <a:pt x="35031" y="30657"/>
                  </a:lnTo>
                  <a:close/>
                </a:path>
                <a:path w="41909" h="46354">
                  <a:moveTo>
                    <a:pt x="40121" y="11328"/>
                  </a:moveTo>
                  <a:lnTo>
                    <a:pt x="38577" y="11328"/>
                  </a:lnTo>
                  <a:lnTo>
                    <a:pt x="38428" y="11696"/>
                  </a:lnTo>
                  <a:lnTo>
                    <a:pt x="37503" y="13233"/>
                  </a:lnTo>
                  <a:lnTo>
                    <a:pt x="37242" y="13360"/>
                  </a:lnTo>
                  <a:lnTo>
                    <a:pt x="38972" y="13360"/>
                  </a:lnTo>
                  <a:lnTo>
                    <a:pt x="33297" y="13728"/>
                  </a:lnTo>
                  <a:lnTo>
                    <a:pt x="31837" y="14681"/>
                  </a:lnTo>
                  <a:lnTo>
                    <a:pt x="31680" y="15735"/>
                  </a:lnTo>
                  <a:lnTo>
                    <a:pt x="31659" y="15874"/>
                  </a:lnTo>
                  <a:lnTo>
                    <a:pt x="31547" y="16624"/>
                  </a:lnTo>
                  <a:lnTo>
                    <a:pt x="31446" y="17081"/>
                  </a:lnTo>
                  <a:lnTo>
                    <a:pt x="31389" y="17500"/>
                  </a:lnTo>
                  <a:lnTo>
                    <a:pt x="31318" y="18008"/>
                  </a:lnTo>
                  <a:lnTo>
                    <a:pt x="31212" y="18414"/>
                  </a:lnTo>
                  <a:lnTo>
                    <a:pt x="31136" y="18630"/>
                  </a:lnTo>
                  <a:lnTo>
                    <a:pt x="29336" y="20967"/>
                  </a:lnTo>
                  <a:lnTo>
                    <a:pt x="23853" y="20967"/>
                  </a:lnTo>
                  <a:lnTo>
                    <a:pt x="25921" y="21640"/>
                  </a:lnTo>
                  <a:lnTo>
                    <a:pt x="26975" y="22224"/>
                  </a:lnTo>
                  <a:lnTo>
                    <a:pt x="28880" y="24803"/>
                  </a:lnTo>
                  <a:lnTo>
                    <a:pt x="28021" y="26923"/>
                  </a:lnTo>
                  <a:lnTo>
                    <a:pt x="27788" y="26923"/>
                  </a:lnTo>
                  <a:lnTo>
                    <a:pt x="25311" y="27419"/>
                  </a:lnTo>
                  <a:lnTo>
                    <a:pt x="36039" y="27419"/>
                  </a:lnTo>
                  <a:lnTo>
                    <a:pt x="36306" y="26923"/>
                  </a:lnTo>
                  <a:lnTo>
                    <a:pt x="37205" y="26123"/>
                  </a:lnTo>
                  <a:lnTo>
                    <a:pt x="37958" y="25488"/>
                  </a:lnTo>
                  <a:lnTo>
                    <a:pt x="38227" y="25184"/>
                  </a:lnTo>
                  <a:lnTo>
                    <a:pt x="39510" y="24129"/>
                  </a:lnTo>
                  <a:lnTo>
                    <a:pt x="40133" y="23317"/>
                  </a:lnTo>
                  <a:lnTo>
                    <a:pt x="40259" y="23152"/>
                  </a:lnTo>
                  <a:lnTo>
                    <a:pt x="41504" y="20167"/>
                  </a:lnTo>
                  <a:lnTo>
                    <a:pt x="41605" y="18414"/>
                  </a:lnTo>
                  <a:lnTo>
                    <a:pt x="40954" y="16624"/>
                  </a:lnTo>
                  <a:lnTo>
                    <a:pt x="40907" y="15735"/>
                  </a:lnTo>
                  <a:lnTo>
                    <a:pt x="41221" y="14681"/>
                  </a:lnTo>
                  <a:lnTo>
                    <a:pt x="41137" y="13233"/>
                  </a:lnTo>
                  <a:lnTo>
                    <a:pt x="41048" y="12890"/>
                  </a:lnTo>
                  <a:lnTo>
                    <a:pt x="41008" y="12738"/>
                  </a:lnTo>
                  <a:lnTo>
                    <a:pt x="40121" y="11328"/>
                  </a:lnTo>
                  <a:close/>
                </a:path>
                <a:path w="41909" h="46354">
                  <a:moveTo>
                    <a:pt x="23327" y="20510"/>
                  </a:moveTo>
                  <a:lnTo>
                    <a:pt x="17109" y="20510"/>
                  </a:lnTo>
                  <a:lnTo>
                    <a:pt x="28631" y="20967"/>
                  </a:lnTo>
                  <a:lnTo>
                    <a:pt x="18860" y="20967"/>
                  </a:lnTo>
                  <a:lnTo>
                    <a:pt x="23327" y="20510"/>
                  </a:lnTo>
                  <a:close/>
                </a:path>
                <a:path w="41909" h="46354">
                  <a:moveTo>
                    <a:pt x="20849" y="0"/>
                  </a:moveTo>
                  <a:lnTo>
                    <a:pt x="20599" y="0"/>
                  </a:lnTo>
                  <a:lnTo>
                    <a:pt x="19342" y="1435"/>
                  </a:lnTo>
                  <a:lnTo>
                    <a:pt x="18853" y="2412"/>
                  </a:lnTo>
                  <a:lnTo>
                    <a:pt x="18758" y="2603"/>
                  </a:lnTo>
                  <a:lnTo>
                    <a:pt x="18574" y="3644"/>
                  </a:lnTo>
                  <a:lnTo>
                    <a:pt x="18265" y="5168"/>
                  </a:lnTo>
                  <a:lnTo>
                    <a:pt x="17615" y="5854"/>
                  </a:lnTo>
                  <a:lnTo>
                    <a:pt x="15333" y="6603"/>
                  </a:lnTo>
                  <a:lnTo>
                    <a:pt x="14745" y="7480"/>
                  </a:lnTo>
                  <a:lnTo>
                    <a:pt x="14046" y="9867"/>
                  </a:lnTo>
                  <a:lnTo>
                    <a:pt x="14100" y="10223"/>
                  </a:lnTo>
                  <a:lnTo>
                    <a:pt x="14333" y="11328"/>
                  </a:lnTo>
                  <a:lnTo>
                    <a:pt x="15926" y="14681"/>
                  </a:lnTo>
                  <a:lnTo>
                    <a:pt x="15951" y="18630"/>
                  </a:lnTo>
                  <a:lnTo>
                    <a:pt x="13995" y="20510"/>
                  </a:lnTo>
                  <a:lnTo>
                    <a:pt x="23327" y="20510"/>
                  </a:lnTo>
                  <a:lnTo>
                    <a:pt x="18860" y="20967"/>
                  </a:lnTo>
                  <a:lnTo>
                    <a:pt x="27223" y="20967"/>
                  </a:lnTo>
                  <a:lnTo>
                    <a:pt x="25210" y="17779"/>
                  </a:lnTo>
                  <a:lnTo>
                    <a:pt x="25197" y="16624"/>
                  </a:lnTo>
                  <a:lnTo>
                    <a:pt x="25584" y="14681"/>
                  </a:lnTo>
                  <a:lnTo>
                    <a:pt x="25667" y="14274"/>
                  </a:lnTo>
                  <a:lnTo>
                    <a:pt x="26149" y="13360"/>
                  </a:lnTo>
                  <a:lnTo>
                    <a:pt x="27076" y="11328"/>
                  </a:lnTo>
                  <a:lnTo>
                    <a:pt x="27381" y="10223"/>
                  </a:lnTo>
                  <a:lnTo>
                    <a:pt x="26822" y="7683"/>
                  </a:lnTo>
                  <a:lnTo>
                    <a:pt x="26187" y="6603"/>
                  </a:lnTo>
                  <a:lnTo>
                    <a:pt x="23840" y="5854"/>
                  </a:lnTo>
                  <a:lnTo>
                    <a:pt x="23178" y="5168"/>
                  </a:lnTo>
                  <a:lnTo>
                    <a:pt x="22835" y="3644"/>
                  </a:lnTo>
                  <a:lnTo>
                    <a:pt x="22641" y="2603"/>
                  </a:lnTo>
                  <a:lnTo>
                    <a:pt x="22606" y="2412"/>
                  </a:lnTo>
                  <a:lnTo>
                    <a:pt x="22040" y="1435"/>
                  </a:lnTo>
                  <a:lnTo>
                    <a:pt x="20849" y="0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3" name="object 83">
              <a:extLst>
                <a:ext uri="{FF2B5EF4-FFF2-40B4-BE49-F238E27FC236}">
                  <a16:creationId xmlns:a16="http://schemas.microsoft.com/office/drawing/2014/main" id="{A08D9092-F6DB-909F-5D5C-6D43CE791A6F}"/>
                </a:ext>
              </a:extLst>
            </p:cNvPr>
            <p:cNvSpPr/>
            <p:nvPr/>
          </p:nvSpPr>
          <p:spPr>
            <a:xfrm>
              <a:off x="7648879" y="5641760"/>
              <a:ext cx="16510" cy="22860"/>
            </a:xfrm>
            <a:custGeom>
              <a:avLst/>
              <a:gdLst/>
              <a:ahLst/>
              <a:cxnLst/>
              <a:rect l="l" t="t" r="r" b="b"/>
              <a:pathLst>
                <a:path w="16509" h="22860">
                  <a:moveTo>
                    <a:pt x="10555" y="0"/>
                  </a:moveTo>
                  <a:lnTo>
                    <a:pt x="8445" y="0"/>
                  </a:lnTo>
                  <a:lnTo>
                    <a:pt x="6275" y="215"/>
                  </a:lnTo>
                  <a:lnTo>
                    <a:pt x="5259" y="508"/>
                  </a:lnTo>
                  <a:lnTo>
                    <a:pt x="1424" y="2578"/>
                  </a:lnTo>
                  <a:lnTo>
                    <a:pt x="408" y="4381"/>
                  </a:lnTo>
                  <a:lnTo>
                    <a:pt x="13" y="4914"/>
                  </a:lnTo>
                  <a:lnTo>
                    <a:pt x="0" y="17945"/>
                  </a:lnTo>
                  <a:lnTo>
                    <a:pt x="2288" y="20942"/>
                  </a:lnTo>
                  <a:lnTo>
                    <a:pt x="7370" y="22580"/>
                  </a:lnTo>
                  <a:lnTo>
                    <a:pt x="9031" y="22580"/>
                  </a:lnTo>
                  <a:lnTo>
                    <a:pt x="13044" y="22072"/>
                  </a:lnTo>
                  <a:lnTo>
                    <a:pt x="13995" y="21564"/>
                  </a:lnTo>
                  <a:lnTo>
                    <a:pt x="7617" y="21564"/>
                  </a:lnTo>
                  <a:lnTo>
                    <a:pt x="3011" y="19875"/>
                  </a:lnTo>
                  <a:lnTo>
                    <a:pt x="1551" y="17945"/>
                  </a:lnTo>
                  <a:lnTo>
                    <a:pt x="1457" y="17335"/>
                  </a:lnTo>
                  <a:lnTo>
                    <a:pt x="1346" y="16611"/>
                  </a:lnTo>
                  <a:lnTo>
                    <a:pt x="1243" y="15938"/>
                  </a:lnTo>
                  <a:lnTo>
                    <a:pt x="1126" y="15176"/>
                  </a:lnTo>
                  <a:lnTo>
                    <a:pt x="1009" y="10541"/>
                  </a:lnTo>
                  <a:lnTo>
                    <a:pt x="954" y="8686"/>
                  </a:lnTo>
                  <a:lnTo>
                    <a:pt x="1083" y="7696"/>
                  </a:lnTo>
                  <a:lnTo>
                    <a:pt x="1199" y="6807"/>
                  </a:lnTo>
                  <a:lnTo>
                    <a:pt x="1287" y="6134"/>
                  </a:lnTo>
                  <a:lnTo>
                    <a:pt x="1360" y="5575"/>
                  </a:lnTo>
                  <a:lnTo>
                    <a:pt x="1446" y="4914"/>
                  </a:lnTo>
                  <a:lnTo>
                    <a:pt x="1516" y="4381"/>
                  </a:lnTo>
                  <a:lnTo>
                    <a:pt x="2155" y="3594"/>
                  </a:lnTo>
                  <a:lnTo>
                    <a:pt x="3346" y="2247"/>
                  </a:lnTo>
                  <a:lnTo>
                    <a:pt x="8370" y="901"/>
                  </a:lnTo>
                  <a:lnTo>
                    <a:pt x="13273" y="901"/>
                  </a:lnTo>
                  <a:lnTo>
                    <a:pt x="10555" y="0"/>
                  </a:lnTo>
                  <a:close/>
                </a:path>
                <a:path w="16509" h="22860">
                  <a:moveTo>
                    <a:pt x="16461" y="10833"/>
                  </a:moveTo>
                  <a:lnTo>
                    <a:pt x="14933" y="10833"/>
                  </a:lnTo>
                  <a:lnTo>
                    <a:pt x="15382" y="11468"/>
                  </a:lnTo>
                  <a:lnTo>
                    <a:pt x="15374" y="18326"/>
                  </a:lnTo>
                  <a:lnTo>
                    <a:pt x="15203" y="18694"/>
                  </a:lnTo>
                  <a:lnTo>
                    <a:pt x="13806" y="20320"/>
                  </a:lnTo>
                  <a:lnTo>
                    <a:pt x="12465" y="20942"/>
                  </a:lnTo>
                  <a:lnTo>
                    <a:pt x="12326" y="20942"/>
                  </a:lnTo>
                  <a:lnTo>
                    <a:pt x="9285" y="21564"/>
                  </a:lnTo>
                  <a:lnTo>
                    <a:pt x="13995" y="21564"/>
                  </a:lnTo>
                  <a:lnTo>
                    <a:pt x="14899" y="21082"/>
                  </a:lnTo>
                  <a:lnTo>
                    <a:pt x="16385" y="18834"/>
                  </a:lnTo>
                  <a:lnTo>
                    <a:pt x="16461" y="10833"/>
                  </a:lnTo>
                  <a:close/>
                </a:path>
                <a:path w="16509" h="22860">
                  <a:moveTo>
                    <a:pt x="5894" y="6807"/>
                  </a:moveTo>
                  <a:lnTo>
                    <a:pt x="4687" y="6807"/>
                  </a:lnTo>
                  <a:lnTo>
                    <a:pt x="4675" y="16268"/>
                  </a:lnTo>
                  <a:lnTo>
                    <a:pt x="5666" y="17513"/>
                  </a:lnTo>
                  <a:lnTo>
                    <a:pt x="8739" y="18326"/>
                  </a:lnTo>
                  <a:lnTo>
                    <a:pt x="10024" y="18326"/>
                  </a:lnTo>
                  <a:lnTo>
                    <a:pt x="11711" y="17335"/>
                  </a:lnTo>
                  <a:lnTo>
                    <a:pt x="11838" y="17106"/>
                  </a:lnTo>
                  <a:lnTo>
                    <a:pt x="6815" y="17106"/>
                  </a:lnTo>
                  <a:lnTo>
                    <a:pt x="5704" y="15938"/>
                  </a:lnTo>
                  <a:lnTo>
                    <a:pt x="5780" y="7696"/>
                  </a:lnTo>
                  <a:lnTo>
                    <a:pt x="5894" y="6807"/>
                  </a:lnTo>
                  <a:close/>
                </a:path>
                <a:path w="16509" h="22860">
                  <a:moveTo>
                    <a:pt x="15521" y="9804"/>
                  </a:moveTo>
                  <a:lnTo>
                    <a:pt x="8250" y="9804"/>
                  </a:lnTo>
                  <a:lnTo>
                    <a:pt x="7355" y="10541"/>
                  </a:lnTo>
                  <a:lnTo>
                    <a:pt x="7081" y="12560"/>
                  </a:lnTo>
                  <a:lnTo>
                    <a:pt x="6982" y="13284"/>
                  </a:lnTo>
                  <a:lnTo>
                    <a:pt x="6928" y="13931"/>
                  </a:lnTo>
                  <a:lnTo>
                    <a:pt x="8437" y="15176"/>
                  </a:lnTo>
                  <a:lnTo>
                    <a:pt x="10720" y="15176"/>
                  </a:lnTo>
                  <a:lnTo>
                    <a:pt x="10720" y="16611"/>
                  </a:lnTo>
                  <a:lnTo>
                    <a:pt x="11063" y="16611"/>
                  </a:lnTo>
                  <a:lnTo>
                    <a:pt x="9577" y="17106"/>
                  </a:lnTo>
                  <a:lnTo>
                    <a:pt x="11838" y="17106"/>
                  </a:lnTo>
                  <a:lnTo>
                    <a:pt x="11736" y="13931"/>
                  </a:lnTo>
                  <a:lnTo>
                    <a:pt x="8878" y="13931"/>
                  </a:lnTo>
                  <a:lnTo>
                    <a:pt x="8257" y="13284"/>
                  </a:lnTo>
                  <a:lnTo>
                    <a:pt x="8231" y="11468"/>
                  </a:lnTo>
                  <a:lnTo>
                    <a:pt x="8768" y="10833"/>
                  </a:lnTo>
                  <a:lnTo>
                    <a:pt x="16461" y="10833"/>
                  </a:lnTo>
                  <a:lnTo>
                    <a:pt x="15521" y="9804"/>
                  </a:lnTo>
                  <a:close/>
                </a:path>
                <a:path w="16509" h="22860">
                  <a:moveTo>
                    <a:pt x="10352" y="4381"/>
                  </a:moveTo>
                  <a:lnTo>
                    <a:pt x="7997" y="4381"/>
                  </a:lnTo>
                  <a:lnTo>
                    <a:pt x="5704" y="4914"/>
                  </a:lnTo>
                  <a:lnTo>
                    <a:pt x="5136" y="5575"/>
                  </a:lnTo>
                  <a:lnTo>
                    <a:pt x="4688" y="6134"/>
                  </a:lnTo>
                  <a:lnTo>
                    <a:pt x="4687" y="6680"/>
                  </a:lnTo>
                  <a:lnTo>
                    <a:pt x="5972" y="6680"/>
                  </a:lnTo>
                  <a:lnTo>
                    <a:pt x="6306" y="6134"/>
                  </a:lnTo>
                  <a:lnTo>
                    <a:pt x="7638" y="5575"/>
                  </a:lnTo>
                  <a:lnTo>
                    <a:pt x="11228" y="5575"/>
                  </a:lnTo>
                  <a:lnTo>
                    <a:pt x="6606" y="4914"/>
                  </a:lnTo>
                  <a:lnTo>
                    <a:pt x="11327" y="4914"/>
                  </a:lnTo>
                  <a:lnTo>
                    <a:pt x="10352" y="4381"/>
                  </a:lnTo>
                  <a:close/>
                </a:path>
                <a:path w="16509" h="22860">
                  <a:moveTo>
                    <a:pt x="13273" y="901"/>
                  </a:moveTo>
                  <a:lnTo>
                    <a:pt x="9275" y="901"/>
                  </a:lnTo>
                  <a:lnTo>
                    <a:pt x="10733" y="1041"/>
                  </a:lnTo>
                  <a:lnTo>
                    <a:pt x="13298" y="2247"/>
                  </a:lnTo>
                  <a:lnTo>
                    <a:pt x="13756" y="2578"/>
                  </a:lnTo>
                  <a:lnTo>
                    <a:pt x="14581" y="3594"/>
                  </a:lnTo>
                  <a:lnTo>
                    <a:pt x="14555" y="4381"/>
                  </a:lnTo>
                  <a:lnTo>
                    <a:pt x="13867" y="5575"/>
                  </a:lnTo>
                  <a:lnTo>
                    <a:pt x="10239" y="5575"/>
                  </a:lnTo>
                  <a:lnTo>
                    <a:pt x="11914" y="6502"/>
                  </a:lnTo>
                  <a:lnTo>
                    <a:pt x="12676" y="6680"/>
                  </a:lnTo>
                  <a:lnTo>
                    <a:pt x="15407" y="6134"/>
                  </a:lnTo>
                  <a:lnTo>
                    <a:pt x="16116" y="4381"/>
                  </a:lnTo>
                  <a:lnTo>
                    <a:pt x="16479" y="4381"/>
                  </a:lnTo>
                  <a:lnTo>
                    <a:pt x="14340" y="1485"/>
                  </a:lnTo>
                  <a:lnTo>
                    <a:pt x="13273" y="901"/>
                  </a:lnTo>
                  <a:close/>
                </a:path>
                <a:path w="16509" h="22860">
                  <a:moveTo>
                    <a:pt x="9239" y="4914"/>
                  </a:moveTo>
                  <a:lnTo>
                    <a:pt x="6606" y="4914"/>
                  </a:lnTo>
                  <a:lnTo>
                    <a:pt x="11228" y="5575"/>
                  </a:lnTo>
                  <a:lnTo>
                    <a:pt x="7638" y="5575"/>
                  </a:lnTo>
                  <a:lnTo>
                    <a:pt x="9239" y="4914"/>
                  </a:lnTo>
                  <a:close/>
                </a:path>
                <a:path w="16509" h="22860">
                  <a:moveTo>
                    <a:pt x="11327" y="4914"/>
                  </a:moveTo>
                  <a:lnTo>
                    <a:pt x="9239" y="4914"/>
                  </a:lnTo>
                  <a:lnTo>
                    <a:pt x="7638" y="5575"/>
                  </a:lnTo>
                  <a:lnTo>
                    <a:pt x="12535" y="5575"/>
                  </a:lnTo>
                  <a:lnTo>
                    <a:pt x="11327" y="4914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4" name="object 84">
              <a:extLst>
                <a:ext uri="{FF2B5EF4-FFF2-40B4-BE49-F238E27FC236}">
                  <a16:creationId xmlns:a16="http://schemas.microsoft.com/office/drawing/2014/main" id="{4A3736FD-C1F6-CFF7-C5B2-8ED6302D643D}"/>
                </a:ext>
              </a:extLst>
            </p:cNvPr>
            <p:cNvSpPr/>
            <p:nvPr/>
          </p:nvSpPr>
          <p:spPr>
            <a:xfrm>
              <a:off x="7649808" y="5642598"/>
              <a:ext cx="14604" cy="20955"/>
            </a:xfrm>
            <a:custGeom>
              <a:avLst/>
              <a:gdLst/>
              <a:ahLst/>
              <a:cxnLst/>
              <a:rect l="l" t="t" r="r" b="b"/>
              <a:pathLst>
                <a:path w="14604" h="20954">
                  <a:moveTo>
                    <a:pt x="7683" y="0"/>
                  </a:moveTo>
                  <a:lnTo>
                    <a:pt x="2451" y="1371"/>
                  </a:lnTo>
                  <a:lnTo>
                    <a:pt x="596" y="3467"/>
                  </a:lnTo>
                  <a:lnTo>
                    <a:pt x="25" y="7848"/>
                  </a:lnTo>
                  <a:lnTo>
                    <a:pt x="152" y="9118"/>
                  </a:lnTo>
                  <a:lnTo>
                    <a:pt x="101" y="10439"/>
                  </a:lnTo>
                  <a:lnTo>
                    <a:pt x="165" y="11722"/>
                  </a:lnTo>
                  <a:lnTo>
                    <a:pt x="0" y="13055"/>
                  </a:lnTo>
                  <a:lnTo>
                    <a:pt x="622" y="17106"/>
                  </a:lnTo>
                  <a:lnTo>
                    <a:pt x="2082" y="19037"/>
                  </a:lnTo>
                  <a:lnTo>
                    <a:pt x="6515" y="20662"/>
                  </a:lnTo>
                  <a:lnTo>
                    <a:pt x="8356" y="20726"/>
                  </a:lnTo>
                  <a:lnTo>
                    <a:pt x="11645" y="20053"/>
                  </a:lnTo>
                  <a:lnTo>
                    <a:pt x="12877" y="19481"/>
                  </a:lnTo>
                  <a:lnTo>
                    <a:pt x="14274" y="17856"/>
                  </a:lnTo>
                  <a:lnTo>
                    <a:pt x="14516" y="17335"/>
                  </a:lnTo>
                  <a:lnTo>
                    <a:pt x="14427" y="15989"/>
                  </a:lnTo>
                  <a:lnTo>
                    <a:pt x="14465" y="15341"/>
                  </a:lnTo>
                  <a:lnTo>
                    <a:pt x="14452" y="10515"/>
                  </a:lnTo>
                  <a:lnTo>
                    <a:pt x="13982" y="9969"/>
                  </a:lnTo>
                  <a:lnTo>
                    <a:pt x="11645" y="9918"/>
                  </a:lnTo>
                  <a:lnTo>
                    <a:pt x="7861" y="9969"/>
                  </a:lnTo>
                  <a:lnTo>
                    <a:pt x="7302" y="10629"/>
                  </a:lnTo>
                  <a:lnTo>
                    <a:pt x="7327" y="12445"/>
                  </a:lnTo>
                  <a:lnTo>
                    <a:pt x="7924" y="13068"/>
                  </a:lnTo>
                  <a:lnTo>
                    <a:pt x="8801" y="13106"/>
                  </a:lnTo>
                  <a:lnTo>
                    <a:pt x="10807" y="13093"/>
                  </a:lnTo>
                  <a:lnTo>
                    <a:pt x="10871" y="15087"/>
                  </a:lnTo>
                  <a:lnTo>
                    <a:pt x="10909" y="16268"/>
                  </a:lnTo>
                  <a:lnTo>
                    <a:pt x="10782" y="16497"/>
                  </a:lnTo>
                  <a:lnTo>
                    <a:pt x="9182" y="17437"/>
                  </a:lnTo>
                  <a:lnTo>
                    <a:pt x="7810" y="17487"/>
                  </a:lnTo>
                  <a:lnTo>
                    <a:pt x="4737" y="16675"/>
                  </a:lnTo>
                  <a:lnTo>
                    <a:pt x="3746" y="15430"/>
                  </a:lnTo>
                  <a:lnTo>
                    <a:pt x="3683" y="9321"/>
                  </a:lnTo>
                  <a:lnTo>
                    <a:pt x="3759" y="5257"/>
                  </a:lnTo>
                  <a:lnTo>
                    <a:pt x="4775" y="4076"/>
                  </a:lnTo>
                  <a:lnTo>
                    <a:pt x="8051" y="3314"/>
                  </a:lnTo>
                  <a:lnTo>
                    <a:pt x="9423" y="3543"/>
                  </a:lnTo>
                  <a:lnTo>
                    <a:pt x="11366" y="4584"/>
                  </a:lnTo>
                  <a:lnTo>
                    <a:pt x="12382" y="4737"/>
                  </a:lnTo>
                  <a:lnTo>
                    <a:pt x="13106" y="4444"/>
                  </a:lnTo>
                  <a:lnTo>
                    <a:pt x="13728" y="3365"/>
                  </a:lnTo>
                  <a:lnTo>
                    <a:pt x="13652" y="2755"/>
                  </a:lnTo>
                  <a:lnTo>
                    <a:pt x="12827" y="1739"/>
                  </a:lnTo>
                  <a:lnTo>
                    <a:pt x="12369" y="1409"/>
                  </a:lnTo>
                  <a:lnTo>
                    <a:pt x="9804" y="203"/>
                  </a:lnTo>
                  <a:lnTo>
                    <a:pt x="76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5" name="object 85">
              <a:extLst>
                <a:ext uri="{FF2B5EF4-FFF2-40B4-BE49-F238E27FC236}">
                  <a16:creationId xmlns:a16="http://schemas.microsoft.com/office/drawing/2014/main" id="{53032A1F-AE45-390D-0401-65DA583DC33E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6" name="object 86">
              <a:extLst>
                <a:ext uri="{FF2B5EF4-FFF2-40B4-BE49-F238E27FC236}">
                  <a16:creationId xmlns:a16="http://schemas.microsoft.com/office/drawing/2014/main" id="{78694BCD-8264-F5DD-1574-A2F08C1611FE}"/>
                </a:ext>
              </a:extLst>
            </p:cNvPr>
            <p:cNvSpPr/>
            <p:nvPr/>
          </p:nvSpPr>
          <p:spPr>
            <a:xfrm>
              <a:off x="4403064" y="5362701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7" name="object 87">
              <a:extLst>
                <a:ext uri="{FF2B5EF4-FFF2-40B4-BE49-F238E27FC236}">
                  <a16:creationId xmlns:a16="http://schemas.microsoft.com/office/drawing/2014/main" id="{B58895A3-E2FC-1AE6-0607-A44E7CE8A47C}"/>
                </a:ext>
              </a:extLst>
            </p:cNvPr>
            <p:cNvSpPr/>
            <p:nvPr/>
          </p:nvSpPr>
          <p:spPr>
            <a:xfrm>
              <a:off x="4403064" y="5534291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89" name="object 89">
            <a:extLst>
              <a:ext uri="{FF2B5EF4-FFF2-40B4-BE49-F238E27FC236}">
                <a16:creationId xmlns:a16="http://schemas.microsoft.com/office/drawing/2014/main" id="{6E60143A-0C85-3A05-37F4-D33A25ED03AF}"/>
              </a:ext>
            </a:extLst>
          </p:cNvPr>
          <p:cNvSpPr txBox="1"/>
          <p:nvPr/>
        </p:nvSpPr>
        <p:spPr>
          <a:xfrm>
            <a:off x="5544769" y="4834707"/>
            <a:ext cx="1564264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under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305435" marR="0" lvl="0" indent="0" defTabSz="914400" eaLnBrk="1" fontAlgn="auto" latinLnBrk="0" hangingPunct="1">
              <a:lnSpc>
                <a:spcPct val="100000"/>
              </a:lnSpc>
              <a:spcBef>
                <a:spcPts val="15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pic>
        <p:nvPicPr>
          <p:cNvPr id="90" name="object 90">
            <a:extLst>
              <a:ext uri="{FF2B5EF4-FFF2-40B4-BE49-F238E27FC236}">
                <a16:creationId xmlns:a16="http://schemas.microsoft.com/office/drawing/2014/main" id="{E6DCAD24-C7FC-F72C-5D4B-504F0C491AE8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23832" y="5593575"/>
            <a:ext cx="93217" cy="93281"/>
          </a:xfrm>
          <a:prstGeom prst="rect">
            <a:avLst/>
          </a:prstGeom>
        </p:spPr>
      </p:pic>
      <p:sp>
        <p:nvSpPr>
          <p:cNvPr id="92" name="object 22">
            <a:extLst>
              <a:ext uri="{FF2B5EF4-FFF2-40B4-BE49-F238E27FC236}">
                <a16:creationId xmlns:a16="http://schemas.microsoft.com/office/drawing/2014/main" id="{0837A3BA-8CDC-1690-D2D4-12D080828EE1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93" name="object 25">
            <a:extLst>
              <a:ext uri="{FF2B5EF4-FFF2-40B4-BE49-F238E27FC236}">
                <a16:creationId xmlns:a16="http://schemas.microsoft.com/office/drawing/2014/main" id="{61533569-9CE0-A0F6-70DB-EEE9D37EBFAE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39374533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3FD21-F24C-F585-1022-6D4703AC1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CEDF6D21-EEB7-B762-FBB0-4ECB5EF617AB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A067EE11-35CF-FF00-FB40-83C58C03C66D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E53B22EF-0D73-53ED-8DBC-4612D1499757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C8E2240D-C214-F03D-4891-642D2EC97BC1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7DE8DBB8-2C95-4E31-8509-2619B51AD726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0F24D348-4CB8-C403-3F00-7E83FD36A701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5301832D-E155-C8F1-600B-77A8433FACAC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9295E513-B5D6-1EAE-965B-4A320038D56D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>
            <a:extLst>
              <a:ext uri="{FF2B5EF4-FFF2-40B4-BE49-F238E27FC236}">
                <a16:creationId xmlns:a16="http://schemas.microsoft.com/office/drawing/2014/main" id="{1642CF80-3268-ED60-BCCC-EE055B5ED6BE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ABE50AD3-79FF-F756-92BC-EB857813FF1A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F8DE91A5-0C97-DB3B-A0D6-5E8A841A3A92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3" name="object 13">
            <a:extLst>
              <a:ext uri="{FF2B5EF4-FFF2-40B4-BE49-F238E27FC236}">
                <a16:creationId xmlns:a16="http://schemas.microsoft.com/office/drawing/2014/main" id="{6717FC14-6F38-EDA0-92B4-BB74C43565FB}"/>
              </a:ext>
            </a:extLst>
          </p:cNvPr>
          <p:cNvSpPr txBox="1"/>
          <p:nvPr/>
        </p:nvSpPr>
        <p:spPr>
          <a:xfrm>
            <a:off x="4980563" y="4834720"/>
            <a:ext cx="2656265" cy="5597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pull or drag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14" name="object 14">
            <a:extLst>
              <a:ext uri="{FF2B5EF4-FFF2-40B4-BE49-F238E27FC236}">
                <a16:creationId xmlns:a16="http://schemas.microsoft.com/office/drawing/2014/main" id="{D40E707C-42FC-CB34-0212-4539A232EF87}"/>
              </a:ext>
            </a:extLst>
          </p:cNvPr>
          <p:cNvGrpSpPr/>
          <p:nvPr/>
        </p:nvGrpSpPr>
        <p:grpSpPr>
          <a:xfrm>
            <a:off x="5265644" y="876754"/>
            <a:ext cx="2546985" cy="4819650"/>
            <a:chOff x="5265644" y="876754"/>
            <a:chExt cx="2546985" cy="4819650"/>
          </a:xfrm>
        </p:grpSpPr>
        <p:pic>
          <p:nvPicPr>
            <p:cNvPr id="15" name="object 15">
              <a:extLst>
                <a:ext uri="{FF2B5EF4-FFF2-40B4-BE49-F238E27FC236}">
                  <a16:creationId xmlns:a16="http://schemas.microsoft.com/office/drawing/2014/main" id="{9DCEEDB5-E62E-7828-9D3C-D0CB3D4C1A35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8D042578-028E-A933-5429-303138A932A7}"/>
                </a:ext>
              </a:extLst>
            </p:cNvPr>
            <p:cNvSpPr/>
            <p:nvPr/>
          </p:nvSpPr>
          <p:spPr>
            <a:xfrm>
              <a:off x="5265644" y="876754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42" y="1030939"/>
                  </a:lnTo>
                  <a:lnTo>
                    <a:pt x="1568092" y="1012100"/>
                  </a:lnTo>
                  <a:lnTo>
                    <a:pt x="1605918" y="982876"/>
                  </a:lnTo>
                  <a:lnTo>
                    <a:pt x="1635139" y="945050"/>
                  </a:lnTo>
                  <a:lnTo>
                    <a:pt x="1653977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7" y="137230"/>
                  </a:lnTo>
                  <a:lnTo>
                    <a:pt x="1635139" y="92580"/>
                  </a:lnTo>
                  <a:lnTo>
                    <a:pt x="1605918" y="54749"/>
                  </a:lnTo>
                  <a:lnTo>
                    <a:pt x="1568092" y="25521"/>
                  </a:lnTo>
                  <a:lnTo>
                    <a:pt x="1523442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7" name="object 17">
            <a:extLst>
              <a:ext uri="{FF2B5EF4-FFF2-40B4-BE49-F238E27FC236}">
                <a16:creationId xmlns:a16="http://schemas.microsoft.com/office/drawing/2014/main" id="{27B3881C-3F04-EC76-A802-51DD7FBADE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65644" y="990600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tract</a:t>
            </a:r>
          </a:p>
        </p:txBody>
      </p:sp>
      <p:grpSp>
        <p:nvGrpSpPr>
          <p:cNvPr id="18" name="object 18">
            <a:extLst>
              <a:ext uri="{FF2B5EF4-FFF2-40B4-BE49-F238E27FC236}">
                <a16:creationId xmlns:a16="http://schemas.microsoft.com/office/drawing/2014/main" id="{ECDC660B-A55D-E0C9-04F7-5C43898F57C0}"/>
              </a:ext>
            </a:extLst>
          </p:cNvPr>
          <p:cNvGrpSpPr/>
          <p:nvPr/>
        </p:nvGrpSpPr>
        <p:grpSpPr>
          <a:xfrm>
            <a:off x="4403064" y="5191099"/>
            <a:ext cx="118110" cy="461645"/>
            <a:chOff x="4403064" y="5191099"/>
            <a:chExt cx="118110" cy="461645"/>
          </a:xfrm>
        </p:grpSpPr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503105B4-6BC6-DEF7-A698-06BB95876E10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52157D6F-4D38-8346-EAEA-956A868DE747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4EA987A4-ECF6-83EB-E212-1DBEC6FFF679}"/>
                </a:ext>
              </a:extLst>
            </p:cNvPr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82EF0658-922E-CD96-C33D-93311EC25130}"/>
              </a:ext>
            </a:extLst>
          </p:cNvPr>
          <p:cNvSpPr txBox="1"/>
          <p:nvPr/>
        </p:nvSpPr>
        <p:spPr>
          <a:xfrm>
            <a:off x="5837666" y="5574784"/>
            <a:ext cx="922696" cy="98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25" name="object 25">
            <a:extLst>
              <a:ext uri="{FF2B5EF4-FFF2-40B4-BE49-F238E27FC236}">
                <a16:creationId xmlns:a16="http://schemas.microsoft.com/office/drawing/2014/main" id="{7930538C-6679-CC0D-32B6-1639B2D6D51D}"/>
              </a:ext>
            </a:extLst>
          </p:cNvPr>
          <p:cNvGrpSpPr/>
          <p:nvPr/>
        </p:nvGrpSpPr>
        <p:grpSpPr>
          <a:xfrm>
            <a:off x="4860677" y="2354333"/>
            <a:ext cx="2192020" cy="3333115"/>
            <a:chOff x="4860677" y="2354333"/>
            <a:chExt cx="2192020" cy="3333115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7697F58E-53FE-CACF-5A06-32DE96C8FF72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23835" y="5593569"/>
              <a:ext cx="93217" cy="93281"/>
            </a:xfrm>
            <a:prstGeom prst="rect">
              <a:avLst/>
            </a:prstGeom>
          </p:spPr>
        </p:pic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D4906601-FFBC-45CD-13EF-EFE0FB1BE441}"/>
                </a:ext>
              </a:extLst>
            </p:cNvPr>
            <p:cNvSpPr/>
            <p:nvPr/>
          </p:nvSpPr>
          <p:spPr>
            <a:xfrm>
              <a:off x="4860677" y="2354333"/>
              <a:ext cx="2192020" cy="2226945"/>
            </a:xfrm>
            <a:custGeom>
              <a:avLst/>
              <a:gdLst/>
              <a:ahLst/>
              <a:cxnLst/>
              <a:rect l="l" t="t" r="r" b="b"/>
              <a:pathLst>
                <a:path w="2192020" h="2226945">
                  <a:moveTo>
                    <a:pt x="1000274" y="1830997"/>
                  </a:moveTo>
                  <a:lnTo>
                    <a:pt x="869794" y="1830997"/>
                  </a:lnTo>
                  <a:lnTo>
                    <a:pt x="869794" y="2161527"/>
                  </a:lnTo>
                  <a:lnTo>
                    <a:pt x="874921" y="2186921"/>
                  </a:lnTo>
                  <a:lnTo>
                    <a:pt x="888903" y="2207658"/>
                  </a:lnTo>
                  <a:lnTo>
                    <a:pt x="909640" y="2221640"/>
                  </a:lnTo>
                  <a:lnTo>
                    <a:pt x="935034" y="2226767"/>
                  </a:lnTo>
                  <a:lnTo>
                    <a:pt x="1201061" y="2226767"/>
                  </a:lnTo>
                  <a:lnTo>
                    <a:pt x="1205989" y="2226132"/>
                  </a:lnTo>
                  <a:lnTo>
                    <a:pt x="1210751" y="2225027"/>
                  </a:lnTo>
                  <a:lnTo>
                    <a:pt x="2191890" y="2225027"/>
                  </a:lnTo>
                  <a:lnTo>
                    <a:pt x="2191890" y="2096287"/>
                  </a:lnTo>
                  <a:lnTo>
                    <a:pt x="1000274" y="2096287"/>
                  </a:lnTo>
                  <a:lnTo>
                    <a:pt x="1000274" y="1830997"/>
                  </a:lnTo>
                  <a:close/>
                </a:path>
                <a:path w="2192020" h="2226945">
                  <a:moveTo>
                    <a:pt x="2191890" y="0"/>
                  </a:moveTo>
                  <a:lnTo>
                    <a:pt x="935034" y="0"/>
                  </a:lnTo>
                  <a:lnTo>
                    <a:pt x="909640" y="5127"/>
                  </a:lnTo>
                  <a:lnTo>
                    <a:pt x="888903" y="19108"/>
                  </a:lnTo>
                  <a:lnTo>
                    <a:pt x="874921" y="39846"/>
                  </a:lnTo>
                  <a:lnTo>
                    <a:pt x="869794" y="65239"/>
                  </a:lnTo>
                  <a:lnTo>
                    <a:pt x="869794" y="395770"/>
                  </a:lnTo>
                  <a:lnTo>
                    <a:pt x="517649" y="395770"/>
                  </a:lnTo>
                  <a:lnTo>
                    <a:pt x="468727" y="397594"/>
                  </a:lnTo>
                  <a:lnTo>
                    <a:pt x="420529" y="403014"/>
                  </a:lnTo>
                  <a:lnTo>
                    <a:pt x="373218" y="411952"/>
                  </a:lnTo>
                  <a:lnTo>
                    <a:pt x="326956" y="424328"/>
                  </a:lnTo>
                  <a:lnTo>
                    <a:pt x="281907" y="440065"/>
                  </a:lnTo>
                  <a:lnTo>
                    <a:pt x="238234" y="459084"/>
                  </a:lnTo>
                  <a:lnTo>
                    <a:pt x="196101" y="481306"/>
                  </a:lnTo>
                  <a:lnTo>
                    <a:pt x="155671" y="506653"/>
                  </a:lnTo>
                  <a:lnTo>
                    <a:pt x="117108" y="535046"/>
                  </a:lnTo>
                  <a:lnTo>
                    <a:pt x="80573" y="566407"/>
                  </a:lnTo>
                  <a:lnTo>
                    <a:pt x="46232" y="600657"/>
                  </a:lnTo>
                  <a:lnTo>
                    <a:pt x="14246" y="637717"/>
                  </a:lnTo>
                  <a:lnTo>
                    <a:pt x="183" y="675825"/>
                  </a:lnTo>
                  <a:lnTo>
                    <a:pt x="0" y="1548790"/>
                  </a:lnTo>
                  <a:lnTo>
                    <a:pt x="891" y="1559295"/>
                  </a:lnTo>
                  <a:lnTo>
                    <a:pt x="46232" y="1626119"/>
                  </a:lnTo>
                  <a:lnTo>
                    <a:pt x="80573" y="1660367"/>
                  </a:lnTo>
                  <a:lnTo>
                    <a:pt x="117108" y="1691726"/>
                  </a:lnTo>
                  <a:lnTo>
                    <a:pt x="155671" y="1720117"/>
                  </a:lnTo>
                  <a:lnTo>
                    <a:pt x="196101" y="1745463"/>
                  </a:lnTo>
                  <a:lnTo>
                    <a:pt x="238253" y="1767692"/>
                  </a:lnTo>
                  <a:lnTo>
                    <a:pt x="281907" y="1786702"/>
                  </a:lnTo>
                  <a:lnTo>
                    <a:pt x="326956" y="1802439"/>
                  </a:lnTo>
                  <a:lnTo>
                    <a:pt x="373218" y="1814815"/>
                  </a:lnTo>
                  <a:lnTo>
                    <a:pt x="420529" y="1823752"/>
                  </a:lnTo>
                  <a:lnTo>
                    <a:pt x="468727" y="1829172"/>
                  </a:lnTo>
                  <a:lnTo>
                    <a:pt x="517649" y="1830997"/>
                  </a:lnTo>
                  <a:lnTo>
                    <a:pt x="1130741" y="1830997"/>
                  </a:lnTo>
                  <a:lnTo>
                    <a:pt x="1130741" y="1972817"/>
                  </a:lnTo>
                  <a:lnTo>
                    <a:pt x="2062502" y="1972817"/>
                  </a:lnTo>
                  <a:lnTo>
                    <a:pt x="2062502" y="2095652"/>
                  </a:lnTo>
                  <a:lnTo>
                    <a:pt x="1130741" y="2095652"/>
                  </a:lnTo>
                  <a:lnTo>
                    <a:pt x="1130741" y="2096287"/>
                  </a:lnTo>
                  <a:lnTo>
                    <a:pt x="2191890" y="2096287"/>
                  </a:lnTo>
                  <a:lnTo>
                    <a:pt x="2191890" y="1843443"/>
                  </a:lnTo>
                  <a:lnTo>
                    <a:pt x="1261221" y="1843443"/>
                  </a:lnTo>
                  <a:lnTo>
                    <a:pt x="1261221" y="1819770"/>
                  </a:lnTo>
                  <a:lnTo>
                    <a:pt x="1303943" y="1798409"/>
                  </a:lnTo>
                  <a:lnTo>
                    <a:pt x="1339943" y="1767692"/>
                  </a:lnTo>
                  <a:lnTo>
                    <a:pt x="1367629" y="1729207"/>
                  </a:lnTo>
                  <a:lnTo>
                    <a:pt x="1379048" y="1700517"/>
                  </a:lnTo>
                  <a:lnTo>
                    <a:pt x="517649" y="1700517"/>
                  </a:lnTo>
                  <a:lnTo>
                    <a:pt x="468188" y="1698175"/>
                  </a:lnTo>
                  <a:lnTo>
                    <a:pt x="419713" y="1691234"/>
                  </a:lnTo>
                  <a:lnTo>
                    <a:pt x="372492" y="1679822"/>
                  </a:lnTo>
                  <a:lnTo>
                    <a:pt x="326791" y="1664068"/>
                  </a:lnTo>
                  <a:lnTo>
                    <a:pt x="282877" y="1644101"/>
                  </a:lnTo>
                  <a:lnTo>
                    <a:pt x="241017" y="1620048"/>
                  </a:lnTo>
                  <a:lnTo>
                    <a:pt x="201480" y="1592038"/>
                  </a:lnTo>
                  <a:lnTo>
                    <a:pt x="164531" y="1560199"/>
                  </a:lnTo>
                  <a:lnTo>
                    <a:pt x="130438" y="1524660"/>
                  </a:lnTo>
                  <a:lnTo>
                    <a:pt x="130438" y="702119"/>
                  </a:lnTo>
                  <a:lnTo>
                    <a:pt x="164531" y="666576"/>
                  </a:lnTo>
                  <a:lnTo>
                    <a:pt x="201480" y="634734"/>
                  </a:lnTo>
                  <a:lnTo>
                    <a:pt x="241017" y="606722"/>
                  </a:lnTo>
                  <a:lnTo>
                    <a:pt x="282877" y="582668"/>
                  </a:lnTo>
                  <a:lnTo>
                    <a:pt x="326791" y="562699"/>
                  </a:lnTo>
                  <a:lnTo>
                    <a:pt x="372492" y="546945"/>
                  </a:lnTo>
                  <a:lnTo>
                    <a:pt x="419713" y="535533"/>
                  </a:lnTo>
                  <a:lnTo>
                    <a:pt x="468188" y="528592"/>
                  </a:lnTo>
                  <a:lnTo>
                    <a:pt x="517649" y="526249"/>
                  </a:lnTo>
                  <a:lnTo>
                    <a:pt x="1000274" y="526249"/>
                  </a:lnTo>
                  <a:lnTo>
                    <a:pt x="1000274" y="130467"/>
                  </a:lnTo>
                  <a:lnTo>
                    <a:pt x="1109418" y="130467"/>
                  </a:lnTo>
                  <a:lnTo>
                    <a:pt x="1109418" y="129362"/>
                  </a:lnTo>
                  <a:lnTo>
                    <a:pt x="2191890" y="129362"/>
                  </a:lnTo>
                  <a:lnTo>
                    <a:pt x="2191890" y="0"/>
                  </a:lnTo>
                  <a:close/>
                </a:path>
                <a:path w="2192020" h="2226945">
                  <a:moveTo>
                    <a:pt x="1282951" y="656716"/>
                  </a:moveTo>
                  <a:lnTo>
                    <a:pt x="761057" y="656716"/>
                  </a:lnTo>
                  <a:lnTo>
                    <a:pt x="735418" y="661894"/>
                  </a:lnTo>
                  <a:lnTo>
                    <a:pt x="735595" y="661894"/>
                  </a:lnTo>
                  <a:lnTo>
                    <a:pt x="714937" y="675825"/>
                  </a:lnTo>
                  <a:lnTo>
                    <a:pt x="700956" y="696563"/>
                  </a:lnTo>
                  <a:lnTo>
                    <a:pt x="695830" y="721956"/>
                  </a:lnTo>
                  <a:lnTo>
                    <a:pt x="700956" y="747350"/>
                  </a:lnTo>
                  <a:lnTo>
                    <a:pt x="714937" y="768088"/>
                  </a:lnTo>
                  <a:lnTo>
                    <a:pt x="735670" y="782069"/>
                  </a:lnTo>
                  <a:lnTo>
                    <a:pt x="761057" y="787196"/>
                  </a:lnTo>
                  <a:lnTo>
                    <a:pt x="1282951" y="787196"/>
                  </a:lnTo>
                  <a:lnTo>
                    <a:pt x="1308323" y="792332"/>
                  </a:lnTo>
                  <a:lnTo>
                    <a:pt x="1329063" y="806329"/>
                  </a:lnTo>
                  <a:lnTo>
                    <a:pt x="1343056" y="827069"/>
                  </a:lnTo>
                  <a:lnTo>
                    <a:pt x="1348191" y="852436"/>
                  </a:lnTo>
                  <a:lnTo>
                    <a:pt x="1343056" y="877801"/>
                  </a:lnTo>
                  <a:lnTo>
                    <a:pt x="1329063" y="898537"/>
                  </a:lnTo>
                  <a:lnTo>
                    <a:pt x="1308323" y="912529"/>
                  </a:lnTo>
                  <a:lnTo>
                    <a:pt x="1282951" y="917663"/>
                  </a:lnTo>
                  <a:lnTo>
                    <a:pt x="1022004" y="917663"/>
                  </a:lnTo>
                  <a:lnTo>
                    <a:pt x="996617" y="922790"/>
                  </a:lnTo>
                  <a:lnTo>
                    <a:pt x="975884" y="936772"/>
                  </a:lnTo>
                  <a:lnTo>
                    <a:pt x="961903" y="957509"/>
                  </a:lnTo>
                  <a:lnTo>
                    <a:pt x="956777" y="982903"/>
                  </a:lnTo>
                  <a:lnTo>
                    <a:pt x="961903" y="1008297"/>
                  </a:lnTo>
                  <a:lnTo>
                    <a:pt x="975884" y="1029034"/>
                  </a:lnTo>
                  <a:lnTo>
                    <a:pt x="996617" y="1043016"/>
                  </a:lnTo>
                  <a:lnTo>
                    <a:pt x="1022004" y="1048143"/>
                  </a:lnTo>
                  <a:lnTo>
                    <a:pt x="1369946" y="1048143"/>
                  </a:lnTo>
                  <a:lnTo>
                    <a:pt x="1395311" y="1053279"/>
                  </a:lnTo>
                  <a:lnTo>
                    <a:pt x="1416047" y="1067276"/>
                  </a:lnTo>
                  <a:lnTo>
                    <a:pt x="1430039" y="1088016"/>
                  </a:lnTo>
                  <a:lnTo>
                    <a:pt x="1435173" y="1113383"/>
                  </a:lnTo>
                  <a:lnTo>
                    <a:pt x="1430039" y="1138750"/>
                  </a:lnTo>
                  <a:lnTo>
                    <a:pt x="1416047" y="1159490"/>
                  </a:lnTo>
                  <a:lnTo>
                    <a:pt x="1395311" y="1173487"/>
                  </a:lnTo>
                  <a:lnTo>
                    <a:pt x="1369946" y="1178623"/>
                  </a:lnTo>
                  <a:lnTo>
                    <a:pt x="1022004" y="1178623"/>
                  </a:lnTo>
                  <a:lnTo>
                    <a:pt x="996617" y="1183750"/>
                  </a:lnTo>
                  <a:lnTo>
                    <a:pt x="975884" y="1197732"/>
                  </a:lnTo>
                  <a:lnTo>
                    <a:pt x="961903" y="1218469"/>
                  </a:lnTo>
                  <a:lnTo>
                    <a:pt x="956777" y="1243863"/>
                  </a:lnTo>
                  <a:lnTo>
                    <a:pt x="961903" y="1269249"/>
                  </a:lnTo>
                  <a:lnTo>
                    <a:pt x="975884" y="1289983"/>
                  </a:lnTo>
                  <a:lnTo>
                    <a:pt x="996617" y="1303963"/>
                  </a:lnTo>
                  <a:lnTo>
                    <a:pt x="1022004" y="1309090"/>
                  </a:lnTo>
                  <a:lnTo>
                    <a:pt x="1282951" y="1309090"/>
                  </a:lnTo>
                  <a:lnTo>
                    <a:pt x="1308323" y="1314226"/>
                  </a:lnTo>
                  <a:lnTo>
                    <a:pt x="1329063" y="1328223"/>
                  </a:lnTo>
                  <a:lnTo>
                    <a:pt x="1343056" y="1348963"/>
                  </a:lnTo>
                  <a:lnTo>
                    <a:pt x="1348191" y="1374330"/>
                  </a:lnTo>
                  <a:lnTo>
                    <a:pt x="1343056" y="1399702"/>
                  </a:lnTo>
                  <a:lnTo>
                    <a:pt x="1329063" y="1420442"/>
                  </a:lnTo>
                  <a:lnTo>
                    <a:pt x="1308323" y="1434436"/>
                  </a:lnTo>
                  <a:lnTo>
                    <a:pt x="1282951" y="1439570"/>
                  </a:lnTo>
                  <a:lnTo>
                    <a:pt x="1022004" y="1439570"/>
                  </a:lnTo>
                  <a:lnTo>
                    <a:pt x="996617" y="1444697"/>
                  </a:lnTo>
                  <a:lnTo>
                    <a:pt x="975884" y="1458679"/>
                  </a:lnTo>
                  <a:lnTo>
                    <a:pt x="961903" y="1479416"/>
                  </a:lnTo>
                  <a:lnTo>
                    <a:pt x="956777" y="1504810"/>
                  </a:lnTo>
                  <a:lnTo>
                    <a:pt x="961903" y="1530202"/>
                  </a:lnTo>
                  <a:lnTo>
                    <a:pt x="975884" y="1550935"/>
                  </a:lnTo>
                  <a:lnTo>
                    <a:pt x="996617" y="1564912"/>
                  </a:lnTo>
                  <a:lnTo>
                    <a:pt x="1022004" y="1570037"/>
                  </a:lnTo>
                  <a:lnTo>
                    <a:pt x="1195981" y="1570037"/>
                  </a:lnTo>
                  <a:lnTo>
                    <a:pt x="1221348" y="1575173"/>
                  </a:lnTo>
                  <a:lnTo>
                    <a:pt x="1242088" y="1589170"/>
                  </a:lnTo>
                  <a:lnTo>
                    <a:pt x="1256085" y="1609910"/>
                  </a:lnTo>
                  <a:lnTo>
                    <a:pt x="1261221" y="1635277"/>
                  </a:lnTo>
                  <a:lnTo>
                    <a:pt x="1256142" y="1660367"/>
                  </a:lnTo>
                  <a:lnTo>
                    <a:pt x="1256085" y="1660649"/>
                  </a:lnTo>
                  <a:lnTo>
                    <a:pt x="1242088" y="1681389"/>
                  </a:lnTo>
                  <a:lnTo>
                    <a:pt x="1221348" y="1695383"/>
                  </a:lnTo>
                  <a:lnTo>
                    <a:pt x="1195981" y="1700517"/>
                  </a:lnTo>
                  <a:lnTo>
                    <a:pt x="1379048" y="1700517"/>
                  </a:lnTo>
                  <a:lnTo>
                    <a:pt x="1385408" y="1684539"/>
                  </a:lnTo>
                  <a:lnTo>
                    <a:pt x="1391688" y="1635277"/>
                  </a:lnTo>
                  <a:lnTo>
                    <a:pt x="1390347" y="1612344"/>
                  </a:lnTo>
                  <a:lnTo>
                    <a:pt x="1386429" y="1590186"/>
                  </a:lnTo>
                  <a:lnTo>
                    <a:pt x="1380088" y="1568951"/>
                  </a:lnTo>
                  <a:lnTo>
                    <a:pt x="1371482" y="1548790"/>
                  </a:lnTo>
                  <a:lnTo>
                    <a:pt x="1415041" y="1518571"/>
                  </a:lnTo>
                  <a:lnTo>
                    <a:pt x="1448908" y="1477948"/>
                  </a:lnTo>
                  <a:lnTo>
                    <a:pt x="1470859" y="1429130"/>
                  </a:lnTo>
                  <a:lnTo>
                    <a:pt x="1478670" y="1374330"/>
                  </a:lnTo>
                  <a:lnTo>
                    <a:pt x="1477330" y="1351392"/>
                  </a:lnTo>
                  <a:lnTo>
                    <a:pt x="1473411" y="1329234"/>
                  </a:lnTo>
                  <a:lnTo>
                    <a:pt x="1467071" y="1308002"/>
                  </a:lnTo>
                  <a:lnTo>
                    <a:pt x="1458465" y="1287843"/>
                  </a:lnTo>
                  <a:lnTo>
                    <a:pt x="1502018" y="1257623"/>
                  </a:lnTo>
                  <a:lnTo>
                    <a:pt x="1535885" y="1216996"/>
                  </a:lnTo>
                  <a:lnTo>
                    <a:pt x="1557840" y="1168178"/>
                  </a:lnTo>
                  <a:lnTo>
                    <a:pt x="1565653" y="1113383"/>
                  </a:lnTo>
                  <a:lnTo>
                    <a:pt x="1557840" y="1058583"/>
                  </a:lnTo>
                  <a:lnTo>
                    <a:pt x="1535885" y="1009765"/>
                  </a:lnTo>
                  <a:lnTo>
                    <a:pt x="1502018" y="969142"/>
                  </a:lnTo>
                  <a:lnTo>
                    <a:pt x="1458465" y="938923"/>
                  </a:lnTo>
                  <a:lnTo>
                    <a:pt x="1467071" y="918764"/>
                  </a:lnTo>
                  <a:lnTo>
                    <a:pt x="1473411" y="897532"/>
                  </a:lnTo>
                  <a:lnTo>
                    <a:pt x="1477330" y="875374"/>
                  </a:lnTo>
                  <a:lnTo>
                    <a:pt x="1478670" y="852436"/>
                  </a:lnTo>
                  <a:lnTo>
                    <a:pt x="1473492" y="807612"/>
                  </a:lnTo>
                  <a:lnTo>
                    <a:pt x="1458748" y="766437"/>
                  </a:lnTo>
                  <a:lnTo>
                    <a:pt x="1435620" y="730094"/>
                  </a:lnTo>
                  <a:lnTo>
                    <a:pt x="1405293" y="699767"/>
                  </a:lnTo>
                  <a:lnTo>
                    <a:pt x="1368950" y="676639"/>
                  </a:lnTo>
                  <a:lnTo>
                    <a:pt x="1327774" y="661894"/>
                  </a:lnTo>
                  <a:lnTo>
                    <a:pt x="1282951" y="656716"/>
                  </a:lnTo>
                  <a:close/>
                </a:path>
                <a:path w="2192020" h="2226945">
                  <a:moveTo>
                    <a:pt x="1000274" y="526249"/>
                  </a:moveTo>
                  <a:lnTo>
                    <a:pt x="869794" y="526249"/>
                  </a:lnTo>
                  <a:lnTo>
                    <a:pt x="869794" y="656716"/>
                  </a:lnTo>
                  <a:lnTo>
                    <a:pt x="1000274" y="656716"/>
                  </a:lnTo>
                  <a:lnTo>
                    <a:pt x="1000274" y="526249"/>
                  </a:lnTo>
                  <a:close/>
                </a:path>
                <a:path w="2192020" h="2226945">
                  <a:moveTo>
                    <a:pt x="2191890" y="129362"/>
                  </a:moveTo>
                  <a:lnTo>
                    <a:pt x="2062502" y="129362"/>
                  </a:lnTo>
                  <a:lnTo>
                    <a:pt x="2062502" y="252209"/>
                  </a:lnTo>
                  <a:lnTo>
                    <a:pt x="1130741" y="252209"/>
                  </a:lnTo>
                  <a:lnTo>
                    <a:pt x="1130741" y="656716"/>
                  </a:lnTo>
                  <a:lnTo>
                    <a:pt x="1261221" y="656716"/>
                  </a:lnTo>
                  <a:lnTo>
                    <a:pt x="1261221" y="381584"/>
                  </a:lnTo>
                  <a:lnTo>
                    <a:pt x="2191890" y="381584"/>
                  </a:lnTo>
                  <a:lnTo>
                    <a:pt x="2191890" y="1293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8" name="object 28">
            <a:extLst>
              <a:ext uri="{FF2B5EF4-FFF2-40B4-BE49-F238E27FC236}">
                <a16:creationId xmlns:a16="http://schemas.microsoft.com/office/drawing/2014/main" id="{E92872B3-FFF2-6817-8278-FA71499A242F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30" name="object 22">
            <a:extLst>
              <a:ext uri="{FF2B5EF4-FFF2-40B4-BE49-F238E27FC236}">
                <a16:creationId xmlns:a16="http://schemas.microsoft.com/office/drawing/2014/main" id="{B7DC3308-42A0-DD5E-1ED7-EA6B500385F9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31" name="object 25">
            <a:extLst>
              <a:ext uri="{FF2B5EF4-FFF2-40B4-BE49-F238E27FC236}">
                <a16:creationId xmlns:a16="http://schemas.microsoft.com/office/drawing/2014/main" id="{4D33A1D3-52AE-2996-21F4-F5508D89A1E3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40585694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5B366-661F-06B1-1C80-AD1250C7A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9A872516-351C-2418-4632-6DB731ABE7A5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F62B8864-D283-2AD3-D859-7F4EE81B1D21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E7266DF0-0C6F-0990-747D-F0551E518C83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B4833464-87A9-2F1C-DEAE-A23A98DC858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6" name="object 6">
            <a:extLst>
              <a:ext uri="{FF2B5EF4-FFF2-40B4-BE49-F238E27FC236}">
                <a16:creationId xmlns:a16="http://schemas.microsoft.com/office/drawing/2014/main" id="{E3E69DC9-E009-1335-A9AC-E3D83B384453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88A6F353-AF35-4C89-5244-7441B418B4BA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495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495" y="5334457"/>
                  </a:lnTo>
                  <a:lnTo>
                    <a:pt x="3733495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DA13F352-2B75-2355-CB9C-B1E29BBA9682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794" y="5334000"/>
                  </a:lnTo>
                  <a:lnTo>
                    <a:pt x="129794" y="129540"/>
                  </a:lnTo>
                  <a:lnTo>
                    <a:pt x="3733495" y="129540"/>
                  </a:lnTo>
                  <a:lnTo>
                    <a:pt x="3733495" y="5333568"/>
                  </a:lnTo>
                  <a:lnTo>
                    <a:pt x="3863302" y="5333568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4C16D37A-0F35-C171-79E4-D7F10E3485A5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23816" y="5593564"/>
              <a:ext cx="93307" cy="93281"/>
            </a:xfrm>
            <a:prstGeom prst="rect">
              <a:avLst/>
            </a:prstGeom>
          </p:spPr>
        </p:pic>
        <p:pic>
          <p:nvPicPr>
            <p:cNvPr id="10" name="object 10">
              <a:extLst>
                <a:ext uri="{FF2B5EF4-FFF2-40B4-BE49-F238E27FC236}">
                  <a16:creationId xmlns:a16="http://schemas.microsoft.com/office/drawing/2014/main" id="{ED387575-BBCF-5AA2-DC49-242E7E649B52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22" y="5381401"/>
              <a:ext cx="318129" cy="314959"/>
            </a:xfrm>
            <a:prstGeom prst="rect">
              <a:avLst/>
            </a:prstGeom>
          </p:spPr>
        </p:pic>
      </p:grpSp>
      <p:sp>
        <p:nvSpPr>
          <p:cNvPr id="11" name="object 11">
            <a:extLst>
              <a:ext uri="{FF2B5EF4-FFF2-40B4-BE49-F238E27FC236}">
                <a16:creationId xmlns:a16="http://schemas.microsoft.com/office/drawing/2014/main" id="{84B81303-E4F3-174F-74B2-32695467E18C}"/>
              </a:ext>
            </a:extLst>
          </p:cNvPr>
          <p:cNvSpPr txBox="1"/>
          <p:nvPr/>
        </p:nvSpPr>
        <p:spPr>
          <a:xfrm>
            <a:off x="5763611" y="4834720"/>
            <a:ext cx="996662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self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86360" marR="0" lvl="0" indent="0" defTabSz="914400" eaLnBrk="1" fontAlgn="auto" latinLnBrk="0" hangingPunct="1">
              <a:lnSpc>
                <a:spcPct val="100000"/>
              </a:lnSpc>
              <a:spcBef>
                <a:spcPts val="15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62509F9-4DDD-9ACD-C0BC-D275149D7F9C}"/>
              </a:ext>
            </a:extLst>
          </p:cNvPr>
          <p:cNvSpPr/>
          <p:nvPr/>
        </p:nvSpPr>
        <p:spPr>
          <a:xfrm>
            <a:off x="5265647" y="876755"/>
            <a:ext cx="1661160" cy="1038225"/>
          </a:xfrm>
          <a:custGeom>
            <a:avLst/>
            <a:gdLst/>
            <a:ahLst/>
            <a:cxnLst/>
            <a:rect l="l" t="t" r="r" b="b"/>
            <a:pathLst>
              <a:path w="1661159" h="1038225">
                <a:moveTo>
                  <a:pt x="1473746" y="0"/>
                </a:moveTo>
                <a:lnTo>
                  <a:pt x="186905" y="0"/>
                </a:lnTo>
                <a:lnTo>
                  <a:pt x="137223" y="6677"/>
                </a:lnTo>
                <a:lnTo>
                  <a:pt x="92576" y="25521"/>
                </a:lnTo>
                <a:lnTo>
                  <a:pt x="54748" y="54749"/>
                </a:lnTo>
                <a:lnTo>
                  <a:pt x="25520" y="92580"/>
                </a:lnTo>
                <a:lnTo>
                  <a:pt x="6677" y="137230"/>
                </a:lnTo>
                <a:lnTo>
                  <a:pt x="0" y="186918"/>
                </a:lnTo>
                <a:lnTo>
                  <a:pt x="0" y="850709"/>
                </a:lnTo>
                <a:lnTo>
                  <a:pt x="6677" y="900401"/>
                </a:lnTo>
                <a:lnTo>
                  <a:pt x="25520" y="945050"/>
                </a:lnTo>
                <a:lnTo>
                  <a:pt x="54748" y="982876"/>
                </a:lnTo>
                <a:lnTo>
                  <a:pt x="92576" y="1012100"/>
                </a:lnTo>
                <a:lnTo>
                  <a:pt x="137223" y="1030939"/>
                </a:lnTo>
                <a:lnTo>
                  <a:pt x="186905" y="1037615"/>
                </a:lnTo>
                <a:lnTo>
                  <a:pt x="1473746" y="1037615"/>
                </a:lnTo>
                <a:lnTo>
                  <a:pt x="1523437" y="1030939"/>
                </a:lnTo>
                <a:lnTo>
                  <a:pt x="1568086" y="1012100"/>
                </a:lnTo>
                <a:lnTo>
                  <a:pt x="1605913" y="982876"/>
                </a:lnTo>
                <a:lnTo>
                  <a:pt x="1635136" y="945050"/>
                </a:lnTo>
                <a:lnTo>
                  <a:pt x="1653976" y="900401"/>
                </a:lnTo>
                <a:lnTo>
                  <a:pt x="1660652" y="850709"/>
                </a:lnTo>
                <a:lnTo>
                  <a:pt x="1660652" y="186918"/>
                </a:lnTo>
                <a:lnTo>
                  <a:pt x="1653976" y="137230"/>
                </a:lnTo>
                <a:lnTo>
                  <a:pt x="1635136" y="92580"/>
                </a:lnTo>
                <a:lnTo>
                  <a:pt x="1605913" y="54749"/>
                </a:lnTo>
                <a:lnTo>
                  <a:pt x="1568086" y="25521"/>
                </a:lnTo>
                <a:lnTo>
                  <a:pt x="1523437" y="6677"/>
                </a:lnTo>
                <a:lnTo>
                  <a:pt x="1473746" y="0"/>
                </a:lnTo>
                <a:close/>
              </a:path>
            </a:pathLst>
          </a:custGeom>
          <a:solidFill>
            <a:srgbClr val="AD84A4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grpSp>
        <p:nvGrpSpPr>
          <p:cNvPr id="14" name="object 14">
            <a:extLst>
              <a:ext uri="{FF2B5EF4-FFF2-40B4-BE49-F238E27FC236}">
                <a16:creationId xmlns:a16="http://schemas.microsoft.com/office/drawing/2014/main" id="{6A1B2544-2714-6FDD-9892-2A3CB64A24BF}"/>
              </a:ext>
            </a:extLst>
          </p:cNvPr>
          <p:cNvGrpSpPr/>
          <p:nvPr/>
        </p:nvGrpSpPr>
        <p:grpSpPr>
          <a:xfrm>
            <a:off x="4403064" y="2307819"/>
            <a:ext cx="2813037" cy="3344570"/>
            <a:chOff x="4403064" y="2307819"/>
            <a:chExt cx="2813037" cy="3344570"/>
          </a:xfrm>
        </p:grpSpPr>
        <p:pic>
          <p:nvPicPr>
            <p:cNvPr id="17" name="object 17">
              <a:extLst>
                <a:ext uri="{FF2B5EF4-FFF2-40B4-BE49-F238E27FC236}">
                  <a16:creationId xmlns:a16="http://schemas.microsoft.com/office/drawing/2014/main" id="{F6EDC125-7EA2-6C08-1782-E94814B867B8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42495" y="4083664"/>
              <a:ext cx="192836" cy="192912"/>
            </a:xfrm>
            <a:prstGeom prst="rect">
              <a:avLst/>
            </a:prstGeom>
          </p:spPr>
        </p:pic>
        <p:pic>
          <p:nvPicPr>
            <p:cNvPr id="18" name="object 18">
              <a:extLst>
                <a:ext uri="{FF2B5EF4-FFF2-40B4-BE49-F238E27FC236}">
                  <a16:creationId xmlns:a16="http://schemas.microsoft.com/office/drawing/2014/main" id="{03C14387-2393-2166-E763-4B9707200A29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5527" y="4326229"/>
              <a:ext cx="210768" cy="166255"/>
            </a:xfrm>
            <a:prstGeom prst="rect">
              <a:avLst/>
            </a:prstGeom>
          </p:spPr>
        </p:pic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829A38B6-D323-1EA4-567C-3C6546AA4CDB}"/>
                </a:ext>
              </a:extLst>
            </p:cNvPr>
            <p:cNvSpPr/>
            <p:nvPr/>
          </p:nvSpPr>
          <p:spPr>
            <a:xfrm>
              <a:off x="5976081" y="4234640"/>
              <a:ext cx="789305" cy="323850"/>
            </a:xfrm>
            <a:custGeom>
              <a:avLst/>
              <a:gdLst/>
              <a:ahLst/>
              <a:cxnLst/>
              <a:rect l="l" t="t" r="r" b="b"/>
              <a:pathLst>
                <a:path w="789304" h="323850">
                  <a:moveTo>
                    <a:pt x="734829" y="0"/>
                  </a:moveTo>
                  <a:lnTo>
                    <a:pt x="709077" y="413"/>
                  </a:lnTo>
                  <a:lnTo>
                    <a:pt x="684631" y="11041"/>
                  </a:lnTo>
                  <a:lnTo>
                    <a:pt x="642264" y="39069"/>
                  </a:lnTo>
                  <a:lnTo>
                    <a:pt x="598746" y="64781"/>
                  </a:lnTo>
                  <a:lnTo>
                    <a:pt x="554152" y="88155"/>
                  </a:lnTo>
                  <a:lnTo>
                    <a:pt x="508554" y="109167"/>
                  </a:lnTo>
                  <a:lnTo>
                    <a:pt x="462027" y="127794"/>
                  </a:lnTo>
                  <a:lnTo>
                    <a:pt x="414645" y="144013"/>
                  </a:lnTo>
                  <a:lnTo>
                    <a:pt x="366481" y="157800"/>
                  </a:lnTo>
                  <a:lnTo>
                    <a:pt x="317610" y="169132"/>
                  </a:lnTo>
                  <a:lnTo>
                    <a:pt x="268104" y="177986"/>
                  </a:lnTo>
                  <a:lnTo>
                    <a:pt x="218038" y="184340"/>
                  </a:lnTo>
                  <a:lnTo>
                    <a:pt x="167486" y="188169"/>
                  </a:lnTo>
                  <a:lnTo>
                    <a:pt x="111772" y="189450"/>
                  </a:lnTo>
                  <a:lnTo>
                    <a:pt x="80529" y="188947"/>
                  </a:lnTo>
                  <a:lnTo>
                    <a:pt x="67030" y="188510"/>
                  </a:lnTo>
                  <a:lnTo>
                    <a:pt x="54599" y="189664"/>
                  </a:lnTo>
                  <a:lnTo>
                    <a:pt x="12814" y="216153"/>
                  </a:lnTo>
                  <a:lnTo>
                    <a:pt x="0" y="252887"/>
                  </a:lnTo>
                  <a:lnTo>
                    <a:pt x="744" y="266124"/>
                  </a:lnTo>
                  <a:lnTo>
                    <a:pt x="17691" y="301134"/>
                  </a:lnTo>
                  <a:lnTo>
                    <a:pt x="51181" y="320911"/>
                  </a:lnTo>
                  <a:lnTo>
                    <a:pt x="100294" y="323689"/>
                  </a:lnTo>
                  <a:lnTo>
                    <a:pt x="116776" y="323740"/>
                  </a:lnTo>
                  <a:lnTo>
                    <a:pt x="166343" y="322673"/>
                  </a:lnTo>
                  <a:lnTo>
                    <a:pt x="215582" y="319477"/>
                  </a:lnTo>
                  <a:lnTo>
                    <a:pt x="264442" y="314169"/>
                  </a:lnTo>
                  <a:lnTo>
                    <a:pt x="312867" y="306766"/>
                  </a:lnTo>
                  <a:lnTo>
                    <a:pt x="360806" y="297284"/>
                  </a:lnTo>
                  <a:lnTo>
                    <a:pt x="408205" y="285739"/>
                  </a:lnTo>
                  <a:lnTo>
                    <a:pt x="455010" y="272149"/>
                  </a:lnTo>
                  <a:lnTo>
                    <a:pt x="501169" y="256530"/>
                  </a:lnTo>
                  <a:lnTo>
                    <a:pt x="546628" y="238899"/>
                  </a:lnTo>
                  <a:lnTo>
                    <a:pt x="591333" y="219272"/>
                  </a:lnTo>
                  <a:lnTo>
                    <a:pt x="635231" y="197665"/>
                  </a:lnTo>
                  <a:lnTo>
                    <a:pt x="678270" y="174096"/>
                  </a:lnTo>
                  <a:lnTo>
                    <a:pt x="720396" y="148581"/>
                  </a:lnTo>
                  <a:lnTo>
                    <a:pt x="761555" y="121137"/>
                  </a:lnTo>
                  <a:lnTo>
                    <a:pt x="789184" y="77808"/>
                  </a:lnTo>
                  <a:lnTo>
                    <a:pt x="788766" y="52064"/>
                  </a:lnTo>
                  <a:lnTo>
                    <a:pt x="778141" y="27639"/>
                  </a:lnTo>
                  <a:lnTo>
                    <a:pt x="758860" y="9256"/>
                  </a:lnTo>
                  <a:lnTo>
                    <a:pt x="73482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0" name="object 20">
              <a:extLst>
                <a:ext uri="{FF2B5EF4-FFF2-40B4-BE49-F238E27FC236}">
                  <a16:creationId xmlns:a16="http://schemas.microsoft.com/office/drawing/2014/main" id="{AF6067B1-25DF-705D-4A5D-762D8CAC7EA0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60586" y="3363707"/>
              <a:ext cx="135166" cy="179158"/>
            </a:xfrm>
            <a:prstGeom prst="rect">
              <a:avLst/>
            </a:prstGeom>
          </p:spPr>
        </p:pic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C429D1E0-67DE-5188-995C-8A424A34D07B}"/>
                </a:ext>
              </a:extLst>
            </p:cNvPr>
            <p:cNvSpPr/>
            <p:nvPr/>
          </p:nvSpPr>
          <p:spPr>
            <a:xfrm>
              <a:off x="4960581" y="2307819"/>
              <a:ext cx="2255520" cy="1760855"/>
            </a:xfrm>
            <a:custGeom>
              <a:avLst/>
              <a:gdLst/>
              <a:ahLst/>
              <a:cxnLst/>
              <a:rect l="l" t="t" r="r" b="b"/>
              <a:pathLst>
                <a:path w="2255520" h="1760854">
                  <a:moveTo>
                    <a:pt x="1132027" y="0"/>
                  </a:moveTo>
                  <a:lnTo>
                    <a:pt x="1081738" y="1107"/>
                  </a:lnTo>
                  <a:lnTo>
                    <a:pt x="1031743" y="4419"/>
                  </a:lnTo>
                  <a:lnTo>
                    <a:pt x="982106" y="9915"/>
                  </a:lnTo>
                  <a:lnTo>
                    <a:pt x="932888" y="17578"/>
                  </a:lnTo>
                  <a:lnTo>
                    <a:pt x="884152" y="27388"/>
                  </a:lnTo>
                  <a:lnTo>
                    <a:pt x="835962" y="39328"/>
                  </a:lnTo>
                  <a:lnTo>
                    <a:pt x="788378" y="53379"/>
                  </a:lnTo>
                  <a:lnTo>
                    <a:pt x="741464" y="69522"/>
                  </a:lnTo>
                  <a:lnTo>
                    <a:pt x="695283" y="87739"/>
                  </a:lnTo>
                  <a:lnTo>
                    <a:pt x="649898" y="108011"/>
                  </a:lnTo>
                  <a:lnTo>
                    <a:pt x="605370" y="130320"/>
                  </a:lnTo>
                  <a:lnTo>
                    <a:pt x="561762" y="154648"/>
                  </a:lnTo>
                  <a:lnTo>
                    <a:pt x="519137" y="180975"/>
                  </a:lnTo>
                  <a:lnTo>
                    <a:pt x="478019" y="208916"/>
                  </a:lnTo>
                  <a:lnTo>
                    <a:pt x="438367" y="238434"/>
                  </a:lnTo>
                  <a:lnTo>
                    <a:pt x="400200" y="269509"/>
                  </a:lnTo>
                  <a:lnTo>
                    <a:pt x="363538" y="302123"/>
                  </a:lnTo>
                  <a:lnTo>
                    <a:pt x="328401" y="336254"/>
                  </a:lnTo>
                  <a:lnTo>
                    <a:pt x="294807" y="371885"/>
                  </a:lnTo>
                  <a:lnTo>
                    <a:pt x="262775" y="408995"/>
                  </a:lnTo>
                  <a:lnTo>
                    <a:pt x="232326" y="447564"/>
                  </a:lnTo>
                  <a:lnTo>
                    <a:pt x="203478" y="487574"/>
                  </a:lnTo>
                  <a:lnTo>
                    <a:pt x="176250" y="529005"/>
                  </a:lnTo>
                  <a:lnTo>
                    <a:pt x="134302" y="595947"/>
                  </a:lnTo>
                  <a:lnTo>
                    <a:pt x="134302" y="273824"/>
                  </a:lnTo>
                  <a:lnTo>
                    <a:pt x="129016" y="247717"/>
                  </a:lnTo>
                  <a:lnTo>
                    <a:pt x="114611" y="226375"/>
                  </a:lnTo>
                  <a:lnTo>
                    <a:pt x="93261" y="211975"/>
                  </a:lnTo>
                  <a:lnTo>
                    <a:pt x="67144" y="206692"/>
                  </a:lnTo>
                  <a:lnTo>
                    <a:pt x="41035" y="211975"/>
                  </a:lnTo>
                  <a:lnTo>
                    <a:pt x="19689" y="226375"/>
                  </a:lnTo>
                  <a:lnTo>
                    <a:pt x="5285" y="247717"/>
                  </a:lnTo>
                  <a:lnTo>
                    <a:pt x="0" y="273824"/>
                  </a:lnTo>
                  <a:lnTo>
                    <a:pt x="0" y="533273"/>
                  </a:lnTo>
                  <a:lnTo>
                    <a:pt x="4574" y="582773"/>
                  </a:lnTo>
                  <a:lnTo>
                    <a:pt x="18405" y="629480"/>
                  </a:lnTo>
                  <a:lnTo>
                    <a:pt x="41051" y="672317"/>
                  </a:lnTo>
                  <a:lnTo>
                    <a:pt x="72072" y="710209"/>
                  </a:lnTo>
                  <a:lnTo>
                    <a:pt x="108985" y="740496"/>
                  </a:lnTo>
                  <a:lnTo>
                    <a:pt x="150612" y="762661"/>
                  </a:lnTo>
                  <a:lnTo>
                    <a:pt x="195902" y="776276"/>
                  </a:lnTo>
                  <a:lnTo>
                    <a:pt x="244373" y="780910"/>
                  </a:lnTo>
                  <a:lnTo>
                    <a:pt x="507365" y="781316"/>
                  </a:lnTo>
                  <a:lnTo>
                    <a:pt x="533511" y="776040"/>
                  </a:lnTo>
                  <a:lnTo>
                    <a:pt x="554882" y="761658"/>
                  </a:lnTo>
                  <a:lnTo>
                    <a:pt x="569308" y="740345"/>
                  </a:lnTo>
                  <a:lnTo>
                    <a:pt x="574624" y="714273"/>
                  </a:lnTo>
                  <a:lnTo>
                    <a:pt x="569376" y="688147"/>
                  </a:lnTo>
                  <a:lnTo>
                    <a:pt x="555004" y="666775"/>
                  </a:lnTo>
                  <a:lnTo>
                    <a:pt x="533681" y="652337"/>
                  </a:lnTo>
                  <a:lnTo>
                    <a:pt x="507580" y="647014"/>
                  </a:lnTo>
                  <a:lnTo>
                    <a:pt x="261823" y="646633"/>
                  </a:lnTo>
                  <a:lnTo>
                    <a:pt x="282816" y="612165"/>
                  </a:lnTo>
                  <a:lnTo>
                    <a:pt x="309443" y="570823"/>
                  </a:lnTo>
                  <a:lnTo>
                    <a:pt x="337972" y="531046"/>
                  </a:lnTo>
                  <a:lnTo>
                    <a:pt x="368321" y="492881"/>
                  </a:lnTo>
                  <a:lnTo>
                    <a:pt x="400407" y="456375"/>
                  </a:lnTo>
                  <a:lnTo>
                    <a:pt x="434149" y="421573"/>
                  </a:lnTo>
                  <a:lnTo>
                    <a:pt x="469464" y="388521"/>
                  </a:lnTo>
                  <a:lnTo>
                    <a:pt x="506269" y="357267"/>
                  </a:lnTo>
                  <a:lnTo>
                    <a:pt x="544484" y="327856"/>
                  </a:lnTo>
                  <a:lnTo>
                    <a:pt x="584024" y="300334"/>
                  </a:lnTo>
                  <a:lnTo>
                    <a:pt x="624809" y="274748"/>
                  </a:lnTo>
                  <a:lnTo>
                    <a:pt x="666755" y="251145"/>
                  </a:lnTo>
                  <a:lnTo>
                    <a:pt x="709782" y="229569"/>
                  </a:lnTo>
                  <a:lnTo>
                    <a:pt x="753805" y="210068"/>
                  </a:lnTo>
                  <a:lnTo>
                    <a:pt x="798743" y="192689"/>
                  </a:lnTo>
                  <a:lnTo>
                    <a:pt x="844515" y="177476"/>
                  </a:lnTo>
                  <a:lnTo>
                    <a:pt x="891037" y="164477"/>
                  </a:lnTo>
                  <a:lnTo>
                    <a:pt x="938227" y="153737"/>
                  </a:lnTo>
                  <a:lnTo>
                    <a:pt x="986003" y="145304"/>
                  </a:lnTo>
                  <a:lnTo>
                    <a:pt x="1034284" y="139223"/>
                  </a:lnTo>
                  <a:lnTo>
                    <a:pt x="1082985" y="135540"/>
                  </a:lnTo>
                  <a:lnTo>
                    <a:pt x="1132027" y="134302"/>
                  </a:lnTo>
                  <a:lnTo>
                    <a:pt x="1179753" y="135447"/>
                  </a:lnTo>
                  <a:lnTo>
                    <a:pt x="1226907" y="138847"/>
                  </a:lnTo>
                  <a:lnTo>
                    <a:pt x="1273434" y="144449"/>
                  </a:lnTo>
                  <a:lnTo>
                    <a:pt x="1319285" y="152202"/>
                  </a:lnTo>
                  <a:lnTo>
                    <a:pt x="1364405" y="162053"/>
                  </a:lnTo>
                  <a:lnTo>
                    <a:pt x="1408743" y="173949"/>
                  </a:lnTo>
                  <a:lnTo>
                    <a:pt x="1452247" y="187839"/>
                  </a:lnTo>
                  <a:lnTo>
                    <a:pt x="1494864" y="203670"/>
                  </a:lnTo>
                  <a:lnTo>
                    <a:pt x="1536542" y="221390"/>
                  </a:lnTo>
                  <a:lnTo>
                    <a:pt x="1577230" y="240946"/>
                  </a:lnTo>
                  <a:lnTo>
                    <a:pt x="1616875" y="262286"/>
                  </a:lnTo>
                  <a:lnTo>
                    <a:pt x="1655424" y="285358"/>
                  </a:lnTo>
                  <a:lnTo>
                    <a:pt x="1692826" y="310110"/>
                  </a:lnTo>
                  <a:lnTo>
                    <a:pt x="1729028" y="336489"/>
                  </a:lnTo>
                  <a:lnTo>
                    <a:pt x="1763979" y="364443"/>
                  </a:lnTo>
                  <a:lnTo>
                    <a:pt x="1797625" y="393920"/>
                  </a:lnTo>
                  <a:lnTo>
                    <a:pt x="1829916" y="424867"/>
                  </a:lnTo>
                  <a:lnTo>
                    <a:pt x="1860797" y="457232"/>
                  </a:lnTo>
                  <a:lnTo>
                    <a:pt x="1890219" y="490963"/>
                  </a:lnTo>
                  <a:lnTo>
                    <a:pt x="1918127" y="526007"/>
                  </a:lnTo>
                  <a:lnTo>
                    <a:pt x="1944470" y="562312"/>
                  </a:lnTo>
                  <a:lnTo>
                    <a:pt x="1969197" y="599826"/>
                  </a:lnTo>
                  <a:lnTo>
                    <a:pt x="1992253" y="638497"/>
                  </a:lnTo>
                  <a:lnTo>
                    <a:pt x="2013589" y="678272"/>
                  </a:lnTo>
                  <a:lnTo>
                    <a:pt x="2033150" y="719099"/>
                  </a:lnTo>
                  <a:lnTo>
                    <a:pt x="2050886" y="760925"/>
                  </a:lnTo>
                  <a:lnTo>
                    <a:pt x="2066743" y="803699"/>
                  </a:lnTo>
                  <a:lnTo>
                    <a:pt x="2080670" y="847367"/>
                  </a:lnTo>
                  <a:lnTo>
                    <a:pt x="2092615" y="891879"/>
                  </a:lnTo>
                  <a:lnTo>
                    <a:pt x="2102524" y="937180"/>
                  </a:lnTo>
                  <a:lnTo>
                    <a:pt x="2110347" y="983220"/>
                  </a:lnTo>
                  <a:lnTo>
                    <a:pt x="2116031" y="1029946"/>
                  </a:lnTo>
                  <a:lnTo>
                    <a:pt x="2119524" y="1077305"/>
                  </a:lnTo>
                  <a:lnTo>
                    <a:pt x="2120773" y="1125245"/>
                  </a:lnTo>
                  <a:lnTo>
                    <a:pt x="2119333" y="1176769"/>
                  </a:lnTo>
                  <a:lnTo>
                    <a:pt x="2115268" y="1227932"/>
                  </a:lnTo>
                  <a:lnTo>
                    <a:pt x="2108604" y="1278647"/>
                  </a:lnTo>
                  <a:lnTo>
                    <a:pt x="2099367" y="1328823"/>
                  </a:lnTo>
                  <a:lnTo>
                    <a:pt x="2087584" y="1378372"/>
                  </a:lnTo>
                  <a:lnTo>
                    <a:pt x="2073280" y="1427204"/>
                  </a:lnTo>
                  <a:lnTo>
                    <a:pt x="2056482" y="1475229"/>
                  </a:lnTo>
                  <a:lnTo>
                    <a:pt x="2037217" y="1522360"/>
                  </a:lnTo>
                  <a:lnTo>
                    <a:pt x="2015511" y="1568506"/>
                  </a:lnTo>
                  <a:lnTo>
                    <a:pt x="1991390" y="1613579"/>
                  </a:lnTo>
                  <a:lnTo>
                    <a:pt x="1964880" y="1657489"/>
                  </a:lnTo>
                  <a:lnTo>
                    <a:pt x="1958851" y="1669301"/>
                  </a:lnTo>
                  <a:lnTo>
                    <a:pt x="1955850" y="1708073"/>
                  </a:lnTo>
                  <a:lnTo>
                    <a:pt x="1974833" y="1742031"/>
                  </a:lnTo>
                  <a:lnTo>
                    <a:pt x="2011847" y="1760147"/>
                  </a:lnTo>
                  <a:lnTo>
                    <a:pt x="2021344" y="1760829"/>
                  </a:lnTo>
                  <a:lnTo>
                    <a:pt x="2038189" y="1758716"/>
                  </a:lnTo>
                  <a:lnTo>
                    <a:pt x="2078012" y="1729854"/>
                  </a:lnTo>
                  <a:lnTo>
                    <a:pt x="2103589" y="1687867"/>
                  </a:lnTo>
                  <a:lnTo>
                    <a:pt x="2127241" y="1644929"/>
                  </a:lnTo>
                  <a:lnTo>
                    <a:pt x="2148947" y="1601103"/>
                  </a:lnTo>
                  <a:lnTo>
                    <a:pt x="2168690" y="1556448"/>
                  </a:lnTo>
                  <a:lnTo>
                    <a:pt x="2186452" y="1511027"/>
                  </a:lnTo>
                  <a:lnTo>
                    <a:pt x="2202215" y="1464901"/>
                  </a:lnTo>
                  <a:lnTo>
                    <a:pt x="2215960" y="1418131"/>
                  </a:lnTo>
                  <a:lnTo>
                    <a:pt x="2227670" y="1370779"/>
                  </a:lnTo>
                  <a:lnTo>
                    <a:pt x="2237326" y="1322907"/>
                  </a:lnTo>
                  <a:lnTo>
                    <a:pt x="2244910" y="1274576"/>
                  </a:lnTo>
                  <a:lnTo>
                    <a:pt x="2250404" y="1225847"/>
                  </a:lnTo>
                  <a:lnTo>
                    <a:pt x="2253790" y="1176782"/>
                  </a:lnTo>
                  <a:lnTo>
                    <a:pt x="2255062" y="1123035"/>
                  </a:lnTo>
                  <a:lnTo>
                    <a:pt x="2253804" y="1073273"/>
                  </a:lnTo>
                  <a:lnTo>
                    <a:pt x="2250434" y="1023900"/>
                  </a:lnTo>
                  <a:lnTo>
                    <a:pt x="2244973" y="974970"/>
                  </a:lnTo>
                  <a:lnTo>
                    <a:pt x="2237444" y="926535"/>
                  </a:lnTo>
                  <a:lnTo>
                    <a:pt x="2227869" y="878650"/>
                  </a:lnTo>
                  <a:lnTo>
                    <a:pt x="2216269" y="831366"/>
                  </a:lnTo>
                  <a:lnTo>
                    <a:pt x="2202668" y="784739"/>
                  </a:lnTo>
                  <a:lnTo>
                    <a:pt x="2187086" y="738821"/>
                  </a:lnTo>
                  <a:lnTo>
                    <a:pt x="2169547" y="693666"/>
                  </a:lnTo>
                  <a:lnTo>
                    <a:pt x="2150071" y="649326"/>
                  </a:lnTo>
                  <a:lnTo>
                    <a:pt x="2128682" y="605856"/>
                  </a:lnTo>
                  <a:lnTo>
                    <a:pt x="2105400" y="563308"/>
                  </a:lnTo>
                  <a:lnTo>
                    <a:pt x="2080248" y="521737"/>
                  </a:lnTo>
                  <a:lnTo>
                    <a:pt x="2053249" y="481195"/>
                  </a:lnTo>
                  <a:lnTo>
                    <a:pt x="2024423" y="441736"/>
                  </a:lnTo>
                  <a:lnTo>
                    <a:pt x="1993794" y="403413"/>
                  </a:lnTo>
                  <a:lnTo>
                    <a:pt x="1961383" y="366280"/>
                  </a:lnTo>
                  <a:lnTo>
                    <a:pt x="1927212" y="330390"/>
                  </a:lnTo>
                  <a:lnTo>
                    <a:pt x="1891263" y="295771"/>
                  </a:lnTo>
                  <a:lnTo>
                    <a:pt x="1854061" y="262946"/>
                  </a:lnTo>
                  <a:lnTo>
                    <a:pt x="1815659" y="231939"/>
                  </a:lnTo>
                  <a:lnTo>
                    <a:pt x="1776110" y="202771"/>
                  </a:lnTo>
                  <a:lnTo>
                    <a:pt x="1735468" y="175465"/>
                  </a:lnTo>
                  <a:lnTo>
                    <a:pt x="1693787" y="150042"/>
                  </a:lnTo>
                  <a:lnTo>
                    <a:pt x="1651120" y="126525"/>
                  </a:lnTo>
                  <a:lnTo>
                    <a:pt x="1607521" y="104937"/>
                  </a:lnTo>
                  <a:lnTo>
                    <a:pt x="1563042" y="85299"/>
                  </a:lnTo>
                  <a:lnTo>
                    <a:pt x="1517739" y="67634"/>
                  </a:lnTo>
                  <a:lnTo>
                    <a:pt x="1471664" y="51964"/>
                  </a:lnTo>
                  <a:lnTo>
                    <a:pt x="1424870" y="38311"/>
                  </a:lnTo>
                  <a:lnTo>
                    <a:pt x="1377412" y="26697"/>
                  </a:lnTo>
                  <a:lnTo>
                    <a:pt x="1329343" y="17145"/>
                  </a:lnTo>
                  <a:lnTo>
                    <a:pt x="1280717" y="9677"/>
                  </a:lnTo>
                  <a:lnTo>
                    <a:pt x="1231586" y="4316"/>
                  </a:lnTo>
                  <a:lnTo>
                    <a:pt x="1182005" y="1082"/>
                  </a:lnTo>
                  <a:lnTo>
                    <a:pt x="113202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2" name="object 22">
              <a:extLst>
                <a:ext uri="{FF2B5EF4-FFF2-40B4-BE49-F238E27FC236}">
                  <a16:creationId xmlns:a16="http://schemas.microsoft.com/office/drawing/2014/main" id="{94E52AC5-C994-C861-917D-B20FFF4BECCF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26645" y="3732739"/>
              <a:ext cx="166086" cy="210858"/>
            </a:xfrm>
            <a:prstGeom prst="rect">
              <a:avLst/>
            </a:prstGeom>
          </p:spPr>
        </p:pic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78713B31-A3DD-E716-1982-26329565B1EF}"/>
                </a:ext>
              </a:extLst>
            </p:cNvPr>
            <p:cNvSpPr/>
            <p:nvPr/>
          </p:nvSpPr>
          <p:spPr>
            <a:xfrm>
              <a:off x="5576155" y="2878449"/>
              <a:ext cx="1033144" cy="1087120"/>
            </a:xfrm>
            <a:custGeom>
              <a:avLst/>
              <a:gdLst/>
              <a:ahLst/>
              <a:cxnLst/>
              <a:rect l="l" t="t" r="r" b="b"/>
              <a:pathLst>
                <a:path w="1033145" h="1087120">
                  <a:moveTo>
                    <a:pt x="516454" y="0"/>
                  </a:moveTo>
                  <a:lnTo>
                    <a:pt x="469413" y="3462"/>
                  </a:lnTo>
                  <a:lnTo>
                    <a:pt x="424493" y="13519"/>
                  </a:lnTo>
                  <a:lnTo>
                    <a:pt x="382192" y="29673"/>
                  </a:lnTo>
                  <a:lnTo>
                    <a:pt x="343006" y="51427"/>
                  </a:lnTo>
                  <a:lnTo>
                    <a:pt x="307433" y="78284"/>
                  </a:lnTo>
                  <a:lnTo>
                    <a:pt x="275969" y="109748"/>
                  </a:lnTo>
                  <a:lnTo>
                    <a:pt x="249112" y="145321"/>
                  </a:lnTo>
                  <a:lnTo>
                    <a:pt x="227358" y="184507"/>
                  </a:lnTo>
                  <a:lnTo>
                    <a:pt x="211204" y="226808"/>
                  </a:lnTo>
                  <a:lnTo>
                    <a:pt x="201147" y="271728"/>
                  </a:lnTo>
                  <a:lnTo>
                    <a:pt x="197684" y="318769"/>
                  </a:lnTo>
                  <a:lnTo>
                    <a:pt x="200999" y="364483"/>
                  </a:lnTo>
                  <a:lnTo>
                    <a:pt x="210778" y="408937"/>
                  </a:lnTo>
                  <a:lnTo>
                    <a:pt x="226772" y="451471"/>
                  </a:lnTo>
                  <a:lnTo>
                    <a:pt x="248732" y="491427"/>
                  </a:lnTo>
                  <a:lnTo>
                    <a:pt x="276412" y="528154"/>
                  </a:lnTo>
                  <a:lnTo>
                    <a:pt x="295373" y="549871"/>
                  </a:lnTo>
                  <a:lnTo>
                    <a:pt x="269810" y="563232"/>
                  </a:lnTo>
                  <a:lnTo>
                    <a:pt x="224548" y="589821"/>
                  </a:lnTo>
                  <a:lnTo>
                    <a:pt x="182711" y="620433"/>
                  </a:lnTo>
                  <a:lnTo>
                    <a:pt x="145139" y="654174"/>
                  </a:lnTo>
                  <a:lnTo>
                    <a:pt x="111196" y="691198"/>
                  </a:lnTo>
                  <a:lnTo>
                    <a:pt x="81086" y="731170"/>
                  </a:lnTo>
                  <a:lnTo>
                    <a:pt x="55015" y="773755"/>
                  </a:lnTo>
                  <a:lnTo>
                    <a:pt x="33186" y="818616"/>
                  </a:lnTo>
                  <a:lnTo>
                    <a:pt x="15806" y="865419"/>
                  </a:lnTo>
                  <a:lnTo>
                    <a:pt x="3081" y="913828"/>
                  </a:lnTo>
                  <a:lnTo>
                    <a:pt x="0" y="945699"/>
                  </a:lnTo>
                  <a:lnTo>
                    <a:pt x="3970" y="976985"/>
                  </a:lnTo>
                  <a:lnTo>
                    <a:pt x="32051" y="1033589"/>
                  </a:lnTo>
                  <a:lnTo>
                    <a:pt x="81959" y="1072907"/>
                  </a:lnTo>
                  <a:lnTo>
                    <a:pt x="144078" y="1086840"/>
                  </a:lnTo>
                  <a:lnTo>
                    <a:pt x="888818" y="1086840"/>
                  </a:lnTo>
                  <a:lnTo>
                    <a:pt x="950947" y="1072907"/>
                  </a:lnTo>
                  <a:lnTo>
                    <a:pt x="1000845" y="1033589"/>
                  </a:lnTo>
                  <a:lnTo>
                    <a:pt x="1028930" y="976985"/>
                  </a:lnTo>
                  <a:lnTo>
                    <a:pt x="1032026" y="952550"/>
                  </a:lnTo>
                  <a:lnTo>
                    <a:pt x="131175" y="952550"/>
                  </a:lnTo>
                  <a:lnTo>
                    <a:pt x="138604" y="924102"/>
                  </a:lnTo>
                  <a:lnTo>
                    <a:pt x="153264" y="879396"/>
                  </a:lnTo>
                  <a:lnTo>
                    <a:pt x="172990" y="837516"/>
                  </a:lnTo>
                  <a:lnTo>
                    <a:pt x="197389" y="798762"/>
                  </a:lnTo>
                  <a:lnTo>
                    <a:pt x="226065" y="763438"/>
                  </a:lnTo>
                  <a:lnTo>
                    <a:pt x="258624" y="731844"/>
                  </a:lnTo>
                  <a:lnTo>
                    <a:pt x="294670" y="704282"/>
                  </a:lnTo>
                  <a:lnTo>
                    <a:pt x="333809" y="681055"/>
                  </a:lnTo>
                  <a:lnTo>
                    <a:pt x="375645" y="662464"/>
                  </a:lnTo>
                  <a:lnTo>
                    <a:pt x="419785" y="648811"/>
                  </a:lnTo>
                  <a:lnTo>
                    <a:pt x="465833" y="640398"/>
                  </a:lnTo>
                  <a:lnTo>
                    <a:pt x="513394" y="637527"/>
                  </a:lnTo>
                  <a:lnTo>
                    <a:pt x="869226" y="637527"/>
                  </a:lnTo>
                  <a:lnTo>
                    <a:pt x="850198" y="620433"/>
                  </a:lnTo>
                  <a:lnTo>
                    <a:pt x="808344" y="589821"/>
                  </a:lnTo>
                  <a:lnTo>
                    <a:pt x="763063" y="563232"/>
                  </a:lnTo>
                  <a:lnTo>
                    <a:pt x="737498" y="549871"/>
                  </a:lnTo>
                  <a:lnTo>
                    <a:pt x="756461" y="528154"/>
                  </a:lnTo>
                  <a:lnTo>
                    <a:pt x="775261" y="503224"/>
                  </a:lnTo>
                  <a:lnTo>
                    <a:pt x="516454" y="503224"/>
                  </a:lnTo>
                  <a:lnTo>
                    <a:pt x="467473" y="496624"/>
                  </a:lnTo>
                  <a:lnTo>
                    <a:pt x="423423" y="478003"/>
                  </a:lnTo>
                  <a:lnTo>
                    <a:pt x="386078" y="449135"/>
                  </a:lnTo>
                  <a:lnTo>
                    <a:pt x="357209" y="411792"/>
                  </a:lnTo>
                  <a:lnTo>
                    <a:pt x="338588" y="367746"/>
                  </a:lnTo>
                  <a:lnTo>
                    <a:pt x="331987" y="318769"/>
                  </a:lnTo>
                  <a:lnTo>
                    <a:pt x="338588" y="269788"/>
                  </a:lnTo>
                  <a:lnTo>
                    <a:pt x="357209" y="225738"/>
                  </a:lnTo>
                  <a:lnTo>
                    <a:pt x="386078" y="188393"/>
                  </a:lnTo>
                  <a:lnTo>
                    <a:pt x="423423" y="159524"/>
                  </a:lnTo>
                  <a:lnTo>
                    <a:pt x="467473" y="140903"/>
                  </a:lnTo>
                  <a:lnTo>
                    <a:pt x="516454" y="134302"/>
                  </a:lnTo>
                  <a:lnTo>
                    <a:pt x="775469" y="134302"/>
                  </a:lnTo>
                  <a:lnTo>
                    <a:pt x="756932" y="109748"/>
                  </a:lnTo>
                  <a:lnTo>
                    <a:pt x="725470" y="78284"/>
                  </a:lnTo>
                  <a:lnTo>
                    <a:pt x="689899" y="51427"/>
                  </a:lnTo>
                  <a:lnTo>
                    <a:pt x="650715" y="29673"/>
                  </a:lnTo>
                  <a:lnTo>
                    <a:pt x="608415" y="13519"/>
                  </a:lnTo>
                  <a:lnTo>
                    <a:pt x="563496" y="3462"/>
                  </a:lnTo>
                  <a:lnTo>
                    <a:pt x="516454" y="0"/>
                  </a:lnTo>
                  <a:close/>
                </a:path>
                <a:path w="1033145" h="1087120">
                  <a:moveTo>
                    <a:pt x="869226" y="637527"/>
                  </a:moveTo>
                  <a:lnTo>
                    <a:pt x="519502" y="637527"/>
                  </a:lnTo>
                  <a:lnTo>
                    <a:pt x="567064" y="640398"/>
                  </a:lnTo>
                  <a:lnTo>
                    <a:pt x="613111" y="648811"/>
                  </a:lnTo>
                  <a:lnTo>
                    <a:pt x="657251" y="662464"/>
                  </a:lnTo>
                  <a:lnTo>
                    <a:pt x="699088" y="681055"/>
                  </a:lnTo>
                  <a:lnTo>
                    <a:pt x="738228" y="704282"/>
                  </a:lnTo>
                  <a:lnTo>
                    <a:pt x="774274" y="731844"/>
                  </a:lnTo>
                  <a:lnTo>
                    <a:pt x="806834" y="763438"/>
                  </a:lnTo>
                  <a:lnTo>
                    <a:pt x="835512" y="798762"/>
                  </a:lnTo>
                  <a:lnTo>
                    <a:pt x="859913" y="837516"/>
                  </a:lnTo>
                  <a:lnTo>
                    <a:pt x="879642" y="879396"/>
                  </a:lnTo>
                  <a:lnTo>
                    <a:pt x="894305" y="924102"/>
                  </a:lnTo>
                  <a:lnTo>
                    <a:pt x="901722" y="952550"/>
                  </a:lnTo>
                  <a:lnTo>
                    <a:pt x="1032026" y="952550"/>
                  </a:lnTo>
                  <a:lnTo>
                    <a:pt x="1029801" y="913828"/>
                  </a:lnTo>
                  <a:lnTo>
                    <a:pt x="1017075" y="865419"/>
                  </a:lnTo>
                  <a:lnTo>
                    <a:pt x="999695" y="818616"/>
                  </a:lnTo>
                  <a:lnTo>
                    <a:pt x="977868" y="773755"/>
                  </a:lnTo>
                  <a:lnTo>
                    <a:pt x="951798" y="731170"/>
                  </a:lnTo>
                  <a:lnTo>
                    <a:pt x="921693" y="691198"/>
                  </a:lnTo>
                  <a:lnTo>
                    <a:pt x="887757" y="654174"/>
                  </a:lnTo>
                  <a:lnTo>
                    <a:pt x="869226" y="637527"/>
                  </a:lnTo>
                  <a:close/>
                </a:path>
                <a:path w="1033145" h="1087120">
                  <a:moveTo>
                    <a:pt x="775469" y="134302"/>
                  </a:moveTo>
                  <a:lnTo>
                    <a:pt x="516454" y="134302"/>
                  </a:lnTo>
                  <a:lnTo>
                    <a:pt x="565436" y="140903"/>
                  </a:lnTo>
                  <a:lnTo>
                    <a:pt x="609486" y="159524"/>
                  </a:lnTo>
                  <a:lnTo>
                    <a:pt x="646831" y="188393"/>
                  </a:lnTo>
                  <a:lnTo>
                    <a:pt x="675700" y="225738"/>
                  </a:lnTo>
                  <a:lnTo>
                    <a:pt x="694321" y="269788"/>
                  </a:lnTo>
                  <a:lnTo>
                    <a:pt x="700922" y="318769"/>
                  </a:lnTo>
                  <a:lnTo>
                    <a:pt x="694321" y="367746"/>
                  </a:lnTo>
                  <a:lnTo>
                    <a:pt x="675700" y="411792"/>
                  </a:lnTo>
                  <a:lnTo>
                    <a:pt x="646831" y="449135"/>
                  </a:lnTo>
                  <a:lnTo>
                    <a:pt x="609486" y="478003"/>
                  </a:lnTo>
                  <a:lnTo>
                    <a:pt x="565436" y="496624"/>
                  </a:lnTo>
                  <a:lnTo>
                    <a:pt x="516454" y="503224"/>
                  </a:lnTo>
                  <a:lnTo>
                    <a:pt x="775261" y="503224"/>
                  </a:lnTo>
                  <a:lnTo>
                    <a:pt x="806123" y="451471"/>
                  </a:lnTo>
                  <a:lnTo>
                    <a:pt x="822118" y="408937"/>
                  </a:lnTo>
                  <a:lnTo>
                    <a:pt x="831897" y="364483"/>
                  </a:lnTo>
                  <a:lnTo>
                    <a:pt x="835212" y="318769"/>
                  </a:lnTo>
                  <a:lnTo>
                    <a:pt x="831749" y="271728"/>
                  </a:lnTo>
                  <a:lnTo>
                    <a:pt x="821693" y="226808"/>
                  </a:lnTo>
                  <a:lnTo>
                    <a:pt x="805541" y="184507"/>
                  </a:lnTo>
                  <a:lnTo>
                    <a:pt x="783788" y="145321"/>
                  </a:lnTo>
                  <a:lnTo>
                    <a:pt x="775469" y="13430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4" name="object 24">
              <a:extLst>
                <a:ext uri="{FF2B5EF4-FFF2-40B4-BE49-F238E27FC236}">
                  <a16:creationId xmlns:a16="http://schemas.microsoft.com/office/drawing/2014/main" id="{75E5D5CA-B6E7-4788-3927-C13C9162897E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5" name="object 25">
              <a:extLst>
                <a:ext uri="{FF2B5EF4-FFF2-40B4-BE49-F238E27FC236}">
                  <a16:creationId xmlns:a16="http://schemas.microsoft.com/office/drawing/2014/main" id="{9EBB4DDD-5405-3F3A-2401-317280A25C8D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6" name="object 26">
              <a:extLst>
                <a:ext uri="{FF2B5EF4-FFF2-40B4-BE49-F238E27FC236}">
                  <a16:creationId xmlns:a16="http://schemas.microsoft.com/office/drawing/2014/main" id="{6AD83FBE-66C8-9BDA-627C-FB4D1F094D2B}"/>
                </a:ext>
              </a:extLst>
            </p:cNvPr>
            <p:cNvSpPr/>
            <p:nvPr/>
          </p:nvSpPr>
          <p:spPr>
            <a:xfrm>
              <a:off x="4403064" y="553427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7" name="object 27">
            <a:extLst>
              <a:ext uri="{FF2B5EF4-FFF2-40B4-BE49-F238E27FC236}">
                <a16:creationId xmlns:a16="http://schemas.microsoft.com/office/drawing/2014/main" id="{F69DF37D-5FF9-0713-AA7F-CBD420F1DFC8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35" name="object 22">
            <a:extLst>
              <a:ext uri="{FF2B5EF4-FFF2-40B4-BE49-F238E27FC236}">
                <a16:creationId xmlns:a16="http://schemas.microsoft.com/office/drawing/2014/main" id="{1378836B-0A61-C97E-381C-B92760B7C2D0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36" name="object 25">
            <a:extLst>
              <a:ext uri="{FF2B5EF4-FFF2-40B4-BE49-F238E27FC236}">
                <a16:creationId xmlns:a16="http://schemas.microsoft.com/office/drawing/2014/main" id="{775FCA7A-75E7-4BE3-41F7-494E1BB45F45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  <p:sp>
        <p:nvSpPr>
          <p:cNvPr id="39" name="object 13">
            <a:extLst>
              <a:ext uri="{FF2B5EF4-FFF2-40B4-BE49-F238E27FC236}">
                <a16:creationId xmlns:a16="http://schemas.microsoft.com/office/drawing/2014/main" id="{BAEF9B04-CAF5-BE67-A97F-3D945806F99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265646" y="966471"/>
            <a:ext cx="1661159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aut</a:t>
            </a:r>
            <a:r>
              <a:rPr lang="en-US" dirty="0">
                <a:ln>
                  <a:solidFill>
                    <a:schemeClr val="bg1"/>
                  </a:solidFill>
                </a:ln>
                <a:noFill/>
                <a:latin typeface="Grammarsaurus" pitchFamily="2" charset="0"/>
              </a:rPr>
              <a:t>o</a:t>
            </a:r>
            <a:endParaRPr dirty="0">
              <a:ln>
                <a:solidFill>
                  <a:schemeClr val="bg1"/>
                </a:solidFill>
              </a:ln>
              <a:noFill/>
              <a:latin typeface="Grammarsaurus" pitchFamily="2" charset="0"/>
            </a:endParaRPr>
          </a:p>
        </p:txBody>
      </p:sp>
      <p:grpSp>
        <p:nvGrpSpPr>
          <p:cNvPr id="13" name="object 6">
            <a:extLst>
              <a:ext uri="{FF2B5EF4-FFF2-40B4-BE49-F238E27FC236}">
                <a16:creationId xmlns:a16="http://schemas.microsoft.com/office/drawing/2014/main" id="{C55363C6-6A45-10AD-4D23-3D2DC6DB7EBB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15" name="object 7">
              <a:extLst>
                <a:ext uri="{FF2B5EF4-FFF2-40B4-BE49-F238E27FC236}">
                  <a16:creationId xmlns:a16="http://schemas.microsoft.com/office/drawing/2014/main" id="{878D5FED-F11B-80CD-CCB2-86A4D3401CD9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8">
              <a:extLst>
                <a:ext uri="{FF2B5EF4-FFF2-40B4-BE49-F238E27FC236}">
                  <a16:creationId xmlns:a16="http://schemas.microsoft.com/office/drawing/2014/main" id="{A037DA14-6EF2-3988-557C-BDFE972B306C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68872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3" name="object 3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2464623" y="4128175"/>
            <a:ext cx="7263130" cy="2423795"/>
            <a:chOff x="2464623" y="4128175"/>
            <a:chExt cx="7263130" cy="2423795"/>
          </a:xfrm>
        </p:grpSpPr>
        <p:sp>
          <p:nvSpPr>
            <p:cNvPr id="6" name="object 6"/>
            <p:cNvSpPr/>
            <p:nvPr/>
          </p:nvSpPr>
          <p:spPr>
            <a:xfrm>
              <a:off x="2464623" y="4128175"/>
              <a:ext cx="7263130" cy="1663700"/>
            </a:xfrm>
            <a:custGeom>
              <a:avLst/>
              <a:gdLst/>
              <a:ahLst/>
              <a:cxnLst/>
              <a:rect l="l" t="t" r="r" b="b"/>
              <a:pathLst>
                <a:path w="7263130" h="1663700">
                  <a:moveTo>
                    <a:pt x="733366" y="0"/>
                  </a:moveTo>
                  <a:lnTo>
                    <a:pt x="683586" y="96"/>
                  </a:lnTo>
                  <a:lnTo>
                    <a:pt x="634164" y="1134"/>
                  </a:lnTo>
                  <a:lnTo>
                    <a:pt x="585134" y="3236"/>
                  </a:lnTo>
                  <a:lnTo>
                    <a:pt x="536532" y="6529"/>
                  </a:lnTo>
                  <a:lnTo>
                    <a:pt x="488393" y="11135"/>
                  </a:lnTo>
                  <a:lnTo>
                    <a:pt x="440752" y="17181"/>
                  </a:lnTo>
                  <a:lnTo>
                    <a:pt x="393645" y="24789"/>
                  </a:lnTo>
                  <a:lnTo>
                    <a:pt x="347106" y="34084"/>
                  </a:lnTo>
                  <a:lnTo>
                    <a:pt x="301170" y="45192"/>
                  </a:lnTo>
                  <a:lnTo>
                    <a:pt x="255874" y="58235"/>
                  </a:lnTo>
                  <a:lnTo>
                    <a:pt x="211252" y="73340"/>
                  </a:lnTo>
                  <a:lnTo>
                    <a:pt x="167338" y="90629"/>
                  </a:lnTo>
                  <a:lnTo>
                    <a:pt x="118147" y="113821"/>
                  </a:lnTo>
                  <a:lnTo>
                    <a:pt x="78619" y="141090"/>
                  </a:lnTo>
                  <a:lnTo>
                    <a:pt x="48015" y="172115"/>
                  </a:lnTo>
                  <a:lnTo>
                    <a:pt x="25595" y="206574"/>
                  </a:lnTo>
                  <a:lnTo>
                    <a:pt x="10620" y="244147"/>
                  </a:lnTo>
                  <a:lnTo>
                    <a:pt x="1234" y="295025"/>
                  </a:lnTo>
                  <a:lnTo>
                    <a:pt x="0" y="321944"/>
                  </a:lnTo>
                  <a:lnTo>
                    <a:pt x="829" y="349760"/>
                  </a:lnTo>
                  <a:lnTo>
                    <a:pt x="9565" y="402359"/>
                  </a:lnTo>
                  <a:lnTo>
                    <a:pt x="18617" y="454890"/>
                  </a:lnTo>
                  <a:lnTo>
                    <a:pt x="37438" y="559770"/>
                  </a:lnTo>
                  <a:lnTo>
                    <a:pt x="76305" y="768962"/>
                  </a:lnTo>
                  <a:lnTo>
                    <a:pt x="82668" y="786013"/>
                  </a:lnTo>
                  <a:lnTo>
                    <a:pt x="94652" y="777623"/>
                  </a:lnTo>
                  <a:lnTo>
                    <a:pt x="99965" y="795060"/>
                  </a:lnTo>
                  <a:lnTo>
                    <a:pt x="100280" y="832340"/>
                  </a:lnTo>
                  <a:lnTo>
                    <a:pt x="100161" y="869997"/>
                  </a:lnTo>
                  <a:lnTo>
                    <a:pt x="97481" y="1060330"/>
                  </a:lnTo>
                  <a:lnTo>
                    <a:pt x="97410" y="1098083"/>
                  </a:lnTo>
                  <a:lnTo>
                    <a:pt x="98743" y="1172451"/>
                  </a:lnTo>
                  <a:lnTo>
                    <a:pt x="102882" y="1244612"/>
                  </a:lnTo>
                  <a:lnTo>
                    <a:pt x="110836" y="1313742"/>
                  </a:lnTo>
                  <a:lnTo>
                    <a:pt x="123613" y="1379014"/>
                  </a:lnTo>
                  <a:lnTo>
                    <a:pt x="142224" y="1439602"/>
                  </a:lnTo>
                  <a:lnTo>
                    <a:pt x="167676" y="1494681"/>
                  </a:lnTo>
                  <a:lnTo>
                    <a:pt x="200978" y="1543425"/>
                  </a:lnTo>
                  <a:lnTo>
                    <a:pt x="243140" y="1585009"/>
                  </a:lnTo>
                  <a:lnTo>
                    <a:pt x="295170" y="1618607"/>
                  </a:lnTo>
                  <a:lnTo>
                    <a:pt x="358076" y="1643393"/>
                  </a:lnTo>
                  <a:lnTo>
                    <a:pt x="432869" y="1658542"/>
                  </a:lnTo>
                  <a:lnTo>
                    <a:pt x="475038" y="1662244"/>
                  </a:lnTo>
                  <a:lnTo>
                    <a:pt x="520556" y="1663228"/>
                  </a:lnTo>
                  <a:lnTo>
                    <a:pt x="569550" y="1661389"/>
                  </a:lnTo>
                  <a:lnTo>
                    <a:pt x="622147" y="1656625"/>
                  </a:lnTo>
                  <a:lnTo>
                    <a:pt x="678471" y="1648832"/>
                  </a:lnTo>
                  <a:lnTo>
                    <a:pt x="738650" y="1637907"/>
                  </a:lnTo>
                  <a:lnTo>
                    <a:pt x="802808" y="1623748"/>
                  </a:lnTo>
                  <a:lnTo>
                    <a:pt x="875929" y="1623311"/>
                  </a:lnTo>
                  <a:lnTo>
                    <a:pt x="1189333" y="1623189"/>
                  </a:lnTo>
                  <a:lnTo>
                    <a:pt x="1318847" y="1622960"/>
                  </a:lnTo>
                  <a:lnTo>
                    <a:pt x="1420814" y="1616238"/>
                  </a:lnTo>
                  <a:lnTo>
                    <a:pt x="1471704" y="1613265"/>
                  </a:lnTo>
                  <a:lnTo>
                    <a:pt x="1522541" y="1610549"/>
                  </a:lnTo>
                  <a:lnTo>
                    <a:pt x="1573327" y="1608092"/>
                  </a:lnTo>
                  <a:lnTo>
                    <a:pt x="1624070" y="1605893"/>
                  </a:lnTo>
                  <a:lnTo>
                    <a:pt x="1674773" y="1603951"/>
                  </a:lnTo>
                  <a:lnTo>
                    <a:pt x="1725443" y="1602267"/>
                  </a:lnTo>
                  <a:lnTo>
                    <a:pt x="1776084" y="1600840"/>
                  </a:lnTo>
                  <a:lnTo>
                    <a:pt x="1826702" y="1599671"/>
                  </a:lnTo>
                  <a:lnTo>
                    <a:pt x="1877302" y="1598760"/>
                  </a:lnTo>
                  <a:lnTo>
                    <a:pt x="1927889" y="1598105"/>
                  </a:lnTo>
                  <a:lnTo>
                    <a:pt x="1978468" y="1597707"/>
                  </a:lnTo>
                  <a:lnTo>
                    <a:pt x="2029044" y="1597567"/>
                  </a:lnTo>
                  <a:lnTo>
                    <a:pt x="2079623" y="1597683"/>
                  </a:lnTo>
                  <a:lnTo>
                    <a:pt x="2130211" y="1598056"/>
                  </a:lnTo>
                  <a:lnTo>
                    <a:pt x="2180811" y="1598685"/>
                  </a:lnTo>
                  <a:lnTo>
                    <a:pt x="2231430" y="1599571"/>
                  </a:lnTo>
                  <a:lnTo>
                    <a:pt x="2282072" y="1600713"/>
                  </a:lnTo>
                  <a:lnTo>
                    <a:pt x="2332743" y="1602111"/>
                  </a:lnTo>
                  <a:lnTo>
                    <a:pt x="2383448" y="1603765"/>
                  </a:lnTo>
                  <a:lnTo>
                    <a:pt x="2434193" y="1605675"/>
                  </a:lnTo>
                  <a:lnTo>
                    <a:pt x="2535820" y="1610263"/>
                  </a:lnTo>
                  <a:lnTo>
                    <a:pt x="2637667" y="1615872"/>
                  </a:lnTo>
                  <a:lnTo>
                    <a:pt x="2739774" y="1622503"/>
                  </a:lnTo>
                  <a:lnTo>
                    <a:pt x="2830230" y="1623089"/>
                  </a:lnTo>
                  <a:lnTo>
                    <a:pt x="3928609" y="1623189"/>
                  </a:lnTo>
                  <a:lnTo>
                    <a:pt x="3979097" y="1617435"/>
                  </a:lnTo>
                  <a:lnTo>
                    <a:pt x="4029634" y="1612078"/>
                  </a:lnTo>
                  <a:lnTo>
                    <a:pt x="4080212" y="1607117"/>
                  </a:lnTo>
                  <a:lnTo>
                    <a:pt x="4130828" y="1602553"/>
                  </a:lnTo>
                  <a:lnTo>
                    <a:pt x="4181476" y="1598386"/>
                  </a:lnTo>
                  <a:lnTo>
                    <a:pt x="4232151" y="1594616"/>
                  </a:lnTo>
                  <a:lnTo>
                    <a:pt x="4282848" y="1591242"/>
                  </a:lnTo>
                  <a:lnTo>
                    <a:pt x="4333562" y="1588265"/>
                  </a:lnTo>
                  <a:lnTo>
                    <a:pt x="4384287" y="1585685"/>
                  </a:lnTo>
                  <a:lnTo>
                    <a:pt x="4435019" y="1583501"/>
                  </a:lnTo>
                  <a:lnTo>
                    <a:pt x="4485753" y="1581713"/>
                  </a:lnTo>
                  <a:lnTo>
                    <a:pt x="4536483" y="1580322"/>
                  </a:lnTo>
                  <a:lnTo>
                    <a:pt x="4587205" y="1579328"/>
                  </a:lnTo>
                  <a:lnTo>
                    <a:pt x="4637913" y="1578730"/>
                  </a:lnTo>
                  <a:lnTo>
                    <a:pt x="4688602" y="1578528"/>
                  </a:lnTo>
                  <a:lnTo>
                    <a:pt x="4739267" y="1578723"/>
                  </a:lnTo>
                  <a:lnTo>
                    <a:pt x="4789904" y="1579314"/>
                  </a:lnTo>
                  <a:lnTo>
                    <a:pt x="4840506" y="1580301"/>
                  </a:lnTo>
                  <a:lnTo>
                    <a:pt x="4891069" y="1581685"/>
                  </a:lnTo>
                  <a:lnTo>
                    <a:pt x="4941588" y="1583464"/>
                  </a:lnTo>
                  <a:lnTo>
                    <a:pt x="4992057" y="1585640"/>
                  </a:lnTo>
                  <a:lnTo>
                    <a:pt x="5042473" y="1588213"/>
                  </a:lnTo>
                  <a:lnTo>
                    <a:pt x="5092828" y="1591181"/>
                  </a:lnTo>
                  <a:lnTo>
                    <a:pt x="5143119" y="1594546"/>
                  </a:lnTo>
                  <a:lnTo>
                    <a:pt x="5193340" y="1598306"/>
                  </a:lnTo>
                  <a:lnTo>
                    <a:pt x="5243487" y="1602463"/>
                  </a:lnTo>
                  <a:lnTo>
                    <a:pt x="5293554" y="1607015"/>
                  </a:lnTo>
                  <a:lnTo>
                    <a:pt x="5343535" y="1611964"/>
                  </a:lnTo>
                  <a:lnTo>
                    <a:pt x="5393427" y="1617309"/>
                  </a:lnTo>
                  <a:lnTo>
                    <a:pt x="5443223" y="1623049"/>
                  </a:lnTo>
                  <a:lnTo>
                    <a:pt x="6220082" y="1623189"/>
                  </a:lnTo>
                  <a:lnTo>
                    <a:pt x="6376368" y="1623849"/>
                  </a:lnTo>
                  <a:lnTo>
                    <a:pt x="6425101" y="1622767"/>
                  </a:lnTo>
                  <a:lnTo>
                    <a:pt x="6473806" y="1623278"/>
                  </a:lnTo>
                  <a:lnTo>
                    <a:pt x="6522496" y="1625136"/>
                  </a:lnTo>
                  <a:lnTo>
                    <a:pt x="6571187" y="1628091"/>
                  </a:lnTo>
                  <a:lnTo>
                    <a:pt x="6619894" y="1631896"/>
                  </a:lnTo>
                  <a:lnTo>
                    <a:pt x="6668630" y="1636302"/>
                  </a:lnTo>
                  <a:lnTo>
                    <a:pt x="6815159" y="1650652"/>
                  </a:lnTo>
                  <a:lnTo>
                    <a:pt x="6864158" y="1654984"/>
                  </a:lnTo>
                  <a:lnTo>
                    <a:pt x="6913259" y="1658678"/>
                  </a:lnTo>
                  <a:lnTo>
                    <a:pt x="6962476" y="1661486"/>
                  </a:lnTo>
                  <a:lnTo>
                    <a:pt x="7011824" y="1663158"/>
                  </a:lnTo>
                  <a:lnTo>
                    <a:pt x="7061318" y="1663448"/>
                  </a:lnTo>
                  <a:lnTo>
                    <a:pt x="7098253" y="1660865"/>
                  </a:lnTo>
                  <a:lnTo>
                    <a:pt x="7163952" y="1638745"/>
                  </a:lnTo>
                  <a:lnTo>
                    <a:pt x="7210749" y="1575714"/>
                  </a:lnTo>
                  <a:lnTo>
                    <a:pt x="7224725" y="1530154"/>
                  </a:lnTo>
                  <a:lnTo>
                    <a:pt x="7233701" y="1483771"/>
                  </a:lnTo>
                  <a:lnTo>
                    <a:pt x="7238364" y="1436685"/>
                  </a:lnTo>
                  <a:lnTo>
                    <a:pt x="7239401" y="1389017"/>
                  </a:lnTo>
                  <a:lnTo>
                    <a:pt x="7237500" y="1340885"/>
                  </a:lnTo>
                  <a:lnTo>
                    <a:pt x="7233348" y="1292412"/>
                  </a:lnTo>
                  <a:lnTo>
                    <a:pt x="7227634" y="1243716"/>
                  </a:lnTo>
                  <a:lnTo>
                    <a:pt x="7214263" y="1146139"/>
                  </a:lnTo>
                  <a:lnTo>
                    <a:pt x="7207982" y="1097497"/>
                  </a:lnTo>
                  <a:lnTo>
                    <a:pt x="7202888" y="1049114"/>
                  </a:lnTo>
                  <a:lnTo>
                    <a:pt x="7199666" y="1001109"/>
                  </a:lnTo>
                  <a:lnTo>
                    <a:pt x="7199006" y="953603"/>
                  </a:lnTo>
                  <a:lnTo>
                    <a:pt x="7201594" y="906715"/>
                  </a:lnTo>
                  <a:lnTo>
                    <a:pt x="7208117" y="860567"/>
                  </a:lnTo>
                  <a:lnTo>
                    <a:pt x="7214307" y="803010"/>
                  </a:lnTo>
                  <a:lnTo>
                    <a:pt x="7221134" y="745416"/>
                  </a:lnTo>
                  <a:lnTo>
                    <a:pt x="7229944" y="679142"/>
                  </a:lnTo>
                  <a:lnTo>
                    <a:pt x="7238682" y="621166"/>
                  </a:lnTo>
                  <a:lnTo>
                    <a:pt x="7246812" y="570083"/>
                  </a:lnTo>
                  <a:lnTo>
                    <a:pt x="7253797" y="524486"/>
                  </a:lnTo>
                  <a:lnTo>
                    <a:pt x="7259103" y="482968"/>
                  </a:lnTo>
                  <a:lnTo>
                    <a:pt x="7262191" y="444123"/>
                  </a:lnTo>
                  <a:lnTo>
                    <a:pt x="7262526" y="406544"/>
                  </a:lnTo>
                  <a:lnTo>
                    <a:pt x="7259572" y="368825"/>
                  </a:lnTo>
                  <a:lnTo>
                    <a:pt x="7252792" y="329558"/>
                  </a:lnTo>
                  <a:lnTo>
                    <a:pt x="7241649" y="287339"/>
                  </a:lnTo>
                  <a:lnTo>
                    <a:pt x="7225608" y="240759"/>
                  </a:lnTo>
                  <a:lnTo>
                    <a:pt x="7204132" y="188413"/>
                  </a:lnTo>
                  <a:lnTo>
                    <a:pt x="7176684" y="128894"/>
                  </a:lnTo>
                  <a:lnTo>
                    <a:pt x="7154409" y="94596"/>
                  </a:lnTo>
                  <a:lnTo>
                    <a:pt x="7126774" y="67688"/>
                  </a:lnTo>
                  <a:lnTo>
                    <a:pt x="7094415" y="47362"/>
                  </a:lnTo>
                  <a:lnTo>
                    <a:pt x="7057971" y="32808"/>
                  </a:lnTo>
                  <a:lnTo>
                    <a:pt x="7018079" y="23219"/>
                  </a:lnTo>
                  <a:lnTo>
                    <a:pt x="6975377" y="17785"/>
                  </a:lnTo>
                  <a:lnTo>
                    <a:pt x="6930503" y="15698"/>
                  </a:lnTo>
                  <a:lnTo>
                    <a:pt x="6884094" y="16148"/>
                  </a:lnTo>
                  <a:lnTo>
                    <a:pt x="6836788" y="18327"/>
                  </a:lnTo>
                  <a:lnTo>
                    <a:pt x="6742036" y="24637"/>
                  </a:lnTo>
                  <a:lnTo>
                    <a:pt x="6695865" y="27151"/>
                  </a:lnTo>
                  <a:lnTo>
                    <a:pt x="6651347" y="28158"/>
                  </a:lnTo>
                  <a:lnTo>
                    <a:pt x="6609121" y="26850"/>
                  </a:lnTo>
                  <a:lnTo>
                    <a:pt x="5463873" y="26863"/>
                  </a:lnTo>
                  <a:lnTo>
                    <a:pt x="5363795" y="22237"/>
                  </a:lnTo>
                  <a:lnTo>
                    <a:pt x="5213350" y="15982"/>
                  </a:lnTo>
                  <a:lnTo>
                    <a:pt x="5062634" y="10710"/>
                  </a:lnTo>
                  <a:lnTo>
                    <a:pt x="4962074" y="7834"/>
                  </a:lnTo>
                  <a:lnTo>
                    <a:pt x="4861495" y="5535"/>
                  </a:lnTo>
                  <a:lnTo>
                    <a:pt x="4760937" y="3866"/>
                  </a:lnTo>
                  <a:lnTo>
                    <a:pt x="4660441" y="2883"/>
                  </a:lnTo>
                  <a:lnTo>
                    <a:pt x="4560048" y="2642"/>
                  </a:lnTo>
                  <a:lnTo>
                    <a:pt x="4459798" y="3198"/>
                  </a:lnTo>
                  <a:lnTo>
                    <a:pt x="4359731" y="4607"/>
                  </a:lnTo>
                  <a:lnTo>
                    <a:pt x="4259889" y="6923"/>
                  </a:lnTo>
                  <a:lnTo>
                    <a:pt x="4160311" y="10201"/>
                  </a:lnTo>
                  <a:lnTo>
                    <a:pt x="4110634" y="12219"/>
                  </a:lnTo>
                  <a:lnTo>
                    <a:pt x="4061039" y="14498"/>
                  </a:lnTo>
                  <a:lnTo>
                    <a:pt x="4011530" y="17045"/>
                  </a:lnTo>
                  <a:lnTo>
                    <a:pt x="3962112" y="19868"/>
                  </a:lnTo>
                  <a:lnTo>
                    <a:pt x="3912791" y="22973"/>
                  </a:lnTo>
                  <a:lnTo>
                    <a:pt x="3863572" y="26367"/>
                  </a:lnTo>
                  <a:lnTo>
                    <a:pt x="3833351" y="26509"/>
                  </a:lnTo>
                  <a:lnTo>
                    <a:pt x="1499060" y="26850"/>
                  </a:lnTo>
                  <a:lnTo>
                    <a:pt x="1448137" y="27764"/>
                  </a:lnTo>
                  <a:lnTo>
                    <a:pt x="1397044" y="27752"/>
                  </a:lnTo>
                  <a:lnTo>
                    <a:pt x="1345815" y="26940"/>
                  </a:lnTo>
                  <a:lnTo>
                    <a:pt x="1294488" y="25451"/>
                  </a:lnTo>
                  <a:lnTo>
                    <a:pt x="1243095" y="23409"/>
                  </a:lnTo>
                  <a:lnTo>
                    <a:pt x="1191674" y="20940"/>
                  </a:lnTo>
                  <a:lnTo>
                    <a:pt x="935359" y="6534"/>
                  </a:lnTo>
                  <a:lnTo>
                    <a:pt x="884500" y="4111"/>
                  </a:lnTo>
                  <a:lnTo>
                    <a:pt x="833858" y="2131"/>
                  </a:lnTo>
                  <a:lnTo>
                    <a:pt x="783469" y="719"/>
                  </a:lnTo>
                  <a:lnTo>
                    <a:pt x="7333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967402" y="5569711"/>
              <a:ext cx="2185035" cy="732155"/>
            </a:xfrm>
            <a:custGeom>
              <a:avLst/>
              <a:gdLst/>
              <a:ahLst/>
              <a:cxnLst/>
              <a:rect l="l" t="t" r="r" b="b"/>
              <a:pathLst>
                <a:path w="2185034" h="732154">
                  <a:moveTo>
                    <a:pt x="513651" y="54368"/>
                  </a:moveTo>
                  <a:lnTo>
                    <a:pt x="511670" y="8407"/>
                  </a:lnTo>
                  <a:lnTo>
                    <a:pt x="453605" y="19380"/>
                  </a:lnTo>
                  <a:lnTo>
                    <a:pt x="457034" y="41186"/>
                  </a:lnTo>
                  <a:lnTo>
                    <a:pt x="454317" y="63931"/>
                  </a:lnTo>
                  <a:lnTo>
                    <a:pt x="433070" y="108635"/>
                  </a:lnTo>
                  <a:lnTo>
                    <a:pt x="401383" y="142125"/>
                  </a:lnTo>
                  <a:lnTo>
                    <a:pt x="361759" y="170065"/>
                  </a:lnTo>
                  <a:lnTo>
                    <a:pt x="318579" y="195859"/>
                  </a:lnTo>
                  <a:lnTo>
                    <a:pt x="276199" y="222897"/>
                  </a:lnTo>
                  <a:lnTo>
                    <a:pt x="238963" y="254533"/>
                  </a:lnTo>
                  <a:lnTo>
                    <a:pt x="199224" y="302933"/>
                  </a:lnTo>
                  <a:lnTo>
                    <a:pt x="170840" y="356019"/>
                  </a:lnTo>
                  <a:lnTo>
                    <a:pt x="154673" y="403339"/>
                  </a:lnTo>
                  <a:lnTo>
                    <a:pt x="148056" y="451383"/>
                  </a:lnTo>
                  <a:lnTo>
                    <a:pt x="146786" y="499668"/>
                  </a:lnTo>
                  <a:lnTo>
                    <a:pt x="146659" y="547725"/>
                  </a:lnTo>
                  <a:lnTo>
                    <a:pt x="143446" y="595071"/>
                  </a:lnTo>
                  <a:lnTo>
                    <a:pt x="132956" y="641223"/>
                  </a:lnTo>
                  <a:lnTo>
                    <a:pt x="110972" y="685698"/>
                  </a:lnTo>
                  <a:lnTo>
                    <a:pt x="63677" y="722795"/>
                  </a:lnTo>
                  <a:lnTo>
                    <a:pt x="32626" y="730262"/>
                  </a:lnTo>
                  <a:lnTo>
                    <a:pt x="0" y="725792"/>
                  </a:lnTo>
                  <a:lnTo>
                    <a:pt x="32740" y="731837"/>
                  </a:lnTo>
                  <a:lnTo>
                    <a:pt x="94386" y="710285"/>
                  </a:lnTo>
                  <a:lnTo>
                    <a:pt x="134061" y="664286"/>
                  </a:lnTo>
                  <a:lnTo>
                    <a:pt x="154330" y="609955"/>
                  </a:lnTo>
                  <a:lnTo>
                    <a:pt x="163144" y="534314"/>
                  </a:lnTo>
                  <a:lnTo>
                    <a:pt x="167614" y="486956"/>
                  </a:lnTo>
                  <a:lnTo>
                    <a:pt x="174828" y="440461"/>
                  </a:lnTo>
                  <a:lnTo>
                    <a:pt x="177444" y="430415"/>
                  </a:lnTo>
                  <a:lnTo>
                    <a:pt x="210388" y="438670"/>
                  </a:lnTo>
                  <a:lnTo>
                    <a:pt x="251129" y="455142"/>
                  </a:lnTo>
                  <a:lnTo>
                    <a:pt x="285140" y="476631"/>
                  </a:lnTo>
                  <a:lnTo>
                    <a:pt x="324370" y="534314"/>
                  </a:lnTo>
                  <a:lnTo>
                    <a:pt x="325259" y="570331"/>
                  </a:lnTo>
                  <a:lnTo>
                    <a:pt x="310781" y="611035"/>
                  </a:lnTo>
                  <a:lnTo>
                    <a:pt x="306743" y="635546"/>
                  </a:lnTo>
                  <a:lnTo>
                    <a:pt x="312547" y="659942"/>
                  </a:lnTo>
                  <a:lnTo>
                    <a:pt x="327698" y="680402"/>
                  </a:lnTo>
                  <a:lnTo>
                    <a:pt x="351675" y="693077"/>
                  </a:lnTo>
                  <a:lnTo>
                    <a:pt x="330568" y="678307"/>
                  </a:lnTo>
                  <a:lnTo>
                    <a:pt x="319519" y="658202"/>
                  </a:lnTo>
                  <a:lnTo>
                    <a:pt x="317842" y="635952"/>
                  </a:lnTo>
                  <a:lnTo>
                    <a:pt x="324853" y="614743"/>
                  </a:lnTo>
                  <a:lnTo>
                    <a:pt x="345859" y="576186"/>
                  </a:lnTo>
                  <a:lnTo>
                    <a:pt x="352437" y="539229"/>
                  </a:lnTo>
                  <a:lnTo>
                    <a:pt x="329222" y="472198"/>
                  </a:lnTo>
                  <a:lnTo>
                    <a:pt x="302895" y="443204"/>
                  </a:lnTo>
                  <a:lnTo>
                    <a:pt x="269074" y="417931"/>
                  </a:lnTo>
                  <a:lnTo>
                    <a:pt x="229514" y="396913"/>
                  </a:lnTo>
                  <a:lnTo>
                    <a:pt x="191858" y="382905"/>
                  </a:lnTo>
                  <a:lnTo>
                    <a:pt x="204647" y="352475"/>
                  </a:lnTo>
                  <a:lnTo>
                    <a:pt x="230784" y="312191"/>
                  </a:lnTo>
                  <a:lnTo>
                    <a:pt x="266776" y="275183"/>
                  </a:lnTo>
                  <a:lnTo>
                    <a:pt x="301459" y="250786"/>
                  </a:lnTo>
                  <a:lnTo>
                    <a:pt x="339712" y="227850"/>
                  </a:lnTo>
                  <a:lnTo>
                    <a:pt x="379183" y="205168"/>
                  </a:lnTo>
                  <a:lnTo>
                    <a:pt x="417576" y="181584"/>
                  </a:lnTo>
                  <a:lnTo>
                    <a:pt x="452539" y="155892"/>
                  </a:lnTo>
                  <a:lnTo>
                    <a:pt x="481761" y="126923"/>
                  </a:lnTo>
                  <a:lnTo>
                    <a:pt x="502907" y="93472"/>
                  </a:lnTo>
                  <a:lnTo>
                    <a:pt x="513651" y="54368"/>
                  </a:lnTo>
                  <a:close/>
                </a:path>
                <a:path w="2185034" h="732154">
                  <a:moveTo>
                    <a:pt x="694829" y="0"/>
                  </a:moveTo>
                  <a:lnTo>
                    <a:pt x="635355" y="2006"/>
                  </a:lnTo>
                  <a:lnTo>
                    <a:pt x="635228" y="37934"/>
                  </a:lnTo>
                  <a:lnTo>
                    <a:pt x="629246" y="73799"/>
                  </a:lnTo>
                  <a:lnTo>
                    <a:pt x="603453" y="145351"/>
                  </a:lnTo>
                  <a:lnTo>
                    <a:pt x="585533" y="181038"/>
                  </a:lnTo>
                  <a:lnTo>
                    <a:pt x="565531" y="216662"/>
                  </a:lnTo>
                  <a:lnTo>
                    <a:pt x="523024" y="287756"/>
                  </a:lnTo>
                  <a:lnTo>
                    <a:pt x="502412" y="323215"/>
                  </a:lnTo>
                  <a:lnTo>
                    <a:pt x="483476" y="358635"/>
                  </a:lnTo>
                  <a:lnTo>
                    <a:pt x="467182" y="393992"/>
                  </a:lnTo>
                  <a:lnTo>
                    <a:pt x="446265" y="464578"/>
                  </a:lnTo>
                  <a:lnTo>
                    <a:pt x="443534" y="499795"/>
                  </a:lnTo>
                  <a:lnTo>
                    <a:pt x="447205" y="534974"/>
                  </a:lnTo>
                  <a:lnTo>
                    <a:pt x="458216" y="570103"/>
                  </a:lnTo>
                  <a:lnTo>
                    <a:pt x="477532" y="605193"/>
                  </a:lnTo>
                  <a:lnTo>
                    <a:pt x="506082" y="640245"/>
                  </a:lnTo>
                  <a:lnTo>
                    <a:pt x="481990" y="604507"/>
                  </a:lnTo>
                  <a:lnTo>
                    <a:pt x="466369" y="569468"/>
                  </a:lnTo>
                  <a:lnTo>
                    <a:pt x="458406" y="535025"/>
                  </a:lnTo>
                  <a:lnTo>
                    <a:pt x="457276" y="501116"/>
                  </a:lnTo>
                  <a:lnTo>
                    <a:pt x="462140" y="467639"/>
                  </a:lnTo>
                  <a:lnTo>
                    <a:pt x="486511" y="401701"/>
                  </a:lnTo>
                  <a:lnTo>
                    <a:pt x="524916" y="336562"/>
                  </a:lnTo>
                  <a:lnTo>
                    <a:pt x="547306" y="304088"/>
                  </a:lnTo>
                  <a:lnTo>
                    <a:pt x="594283" y="238912"/>
                  </a:lnTo>
                  <a:lnTo>
                    <a:pt x="617220" y="206057"/>
                  </a:lnTo>
                  <a:lnTo>
                    <a:pt x="638683" y="172910"/>
                  </a:lnTo>
                  <a:lnTo>
                    <a:pt x="657834" y="139395"/>
                  </a:lnTo>
                  <a:lnTo>
                    <a:pt x="685927" y="70929"/>
                  </a:lnTo>
                  <a:lnTo>
                    <a:pt x="693191" y="35814"/>
                  </a:lnTo>
                  <a:lnTo>
                    <a:pt x="694829" y="0"/>
                  </a:lnTo>
                  <a:close/>
                </a:path>
                <a:path w="2185034" h="732154">
                  <a:moveTo>
                    <a:pt x="1141844" y="169887"/>
                  </a:moveTo>
                  <a:lnTo>
                    <a:pt x="1082306" y="170510"/>
                  </a:lnTo>
                  <a:lnTo>
                    <a:pt x="1086446" y="212547"/>
                  </a:lnTo>
                  <a:lnTo>
                    <a:pt x="1081036" y="249948"/>
                  </a:lnTo>
                  <a:lnTo>
                    <a:pt x="1066901" y="286054"/>
                  </a:lnTo>
                  <a:lnTo>
                    <a:pt x="1044905" y="324205"/>
                  </a:lnTo>
                  <a:lnTo>
                    <a:pt x="1027595" y="365569"/>
                  </a:lnTo>
                  <a:lnTo>
                    <a:pt x="1021727" y="409282"/>
                  </a:lnTo>
                  <a:lnTo>
                    <a:pt x="1027861" y="452767"/>
                  </a:lnTo>
                  <a:lnTo>
                    <a:pt x="1046543" y="493433"/>
                  </a:lnTo>
                  <a:lnTo>
                    <a:pt x="1033830" y="449326"/>
                  </a:lnTo>
                  <a:lnTo>
                    <a:pt x="1036764" y="408787"/>
                  </a:lnTo>
                  <a:lnTo>
                    <a:pt x="1051356" y="370687"/>
                  </a:lnTo>
                  <a:lnTo>
                    <a:pt x="1073658" y="333933"/>
                  </a:lnTo>
                  <a:lnTo>
                    <a:pt x="1099705" y="297383"/>
                  </a:lnTo>
                  <a:lnTo>
                    <a:pt x="1125524" y="259918"/>
                  </a:lnTo>
                  <a:lnTo>
                    <a:pt x="1133513" y="236664"/>
                  </a:lnTo>
                  <a:lnTo>
                    <a:pt x="1137945" y="213677"/>
                  </a:lnTo>
                  <a:lnTo>
                    <a:pt x="1140244" y="191312"/>
                  </a:lnTo>
                  <a:lnTo>
                    <a:pt x="1141844" y="169887"/>
                  </a:lnTo>
                  <a:close/>
                </a:path>
                <a:path w="2185034" h="732154">
                  <a:moveTo>
                    <a:pt x="2184577" y="374332"/>
                  </a:moveTo>
                  <a:lnTo>
                    <a:pt x="2178710" y="330619"/>
                  </a:lnTo>
                  <a:lnTo>
                    <a:pt x="2161400" y="289267"/>
                  </a:lnTo>
                  <a:lnTo>
                    <a:pt x="2139404" y="251104"/>
                  </a:lnTo>
                  <a:lnTo>
                    <a:pt x="2125268" y="215011"/>
                  </a:lnTo>
                  <a:lnTo>
                    <a:pt x="2119846" y="177609"/>
                  </a:lnTo>
                  <a:lnTo>
                    <a:pt x="2123986" y="135572"/>
                  </a:lnTo>
                  <a:lnTo>
                    <a:pt x="2064461" y="134962"/>
                  </a:lnTo>
                  <a:lnTo>
                    <a:pt x="2068360" y="178739"/>
                  </a:lnTo>
                  <a:lnTo>
                    <a:pt x="2080768" y="224993"/>
                  </a:lnTo>
                  <a:lnTo>
                    <a:pt x="2106599" y="262470"/>
                  </a:lnTo>
                  <a:lnTo>
                    <a:pt x="2132647" y="299008"/>
                  </a:lnTo>
                  <a:lnTo>
                    <a:pt x="2154948" y="335749"/>
                  </a:lnTo>
                  <a:lnTo>
                    <a:pt x="2169541" y="373811"/>
                  </a:lnTo>
                  <a:lnTo>
                    <a:pt x="2172462" y="414350"/>
                  </a:lnTo>
                  <a:lnTo>
                    <a:pt x="2159762" y="458495"/>
                  </a:lnTo>
                  <a:lnTo>
                    <a:pt x="2178431" y="417817"/>
                  </a:lnTo>
                  <a:lnTo>
                    <a:pt x="2184577" y="374332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17407" y="6043504"/>
              <a:ext cx="211937" cy="9315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27878" y="5727090"/>
              <a:ext cx="605790" cy="824865"/>
            </a:xfrm>
            <a:custGeom>
              <a:avLst/>
              <a:gdLst/>
              <a:ahLst/>
              <a:cxnLst/>
              <a:rect l="l" t="t" r="r" b="b"/>
              <a:pathLst>
                <a:path w="605789" h="824865">
                  <a:moveTo>
                    <a:pt x="605612" y="824547"/>
                  </a:moveTo>
                  <a:lnTo>
                    <a:pt x="556107" y="808164"/>
                  </a:lnTo>
                  <a:lnTo>
                    <a:pt x="518452" y="785507"/>
                  </a:lnTo>
                  <a:lnTo>
                    <a:pt x="491096" y="757466"/>
                  </a:lnTo>
                  <a:lnTo>
                    <a:pt x="461035" y="688682"/>
                  </a:lnTo>
                  <a:lnTo>
                    <a:pt x="455231" y="649693"/>
                  </a:lnTo>
                  <a:lnTo>
                    <a:pt x="453504" y="608799"/>
                  </a:lnTo>
                  <a:lnTo>
                    <a:pt x="454291" y="566877"/>
                  </a:lnTo>
                  <a:lnTo>
                    <a:pt x="456044" y="524802"/>
                  </a:lnTo>
                  <a:lnTo>
                    <a:pt x="457212" y="483438"/>
                  </a:lnTo>
                  <a:lnTo>
                    <a:pt x="456247" y="443649"/>
                  </a:lnTo>
                  <a:lnTo>
                    <a:pt x="435457" y="357746"/>
                  </a:lnTo>
                  <a:lnTo>
                    <a:pt x="409930" y="312966"/>
                  </a:lnTo>
                  <a:lnTo>
                    <a:pt x="377901" y="271373"/>
                  </a:lnTo>
                  <a:lnTo>
                    <a:pt x="342290" y="232359"/>
                  </a:lnTo>
                  <a:lnTo>
                    <a:pt x="306031" y="195275"/>
                  </a:lnTo>
                  <a:lnTo>
                    <a:pt x="270560" y="158597"/>
                  </a:lnTo>
                  <a:lnTo>
                    <a:pt x="238023" y="120891"/>
                  </a:lnTo>
                  <a:lnTo>
                    <a:pt x="211124" y="82003"/>
                  </a:lnTo>
                  <a:lnTo>
                    <a:pt x="192582" y="41770"/>
                  </a:lnTo>
                  <a:lnTo>
                    <a:pt x="185089" y="0"/>
                  </a:lnTo>
                  <a:lnTo>
                    <a:pt x="125653" y="2755"/>
                  </a:lnTo>
                  <a:lnTo>
                    <a:pt x="135229" y="45123"/>
                  </a:lnTo>
                  <a:lnTo>
                    <a:pt x="152095" y="83642"/>
                  </a:lnTo>
                  <a:lnTo>
                    <a:pt x="174866" y="119024"/>
                  </a:lnTo>
                  <a:lnTo>
                    <a:pt x="202196" y="151968"/>
                  </a:lnTo>
                  <a:lnTo>
                    <a:pt x="232740" y="183159"/>
                  </a:lnTo>
                  <a:lnTo>
                    <a:pt x="265137" y="213309"/>
                  </a:lnTo>
                  <a:lnTo>
                    <a:pt x="298018" y="243103"/>
                  </a:lnTo>
                  <a:lnTo>
                    <a:pt x="330047" y="273265"/>
                  </a:lnTo>
                  <a:lnTo>
                    <a:pt x="359854" y="304457"/>
                  </a:lnTo>
                  <a:lnTo>
                    <a:pt x="386092" y="337413"/>
                  </a:lnTo>
                  <a:lnTo>
                    <a:pt x="395033" y="352285"/>
                  </a:lnTo>
                  <a:lnTo>
                    <a:pt x="378320" y="355409"/>
                  </a:lnTo>
                  <a:lnTo>
                    <a:pt x="338264" y="364274"/>
                  </a:lnTo>
                  <a:lnTo>
                    <a:pt x="298437" y="375970"/>
                  </a:lnTo>
                  <a:lnTo>
                    <a:pt x="259753" y="391896"/>
                  </a:lnTo>
                  <a:lnTo>
                    <a:pt x="224320" y="412877"/>
                  </a:lnTo>
                  <a:lnTo>
                    <a:pt x="194157" y="439851"/>
                  </a:lnTo>
                  <a:lnTo>
                    <a:pt x="172186" y="471665"/>
                  </a:lnTo>
                  <a:lnTo>
                    <a:pt x="156108" y="574065"/>
                  </a:lnTo>
                  <a:lnTo>
                    <a:pt x="148971" y="604634"/>
                  </a:lnTo>
                  <a:lnTo>
                    <a:pt x="107061" y="656717"/>
                  </a:lnTo>
                  <a:lnTo>
                    <a:pt x="39204" y="687273"/>
                  </a:lnTo>
                  <a:lnTo>
                    <a:pt x="0" y="690968"/>
                  </a:lnTo>
                  <a:lnTo>
                    <a:pt x="39941" y="690321"/>
                  </a:lnTo>
                  <a:lnTo>
                    <a:pt x="78714" y="680999"/>
                  </a:lnTo>
                  <a:lnTo>
                    <a:pt x="114122" y="663956"/>
                  </a:lnTo>
                  <a:lnTo>
                    <a:pt x="143992" y="640156"/>
                  </a:lnTo>
                  <a:lnTo>
                    <a:pt x="178130" y="576973"/>
                  </a:lnTo>
                  <a:lnTo>
                    <a:pt x="190652" y="511543"/>
                  </a:lnTo>
                  <a:lnTo>
                    <a:pt x="210096" y="473011"/>
                  </a:lnTo>
                  <a:lnTo>
                    <a:pt x="241795" y="444500"/>
                  </a:lnTo>
                  <a:lnTo>
                    <a:pt x="282575" y="424332"/>
                  </a:lnTo>
                  <a:lnTo>
                    <a:pt x="329272" y="410819"/>
                  </a:lnTo>
                  <a:lnTo>
                    <a:pt x="378675" y="402310"/>
                  </a:lnTo>
                  <a:lnTo>
                    <a:pt x="417283" y="398208"/>
                  </a:lnTo>
                  <a:lnTo>
                    <a:pt x="422414" y="411340"/>
                  </a:lnTo>
                  <a:lnTo>
                    <a:pt x="430720" y="453961"/>
                  </a:lnTo>
                  <a:lnTo>
                    <a:pt x="433666" y="498360"/>
                  </a:lnTo>
                  <a:lnTo>
                    <a:pt x="434136" y="589610"/>
                  </a:lnTo>
                  <a:lnTo>
                    <a:pt x="436930" y="635012"/>
                  </a:lnTo>
                  <a:lnTo>
                    <a:pt x="444957" y="679284"/>
                  </a:lnTo>
                  <a:lnTo>
                    <a:pt x="460870" y="721702"/>
                  </a:lnTo>
                  <a:lnTo>
                    <a:pt x="487324" y="761530"/>
                  </a:lnTo>
                  <a:lnTo>
                    <a:pt x="538911" y="803719"/>
                  </a:lnTo>
                  <a:lnTo>
                    <a:pt x="570776" y="817524"/>
                  </a:lnTo>
                  <a:lnTo>
                    <a:pt x="605612" y="824547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97357" y="6269578"/>
              <a:ext cx="151536" cy="19288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973828" y="5569711"/>
              <a:ext cx="1934845" cy="732155"/>
            </a:xfrm>
            <a:custGeom>
              <a:avLst/>
              <a:gdLst/>
              <a:ahLst/>
              <a:cxnLst/>
              <a:rect l="l" t="t" r="r" b="b"/>
              <a:pathLst>
                <a:path w="1934845" h="732154">
                  <a:moveTo>
                    <a:pt x="189674" y="304520"/>
                  </a:moveTo>
                  <a:lnTo>
                    <a:pt x="135483" y="307149"/>
                  </a:lnTo>
                  <a:lnTo>
                    <a:pt x="84683" y="318604"/>
                  </a:lnTo>
                  <a:lnTo>
                    <a:pt x="38963" y="337794"/>
                  </a:lnTo>
                  <a:lnTo>
                    <a:pt x="0" y="363626"/>
                  </a:lnTo>
                  <a:lnTo>
                    <a:pt x="45008" y="349161"/>
                  </a:lnTo>
                  <a:lnTo>
                    <a:pt x="91211" y="342900"/>
                  </a:lnTo>
                  <a:lnTo>
                    <a:pt x="136512" y="344462"/>
                  </a:lnTo>
                  <a:lnTo>
                    <a:pt x="178841" y="353466"/>
                  </a:lnTo>
                  <a:lnTo>
                    <a:pt x="189674" y="304520"/>
                  </a:lnTo>
                  <a:close/>
                </a:path>
                <a:path w="1934845" h="732154">
                  <a:moveTo>
                    <a:pt x="1181531" y="409282"/>
                  </a:moveTo>
                  <a:lnTo>
                    <a:pt x="1175664" y="365569"/>
                  </a:lnTo>
                  <a:lnTo>
                    <a:pt x="1158341" y="324205"/>
                  </a:lnTo>
                  <a:lnTo>
                    <a:pt x="1136357" y="286054"/>
                  </a:lnTo>
                  <a:lnTo>
                    <a:pt x="1122222" y="249948"/>
                  </a:lnTo>
                  <a:lnTo>
                    <a:pt x="1116799" y="212547"/>
                  </a:lnTo>
                  <a:lnTo>
                    <a:pt x="1120940" y="170510"/>
                  </a:lnTo>
                  <a:lnTo>
                    <a:pt x="1061402" y="169887"/>
                  </a:lnTo>
                  <a:lnTo>
                    <a:pt x="1065314" y="213677"/>
                  </a:lnTo>
                  <a:lnTo>
                    <a:pt x="1077722" y="259918"/>
                  </a:lnTo>
                  <a:lnTo>
                    <a:pt x="1103553" y="297383"/>
                  </a:lnTo>
                  <a:lnTo>
                    <a:pt x="1129601" y="333933"/>
                  </a:lnTo>
                  <a:lnTo>
                    <a:pt x="1151902" y="370687"/>
                  </a:lnTo>
                  <a:lnTo>
                    <a:pt x="1166495" y="408787"/>
                  </a:lnTo>
                  <a:lnTo>
                    <a:pt x="1169416" y="449326"/>
                  </a:lnTo>
                  <a:lnTo>
                    <a:pt x="1156703" y="493433"/>
                  </a:lnTo>
                  <a:lnTo>
                    <a:pt x="1175385" y="452767"/>
                  </a:lnTo>
                  <a:lnTo>
                    <a:pt x="1181531" y="409282"/>
                  </a:lnTo>
                  <a:close/>
                </a:path>
                <a:path w="1934845" h="732154">
                  <a:moveTo>
                    <a:pt x="1490687" y="499795"/>
                  </a:moveTo>
                  <a:lnTo>
                    <a:pt x="1479740" y="429310"/>
                  </a:lnTo>
                  <a:lnTo>
                    <a:pt x="1450733" y="358635"/>
                  </a:lnTo>
                  <a:lnTo>
                    <a:pt x="1431810" y="323215"/>
                  </a:lnTo>
                  <a:lnTo>
                    <a:pt x="1411198" y="287756"/>
                  </a:lnTo>
                  <a:lnTo>
                    <a:pt x="1368691" y="216662"/>
                  </a:lnTo>
                  <a:lnTo>
                    <a:pt x="1348676" y="181038"/>
                  </a:lnTo>
                  <a:lnTo>
                    <a:pt x="1330769" y="145351"/>
                  </a:lnTo>
                  <a:lnTo>
                    <a:pt x="1315872" y="109613"/>
                  </a:lnTo>
                  <a:lnTo>
                    <a:pt x="1298981" y="37934"/>
                  </a:lnTo>
                  <a:lnTo>
                    <a:pt x="1298854" y="2006"/>
                  </a:lnTo>
                  <a:lnTo>
                    <a:pt x="1239380" y="0"/>
                  </a:lnTo>
                  <a:lnTo>
                    <a:pt x="1248295" y="70929"/>
                  </a:lnTo>
                  <a:lnTo>
                    <a:pt x="1276375" y="139395"/>
                  </a:lnTo>
                  <a:lnTo>
                    <a:pt x="1295539" y="172910"/>
                  </a:lnTo>
                  <a:lnTo>
                    <a:pt x="1317002" y="206057"/>
                  </a:lnTo>
                  <a:lnTo>
                    <a:pt x="1339938" y="238912"/>
                  </a:lnTo>
                  <a:lnTo>
                    <a:pt x="1386916" y="304088"/>
                  </a:lnTo>
                  <a:lnTo>
                    <a:pt x="1409306" y="336562"/>
                  </a:lnTo>
                  <a:lnTo>
                    <a:pt x="1429842" y="369074"/>
                  </a:lnTo>
                  <a:lnTo>
                    <a:pt x="1462062" y="434530"/>
                  </a:lnTo>
                  <a:lnTo>
                    <a:pt x="1476946" y="501116"/>
                  </a:lnTo>
                  <a:lnTo>
                    <a:pt x="1475803" y="535025"/>
                  </a:lnTo>
                  <a:lnTo>
                    <a:pt x="1467840" y="569468"/>
                  </a:lnTo>
                  <a:lnTo>
                    <a:pt x="1452232" y="604507"/>
                  </a:lnTo>
                  <a:lnTo>
                    <a:pt x="1428127" y="640245"/>
                  </a:lnTo>
                  <a:lnTo>
                    <a:pt x="1456677" y="605193"/>
                  </a:lnTo>
                  <a:lnTo>
                    <a:pt x="1475994" y="570103"/>
                  </a:lnTo>
                  <a:lnTo>
                    <a:pt x="1487017" y="534974"/>
                  </a:lnTo>
                  <a:lnTo>
                    <a:pt x="1490687" y="499795"/>
                  </a:lnTo>
                  <a:close/>
                </a:path>
                <a:path w="1934845" h="732154">
                  <a:moveTo>
                    <a:pt x="1934222" y="725792"/>
                  </a:moveTo>
                  <a:lnTo>
                    <a:pt x="1870532" y="722795"/>
                  </a:lnTo>
                  <a:lnTo>
                    <a:pt x="1823250" y="685698"/>
                  </a:lnTo>
                  <a:lnTo>
                    <a:pt x="1801266" y="641223"/>
                  </a:lnTo>
                  <a:lnTo>
                    <a:pt x="1790776" y="595071"/>
                  </a:lnTo>
                  <a:lnTo>
                    <a:pt x="1787563" y="547725"/>
                  </a:lnTo>
                  <a:lnTo>
                    <a:pt x="1787423" y="499668"/>
                  </a:lnTo>
                  <a:lnTo>
                    <a:pt x="1786153" y="451383"/>
                  </a:lnTo>
                  <a:lnTo>
                    <a:pt x="1779549" y="403339"/>
                  </a:lnTo>
                  <a:lnTo>
                    <a:pt x="1763382" y="356019"/>
                  </a:lnTo>
                  <a:lnTo>
                    <a:pt x="1734985" y="302933"/>
                  </a:lnTo>
                  <a:lnTo>
                    <a:pt x="1695259" y="254533"/>
                  </a:lnTo>
                  <a:lnTo>
                    <a:pt x="1658023" y="222897"/>
                  </a:lnTo>
                  <a:lnTo>
                    <a:pt x="1615643" y="195859"/>
                  </a:lnTo>
                  <a:lnTo>
                    <a:pt x="1572450" y="170065"/>
                  </a:lnTo>
                  <a:lnTo>
                    <a:pt x="1532839" y="142125"/>
                  </a:lnTo>
                  <a:lnTo>
                    <a:pt x="1501152" y="108635"/>
                  </a:lnTo>
                  <a:lnTo>
                    <a:pt x="1488097" y="86728"/>
                  </a:lnTo>
                  <a:lnTo>
                    <a:pt x="1479892" y="63931"/>
                  </a:lnTo>
                  <a:lnTo>
                    <a:pt x="1477175" y="41186"/>
                  </a:lnTo>
                  <a:lnTo>
                    <a:pt x="1480616" y="19380"/>
                  </a:lnTo>
                  <a:lnTo>
                    <a:pt x="1422552" y="8407"/>
                  </a:lnTo>
                  <a:lnTo>
                    <a:pt x="1420571" y="54368"/>
                  </a:lnTo>
                  <a:lnTo>
                    <a:pt x="1431315" y="93472"/>
                  </a:lnTo>
                  <a:lnTo>
                    <a:pt x="1452460" y="126923"/>
                  </a:lnTo>
                  <a:lnTo>
                    <a:pt x="1481670" y="155892"/>
                  </a:lnTo>
                  <a:lnTo>
                    <a:pt x="1516646" y="181584"/>
                  </a:lnTo>
                  <a:lnTo>
                    <a:pt x="1555026" y="205168"/>
                  </a:lnTo>
                  <a:lnTo>
                    <a:pt x="1594510" y="227850"/>
                  </a:lnTo>
                  <a:lnTo>
                    <a:pt x="1632762" y="250786"/>
                  </a:lnTo>
                  <a:lnTo>
                    <a:pt x="1667446" y="275183"/>
                  </a:lnTo>
                  <a:lnTo>
                    <a:pt x="1703425" y="312191"/>
                  </a:lnTo>
                  <a:lnTo>
                    <a:pt x="1729562" y="352475"/>
                  </a:lnTo>
                  <a:lnTo>
                    <a:pt x="1742351" y="382905"/>
                  </a:lnTo>
                  <a:lnTo>
                    <a:pt x="1704708" y="396913"/>
                  </a:lnTo>
                  <a:lnTo>
                    <a:pt x="1665135" y="417931"/>
                  </a:lnTo>
                  <a:lnTo>
                    <a:pt x="1631315" y="443204"/>
                  </a:lnTo>
                  <a:lnTo>
                    <a:pt x="1605000" y="472198"/>
                  </a:lnTo>
                  <a:lnTo>
                    <a:pt x="1587906" y="504393"/>
                  </a:lnTo>
                  <a:lnTo>
                    <a:pt x="1581772" y="539229"/>
                  </a:lnTo>
                  <a:lnTo>
                    <a:pt x="1588350" y="576186"/>
                  </a:lnTo>
                  <a:lnTo>
                    <a:pt x="1609369" y="614743"/>
                  </a:lnTo>
                  <a:lnTo>
                    <a:pt x="1616379" y="635952"/>
                  </a:lnTo>
                  <a:lnTo>
                    <a:pt x="1614703" y="658202"/>
                  </a:lnTo>
                  <a:lnTo>
                    <a:pt x="1603654" y="678307"/>
                  </a:lnTo>
                  <a:lnTo>
                    <a:pt x="1582547" y="693077"/>
                  </a:lnTo>
                  <a:lnTo>
                    <a:pt x="1606524" y="680402"/>
                  </a:lnTo>
                  <a:lnTo>
                    <a:pt x="1621663" y="659942"/>
                  </a:lnTo>
                  <a:lnTo>
                    <a:pt x="1627466" y="635546"/>
                  </a:lnTo>
                  <a:lnTo>
                    <a:pt x="1623441" y="611035"/>
                  </a:lnTo>
                  <a:lnTo>
                    <a:pt x="1608950" y="570331"/>
                  </a:lnTo>
                  <a:lnTo>
                    <a:pt x="1609839" y="534314"/>
                  </a:lnTo>
                  <a:lnTo>
                    <a:pt x="1649069" y="476631"/>
                  </a:lnTo>
                  <a:lnTo>
                    <a:pt x="1683092" y="455142"/>
                  </a:lnTo>
                  <a:lnTo>
                    <a:pt x="1723821" y="438670"/>
                  </a:lnTo>
                  <a:lnTo>
                    <a:pt x="1756752" y="430415"/>
                  </a:lnTo>
                  <a:lnTo>
                    <a:pt x="1759381" y="440461"/>
                  </a:lnTo>
                  <a:lnTo>
                    <a:pt x="1766608" y="486956"/>
                  </a:lnTo>
                  <a:lnTo>
                    <a:pt x="1771065" y="534314"/>
                  </a:lnTo>
                  <a:lnTo>
                    <a:pt x="1774545" y="581926"/>
                  </a:lnTo>
                  <a:lnTo>
                    <a:pt x="1779892" y="609955"/>
                  </a:lnTo>
                  <a:lnTo>
                    <a:pt x="1800161" y="664286"/>
                  </a:lnTo>
                  <a:lnTo>
                    <a:pt x="1839836" y="710285"/>
                  </a:lnTo>
                  <a:lnTo>
                    <a:pt x="1901482" y="731837"/>
                  </a:lnTo>
                  <a:lnTo>
                    <a:pt x="1934222" y="725792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46115" y="6043504"/>
              <a:ext cx="211950" cy="93154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711947" y="5874230"/>
              <a:ext cx="189865" cy="59690"/>
            </a:xfrm>
            <a:custGeom>
              <a:avLst/>
              <a:gdLst/>
              <a:ahLst/>
              <a:cxnLst/>
              <a:rect l="l" t="t" r="r" b="b"/>
              <a:pathLst>
                <a:path w="189865" h="59689">
                  <a:moveTo>
                    <a:pt x="0" y="0"/>
                  </a:moveTo>
                  <a:lnTo>
                    <a:pt x="10833" y="48945"/>
                  </a:lnTo>
                  <a:lnTo>
                    <a:pt x="53162" y="39937"/>
                  </a:lnTo>
                  <a:lnTo>
                    <a:pt x="98467" y="38371"/>
                  </a:lnTo>
                  <a:lnTo>
                    <a:pt x="144665" y="44632"/>
                  </a:lnTo>
                  <a:lnTo>
                    <a:pt x="189674" y="59105"/>
                  </a:lnTo>
                  <a:lnTo>
                    <a:pt x="150720" y="33275"/>
                  </a:lnTo>
                  <a:lnTo>
                    <a:pt x="104995" y="14084"/>
                  </a:lnTo>
                  <a:lnTo>
                    <a:pt x="54191" y="26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807710" y="4282814"/>
            <a:ext cx="6613525" cy="126252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ts val="3200"/>
              </a:lnSpc>
              <a:spcBef>
                <a:spcPts val="235"/>
              </a:spcBef>
            </a:pPr>
            <a:r>
              <a:rPr sz="27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Can you spot the words we’ve already looked at with stem </a:t>
            </a:r>
            <a:r>
              <a:rPr sz="27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</a:t>
            </a:r>
            <a:r>
              <a:rPr sz="27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? How are they all connected in meaning?</a:t>
            </a:r>
            <a:endParaRPr sz="27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16" name="object 1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193316" y="1362901"/>
            <a:ext cx="7843520" cy="963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  <a:tabLst>
                <a:tab pos="4667885" algn="l"/>
              </a:tabLst>
            </a:pPr>
            <a:r>
              <a:rPr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BR</a:t>
            </a:r>
            <a:r>
              <a:rPr lang="en-US"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EA</a:t>
            </a:r>
            <a:r>
              <a:rPr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K</a:t>
            </a:r>
            <a:r>
              <a:rPr lang="en-US"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I</a:t>
            </a:r>
            <a:r>
              <a:rPr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NG</a:t>
            </a:r>
            <a:r>
              <a:rPr lang="en-US"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 </a:t>
            </a:r>
            <a:r>
              <a:rPr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N</a:t>
            </a:r>
            <a:r>
              <a:rPr lang="en-US"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EWS</a:t>
            </a:r>
            <a:r>
              <a:rPr sz="6150" b="0" dirty="0">
                <a:solidFill>
                  <a:srgbClr val="0C0C0C"/>
                </a:solidFill>
                <a:latin typeface="Grammarsaurus" pitchFamily="2" charset="0"/>
                <a:cs typeface="Palatino Linotype"/>
              </a:rPr>
              <a:t>…</a:t>
            </a:r>
            <a:endParaRPr sz="6150" dirty="0">
              <a:latin typeface="Grammarsaurus" pitchFamily="2" charset="0"/>
              <a:cs typeface="Palatino Linotype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028166" y="1093355"/>
            <a:ext cx="10135870" cy="83185"/>
          </a:xfrm>
          <a:custGeom>
            <a:avLst/>
            <a:gdLst/>
            <a:ahLst/>
            <a:cxnLst/>
            <a:rect l="l" t="t" r="r" b="b"/>
            <a:pathLst>
              <a:path w="10135870" h="83184">
                <a:moveTo>
                  <a:pt x="10135666" y="0"/>
                </a:moveTo>
                <a:lnTo>
                  <a:pt x="0" y="0"/>
                </a:lnTo>
                <a:lnTo>
                  <a:pt x="0" y="82867"/>
                </a:lnTo>
                <a:lnTo>
                  <a:pt x="10135666" y="82867"/>
                </a:lnTo>
                <a:lnTo>
                  <a:pt x="10135666" y="0"/>
                </a:lnTo>
                <a:close/>
              </a:path>
            </a:pathLst>
          </a:custGeom>
          <a:solidFill>
            <a:srgbClr val="0C0C0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028166" y="1338135"/>
            <a:ext cx="10135870" cy="41910"/>
          </a:xfrm>
          <a:custGeom>
            <a:avLst/>
            <a:gdLst/>
            <a:ahLst/>
            <a:cxnLst/>
            <a:rect l="l" t="t" r="r" b="b"/>
            <a:pathLst>
              <a:path w="10135870" h="41909">
                <a:moveTo>
                  <a:pt x="10135666" y="0"/>
                </a:moveTo>
                <a:lnTo>
                  <a:pt x="0" y="0"/>
                </a:lnTo>
                <a:lnTo>
                  <a:pt x="0" y="41440"/>
                </a:lnTo>
                <a:lnTo>
                  <a:pt x="10135666" y="41440"/>
                </a:lnTo>
                <a:lnTo>
                  <a:pt x="10135666" y="0"/>
                </a:lnTo>
                <a:close/>
              </a:path>
            </a:pathLst>
          </a:custGeom>
          <a:solidFill>
            <a:srgbClr val="0C0C0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028166" y="997038"/>
            <a:ext cx="10135870" cy="41910"/>
          </a:xfrm>
          <a:custGeom>
            <a:avLst/>
            <a:gdLst/>
            <a:ahLst/>
            <a:cxnLst/>
            <a:rect l="l" t="t" r="r" b="b"/>
            <a:pathLst>
              <a:path w="10135870" h="41909">
                <a:moveTo>
                  <a:pt x="10135666" y="0"/>
                </a:moveTo>
                <a:lnTo>
                  <a:pt x="0" y="0"/>
                </a:lnTo>
                <a:lnTo>
                  <a:pt x="0" y="41427"/>
                </a:lnTo>
                <a:lnTo>
                  <a:pt x="10135666" y="41427"/>
                </a:lnTo>
                <a:lnTo>
                  <a:pt x="10135666" y="0"/>
                </a:lnTo>
                <a:close/>
              </a:path>
            </a:pathLst>
          </a:custGeom>
          <a:solidFill>
            <a:srgbClr val="0C0C0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0169004" y="1866531"/>
            <a:ext cx="995044" cy="83185"/>
          </a:xfrm>
          <a:custGeom>
            <a:avLst/>
            <a:gdLst/>
            <a:ahLst/>
            <a:cxnLst/>
            <a:rect l="l" t="t" r="r" b="b"/>
            <a:pathLst>
              <a:path w="995045" h="83185">
                <a:moveTo>
                  <a:pt x="994829" y="0"/>
                </a:moveTo>
                <a:lnTo>
                  <a:pt x="0" y="0"/>
                </a:lnTo>
                <a:lnTo>
                  <a:pt x="0" y="82867"/>
                </a:lnTo>
                <a:lnTo>
                  <a:pt x="994829" y="82867"/>
                </a:lnTo>
                <a:lnTo>
                  <a:pt x="994829" y="0"/>
                </a:lnTo>
                <a:close/>
              </a:path>
            </a:pathLst>
          </a:custGeom>
          <a:solidFill>
            <a:srgbClr val="0C0C0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028179" y="1866531"/>
            <a:ext cx="995044" cy="83185"/>
          </a:xfrm>
          <a:custGeom>
            <a:avLst/>
            <a:gdLst/>
            <a:ahLst/>
            <a:cxnLst/>
            <a:rect l="l" t="t" r="r" b="b"/>
            <a:pathLst>
              <a:path w="995044" h="83185">
                <a:moveTo>
                  <a:pt x="994816" y="0"/>
                </a:moveTo>
                <a:lnTo>
                  <a:pt x="0" y="0"/>
                </a:lnTo>
                <a:lnTo>
                  <a:pt x="0" y="82867"/>
                </a:lnTo>
                <a:lnTo>
                  <a:pt x="994816" y="82867"/>
                </a:lnTo>
                <a:lnTo>
                  <a:pt x="994816" y="0"/>
                </a:lnTo>
                <a:close/>
              </a:path>
            </a:pathLst>
          </a:custGeom>
          <a:solidFill>
            <a:srgbClr val="0C0C0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47229" y="2446020"/>
            <a:ext cx="10097770" cy="937260"/>
          </a:xfrm>
          <a:prstGeom prst="rect">
            <a:avLst/>
          </a:prstGeom>
          <a:solidFill>
            <a:srgbClr val="F5F8DC"/>
          </a:solidFill>
          <a:ln w="38100">
            <a:solidFill>
              <a:srgbClr val="0C0C0C"/>
            </a:solidFill>
          </a:ln>
        </p:spPr>
        <p:txBody>
          <a:bodyPr vert="horz" wrap="square" lIns="0" tIns="69850" rIns="0" bIns="0" rtlCol="0">
            <a:spAutoFit/>
          </a:bodyPr>
          <a:lstStyle/>
          <a:p>
            <a:pPr marL="1247775" marR="1242695" indent="9525" algn="ctr">
              <a:lnSpc>
                <a:spcPct val="78900"/>
              </a:lnSpc>
              <a:spcBef>
                <a:spcPts val="550"/>
              </a:spcBef>
            </a:pPr>
            <a:r>
              <a:rPr sz="3450" b="1" dirty="0">
                <a:latin typeface="Grammarsaurus" pitchFamily="2" charset="0"/>
                <a:cs typeface="Arial"/>
              </a:rPr>
              <a:t>Yesterday, an automatic automobile crashed whilst in autopilot mode!</a:t>
            </a:r>
            <a:endParaRPr sz="3450" dirty="0">
              <a:latin typeface="Grammarsaurus" pitchFamily="2" charset="0"/>
              <a:cs typeface="Arial"/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6419" y="1947836"/>
            <a:ext cx="5068570" cy="1488227"/>
          </a:xfrm>
          <a:prstGeom prst="rect">
            <a:avLst/>
          </a:prstGeom>
        </p:spPr>
        <p:txBody>
          <a:bodyPr vert="horz" wrap="square" lIns="0" tIns="55879" rIns="0" bIns="0" rtlCol="0">
            <a:spAutoFit/>
          </a:bodyPr>
          <a:lstStyle/>
          <a:p>
            <a:pPr marL="12700" marR="5080">
              <a:lnSpc>
                <a:spcPts val="3700"/>
              </a:lnSpc>
              <a:spcBef>
                <a:spcPts val="439"/>
              </a:spcBef>
            </a:pPr>
            <a:r>
              <a:rPr sz="3300" b="0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Yesterday, an </a:t>
            </a:r>
            <a:r>
              <a:rPr sz="3300" dirty="0">
                <a:solidFill>
                  <a:srgbClr val="000000"/>
                </a:solidFill>
                <a:latin typeface="Grammarsaurus" pitchFamily="2" charset="0"/>
              </a:rPr>
              <a:t>automatic automobile </a:t>
            </a:r>
            <a:r>
              <a:rPr sz="3300" b="0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crashed whilst in </a:t>
            </a:r>
            <a:r>
              <a:rPr sz="3300" dirty="0">
                <a:solidFill>
                  <a:srgbClr val="000000"/>
                </a:solidFill>
                <a:latin typeface="Grammarsaurus" pitchFamily="2" charset="0"/>
              </a:rPr>
              <a:t>autopilot </a:t>
            </a:r>
            <a:r>
              <a:rPr sz="3300" b="0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mode!</a:t>
            </a:r>
            <a:endParaRPr sz="3300" dirty="0">
              <a:latin typeface="Grammarsaurus" pitchFamily="2" charset="0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513248" y="4693284"/>
            <a:ext cx="5165725" cy="1858645"/>
            <a:chOff x="3513248" y="4693284"/>
            <a:chExt cx="5165725" cy="1858645"/>
          </a:xfrm>
        </p:grpSpPr>
        <p:sp>
          <p:nvSpPr>
            <p:cNvPr id="5" name="object 5"/>
            <p:cNvSpPr/>
            <p:nvPr/>
          </p:nvSpPr>
          <p:spPr>
            <a:xfrm>
              <a:off x="3513248" y="4693284"/>
              <a:ext cx="5165725" cy="1270000"/>
            </a:xfrm>
            <a:custGeom>
              <a:avLst/>
              <a:gdLst/>
              <a:ahLst/>
              <a:cxnLst/>
              <a:rect l="l" t="t" r="r" b="b"/>
              <a:pathLst>
                <a:path w="5165725" h="1270000">
                  <a:moveTo>
                    <a:pt x="499199" y="0"/>
                  </a:moveTo>
                  <a:lnTo>
                    <a:pt x="449190" y="960"/>
                  </a:lnTo>
                  <a:lnTo>
                    <a:pt x="399748" y="3573"/>
                  </a:lnTo>
                  <a:lnTo>
                    <a:pt x="350943" y="8111"/>
                  </a:lnTo>
                  <a:lnTo>
                    <a:pt x="302849" y="14846"/>
                  </a:lnTo>
                  <a:lnTo>
                    <a:pt x="255537" y="24052"/>
                  </a:lnTo>
                  <a:lnTo>
                    <a:pt x="209078" y="36000"/>
                  </a:lnTo>
                  <a:lnTo>
                    <a:pt x="163545" y="50964"/>
                  </a:lnTo>
                  <a:lnTo>
                    <a:pt x="119009" y="69215"/>
                  </a:lnTo>
                  <a:lnTo>
                    <a:pt x="76373" y="91846"/>
                  </a:lnTo>
                  <a:lnTo>
                    <a:pt x="44270" y="119241"/>
                  </a:lnTo>
                  <a:lnTo>
                    <a:pt x="21672" y="150922"/>
                  </a:lnTo>
                  <a:lnTo>
                    <a:pt x="7554" y="186411"/>
                  </a:lnTo>
                  <a:lnTo>
                    <a:pt x="874" y="225262"/>
                  </a:lnTo>
                  <a:lnTo>
                    <a:pt x="0" y="245817"/>
                  </a:lnTo>
                  <a:lnTo>
                    <a:pt x="594" y="267056"/>
                  </a:lnTo>
                  <a:lnTo>
                    <a:pt x="8926" y="320583"/>
                  </a:lnTo>
                  <a:lnTo>
                    <a:pt x="17636" y="374020"/>
                  </a:lnTo>
                  <a:lnTo>
                    <a:pt x="26625" y="427378"/>
                  </a:lnTo>
                  <a:lnTo>
                    <a:pt x="54265" y="587071"/>
                  </a:lnTo>
                  <a:lnTo>
                    <a:pt x="58792" y="600093"/>
                  </a:lnTo>
                  <a:lnTo>
                    <a:pt x="67314" y="593689"/>
                  </a:lnTo>
                  <a:lnTo>
                    <a:pt x="71092" y="606997"/>
                  </a:lnTo>
                  <a:lnTo>
                    <a:pt x="71316" y="646076"/>
                  </a:lnTo>
                  <a:lnTo>
                    <a:pt x="71023" y="685642"/>
                  </a:lnTo>
                  <a:lnTo>
                    <a:pt x="69354" y="805226"/>
                  </a:lnTo>
                  <a:lnTo>
                    <a:pt x="69304" y="844708"/>
                  </a:lnTo>
                  <a:lnTo>
                    <a:pt x="69891" y="883662"/>
                  </a:lnTo>
                  <a:lnTo>
                    <a:pt x="71346" y="921885"/>
                  </a:lnTo>
                  <a:lnTo>
                    <a:pt x="77786" y="995328"/>
                  </a:lnTo>
                  <a:lnTo>
                    <a:pt x="90469" y="1063416"/>
                  </a:lnTo>
                  <a:lnTo>
                    <a:pt x="111243" y="1124526"/>
                  </a:lnTo>
                  <a:lnTo>
                    <a:pt x="141953" y="1177037"/>
                  </a:lnTo>
                  <a:lnTo>
                    <a:pt x="184446" y="1219325"/>
                  </a:lnTo>
                  <a:lnTo>
                    <a:pt x="240568" y="1249770"/>
                  </a:lnTo>
                  <a:lnTo>
                    <a:pt x="312167" y="1266748"/>
                  </a:lnTo>
                  <a:lnTo>
                    <a:pt x="354347" y="1269680"/>
                  </a:lnTo>
                  <a:lnTo>
                    <a:pt x="401088" y="1268638"/>
                  </a:lnTo>
                  <a:lnTo>
                    <a:pt x="452622" y="1263418"/>
                  </a:lnTo>
                  <a:lnTo>
                    <a:pt x="509179" y="1253818"/>
                  </a:lnTo>
                  <a:lnTo>
                    <a:pt x="570990" y="1239635"/>
                  </a:lnTo>
                  <a:lnTo>
                    <a:pt x="596657" y="1239428"/>
                  </a:lnTo>
                  <a:lnTo>
                    <a:pt x="938007" y="1239038"/>
                  </a:lnTo>
                  <a:lnTo>
                    <a:pt x="988791" y="1235364"/>
                  </a:lnTo>
                  <a:lnTo>
                    <a:pt x="1039487" y="1232077"/>
                  </a:lnTo>
                  <a:lnTo>
                    <a:pt x="1090105" y="1229175"/>
                  </a:lnTo>
                  <a:lnTo>
                    <a:pt x="1140656" y="1226660"/>
                  </a:lnTo>
                  <a:lnTo>
                    <a:pt x="1191150" y="1224531"/>
                  </a:lnTo>
                  <a:lnTo>
                    <a:pt x="1241597" y="1222787"/>
                  </a:lnTo>
                  <a:lnTo>
                    <a:pt x="1292007" y="1221428"/>
                  </a:lnTo>
                  <a:lnTo>
                    <a:pt x="1342390" y="1220454"/>
                  </a:lnTo>
                  <a:lnTo>
                    <a:pt x="1392757" y="1219864"/>
                  </a:lnTo>
                  <a:lnTo>
                    <a:pt x="1443118" y="1219659"/>
                  </a:lnTo>
                  <a:lnTo>
                    <a:pt x="1493482" y="1219838"/>
                  </a:lnTo>
                  <a:lnTo>
                    <a:pt x="1543860" y="1220401"/>
                  </a:lnTo>
                  <a:lnTo>
                    <a:pt x="1594262" y="1221348"/>
                  </a:lnTo>
                  <a:lnTo>
                    <a:pt x="1644699" y="1222678"/>
                  </a:lnTo>
                  <a:lnTo>
                    <a:pt x="1695180" y="1224391"/>
                  </a:lnTo>
                  <a:lnTo>
                    <a:pt x="1745716" y="1226487"/>
                  </a:lnTo>
                  <a:lnTo>
                    <a:pt x="1796317" y="1228966"/>
                  </a:lnTo>
                  <a:lnTo>
                    <a:pt x="1846992" y="1231827"/>
                  </a:lnTo>
                  <a:lnTo>
                    <a:pt x="1897753" y="1235070"/>
                  </a:lnTo>
                  <a:lnTo>
                    <a:pt x="1948609" y="1238695"/>
                  </a:lnTo>
                  <a:lnTo>
                    <a:pt x="2012951" y="1239141"/>
                  </a:lnTo>
                  <a:lnTo>
                    <a:pt x="2794150" y="1239216"/>
                  </a:lnTo>
                  <a:lnTo>
                    <a:pt x="2845460" y="1233033"/>
                  </a:lnTo>
                  <a:lnTo>
                    <a:pt x="2896835" y="1227469"/>
                  </a:lnTo>
                  <a:lnTo>
                    <a:pt x="2948266" y="1222523"/>
                  </a:lnTo>
                  <a:lnTo>
                    <a:pt x="2999741" y="1218195"/>
                  </a:lnTo>
                  <a:lnTo>
                    <a:pt x="3051250" y="1214485"/>
                  </a:lnTo>
                  <a:lnTo>
                    <a:pt x="3102782" y="1211392"/>
                  </a:lnTo>
                  <a:lnTo>
                    <a:pt x="3154328" y="1208918"/>
                  </a:lnTo>
                  <a:lnTo>
                    <a:pt x="3205875" y="1207061"/>
                  </a:lnTo>
                  <a:lnTo>
                    <a:pt x="3257414" y="1205822"/>
                  </a:lnTo>
                  <a:lnTo>
                    <a:pt x="3308934" y="1205200"/>
                  </a:lnTo>
                  <a:lnTo>
                    <a:pt x="3360425" y="1205196"/>
                  </a:lnTo>
                  <a:lnTo>
                    <a:pt x="3411876" y="1205809"/>
                  </a:lnTo>
                  <a:lnTo>
                    <a:pt x="3463276" y="1207040"/>
                  </a:lnTo>
                  <a:lnTo>
                    <a:pt x="3514615" y="1208888"/>
                  </a:lnTo>
                  <a:lnTo>
                    <a:pt x="3565883" y="1211353"/>
                  </a:lnTo>
                  <a:lnTo>
                    <a:pt x="3617068" y="1214436"/>
                  </a:lnTo>
                  <a:lnTo>
                    <a:pt x="3668160" y="1218135"/>
                  </a:lnTo>
                  <a:lnTo>
                    <a:pt x="3719149" y="1222451"/>
                  </a:lnTo>
                  <a:lnTo>
                    <a:pt x="3770024" y="1227384"/>
                  </a:lnTo>
                  <a:lnTo>
                    <a:pt x="3820774" y="1232935"/>
                  </a:lnTo>
                  <a:lnTo>
                    <a:pt x="3871389" y="1239101"/>
                  </a:lnTo>
                  <a:lnTo>
                    <a:pt x="4423916" y="1239216"/>
                  </a:lnTo>
                  <a:lnTo>
                    <a:pt x="4535079" y="1239724"/>
                  </a:lnTo>
                  <a:lnTo>
                    <a:pt x="4583597" y="1238916"/>
                  </a:lnTo>
                  <a:lnTo>
                    <a:pt x="4632084" y="1240346"/>
                  </a:lnTo>
                  <a:lnTo>
                    <a:pt x="4680568" y="1243493"/>
                  </a:lnTo>
                  <a:lnTo>
                    <a:pt x="4729077" y="1247838"/>
                  </a:lnTo>
                  <a:lnTo>
                    <a:pt x="4826283" y="1258041"/>
                  </a:lnTo>
                  <a:lnTo>
                    <a:pt x="4875037" y="1262860"/>
                  </a:lnTo>
                  <a:lnTo>
                    <a:pt x="4923928" y="1266798"/>
                  </a:lnTo>
                  <a:lnTo>
                    <a:pt x="4972986" y="1269334"/>
                  </a:lnTo>
                  <a:lnTo>
                    <a:pt x="5022238" y="1269950"/>
                  </a:lnTo>
                  <a:lnTo>
                    <a:pt x="5048506" y="1267978"/>
                  </a:lnTo>
                  <a:lnTo>
                    <a:pt x="5095233" y="1251090"/>
                  </a:lnTo>
                  <a:lnTo>
                    <a:pt x="5132253" y="1191451"/>
                  </a:lnTo>
                  <a:lnTo>
                    <a:pt x="5143076" y="1144646"/>
                  </a:lnTo>
                  <a:lnTo>
                    <a:pt x="5148156" y="1096832"/>
                  </a:lnTo>
                  <a:lnTo>
                    <a:pt x="5148652" y="1048228"/>
                  </a:lnTo>
                  <a:lnTo>
                    <a:pt x="5145723" y="999050"/>
                  </a:lnTo>
                  <a:lnTo>
                    <a:pt x="5140527" y="949516"/>
                  </a:lnTo>
                  <a:lnTo>
                    <a:pt x="5127971" y="850249"/>
                  </a:lnTo>
                  <a:lnTo>
                    <a:pt x="5122928" y="800952"/>
                  </a:lnTo>
                  <a:lnTo>
                    <a:pt x="5120254" y="752168"/>
                  </a:lnTo>
                  <a:lnTo>
                    <a:pt x="5121106" y="704114"/>
                  </a:lnTo>
                  <a:lnTo>
                    <a:pt x="5126645" y="657010"/>
                  </a:lnTo>
                  <a:lnTo>
                    <a:pt x="5128779" y="635041"/>
                  </a:lnTo>
                  <a:lnTo>
                    <a:pt x="5135903" y="569100"/>
                  </a:lnTo>
                  <a:lnTo>
                    <a:pt x="5144055" y="504612"/>
                  </a:lnTo>
                  <a:lnTo>
                    <a:pt x="5158685" y="403763"/>
                  </a:lnTo>
                  <a:lnTo>
                    <a:pt x="5163486" y="362684"/>
                  </a:lnTo>
                  <a:lnTo>
                    <a:pt x="5165494" y="324690"/>
                  </a:lnTo>
                  <a:lnTo>
                    <a:pt x="5163870" y="287422"/>
                  </a:lnTo>
                  <a:lnTo>
                    <a:pt x="5157776" y="248520"/>
                  </a:lnTo>
                  <a:lnTo>
                    <a:pt x="5146374" y="205627"/>
                  </a:lnTo>
                  <a:lnTo>
                    <a:pt x="5128825" y="156381"/>
                  </a:lnTo>
                  <a:lnTo>
                    <a:pt x="5104293" y="98425"/>
                  </a:lnTo>
                  <a:lnTo>
                    <a:pt x="5081021" y="63384"/>
                  </a:lnTo>
                  <a:lnTo>
                    <a:pt x="5050631" y="38917"/>
                  </a:lnTo>
                  <a:lnTo>
                    <a:pt x="5014368" y="23330"/>
                  </a:lnTo>
                  <a:lnTo>
                    <a:pt x="4973476" y="14928"/>
                  </a:lnTo>
                  <a:lnTo>
                    <a:pt x="4929199" y="12018"/>
                  </a:lnTo>
                  <a:lnTo>
                    <a:pt x="4882784" y="12904"/>
                  </a:lnTo>
                  <a:lnTo>
                    <a:pt x="4835474" y="15894"/>
                  </a:lnTo>
                  <a:lnTo>
                    <a:pt x="4788514" y="19292"/>
                  </a:lnTo>
                  <a:lnTo>
                    <a:pt x="4743149" y="21404"/>
                  </a:lnTo>
                  <a:lnTo>
                    <a:pt x="4700623" y="20536"/>
                  </a:lnTo>
                  <a:lnTo>
                    <a:pt x="3886083" y="20549"/>
                  </a:lnTo>
                  <a:lnTo>
                    <a:pt x="3834331" y="17954"/>
                  </a:lnTo>
                  <a:lnTo>
                    <a:pt x="3730621" y="13192"/>
                  </a:lnTo>
                  <a:lnTo>
                    <a:pt x="3626709" y="9109"/>
                  </a:lnTo>
                  <a:lnTo>
                    <a:pt x="3522685" y="5834"/>
                  </a:lnTo>
                  <a:lnTo>
                    <a:pt x="3418638" y="3498"/>
                  </a:lnTo>
                  <a:lnTo>
                    <a:pt x="3366633" y="2723"/>
                  </a:lnTo>
                  <a:lnTo>
                    <a:pt x="3314656" y="2231"/>
                  </a:lnTo>
                  <a:lnTo>
                    <a:pt x="3262718" y="2038"/>
                  </a:lnTo>
                  <a:lnTo>
                    <a:pt x="3210829" y="2161"/>
                  </a:lnTo>
                  <a:lnTo>
                    <a:pt x="3159001" y="2617"/>
                  </a:lnTo>
                  <a:lnTo>
                    <a:pt x="3107244" y="3420"/>
                  </a:lnTo>
                  <a:lnTo>
                    <a:pt x="3055571" y="4588"/>
                  </a:lnTo>
                  <a:lnTo>
                    <a:pt x="3003992" y="6136"/>
                  </a:lnTo>
                  <a:lnTo>
                    <a:pt x="2952518" y="8081"/>
                  </a:lnTo>
                  <a:lnTo>
                    <a:pt x="2901160" y="10440"/>
                  </a:lnTo>
                  <a:lnTo>
                    <a:pt x="2849930" y="13227"/>
                  </a:lnTo>
                  <a:lnTo>
                    <a:pt x="2798839" y="16460"/>
                  </a:lnTo>
                  <a:lnTo>
                    <a:pt x="2747897" y="20155"/>
                  </a:lnTo>
                  <a:lnTo>
                    <a:pt x="1066175" y="20536"/>
                  </a:lnTo>
                  <a:lnTo>
                    <a:pt x="1014669" y="21311"/>
                  </a:lnTo>
                  <a:lnTo>
                    <a:pt x="962940" y="20739"/>
                  </a:lnTo>
                  <a:lnTo>
                    <a:pt x="911061" y="19094"/>
                  </a:lnTo>
                  <a:lnTo>
                    <a:pt x="859102" y="16648"/>
                  </a:lnTo>
                  <a:lnTo>
                    <a:pt x="807135" y="13673"/>
                  </a:lnTo>
                  <a:lnTo>
                    <a:pt x="703467" y="7230"/>
                  </a:lnTo>
                  <a:lnTo>
                    <a:pt x="651909" y="4307"/>
                  </a:lnTo>
                  <a:lnTo>
                    <a:pt x="600631" y="1946"/>
                  </a:lnTo>
                  <a:lnTo>
                    <a:pt x="549703" y="419"/>
                  </a:lnTo>
                  <a:lnTo>
                    <a:pt x="499199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573094" y="5802006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3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4420" y="5931706"/>
              <a:ext cx="91697" cy="24700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10463" y="5905032"/>
              <a:ext cx="91697" cy="24700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234409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6"/>
                  </a:lnTo>
                  <a:lnTo>
                    <a:pt x="314720" y="134855"/>
                  </a:lnTo>
                  <a:lnTo>
                    <a:pt x="348979" y="109607"/>
                  </a:lnTo>
                  <a:lnTo>
                    <a:pt x="375565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96229" y="6092625"/>
              <a:ext cx="306650" cy="23849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585930" y="5922162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56" y="629488"/>
                  </a:moveTo>
                  <a:lnTo>
                    <a:pt x="414032" y="611708"/>
                  </a:lnTo>
                  <a:lnTo>
                    <a:pt x="381088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54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788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505" y="526999"/>
                  </a:lnTo>
                  <a:lnTo>
                    <a:pt x="87134" y="506869"/>
                  </a:lnTo>
                  <a:lnTo>
                    <a:pt x="126974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40" y="317220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46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15323" y="6336306"/>
              <a:ext cx="115684" cy="14725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239296" y="5802007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92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60"/>
                  </a:lnTo>
                  <a:lnTo>
                    <a:pt x="69634" y="261785"/>
                  </a:lnTo>
                  <a:lnTo>
                    <a:pt x="104228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89" y="246761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31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36" y="177038"/>
                  </a:lnTo>
                  <a:lnTo>
                    <a:pt x="1067498" y="244551"/>
                  </a:lnTo>
                  <a:lnTo>
                    <a:pt x="1089456" y="278218"/>
                  </a:lnTo>
                  <a:lnTo>
                    <a:pt x="1107821" y="312039"/>
                  </a:lnTo>
                  <a:lnTo>
                    <a:pt x="1121003" y="346151"/>
                  </a:lnTo>
                  <a:lnTo>
                    <a:pt x="1127417" y="380733"/>
                  </a:lnTo>
                  <a:lnTo>
                    <a:pt x="1125499" y="415937"/>
                  </a:lnTo>
                  <a:lnTo>
                    <a:pt x="1113650" y="451904"/>
                  </a:lnTo>
                  <a:lnTo>
                    <a:pt x="1090282" y="488784"/>
                  </a:lnTo>
                  <a:lnTo>
                    <a:pt x="1116977" y="454380"/>
                  </a:lnTo>
                  <a:lnTo>
                    <a:pt x="1132357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49615" y="5931706"/>
              <a:ext cx="91701" cy="24700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325233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1" y="552275"/>
                  </a:lnTo>
                  <a:lnTo>
                    <a:pt x="390701" y="547674"/>
                  </a:lnTo>
                  <a:lnTo>
                    <a:pt x="365789" y="551079"/>
                  </a:lnTo>
                  <a:lnTo>
                    <a:pt x="342088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47464" y="6034491"/>
              <a:ext cx="306651" cy="296627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3687687" y="4856812"/>
            <a:ext cx="4845050" cy="930383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algn="ctr">
              <a:lnSpc>
                <a:spcPts val="2310"/>
              </a:lnSpc>
              <a:spcBef>
                <a:spcPts val="315"/>
              </a:spcBef>
            </a:pP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The noun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automobile 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can sometimes just be shortened to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 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but we usually just say car.</a:t>
            </a:r>
            <a:endParaRPr sz="2050" b="1">
              <a:latin typeface="Grammarsaurus" pitchFamily="2" charset="0"/>
              <a:cs typeface="Arial Black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361858" y="2030168"/>
            <a:ext cx="5165725" cy="1858645"/>
            <a:chOff x="6361858" y="2030168"/>
            <a:chExt cx="5165725" cy="1858645"/>
          </a:xfrm>
        </p:grpSpPr>
        <p:sp>
          <p:nvSpPr>
            <p:cNvPr id="19" name="object 19"/>
            <p:cNvSpPr/>
            <p:nvPr/>
          </p:nvSpPr>
          <p:spPr>
            <a:xfrm>
              <a:off x="6361858" y="2030168"/>
              <a:ext cx="5165725" cy="1270000"/>
            </a:xfrm>
            <a:custGeom>
              <a:avLst/>
              <a:gdLst/>
              <a:ahLst/>
              <a:cxnLst/>
              <a:rect l="l" t="t" r="r" b="b"/>
              <a:pathLst>
                <a:path w="5165725" h="1270000">
                  <a:moveTo>
                    <a:pt x="499199" y="0"/>
                  </a:moveTo>
                  <a:lnTo>
                    <a:pt x="449190" y="961"/>
                  </a:lnTo>
                  <a:lnTo>
                    <a:pt x="399748" y="3574"/>
                  </a:lnTo>
                  <a:lnTo>
                    <a:pt x="350943" y="8113"/>
                  </a:lnTo>
                  <a:lnTo>
                    <a:pt x="302849" y="14849"/>
                  </a:lnTo>
                  <a:lnTo>
                    <a:pt x="255537" y="24055"/>
                  </a:lnTo>
                  <a:lnTo>
                    <a:pt x="209078" y="36004"/>
                  </a:lnTo>
                  <a:lnTo>
                    <a:pt x="163545" y="50968"/>
                  </a:lnTo>
                  <a:lnTo>
                    <a:pt x="119009" y="69219"/>
                  </a:lnTo>
                  <a:lnTo>
                    <a:pt x="76373" y="91850"/>
                  </a:lnTo>
                  <a:lnTo>
                    <a:pt x="44270" y="119245"/>
                  </a:lnTo>
                  <a:lnTo>
                    <a:pt x="21672" y="150926"/>
                  </a:lnTo>
                  <a:lnTo>
                    <a:pt x="7554" y="186415"/>
                  </a:lnTo>
                  <a:lnTo>
                    <a:pt x="874" y="225264"/>
                  </a:lnTo>
                  <a:lnTo>
                    <a:pt x="0" y="245815"/>
                  </a:lnTo>
                  <a:lnTo>
                    <a:pt x="594" y="267047"/>
                  </a:lnTo>
                  <a:lnTo>
                    <a:pt x="8926" y="320579"/>
                  </a:lnTo>
                  <a:lnTo>
                    <a:pt x="17636" y="374020"/>
                  </a:lnTo>
                  <a:lnTo>
                    <a:pt x="26625" y="427380"/>
                  </a:lnTo>
                  <a:lnTo>
                    <a:pt x="54265" y="587075"/>
                  </a:lnTo>
                  <a:lnTo>
                    <a:pt x="58792" y="600096"/>
                  </a:lnTo>
                  <a:lnTo>
                    <a:pt x="67314" y="593693"/>
                  </a:lnTo>
                  <a:lnTo>
                    <a:pt x="71092" y="607001"/>
                  </a:lnTo>
                  <a:lnTo>
                    <a:pt x="71316" y="646080"/>
                  </a:lnTo>
                  <a:lnTo>
                    <a:pt x="71023" y="685646"/>
                  </a:lnTo>
                  <a:lnTo>
                    <a:pt x="69354" y="805230"/>
                  </a:lnTo>
                  <a:lnTo>
                    <a:pt x="69304" y="844712"/>
                  </a:lnTo>
                  <a:lnTo>
                    <a:pt x="69891" y="883665"/>
                  </a:lnTo>
                  <a:lnTo>
                    <a:pt x="71346" y="921889"/>
                  </a:lnTo>
                  <a:lnTo>
                    <a:pt x="77786" y="995332"/>
                  </a:lnTo>
                  <a:lnTo>
                    <a:pt x="90469" y="1063420"/>
                  </a:lnTo>
                  <a:lnTo>
                    <a:pt x="111243" y="1124530"/>
                  </a:lnTo>
                  <a:lnTo>
                    <a:pt x="141953" y="1177041"/>
                  </a:lnTo>
                  <a:lnTo>
                    <a:pt x="184446" y="1219329"/>
                  </a:lnTo>
                  <a:lnTo>
                    <a:pt x="240568" y="1249773"/>
                  </a:lnTo>
                  <a:lnTo>
                    <a:pt x="312167" y="1266752"/>
                  </a:lnTo>
                  <a:lnTo>
                    <a:pt x="354347" y="1269684"/>
                  </a:lnTo>
                  <a:lnTo>
                    <a:pt x="401088" y="1268642"/>
                  </a:lnTo>
                  <a:lnTo>
                    <a:pt x="452622" y="1263422"/>
                  </a:lnTo>
                  <a:lnTo>
                    <a:pt x="509179" y="1253822"/>
                  </a:lnTo>
                  <a:lnTo>
                    <a:pt x="570990" y="1239639"/>
                  </a:lnTo>
                  <a:lnTo>
                    <a:pt x="596657" y="1239432"/>
                  </a:lnTo>
                  <a:lnTo>
                    <a:pt x="938007" y="1239042"/>
                  </a:lnTo>
                  <a:lnTo>
                    <a:pt x="988791" y="1235368"/>
                  </a:lnTo>
                  <a:lnTo>
                    <a:pt x="1039487" y="1232081"/>
                  </a:lnTo>
                  <a:lnTo>
                    <a:pt x="1090105" y="1229179"/>
                  </a:lnTo>
                  <a:lnTo>
                    <a:pt x="1140656" y="1226664"/>
                  </a:lnTo>
                  <a:lnTo>
                    <a:pt x="1191150" y="1224535"/>
                  </a:lnTo>
                  <a:lnTo>
                    <a:pt x="1241597" y="1222790"/>
                  </a:lnTo>
                  <a:lnTo>
                    <a:pt x="1292007" y="1221432"/>
                  </a:lnTo>
                  <a:lnTo>
                    <a:pt x="1342390" y="1220457"/>
                  </a:lnTo>
                  <a:lnTo>
                    <a:pt x="1392757" y="1219868"/>
                  </a:lnTo>
                  <a:lnTo>
                    <a:pt x="1443118" y="1219663"/>
                  </a:lnTo>
                  <a:lnTo>
                    <a:pt x="1493482" y="1219842"/>
                  </a:lnTo>
                  <a:lnTo>
                    <a:pt x="1543860" y="1220405"/>
                  </a:lnTo>
                  <a:lnTo>
                    <a:pt x="1594262" y="1221352"/>
                  </a:lnTo>
                  <a:lnTo>
                    <a:pt x="1644699" y="1222682"/>
                  </a:lnTo>
                  <a:lnTo>
                    <a:pt x="1695180" y="1224395"/>
                  </a:lnTo>
                  <a:lnTo>
                    <a:pt x="1745716" y="1226491"/>
                  </a:lnTo>
                  <a:lnTo>
                    <a:pt x="1796317" y="1228970"/>
                  </a:lnTo>
                  <a:lnTo>
                    <a:pt x="1846992" y="1231831"/>
                  </a:lnTo>
                  <a:lnTo>
                    <a:pt x="1897753" y="1235074"/>
                  </a:lnTo>
                  <a:lnTo>
                    <a:pt x="1948609" y="1238699"/>
                  </a:lnTo>
                  <a:lnTo>
                    <a:pt x="2012949" y="1239145"/>
                  </a:lnTo>
                  <a:lnTo>
                    <a:pt x="2794150" y="1239220"/>
                  </a:lnTo>
                  <a:lnTo>
                    <a:pt x="2845460" y="1233037"/>
                  </a:lnTo>
                  <a:lnTo>
                    <a:pt x="2896835" y="1227473"/>
                  </a:lnTo>
                  <a:lnTo>
                    <a:pt x="2948266" y="1222527"/>
                  </a:lnTo>
                  <a:lnTo>
                    <a:pt x="2999741" y="1218199"/>
                  </a:lnTo>
                  <a:lnTo>
                    <a:pt x="3051250" y="1214488"/>
                  </a:lnTo>
                  <a:lnTo>
                    <a:pt x="3102782" y="1211396"/>
                  </a:lnTo>
                  <a:lnTo>
                    <a:pt x="3154328" y="1208922"/>
                  </a:lnTo>
                  <a:lnTo>
                    <a:pt x="3205875" y="1207065"/>
                  </a:lnTo>
                  <a:lnTo>
                    <a:pt x="3257414" y="1205826"/>
                  </a:lnTo>
                  <a:lnTo>
                    <a:pt x="3308934" y="1205204"/>
                  </a:lnTo>
                  <a:lnTo>
                    <a:pt x="3360425" y="1205200"/>
                  </a:lnTo>
                  <a:lnTo>
                    <a:pt x="3411876" y="1205813"/>
                  </a:lnTo>
                  <a:lnTo>
                    <a:pt x="3463276" y="1207044"/>
                  </a:lnTo>
                  <a:lnTo>
                    <a:pt x="3514615" y="1208892"/>
                  </a:lnTo>
                  <a:lnTo>
                    <a:pt x="3565883" y="1211357"/>
                  </a:lnTo>
                  <a:lnTo>
                    <a:pt x="3617068" y="1214439"/>
                  </a:lnTo>
                  <a:lnTo>
                    <a:pt x="3668160" y="1218139"/>
                  </a:lnTo>
                  <a:lnTo>
                    <a:pt x="3719149" y="1222455"/>
                  </a:lnTo>
                  <a:lnTo>
                    <a:pt x="3770024" y="1227388"/>
                  </a:lnTo>
                  <a:lnTo>
                    <a:pt x="3820774" y="1232938"/>
                  </a:lnTo>
                  <a:lnTo>
                    <a:pt x="3871389" y="1239105"/>
                  </a:lnTo>
                  <a:lnTo>
                    <a:pt x="4423916" y="1239220"/>
                  </a:lnTo>
                  <a:lnTo>
                    <a:pt x="4535079" y="1239728"/>
                  </a:lnTo>
                  <a:lnTo>
                    <a:pt x="4583597" y="1238920"/>
                  </a:lnTo>
                  <a:lnTo>
                    <a:pt x="4632084" y="1240350"/>
                  </a:lnTo>
                  <a:lnTo>
                    <a:pt x="4680568" y="1243497"/>
                  </a:lnTo>
                  <a:lnTo>
                    <a:pt x="4729077" y="1247842"/>
                  </a:lnTo>
                  <a:lnTo>
                    <a:pt x="4826283" y="1258045"/>
                  </a:lnTo>
                  <a:lnTo>
                    <a:pt x="4875037" y="1262864"/>
                  </a:lnTo>
                  <a:lnTo>
                    <a:pt x="4923928" y="1266802"/>
                  </a:lnTo>
                  <a:lnTo>
                    <a:pt x="4972986" y="1269338"/>
                  </a:lnTo>
                  <a:lnTo>
                    <a:pt x="5022238" y="1269954"/>
                  </a:lnTo>
                  <a:lnTo>
                    <a:pt x="5048506" y="1267982"/>
                  </a:lnTo>
                  <a:lnTo>
                    <a:pt x="5095233" y="1251094"/>
                  </a:lnTo>
                  <a:lnTo>
                    <a:pt x="5132253" y="1191455"/>
                  </a:lnTo>
                  <a:lnTo>
                    <a:pt x="5143076" y="1144650"/>
                  </a:lnTo>
                  <a:lnTo>
                    <a:pt x="5148156" y="1096836"/>
                  </a:lnTo>
                  <a:lnTo>
                    <a:pt x="5148652" y="1048232"/>
                  </a:lnTo>
                  <a:lnTo>
                    <a:pt x="5145723" y="999054"/>
                  </a:lnTo>
                  <a:lnTo>
                    <a:pt x="5140527" y="949520"/>
                  </a:lnTo>
                  <a:lnTo>
                    <a:pt x="5127971" y="850253"/>
                  </a:lnTo>
                  <a:lnTo>
                    <a:pt x="5122928" y="800956"/>
                  </a:lnTo>
                  <a:lnTo>
                    <a:pt x="5120254" y="752171"/>
                  </a:lnTo>
                  <a:lnTo>
                    <a:pt x="5121106" y="704118"/>
                  </a:lnTo>
                  <a:lnTo>
                    <a:pt x="5126645" y="657013"/>
                  </a:lnTo>
                  <a:lnTo>
                    <a:pt x="5128773" y="635044"/>
                  </a:lnTo>
                  <a:lnTo>
                    <a:pt x="5135903" y="569104"/>
                  </a:lnTo>
                  <a:lnTo>
                    <a:pt x="5144055" y="504616"/>
                  </a:lnTo>
                  <a:lnTo>
                    <a:pt x="5158685" y="403767"/>
                  </a:lnTo>
                  <a:lnTo>
                    <a:pt x="5163486" y="362688"/>
                  </a:lnTo>
                  <a:lnTo>
                    <a:pt x="5165494" y="324694"/>
                  </a:lnTo>
                  <a:lnTo>
                    <a:pt x="5163870" y="287426"/>
                  </a:lnTo>
                  <a:lnTo>
                    <a:pt x="5157776" y="248524"/>
                  </a:lnTo>
                  <a:lnTo>
                    <a:pt x="5146374" y="205630"/>
                  </a:lnTo>
                  <a:lnTo>
                    <a:pt x="5128825" y="156385"/>
                  </a:lnTo>
                  <a:lnTo>
                    <a:pt x="5104293" y="98429"/>
                  </a:lnTo>
                  <a:lnTo>
                    <a:pt x="5081021" y="63388"/>
                  </a:lnTo>
                  <a:lnTo>
                    <a:pt x="5050631" y="38920"/>
                  </a:lnTo>
                  <a:lnTo>
                    <a:pt x="5014368" y="23332"/>
                  </a:lnTo>
                  <a:lnTo>
                    <a:pt x="4973476" y="14929"/>
                  </a:lnTo>
                  <a:lnTo>
                    <a:pt x="4929199" y="12017"/>
                  </a:lnTo>
                  <a:lnTo>
                    <a:pt x="4882784" y="12903"/>
                  </a:lnTo>
                  <a:lnTo>
                    <a:pt x="4835474" y="15892"/>
                  </a:lnTo>
                  <a:lnTo>
                    <a:pt x="4788514" y="19291"/>
                  </a:lnTo>
                  <a:lnTo>
                    <a:pt x="4743149" y="21405"/>
                  </a:lnTo>
                  <a:lnTo>
                    <a:pt x="4700623" y="20540"/>
                  </a:lnTo>
                  <a:lnTo>
                    <a:pt x="3886083" y="20540"/>
                  </a:lnTo>
                  <a:lnTo>
                    <a:pt x="3834330" y="17947"/>
                  </a:lnTo>
                  <a:lnTo>
                    <a:pt x="3730617" y="13188"/>
                  </a:lnTo>
                  <a:lnTo>
                    <a:pt x="3626704" y="9107"/>
                  </a:lnTo>
                  <a:lnTo>
                    <a:pt x="3522680" y="5834"/>
                  </a:lnTo>
                  <a:lnTo>
                    <a:pt x="3418633" y="3500"/>
                  </a:lnTo>
                  <a:lnTo>
                    <a:pt x="3366628" y="2725"/>
                  </a:lnTo>
                  <a:lnTo>
                    <a:pt x="3314651" y="2233"/>
                  </a:lnTo>
                  <a:lnTo>
                    <a:pt x="3262713" y="2041"/>
                  </a:lnTo>
                  <a:lnTo>
                    <a:pt x="3210825" y="2164"/>
                  </a:lnTo>
                  <a:lnTo>
                    <a:pt x="3158997" y="2620"/>
                  </a:lnTo>
                  <a:lnTo>
                    <a:pt x="3107242" y="3423"/>
                  </a:lnTo>
                  <a:lnTo>
                    <a:pt x="3055569" y="4591"/>
                  </a:lnTo>
                  <a:lnTo>
                    <a:pt x="3003990" y="6140"/>
                  </a:lnTo>
                  <a:lnTo>
                    <a:pt x="2952517" y="8085"/>
                  </a:lnTo>
                  <a:lnTo>
                    <a:pt x="2901160" y="10443"/>
                  </a:lnTo>
                  <a:lnTo>
                    <a:pt x="2849930" y="13231"/>
                  </a:lnTo>
                  <a:lnTo>
                    <a:pt x="2798838" y="16464"/>
                  </a:lnTo>
                  <a:lnTo>
                    <a:pt x="2747897" y="20159"/>
                  </a:lnTo>
                  <a:lnTo>
                    <a:pt x="1066175" y="20540"/>
                  </a:lnTo>
                  <a:lnTo>
                    <a:pt x="1014669" y="21313"/>
                  </a:lnTo>
                  <a:lnTo>
                    <a:pt x="962940" y="20739"/>
                  </a:lnTo>
                  <a:lnTo>
                    <a:pt x="911061" y="19093"/>
                  </a:lnTo>
                  <a:lnTo>
                    <a:pt x="859102" y="16646"/>
                  </a:lnTo>
                  <a:lnTo>
                    <a:pt x="807135" y="13672"/>
                  </a:lnTo>
                  <a:lnTo>
                    <a:pt x="703467" y="7229"/>
                  </a:lnTo>
                  <a:lnTo>
                    <a:pt x="651909" y="4305"/>
                  </a:lnTo>
                  <a:lnTo>
                    <a:pt x="600631" y="1945"/>
                  </a:lnTo>
                  <a:lnTo>
                    <a:pt x="549703" y="418"/>
                  </a:lnTo>
                  <a:lnTo>
                    <a:pt x="499199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8421703" y="3138895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59073" y="3241921"/>
              <a:ext cx="91697" cy="24700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863030" y="3268595"/>
              <a:ext cx="91697" cy="247002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8083019" y="3145318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0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89" y="552275"/>
                  </a:lnTo>
                  <a:lnTo>
                    <a:pt x="72050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9" y="179962"/>
                  </a:lnTo>
                  <a:lnTo>
                    <a:pt x="276557" y="157663"/>
                  </a:lnTo>
                  <a:lnTo>
                    <a:pt x="314715" y="134851"/>
                  </a:lnTo>
                  <a:lnTo>
                    <a:pt x="348975" y="109602"/>
                  </a:lnTo>
                  <a:lnTo>
                    <a:pt x="375563" y="79992"/>
                  </a:lnTo>
                  <a:lnTo>
                    <a:pt x="390701" y="44099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044838" y="3429514"/>
              <a:ext cx="306650" cy="23849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8434540" y="3259048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20">
                  <a:moveTo>
                    <a:pt x="462356" y="629488"/>
                  </a:moveTo>
                  <a:lnTo>
                    <a:pt x="414032" y="611708"/>
                  </a:lnTo>
                  <a:lnTo>
                    <a:pt x="381088" y="585825"/>
                  </a:lnTo>
                  <a:lnTo>
                    <a:pt x="360705" y="553415"/>
                  </a:lnTo>
                  <a:lnTo>
                    <a:pt x="350075" y="516039"/>
                  </a:lnTo>
                  <a:lnTo>
                    <a:pt x="346392" y="475310"/>
                  </a:lnTo>
                  <a:lnTo>
                    <a:pt x="346824" y="432777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54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54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74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800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505" y="527011"/>
                  </a:lnTo>
                  <a:lnTo>
                    <a:pt x="87134" y="506869"/>
                  </a:lnTo>
                  <a:lnTo>
                    <a:pt x="126974" y="465899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40" y="317233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20"/>
                  </a:lnTo>
                  <a:lnTo>
                    <a:pt x="329933" y="357733"/>
                  </a:lnTo>
                  <a:lnTo>
                    <a:pt x="331317" y="403529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59"/>
                  </a:lnTo>
                  <a:lnTo>
                    <a:pt x="372046" y="581367"/>
                  </a:lnTo>
                  <a:lnTo>
                    <a:pt x="411429" y="613575"/>
                  </a:lnTo>
                  <a:lnTo>
                    <a:pt x="435749" y="624128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63933" y="3673195"/>
              <a:ext cx="115684" cy="147256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8087906" y="3138906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73"/>
                  </a:moveTo>
                  <a:lnTo>
                    <a:pt x="103441" y="234480"/>
                  </a:lnTo>
                  <a:lnTo>
                    <a:pt x="64655" y="243230"/>
                  </a:lnTo>
                  <a:lnTo>
                    <a:pt x="29743" y="257873"/>
                  </a:lnTo>
                  <a:lnTo>
                    <a:pt x="0" y="277596"/>
                  </a:lnTo>
                  <a:lnTo>
                    <a:pt x="34366" y="266547"/>
                  </a:lnTo>
                  <a:lnTo>
                    <a:pt x="69634" y="261772"/>
                  </a:lnTo>
                  <a:lnTo>
                    <a:pt x="104228" y="262966"/>
                  </a:lnTo>
                  <a:lnTo>
                    <a:pt x="136537" y="269836"/>
                  </a:lnTo>
                  <a:lnTo>
                    <a:pt x="144805" y="232473"/>
                  </a:lnTo>
                  <a:close/>
                </a:path>
                <a:path w="1138554" h="488950">
                  <a:moveTo>
                    <a:pt x="1137945" y="385394"/>
                  </a:moveTo>
                  <a:lnTo>
                    <a:pt x="1125893" y="316191"/>
                  </a:lnTo>
                  <a:lnTo>
                    <a:pt x="1093089" y="246748"/>
                  </a:lnTo>
                  <a:lnTo>
                    <a:pt x="1072718" y="211924"/>
                  </a:lnTo>
                  <a:lnTo>
                    <a:pt x="1051750" y="177050"/>
                  </a:lnTo>
                  <a:lnTo>
                    <a:pt x="1031722" y="142087"/>
                  </a:lnTo>
                  <a:lnTo>
                    <a:pt x="1014158" y="107061"/>
                  </a:lnTo>
                  <a:lnTo>
                    <a:pt x="1000594" y="71958"/>
                  </a:lnTo>
                  <a:lnTo>
                    <a:pt x="992555" y="36779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31" y="72999"/>
                  </a:lnTo>
                  <a:lnTo>
                    <a:pt x="975398" y="108254"/>
                  </a:lnTo>
                  <a:lnTo>
                    <a:pt x="995895" y="142875"/>
                  </a:lnTo>
                  <a:lnTo>
                    <a:pt x="1019136" y="177025"/>
                  </a:lnTo>
                  <a:lnTo>
                    <a:pt x="1067498" y="244538"/>
                  </a:lnTo>
                  <a:lnTo>
                    <a:pt x="1089456" y="278206"/>
                  </a:lnTo>
                  <a:lnTo>
                    <a:pt x="1107821" y="312026"/>
                  </a:lnTo>
                  <a:lnTo>
                    <a:pt x="1121003" y="346151"/>
                  </a:lnTo>
                  <a:lnTo>
                    <a:pt x="1127417" y="380720"/>
                  </a:lnTo>
                  <a:lnTo>
                    <a:pt x="1125499" y="415925"/>
                  </a:lnTo>
                  <a:lnTo>
                    <a:pt x="1113650" y="451891"/>
                  </a:lnTo>
                  <a:lnTo>
                    <a:pt x="1090282" y="488784"/>
                  </a:lnTo>
                  <a:lnTo>
                    <a:pt x="1116977" y="454367"/>
                  </a:lnTo>
                  <a:lnTo>
                    <a:pt x="1132357" y="419912"/>
                  </a:lnTo>
                  <a:lnTo>
                    <a:pt x="1137945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898225" y="3268595"/>
              <a:ext cx="91697" cy="247002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9173843" y="3145318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099"/>
                  </a:lnTo>
                  <a:lnTo>
                    <a:pt x="15138" y="79992"/>
                  </a:lnTo>
                  <a:lnTo>
                    <a:pt x="41725" y="109602"/>
                  </a:lnTo>
                  <a:lnTo>
                    <a:pt x="75986" y="134851"/>
                  </a:lnTo>
                  <a:lnTo>
                    <a:pt x="114143" y="157663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6" y="552275"/>
                  </a:lnTo>
                  <a:lnTo>
                    <a:pt x="390714" y="547674"/>
                  </a:lnTo>
                  <a:lnTo>
                    <a:pt x="365794" y="551079"/>
                  </a:lnTo>
                  <a:lnTo>
                    <a:pt x="342090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0" name="object 3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96074" y="3371380"/>
              <a:ext cx="306651" cy="296627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6636991" y="2193676"/>
            <a:ext cx="4643755" cy="92836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algn="ctr">
              <a:lnSpc>
                <a:spcPts val="2310"/>
              </a:lnSpc>
              <a:spcBef>
                <a:spcPts val="315"/>
              </a:spcBef>
            </a:pP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These words all describe something that can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self-move 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when we build onto the stem </a:t>
            </a:r>
            <a:r>
              <a:rPr sz="20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</a:t>
            </a: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05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3" name="object 3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36" name="object 36"/>
          <p:cNvSpPr/>
          <p:nvPr/>
        </p:nvSpPr>
        <p:spPr>
          <a:xfrm>
            <a:off x="6096000" y="1387119"/>
            <a:ext cx="0" cy="2686050"/>
          </a:xfrm>
          <a:custGeom>
            <a:avLst/>
            <a:gdLst/>
            <a:ahLst/>
            <a:cxnLst/>
            <a:rect l="l" t="t" r="r" b="b"/>
            <a:pathLst>
              <a:path h="2686050">
                <a:moveTo>
                  <a:pt x="0" y="0"/>
                </a:moveTo>
                <a:lnTo>
                  <a:pt x="0" y="26855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51935" y="346595"/>
            <a:ext cx="5875655" cy="1320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Imagine you are a newsreader using an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autocue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. Read them out and work out the missing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compounds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841248" y="5331084"/>
            <a:ext cx="1435735" cy="486409"/>
          </a:xfrm>
          <a:custGeom>
            <a:avLst/>
            <a:gdLst/>
            <a:ahLst/>
            <a:cxnLst/>
            <a:rect l="l" t="t" r="r" b="b"/>
            <a:pathLst>
              <a:path w="1435735" h="486410">
                <a:moveTo>
                  <a:pt x="159781" y="0"/>
                </a:moveTo>
                <a:lnTo>
                  <a:pt x="115615" y="552"/>
                </a:lnTo>
                <a:lnTo>
                  <a:pt x="73162" y="8146"/>
                </a:lnTo>
                <a:lnTo>
                  <a:pt x="33055" y="26095"/>
                </a:lnTo>
                <a:lnTo>
                  <a:pt x="6014" y="57379"/>
                </a:lnTo>
                <a:lnTo>
                  <a:pt x="0" y="93706"/>
                </a:lnTo>
                <a:lnTo>
                  <a:pt x="162" y="101838"/>
                </a:lnTo>
                <a:lnTo>
                  <a:pt x="3676" y="132570"/>
                </a:lnTo>
                <a:lnTo>
                  <a:pt x="15072" y="224367"/>
                </a:lnTo>
                <a:lnTo>
                  <a:pt x="16329" y="229355"/>
                </a:lnTo>
                <a:lnTo>
                  <a:pt x="18696" y="226905"/>
                </a:lnTo>
                <a:lnTo>
                  <a:pt x="19746" y="232000"/>
                </a:lnTo>
                <a:lnTo>
                  <a:pt x="19249" y="323013"/>
                </a:lnTo>
                <a:lnTo>
                  <a:pt x="20526" y="366839"/>
                </a:lnTo>
                <a:lnTo>
                  <a:pt x="25130" y="406750"/>
                </a:lnTo>
                <a:lnTo>
                  <a:pt x="51240" y="466443"/>
                </a:lnTo>
                <a:lnTo>
                  <a:pt x="111430" y="485321"/>
                </a:lnTo>
                <a:lnTo>
                  <a:pt x="158633" y="474214"/>
                </a:lnTo>
                <a:lnTo>
                  <a:pt x="260601" y="473986"/>
                </a:lnTo>
                <a:lnTo>
                  <a:pt x="307541" y="469874"/>
                </a:lnTo>
                <a:lnTo>
                  <a:pt x="354284" y="467402"/>
                </a:lnTo>
                <a:lnTo>
                  <a:pt x="400935" y="466569"/>
                </a:lnTo>
                <a:lnTo>
                  <a:pt x="447597" y="467369"/>
                </a:lnTo>
                <a:lnTo>
                  <a:pt x="494375" y="469801"/>
                </a:lnTo>
                <a:lnTo>
                  <a:pt x="541373" y="473859"/>
                </a:lnTo>
                <a:lnTo>
                  <a:pt x="776297" y="474062"/>
                </a:lnTo>
                <a:lnTo>
                  <a:pt x="826261" y="466812"/>
                </a:lnTo>
                <a:lnTo>
                  <a:pt x="876361" y="462461"/>
                </a:lnTo>
                <a:lnTo>
                  <a:pt x="926470" y="461006"/>
                </a:lnTo>
                <a:lnTo>
                  <a:pt x="976462" y="462448"/>
                </a:lnTo>
                <a:lnTo>
                  <a:pt x="1026209" y="466783"/>
                </a:lnTo>
                <a:lnTo>
                  <a:pt x="1075586" y="474011"/>
                </a:lnTo>
                <a:lnTo>
                  <a:pt x="1229090" y="474062"/>
                </a:lnTo>
                <a:lnTo>
                  <a:pt x="1293663" y="475023"/>
                </a:lnTo>
                <a:lnTo>
                  <a:pt x="1327368" y="479280"/>
                </a:lnTo>
                <a:lnTo>
                  <a:pt x="1361213" y="483916"/>
                </a:lnTo>
                <a:lnTo>
                  <a:pt x="1395321" y="485822"/>
                </a:lnTo>
                <a:lnTo>
                  <a:pt x="1429633" y="430570"/>
                </a:lnTo>
                <a:lnTo>
                  <a:pt x="1429855" y="385884"/>
                </a:lnTo>
                <a:lnTo>
                  <a:pt x="1426078" y="340317"/>
                </a:lnTo>
                <a:lnTo>
                  <a:pt x="1422752" y="295018"/>
                </a:lnTo>
                <a:lnTo>
                  <a:pt x="1424328" y="251139"/>
                </a:lnTo>
                <a:lnTo>
                  <a:pt x="1426906" y="217484"/>
                </a:lnTo>
                <a:lnTo>
                  <a:pt x="1432348" y="162771"/>
                </a:lnTo>
                <a:lnTo>
                  <a:pt x="1435123" y="123907"/>
                </a:lnTo>
                <a:lnTo>
                  <a:pt x="1431592" y="86782"/>
                </a:lnTo>
                <a:lnTo>
                  <a:pt x="1418117" y="37284"/>
                </a:lnTo>
                <a:lnTo>
                  <a:pt x="1398355" y="11127"/>
                </a:lnTo>
                <a:lnTo>
                  <a:pt x="1369475" y="4194"/>
                </a:lnTo>
                <a:lnTo>
                  <a:pt x="1336877" y="6348"/>
                </a:lnTo>
                <a:lnTo>
                  <a:pt x="1305964" y="7451"/>
                </a:lnTo>
                <a:lnTo>
                  <a:pt x="1079662" y="7464"/>
                </a:lnTo>
                <a:lnTo>
                  <a:pt x="1026852" y="4093"/>
                </a:lnTo>
                <a:lnTo>
                  <a:pt x="973883" y="1653"/>
                </a:lnTo>
                <a:lnTo>
                  <a:pt x="920906" y="449"/>
                </a:lnTo>
                <a:lnTo>
                  <a:pt x="868073" y="787"/>
                </a:lnTo>
                <a:lnTo>
                  <a:pt x="815535" y="2972"/>
                </a:lnTo>
                <a:lnTo>
                  <a:pt x="763445" y="7312"/>
                </a:lnTo>
                <a:lnTo>
                  <a:pt x="296212" y="7451"/>
                </a:lnTo>
                <a:lnTo>
                  <a:pt x="250713" y="6763"/>
                </a:lnTo>
                <a:lnTo>
                  <a:pt x="205025" y="3175"/>
                </a:lnTo>
                <a:lnTo>
                  <a:pt x="159781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71552" y="5395698"/>
            <a:ext cx="1198245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autofocus</a:t>
            </a:r>
            <a:endParaRPr sz="1800" b="1" dirty="0">
              <a:latin typeface="Grammarsaurus" pitchFamily="2" charset="0"/>
              <a:cs typeface="Arial Black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32708" y="5331084"/>
            <a:ext cx="1435735" cy="486409"/>
          </a:xfrm>
          <a:custGeom>
            <a:avLst/>
            <a:gdLst/>
            <a:ahLst/>
            <a:cxnLst/>
            <a:rect l="l" t="t" r="r" b="b"/>
            <a:pathLst>
              <a:path w="1435735" h="486410">
                <a:moveTo>
                  <a:pt x="159787" y="0"/>
                </a:moveTo>
                <a:lnTo>
                  <a:pt x="115625" y="552"/>
                </a:lnTo>
                <a:lnTo>
                  <a:pt x="73174" y="8146"/>
                </a:lnTo>
                <a:lnTo>
                  <a:pt x="33068" y="26095"/>
                </a:lnTo>
                <a:lnTo>
                  <a:pt x="6020" y="57379"/>
                </a:lnTo>
                <a:lnTo>
                  <a:pt x="0" y="93706"/>
                </a:lnTo>
                <a:lnTo>
                  <a:pt x="162" y="101838"/>
                </a:lnTo>
                <a:lnTo>
                  <a:pt x="3676" y="132570"/>
                </a:lnTo>
                <a:lnTo>
                  <a:pt x="15072" y="224367"/>
                </a:lnTo>
                <a:lnTo>
                  <a:pt x="16329" y="229355"/>
                </a:lnTo>
                <a:lnTo>
                  <a:pt x="18696" y="226905"/>
                </a:lnTo>
                <a:lnTo>
                  <a:pt x="19746" y="232000"/>
                </a:lnTo>
                <a:lnTo>
                  <a:pt x="19249" y="323013"/>
                </a:lnTo>
                <a:lnTo>
                  <a:pt x="20526" y="366839"/>
                </a:lnTo>
                <a:lnTo>
                  <a:pt x="25130" y="406750"/>
                </a:lnTo>
                <a:lnTo>
                  <a:pt x="51240" y="466443"/>
                </a:lnTo>
                <a:lnTo>
                  <a:pt x="111430" y="485321"/>
                </a:lnTo>
                <a:lnTo>
                  <a:pt x="158633" y="474214"/>
                </a:lnTo>
                <a:lnTo>
                  <a:pt x="260601" y="473986"/>
                </a:lnTo>
                <a:lnTo>
                  <a:pt x="307545" y="469874"/>
                </a:lnTo>
                <a:lnTo>
                  <a:pt x="354289" y="467402"/>
                </a:lnTo>
                <a:lnTo>
                  <a:pt x="400939" y="466569"/>
                </a:lnTo>
                <a:lnTo>
                  <a:pt x="447600" y="467369"/>
                </a:lnTo>
                <a:lnTo>
                  <a:pt x="494376" y="469801"/>
                </a:lnTo>
                <a:lnTo>
                  <a:pt x="541373" y="473859"/>
                </a:lnTo>
                <a:lnTo>
                  <a:pt x="776297" y="474062"/>
                </a:lnTo>
                <a:lnTo>
                  <a:pt x="826261" y="466812"/>
                </a:lnTo>
                <a:lnTo>
                  <a:pt x="876361" y="462461"/>
                </a:lnTo>
                <a:lnTo>
                  <a:pt x="926470" y="461006"/>
                </a:lnTo>
                <a:lnTo>
                  <a:pt x="976462" y="462448"/>
                </a:lnTo>
                <a:lnTo>
                  <a:pt x="1026209" y="466783"/>
                </a:lnTo>
                <a:lnTo>
                  <a:pt x="1075586" y="474011"/>
                </a:lnTo>
                <a:lnTo>
                  <a:pt x="1229090" y="474062"/>
                </a:lnTo>
                <a:lnTo>
                  <a:pt x="1293663" y="475023"/>
                </a:lnTo>
                <a:lnTo>
                  <a:pt x="1327368" y="479280"/>
                </a:lnTo>
                <a:lnTo>
                  <a:pt x="1361213" y="483916"/>
                </a:lnTo>
                <a:lnTo>
                  <a:pt x="1395321" y="485822"/>
                </a:lnTo>
                <a:lnTo>
                  <a:pt x="1429633" y="430570"/>
                </a:lnTo>
                <a:lnTo>
                  <a:pt x="1429855" y="385884"/>
                </a:lnTo>
                <a:lnTo>
                  <a:pt x="1426078" y="340317"/>
                </a:lnTo>
                <a:lnTo>
                  <a:pt x="1422752" y="295018"/>
                </a:lnTo>
                <a:lnTo>
                  <a:pt x="1424328" y="251139"/>
                </a:lnTo>
                <a:lnTo>
                  <a:pt x="1426906" y="217484"/>
                </a:lnTo>
                <a:lnTo>
                  <a:pt x="1432348" y="162771"/>
                </a:lnTo>
                <a:lnTo>
                  <a:pt x="1435123" y="123907"/>
                </a:lnTo>
                <a:lnTo>
                  <a:pt x="1431592" y="86782"/>
                </a:lnTo>
                <a:lnTo>
                  <a:pt x="1418117" y="37284"/>
                </a:lnTo>
                <a:lnTo>
                  <a:pt x="1398355" y="11127"/>
                </a:lnTo>
                <a:lnTo>
                  <a:pt x="1369475" y="4194"/>
                </a:lnTo>
                <a:lnTo>
                  <a:pt x="1336877" y="6348"/>
                </a:lnTo>
                <a:lnTo>
                  <a:pt x="1305964" y="7451"/>
                </a:lnTo>
                <a:lnTo>
                  <a:pt x="1079662" y="7464"/>
                </a:lnTo>
                <a:lnTo>
                  <a:pt x="1026852" y="4093"/>
                </a:lnTo>
                <a:lnTo>
                  <a:pt x="973883" y="1653"/>
                </a:lnTo>
                <a:lnTo>
                  <a:pt x="920906" y="449"/>
                </a:lnTo>
                <a:lnTo>
                  <a:pt x="868073" y="787"/>
                </a:lnTo>
                <a:lnTo>
                  <a:pt x="815535" y="2972"/>
                </a:lnTo>
                <a:lnTo>
                  <a:pt x="763445" y="7312"/>
                </a:lnTo>
                <a:lnTo>
                  <a:pt x="296212" y="7451"/>
                </a:lnTo>
                <a:lnTo>
                  <a:pt x="250714" y="6763"/>
                </a:lnTo>
                <a:lnTo>
                  <a:pt x="205028" y="3175"/>
                </a:lnTo>
                <a:lnTo>
                  <a:pt x="159787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2065" y="5395698"/>
            <a:ext cx="1000760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autodial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224169" y="5331084"/>
            <a:ext cx="1435735" cy="486409"/>
          </a:xfrm>
          <a:custGeom>
            <a:avLst/>
            <a:gdLst/>
            <a:ahLst/>
            <a:cxnLst/>
            <a:rect l="l" t="t" r="r" b="b"/>
            <a:pathLst>
              <a:path w="1435734" h="486410">
                <a:moveTo>
                  <a:pt x="159781" y="0"/>
                </a:moveTo>
                <a:lnTo>
                  <a:pt x="115615" y="552"/>
                </a:lnTo>
                <a:lnTo>
                  <a:pt x="73162" y="8146"/>
                </a:lnTo>
                <a:lnTo>
                  <a:pt x="33055" y="26095"/>
                </a:lnTo>
                <a:lnTo>
                  <a:pt x="6014" y="57379"/>
                </a:lnTo>
                <a:lnTo>
                  <a:pt x="0" y="93706"/>
                </a:lnTo>
                <a:lnTo>
                  <a:pt x="162" y="101838"/>
                </a:lnTo>
                <a:lnTo>
                  <a:pt x="3676" y="132570"/>
                </a:lnTo>
                <a:lnTo>
                  <a:pt x="15072" y="224367"/>
                </a:lnTo>
                <a:lnTo>
                  <a:pt x="16329" y="229355"/>
                </a:lnTo>
                <a:lnTo>
                  <a:pt x="18696" y="226905"/>
                </a:lnTo>
                <a:lnTo>
                  <a:pt x="19746" y="232000"/>
                </a:lnTo>
                <a:lnTo>
                  <a:pt x="19249" y="323013"/>
                </a:lnTo>
                <a:lnTo>
                  <a:pt x="20526" y="366839"/>
                </a:lnTo>
                <a:lnTo>
                  <a:pt x="25130" y="406750"/>
                </a:lnTo>
                <a:lnTo>
                  <a:pt x="51240" y="466443"/>
                </a:lnTo>
                <a:lnTo>
                  <a:pt x="111430" y="485321"/>
                </a:lnTo>
                <a:lnTo>
                  <a:pt x="158633" y="474214"/>
                </a:lnTo>
                <a:lnTo>
                  <a:pt x="260601" y="473986"/>
                </a:lnTo>
                <a:lnTo>
                  <a:pt x="307541" y="469874"/>
                </a:lnTo>
                <a:lnTo>
                  <a:pt x="354284" y="467402"/>
                </a:lnTo>
                <a:lnTo>
                  <a:pt x="400935" y="466569"/>
                </a:lnTo>
                <a:lnTo>
                  <a:pt x="447597" y="467369"/>
                </a:lnTo>
                <a:lnTo>
                  <a:pt x="494375" y="469801"/>
                </a:lnTo>
                <a:lnTo>
                  <a:pt x="541373" y="473859"/>
                </a:lnTo>
                <a:lnTo>
                  <a:pt x="776297" y="474062"/>
                </a:lnTo>
                <a:lnTo>
                  <a:pt x="826261" y="466812"/>
                </a:lnTo>
                <a:lnTo>
                  <a:pt x="876361" y="462461"/>
                </a:lnTo>
                <a:lnTo>
                  <a:pt x="926470" y="461006"/>
                </a:lnTo>
                <a:lnTo>
                  <a:pt x="976462" y="462448"/>
                </a:lnTo>
                <a:lnTo>
                  <a:pt x="1026209" y="466783"/>
                </a:lnTo>
                <a:lnTo>
                  <a:pt x="1075586" y="474011"/>
                </a:lnTo>
                <a:lnTo>
                  <a:pt x="1229090" y="474062"/>
                </a:lnTo>
                <a:lnTo>
                  <a:pt x="1293663" y="475023"/>
                </a:lnTo>
                <a:lnTo>
                  <a:pt x="1327368" y="479280"/>
                </a:lnTo>
                <a:lnTo>
                  <a:pt x="1361213" y="483916"/>
                </a:lnTo>
                <a:lnTo>
                  <a:pt x="1395321" y="485822"/>
                </a:lnTo>
                <a:lnTo>
                  <a:pt x="1429632" y="430570"/>
                </a:lnTo>
                <a:lnTo>
                  <a:pt x="1429851" y="385884"/>
                </a:lnTo>
                <a:lnTo>
                  <a:pt x="1426073" y="340317"/>
                </a:lnTo>
                <a:lnTo>
                  <a:pt x="1422747" y="295018"/>
                </a:lnTo>
                <a:lnTo>
                  <a:pt x="1424328" y="251139"/>
                </a:lnTo>
                <a:lnTo>
                  <a:pt x="1426906" y="217484"/>
                </a:lnTo>
                <a:lnTo>
                  <a:pt x="1432348" y="162771"/>
                </a:lnTo>
                <a:lnTo>
                  <a:pt x="1435123" y="123907"/>
                </a:lnTo>
                <a:lnTo>
                  <a:pt x="1431592" y="86782"/>
                </a:lnTo>
                <a:lnTo>
                  <a:pt x="1418117" y="37284"/>
                </a:lnTo>
                <a:lnTo>
                  <a:pt x="1398355" y="11127"/>
                </a:lnTo>
                <a:lnTo>
                  <a:pt x="1369475" y="4194"/>
                </a:lnTo>
                <a:lnTo>
                  <a:pt x="1336877" y="6348"/>
                </a:lnTo>
                <a:lnTo>
                  <a:pt x="1305964" y="7451"/>
                </a:lnTo>
                <a:lnTo>
                  <a:pt x="1079662" y="7464"/>
                </a:lnTo>
                <a:lnTo>
                  <a:pt x="1026852" y="4093"/>
                </a:lnTo>
                <a:lnTo>
                  <a:pt x="973883" y="1653"/>
                </a:lnTo>
                <a:lnTo>
                  <a:pt x="920906" y="449"/>
                </a:lnTo>
                <a:lnTo>
                  <a:pt x="868073" y="787"/>
                </a:lnTo>
                <a:lnTo>
                  <a:pt x="815535" y="2972"/>
                </a:lnTo>
                <a:lnTo>
                  <a:pt x="763445" y="7312"/>
                </a:lnTo>
                <a:lnTo>
                  <a:pt x="296212" y="7451"/>
                </a:lnTo>
                <a:lnTo>
                  <a:pt x="250713" y="6763"/>
                </a:lnTo>
                <a:lnTo>
                  <a:pt x="205025" y="3175"/>
                </a:lnTo>
                <a:lnTo>
                  <a:pt x="159781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96037" y="5395698"/>
            <a:ext cx="1115695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autosave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915625" y="5331084"/>
            <a:ext cx="1435735" cy="486409"/>
          </a:xfrm>
          <a:custGeom>
            <a:avLst/>
            <a:gdLst/>
            <a:ahLst/>
            <a:cxnLst/>
            <a:rect l="l" t="t" r="r" b="b"/>
            <a:pathLst>
              <a:path w="1435734" h="486410">
                <a:moveTo>
                  <a:pt x="159786" y="0"/>
                </a:moveTo>
                <a:lnTo>
                  <a:pt x="115620" y="552"/>
                </a:lnTo>
                <a:lnTo>
                  <a:pt x="73167" y="8146"/>
                </a:lnTo>
                <a:lnTo>
                  <a:pt x="33061" y="26095"/>
                </a:lnTo>
                <a:lnTo>
                  <a:pt x="6020" y="57379"/>
                </a:lnTo>
                <a:lnTo>
                  <a:pt x="0" y="93706"/>
                </a:lnTo>
                <a:lnTo>
                  <a:pt x="168" y="101838"/>
                </a:lnTo>
                <a:lnTo>
                  <a:pt x="3681" y="132570"/>
                </a:lnTo>
                <a:lnTo>
                  <a:pt x="15077" y="224367"/>
                </a:lnTo>
                <a:lnTo>
                  <a:pt x="16334" y="229355"/>
                </a:lnTo>
                <a:lnTo>
                  <a:pt x="18701" y="226905"/>
                </a:lnTo>
                <a:lnTo>
                  <a:pt x="19751" y="232000"/>
                </a:lnTo>
                <a:lnTo>
                  <a:pt x="19254" y="323013"/>
                </a:lnTo>
                <a:lnTo>
                  <a:pt x="20532" y="366839"/>
                </a:lnTo>
                <a:lnTo>
                  <a:pt x="25135" y="406750"/>
                </a:lnTo>
                <a:lnTo>
                  <a:pt x="51245" y="466443"/>
                </a:lnTo>
                <a:lnTo>
                  <a:pt x="111435" y="485321"/>
                </a:lnTo>
                <a:lnTo>
                  <a:pt x="158638" y="474214"/>
                </a:lnTo>
                <a:lnTo>
                  <a:pt x="260606" y="473986"/>
                </a:lnTo>
                <a:lnTo>
                  <a:pt x="307546" y="469874"/>
                </a:lnTo>
                <a:lnTo>
                  <a:pt x="354289" y="467402"/>
                </a:lnTo>
                <a:lnTo>
                  <a:pt x="400940" y="466569"/>
                </a:lnTo>
                <a:lnTo>
                  <a:pt x="447602" y="467369"/>
                </a:lnTo>
                <a:lnTo>
                  <a:pt x="494380" y="469801"/>
                </a:lnTo>
                <a:lnTo>
                  <a:pt x="541378" y="473859"/>
                </a:lnTo>
                <a:lnTo>
                  <a:pt x="776303" y="474062"/>
                </a:lnTo>
                <a:lnTo>
                  <a:pt x="826267" y="466812"/>
                </a:lnTo>
                <a:lnTo>
                  <a:pt x="876366" y="462461"/>
                </a:lnTo>
                <a:lnTo>
                  <a:pt x="926475" y="461006"/>
                </a:lnTo>
                <a:lnTo>
                  <a:pt x="976467" y="462448"/>
                </a:lnTo>
                <a:lnTo>
                  <a:pt x="1026214" y="466783"/>
                </a:lnTo>
                <a:lnTo>
                  <a:pt x="1075591" y="474011"/>
                </a:lnTo>
                <a:lnTo>
                  <a:pt x="1229096" y="474062"/>
                </a:lnTo>
                <a:lnTo>
                  <a:pt x="1293669" y="475023"/>
                </a:lnTo>
                <a:lnTo>
                  <a:pt x="1327373" y="479280"/>
                </a:lnTo>
                <a:lnTo>
                  <a:pt x="1361218" y="483916"/>
                </a:lnTo>
                <a:lnTo>
                  <a:pt x="1395326" y="485822"/>
                </a:lnTo>
                <a:lnTo>
                  <a:pt x="1429637" y="430570"/>
                </a:lnTo>
                <a:lnTo>
                  <a:pt x="1429857" y="385884"/>
                </a:lnTo>
                <a:lnTo>
                  <a:pt x="1426078" y="340317"/>
                </a:lnTo>
                <a:lnTo>
                  <a:pt x="1422753" y="295018"/>
                </a:lnTo>
                <a:lnTo>
                  <a:pt x="1424333" y="251139"/>
                </a:lnTo>
                <a:lnTo>
                  <a:pt x="1426911" y="217484"/>
                </a:lnTo>
                <a:lnTo>
                  <a:pt x="1432353" y="162771"/>
                </a:lnTo>
                <a:lnTo>
                  <a:pt x="1435128" y="123907"/>
                </a:lnTo>
                <a:lnTo>
                  <a:pt x="1431597" y="86782"/>
                </a:lnTo>
                <a:lnTo>
                  <a:pt x="1418123" y="37284"/>
                </a:lnTo>
                <a:lnTo>
                  <a:pt x="1398361" y="11127"/>
                </a:lnTo>
                <a:lnTo>
                  <a:pt x="1369480" y="4194"/>
                </a:lnTo>
                <a:lnTo>
                  <a:pt x="1336882" y="6348"/>
                </a:lnTo>
                <a:lnTo>
                  <a:pt x="1305969" y="7451"/>
                </a:lnTo>
                <a:lnTo>
                  <a:pt x="1079668" y="7464"/>
                </a:lnTo>
                <a:lnTo>
                  <a:pt x="1026858" y="4093"/>
                </a:lnTo>
                <a:lnTo>
                  <a:pt x="973888" y="1653"/>
                </a:lnTo>
                <a:lnTo>
                  <a:pt x="920911" y="449"/>
                </a:lnTo>
                <a:lnTo>
                  <a:pt x="868078" y="787"/>
                </a:lnTo>
                <a:lnTo>
                  <a:pt x="815541" y="2972"/>
                </a:lnTo>
                <a:lnTo>
                  <a:pt x="763450" y="7312"/>
                </a:lnTo>
                <a:lnTo>
                  <a:pt x="296217" y="7451"/>
                </a:lnTo>
                <a:lnTo>
                  <a:pt x="250718" y="6763"/>
                </a:lnTo>
                <a:lnTo>
                  <a:pt x="205030" y="3175"/>
                </a:lnTo>
                <a:lnTo>
                  <a:pt x="15978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096609" y="5395698"/>
            <a:ext cx="1092200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autotune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86" y="503339"/>
                </a:lnTo>
                <a:lnTo>
                  <a:pt x="575462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410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784630" y="458258"/>
            <a:ext cx="3970020" cy="1816735"/>
            <a:chOff x="6784630" y="458258"/>
            <a:chExt cx="3970020" cy="1816735"/>
          </a:xfrm>
        </p:grpSpPr>
        <p:sp>
          <p:nvSpPr>
            <p:cNvPr id="18" name="object 18"/>
            <p:cNvSpPr/>
            <p:nvPr/>
          </p:nvSpPr>
          <p:spPr>
            <a:xfrm>
              <a:off x="6784630" y="458258"/>
              <a:ext cx="3970020" cy="1228725"/>
            </a:xfrm>
            <a:custGeom>
              <a:avLst/>
              <a:gdLst/>
              <a:ahLst/>
              <a:cxnLst/>
              <a:rect l="l" t="t" r="r" b="b"/>
              <a:pathLst>
                <a:path w="3970020" h="1228725">
                  <a:moveTo>
                    <a:pt x="417264" y="86"/>
                  </a:moveTo>
                  <a:lnTo>
                    <a:pt x="368224" y="0"/>
                  </a:lnTo>
                  <a:lnTo>
                    <a:pt x="319829" y="2223"/>
                  </a:lnTo>
                  <a:lnTo>
                    <a:pt x="272193" y="7293"/>
                  </a:lnTo>
                  <a:lnTo>
                    <a:pt x="225427" y="15746"/>
                  </a:lnTo>
                  <a:lnTo>
                    <a:pt x="179643" y="28117"/>
                  </a:lnTo>
                  <a:lnTo>
                    <a:pt x="134954" y="44942"/>
                  </a:lnTo>
                  <a:lnTo>
                    <a:pt x="91471" y="66756"/>
                  </a:lnTo>
                  <a:lnTo>
                    <a:pt x="58701" y="88646"/>
                  </a:lnTo>
                  <a:lnTo>
                    <a:pt x="16661" y="145795"/>
                  </a:lnTo>
                  <a:lnTo>
                    <a:pt x="2580" y="198530"/>
                  </a:lnTo>
                  <a:lnTo>
                    <a:pt x="0" y="237576"/>
                  </a:lnTo>
                  <a:lnTo>
                    <a:pt x="450" y="258120"/>
                  </a:lnTo>
                  <a:lnTo>
                    <a:pt x="6856" y="309901"/>
                  </a:lnTo>
                  <a:lnTo>
                    <a:pt x="20462" y="413206"/>
                  </a:lnTo>
                  <a:lnTo>
                    <a:pt x="41712" y="567682"/>
                  </a:lnTo>
                  <a:lnTo>
                    <a:pt x="45184" y="580272"/>
                  </a:lnTo>
                  <a:lnTo>
                    <a:pt x="51733" y="574072"/>
                  </a:lnTo>
                  <a:lnTo>
                    <a:pt x="54641" y="586948"/>
                  </a:lnTo>
                  <a:lnTo>
                    <a:pt x="54802" y="629513"/>
                  </a:lnTo>
                  <a:lnTo>
                    <a:pt x="54489" y="672641"/>
                  </a:lnTo>
                  <a:lnTo>
                    <a:pt x="53451" y="759472"/>
                  </a:lnTo>
                  <a:lnTo>
                    <a:pt x="53230" y="802616"/>
                  </a:lnTo>
                  <a:lnTo>
                    <a:pt x="53546" y="845207"/>
                  </a:lnTo>
                  <a:lnTo>
                    <a:pt x="54650" y="886966"/>
                  </a:lnTo>
                  <a:lnTo>
                    <a:pt x="56796" y="927613"/>
                  </a:lnTo>
                  <a:lnTo>
                    <a:pt x="60235" y="966868"/>
                  </a:lnTo>
                  <a:lnTo>
                    <a:pt x="72005" y="1040090"/>
                  </a:lnTo>
                  <a:lnTo>
                    <a:pt x="91981" y="1104397"/>
                  </a:lnTo>
                  <a:lnTo>
                    <a:pt x="122182" y="1157555"/>
                  </a:lnTo>
                  <a:lnTo>
                    <a:pt x="164631" y="1197331"/>
                  </a:lnTo>
                  <a:lnTo>
                    <a:pt x="221347" y="1221488"/>
                  </a:lnTo>
                  <a:lnTo>
                    <a:pt x="294350" y="1227795"/>
                  </a:lnTo>
                  <a:lnTo>
                    <a:pt x="337592" y="1223556"/>
                  </a:lnTo>
                  <a:lnTo>
                    <a:pt x="385663" y="1214017"/>
                  </a:lnTo>
                  <a:lnTo>
                    <a:pt x="438816" y="1198898"/>
                  </a:lnTo>
                  <a:lnTo>
                    <a:pt x="458541" y="1198698"/>
                  </a:lnTo>
                  <a:lnTo>
                    <a:pt x="720870" y="1198326"/>
                  </a:lnTo>
                  <a:lnTo>
                    <a:pt x="772892" y="1193670"/>
                  </a:lnTo>
                  <a:lnTo>
                    <a:pt x="824798" y="1189679"/>
                  </a:lnTo>
                  <a:lnTo>
                    <a:pt x="876608" y="1186351"/>
                  </a:lnTo>
                  <a:lnTo>
                    <a:pt x="928341" y="1183687"/>
                  </a:lnTo>
                  <a:lnTo>
                    <a:pt x="980013" y="1181685"/>
                  </a:lnTo>
                  <a:lnTo>
                    <a:pt x="1031645" y="1180346"/>
                  </a:lnTo>
                  <a:lnTo>
                    <a:pt x="1083255" y="1179669"/>
                  </a:lnTo>
                  <a:lnTo>
                    <a:pt x="1134860" y="1179652"/>
                  </a:lnTo>
                  <a:lnTo>
                    <a:pt x="1186480" y="1180296"/>
                  </a:lnTo>
                  <a:lnTo>
                    <a:pt x="1238132" y="1181600"/>
                  </a:lnTo>
                  <a:lnTo>
                    <a:pt x="1289837" y="1183563"/>
                  </a:lnTo>
                  <a:lnTo>
                    <a:pt x="1341611" y="1186185"/>
                  </a:lnTo>
                  <a:lnTo>
                    <a:pt x="1393474" y="1189464"/>
                  </a:lnTo>
                  <a:lnTo>
                    <a:pt x="1445443" y="1193402"/>
                  </a:lnTo>
                  <a:lnTo>
                    <a:pt x="1497538" y="1197996"/>
                  </a:lnTo>
                  <a:lnTo>
                    <a:pt x="1546976" y="1198420"/>
                  </a:lnTo>
                  <a:lnTo>
                    <a:pt x="2147334" y="1198491"/>
                  </a:lnTo>
                  <a:lnTo>
                    <a:pt x="2199100" y="1190765"/>
                  </a:lnTo>
                  <a:lnTo>
                    <a:pt x="2250948" y="1184068"/>
                  </a:lnTo>
                  <a:lnTo>
                    <a:pt x="2302861" y="1178402"/>
                  </a:lnTo>
                  <a:lnTo>
                    <a:pt x="2354819" y="1173765"/>
                  </a:lnTo>
                  <a:lnTo>
                    <a:pt x="2406805" y="1170158"/>
                  </a:lnTo>
                  <a:lnTo>
                    <a:pt x="2458799" y="1167580"/>
                  </a:lnTo>
                  <a:lnTo>
                    <a:pt x="2510785" y="1166032"/>
                  </a:lnTo>
                  <a:lnTo>
                    <a:pt x="2562743" y="1165513"/>
                  </a:lnTo>
                  <a:lnTo>
                    <a:pt x="2614655" y="1166022"/>
                  </a:lnTo>
                  <a:lnTo>
                    <a:pt x="2666503" y="1167561"/>
                  </a:lnTo>
                  <a:lnTo>
                    <a:pt x="2718268" y="1170128"/>
                  </a:lnTo>
                  <a:lnTo>
                    <a:pt x="2769931" y="1173724"/>
                  </a:lnTo>
                  <a:lnTo>
                    <a:pt x="2821476" y="1178348"/>
                  </a:lnTo>
                  <a:lnTo>
                    <a:pt x="2872882" y="1184001"/>
                  </a:lnTo>
                  <a:lnTo>
                    <a:pt x="2924133" y="1190681"/>
                  </a:lnTo>
                  <a:lnTo>
                    <a:pt x="2975209" y="1198390"/>
                  </a:lnTo>
                  <a:lnTo>
                    <a:pt x="3399833" y="1198491"/>
                  </a:lnTo>
                  <a:lnTo>
                    <a:pt x="3485254" y="1198987"/>
                  </a:lnTo>
                  <a:lnTo>
                    <a:pt x="3538514" y="1198562"/>
                  </a:lnTo>
                  <a:lnTo>
                    <a:pt x="3591744" y="1202113"/>
                  </a:lnTo>
                  <a:lnTo>
                    <a:pt x="3645007" y="1208175"/>
                  </a:lnTo>
                  <a:lnTo>
                    <a:pt x="3698366" y="1215282"/>
                  </a:lnTo>
                  <a:lnTo>
                    <a:pt x="3751884" y="1221970"/>
                  </a:lnTo>
                  <a:lnTo>
                    <a:pt x="3805624" y="1226771"/>
                  </a:lnTo>
                  <a:lnTo>
                    <a:pt x="3859650" y="1228222"/>
                  </a:lnTo>
                  <a:lnTo>
                    <a:pt x="3879835" y="1226317"/>
                  </a:lnTo>
                  <a:lnTo>
                    <a:pt x="3915744" y="1209982"/>
                  </a:lnTo>
                  <a:lnTo>
                    <a:pt x="3944200" y="1152295"/>
                  </a:lnTo>
                  <a:lnTo>
                    <a:pt x="3952517" y="1107022"/>
                  </a:lnTo>
                  <a:lnTo>
                    <a:pt x="3956421" y="1060772"/>
                  </a:lnTo>
                  <a:lnTo>
                    <a:pt x="3956801" y="1013757"/>
                  </a:lnTo>
                  <a:lnTo>
                    <a:pt x="3954549" y="966187"/>
                  </a:lnTo>
                  <a:lnTo>
                    <a:pt x="3950555" y="918272"/>
                  </a:lnTo>
                  <a:lnTo>
                    <a:pt x="3940904" y="822250"/>
                  </a:lnTo>
                  <a:lnTo>
                    <a:pt x="3937028" y="774563"/>
                  </a:lnTo>
                  <a:lnTo>
                    <a:pt x="3934973" y="727372"/>
                  </a:lnTo>
                  <a:lnTo>
                    <a:pt x="3935630" y="680889"/>
                  </a:lnTo>
                  <a:lnTo>
                    <a:pt x="3939888" y="635322"/>
                  </a:lnTo>
                  <a:lnTo>
                    <a:pt x="3941528" y="614077"/>
                  </a:lnTo>
                  <a:lnTo>
                    <a:pt x="3947000" y="550296"/>
                  </a:lnTo>
                  <a:lnTo>
                    <a:pt x="3953963" y="481631"/>
                  </a:lnTo>
                  <a:lnTo>
                    <a:pt x="3965941" y="376642"/>
                  </a:lnTo>
                  <a:lnTo>
                    <a:pt x="3969190" y="334057"/>
                  </a:lnTo>
                  <a:lnTo>
                    <a:pt x="3969434" y="293905"/>
                  </a:lnTo>
                  <a:lnTo>
                    <a:pt x="3965791" y="253055"/>
                  </a:lnTo>
                  <a:lnTo>
                    <a:pt x="3957378" y="208376"/>
                  </a:lnTo>
                  <a:lnTo>
                    <a:pt x="3943310" y="156740"/>
                  </a:lnTo>
                  <a:lnTo>
                    <a:pt x="3922705" y="95014"/>
                  </a:lnTo>
                  <a:lnTo>
                    <a:pt x="3899456" y="54303"/>
                  </a:lnTo>
                  <a:lnTo>
                    <a:pt x="3868034" y="28935"/>
                  </a:lnTo>
                  <a:lnTo>
                    <a:pt x="3830307" y="15709"/>
                  </a:lnTo>
                  <a:lnTo>
                    <a:pt x="3788144" y="11424"/>
                  </a:lnTo>
                  <a:lnTo>
                    <a:pt x="3743412" y="12878"/>
                  </a:lnTo>
                  <a:lnTo>
                    <a:pt x="3697979" y="16870"/>
                  </a:lnTo>
                  <a:lnTo>
                    <a:pt x="3653713" y="20199"/>
                  </a:lnTo>
                  <a:lnTo>
                    <a:pt x="3612482" y="19665"/>
                  </a:lnTo>
                  <a:lnTo>
                    <a:pt x="2986499" y="19677"/>
                  </a:lnTo>
                  <a:lnTo>
                    <a:pt x="2883448" y="13462"/>
                  </a:lnTo>
                  <a:lnTo>
                    <a:pt x="2831808" y="10733"/>
                  </a:lnTo>
                  <a:lnTo>
                    <a:pt x="2780115" y="8302"/>
                  </a:lnTo>
                  <a:lnTo>
                    <a:pt x="2728390" y="6203"/>
                  </a:lnTo>
                  <a:lnTo>
                    <a:pt x="2676649" y="4470"/>
                  </a:lnTo>
                  <a:lnTo>
                    <a:pt x="2624911" y="3137"/>
                  </a:lnTo>
                  <a:lnTo>
                    <a:pt x="2573196" y="2238"/>
                  </a:lnTo>
                  <a:lnTo>
                    <a:pt x="2521521" y="1808"/>
                  </a:lnTo>
                  <a:lnTo>
                    <a:pt x="2469904" y="1880"/>
                  </a:lnTo>
                  <a:lnTo>
                    <a:pt x="2418365" y="2488"/>
                  </a:lnTo>
                  <a:lnTo>
                    <a:pt x="2366922" y="3666"/>
                  </a:lnTo>
                  <a:lnTo>
                    <a:pt x="2315593" y="5449"/>
                  </a:lnTo>
                  <a:lnTo>
                    <a:pt x="2264396" y="7871"/>
                  </a:lnTo>
                  <a:lnTo>
                    <a:pt x="2213351" y="10966"/>
                  </a:lnTo>
                  <a:lnTo>
                    <a:pt x="2162475" y="14767"/>
                  </a:lnTo>
                  <a:lnTo>
                    <a:pt x="2111787" y="19309"/>
                  </a:lnTo>
                  <a:lnTo>
                    <a:pt x="819371" y="19665"/>
                  </a:lnTo>
                  <a:lnTo>
                    <a:pt x="769203" y="20383"/>
                  </a:lnTo>
                  <a:lnTo>
                    <a:pt x="718783" y="19125"/>
                  </a:lnTo>
                  <a:lnTo>
                    <a:pt x="668224" y="16426"/>
                  </a:lnTo>
                  <a:lnTo>
                    <a:pt x="617638" y="12824"/>
                  </a:lnTo>
                  <a:lnTo>
                    <a:pt x="516832" y="5049"/>
                  </a:lnTo>
                  <a:lnTo>
                    <a:pt x="466837" y="1948"/>
                  </a:lnTo>
                  <a:lnTo>
                    <a:pt x="417264" y="86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8246601" y="1525252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87928" y="1654952"/>
              <a:ext cx="91697" cy="24700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483971" y="1628278"/>
              <a:ext cx="91697" cy="24700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7907916" y="1531675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0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89" y="552275"/>
                  </a:lnTo>
                  <a:lnTo>
                    <a:pt x="72050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9" y="179962"/>
                  </a:lnTo>
                  <a:lnTo>
                    <a:pt x="276557" y="157663"/>
                  </a:lnTo>
                  <a:lnTo>
                    <a:pt x="314715" y="134851"/>
                  </a:lnTo>
                  <a:lnTo>
                    <a:pt x="348975" y="109602"/>
                  </a:lnTo>
                  <a:lnTo>
                    <a:pt x="375563" y="79992"/>
                  </a:lnTo>
                  <a:lnTo>
                    <a:pt x="390701" y="44099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9736" y="1815871"/>
              <a:ext cx="306650" cy="23849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8259445" y="1645411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19">
                  <a:moveTo>
                    <a:pt x="462343" y="629488"/>
                  </a:moveTo>
                  <a:lnTo>
                    <a:pt x="414020" y="611708"/>
                  </a:lnTo>
                  <a:lnTo>
                    <a:pt x="381076" y="585825"/>
                  </a:lnTo>
                  <a:lnTo>
                    <a:pt x="360692" y="553402"/>
                  </a:lnTo>
                  <a:lnTo>
                    <a:pt x="350075" y="516039"/>
                  </a:lnTo>
                  <a:lnTo>
                    <a:pt x="346379" y="475297"/>
                  </a:lnTo>
                  <a:lnTo>
                    <a:pt x="346824" y="432765"/>
                  </a:lnTo>
                  <a:lnTo>
                    <a:pt x="348564" y="390017"/>
                  </a:lnTo>
                  <a:lnTo>
                    <a:pt x="348818" y="348640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44"/>
                  </a:lnTo>
                  <a:lnTo>
                    <a:pt x="170789" y="77558"/>
                  </a:lnTo>
                  <a:lnTo>
                    <a:pt x="149847" y="39662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59" y="44538"/>
                  </a:lnTo>
                  <a:lnTo>
                    <a:pt x="127266" y="82092"/>
                  </a:lnTo>
                  <a:lnTo>
                    <a:pt x="154368" y="116001"/>
                  </a:lnTo>
                  <a:lnTo>
                    <a:pt x="185813" y="147548"/>
                  </a:lnTo>
                  <a:lnTo>
                    <a:pt x="219163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61" y="268935"/>
                  </a:lnTo>
                  <a:lnTo>
                    <a:pt x="288823" y="271322"/>
                  </a:lnTo>
                  <a:lnTo>
                    <a:pt x="258241" y="278091"/>
                  </a:lnTo>
                  <a:lnTo>
                    <a:pt x="198310" y="299173"/>
                  </a:lnTo>
                  <a:lnTo>
                    <a:pt x="148221" y="335788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28" y="461581"/>
                  </a:lnTo>
                  <a:lnTo>
                    <a:pt x="81724" y="501357"/>
                  </a:lnTo>
                  <a:lnTo>
                    <a:pt x="29921" y="524675"/>
                  </a:lnTo>
                  <a:lnTo>
                    <a:pt x="0" y="527494"/>
                  </a:lnTo>
                  <a:lnTo>
                    <a:pt x="30492" y="526999"/>
                  </a:lnTo>
                  <a:lnTo>
                    <a:pt x="87122" y="506869"/>
                  </a:lnTo>
                  <a:lnTo>
                    <a:pt x="126961" y="465886"/>
                  </a:lnTo>
                  <a:lnTo>
                    <a:pt x="145554" y="390512"/>
                  </a:lnTo>
                  <a:lnTo>
                    <a:pt x="164553" y="356184"/>
                  </a:lnTo>
                  <a:lnTo>
                    <a:pt x="196354" y="332486"/>
                  </a:lnTo>
                  <a:lnTo>
                    <a:pt x="236728" y="317220"/>
                  </a:lnTo>
                  <a:lnTo>
                    <a:pt x="281495" y="308178"/>
                  </a:lnTo>
                  <a:lnTo>
                    <a:pt x="318249" y="304076"/>
                  </a:lnTo>
                  <a:lnTo>
                    <a:pt x="322478" y="314032"/>
                  </a:lnTo>
                  <a:lnTo>
                    <a:pt x="329920" y="357733"/>
                  </a:lnTo>
                  <a:lnTo>
                    <a:pt x="331304" y="403529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33" y="581367"/>
                  </a:lnTo>
                  <a:lnTo>
                    <a:pt x="411416" y="613575"/>
                  </a:lnTo>
                  <a:lnTo>
                    <a:pt x="435737" y="624116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388831" y="2059552"/>
              <a:ext cx="115684" cy="147256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7912811" y="1525256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28" y="234492"/>
                  </a:lnTo>
                  <a:lnTo>
                    <a:pt x="64643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53" y="266560"/>
                  </a:lnTo>
                  <a:lnTo>
                    <a:pt x="69634" y="261772"/>
                  </a:lnTo>
                  <a:lnTo>
                    <a:pt x="104216" y="262966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394"/>
                  </a:moveTo>
                  <a:lnTo>
                    <a:pt x="1125893" y="316204"/>
                  </a:lnTo>
                  <a:lnTo>
                    <a:pt x="1093076" y="246761"/>
                  </a:lnTo>
                  <a:lnTo>
                    <a:pt x="1072705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61"/>
                  </a:lnTo>
                  <a:lnTo>
                    <a:pt x="1000594" y="71958"/>
                  </a:lnTo>
                  <a:lnTo>
                    <a:pt x="992555" y="36779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3012"/>
                  </a:lnTo>
                  <a:lnTo>
                    <a:pt x="975385" y="108254"/>
                  </a:lnTo>
                  <a:lnTo>
                    <a:pt x="995883" y="142887"/>
                  </a:lnTo>
                  <a:lnTo>
                    <a:pt x="1019124" y="177038"/>
                  </a:lnTo>
                  <a:lnTo>
                    <a:pt x="1067485" y="244551"/>
                  </a:lnTo>
                  <a:lnTo>
                    <a:pt x="1089444" y="278218"/>
                  </a:lnTo>
                  <a:lnTo>
                    <a:pt x="1107808" y="312026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25"/>
                  </a:lnTo>
                  <a:lnTo>
                    <a:pt x="1113637" y="451891"/>
                  </a:lnTo>
                  <a:lnTo>
                    <a:pt x="1090269" y="488784"/>
                  </a:lnTo>
                  <a:lnTo>
                    <a:pt x="1116965" y="454380"/>
                  </a:lnTo>
                  <a:lnTo>
                    <a:pt x="1132344" y="419912"/>
                  </a:lnTo>
                  <a:lnTo>
                    <a:pt x="1137945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7" name="object 2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23123" y="1654952"/>
              <a:ext cx="91697" cy="24700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8998741" y="1531675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099"/>
                  </a:lnTo>
                  <a:lnTo>
                    <a:pt x="15138" y="79992"/>
                  </a:lnTo>
                  <a:lnTo>
                    <a:pt x="41725" y="109602"/>
                  </a:lnTo>
                  <a:lnTo>
                    <a:pt x="75986" y="134851"/>
                  </a:lnTo>
                  <a:lnTo>
                    <a:pt x="114143" y="157663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6" y="552275"/>
                  </a:lnTo>
                  <a:lnTo>
                    <a:pt x="390714" y="547674"/>
                  </a:lnTo>
                  <a:lnTo>
                    <a:pt x="365794" y="551079"/>
                  </a:lnTo>
                  <a:lnTo>
                    <a:pt x="342090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20972" y="1757737"/>
              <a:ext cx="306651" cy="296627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6987522" y="548679"/>
            <a:ext cx="3592195" cy="99835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 marR="5080" algn="ctr">
              <a:lnSpc>
                <a:spcPts val="1900"/>
              </a:lnSpc>
              <a:spcBef>
                <a:spcPts val="180"/>
              </a:spcBef>
            </a:pPr>
            <a:r>
              <a:rPr sz="16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Autocue </a:t>
            </a: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 a brand name now commonly used as a synonym for a teleprompter. It tells newsreaders what they need to say!</a:t>
            </a:r>
            <a:endParaRPr sz="1600" b="1" dirty="0">
              <a:latin typeface="Grammarsaurus" pitchFamily="2" charset="0"/>
              <a:cs typeface="Arial Black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77329" y="1983473"/>
            <a:ext cx="10837545" cy="614045"/>
          </a:xfrm>
          <a:custGeom>
            <a:avLst/>
            <a:gdLst/>
            <a:ahLst/>
            <a:cxnLst/>
            <a:rect l="l" t="t" r="r" b="b"/>
            <a:pathLst>
              <a:path w="10837545" h="614044">
                <a:moveTo>
                  <a:pt x="10837329" y="0"/>
                </a:moveTo>
                <a:lnTo>
                  <a:pt x="0" y="0"/>
                </a:lnTo>
                <a:lnTo>
                  <a:pt x="0" y="613537"/>
                </a:lnTo>
                <a:lnTo>
                  <a:pt x="10837329" y="613537"/>
                </a:lnTo>
                <a:lnTo>
                  <a:pt x="10837329" y="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77341" y="1983739"/>
            <a:ext cx="10837545" cy="503343"/>
          </a:xfrm>
          <a:prstGeom prst="rect">
            <a:avLst/>
          </a:prstGeom>
          <a:ln w="25400">
            <a:solidFill>
              <a:srgbClr val="0C0C0C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Here are today’s top stories…</a:t>
            </a:r>
            <a:endParaRPr sz="3000">
              <a:latin typeface="Grammarsaurus" pitchFamily="2" charset="0"/>
              <a:cs typeface="Arial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651935" y="2845988"/>
            <a:ext cx="11224292" cy="2030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1154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In the music world, a famous singer admitted to using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in their latest song.</a:t>
            </a:r>
            <a:endParaRPr sz="2000" dirty="0">
              <a:latin typeface="Grammarsaurus" pitchFamily="2" charset="0"/>
              <a:cs typeface="Arial"/>
            </a:endParaRPr>
          </a:p>
          <a:p>
            <a:pPr marL="12700" marR="21590">
              <a:lnSpc>
                <a:spcPct val="181800"/>
              </a:lnSpc>
              <a:tabLst>
                <a:tab pos="3486785" algn="l"/>
                <a:tab pos="667258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A fantastic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feature is being added to school computers to make life easier. An amazing phone update includes an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feature for emergencies.</a:t>
            </a:r>
            <a:endParaRPr sz="2000" dirty="0">
              <a:latin typeface="Grammarsaurus" pitchFamily="2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60"/>
              </a:spcBef>
              <a:tabLst>
                <a:tab pos="5611495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A camera with a new type of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is making photography easier!</a:t>
            </a:r>
            <a:endParaRPr sz="2000" dirty="0"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6784630" y="458258"/>
            <a:ext cx="3970020" cy="1816735"/>
            <a:chOff x="6784630" y="458258"/>
            <a:chExt cx="3970020" cy="1816735"/>
          </a:xfrm>
        </p:grpSpPr>
        <p:sp>
          <p:nvSpPr>
            <p:cNvPr id="7" name="object 7"/>
            <p:cNvSpPr/>
            <p:nvPr/>
          </p:nvSpPr>
          <p:spPr>
            <a:xfrm>
              <a:off x="6784630" y="458258"/>
              <a:ext cx="3970020" cy="1228725"/>
            </a:xfrm>
            <a:custGeom>
              <a:avLst/>
              <a:gdLst/>
              <a:ahLst/>
              <a:cxnLst/>
              <a:rect l="l" t="t" r="r" b="b"/>
              <a:pathLst>
                <a:path w="3970020" h="1228725">
                  <a:moveTo>
                    <a:pt x="417264" y="86"/>
                  </a:moveTo>
                  <a:lnTo>
                    <a:pt x="368224" y="0"/>
                  </a:lnTo>
                  <a:lnTo>
                    <a:pt x="319829" y="2223"/>
                  </a:lnTo>
                  <a:lnTo>
                    <a:pt x="272193" y="7293"/>
                  </a:lnTo>
                  <a:lnTo>
                    <a:pt x="225427" y="15746"/>
                  </a:lnTo>
                  <a:lnTo>
                    <a:pt x="179643" y="28117"/>
                  </a:lnTo>
                  <a:lnTo>
                    <a:pt x="134954" y="44942"/>
                  </a:lnTo>
                  <a:lnTo>
                    <a:pt x="91471" y="66756"/>
                  </a:lnTo>
                  <a:lnTo>
                    <a:pt x="58701" y="88646"/>
                  </a:lnTo>
                  <a:lnTo>
                    <a:pt x="16661" y="145795"/>
                  </a:lnTo>
                  <a:lnTo>
                    <a:pt x="2580" y="198530"/>
                  </a:lnTo>
                  <a:lnTo>
                    <a:pt x="0" y="237576"/>
                  </a:lnTo>
                  <a:lnTo>
                    <a:pt x="450" y="258120"/>
                  </a:lnTo>
                  <a:lnTo>
                    <a:pt x="6856" y="309901"/>
                  </a:lnTo>
                  <a:lnTo>
                    <a:pt x="20462" y="413206"/>
                  </a:lnTo>
                  <a:lnTo>
                    <a:pt x="41712" y="567682"/>
                  </a:lnTo>
                  <a:lnTo>
                    <a:pt x="45184" y="580272"/>
                  </a:lnTo>
                  <a:lnTo>
                    <a:pt x="51733" y="574072"/>
                  </a:lnTo>
                  <a:lnTo>
                    <a:pt x="54641" y="586948"/>
                  </a:lnTo>
                  <a:lnTo>
                    <a:pt x="54802" y="629513"/>
                  </a:lnTo>
                  <a:lnTo>
                    <a:pt x="54489" y="672641"/>
                  </a:lnTo>
                  <a:lnTo>
                    <a:pt x="53451" y="759472"/>
                  </a:lnTo>
                  <a:lnTo>
                    <a:pt x="53230" y="802616"/>
                  </a:lnTo>
                  <a:lnTo>
                    <a:pt x="53546" y="845207"/>
                  </a:lnTo>
                  <a:lnTo>
                    <a:pt x="54650" y="886966"/>
                  </a:lnTo>
                  <a:lnTo>
                    <a:pt x="56796" y="927613"/>
                  </a:lnTo>
                  <a:lnTo>
                    <a:pt x="60235" y="966868"/>
                  </a:lnTo>
                  <a:lnTo>
                    <a:pt x="72005" y="1040090"/>
                  </a:lnTo>
                  <a:lnTo>
                    <a:pt x="91981" y="1104397"/>
                  </a:lnTo>
                  <a:lnTo>
                    <a:pt x="122182" y="1157555"/>
                  </a:lnTo>
                  <a:lnTo>
                    <a:pt x="164631" y="1197331"/>
                  </a:lnTo>
                  <a:lnTo>
                    <a:pt x="221347" y="1221488"/>
                  </a:lnTo>
                  <a:lnTo>
                    <a:pt x="294350" y="1227795"/>
                  </a:lnTo>
                  <a:lnTo>
                    <a:pt x="337592" y="1223556"/>
                  </a:lnTo>
                  <a:lnTo>
                    <a:pt x="385663" y="1214017"/>
                  </a:lnTo>
                  <a:lnTo>
                    <a:pt x="438816" y="1198898"/>
                  </a:lnTo>
                  <a:lnTo>
                    <a:pt x="458541" y="1198698"/>
                  </a:lnTo>
                  <a:lnTo>
                    <a:pt x="720870" y="1198326"/>
                  </a:lnTo>
                  <a:lnTo>
                    <a:pt x="772892" y="1193670"/>
                  </a:lnTo>
                  <a:lnTo>
                    <a:pt x="824798" y="1189679"/>
                  </a:lnTo>
                  <a:lnTo>
                    <a:pt x="876608" y="1186351"/>
                  </a:lnTo>
                  <a:lnTo>
                    <a:pt x="928341" y="1183687"/>
                  </a:lnTo>
                  <a:lnTo>
                    <a:pt x="980013" y="1181685"/>
                  </a:lnTo>
                  <a:lnTo>
                    <a:pt x="1031645" y="1180346"/>
                  </a:lnTo>
                  <a:lnTo>
                    <a:pt x="1083255" y="1179669"/>
                  </a:lnTo>
                  <a:lnTo>
                    <a:pt x="1134860" y="1179652"/>
                  </a:lnTo>
                  <a:lnTo>
                    <a:pt x="1186480" y="1180296"/>
                  </a:lnTo>
                  <a:lnTo>
                    <a:pt x="1238132" y="1181600"/>
                  </a:lnTo>
                  <a:lnTo>
                    <a:pt x="1289837" y="1183563"/>
                  </a:lnTo>
                  <a:lnTo>
                    <a:pt x="1341611" y="1186185"/>
                  </a:lnTo>
                  <a:lnTo>
                    <a:pt x="1393474" y="1189464"/>
                  </a:lnTo>
                  <a:lnTo>
                    <a:pt x="1445443" y="1193402"/>
                  </a:lnTo>
                  <a:lnTo>
                    <a:pt x="1497538" y="1197996"/>
                  </a:lnTo>
                  <a:lnTo>
                    <a:pt x="1546976" y="1198420"/>
                  </a:lnTo>
                  <a:lnTo>
                    <a:pt x="2147334" y="1198491"/>
                  </a:lnTo>
                  <a:lnTo>
                    <a:pt x="2199100" y="1190765"/>
                  </a:lnTo>
                  <a:lnTo>
                    <a:pt x="2250948" y="1184068"/>
                  </a:lnTo>
                  <a:lnTo>
                    <a:pt x="2302861" y="1178402"/>
                  </a:lnTo>
                  <a:lnTo>
                    <a:pt x="2354819" y="1173765"/>
                  </a:lnTo>
                  <a:lnTo>
                    <a:pt x="2406805" y="1170158"/>
                  </a:lnTo>
                  <a:lnTo>
                    <a:pt x="2458799" y="1167580"/>
                  </a:lnTo>
                  <a:lnTo>
                    <a:pt x="2510785" y="1166032"/>
                  </a:lnTo>
                  <a:lnTo>
                    <a:pt x="2562743" y="1165513"/>
                  </a:lnTo>
                  <a:lnTo>
                    <a:pt x="2614655" y="1166022"/>
                  </a:lnTo>
                  <a:lnTo>
                    <a:pt x="2666503" y="1167561"/>
                  </a:lnTo>
                  <a:lnTo>
                    <a:pt x="2718268" y="1170128"/>
                  </a:lnTo>
                  <a:lnTo>
                    <a:pt x="2769931" y="1173724"/>
                  </a:lnTo>
                  <a:lnTo>
                    <a:pt x="2821476" y="1178348"/>
                  </a:lnTo>
                  <a:lnTo>
                    <a:pt x="2872882" y="1184001"/>
                  </a:lnTo>
                  <a:lnTo>
                    <a:pt x="2924133" y="1190681"/>
                  </a:lnTo>
                  <a:lnTo>
                    <a:pt x="2975209" y="1198390"/>
                  </a:lnTo>
                  <a:lnTo>
                    <a:pt x="3399833" y="1198491"/>
                  </a:lnTo>
                  <a:lnTo>
                    <a:pt x="3485254" y="1198987"/>
                  </a:lnTo>
                  <a:lnTo>
                    <a:pt x="3538514" y="1198562"/>
                  </a:lnTo>
                  <a:lnTo>
                    <a:pt x="3591744" y="1202113"/>
                  </a:lnTo>
                  <a:lnTo>
                    <a:pt x="3645007" y="1208175"/>
                  </a:lnTo>
                  <a:lnTo>
                    <a:pt x="3698366" y="1215282"/>
                  </a:lnTo>
                  <a:lnTo>
                    <a:pt x="3751884" y="1221970"/>
                  </a:lnTo>
                  <a:lnTo>
                    <a:pt x="3805624" y="1226771"/>
                  </a:lnTo>
                  <a:lnTo>
                    <a:pt x="3859650" y="1228222"/>
                  </a:lnTo>
                  <a:lnTo>
                    <a:pt x="3879835" y="1226317"/>
                  </a:lnTo>
                  <a:lnTo>
                    <a:pt x="3915744" y="1209982"/>
                  </a:lnTo>
                  <a:lnTo>
                    <a:pt x="3944200" y="1152295"/>
                  </a:lnTo>
                  <a:lnTo>
                    <a:pt x="3952517" y="1107022"/>
                  </a:lnTo>
                  <a:lnTo>
                    <a:pt x="3956421" y="1060772"/>
                  </a:lnTo>
                  <a:lnTo>
                    <a:pt x="3956801" y="1013757"/>
                  </a:lnTo>
                  <a:lnTo>
                    <a:pt x="3954549" y="966187"/>
                  </a:lnTo>
                  <a:lnTo>
                    <a:pt x="3950555" y="918272"/>
                  </a:lnTo>
                  <a:lnTo>
                    <a:pt x="3940904" y="822250"/>
                  </a:lnTo>
                  <a:lnTo>
                    <a:pt x="3937028" y="774563"/>
                  </a:lnTo>
                  <a:lnTo>
                    <a:pt x="3934973" y="727372"/>
                  </a:lnTo>
                  <a:lnTo>
                    <a:pt x="3935630" y="680889"/>
                  </a:lnTo>
                  <a:lnTo>
                    <a:pt x="3939888" y="635322"/>
                  </a:lnTo>
                  <a:lnTo>
                    <a:pt x="3941528" y="614077"/>
                  </a:lnTo>
                  <a:lnTo>
                    <a:pt x="3947000" y="550296"/>
                  </a:lnTo>
                  <a:lnTo>
                    <a:pt x="3953963" y="481631"/>
                  </a:lnTo>
                  <a:lnTo>
                    <a:pt x="3965941" y="376642"/>
                  </a:lnTo>
                  <a:lnTo>
                    <a:pt x="3969190" y="334057"/>
                  </a:lnTo>
                  <a:lnTo>
                    <a:pt x="3969434" y="293905"/>
                  </a:lnTo>
                  <a:lnTo>
                    <a:pt x="3965791" y="253055"/>
                  </a:lnTo>
                  <a:lnTo>
                    <a:pt x="3957378" y="208376"/>
                  </a:lnTo>
                  <a:lnTo>
                    <a:pt x="3943310" y="156740"/>
                  </a:lnTo>
                  <a:lnTo>
                    <a:pt x="3922705" y="95014"/>
                  </a:lnTo>
                  <a:lnTo>
                    <a:pt x="3899456" y="54303"/>
                  </a:lnTo>
                  <a:lnTo>
                    <a:pt x="3868034" y="28935"/>
                  </a:lnTo>
                  <a:lnTo>
                    <a:pt x="3830307" y="15709"/>
                  </a:lnTo>
                  <a:lnTo>
                    <a:pt x="3788144" y="11424"/>
                  </a:lnTo>
                  <a:lnTo>
                    <a:pt x="3743412" y="12878"/>
                  </a:lnTo>
                  <a:lnTo>
                    <a:pt x="3697979" y="16870"/>
                  </a:lnTo>
                  <a:lnTo>
                    <a:pt x="3653713" y="20199"/>
                  </a:lnTo>
                  <a:lnTo>
                    <a:pt x="3612482" y="19665"/>
                  </a:lnTo>
                  <a:lnTo>
                    <a:pt x="2986499" y="19677"/>
                  </a:lnTo>
                  <a:lnTo>
                    <a:pt x="2883448" y="13462"/>
                  </a:lnTo>
                  <a:lnTo>
                    <a:pt x="2831808" y="10733"/>
                  </a:lnTo>
                  <a:lnTo>
                    <a:pt x="2780115" y="8302"/>
                  </a:lnTo>
                  <a:lnTo>
                    <a:pt x="2728390" y="6203"/>
                  </a:lnTo>
                  <a:lnTo>
                    <a:pt x="2676649" y="4470"/>
                  </a:lnTo>
                  <a:lnTo>
                    <a:pt x="2624911" y="3137"/>
                  </a:lnTo>
                  <a:lnTo>
                    <a:pt x="2573196" y="2238"/>
                  </a:lnTo>
                  <a:lnTo>
                    <a:pt x="2521521" y="1808"/>
                  </a:lnTo>
                  <a:lnTo>
                    <a:pt x="2469904" y="1880"/>
                  </a:lnTo>
                  <a:lnTo>
                    <a:pt x="2418365" y="2488"/>
                  </a:lnTo>
                  <a:lnTo>
                    <a:pt x="2366922" y="3666"/>
                  </a:lnTo>
                  <a:lnTo>
                    <a:pt x="2315593" y="5449"/>
                  </a:lnTo>
                  <a:lnTo>
                    <a:pt x="2264396" y="7871"/>
                  </a:lnTo>
                  <a:lnTo>
                    <a:pt x="2213351" y="10966"/>
                  </a:lnTo>
                  <a:lnTo>
                    <a:pt x="2162475" y="14767"/>
                  </a:lnTo>
                  <a:lnTo>
                    <a:pt x="2111787" y="19309"/>
                  </a:lnTo>
                  <a:lnTo>
                    <a:pt x="819371" y="19665"/>
                  </a:lnTo>
                  <a:lnTo>
                    <a:pt x="769203" y="20383"/>
                  </a:lnTo>
                  <a:lnTo>
                    <a:pt x="718783" y="19125"/>
                  </a:lnTo>
                  <a:lnTo>
                    <a:pt x="668224" y="16426"/>
                  </a:lnTo>
                  <a:lnTo>
                    <a:pt x="617638" y="12824"/>
                  </a:lnTo>
                  <a:lnTo>
                    <a:pt x="516832" y="5049"/>
                  </a:lnTo>
                  <a:lnTo>
                    <a:pt x="466837" y="1948"/>
                  </a:lnTo>
                  <a:lnTo>
                    <a:pt x="417264" y="86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8246601" y="1525252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4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87928" y="1654952"/>
              <a:ext cx="91697" cy="24700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483971" y="1628278"/>
              <a:ext cx="91697" cy="24700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907916" y="1531675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0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8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89" y="552275"/>
                  </a:lnTo>
                  <a:lnTo>
                    <a:pt x="72050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39" y="386980"/>
                  </a:lnTo>
                  <a:lnTo>
                    <a:pt x="132127" y="336865"/>
                  </a:lnTo>
                  <a:lnTo>
                    <a:pt x="144769" y="288765"/>
                  </a:lnTo>
                  <a:lnTo>
                    <a:pt x="167375" y="243945"/>
                  </a:lnTo>
                  <a:lnTo>
                    <a:pt x="203657" y="203669"/>
                  </a:lnTo>
                  <a:lnTo>
                    <a:pt x="238279" y="179962"/>
                  </a:lnTo>
                  <a:lnTo>
                    <a:pt x="276557" y="157663"/>
                  </a:lnTo>
                  <a:lnTo>
                    <a:pt x="314715" y="134851"/>
                  </a:lnTo>
                  <a:lnTo>
                    <a:pt x="348975" y="109602"/>
                  </a:lnTo>
                  <a:lnTo>
                    <a:pt x="375563" y="79992"/>
                  </a:lnTo>
                  <a:lnTo>
                    <a:pt x="390701" y="44099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9736" y="1815871"/>
              <a:ext cx="306650" cy="23849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259445" y="1645411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5" h="629919">
                  <a:moveTo>
                    <a:pt x="462343" y="629488"/>
                  </a:moveTo>
                  <a:lnTo>
                    <a:pt x="414020" y="611708"/>
                  </a:lnTo>
                  <a:lnTo>
                    <a:pt x="381076" y="585825"/>
                  </a:lnTo>
                  <a:lnTo>
                    <a:pt x="360692" y="553402"/>
                  </a:lnTo>
                  <a:lnTo>
                    <a:pt x="350075" y="516039"/>
                  </a:lnTo>
                  <a:lnTo>
                    <a:pt x="346379" y="475297"/>
                  </a:lnTo>
                  <a:lnTo>
                    <a:pt x="346824" y="432765"/>
                  </a:lnTo>
                  <a:lnTo>
                    <a:pt x="348564" y="390017"/>
                  </a:lnTo>
                  <a:lnTo>
                    <a:pt x="348818" y="348640"/>
                  </a:lnTo>
                  <a:lnTo>
                    <a:pt x="344741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44"/>
                  </a:lnTo>
                  <a:lnTo>
                    <a:pt x="170789" y="77558"/>
                  </a:lnTo>
                  <a:lnTo>
                    <a:pt x="149847" y="39662"/>
                  </a:lnTo>
                  <a:lnTo>
                    <a:pt x="141300" y="0"/>
                  </a:lnTo>
                  <a:lnTo>
                    <a:pt x="95923" y="2095"/>
                  </a:lnTo>
                  <a:lnTo>
                    <a:pt x="106959" y="44538"/>
                  </a:lnTo>
                  <a:lnTo>
                    <a:pt x="127266" y="82092"/>
                  </a:lnTo>
                  <a:lnTo>
                    <a:pt x="154368" y="116001"/>
                  </a:lnTo>
                  <a:lnTo>
                    <a:pt x="185813" y="147548"/>
                  </a:lnTo>
                  <a:lnTo>
                    <a:pt x="219163" y="178003"/>
                  </a:lnTo>
                  <a:lnTo>
                    <a:pt x="251968" y="208610"/>
                  </a:lnTo>
                  <a:lnTo>
                    <a:pt x="281749" y="240639"/>
                  </a:lnTo>
                  <a:lnTo>
                    <a:pt x="301561" y="268935"/>
                  </a:lnTo>
                  <a:lnTo>
                    <a:pt x="288823" y="271322"/>
                  </a:lnTo>
                  <a:lnTo>
                    <a:pt x="258241" y="278091"/>
                  </a:lnTo>
                  <a:lnTo>
                    <a:pt x="198310" y="299173"/>
                  </a:lnTo>
                  <a:lnTo>
                    <a:pt x="148221" y="335788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28" y="461581"/>
                  </a:lnTo>
                  <a:lnTo>
                    <a:pt x="81724" y="501357"/>
                  </a:lnTo>
                  <a:lnTo>
                    <a:pt x="29921" y="524675"/>
                  </a:lnTo>
                  <a:lnTo>
                    <a:pt x="0" y="527494"/>
                  </a:lnTo>
                  <a:lnTo>
                    <a:pt x="30492" y="526999"/>
                  </a:lnTo>
                  <a:lnTo>
                    <a:pt x="87122" y="506869"/>
                  </a:lnTo>
                  <a:lnTo>
                    <a:pt x="126961" y="465886"/>
                  </a:lnTo>
                  <a:lnTo>
                    <a:pt x="145554" y="390512"/>
                  </a:lnTo>
                  <a:lnTo>
                    <a:pt x="164553" y="356184"/>
                  </a:lnTo>
                  <a:lnTo>
                    <a:pt x="196354" y="332486"/>
                  </a:lnTo>
                  <a:lnTo>
                    <a:pt x="236728" y="317220"/>
                  </a:lnTo>
                  <a:lnTo>
                    <a:pt x="281495" y="308178"/>
                  </a:lnTo>
                  <a:lnTo>
                    <a:pt x="318249" y="304076"/>
                  </a:lnTo>
                  <a:lnTo>
                    <a:pt x="322478" y="314032"/>
                  </a:lnTo>
                  <a:lnTo>
                    <a:pt x="329920" y="357733"/>
                  </a:lnTo>
                  <a:lnTo>
                    <a:pt x="331304" y="403529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33" y="581367"/>
                  </a:lnTo>
                  <a:lnTo>
                    <a:pt x="411416" y="613575"/>
                  </a:lnTo>
                  <a:lnTo>
                    <a:pt x="435737" y="624116"/>
                  </a:lnTo>
                  <a:lnTo>
                    <a:pt x="462343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388831" y="2059552"/>
              <a:ext cx="115684" cy="147256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7912811" y="1525256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28" y="234492"/>
                  </a:lnTo>
                  <a:lnTo>
                    <a:pt x="64643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53" y="266560"/>
                  </a:lnTo>
                  <a:lnTo>
                    <a:pt x="69634" y="261772"/>
                  </a:lnTo>
                  <a:lnTo>
                    <a:pt x="104216" y="262966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394"/>
                  </a:moveTo>
                  <a:lnTo>
                    <a:pt x="1125893" y="316204"/>
                  </a:lnTo>
                  <a:lnTo>
                    <a:pt x="1093076" y="246761"/>
                  </a:lnTo>
                  <a:lnTo>
                    <a:pt x="1072705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61"/>
                  </a:lnTo>
                  <a:lnTo>
                    <a:pt x="1000594" y="71958"/>
                  </a:lnTo>
                  <a:lnTo>
                    <a:pt x="992555" y="36779"/>
                  </a:lnTo>
                  <a:lnTo>
                    <a:pt x="991577" y="1524"/>
                  </a:lnTo>
                  <a:lnTo>
                    <a:pt x="946175" y="0"/>
                  </a:lnTo>
                  <a:lnTo>
                    <a:pt x="959218" y="73012"/>
                  </a:lnTo>
                  <a:lnTo>
                    <a:pt x="975385" y="108254"/>
                  </a:lnTo>
                  <a:lnTo>
                    <a:pt x="995883" y="142887"/>
                  </a:lnTo>
                  <a:lnTo>
                    <a:pt x="1019124" y="177038"/>
                  </a:lnTo>
                  <a:lnTo>
                    <a:pt x="1067485" y="244551"/>
                  </a:lnTo>
                  <a:lnTo>
                    <a:pt x="1089444" y="278218"/>
                  </a:lnTo>
                  <a:lnTo>
                    <a:pt x="1107808" y="312026"/>
                  </a:lnTo>
                  <a:lnTo>
                    <a:pt x="1120990" y="346151"/>
                  </a:lnTo>
                  <a:lnTo>
                    <a:pt x="1127417" y="380733"/>
                  </a:lnTo>
                  <a:lnTo>
                    <a:pt x="1125486" y="415925"/>
                  </a:lnTo>
                  <a:lnTo>
                    <a:pt x="1113637" y="451891"/>
                  </a:lnTo>
                  <a:lnTo>
                    <a:pt x="1090269" y="488784"/>
                  </a:lnTo>
                  <a:lnTo>
                    <a:pt x="1116965" y="454380"/>
                  </a:lnTo>
                  <a:lnTo>
                    <a:pt x="1132344" y="419912"/>
                  </a:lnTo>
                  <a:lnTo>
                    <a:pt x="1137945" y="38539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23123" y="1654952"/>
              <a:ext cx="91697" cy="24700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8998741" y="1531675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099"/>
                  </a:lnTo>
                  <a:lnTo>
                    <a:pt x="15138" y="79992"/>
                  </a:lnTo>
                  <a:lnTo>
                    <a:pt x="41725" y="109602"/>
                  </a:lnTo>
                  <a:lnTo>
                    <a:pt x="75986" y="134851"/>
                  </a:lnTo>
                  <a:lnTo>
                    <a:pt x="114143" y="157663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6" y="552275"/>
                  </a:lnTo>
                  <a:lnTo>
                    <a:pt x="390714" y="547674"/>
                  </a:lnTo>
                  <a:lnTo>
                    <a:pt x="365794" y="551079"/>
                  </a:lnTo>
                  <a:lnTo>
                    <a:pt x="342090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20972" y="1757737"/>
              <a:ext cx="306651" cy="296627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6987522" y="548679"/>
            <a:ext cx="3592195" cy="99835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 marR="5080" algn="ctr">
              <a:lnSpc>
                <a:spcPts val="1900"/>
              </a:lnSpc>
              <a:spcBef>
                <a:spcPts val="180"/>
              </a:spcBef>
            </a:pPr>
            <a:r>
              <a:rPr sz="16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Autocue </a:t>
            </a:r>
            <a:r>
              <a:rPr sz="16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 a brand name now commonly used as a synonym for a teleprompter. It tells newsreaders what they need to say!</a:t>
            </a:r>
            <a:endParaRPr sz="1600" b="1" dirty="0">
              <a:latin typeface="Grammarsaurus" pitchFamily="2" charset="0"/>
              <a:cs typeface="Arial Black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651929" y="395479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77329" y="1983473"/>
            <a:ext cx="10837545" cy="614045"/>
          </a:xfrm>
          <a:custGeom>
            <a:avLst/>
            <a:gdLst/>
            <a:ahLst/>
            <a:cxnLst/>
            <a:rect l="l" t="t" r="r" b="b"/>
            <a:pathLst>
              <a:path w="10837545" h="614044">
                <a:moveTo>
                  <a:pt x="10837341" y="0"/>
                </a:moveTo>
                <a:lnTo>
                  <a:pt x="0" y="0"/>
                </a:lnTo>
                <a:lnTo>
                  <a:pt x="0" y="613537"/>
                </a:lnTo>
                <a:lnTo>
                  <a:pt x="10837341" y="613537"/>
                </a:lnTo>
                <a:lnTo>
                  <a:pt x="10837341" y="0"/>
                </a:lnTo>
                <a:close/>
              </a:path>
            </a:pathLst>
          </a:custGeom>
          <a:solidFill>
            <a:srgbClr val="F5F8D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7341" y="1983739"/>
            <a:ext cx="10837545" cy="503343"/>
          </a:xfrm>
          <a:prstGeom prst="rect">
            <a:avLst/>
          </a:prstGeom>
          <a:ln w="25400">
            <a:solidFill>
              <a:srgbClr val="0C0C0C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Here are today’s top stories…</a:t>
            </a:r>
            <a:endParaRPr sz="3000">
              <a:latin typeface="Grammarsaurus" pitchFamily="2" charset="0"/>
              <a:cs typeface="Arial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26529" y="2723758"/>
            <a:ext cx="11269696" cy="2030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934834" algn="l"/>
                <a:tab pos="853694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In the music world, a famous singer admitted to using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autotune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in their latest song.</a:t>
            </a:r>
            <a:endParaRPr sz="2000" dirty="0">
              <a:latin typeface="Grammarsaurus" pitchFamily="2" charset="0"/>
              <a:cs typeface="Arial"/>
            </a:endParaRPr>
          </a:p>
          <a:p>
            <a:pPr marL="38100" marR="46355">
              <a:lnSpc>
                <a:spcPct val="181800"/>
              </a:lnSpc>
              <a:tabLst>
                <a:tab pos="1876425" algn="l"/>
                <a:tab pos="3512185" algn="l"/>
                <a:tab pos="5136515" algn="l"/>
                <a:tab pos="669798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A fantastic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autosave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feature is being added to school computers to make life easier. An amazing phone update includes an </a:t>
            </a:r>
            <a:r>
              <a:rPr lang="en-US"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   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autodial</a:t>
            </a:r>
            <a:r>
              <a:rPr lang="en-US"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    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feature for emergencies.</a:t>
            </a:r>
            <a:endParaRPr sz="2000" dirty="0">
              <a:latin typeface="Grammarsaurus" pitchFamily="2" charset="0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2160"/>
              </a:spcBef>
              <a:tabLst>
                <a:tab pos="3968750" algn="l"/>
                <a:tab pos="5636895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A camera with a new type of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autofocus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is making photography easier!</a:t>
            </a:r>
            <a:endParaRPr sz="2000" dirty="0"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51929" y="345938"/>
            <a:ext cx="9726295" cy="889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Can you add another </a:t>
            </a:r>
            <a:r>
              <a:rPr sz="2500" b="1" dirty="0">
                <a:latin typeface="Grammarsaurus" pitchFamily="2" charset="0"/>
                <a:cs typeface="Arial Black"/>
              </a:rPr>
              <a:t>morpheme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to make these </a:t>
            </a:r>
            <a:r>
              <a:rPr sz="2500" b="1" dirty="0">
                <a:latin typeface="Grammarsaurus" pitchFamily="2" charset="0"/>
                <a:cs typeface="Arial Black"/>
              </a:rPr>
              <a:t>nouns plural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(more than one)?</a:t>
            </a:r>
          </a:p>
        </p:txBody>
      </p:sp>
      <p:sp>
        <p:nvSpPr>
          <p:cNvPr id="7" name="object 7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398"/>
                </a:lnTo>
                <a:lnTo>
                  <a:pt x="135421" y="298312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11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5" y="785879"/>
                </a:lnTo>
                <a:lnTo>
                  <a:pt x="450934" y="781634"/>
                </a:lnTo>
                <a:lnTo>
                  <a:pt x="451538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26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3"/>
                </a:lnTo>
                <a:lnTo>
                  <a:pt x="165339" y="661235"/>
                </a:lnTo>
                <a:lnTo>
                  <a:pt x="157649" y="649841"/>
                </a:lnTo>
                <a:lnTo>
                  <a:pt x="154828" y="635905"/>
                </a:lnTo>
                <a:lnTo>
                  <a:pt x="157649" y="621968"/>
                </a:lnTo>
                <a:lnTo>
                  <a:pt x="165339" y="610574"/>
                </a:lnTo>
                <a:lnTo>
                  <a:pt x="176736" y="602886"/>
                </a:lnTo>
                <a:lnTo>
                  <a:pt x="190680" y="600065"/>
                </a:lnTo>
                <a:lnTo>
                  <a:pt x="426316" y="600065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55"/>
                </a:lnTo>
                <a:lnTo>
                  <a:pt x="188331" y="320894"/>
                </a:lnTo>
                <a:lnTo>
                  <a:pt x="278208" y="252339"/>
                </a:lnTo>
                <a:lnTo>
                  <a:pt x="302488" y="243470"/>
                </a:lnTo>
                <a:lnTo>
                  <a:pt x="373434" y="243470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5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4" y="807329"/>
                </a:lnTo>
                <a:lnTo>
                  <a:pt x="447855" y="785879"/>
                </a:lnTo>
                <a:close/>
              </a:path>
              <a:path w="916940" h="877569">
                <a:moveTo>
                  <a:pt x="432294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5"/>
                </a:lnTo>
                <a:lnTo>
                  <a:pt x="432294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38" y="779262"/>
                </a:lnTo>
                <a:lnTo>
                  <a:pt x="459348" y="748617"/>
                </a:lnTo>
                <a:lnTo>
                  <a:pt x="916942" y="748617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17"/>
                </a:moveTo>
                <a:lnTo>
                  <a:pt x="459348" y="748617"/>
                </a:lnTo>
                <a:lnTo>
                  <a:pt x="496159" y="761881"/>
                </a:lnTo>
                <a:lnTo>
                  <a:pt x="534403" y="771551"/>
                </a:lnTo>
                <a:lnTo>
                  <a:pt x="53460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17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4" y="243470"/>
                </a:moveTo>
                <a:lnTo>
                  <a:pt x="302488" y="243470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4" y="243470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4"/>
                </a:lnTo>
                <a:lnTo>
                  <a:pt x="759934" y="312012"/>
                </a:lnTo>
                <a:lnTo>
                  <a:pt x="754171" y="320553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894"/>
                </a:lnTo>
                <a:lnTo>
                  <a:pt x="914829" y="320553"/>
                </a:lnTo>
                <a:lnTo>
                  <a:pt x="909066" y="312012"/>
                </a:lnTo>
                <a:lnTo>
                  <a:pt x="900520" y="306254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556197" y="2240466"/>
            <a:ext cx="1089660" cy="267970"/>
            <a:chOff x="1556197" y="2240466"/>
            <a:chExt cx="1089660" cy="267970"/>
          </a:xfrm>
        </p:grpSpPr>
        <p:sp>
          <p:nvSpPr>
            <p:cNvPr id="9" name="object 9"/>
            <p:cNvSpPr/>
            <p:nvPr/>
          </p:nvSpPr>
          <p:spPr>
            <a:xfrm>
              <a:off x="1556197" y="224046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2155" y="2306430"/>
              <a:ext cx="135953" cy="13595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377484" y="224046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43444" y="2306430"/>
              <a:ext cx="135953" cy="135953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4357399" y="2240466"/>
            <a:ext cx="267970" cy="267970"/>
            <a:chOff x="4357399" y="2240466"/>
            <a:chExt cx="267970" cy="267970"/>
          </a:xfrm>
        </p:grpSpPr>
        <p:sp>
          <p:nvSpPr>
            <p:cNvPr id="14" name="object 14"/>
            <p:cNvSpPr/>
            <p:nvPr/>
          </p:nvSpPr>
          <p:spPr>
            <a:xfrm>
              <a:off x="4357399" y="224046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23359" y="2306430"/>
              <a:ext cx="135953" cy="135953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4691380" y="1983161"/>
            <a:ext cx="6426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6000" b="1" baseline="-7638" dirty="0">
                <a:latin typeface="Grammarsaurus" pitchFamily="2" charset="0"/>
                <a:cs typeface="Arial"/>
              </a:rPr>
              <a:t>s </a:t>
            </a:r>
            <a:r>
              <a:rPr sz="2950" b="1" dirty="0">
                <a:latin typeface="Grammarsaurus" pitchFamily="2" charset="0"/>
                <a:cs typeface="Arial"/>
              </a:rPr>
              <a:t>=</a:t>
            </a:r>
            <a:endParaRPr sz="2950" dirty="0">
              <a:latin typeface="Grammarsaurus" pitchFamily="2" charset="0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556197" y="3171456"/>
            <a:ext cx="1089660" cy="267970"/>
            <a:chOff x="1556197" y="3171456"/>
            <a:chExt cx="1089660" cy="267970"/>
          </a:xfrm>
        </p:grpSpPr>
        <p:sp>
          <p:nvSpPr>
            <p:cNvPr id="18" name="object 18"/>
            <p:cNvSpPr/>
            <p:nvPr/>
          </p:nvSpPr>
          <p:spPr>
            <a:xfrm>
              <a:off x="1556197" y="317145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2155" y="3237420"/>
              <a:ext cx="135953" cy="13595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2377484" y="317145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3444" y="3237420"/>
              <a:ext cx="135953" cy="135953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659723" y="1779635"/>
            <a:ext cx="4119941" cy="18148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2700"/>
              </a:lnSpc>
              <a:spcBef>
                <a:spcPts val="100"/>
              </a:spcBef>
              <a:tabLst>
                <a:tab pos="1276350" algn="l"/>
                <a:tab pos="2097405" algn="l"/>
              </a:tabLst>
            </a:pP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aut	o	mobile aut</a:t>
            </a:r>
            <a:endParaRPr sz="4000" dirty="0">
              <a:latin typeface="Grammarsaurus" pitchFamily="2" charset="0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762893" y="3171456"/>
            <a:ext cx="267970" cy="267970"/>
            <a:chOff x="3762893" y="3171456"/>
            <a:chExt cx="267970" cy="267970"/>
          </a:xfrm>
        </p:grpSpPr>
        <p:sp>
          <p:nvSpPr>
            <p:cNvPr id="24" name="object 24"/>
            <p:cNvSpPr/>
            <p:nvPr/>
          </p:nvSpPr>
          <p:spPr>
            <a:xfrm>
              <a:off x="3762893" y="3171456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40" y="244339"/>
                  </a:lnTo>
                  <a:lnTo>
                    <a:pt x="49247" y="218633"/>
                  </a:lnTo>
                  <a:lnTo>
                    <a:pt x="23541" y="180540"/>
                  </a:lnTo>
                  <a:lnTo>
                    <a:pt x="14109" y="133946"/>
                  </a:lnTo>
                  <a:lnTo>
                    <a:pt x="23541" y="87345"/>
                  </a:lnTo>
                  <a:lnTo>
                    <a:pt x="49247" y="49249"/>
                  </a:lnTo>
                  <a:lnTo>
                    <a:pt x="87340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28853" y="3237420"/>
              <a:ext cx="135953" cy="135953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1556197" y="4102443"/>
            <a:ext cx="1089660" cy="267970"/>
            <a:chOff x="1556197" y="4102443"/>
            <a:chExt cx="1089660" cy="267970"/>
          </a:xfrm>
        </p:grpSpPr>
        <p:sp>
          <p:nvSpPr>
            <p:cNvPr id="27" name="object 27"/>
            <p:cNvSpPr/>
            <p:nvPr/>
          </p:nvSpPr>
          <p:spPr>
            <a:xfrm>
              <a:off x="1556197" y="410244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2155" y="4168406"/>
              <a:ext cx="135953" cy="13595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377484" y="410244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43444" y="4168406"/>
              <a:ext cx="135953" cy="135953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1931036" y="2611816"/>
            <a:ext cx="2763105" cy="1888979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820419" indent="-820419">
              <a:lnSpc>
                <a:spcPct val="100000"/>
              </a:lnSpc>
              <a:spcBef>
                <a:spcPts val="2630"/>
              </a:spcBef>
              <a:buChar char="o"/>
              <a:tabLst>
                <a:tab pos="820419" algn="l"/>
              </a:tabLst>
            </a:pPr>
            <a:r>
              <a:rPr sz="4000" b="1" dirty="0">
                <a:latin typeface="Grammarsaurus" pitchFamily="2" charset="0"/>
                <a:cs typeface="Arial"/>
              </a:rPr>
              <a:t>crat</a:t>
            </a:r>
            <a:endParaRPr sz="4000" dirty="0">
              <a:latin typeface="Grammarsaurus" pitchFamily="2" charset="0"/>
              <a:cs typeface="Arial"/>
            </a:endParaRPr>
          </a:p>
          <a:p>
            <a:pPr marL="820419" indent="-820419">
              <a:lnSpc>
                <a:spcPct val="100000"/>
              </a:lnSpc>
              <a:spcBef>
                <a:spcPts val="2530"/>
              </a:spcBef>
              <a:buChar char="o"/>
              <a:tabLst>
                <a:tab pos="820419" algn="l"/>
              </a:tabLst>
            </a:pPr>
            <a:r>
              <a:rPr sz="4000" b="1" dirty="0">
                <a:latin typeface="Grammarsaurus" pitchFamily="2" charset="0"/>
                <a:cs typeface="Arial"/>
              </a:rPr>
              <a:t>graph</a:t>
            </a:r>
            <a:endParaRPr sz="4000" dirty="0">
              <a:latin typeface="Grammarsaurus" pitchFamily="2" charset="0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4180158" y="4102443"/>
            <a:ext cx="267970" cy="267970"/>
            <a:chOff x="4180158" y="4102443"/>
            <a:chExt cx="267970" cy="267970"/>
          </a:xfrm>
        </p:grpSpPr>
        <p:sp>
          <p:nvSpPr>
            <p:cNvPr id="33" name="object 33"/>
            <p:cNvSpPr/>
            <p:nvPr/>
          </p:nvSpPr>
          <p:spPr>
            <a:xfrm>
              <a:off x="4180158" y="410244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4" name="object 3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6118" y="4168406"/>
              <a:ext cx="135953" cy="135953"/>
            </a:xfrm>
            <a:prstGeom prst="rect">
              <a:avLst/>
            </a:prstGeom>
          </p:spPr>
        </p:pic>
      </p:grpSp>
      <p:grpSp>
        <p:nvGrpSpPr>
          <p:cNvPr id="35" name="object 35"/>
          <p:cNvGrpSpPr/>
          <p:nvPr/>
        </p:nvGrpSpPr>
        <p:grpSpPr>
          <a:xfrm>
            <a:off x="1548996" y="5033429"/>
            <a:ext cx="1075055" cy="601345"/>
            <a:chOff x="1548996" y="5033429"/>
            <a:chExt cx="1075055" cy="601345"/>
          </a:xfrm>
        </p:grpSpPr>
        <p:sp>
          <p:nvSpPr>
            <p:cNvPr id="36" name="object 36"/>
            <p:cNvSpPr/>
            <p:nvPr/>
          </p:nvSpPr>
          <p:spPr>
            <a:xfrm>
              <a:off x="1548996" y="50334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7" name="object 3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4954" y="5099392"/>
              <a:ext cx="135953" cy="13595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2355884" y="50334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21843" y="5099392"/>
              <a:ext cx="135953" cy="13595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1727546" y="5325088"/>
              <a:ext cx="731520" cy="309880"/>
            </a:xfrm>
            <a:custGeom>
              <a:avLst/>
              <a:gdLst/>
              <a:ahLst/>
              <a:cxnLst/>
              <a:rect l="l" t="t" r="r" b="b"/>
              <a:pathLst>
                <a:path w="731519" h="309879">
                  <a:moveTo>
                    <a:pt x="81532" y="0"/>
                  </a:moveTo>
                  <a:lnTo>
                    <a:pt x="16992" y="16613"/>
                  </a:lnTo>
                  <a:lnTo>
                    <a:pt x="253" y="51258"/>
                  </a:lnTo>
                  <a:lnTo>
                    <a:pt x="0" y="57850"/>
                  </a:lnTo>
                  <a:lnTo>
                    <a:pt x="241" y="64860"/>
                  </a:lnTo>
                  <a:lnTo>
                    <a:pt x="7835" y="142901"/>
                  </a:lnTo>
                  <a:lnTo>
                    <a:pt x="8476" y="146081"/>
                  </a:lnTo>
                  <a:lnTo>
                    <a:pt x="9677" y="144521"/>
                  </a:lnTo>
                  <a:lnTo>
                    <a:pt x="10210" y="147766"/>
                  </a:lnTo>
                  <a:lnTo>
                    <a:pt x="9992" y="191260"/>
                  </a:lnTo>
                  <a:lnTo>
                    <a:pt x="10609" y="233651"/>
                  </a:lnTo>
                  <a:lnTo>
                    <a:pt x="26254" y="297093"/>
                  </a:lnTo>
                  <a:lnTo>
                    <a:pt x="47232" y="309133"/>
                  </a:lnTo>
                  <a:lnTo>
                    <a:pt x="80949" y="302045"/>
                  </a:lnTo>
                  <a:lnTo>
                    <a:pt x="132880" y="301893"/>
                  </a:lnTo>
                  <a:lnTo>
                    <a:pt x="168695" y="298355"/>
                  </a:lnTo>
                  <a:lnTo>
                    <a:pt x="204346" y="297168"/>
                  </a:lnTo>
                  <a:lnTo>
                    <a:pt x="240011" y="298324"/>
                  </a:lnTo>
                  <a:lnTo>
                    <a:pt x="275869" y="301817"/>
                  </a:lnTo>
                  <a:lnTo>
                    <a:pt x="395516" y="301944"/>
                  </a:lnTo>
                  <a:lnTo>
                    <a:pt x="433718" y="295707"/>
                  </a:lnTo>
                  <a:lnTo>
                    <a:pt x="472000" y="293625"/>
                  </a:lnTo>
                  <a:lnTo>
                    <a:pt x="510146" y="295696"/>
                  </a:lnTo>
                  <a:lnTo>
                    <a:pt x="547941" y="301918"/>
                  </a:lnTo>
                  <a:lnTo>
                    <a:pt x="626122" y="301944"/>
                  </a:lnTo>
                  <a:lnTo>
                    <a:pt x="659002" y="302557"/>
                  </a:lnTo>
                  <a:lnTo>
                    <a:pt x="693408" y="308221"/>
                  </a:lnTo>
                  <a:lnTo>
                    <a:pt x="710780" y="309437"/>
                  </a:lnTo>
                  <a:lnTo>
                    <a:pt x="715860" y="309564"/>
                  </a:lnTo>
                  <a:lnTo>
                    <a:pt x="720509" y="306516"/>
                  </a:lnTo>
                  <a:lnTo>
                    <a:pt x="723836" y="301410"/>
                  </a:lnTo>
                  <a:lnTo>
                    <a:pt x="728596" y="267221"/>
                  </a:lnTo>
                  <a:lnTo>
                    <a:pt x="727517" y="231293"/>
                  </a:lnTo>
                  <a:lnTo>
                    <a:pt x="725027" y="195061"/>
                  </a:lnTo>
                  <a:lnTo>
                    <a:pt x="725550" y="159958"/>
                  </a:lnTo>
                  <a:lnTo>
                    <a:pt x="729634" y="103672"/>
                  </a:lnTo>
                  <a:lnTo>
                    <a:pt x="731048" y="78919"/>
                  </a:lnTo>
                  <a:lnTo>
                    <a:pt x="729250" y="55270"/>
                  </a:lnTo>
                  <a:lnTo>
                    <a:pt x="722388" y="23737"/>
                  </a:lnTo>
                  <a:lnTo>
                    <a:pt x="712327" y="7083"/>
                  </a:lnTo>
                  <a:lnTo>
                    <a:pt x="697618" y="2671"/>
                  </a:lnTo>
                  <a:lnTo>
                    <a:pt x="681017" y="4046"/>
                  </a:lnTo>
                  <a:lnTo>
                    <a:pt x="665276" y="4751"/>
                  </a:lnTo>
                  <a:lnTo>
                    <a:pt x="550024" y="4751"/>
                  </a:lnTo>
                  <a:lnTo>
                    <a:pt x="509644" y="1744"/>
                  </a:lnTo>
                  <a:lnTo>
                    <a:pt x="469166" y="285"/>
                  </a:lnTo>
                  <a:lnTo>
                    <a:pt x="428855" y="1034"/>
                  </a:lnTo>
                  <a:lnTo>
                    <a:pt x="388975" y="4649"/>
                  </a:lnTo>
                  <a:lnTo>
                    <a:pt x="151015" y="4751"/>
                  </a:lnTo>
                  <a:lnTo>
                    <a:pt x="116199" y="3266"/>
                  </a:lnTo>
                  <a:lnTo>
                    <a:pt x="8153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3288951" y="5033429"/>
            <a:ext cx="1075055" cy="601345"/>
            <a:chOff x="3288951" y="5033429"/>
            <a:chExt cx="1075055" cy="601345"/>
          </a:xfrm>
        </p:grpSpPr>
        <p:sp>
          <p:nvSpPr>
            <p:cNvPr id="42" name="object 42"/>
            <p:cNvSpPr/>
            <p:nvPr/>
          </p:nvSpPr>
          <p:spPr>
            <a:xfrm>
              <a:off x="4095840" y="50334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3" name="object 4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61800" y="5099392"/>
              <a:ext cx="135953" cy="135953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3288951" y="50334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5" name="object 4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54910" y="5099392"/>
              <a:ext cx="135953" cy="13595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463245" y="5325088"/>
              <a:ext cx="731520" cy="309880"/>
            </a:xfrm>
            <a:custGeom>
              <a:avLst/>
              <a:gdLst/>
              <a:ahLst/>
              <a:cxnLst/>
              <a:rect l="l" t="t" r="r" b="b"/>
              <a:pathLst>
                <a:path w="731520" h="309879">
                  <a:moveTo>
                    <a:pt x="81532" y="0"/>
                  </a:moveTo>
                  <a:lnTo>
                    <a:pt x="16992" y="16613"/>
                  </a:lnTo>
                  <a:lnTo>
                    <a:pt x="253" y="51258"/>
                  </a:lnTo>
                  <a:lnTo>
                    <a:pt x="0" y="57850"/>
                  </a:lnTo>
                  <a:lnTo>
                    <a:pt x="241" y="64860"/>
                  </a:lnTo>
                  <a:lnTo>
                    <a:pt x="7835" y="142901"/>
                  </a:lnTo>
                  <a:lnTo>
                    <a:pt x="8471" y="146081"/>
                  </a:lnTo>
                  <a:lnTo>
                    <a:pt x="9675" y="144521"/>
                  </a:lnTo>
                  <a:lnTo>
                    <a:pt x="10210" y="147766"/>
                  </a:lnTo>
                  <a:lnTo>
                    <a:pt x="9992" y="191260"/>
                  </a:lnTo>
                  <a:lnTo>
                    <a:pt x="10609" y="233651"/>
                  </a:lnTo>
                  <a:lnTo>
                    <a:pt x="26254" y="297093"/>
                  </a:lnTo>
                  <a:lnTo>
                    <a:pt x="47232" y="309133"/>
                  </a:lnTo>
                  <a:lnTo>
                    <a:pt x="80949" y="302045"/>
                  </a:lnTo>
                  <a:lnTo>
                    <a:pt x="132880" y="301893"/>
                  </a:lnTo>
                  <a:lnTo>
                    <a:pt x="168695" y="298355"/>
                  </a:lnTo>
                  <a:lnTo>
                    <a:pt x="204346" y="297168"/>
                  </a:lnTo>
                  <a:lnTo>
                    <a:pt x="240011" y="298324"/>
                  </a:lnTo>
                  <a:lnTo>
                    <a:pt x="275869" y="301817"/>
                  </a:lnTo>
                  <a:lnTo>
                    <a:pt x="395516" y="301944"/>
                  </a:lnTo>
                  <a:lnTo>
                    <a:pt x="433718" y="295707"/>
                  </a:lnTo>
                  <a:lnTo>
                    <a:pt x="472000" y="293625"/>
                  </a:lnTo>
                  <a:lnTo>
                    <a:pt x="510146" y="295696"/>
                  </a:lnTo>
                  <a:lnTo>
                    <a:pt x="547941" y="301918"/>
                  </a:lnTo>
                  <a:lnTo>
                    <a:pt x="626122" y="301944"/>
                  </a:lnTo>
                  <a:lnTo>
                    <a:pt x="659002" y="302557"/>
                  </a:lnTo>
                  <a:lnTo>
                    <a:pt x="693408" y="308221"/>
                  </a:lnTo>
                  <a:lnTo>
                    <a:pt x="710780" y="309437"/>
                  </a:lnTo>
                  <a:lnTo>
                    <a:pt x="715860" y="309564"/>
                  </a:lnTo>
                  <a:lnTo>
                    <a:pt x="720509" y="306516"/>
                  </a:lnTo>
                  <a:lnTo>
                    <a:pt x="723836" y="301410"/>
                  </a:lnTo>
                  <a:lnTo>
                    <a:pt x="728596" y="267221"/>
                  </a:lnTo>
                  <a:lnTo>
                    <a:pt x="727517" y="231293"/>
                  </a:lnTo>
                  <a:lnTo>
                    <a:pt x="725027" y="195061"/>
                  </a:lnTo>
                  <a:lnTo>
                    <a:pt x="725550" y="159958"/>
                  </a:lnTo>
                  <a:lnTo>
                    <a:pt x="729634" y="103672"/>
                  </a:lnTo>
                  <a:lnTo>
                    <a:pt x="731048" y="78919"/>
                  </a:lnTo>
                  <a:lnTo>
                    <a:pt x="729250" y="55270"/>
                  </a:lnTo>
                  <a:lnTo>
                    <a:pt x="722388" y="23737"/>
                  </a:lnTo>
                  <a:lnTo>
                    <a:pt x="712321" y="7083"/>
                  </a:lnTo>
                  <a:lnTo>
                    <a:pt x="697614" y="2671"/>
                  </a:lnTo>
                  <a:lnTo>
                    <a:pt x="681015" y="4046"/>
                  </a:lnTo>
                  <a:lnTo>
                    <a:pt x="665276" y="4751"/>
                  </a:lnTo>
                  <a:lnTo>
                    <a:pt x="550024" y="4751"/>
                  </a:lnTo>
                  <a:lnTo>
                    <a:pt x="509638" y="1744"/>
                  </a:lnTo>
                  <a:lnTo>
                    <a:pt x="469161" y="285"/>
                  </a:lnTo>
                  <a:lnTo>
                    <a:pt x="428853" y="1034"/>
                  </a:lnTo>
                  <a:lnTo>
                    <a:pt x="388975" y="4649"/>
                  </a:lnTo>
                  <a:lnTo>
                    <a:pt x="151015" y="4751"/>
                  </a:lnTo>
                  <a:lnTo>
                    <a:pt x="116199" y="3266"/>
                  </a:lnTo>
                  <a:lnTo>
                    <a:pt x="8153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659723" y="3627315"/>
            <a:ext cx="1515773" cy="18148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970" indent="-635">
              <a:lnSpc>
                <a:spcPct val="1527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aut aut</a:t>
            </a:r>
            <a:endParaRPr sz="4000" dirty="0">
              <a:latin typeface="Grammarsaurus" pitchFamily="2" charset="0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5884113" y="5033429"/>
            <a:ext cx="267970" cy="267970"/>
            <a:chOff x="5884113" y="5033429"/>
            <a:chExt cx="267970" cy="267970"/>
          </a:xfrm>
        </p:grpSpPr>
        <p:sp>
          <p:nvSpPr>
            <p:cNvPr id="49" name="object 49"/>
            <p:cNvSpPr/>
            <p:nvPr/>
          </p:nvSpPr>
          <p:spPr>
            <a:xfrm>
              <a:off x="5884113" y="50334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0" name="object 5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50073" y="5099392"/>
              <a:ext cx="135953" cy="135953"/>
            </a:xfrm>
            <a:prstGeom prst="rect">
              <a:avLst/>
            </a:prstGeom>
          </p:spPr>
        </p:pic>
      </p:grpSp>
      <p:grpSp>
        <p:nvGrpSpPr>
          <p:cNvPr id="51" name="object 51"/>
          <p:cNvGrpSpPr/>
          <p:nvPr/>
        </p:nvGrpSpPr>
        <p:grpSpPr>
          <a:xfrm>
            <a:off x="6687950" y="5033429"/>
            <a:ext cx="267970" cy="267970"/>
            <a:chOff x="6687950" y="5033429"/>
            <a:chExt cx="267970" cy="267970"/>
          </a:xfrm>
        </p:grpSpPr>
        <p:sp>
          <p:nvSpPr>
            <p:cNvPr id="52" name="object 52"/>
            <p:cNvSpPr/>
            <p:nvPr/>
          </p:nvSpPr>
          <p:spPr>
            <a:xfrm>
              <a:off x="6687950" y="50334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3" name="object 5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53910" y="5099392"/>
              <a:ext cx="135953" cy="135953"/>
            </a:xfrm>
            <a:prstGeom prst="rect">
              <a:avLst/>
            </a:prstGeom>
          </p:spPr>
        </p:pic>
      </p:grpSp>
      <p:grpSp>
        <p:nvGrpSpPr>
          <p:cNvPr id="141" name="object 141"/>
          <p:cNvGrpSpPr/>
          <p:nvPr/>
        </p:nvGrpSpPr>
        <p:grpSpPr>
          <a:xfrm>
            <a:off x="8785218" y="4744987"/>
            <a:ext cx="2742565" cy="2113280"/>
            <a:chOff x="8785218" y="4744987"/>
            <a:chExt cx="2742565" cy="2113280"/>
          </a:xfrm>
        </p:grpSpPr>
        <p:sp>
          <p:nvSpPr>
            <p:cNvPr id="142" name="object 142"/>
            <p:cNvSpPr/>
            <p:nvPr/>
          </p:nvSpPr>
          <p:spPr>
            <a:xfrm>
              <a:off x="8785218" y="4744987"/>
              <a:ext cx="2742565" cy="1401445"/>
            </a:xfrm>
            <a:custGeom>
              <a:avLst/>
              <a:gdLst/>
              <a:ahLst/>
              <a:cxnLst/>
              <a:rect l="l" t="t" r="r" b="b"/>
              <a:pathLst>
                <a:path w="2742565" h="1401445">
                  <a:moveTo>
                    <a:pt x="282039" y="0"/>
                  </a:moveTo>
                  <a:lnTo>
                    <a:pt x="236058" y="1106"/>
                  </a:lnTo>
                  <a:lnTo>
                    <a:pt x="190986" y="7733"/>
                  </a:lnTo>
                  <a:lnTo>
                    <a:pt x="147017" y="21431"/>
                  </a:lnTo>
                  <a:lnTo>
                    <a:pt x="104348" y="43749"/>
                  </a:lnTo>
                  <a:lnTo>
                    <a:pt x="63176" y="76237"/>
                  </a:lnTo>
                  <a:lnTo>
                    <a:pt x="23500" y="131423"/>
                  </a:lnTo>
                  <a:lnTo>
                    <a:pt x="4007" y="205536"/>
                  </a:lnTo>
                  <a:lnTo>
                    <a:pt x="464" y="248398"/>
                  </a:lnTo>
                  <a:lnTo>
                    <a:pt x="0" y="271072"/>
                  </a:lnTo>
                  <a:lnTo>
                    <a:pt x="311" y="294499"/>
                  </a:lnTo>
                  <a:lnTo>
                    <a:pt x="8021" y="395682"/>
                  </a:lnTo>
                  <a:lnTo>
                    <a:pt x="28810" y="647585"/>
                  </a:lnTo>
                  <a:lnTo>
                    <a:pt x="31213" y="661948"/>
                  </a:lnTo>
                  <a:lnTo>
                    <a:pt x="35736" y="654884"/>
                  </a:lnTo>
                  <a:lnTo>
                    <a:pt x="37738" y="669568"/>
                  </a:lnTo>
                  <a:lnTo>
                    <a:pt x="37851" y="718115"/>
                  </a:lnTo>
                  <a:lnTo>
                    <a:pt x="36771" y="915550"/>
                  </a:lnTo>
                  <a:lnTo>
                    <a:pt x="36990" y="964128"/>
                  </a:lnTo>
                  <a:lnTo>
                    <a:pt x="37753" y="1011757"/>
                  </a:lnTo>
                  <a:lnTo>
                    <a:pt x="39236" y="1058118"/>
                  </a:lnTo>
                  <a:lnTo>
                    <a:pt x="41612" y="1102893"/>
                  </a:lnTo>
                  <a:lnTo>
                    <a:pt x="45057" y="1145763"/>
                  </a:lnTo>
                  <a:lnTo>
                    <a:pt x="49743" y="1186409"/>
                  </a:lnTo>
                  <a:lnTo>
                    <a:pt x="55847" y="1224514"/>
                  </a:lnTo>
                  <a:lnTo>
                    <a:pt x="73003" y="1291824"/>
                  </a:lnTo>
                  <a:lnTo>
                    <a:pt x="97920" y="1345143"/>
                  </a:lnTo>
                  <a:lnTo>
                    <a:pt x="131995" y="1381925"/>
                  </a:lnTo>
                  <a:lnTo>
                    <a:pt x="176622" y="1399621"/>
                  </a:lnTo>
                  <a:lnTo>
                    <a:pt x="203329" y="1400515"/>
                  </a:lnTo>
                  <a:lnTo>
                    <a:pt x="233198" y="1395682"/>
                  </a:lnTo>
                  <a:lnTo>
                    <a:pt x="266402" y="1384803"/>
                  </a:lnTo>
                  <a:lnTo>
                    <a:pt x="303118" y="1367560"/>
                  </a:lnTo>
                  <a:lnTo>
                    <a:pt x="316740" y="1367330"/>
                  </a:lnTo>
                  <a:lnTo>
                    <a:pt x="497948" y="1366900"/>
                  </a:lnTo>
                  <a:lnTo>
                    <a:pt x="546930" y="1359843"/>
                  </a:lnTo>
                  <a:lnTo>
                    <a:pt x="595772" y="1354196"/>
                  </a:lnTo>
                  <a:lnTo>
                    <a:pt x="644508" y="1349957"/>
                  </a:lnTo>
                  <a:lnTo>
                    <a:pt x="693169" y="1347124"/>
                  </a:lnTo>
                  <a:lnTo>
                    <a:pt x="741788" y="1345695"/>
                  </a:lnTo>
                  <a:lnTo>
                    <a:pt x="790397" y="1345669"/>
                  </a:lnTo>
                  <a:lnTo>
                    <a:pt x="839029" y="1347044"/>
                  </a:lnTo>
                  <a:lnTo>
                    <a:pt x="887716" y="1349818"/>
                  </a:lnTo>
                  <a:lnTo>
                    <a:pt x="936491" y="1353990"/>
                  </a:lnTo>
                  <a:lnTo>
                    <a:pt x="985386" y="1359557"/>
                  </a:lnTo>
                  <a:lnTo>
                    <a:pt x="1034434" y="1366519"/>
                  </a:lnTo>
                  <a:lnTo>
                    <a:pt x="1068591" y="1367005"/>
                  </a:lnTo>
                  <a:lnTo>
                    <a:pt x="1483290" y="1367090"/>
                  </a:lnTo>
                  <a:lnTo>
                    <a:pt x="1530982" y="1355603"/>
                  </a:lnTo>
                  <a:lnTo>
                    <a:pt x="1578767" y="1346204"/>
                  </a:lnTo>
                  <a:lnTo>
                    <a:pt x="1626616" y="1338892"/>
                  </a:lnTo>
                  <a:lnTo>
                    <a:pt x="1674498" y="1333668"/>
                  </a:lnTo>
                  <a:lnTo>
                    <a:pt x="1722384" y="1330530"/>
                  </a:lnTo>
                  <a:lnTo>
                    <a:pt x="1770244" y="1329479"/>
                  </a:lnTo>
                  <a:lnTo>
                    <a:pt x="1818047" y="1330514"/>
                  </a:lnTo>
                  <a:lnTo>
                    <a:pt x="1865763" y="1333635"/>
                  </a:lnTo>
                  <a:lnTo>
                    <a:pt x="1913362" y="1338840"/>
                  </a:lnTo>
                  <a:lnTo>
                    <a:pt x="1960815" y="1346131"/>
                  </a:lnTo>
                  <a:lnTo>
                    <a:pt x="2008090" y="1355505"/>
                  </a:lnTo>
                  <a:lnTo>
                    <a:pt x="2055159" y="1366963"/>
                  </a:lnTo>
                  <a:lnTo>
                    <a:pt x="2363655" y="1367126"/>
                  </a:lnTo>
                  <a:lnTo>
                    <a:pt x="2458979" y="1368335"/>
                  </a:lnTo>
                  <a:lnTo>
                    <a:pt x="2510466" y="1376601"/>
                  </a:lnTo>
                  <a:lnTo>
                    <a:pt x="2562066" y="1387859"/>
                  </a:lnTo>
                  <a:lnTo>
                    <a:pt x="2613901" y="1397521"/>
                  </a:lnTo>
                  <a:lnTo>
                    <a:pt x="2666092" y="1400999"/>
                  </a:lnTo>
                  <a:lnTo>
                    <a:pt x="2680038" y="1398823"/>
                  </a:lnTo>
                  <a:lnTo>
                    <a:pt x="2693058" y="1391732"/>
                  </a:lnTo>
                  <a:lnTo>
                    <a:pt x="2723912" y="1318320"/>
                  </a:lnTo>
                  <a:lnTo>
                    <a:pt x="2729573" y="1270782"/>
                  </a:lnTo>
                  <a:lnTo>
                    <a:pt x="2732556" y="1222265"/>
                  </a:lnTo>
                  <a:lnTo>
                    <a:pt x="2733344" y="1172957"/>
                  </a:lnTo>
                  <a:lnTo>
                    <a:pt x="2732422" y="1123047"/>
                  </a:lnTo>
                  <a:lnTo>
                    <a:pt x="2730272" y="1072724"/>
                  </a:lnTo>
                  <a:lnTo>
                    <a:pt x="2721302" y="921161"/>
                  </a:lnTo>
                  <a:lnTo>
                    <a:pt x="2719083" y="871071"/>
                  </a:lnTo>
                  <a:lnTo>
                    <a:pt x="2718056" y="821512"/>
                  </a:lnTo>
                  <a:lnTo>
                    <a:pt x="2718706" y="772671"/>
                  </a:lnTo>
                  <a:lnTo>
                    <a:pt x="2721515" y="724737"/>
                  </a:lnTo>
                  <a:lnTo>
                    <a:pt x="2725123" y="652007"/>
                  </a:lnTo>
                  <a:lnTo>
                    <a:pt x="2730759" y="556599"/>
                  </a:lnTo>
                  <a:lnTo>
                    <a:pt x="2738527" y="445336"/>
                  </a:lnTo>
                  <a:lnTo>
                    <a:pt x="2741075" y="400015"/>
                  </a:lnTo>
                  <a:lnTo>
                    <a:pt x="2742140" y="358098"/>
                  </a:lnTo>
                  <a:lnTo>
                    <a:pt x="2741277" y="316981"/>
                  </a:lnTo>
                  <a:lnTo>
                    <a:pt x="2738042" y="274063"/>
                  </a:lnTo>
                  <a:lnTo>
                    <a:pt x="2731989" y="226740"/>
                  </a:lnTo>
                  <a:lnTo>
                    <a:pt x="2722675" y="172410"/>
                  </a:lnTo>
                  <a:lnTo>
                    <a:pt x="2709653" y="108470"/>
                  </a:lnTo>
                  <a:lnTo>
                    <a:pt x="2690808" y="56914"/>
                  </a:lnTo>
                  <a:lnTo>
                    <a:pt x="2664830" y="27533"/>
                  </a:lnTo>
                  <a:lnTo>
                    <a:pt x="2599180" y="13499"/>
                  </a:lnTo>
                  <a:lnTo>
                    <a:pt x="2563360" y="17945"/>
                  </a:lnTo>
                  <a:lnTo>
                    <a:pt x="2528114" y="22767"/>
                  </a:lnTo>
                  <a:lnTo>
                    <a:pt x="2495366" y="22516"/>
                  </a:lnTo>
                  <a:lnTo>
                    <a:pt x="2062957" y="22529"/>
                  </a:lnTo>
                  <a:lnTo>
                    <a:pt x="2012558" y="17396"/>
                  </a:lnTo>
                  <a:lnTo>
                    <a:pt x="1962047" y="12823"/>
                  </a:lnTo>
                  <a:lnTo>
                    <a:pt x="1911460" y="8919"/>
                  </a:lnTo>
                  <a:lnTo>
                    <a:pt x="1860834" y="5794"/>
                  </a:lnTo>
                  <a:lnTo>
                    <a:pt x="1810203" y="3560"/>
                  </a:lnTo>
                  <a:lnTo>
                    <a:pt x="1759606" y="2326"/>
                  </a:lnTo>
                  <a:lnTo>
                    <a:pt x="1709077" y="2203"/>
                  </a:lnTo>
                  <a:lnTo>
                    <a:pt x="1658654" y="3301"/>
                  </a:lnTo>
                  <a:lnTo>
                    <a:pt x="1608373" y="5730"/>
                  </a:lnTo>
                  <a:lnTo>
                    <a:pt x="1558269" y="9601"/>
                  </a:lnTo>
                  <a:lnTo>
                    <a:pt x="1508380" y="15024"/>
                  </a:lnTo>
                  <a:lnTo>
                    <a:pt x="1458741" y="22110"/>
                  </a:lnTo>
                  <a:lnTo>
                    <a:pt x="565995" y="22516"/>
                  </a:lnTo>
                  <a:lnTo>
                    <a:pt x="518689" y="23041"/>
                  </a:lnTo>
                  <a:lnTo>
                    <a:pt x="471114" y="19789"/>
                  </a:lnTo>
                  <a:lnTo>
                    <a:pt x="423465" y="14309"/>
                  </a:lnTo>
                  <a:lnTo>
                    <a:pt x="375938" y="8151"/>
                  </a:lnTo>
                  <a:lnTo>
                    <a:pt x="328731" y="2864"/>
                  </a:lnTo>
                  <a:lnTo>
                    <a:pt x="282039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3" name="object 143"/>
            <p:cNvSpPr/>
            <p:nvPr/>
          </p:nvSpPr>
          <p:spPr>
            <a:xfrm>
              <a:off x="9113685" y="5950889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54"/>
                  </a:moveTo>
                  <a:lnTo>
                    <a:pt x="472681" y="7772"/>
                  </a:lnTo>
                  <a:lnTo>
                    <a:pt x="419036" y="17907"/>
                  </a:lnTo>
                  <a:lnTo>
                    <a:pt x="422211" y="38036"/>
                  </a:lnTo>
                  <a:lnTo>
                    <a:pt x="419696" y="59055"/>
                  </a:lnTo>
                  <a:lnTo>
                    <a:pt x="400075" y="100368"/>
                  </a:lnTo>
                  <a:lnTo>
                    <a:pt x="370789" y="131292"/>
                  </a:lnTo>
                  <a:lnTo>
                    <a:pt x="334200" y="157111"/>
                  </a:lnTo>
                  <a:lnTo>
                    <a:pt x="294309" y="180936"/>
                  </a:lnTo>
                  <a:lnTo>
                    <a:pt x="255155" y="205917"/>
                  </a:lnTo>
                  <a:lnTo>
                    <a:pt x="220751" y="235153"/>
                  </a:lnTo>
                  <a:lnTo>
                    <a:pt x="184048" y="279844"/>
                  </a:lnTo>
                  <a:lnTo>
                    <a:pt x="157822" y="328891"/>
                  </a:lnTo>
                  <a:lnTo>
                    <a:pt x="142887" y="372605"/>
                  </a:lnTo>
                  <a:lnTo>
                    <a:pt x="136779" y="416979"/>
                  </a:lnTo>
                  <a:lnTo>
                    <a:pt x="135597" y="461594"/>
                  </a:lnTo>
                  <a:lnTo>
                    <a:pt x="135483" y="505980"/>
                  </a:lnTo>
                  <a:lnTo>
                    <a:pt x="132511" y="549719"/>
                  </a:lnTo>
                  <a:lnTo>
                    <a:pt x="122809" y="592366"/>
                  </a:lnTo>
                  <a:lnTo>
                    <a:pt x="102501" y="633463"/>
                  </a:lnTo>
                  <a:lnTo>
                    <a:pt x="58826" y="667715"/>
                  </a:lnTo>
                  <a:lnTo>
                    <a:pt x="30149" y="674624"/>
                  </a:lnTo>
                  <a:lnTo>
                    <a:pt x="0" y="670496"/>
                  </a:lnTo>
                  <a:lnTo>
                    <a:pt x="30238" y="676071"/>
                  </a:lnTo>
                  <a:lnTo>
                    <a:pt x="87185" y="656170"/>
                  </a:lnTo>
                  <a:lnTo>
                    <a:pt x="123837" y="613664"/>
                  </a:lnTo>
                  <a:lnTo>
                    <a:pt x="142557" y="563473"/>
                  </a:lnTo>
                  <a:lnTo>
                    <a:pt x="151282" y="486283"/>
                  </a:lnTo>
                  <a:lnTo>
                    <a:pt x="156692" y="435419"/>
                  </a:lnTo>
                  <a:lnTo>
                    <a:pt x="163995" y="397776"/>
                  </a:lnTo>
                  <a:lnTo>
                    <a:pt x="200977" y="407466"/>
                  </a:lnTo>
                  <a:lnTo>
                    <a:pt x="243255" y="426580"/>
                  </a:lnTo>
                  <a:lnTo>
                    <a:pt x="276174" y="451954"/>
                  </a:lnTo>
                  <a:lnTo>
                    <a:pt x="296570" y="483489"/>
                  </a:lnTo>
                  <a:lnTo>
                    <a:pt x="301269" y="521030"/>
                  </a:lnTo>
                  <a:lnTo>
                    <a:pt x="287108" y="564476"/>
                  </a:lnTo>
                  <a:lnTo>
                    <a:pt x="283375" y="587121"/>
                  </a:lnTo>
                  <a:lnTo>
                    <a:pt x="288734" y="609663"/>
                  </a:lnTo>
                  <a:lnTo>
                    <a:pt x="302717" y="628561"/>
                  </a:lnTo>
                  <a:lnTo>
                    <a:pt x="324878" y="640270"/>
                  </a:lnTo>
                  <a:lnTo>
                    <a:pt x="305371" y="626630"/>
                  </a:lnTo>
                  <a:lnTo>
                    <a:pt x="295160" y="608050"/>
                  </a:lnTo>
                  <a:lnTo>
                    <a:pt x="293611" y="587489"/>
                  </a:lnTo>
                  <a:lnTo>
                    <a:pt x="300101" y="567893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22"/>
                  </a:lnTo>
                  <a:lnTo>
                    <a:pt x="258114" y="392379"/>
                  </a:lnTo>
                  <a:lnTo>
                    <a:pt x="217512" y="369176"/>
                  </a:lnTo>
                  <a:lnTo>
                    <a:pt x="177431" y="353860"/>
                  </a:lnTo>
                  <a:lnTo>
                    <a:pt x="182740" y="338607"/>
                  </a:lnTo>
                  <a:lnTo>
                    <a:pt x="208597" y="294424"/>
                  </a:lnTo>
                  <a:lnTo>
                    <a:pt x="246456" y="254228"/>
                  </a:lnTo>
                  <a:lnTo>
                    <a:pt x="282778" y="228981"/>
                  </a:lnTo>
                  <a:lnTo>
                    <a:pt x="322922" y="205270"/>
                  </a:lnTo>
                  <a:lnTo>
                    <a:pt x="363829" y="181521"/>
                  </a:lnTo>
                  <a:lnTo>
                    <a:pt x="402437" y="156197"/>
                  </a:lnTo>
                  <a:lnTo>
                    <a:pt x="435686" y="127711"/>
                  </a:lnTo>
                  <a:lnTo>
                    <a:pt x="460514" y="94513"/>
                  </a:lnTo>
                  <a:lnTo>
                    <a:pt x="473875" y="55054"/>
                  </a:lnTo>
                  <a:close/>
                </a:path>
                <a:path w="2018665" h="676275">
                  <a:moveTo>
                    <a:pt x="641896" y="0"/>
                  </a:moveTo>
                  <a:lnTo>
                    <a:pt x="586955" y="1854"/>
                  </a:lnTo>
                  <a:lnTo>
                    <a:pt x="586651" y="36995"/>
                  </a:lnTo>
                  <a:lnTo>
                    <a:pt x="580339" y="72072"/>
                  </a:lnTo>
                  <a:lnTo>
                    <a:pt x="553796" y="142036"/>
                  </a:lnTo>
                  <a:lnTo>
                    <a:pt x="535647" y="176923"/>
                  </a:lnTo>
                  <a:lnTo>
                    <a:pt x="515620" y="211759"/>
                  </a:lnTo>
                  <a:lnTo>
                    <a:pt x="474065" y="281254"/>
                  </a:lnTo>
                  <a:lnTo>
                    <a:pt x="454621" y="315912"/>
                  </a:lnTo>
                  <a:lnTo>
                    <a:pt x="437438" y="350532"/>
                  </a:lnTo>
                  <a:lnTo>
                    <a:pt x="423557" y="385089"/>
                  </a:lnTo>
                  <a:lnTo>
                    <a:pt x="414007" y="419595"/>
                  </a:lnTo>
                  <a:lnTo>
                    <a:pt x="409829" y="454063"/>
                  </a:lnTo>
                  <a:lnTo>
                    <a:pt x="412051" y="488480"/>
                  </a:lnTo>
                  <a:lnTo>
                    <a:pt x="421728" y="522846"/>
                  </a:lnTo>
                  <a:lnTo>
                    <a:pt x="439864" y="557174"/>
                  </a:lnTo>
                  <a:lnTo>
                    <a:pt x="467525" y="591464"/>
                  </a:lnTo>
                  <a:lnTo>
                    <a:pt x="443166" y="554609"/>
                  </a:lnTo>
                  <a:lnTo>
                    <a:pt x="428498" y="518541"/>
                  </a:lnTo>
                  <a:lnTo>
                    <a:pt x="422427" y="483158"/>
                  </a:lnTo>
                  <a:lnTo>
                    <a:pt x="423900" y="448335"/>
                  </a:lnTo>
                  <a:lnTo>
                    <a:pt x="431838" y="413981"/>
                  </a:lnTo>
                  <a:lnTo>
                    <a:pt x="462826" y="346265"/>
                  </a:lnTo>
                  <a:lnTo>
                    <a:pt x="483743" y="312686"/>
                  </a:lnTo>
                  <a:lnTo>
                    <a:pt x="506844" y="279146"/>
                  </a:lnTo>
                  <a:lnTo>
                    <a:pt x="555332" y="211810"/>
                  </a:lnTo>
                  <a:lnTo>
                    <a:pt x="578561" y="177787"/>
                  </a:lnTo>
                  <a:lnTo>
                    <a:pt x="599706" y="143395"/>
                  </a:lnTo>
                  <a:lnTo>
                    <a:pt x="617677" y="108521"/>
                  </a:lnTo>
                  <a:lnTo>
                    <a:pt x="631405" y="73063"/>
                  </a:lnTo>
                  <a:lnTo>
                    <a:pt x="639838" y="36931"/>
                  </a:lnTo>
                  <a:lnTo>
                    <a:pt x="641896" y="0"/>
                  </a:lnTo>
                  <a:close/>
                </a:path>
                <a:path w="2018665" h="676275">
                  <a:moveTo>
                    <a:pt x="1054849" y="156946"/>
                  </a:moveTo>
                  <a:lnTo>
                    <a:pt x="999845" y="157518"/>
                  </a:lnTo>
                  <a:lnTo>
                    <a:pt x="1003668" y="196354"/>
                  </a:lnTo>
                  <a:lnTo>
                    <a:pt x="998664" y="230898"/>
                  </a:lnTo>
                  <a:lnTo>
                    <a:pt x="985608" y="264248"/>
                  </a:lnTo>
                  <a:lnTo>
                    <a:pt x="965301" y="299504"/>
                  </a:lnTo>
                  <a:lnTo>
                    <a:pt x="949299" y="337705"/>
                  </a:lnTo>
                  <a:lnTo>
                    <a:pt x="943876" y="378091"/>
                  </a:lnTo>
                  <a:lnTo>
                    <a:pt x="949553" y="418261"/>
                  </a:lnTo>
                  <a:lnTo>
                    <a:pt x="966812" y="455841"/>
                  </a:lnTo>
                  <a:lnTo>
                    <a:pt x="954570" y="407365"/>
                  </a:lnTo>
                  <a:lnTo>
                    <a:pt x="962075" y="363347"/>
                  </a:lnTo>
                  <a:lnTo>
                    <a:pt x="982992" y="321983"/>
                  </a:lnTo>
                  <a:lnTo>
                    <a:pt x="1039774" y="240118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63" y="176733"/>
                  </a:lnTo>
                  <a:lnTo>
                    <a:pt x="1054849" y="156946"/>
                  </a:lnTo>
                  <a:close/>
                </a:path>
                <a:path w="2018665" h="676275">
                  <a:moveTo>
                    <a:pt x="2018118" y="345821"/>
                  </a:moveTo>
                  <a:lnTo>
                    <a:pt x="2012708" y="305435"/>
                  </a:lnTo>
                  <a:lnTo>
                    <a:pt x="1996719" y="267220"/>
                  </a:lnTo>
                  <a:lnTo>
                    <a:pt x="1976399" y="231978"/>
                  </a:lnTo>
                  <a:lnTo>
                    <a:pt x="1963343" y="198615"/>
                  </a:lnTo>
                  <a:lnTo>
                    <a:pt x="1958327" y="164071"/>
                  </a:lnTo>
                  <a:lnTo>
                    <a:pt x="1962150" y="125234"/>
                  </a:lnTo>
                  <a:lnTo>
                    <a:pt x="1907159" y="124663"/>
                  </a:lnTo>
                  <a:lnTo>
                    <a:pt x="1910765" y="165112"/>
                  </a:lnTo>
                  <a:lnTo>
                    <a:pt x="1922221" y="207835"/>
                  </a:lnTo>
                  <a:lnTo>
                    <a:pt x="1979015" y="289712"/>
                  </a:lnTo>
                  <a:lnTo>
                    <a:pt x="1999932" y="331038"/>
                  </a:lnTo>
                  <a:lnTo>
                    <a:pt x="2007438" y="375056"/>
                  </a:lnTo>
                  <a:lnTo>
                    <a:pt x="1995208" y="423557"/>
                  </a:lnTo>
                  <a:lnTo>
                    <a:pt x="2012454" y="385991"/>
                  </a:lnTo>
                  <a:lnTo>
                    <a:pt x="2018118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4" name="object 1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67491" y="6388577"/>
              <a:ext cx="195795" cy="86055"/>
            </a:xfrm>
            <a:prstGeom prst="rect">
              <a:avLst/>
            </a:prstGeom>
          </p:spPr>
        </p:pic>
        <p:sp>
          <p:nvSpPr>
            <p:cNvPr id="145" name="object 145"/>
            <p:cNvSpPr/>
            <p:nvPr/>
          </p:nvSpPr>
          <p:spPr>
            <a:xfrm>
              <a:off x="9539071" y="6096279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73" y="761720"/>
                  </a:moveTo>
                  <a:lnTo>
                    <a:pt x="510146" y="744918"/>
                  </a:lnTo>
                  <a:lnTo>
                    <a:pt x="473697" y="721309"/>
                  </a:lnTo>
                  <a:lnTo>
                    <a:pt x="448246" y="691934"/>
                  </a:lnTo>
                  <a:lnTo>
                    <a:pt x="422922" y="620115"/>
                  </a:lnTo>
                  <a:lnTo>
                    <a:pt x="419303" y="579755"/>
                  </a:lnTo>
                  <a:lnTo>
                    <a:pt x="419239" y="537832"/>
                  </a:lnTo>
                  <a:lnTo>
                    <a:pt x="422300" y="453453"/>
                  </a:lnTo>
                  <a:lnTo>
                    <a:pt x="421690" y="413105"/>
                  </a:lnTo>
                  <a:lnTo>
                    <a:pt x="402272" y="330479"/>
                  </a:lnTo>
                  <a:lnTo>
                    <a:pt x="378688" y="289115"/>
                  </a:lnTo>
                  <a:lnTo>
                    <a:pt x="349110" y="250685"/>
                  </a:lnTo>
                  <a:lnTo>
                    <a:pt x="316217" y="214642"/>
                  </a:lnTo>
                  <a:lnTo>
                    <a:pt x="282727" y="180390"/>
                  </a:lnTo>
                  <a:lnTo>
                    <a:pt x="242087" y="137883"/>
                  </a:lnTo>
                  <a:lnTo>
                    <a:pt x="206667" y="93865"/>
                  </a:lnTo>
                  <a:lnTo>
                    <a:pt x="181343" y="47993"/>
                  </a:lnTo>
                  <a:lnTo>
                    <a:pt x="170992" y="0"/>
                  </a:lnTo>
                  <a:lnTo>
                    <a:pt x="116090" y="2540"/>
                  </a:lnTo>
                  <a:lnTo>
                    <a:pt x="126098" y="45046"/>
                  </a:lnTo>
                  <a:lnTo>
                    <a:pt x="143954" y="83413"/>
                  </a:lnTo>
                  <a:lnTo>
                    <a:pt x="168059" y="118452"/>
                  </a:lnTo>
                  <a:lnTo>
                    <a:pt x="196786" y="151015"/>
                  </a:lnTo>
                  <a:lnTo>
                    <a:pt x="228473" y="181940"/>
                  </a:lnTo>
                  <a:lnTo>
                    <a:pt x="294322" y="242227"/>
                  </a:lnTo>
                  <a:lnTo>
                    <a:pt x="325208" y="273265"/>
                  </a:lnTo>
                  <a:lnTo>
                    <a:pt x="352577" y="306006"/>
                  </a:lnTo>
                  <a:lnTo>
                    <a:pt x="364807" y="325462"/>
                  </a:lnTo>
                  <a:lnTo>
                    <a:pt x="349504" y="328333"/>
                  </a:lnTo>
                  <a:lnTo>
                    <a:pt x="312496" y="336511"/>
                  </a:lnTo>
                  <a:lnTo>
                    <a:pt x="275704" y="347319"/>
                  </a:lnTo>
                  <a:lnTo>
                    <a:pt x="239966" y="362026"/>
                  </a:lnTo>
                  <a:lnTo>
                    <a:pt x="179374" y="406349"/>
                  </a:lnTo>
                  <a:lnTo>
                    <a:pt x="149059" y="468503"/>
                  </a:lnTo>
                  <a:lnTo>
                    <a:pt x="144208" y="530313"/>
                  </a:lnTo>
                  <a:lnTo>
                    <a:pt x="137629" y="558558"/>
                  </a:lnTo>
                  <a:lnTo>
                    <a:pt x="98894" y="606679"/>
                  </a:lnTo>
                  <a:lnTo>
                    <a:pt x="36220" y="634898"/>
                  </a:lnTo>
                  <a:lnTo>
                    <a:pt x="0" y="638314"/>
                  </a:lnTo>
                  <a:lnTo>
                    <a:pt x="36906" y="637717"/>
                  </a:lnTo>
                  <a:lnTo>
                    <a:pt x="105435" y="613359"/>
                  </a:lnTo>
                  <a:lnTo>
                    <a:pt x="153644" y="563765"/>
                  </a:lnTo>
                  <a:lnTo>
                    <a:pt x="176123" y="472554"/>
                  </a:lnTo>
                  <a:lnTo>
                    <a:pt x="194081" y="436968"/>
                  </a:lnTo>
                  <a:lnTo>
                    <a:pt x="223367" y="410629"/>
                  </a:lnTo>
                  <a:lnTo>
                    <a:pt x="261048" y="391998"/>
                  </a:lnTo>
                  <a:lnTo>
                    <a:pt x="304190" y="379514"/>
                  </a:lnTo>
                  <a:lnTo>
                    <a:pt x="349821" y="371652"/>
                  </a:lnTo>
                  <a:lnTo>
                    <a:pt x="385381" y="367868"/>
                  </a:lnTo>
                  <a:lnTo>
                    <a:pt x="390232" y="379996"/>
                  </a:lnTo>
                  <a:lnTo>
                    <a:pt x="398538" y="425132"/>
                  </a:lnTo>
                  <a:lnTo>
                    <a:pt x="400850" y="472313"/>
                  </a:lnTo>
                  <a:lnTo>
                    <a:pt x="400812" y="520509"/>
                  </a:lnTo>
                  <a:lnTo>
                    <a:pt x="402082" y="568731"/>
                  </a:lnTo>
                  <a:lnTo>
                    <a:pt x="408305" y="615975"/>
                  </a:lnTo>
                  <a:lnTo>
                    <a:pt x="423125" y="661238"/>
                  </a:lnTo>
                  <a:lnTo>
                    <a:pt x="450202" y="703503"/>
                  </a:lnTo>
                  <a:lnTo>
                    <a:pt x="497852" y="742480"/>
                  </a:lnTo>
                  <a:lnTo>
                    <a:pt x="527291" y="755230"/>
                  </a:lnTo>
                  <a:lnTo>
                    <a:pt x="559473" y="76172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6" name="object 14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695641" y="6597430"/>
              <a:ext cx="139992" cy="178193"/>
            </a:xfrm>
            <a:prstGeom prst="rect">
              <a:avLst/>
            </a:prstGeom>
          </p:spPr>
        </p:pic>
        <p:sp>
          <p:nvSpPr>
            <p:cNvPr id="147" name="object 147"/>
            <p:cNvSpPr/>
            <p:nvPr/>
          </p:nvSpPr>
          <p:spPr>
            <a:xfrm>
              <a:off x="9119616" y="5950889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17"/>
                  </a:moveTo>
                  <a:lnTo>
                    <a:pt x="125171" y="283743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15"/>
                  </a:lnTo>
                  <a:lnTo>
                    <a:pt x="41579" y="322541"/>
                  </a:lnTo>
                  <a:lnTo>
                    <a:pt x="84264" y="316763"/>
                  </a:lnTo>
                  <a:lnTo>
                    <a:pt x="126111" y="318211"/>
                  </a:lnTo>
                  <a:lnTo>
                    <a:pt x="165227" y="326529"/>
                  </a:lnTo>
                  <a:lnTo>
                    <a:pt x="175234" y="281317"/>
                  </a:lnTo>
                  <a:close/>
                </a:path>
                <a:path w="1786890" h="676275">
                  <a:moveTo>
                    <a:pt x="1091514" y="378091"/>
                  </a:moveTo>
                  <a:lnTo>
                    <a:pt x="1086091" y="337705"/>
                  </a:lnTo>
                  <a:lnTo>
                    <a:pt x="1070089" y="299504"/>
                  </a:lnTo>
                  <a:lnTo>
                    <a:pt x="1049769" y="264248"/>
                  </a:lnTo>
                  <a:lnTo>
                    <a:pt x="1036726" y="230898"/>
                  </a:lnTo>
                  <a:lnTo>
                    <a:pt x="1031722" y="196354"/>
                  </a:lnTo>
                  <a:lnTo>
                    <a:pt x="1035545" y="157518"/>
                  </a:lnTo>
                  <a:lnTo>
                    <a:pt x="980541" y="156946"/>
                  </a:lnTo>
                  <a:lnTo>
                    <a:pt x="984148" y="197408"/>
                  </a:lnTo>
                  <a:lnTo>
                    <a:pt x="995616" y="240118"/>
                  </a:lnTo>
                  <a:lnTo>
                    <a:pt x="1052398" y="321983"/>
                  </a:lnTo>
                  <a:lnTo>
                    <a:pt x="1073315" y="363347"/>
                  </a:lnTo>
                  <a:lnTo>
                    <a:pt x="1080820" y="407365"/>
                  </a:lnTo>
                  <a:lnTo>
                    <a:pt x="1068578" y="455841"/>
                  </a:lnTo>
                  <a:lnTo>
                    <a:pt x="1085837" y="418261"/>
                  </a:lnTo>
                  <a:lnTo>
                    <a:pt x="1091514" y="378091"/>
                  </a:lnTo>
                  <a:close/>
                </a:path>
                <a:path w="1786890" h="676275">
                  <a:moveTo>
                    <a:pt x="1377022" y="454063"/>
                  </a:moveTo>
                  <a:lnTo>
                    <a:pt x="1363294" y="385089"/>
                  </a:lnTo>
                  <a:lnTo>
                    <a:pt x="1332230" y="315912"/>
                  </a:lnTo>
                  <a:lnTo>
                    <a:pt x="1312786" y="281254"/>
                  </a:lnTo>
                  <a:lnTo>
                    <a:pt x="1271231" y="211759"/>
                  </a:lnTo>
                  <a:lnTo>
                    <a:pt x="1251204" y="176923"/>
                  </a:lnTo>
                  <a:lnTo>
                    <a:pt x="1233055" y="142036"/>
                  </a:lnTo>
                  <a:lnTo>
                    <a:pt x="1217815" y="107086"/>
                  </a:lnTo>
                  <a:lnTo>
                    <a:pt x="1200200" y="36995"/>
                  </a:lnTo>
                  <a:lnTo>
                    <a:pt x="1199896" y="1854"/>
                  </a:lnTo>
                  <a:lnTo>
                    <a:pt x="1144955" y="0"/>
                  </a:lnTo>
                  <a:lnTo>
                    <a:pt x="1155433" y="73063"/>
                  </a:lnTo>
                  <a:lnTo>
                    <a:pt x="1187145" y="143395"/>
                  </a:lnTo>
                  <a:lnTo>
                    <a:pt x="1208290" y="177787"/>
                  </a:lnTo>
                  <a:lnTo>
                    <a:pt x="1231519" y="211810"/>
                  </a:lnTo>
                  <a:lnTo>
                    <a:pt x="1279994" y="279146"/>
                  </a:lnTo>
                  <a:lnTo>
                    <a:pt x="1303096" y="312686"/>
                  </a:lnTo>
                  <a:lnTo>
                    <a:pt x="1324013" y="346265"/>
                  </a:lnTo>
                  <a:lnTo>
                    <a:pt x="1355013" y="413981"/>
                  </a:lnTo>
                  <a:lnTo>
                    <a:pt x="1364424" y="483158"/>
                  </a:lnTo>
                  <a:lnTo>
                    <a:pt x="1358353" y="518541"/>
                  </a:lnTo>
                  <a:lnTo>
                    <a:pt x="1343685" y="554609"/>
                  </a:lnTo>
                  <a:lnTo>
                    <a:pt x="1319326" y="591464"/>
                  </a:lnTo>
                  <a:lnTo>
                    <a:pt x="1346987" y="557174"/>
                  </a:lnTo>
                  <a:lnTo>
                    <a:pt x="1365123" y="522846"/>
                  </a:lnTo>
                  <a:lnTo>
                    <a:pt x="1374787" y="488480"/>
                  </a:lnTo>
                  <a:lnTo>
                    <a:pt x="1377022" y="454063"/>
                  </a:lnTo>
                  <a:close/>
                </a:path>
                <a:path w="1786890" h="676275">
                  <a:moveTo>
                    <a:pt x="1786851" y="670496"/>
                  </a:moveTo>
                  <a:lnTo>
                    <a:pt x="1728025" y="667715"/>
                  </a:lnTo>
                  <a:lnTo>
                    <a:pt x="1684337" y="633463"/>
                  </a:lnTo>
                  <a:lnTo>
                    <a:pt x="1664030" y="592366"/>
                  </a:lnTo>
                  <a:lnTo>
                    <a:pt x="1654340" y="549719"/>
                  </a:lnTo>
                  <a:lnTo>
                    <a:pt x="1651381" y="505980"/>
                  </a:lnTo>
                  <a:lnTo>
                    <a:pt x="1651254" y="461594"/>
                  </a:lnTo>
                  <a:lnTo>
                    <a:pt x="1650072" y="416979"/>
                  </a:lnTo>
                  <a:lnTo>
                    <a:pt x="1643964" y="372605"/>
                  </a:lnTo>
                  <a:lnTo>
                    <a:pt x="1629029" y="328891"/>
                  </a:lnTo>
                  <a:lnTo>
                    <a:pt x="1602803" y="279844"/>
                  </a:lnTo>
                  <a:lnTo>
                    <a:pt x="1566100" y="235153"/>
                  </a:lnTo>
                  <a:lnTo>
                    <a:pt x="1531696" y="205917"/>
                  </a:lnTo>
                  <a:lnTo>
                    <a:pt x="1492542" y="180936"/>
                  </a:lnTo>
                  <a:lnTo>
                    <a:pt x="1452651" y="157111"/>
                  </a:lnTo>
                  <a:lnTo>
                    <a:pt x="1416050" y="131292"/>
                  </a:lnTo>
                  <a:lnTo>
                    <a:pt x="1386776" y="100368"/>
                  </a:lnTo>
                  <a:lnTo>
                    <a:pt x="1374724" y="80111"/>
                  </a:lnTo>
                  <a:lnTo>
                    <a:pt x="1367155" y="59055"/>
                  </a:lnTo>
                  <a:lnTo>
                    <a:pt x="1364640" y="38036"/>
                  </a:lnTo>
                  <a:lnTo>
                    <a:pt x="1367815" y="17907"/>
                  </a:lnTo>
                  <a:lnTo>
                    <a:pt x="1314170" y="7772"/>
                  </a:lnTo>
                  <a:lnTo>
                    <a:pt x="1312976" y="55054"/>
                  </a:lnTo>
                  <a:lnTo>
                    <a:pt x="1326324" y="94513"/>
                  </a:lnTo>
                  <a:lnTo>
                    <a:pt x="1351153" y="127711"/>
                  </a:lnTo>
                  <a:lnTo>
                    <a:pt x="1384414" y="156197"/>
                  </a:lnTo>
                  <a:lnTo>
                    <a:pt x="1423022" y="181521"/>
                  </a:lnTo>
                  <a:lnTo>
                    <a:pt x="1463929" y="205270"/>
                  </a:lnTo>
                  <a:lnTo>
                    <a:pt x="1504073" y="228981"/>
                  </a:lnTo>
                  <a:lnTo>
                    <a:pt x="1540395" y="254228"/>
                  </a:lnTo>
                  <a:lnTo>
                    <a:pt x="1578254" y="294424"/>
                  </a:lnTo>
                  <a:lnTo>
                    <a:pt x="1604098" y="338607"/>
                  </a:lnTo>
                  <a:lnTo>
                    <a:pt x="1609394" y="353860"/>
                  </a:lnTo>
                  <a:lnTo>
                    <a:pt x="1569339" y="369176"/>
                  </a:lnTo>
                  <a:lnTo>
                    <a:pt x="1528737" y="392379"/>
                  </a:lnTo>
                  <a:lnTo>
                    <a:pt x="1495666" y="420522"/>
                  </a:lnTo>
                  <a:lnTo>
                    <a:pt x="1472539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50" y="567893"/>
                  </a:lnTo>
                  <a:lnTo>
                    <a:pt x="1493240" y="587489"/>
                  </a:lnTo>
                  <a:lnTo>
                    <a:pt x="1491691" y="608050"/>
                  </a:lnTo>
                  <a:lnTo>
                    <a:pt x="1481480" y="626630"/>
                  </a:lnTo>
                  <a:lnTo>
                    <a:pt x="1461973" y="640270"/>
                  </a:lnTo>
                  <a:lnTo>
                    <a:pt x="1484134" y="628561"/>
                  </a:lnTo>
                  <a:lnTo>
                    <a:pt x="1498117" y="609663"/>
                  </a:lnTo>
                  <a:lnTo>
                    <a:pt x="1503476" y="587121"/>
                  </a:lnTo>
                  <a:lnTo>
                    <a:pt x="1499743" y="564476"/>
                  </a:lnTo>
                  <a:lnTo>
                    <a:pt x="1485582" y="521030"/>
                  </a:lnTo>
                  <a:lnTo>
                    <a:pt x="1490281" y="483489"/>
                  </a:lnTo>
                  <a:lnTo>
                    <a:pt x="1510677" y="451954"/>
                  </a:lnTo>
                  <a:lnTo>
                    <a:pt x="1543596" y="426580"/>
                  </a:lnTo>
                  <a:lnTo>
                    <a:pt x="1585874" y="407466"/>
                  </a:lnTo>
                  <a:lnTo>
                    <a:pt x="1622844" y="397776"/>
                  </a:lnTo>
                  <a:lnTo>
                    <a:pt x="1630159" y="435419"/>
                  </a:lnTo>
                  <a:lnTo>
                    <a:pt x="1635569" y="486283"/>
                  </a:lnTo>
                  <a:lnTo>
                    <a:pt x="1639354" y="537591"/>
                  </a:lnTo>
                  <a:lnTo>
                    <a:pt x="1644294" y="563473"/>
                  </a:lnTo>
                  <a:lnTo>
                    <a:pt x="1663014" y="613664"/>
                  </a:lnTo>
                  <a:lnTo>
                    <a:pt x="1699653" y="656170"/>
                  </a:lnTo>
                  <a:lnTo>
                    <a:pt x="1756600" y="676071"/>
                  </a:lnTo>
                  <a:lnTo>
                    <a:pt x="1786851" y="67049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8" name="object 14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756875" y="6388577"/>
              <a:ext cx="195795" cy="86055"/>
            </a:xfrm>
            <a:prstGeom prst="rect">
              <a:avLst/>
            </a:prstGeom>
          </p:spPr>
        </p:pic>
        <p:sp>
          <p:nvSpPr>
            <p:cNvPr id="149" name="object 149"/>
            <p:cNvSpPr/>
            <p:nvPr/>
          </p:nvSpPr>
          <p:spPr>
            <a:xfrm>
              <a:off x="10725311" y="6232207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1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1" name="object 151"/>
          <p:cNvSpPr/>
          <p:nvPr/>
        </p:nvSpPr>
        <p:spPr>
          <a:xfrm>
            <a:off x="1727546" y="2532123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80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6" y="146081"/>
                </a:lnTo>
                <a:lnTo>
                  <a:pt x="9677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1891742" y="2558621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 dirty="0">
              <a:latin typeface="Grammarsaurus" pitchFamily="2" charset="0"/>
              <a:cs typeface="Lucida Sans Unicode"/>
            </a:endParaRPr>
          </a:p>
        </p:txBody>
      </p:sp>
      <p:sp>
        <p:nvSpPr>
          <p:cNvPr id="153" name="object 153"/>
          <p:cNvSpPr/>
          <p:nvPr/>
        </p:nvSpPr>
        <p:spPr>
          <a:xfrm>
            <a:off x="1727546" y="3463111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6" y="146081"/>
                </a:lnTo>
                <a:lnTo>
                  <a:pt x="9677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1891742" y="3489602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155" name="object 155"/>
          <p:cNvSpPr/>
          <p:nvPr/>
        </p:nvSpPr>
        <p:spPr>
          <a:xfrm>
            <a:off x="1727546" y="4394093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6" y="146081"/>
                </a:lnTo>
                <a:lnTo>
                  <a:pt x="9677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3"/>
                </a:lnTo>
                <a:lnTo>
                  <a:pt x="731048" y="78920"/>
                </a:lnTo>
                <a:lnTo>
                  <a:pt x="729250" y="55276"/>
                </a:lnTo>
                <a:lnTo>
                  <a:pt x="722388" y="23750"/>
                </a:lnTo>
                <a:lnTo>
                  <a:pt x="712327" y="7089"/>
                </a:lnTo>
                <a:lnTo>
                  <a:pt x="697618" y="2673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1891742" y="4420585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1891742" y="5351579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159" name="object 159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9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161" name="object 16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grpSp>
        <p:nvGrpSpPr>
          <p:cNvPr id="162" name="object 53">
            <a:extLst>
              <a:ext uri="{FF2B5EF4-FFF2-40B4-BE49-F238E27FC236}">
                <a16:creationId xmlns:a16="http://schemas.microsoft.com/office/drawing/2014/main" id="{5C58B4F9-4CC8-517B-D605-33058F76B037}"/>
              </a:ext>
            </a:extLst>
          </p:cNvPr>
          <p:cNvGrpSpPr/>
          <p:nvPr/>
        </p:nvGrpSpPr>
        <p:grpSpPr>
          <a:xfrm>
            <a:off x="9043428" y="1511300"/>
            <a:ext cx="2225675" cy="3148330"/>
            <a:chOff x="9043428" y="1511300"/>
            <a:chExt cx="2225675" cy="3148330"/>
          </a:xfrm>
        </p:grpSpPr>
        <p:sp>
          <p:nvSpPr>
            <p:cNvPr id="163" name="object 54">
              <a:extLst>
                <a:ext uri="{FF2B5EF4-FFF2-40B4-BE49-F238E27FC236}">
                  <a16:creationId xmlns:a16="http://schemas.microsoft.com/office/drawing/2014/main" id="{B3DA3FF5-D73A-85AA-1E16-EE77422806B3}"/>
                </a:ext>
              </a:extLst>
            </p:cNvPr>
            <p:cNvSpPr/>
            <p:nvPr/>
          </p:nvSpPr>
          <p:spPr>
            <a:xfrm>
              <a:off x="9080817" y="1586230"/>
              <a:ext cx="2113915" cy="2998470"/>
            </a:xfrm>
            <a:custGeom>
              <a:avLst/>
              <a:gdLst/>
              <a:ahLst/>
              <a:cxnLst/>
              <a:rect l="l" t="t" r="r" b="b"/>
              <a:pathLst>
                <a:path w="2113915" h="2998470">
                  <a:moveTo>
                    <a:pt x="0" y="2998470"/>
                  </a:moveTo>
                  <a:lnTo>
                    <a:pt x="2113495" y="2998470"/>
                  </a:lnTo>
                  <a:lnTo>
                    <a:pt x="2113495" y="0"/>
                  </a:lnTo>
                  <a:lnTo>
                    <a:pt x="0" y="0"/>
                  </a:lnTo>
                  <a:lnTo>
                    <a:pt x="0" y="29984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4" name="object 55">
              <a:extLst>
                <a:ext uri="{FF2B5EF4-FFF2-40B4-BE49-F238E27FC236}">
                  <a16:creationId xmlns:a16="http://schemas.microsoft.com/office/drawing/2014/main" id="{6883BBD7-2C37-65EE-011D-A447F08E7E06}"/>
                </a:ext>
              </a:extLst>
            </p:cNvPr>
            <p:cNvSpPr/>
            <p:nvPr/>
          </p:nvSpPr>
          <p:spPr>
            <a:xfrm>
              <a:off x="9043429" y="1511299"/>
              <a:ext cx="2225675" cy="3148330"/>
            </a:xfrm>
            <a:custGeom>
              <a:avLst/>
              <a:gdLst/>
              <a:ahLst/>
              <a:cxnLst/>
              <a:rect l="l" t="t" r="r" b="b"/>
              <a:pathLst>
                <a:path w="2225675" h="3148329">
                  <a:moveTo>
                    <a:pt x="2225662" y="0"/>
                  </a:moveTo>
                  <a:lnTo>
                    <a:pt x="0" y="0"/>
                  </a:lnTo>
                  <a:lnTo>
                    <a:pt x="0" y="74930"/>
                  </a:lnTo>
                  <a:lnTo>
                    <a:pt x="0" y="3073400"/>
                  </a:lnTo>
                  <a:lnTo>
                    <a:pt x="0" y="3148330"/>
                  </a:lnTo>
                  <a:lnTo>
                    <a:pt x="2225662" y="3148330"/>
                  </a:lnTo>
                  <a:lnTo>
                    <a:pt x="2225662" y="3073400"/>
                  </a:lnTo>
                  <a:lnTo>
                    <a:pt x="74777" y="3073400"/>
                  </a:lnTo>
                  <a:lnTo>
                    <a:pt x="74777" y="74930"/>
                  </a:lnTo>
                  <a:lnTo>
                    <a:pt x="2150884" y="74930"/>
                  </a:lnTo>
                  <a:lnTo>
                    <a:pt x="2150884" y="3073057"/>
                  </a:lnTo>
                  <a:lnTo>
                    <a:pt x="2225662" y="3073057"/>
                  </a:lnTo>
                  <a:lnTo>
                    <a:pt x="2225662" y="74930"/>
                  </a:lnTo>
                  <a:lnTo>
                    <a:pt x="2225662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65" name="object 56">
            <a:extLst>
              <a:ext uri="{FF2B5EF4-FFF2-40B4-BE49-F238E27FC236}">
                <a16:creationId xmlns:a16="http://schemas.microsoft.com/office/drawing/2014/main" id="{83C7F736-49F5-D131-8DF3-5DED7DC0AEA2}"/>
              </a:ext>
            </a:extLst>
          </p:cNvPr>
          <p:cNvSpPr txBox="1"/>
          <p:nvPr/>
        </p:nvSpPr>
        <p:spPr>
          <a:xfrm>
            <a:off x="10014763" y="4471372"/>
            <a:ext cx="368935" cy="615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300" dirty="0">
                <a:latin typeface="Grammarsaurus" pitchFamily="2" charset="0"/>
                <a:cs typeface="Arial MT"/>
              </a:rPr>
              <a:t>grammarsaurus.co.uk</a:t>
            </a:r>
            <a:endParaRPr sz="300">
              <a:latin typeface="Grammarsaurus" pitchFamily="2" charset="0"/>
              <a:cs typeface="Arial MT"/>
            </a:endParaRPr>
          </a:p>
        </p:txBody>
      </p:sp>
      <p:pic>
        <p:nvPicPr>
          <p:cNvPr id="166" name="object 57">
            <a:extLst>
              <a:ext uri="{FF2B5EF4-FFF2-40B4-BE49-F238E27FC236}">
                <a16:creationId xmlns:a16="http://schemas.microsoft.com/office/drawing/2014/main" id="{901C8B50-52FC-A13A-9179-8AEEEF12C94B}"/>
              </a:ext>
            </a:extLst>
          </p:cNvPr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941962" y="4487858"/>
            <a:ext cx="53606" cy="53467"/>
          </a:xfrm>
          <a:prstGeom prst="rect">
            <a:avLst/>
          </a:prstGeom>
        </p:spPr>
      </p:pic>
      <p:sp>
        <p:nvSpPr>
          <p:cNvPr id="167" name="object 58">
            <a:extLst>
              <a:ext uri="{FF2B5EF4-FFF2-40B4-BE49-F238E27FC236}">
                <a16:creationId xmlns:a16="http://schemas.microsoft.com/office/drawing/2014/main" id="{36E84597-7E14-95F3-2746-C08EFD851B31}"/>
              </a:ext>
            </a:extLst>
          </p:cNvPr>
          <p:cNvSpPr txBox="1"/>
          <p:nvPr/>
        </p:nvSpPr>
        <p:spPr>
          <a:xfrm>
            <a:off x="9347159" y="3931002"/>
            <a:ext cx="1622425" cy="2481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1500" b="1" dirty="0">
                <a:latin typeface="Grammarsaurus" pitchFamily="2" charset="0"/>
                <a:cs typeface="Arial"/>
              </a:rPr>
              <a:t>more than one or</a:t>
            </a:r>
            <a:endParaRPr sz="1500" dirty="0">
              <a:latin typeface="Grammarsaurus" pitchFamily="2" charset="0"/>
              <a:cs typeface="Arial"/>
            </a:endParaRPr>
          </a:p>
        </p:txBody>
      </p:sp>
      <p:sp>
        <p:nvSpPr>
          <p:cNvPr id="168" name="object 59">
            <a:extLst>
              <a:ext uri="{FF2B5EF4-FFF2-40B4-BE49-F238E27FC236}">
                <a16:creationId xmlns:a16="http://schemas.microsoft.com/office/drawing/2014/main" id="{6E80B855-ABCB-36AE-907E-9E207DECF8EF}"/>
              </a:ext>
            </a:extLst>
          </p:cNvPr>
          <p:cNvSpPr txBox="1"/>
          <p:nvPr/>
        </p:nvSpPr>
        <p:spPr>
          <a:xfrm>
            <a:off x="9941962" y="4223091"/>
            <a:ext cx="499745" cy="2481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500" b="1" dirty="0">
                <a:latin typeface="Grammarsaurus" pitchFamily="2" charset="0"/>
                <a:cs typeface="Arial"/>
              </a:rPr>
              <a:t>tense</a:t>
            </a:r>
            <a:endParaRPr sz="1500" dirty="0">
              <a:latin typeface="Grammarsaurus" pitchFamily="2" charset="0"/>
              <a:cs typeface="Arial"/>
            </a:endParaRPr>
          </a:p>
        </p:txBody>
      </p:sp>
      <p:grpSp>
        <p:nvGrpSpPr>
          <p:cNvPr id="169" name="object 60">
            <a:extLst>
              <a:ext uri="{FF2B5EF4-FFF2-40B4-BE49-F238E27FC236}">
                <a16:creationId xmlns:a16="http://schemas.microsoft.com/office/drawing/2014/main" id="{1DB5BA4E-CAE7-09FB-897F-006A0F0B3DAE}"/>
              </a:ext>
            </a:extLst>
          </p:cNvPr>
          <p:cNvGrpSpPr/>
          <p:nvPr/>
        </p:nvGrpSpPr>
        <p:grpSpPr>
          <a:xfrm>
            <a:off x="10962040" y="4366399"/>
            <a:ext cx="183515" cy="180340"/>
            <a:chOff x="10962040" y="4366399"/>
            <a:chExt cx="183515" cy="180340"/>
          </a:xfrm>
        </p:grpSpPr>
        <p:sp>
          <p:nvSpPr>
            <p:cNvPr id="170" name="object 61">
              <a:extLst>
                <a:ext uri="{FF2B5EF4-FFF2-40B4-BE49-F238E27FC236}">
                  <a16:creationId xmlns:a16="http://schemas.microsoft.com/office/drawing/2014/main" id="{161A68A1-B6A4-79FC-5EF7-CBBC854BA142}"/>
                </a:ext>
              </a:extLst>
            </p:cNvPr>
            <p:cNvSpPr/>
            <p:nvPr/>
          </p:nvSpPr>
          <p:spPr>
            <a:xfrm>
              <a:off x="10963857" y="4367403"/>
              <a:ext cx="180975" cy="179070"/>
            </a:xfrm>
            <a:custGeom>
              <a:avLst/>
              <a:gdLst/>
              <a:ahLst/>
              <a:cxnLst/>
              <a:rect l="l" t="t" r="r" b="b"/>
              <a:pathLst>
                <a:path w="180975" h="179070">
                  <a:moveTo>
                    <a:pt x="81832" y="0"/>
                  </a:moveTo>
                  <a:lnTo>
                    <a:pt x="52307" y="8271"/>
                  </a:lnTo>
                  <a:lnTo>
                    <a:pt x="26764" y="25202"/>
                  </a:lnTo>
                  <a:lnTo>
                    <a:pt x="7190" y="50465"/>
                  </a:lnTo>
                  <a:lnTo>
                    <a:pt x="0" y="77551"/>
                  </a:lnTo>
                  <a:lnTo>
                    <a:pt x="110" y="104638"/>
                  </a:lnTo>
                  <a:lnTo>
                    <a:pt x="24881" y="153487"/>
                  </a:lnTo>
                  <a:lnTo>
                    <a:pt x="73650" y="175617"/>
                  </a:lnTo>
                  <a:lnTo>
                    <a:pt x="92115" y="178532"/>
                  </a:lnTo>
                  <a:lnTo>
                    <a:pt x="125347" y="171119"/>
                  </a:lnTo>
                  <a:lnTo>
                    <a:pt x="153581" y="151327"/>
                  </a:lnTo>
                  <a:lnTo>
                    <a:pt x="173155" y="122826"/>
                  </a:lnTo>
                  <a:lnTo>
                    <a:pt x="180405" y="89289"/>
                  </a:lnTo>
                  <a:lnTo>
                    <a:pt x="180405" y="81008"/>
                  </a:lnTo>
                  <a:lnTo>
                    <a:pt x="168647" y="42487"/>
                  </a:lnTo>
                  <a:lnTo>
                    <a:pt x="135746" y="9226"/>
                  </a:lnTo>
                  <a:lnTo>
                    <a:pt x="818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1" name="object 62">
              <a:extLst>
                <a:ext uri="{FF2B5EF4-FFF2-40B4-BE49-F238E27FC236}">
                  <a16:creationId xmlns:a16="http://schemas.microsoft.com/office/drawing/2014/main" id="{C13A7A5F-8EB8-3780-847B-E6F71283249C}"/>
                </a:ext>
              </a:extLst>
            </p:cNvPr>
            <p:cNvSpPr/>
            <p:nvPr/>
          </p:nvSpPr>
          <p:spPr>
            <a:xfrm>
              <a:off x="10962031" y="4366399"/>
              <a:ext cx="183515" cy="180340"/>
            </a:xfrm>
            <a:custGeom>
              <a:avLst/>
              <a:gdLst/>
              <a:ahLst/>
              <a:cxnLst/>
              <a:rect l="l" t="t" r="r" b="b"/>
              <a:pathLst>
                <a:path w="183515" h="180339">
                  <a:moveTo>
                    <a:pt x="3708" y="111010"/>
                  </a:moveTo>
                  <a:lnTo>
                    <a:pt x="3479" y="110032"/>
                  </a:lnTo>
                  <a:lnTo>
                    <a:pt x="3594" y="110883"/>
                  </a:lnTo>
                  <a:lnTo>
                    <a:pt x="3708" y="111010"/>
                  </a:lnTo>
                  <a:close/>
                </a:path>
                <a:path w="183515" h="180339">
                  <a:moveTo>
                    <a:pt x="3987" y="63500"/>
                  </a:moveTo>
                  <a:lnTo>
                    <a:pt x="3771" y="64401"/>
                  </a:lnTo>
                  <a:lnTo>
                    <a:pt x="3683" y="64782"/>
                  </a:lnTo>
                  <a:lnTo>
                    <a:pt x="3962" y="64401"/>
                  </a:lnTo>
                  <a:lnTo>
                    <a:pt x="3987" y="63500"/>
                  </a:lnTo>
                  <a:close/>
                </a:path>
                <a:path w="183515" h="180339">
                  <a:moveTo>
                    <a:pt x="10071" y="130810"/>
                  </a:moveTo>
                  <a:lnTo>
                    <a:pt x="9715" y="129540"/>
                  </a:lnTo>
                  <a:lnTo>
                    <a:pt x="9296" y="128270"/>
                  </a:lnTo>
                  <a:lnTo>
                    <a:pt x="9461" y="129540"/>
                  </a:lnTo>
                  <a:lnTo>
                    <a:pt x="10071" y="130810"/>
                  </a:lnTo>
                  <a:close/>
                </a:path>
                <a:path w="183515" h="180339">
                  <a:moveTo>
                    <a:pt x="21145" y="147574"/>
                  </a:moveTo>
                  <a:lnTo>
                    <a:pt x="21120" y="147320"/>
                  </a:lnTo>
                  <a:lnTo>
                    <a:pt x="20929" y="147320"/>
                  </a:lnTo>
                  <a:lnTo>
                    <a:pt x="21145" y="147574"/>
                  </a:lnTo>
                  <a:close/>
                </a:path>
                <a:path w="183515" h="180339">
                  <a:moveTo>
                    <a:pt x="23164" y="149860"/>
                  </a:moveTo>
                  <a:lnTo>
                    <a:pt x="21894" y="148590"/>
                  </a:lnTo>
                  <a:lnTo>
                    <a:pt x="22580" y="149860"/>
                  </a:lnTo>
                  <a:lnTo>
                    <a:pt x="23164" y="149860"/>
                  </a:lnTo>
                  <a:close/>
                </a:path>
                <a:path w="183515" h="180339">
                  <a:moveTo>
                    <a:pt x="69786" y="4838"/>
                  </a:moveTo>
                  <a:lnTo>
                    <a:pt x="69456" y="5080"/>
                  </a:lnTo>
                  <a:lnTo>
                    <a:pt x="69710" y="5080"/>
                  </a:lnTo>
                  <a:lnTo>
                    <a:pt x="69786" y="4838"/>
                  </a:lnTo>
                  <a:close/>
                </a:path>
                <a:path w="183515" h="180339">
                  <a:moveTo>
                    <a:pt x="104241" y="177800"/>
                  </a:moveTo>
                  <a:lnTo>
                    <a:pt x="103606" y="177800"/>
                  </a:lnTo>
                  <a:lnTo>
                    <a:pt x="103136" y="178650"/>
                  </a:lnTo>
                  <a:lnTo>
                    <a:pt x="104076" y="178396"/>
                  </a:lnTo>
                  <a:lnTo>
                    <a:pt x="104241" y="177800"/>
                  </a:lnTo>
                  <a:close/>
                </a:path>
                <a:path w="183515" h="180339">
                  <a:moveTo>
                    <a:pt x="104254" y="178396"/>
                  </a:moveTo>
                  <a:lnTo>
                    <a:pt x="104076" y="178396"/>
                  </a:lnTo>
                  <a:lnTo>
                    <a:pt x="104000" y="178650"/>
                  </a:lnTo>
                  <a:lnTo>
                    <a:pt x="104254" y="178396"/>
                  </a:lnTo>
                  <a:close/>
                </a:path>
                <a:path w="183515" h="180339">
                  <a:moveTo>
                    <a:pt x="106299" y="177800"/>
                  </a:moveTo>
                  <a:lnTo>
                    <a:pt x="104813" y="177800"/>
                  </a:lnTo>
                  <a:lnTo>
                    <a:pt x="104305" y="178333"/>
                  </a:lnTo>
                  <a:lnTo>
                    <a:pt x="106299" y="177800"/>
                  </a:lnTo>
                  <a:close/>
                </a:path>
                <a:path w="183515" h="180339">
                  <a:moveTo>
                    <a:pt x="109956" y="2540"/>
                  </a:moveTo>
                  <a:lnTo>
                    <a:pt x="109918" y="1600"/>
                  </a:lnTo>
                  <a:lnTo>
                    <a:pt x="109054" y="1270"/>
                  </a:lnTo>
                  <a:lnTo>
                    <a:pt x="109956" y="2540"/>
                  </a:lnTo>
                  <a:close/>
                </a:path>
                <a:path w="183515" h="180339">
                  <a:moveTo>
                    <a:pt x="110591" y="1841"/>
                  </a:moveTo>
                  <a:lnTo>
                    <a:pt x="109918" y="1270"/>
                  </a:lnTo>
                  <a:lnTo>
                    <a:pt x="109918" y="1600"/>
                  </a:lnTo>
                  <a:lnTo>
                    <a:pt x="110591" y="1841"/>
                  </a:lnTo>
                  <a:close/>
                </a:path>
                <a:path w="183515" h="180339">
                  <a:moveTo>
                    <a:pt x="112534" y="2540"/>
                  </a:moveTo>
                  <a:lnTo>
                    <a:pt x="110591" y="1841"/>
                  </a:lnTo>
                  <a:lnTo>
                    <a:pt x="111442" y="2540"/>
                  </a:lnTo>
                  <a:lnTo>
                    <a:pt x="112534" y="2540"/>
                  </a:lnTo>
                  <a:close/>
                </a:path>
                <a:path w="183515" h="180339">
                  <a:moveTo>
                    <a:pt x="132930" y="7632"/>
                  </a:moveTo>
                  <a:lnTo>
                    <a:pt x="131953" y="6350"/>
                  </a:lnTo>
                  <a:lnTo>
                    <a:pt x="131394" y="6350"/>
                  </a:lnTo>
                  <a:lnTo>
                    <a:pt x="132054" y="7073"/>
                  </a:lnTo>
                  <a:lnTo>
                    <a:pt x="132930" y="7632"/>
                  </a:lnTo>
                  <a:close/>
                </a:path>
                <a:path w="183515" h="180339">
                  <a:moveTo>
                    <a:pt x="136944" y="165557"/>
                  </a:moveTo>
                  <a:lnTo>
                    <a:pt x="136652" y="165608"/>
                  </a:lnTo>
                  <a:lnTo>
                    <a:pt x="136258" y="165862"/>
                  </a:lnTo>
                  <a:lnTo>
                    <a:pt x="135813" y="166230"/>
                  </a:lnTo>
                  <a:lnTo>
                    <a:pt x="136296" y="165976"/>
                  </a:lnTo>
                  <a:lnTo>
                    <a:pt x="136575" y="165760"/>
                  </a:lnTo>
                  <a:lnTo>
                    <a:pt x="136944" y="165557"/>
                  </a:lnTo>
                  <a:close/>
                </a:path>
                <a:path w="183515" h="180339">
                  <a:moveTo>
                    <a:pt x="140296" y="163830"/>
                  </a:moveTo>
                  <a:lnTo>
                    <a:pt x="139801" y="163830"/>
                  </a:lnTo>
                  <a:lnTo>
                    <a:pt x="138569" y="165100"/>
                  </a:lnTo>
                  <a:lnTo>
                    <a:pt x="140296" y="163830"/>
                  </a:lnTo>
                  <a:close/>
                </a:path>
                <a:path w="183515" h="180339">
                  <a:moveTo>
                    <a:pt x="144665" y="159867"/>
                  </a:moveTo>
                  <a:lnTo>
                    <a:pt x="143344" y="161137"/>
                  </a:lnTo>
                  <a:lnTo>
                    <a:pt x="142900" y="161378"/>
                  </a:lnTo>
                  <a:lnTo>
                    <a:pt x="143319" y="161188"/>
                  </a:lnTo>
                  <a:lnTo>
                    <a:pt x="144094" y="160502"/>
                  </a:lnTo>
                  <a:lnTo>
                    <a:pt x="144462" y="160197"/>
                  </a:lnTo>
                  <a:lnTo>
                    <a:pt x="144665" y="159867"/>
                  </a:lnTo>
                  <a:close/>
                </a:path>
                <a:path w="183515" h="180339">
                  <a:moveTo>
                    <a:pt x="151041" y="154940"/>
                  </a:moveTo>
                  <a:lnTo>
                    <a:pt x="149415" y="156210"/>
                  </a:lnTo>
                  <a:lnTo>
                    <a:pt x="149948" y="156210"/>
                  </a:lnTo>
                  <a:lnTo>
                    <a:pt x="151041" y="154940"/>
                  </a:lnTo>
                  <a:close/>
                </a:path>
                <a:path w="183515" h="180339">
                  <a:moveTo>
                    <a:pt x="151485" y="157226"/>
                  </a:moveTo>
                  <a:lnTo>
                    <a:pt x="151117" y="157607"/>
                  </a:lnTo>
                  <a:lnTo>
                    <a:pt x="151320" y="157607"/>
                  </a:lnTo>
                  <a:lnTo>
                    <a:pt x="151485" y="157226"/>
                  </a:lnTo>
                  <a:close/>
                </a:path>
                <a:path w="183515" h="180339">
                  <a:moveTo>
                    <a:pt x="153073" y="153670"/>
                  </a:moveTo>
                  <a:lnTo>
                    <a:pt x="152666" y="153670"/>
                  </a:lnTo>
                  <a:lnTo>
                    <a:pt x="151561" y="154940"/>
                  </a:lnTo>
                  <a:lnTo>
                    <a:pt x="151942" y="154940"/>
                  </a:lnTo>
                  <a:lnTo>
                    <a:pt x="153073" y="153670"/>
                  </a:lnTo>
                  <a:close/>
                </a:path>
                <a:path w="183515" h="180339">
                  <a:moveTo>
                    <a:pt x="158826" y="148323"/>
                  </a:moveTo>
                  <a:lnTo>
                    <a:pt x="158407" y="148590"/>
                  </a:lnTo>
                  <a:lnTo>
                    <a:pt x="158584" y="148590"/>
                  </a:lnTo>
                  <a:lnTo>
                    <a:pt x="158826" y="148323"/>
                  </a:lnTo>
                  <a:close/>
                </a:path>
                <a:path w="183515" h="180339">
                  <a:moveTo>
                    <a:pt x="159181" y="146507"/>
                  </a:moveTo>
                  <a:lnTo>
                    <a:pt x="158038" y="147853"/>
                  </a:lnTo>
                  <a:lnTo>
                    <a:pt x="158623" y="147358"/>
                  </a:lnTo>
                  <a:lnTo>
                    <a:pt x="159131" y="146799"/>
                  </a:lnTo>
                  <a:lnTo>
                    <a:pt x="159181" y="146507"/>
                  </a:lnTo>
                  <a:close/>
                </a:path>
                <a:path w="183515" h="180339">
                  <a:moveTo>
                    <a:pt x="159740" y="145707"/>
                  </a:moveTo>
                  <a:lnTo>
                    <a:pt x="158927" y="146519"/>
                  </a:lnTo>
                  <a:lnTo>
                    <a:pt x="158813" y="146710"/>
                  </a:lnTo>
                  <a:lnTo>
                    <a:pt x="159410" y="146177"/>
                  </a:lnTo>
                  <a:lnTo>
                    <a:pt x="159524" y="145986"/>
                  </a:lnTo>
                  <a:lnTo>
                    <a:pt x="159740" y="145707"/>
                  </a:lnTo>
                  <a:close/>
                </a:path>
                <a:path w="183515" h="180339">
                  <a:moveTo>
                    <a:pt x="161290" y="144780"/>
                  </a:moveTo>
                  <a:lnTo>
                    <a:pt x="160350" y="146113"/>
                  </a:lnTo>
                  <a:lnTo>
                    <a:pt x="160261" y="146240"/>
                  </a:lnTo>
                  <a:lnTo>
                    <a:pt x="160439" y="146240"/>
                  </a:lnTo>
                  <a:lnTo>
                    <a:pt x="161290" y="144780"/>
                  </a:lnTo>
                  <a:close/>
                </a:path>
                <a:path w="183515" h="180339">
                  <a:moveTo>
                    <a:pt x="162013" y="143510"/>
                  </a:moveTo>
                  <a:lnTo>
                    <a:pt x="161290" y="144780"/>
                  </a:lnTo>
                  <a:lnTo>
                    <a:pt x="161480" y="144780"/>
                  </a:lnTo>
                  <a:lnTo>
                    <a:pt x="162013" y="143510"/>
                  </a:lnTo>
                  <a:close/>
                </a:path>
                <a:path w="183515" h="180339">
                  <a:moveTo>
                    <a:pt x="162547" y="142240"/>
                  </a:moveTo>
                  <a:lnTo>
                    <a:pt x="162013" y="143510"/>
                  </a:lnTo>
                  <a:lnTo>
                    <a:pt x="162534" y="142633"/>
                  </a:lnTo>
                  <a:lnTo>
                    <a:pt x="162547" y="142240"/>
                  </a:lnTo>
                  <a:close/>
                </a:path>
                <a:path w="183515" h="180339">
                  <a:moveTo>
                    <a:pt x="163449" y="142240"/>
                  </a:moveTo>
                  <a:lnTo>
                    <a:pt x="162763" y="142240"/>
                  </a:lnTo>
                  <a:lnTo>
                    <a:pt x="162534" y="142633"/>
                  </a:lnTo>
                  <a:lnTo>
                    <a:pt x="162509" y="143510"/>
                  </a:lnTo>
                  <a:lnTo>
                    <a:pt x="163449" y="142240"/>
                  </a:lnTo>
                  <a:close/>
                </a:path>
                <a:path w="183515" h="180339">
                  <a:moveTo>
                    <a:pt x="166522" y="137134"/>
                  </a:moveTo>
                  <a:lnTo>
                    <a:pt x="165417" y="139026"/>
                  </a:lnTo>
                  <a:lnTo>
                    <a:pt x="166052" y="138226"/>
                  </a:lnTo>
                  <a:lnTo>
                    <a:pt x="166522" y="137134"/>
                  </a:lnTo>
                  <a:close/>
                </a:path>
                <a:path w="183515" h="180339">
                  <a:moveTo>
                    <a:pt x="170535" y="132143"/>
                  </a:moveTo>
                  <a:lnTo>
                    <a:pt x="170268" y="132283"/>
                  </a:lnTo>
                  <a:lnTo>
                    <a:pt x="170192" y="132143"/>
                  </a:lnTo>
                  <a:lnTo>
                    <a:pt x="170116" y="132334"/>
                  </a:lnTo>
                  <a:lnTo>
                    <a:pt x="170053" y="132499"/>
                  </a:lnTo>
                  <a:lnTo>
                    <a:pt x="169976" y="132765"/>
                  </a:lnTo>
                  <a:lnTo>
                    <a:pt x="169786" y="133400"/>
                  </a:lnTo>
                  <a:lnTo>
                    <a:pt x="170154" y="132765"/>
                  </a:lnTo>
                  <a:lnTo>
                    <a:pt x="170345" y="132499"/>
                  </a:lnTo>
                  <a:lnTo>
                    <a:pt x="170472" y="132334"/>
                  </a:lnTo>
                  <a:lnTo>
                    <a:pt x="170535" y="132143"/>
                  </a:lnTo>
                  <a:close/>
                </a:path>
                <a:path w="183515" h="180339">
                  <a:moveTo>
                    <a:pt x="170840" y="130238"/>
                  </a:moveTo>
                  <a:lnTo>
                    <a:pt x="170611" y="130543"/>
                  </a:lnTo>
                  <a:lnTo>
                    <a:pt x="170522" y="131000"/>
                  </a:lnTo>
                  <a:lnTo>
                    <a:pt x="170281" y="131406"/>
                  </a:lnTo>
                  <a:lnTo>
                    <a:pt x="170662" y="130911"/>
                  </a:lnTo>
                  <a:lnTo>
                    <a:pt x="170713" y="130632"/>
                  </a:lnTo>
                  <a:lnTo>
                    <a:pt x="170840" y="130238"/>
                  </a:lnTo>
                  <a:close/>
                </a:path>
                <a:path w="183515" h="180339">
                  <a:moveTo>
                    <a:pt x="170980" y="133400"/>
                  </a:moveTo>
                  <a:lnTo>
                    <a:pt x="170256" y="133400"/>
                  </a:lnTo>
                  <a:lnTo>
                    <a:pt x="170116" y="133400"/>
                  </a:lnTo>
                  <a:lnTo>
                    <a:pt x="169786" y="133400"/>
                  </a:lnTo>
                  <a:lnTo>
                    <a:pt x="169976" y="132765"/>
                  </a:lnTo>
                  <a:lnTo>
                    <a:pt x="169519" y="133400"/>
                  </a:lnTo>
                  <a:lnTo>
                    <a:pt x="169113" y="133400"/>
                  </a:lnTo>
                  <a:lnTo>
                    <a:pt x="168656" y="134620"/>
                  </a:lnTo>
                  <a:lnTo>
                    <a:pt x="167767" y="135890"/>
                  </a:lnTo>
                  <a:lnTo>
                    <a:pt x="168910" y="134620"/>
                  </a:lnTo>
                  <a:lnTo>
                    <a:pt x="167436" y="137160"/>
                  </a:lnTo>
                  <a:lnTo>
                    <a:pt x="165874" y="139700"/>
                  </a:lnTo>
                  <a:lnTo>
                    <a:pt x="164096" y="142240"/>
                  </a:lnTo>
                  <a:lnTo>
                    <a:pt x="164668" y="140970"/>
                  </a:lnTo>
                  <a:lnTo>
                    <a:pt x="164388" y="140970"/>
                  </a:lnTo>
                  <a:lnTo>
                    <a:pt x="164134" y="140970"/>
                  </a:lnTo>
                  <a:lnTo>
                    <a:pt x="163461" y="142240"/>
                  </a:lnTo>
                  <a:lnTo>
                    <a:pt x="162166" y="144780"/>
                  </a:lnTo>
                  <a:lnTo>
                    <a:pt x="161175" y="145707"/>
                  </a:lnTo>
                  <a:lnTo>
                    <a:pt x="161099" y="145973"/>
                  </a:lnTo>
                  <a:lnTo>
                    <a:pt x="160896" y="145859"/>
                  </a:lnTo>
                  <a:lnTo>
                    <a:pt x="160439" y="146240"/>
                  </a:lnTo>
                  <a:lnTo>
                    <a:pt x="160693" y="146240"/>
                  </a:lnTo>
                  <a:lnTo>
                    <a:pt x="160820" y="146113"/>
                  </a:lnTo>
                  <a:lnTo>
                    <a:pt x="161061" y="146113"/>
                  </a:lnTo>
                  <a:lnTo>
                    <a:pt x="160731" y="147320"/>
                  </a:lnTo>
                  <a:lnTo>
                    <a:pt x="159842" y="147320"/>
                  </a:lnTo>
                  <a:lnTo>
                    <a:pt x="159435" y="147662"/>
                  </a:lnTo>
                  <a:lnTo>
                    <a:pt x="159727" y="147320"/>
                  </a:lnTo>
                  <a:lnTo>
                    <a:pt x="159524" y="147320"/>
                  </a:lnTo>
                  <a:lnTo>
                    <a:pt x="159385" y="147320"/>
                  </a:lnTo>
                  <a:lnTo>
                    <a:pt x="158940" y="148120"/>
                  </a:lnTo>
                  <a:lnTo>
                    <a:pt x="159258" y="147840"/>
                  </a:lnTo>
                  <a:lnTo>
                    <a:pt x="158826" y="148323"/>
                  </a:lnTo>
                  <a:lnTo>
                    <a:pt x="157975" y="149860"/>
                  </a:lnTo>
                  <a:lnTo>
                    <a:pt x="156870" y="149860"/>
                  </a:lnTo>
                  <a:lnTo>
                    <a:pt x="157607" y="148590"/>
                  </a:lnTo>
                  <a:lnTo>
                    <a:pt x="156502" y="149860"/>
                  </a:lnTo>
                  <a:lnTo>
                    <a:pt x="156387" y="150393"/>
                  </a:lnTo>
                  <a:lnTo>
                    <a:pt x="156248" y="151130"/>
                  </a:lnTo>
                  <a:lnTo>
                    <a:pt x="155092" y="152450"/>
                  </a:lnTo>
                  <a:lnTo>
                    <a:pt x="154546" y="152450"/>
                  </a:lnTo>
                  <a:lnTo>
                    <a:pt x="154876" y="152031"/>
                  </a:lnTo>
                  <a:lnTo>
                    <a:pt x="155016" y="151917"/>
                  </a:lnTo>
                  <a:lnTo>
                    <a:pt x="155384" y="151612"/>
                  </a:lnTo>
                  <a:lnTo>
                    <a:pt x="155943" y="151130"/>
                  </a:lnTo>
                  <a:lnTo>
                    <a:pt x="155232" y="151612"/>
                  </a:lnTo>
                  <a:lnTo>
                    <a:pt x="156375" y="150393"/>
                  </a:lnTo>
                  <a:lnTo>
                    <a:pt x="156502" y="149860"/>
                  </a:lnTo>
                  <a:lnTo>
                    <a:pt x="156197" y="149860"/>
                  </a:lnTo>
                  <a:lnTo>
                    <a:pt x="154774" y="151917"/>
                  </a:lnTo>
                  <a:lnTo>
                    <a:pt x="153974" y="152450"/>
                  </a:lnTo>
                  <a:lnTo>
                    <a:pt x="154165" y="152450"/>
                  </a:lnTo>
                  <a:lnTo>
                    <a:pt x="153111" y="153670"/>
                  </a:lnTo>
                  <a:lnTo>
                    <a:pt x="153479" y="153670"/>
                  </a:lnTo>
                  <a:lnTo>
                    <a:pt x="154419" y="152603"/>
                  </a:lnTo>
                  <a:lnTo>
                    <a:pt x="154025" y="153670"/>
                  </a:lnTo>
                  <a:lnTo>
                    <a:pt x="153581" y="153670"/>
                  </a:lnTo>
                  <a:lnTo>
                    <a:pt x="151942" y="154940"/>
                  </a:lnTo>
                  <a:lnTo>
                    <a:pt x="151688" y="155346"/>
                  </a:lnTo>
                  <a:lnTo>
                    <a:pt x="149974" y="156210"/>
                  </a:lnTo>
                  <a:lnTo>
                    <a:pt x="150329" y="156210"/>
                  </a:lnTo>
                  <a:lnTo>
                    <a:pt x="150977" y="156210"/>
                  </a:lnTo>
                  <a:lnTo>
                    <a:pt x="151142" y="156210"/>
                  </a:lnTo>
                  <a:lnTo>
                    <a:pt x="149707" y="157543"/>
                  </a:lnTo>
                  <a:lnTo>
                    <a:pt x="149885" y="157226"/>
                  </a:lnTo>
                  <a:lnTo>
                    <a:pt x="150329" y="156210"/>
                  </a:lnTo>
                  <a:lnTo>
                    <a:pt x="149847" y="157060"/>
                  </a:lnTo>
                  <a:lnTo>
                    <a:pt x="149948" y="156210"/>
                  </a:lnTo>
                  <a:lnTo>
                    <a:pt x="149707" y="156565"/>
                  </a:lnTo>
                  <a:lnTo>
                    <a:pt x="149707" y="157480"/>
                  </a:lnTo>
                  <a:lnTo>
                    <a:pt x="149644" y="157607"/>
                  </a:lnTo>
                  <a:lnTo>
                    <a:pt x="149707" y="157480"/>
                  </a:lnTo>
                  <a:lnTo>
                    <a:pt x="149707" y="156565"/>
                  </a:lnTo>
                  <a:lnTo>
                    <a:pt x="148996" y="157607"/>
                  </a:lnTo>
                  <a:lnTo>
                    <a:pt x="149402" y="157607"/>
                  </a:lnTo>
                  <a:lnTo>
                    <a:pt x="147574" y="160020"/>
                  </a:lnTo>
                  <a:lnTo>
                    <a:pt x="147815" y="158750"/>
                  </a:lnTo>
                  <a:lnTo>
                    <a:pt x="145618" y="160020"/>
                  </a:lnTo>
                  <a:lnTo>
                    <a:pt x="146278" y="160020"/>
                  </a:lnTo>
                  <a:lnTo>
                    <a:pt x="142709" y="162585"/>
                  </a:lnTo>
                  <a:lnTo>
                    <a:pt x="144411" y="161455"/>
                  </a:lnTo>
                  <a:lnTo>
                    <a:pt x="143357" y="162585"/>
                  </a:lnTo>
                  <a:lnTo>
                    <a:pt x="142240" y="163461"/>
                  </a:lnTo>
                  <a:lnTo>
                    <a:pt x="143027" y="162585"/>
                  </a:lnTo>
                  <a:lnTo>
                    <a:pt x="142773" y="162585"/>
                  </a:lnTo>
                  <a:lnTo>
                    <a:pt x="142074" y="163601"/>
                  </a:lnTo>
                  <a:lnTo>
                    <a:pt x="141782" y="163830"/>
                  </a:lnTo>
                  <a:lnTo>
                    <a:pt x="142773" y="162585"/>
                  </a:lnTo>
                  <a:lnTo>
                    <a:pt x="142036" y="162585"/>
                  </a:lnTo>
                  <a:lnTo>
                    <a:pt x="140296" y="163830"/>
                  </a:lnTo>
                  <a:lnTo>
                    <a:pt x="138849" y="165100"/>
                  </a:lnTo>
                  <a:lnTo>
                    <a:pt x="139052" y="165100"/>
                  </a:lnTo>
                  <a:lnTo>
                    <a:pt x="137858" y="166370"/>
                  </a:lnTo>
                  <a:lnTo>
                    <a:pt x="137058" y="166370"/>
                  </a:lnTo>
                  <a:lnTo>
                    <a:pt x="135750" y="167640"/>
                  </a:lnTo>
                  <a:lnTo>
                    <a:pt x="135064" y="167640"/>
                  </a:lnTo>
                  <a:lnTo>
                    <a:pt x="135953" y="166370"/>
                  </a:lnTo>
                  <a:lnTo>
                    <a:pt x="135216" y="167170"/>
                  </a:lnTo>
                  <a:lnTo>
                    <a:pt x="135496" y="166370"/>
                  </a:lnTo>
                  <a:lnTo>
                    <a:pt x="134556" y="167640"/>
                  </a:lnTo>
                  <a:lnTo>
                    <a:pt x="133781" y="167640"/>
                  </a:lnTo>
                  <a:lnTo>
                    <a:pt x="133502" y="168910"/>
                  </a:lnTo>
                  <a:lnTo>
                    <a:pt x="130632" y="168910"/>
                  </a:lnTo>
                  <a:lnTo>
                    <a:pt x="130213" y="170180"/>
                  </a:lnTo>
                  <a:lnTo>
                    <a:pt x="128638" y="170180"/>
                  </a:lnTo>
                  <a:lnTo>
                    <a:pt x="128193" y="171450"/>
                  </a:lnTo>
                  <a:lnTo>
                    <a:pt x="128600" y="171450"/>
                  </a:lnTo>
                  <a:lnTo>
                    <a:pt x="129984" y="171450"/>
                  </a:lnTo>
                  <a:lnTo>
                    <a:pt x="130797" y="171450"/>
                  </a:lnTo>
                  <a:lnTo>
                    <a:pt x="132245" y="170180"/>
                  </a:lnTo>
                  <a:lnTo>
                    <a:pt x="134023" y="170180"/>
                  </a:lnTo>
                  <a:lnTo>
                    <a:pt x="136867" y="168910"/>
                  </a:lnTo>
                  <a:lnTo>
                    <a:pt x="139496" y="166370"/>
                  </a:lnTo>
                  <a:lnTo>
                    <a:pt x="141566" y="165100"/>
                  </a:lnTo>
                  <a:lnTo>
                    <a:pt x="141719" y="165100"/>
                  </a:lnTo>
                  <a:lnTo>
                    <a:pt x="143776" y="163830"/>
                  </a:lnTo>
                  <a:lnTo>
                    <a:pt x="146342" y="161455"/>
                  </a:lnTo>
                  <a:lnTo>
                    <a:pt x="146215" y="161455"/>
                  </a:lnTo>
                  <a:lnTo>
                    <a:pt x="148907" y="160020"/>
                  </a:lnTo>
                  <a:lnTo>
                    <a:pt x="149491" y="158750"/>
                  </a:lnTo>
                  <a:lnTo>
                    <a:pt x="150850" y="157899"/>
                  </a:lnTo>
                  <a:lnTo>
                    <a:pt x="151117" y="157607"/>
                  </a:lnTo>
                  <a:lnTo>
                    <a:pt x="151307" y="157226"/>
                  </a:lnTo>
                  <a:lnTo>
                    <a:pt x="151917" y="156210"/>
                  </a:lnTo>
                  <a:lnTo>
                    <a:pt x="151485" y="157226"/>
                  </a:lnTo>
                  <a:lnTo>
                    <a:pt x="153606" y="154940"/>
                  </a:lnTo>
                  <a:lnTo>
                    <a:pt x="155892" y="153670"/>
                  </a:lnTo>
                  <a:lnTo>
                    <a:pt x="157772" y="151130"/>
                  </a:lnTo>
                  <a:lnTo>
                    <a:pt x="159702" y="148590"/>
                  </a:lnTo>
                  <a:lnTo>
                    <a:pt x="161721" y="147320"/>
                  </a:lnTo>
                  <a:lnTo>
                    <a:pt x="163474" y="144780"/>
                  </a:lnTo>
                  <a:lnTo>
                    <a:pt x="164744" y="143510"/>
                  </a:lnTo>
                  <a:lnTo>
                    <a:pt x="165531" y="142240"/>
                  </a:lnTo>
                  <a:lnTo>
                    <a:pt x="167132" y="139700"/>
                  </a:lnTo>
                  <a:lnTo>
                    <a:pt x="168986" y="137160"/>
                  </a:lnTo>
                  <a:lnTo>
                    <a:pt x="169989" y="134620"/>
                  </a:lnTo>
                  <a:lnTo>
                    <a:pt x="170980" y="133400"/>
                  </a:lnTo>
                  <a:close/>
                </a:path>
                <a:path w="183515" h="180339">
                  <a:moveTo>
                    <a:pt x="181648" y="102870"/>
                  </a:moveTo>
                  <a:lnTo>
                    <a:pt x="181483" y="102870"/>
                  </a:lnTo>
                  <a:lnTo>
                    <a:pt x="181622" y="101600"/>
                  </a:lnTo>
                  <a:lnTo>
                    <a:pt x="181381" y="101600"/>
                  </a:lnTo>
                  <a:lnTo>
                    <a:pt x="181343" y="102870"/>
                  </a:lnTo>
                  <a:lnTo>
                    <a:pt x="181127" y="102870"/>
                  </a:lnTo>
                  <a:lnTo>
                    <a:pt x="180695" y="104140"/>
                  </a:lnTo>
                  <a:lnTo>
                    <a:pt x="180378" y="106680"/>
                  </a:lnTo>
                  <a:lnTo>
                    <a:pt x="180682" y="105410"/>
                  </a:lnTo>
                  <a:lnTo>
                    <a:pt x="180581" y="106680"/>
                  </a:lnTo>
                  <a:lnTo>
                    <a:pt x="180390" y="107950"/>
                  </a:lnTo>
                  <a:lnTo>
                    <a:pt x="180238" y="109220"/>
                  </a:lnTo>
                  <a:lnTo>
                    <a:pt x="180035" y="109220"/>
                  </a:lnTo>
                  <a:lnTo>
                    <a:pt x="179755" y="110490"/>
                  </a:lnTo>
                  <a:lnTo>
                    <a:pt x="179895" y="109220"/>
                  </a:lnTo>
                  <a:lnTo>
                    <a:pt x="179616" y="110490"/>
                  </a:lnTo>
                  <a:lnTo>
                    <a:pt x="179349" y="110490"/>
                  </a:lnTo>
                  <a:lnTo>
                    <a:pt x="178308" y="114300"/>
                  </a:lnTo>
                  <a:lnTo>
                    <a:pt x="178168" y="115570"/>
                  </a:lnTo>
                  <a:lnTo>
                    <a:pt x="178181" y="114300"/>
                  </a:lnTo>
                  <a:lnTo>
                    <a:pt x="177825" y="115570"/>
                  </a:lnTo>
                  <a:lnTo>
                    <a:pt x="178015" y="115570"/>
                  </a:lnTo>
                  <a:lnTo>
                    <a:pt x="177571" y="116840"/>
                  </a:lnTo>
                  <a:lnTo>
                    <a:pt x="177076" y="118110"/>
                  </a:lnTo>
                  <a:lnTo>
                    <a:pt x="176187" y="119380"/>
                  </a:lnTo>
                  <a:lnTo>
                    <a:pt x="175133" y="123190"/>
                  </a:lnTo>
                  <a:lnTo>
                    <a:pt x="173723" y="125730"/>
                  </a:lnTo>
                  <a:lnTo>
                    <a:pt x="172834" y="128270"/>
                  </a:lnTo>
                  <a:lnTo>
                    <a:pt x="171881" y="129540"/>
                  </a:lnTo>
                  <a:lnTo>
                    <a:pt x="171234" y="131775"/>
                  </a:lnTo>
                  <a:lnTo>
                    <a:pt x="171107" y="132143"/>
                  </a:lnTo>
                  <a:lnTo>
                    <a:pt x="170662" y="132765"/>
                  </a:lnTo>
                  <a:lnTo>
                    <a:pt x="171500" y="132765"/>
                  </a:lnTo>
                  <a:lnTo>
                    <a:pt x="172008" y="132143"/>
                  </a:lnTo>
                  <a:lnTo>
                    <a:pt x="172135" y="131775"/>
                  </a:lnTo>
                  <a:lnTo>
                    <a:pt x="172402" y="130810"/>
                  </a:lnTo>
                  <a:lnTo>
                    <a:pt x="172567" y="129540"/>
                  </a:lnTo>
                  <a:lnTo>
                    <a:pt x="173812" y="128270"/>
                  </a:lnTo>
                  <a:lnTo>
                    <a:pt x="175602" y="124460"/>
                  </a:lnTo>
                  <a:lnTo>
                    <a:pt x="176834" y="120650"/>
                  </a:lnTo>
                  <a:lnTo>
                    <a:pt x="177634" y="119380"/>
                  </a:lnTo>
                  <a:lnTo>
                    <a:pt x="177444" y="119380"/>
                  </a:lnTo>
                  <a:lnTo>
                    <a:pt x="177990" y="116840"/>
                  </a:lnTo>
                  <a:lnTo>
                    <a:pt x="178142" y="116840"/>
                  </a:lnTo>
                  <a:lnTo>
                    <a:pt x="178727" y="115570"/>
                  </a:lnTo>
                  <a:lnTo>
                    <a:pt x="178536" y="115570"/>
                  </a:lnTo>
                  <a:lnTo>
                    <a:pt x="178625" y="114300"/>
                  </a:lnTo>
                  <a:lnTo>
                    <a:pt x="179489" y="111760"/>
                  </a:lnTo>
                  <a:lnTo>
                    <a:pt x="179197" y="113030"/>
                  </a:lnTo>
                  <a:lnTo>
                    <a:pt x="179031" y="114300"/>
                  </a:lnTo>
                  <a:lnTo>
                    <a:pt x="179616" y="113030"/>
                  </a:lnTo>
                  <a:lnTo>
                    <a:pt x="179743" y="111760"/>
                  </a:lnTo>
                  <a:lnTo>
                    <a:pt x="179882" y="110490"/>
                  </a:lnTo>
                  <a:lnTo>
                    <a:pt x="180441" y="109220"/>
                  </a:lnTo>
                  <a:lnTo>
                    <a:pt x="181038" y="107950"/>
                  </a:lnTo>
                  <a:lnTo>
                    <a:pt x="180962" y="105410"/>
                  </a:lnTo>
                  <a:lnTo>
                    <a:pt x="181102" y="105410"/>
                  </a:lnTo>
                  <a:lnTo>
                    <a:pt x="181254" y="104140"/>
                  </a:lnTo>
                  <a:lnTo>
                    <a:pt x="181165" y="105410"/>
                  </a:lnTo>
                  <a:lnTo>
                    <a:pt x="181406" y="104140"/>
                  </a:lnTo>
                  <a:lnTo>
                    <a:pt x="181648" y="102870"/>
                  </a:lnTo>
                  <a:close/>
                </a:path>
                <a:path w="183515" h="180339">
                  <a:moveTo>
                    <a:pt x="182054" y="99060"/>
                  </a:moveTo>
                  <a:lnTo>
                    <a:pt x="181864" y="97790"/>
                  </a:lnTo>
                  <a:lnTo>
                    <a:pt x="181635" y="99060"/>
                  </a:lnTo>
                  <a:lnTo>
                    <a:pt x="181622" y="99847"/>
                  </a:lnTo>
                  <a:lnTo>
                    <a:pt x="181914" y="99060"/>
                  </a:lnTo>
                  <a:lnTo>
                    <a:pt x="181775" y="100330"/>
                  </a:lnTo>
                  <a:lnTo>
                    <a:pt x="182054" y="99060"/>
                  </a:lnTo>
                  <a:close/>
                </a:path>
                <a:path w="183515" h="180339">
                  <a:moveTo>
                    <a:pt x="182397" y="94183"/>
                  </a:moveTo>
                  <a:lnTo>
                    <a:pt x="182308" y="94030"/>
                  </a:lnTo>
                  <a:lnTo>
                    <a:pt x="182156" y="94767"/>
                  </a:lnTo>
                  <a:lnTo>
                    <a:pt x="182054" y="94907"/>
                  </a:lnTo>
                  <a:lnTo>
                    <a:pt x="182130" y="96088"/>
                  </a:lnTo>
                  <a:lnTo>
                    <a:pt x="182270" y="94627"/>
                  </a:lnTo>
                  <a:lnTo>
                    <a:pt x="182397" y="94183"/>
                  </a:lnTo>
                  <a:close/>
                </a:path>
                <a:path w="183515" h="180339">
                  <a:moveTo>
                    <a:pt x="182562" y="89573"/>
                  </a:moveTo>
                  <a:lnTo>
                    <a:pt x="182270" y="92786"/>
                  </a:lnTo>
                  <a:lnTo>
                    <a:pt x="182499" y="90309"/>
                  </a:lnTo>
                  <a:lnTo>
                    <a:pt x="182499" y="91668"/>
                  </a:lnTo>
                  <a:lnTo>
                    <a:pt x="182562" y="89573"/>
                  </a:lnTo>
                  <a:close/>
                </a:path>
                <a:path w="183515" h="180339">
                  <a:moveTo>
                    <a:pt x="183146" y="91440"/>
                  </a:moveTo>
                  <a:lnTo>
                    <a:pt x="183007" y="88900"/>
                  </a:lnTo>
                  <a:lnTo>
                    <a:pt x="182930" y="87630"/>
                  </a:lnTo>
                  <a:lnTo>
                    <a:pt x="182867" y="86360"/>
                  </a:lnTo>
                  <a:lnTo>
                    <a:pt x="182791" y="85090"/>
                  </a:lnTo>
                  <a:lnTo>
                    <a:pt x="182727" y="83820"/>
                  </a:lnTo>
                  <a:lnTo>
                    <a:pt x="182664" y="82550"/>
                  </a:lnTo>
                  <a:lnTo>
                    <a:pt x="175806" y="53340"/>
                  </a:lnTo>
                  <a:lnTo>
                    <a:pt x="174904" y="50800"/>
                  </a:lnTo>
                  <a:lnTo>
                    <a:pt x="173850" y="48260"/>
                  </a:lnTo>
                  <a:lnTo>
                    <a:pt x="172707" y="45720"/>
                  </a:lnTo>
                  <a:lnTo>
                    <a:pt x="171767" y="44450"/>
                  </a:lnTo>
                  <a:lnTo>
                    <a:pt x="170738" y="41910"/>
                  </a:lnTo>
                  <a:lnTo>
                    <a:pt x="163830" y="31750"/>
                  </a:lnTo>
                  <a:lnTo>
                    <a:pt x="155498" y="22860"/>
                  </a:lnTo>
                  <a:lnTo>
                    <a:pt x="145808" y="13970"/>
                  </a:lnTo>
                  <a:lnTo>
                    <a:pt x="134988" y="7797"/>
                  </a:lnTo>
                  <a:lnTo>
                    <a:pt x="135661" y="8890"/>
                  </a:lnTo>
                  <a:lnTo>
                    <a:pt x="134937" y="7797"/>
                  </a:lnTo>
                  <a:lnTo>
                    <a:pt x="133210" y="7797"/>
                  </a:lnTo>
                  <a:lnTo>
                    <a:pt x="133070" y="7797"/>
                  </a:lnTo>
                  <a:lnTo>
                    <a:pt x="132715" y="7797"/>
                  </a:lnTo>
                  <a:lnTo>
                    <a:pt x="132054" y="7073"/>
                  </a:lnTo>
                  <a:lnTo>
                    <a:pt x="126784" y="3810"/>
                  </a:lnTo>
                  <a:lnTo>
                    <a:pt x="120992" y="2540"/>
                  </a:lnTo>
                  <a:lnTo>
                    <a:pt x="114541" y="1270"/>
                  </a:lnTo>
                  <a:lnTo>
                    <a:pt x="114071" y="1270"/>
                  </a:lnTo>
                  <a:lnTo>
                    <a:pt x="111137" y="0"/>
                  </a:lnTo>
                  <a:lnTo>
                    <a:pt x="110883" y="1231"/>
                  </a:lnTo>
                  <a:lnTo>
                    <a:pt x="106514" y="0"/>
                  </a:lnTo>
                  <a:lnTo>
                    <a:pt x="82397" y="0"/>
                  </a:lnTo>
                  <a:lnTo>
                    <a:pt x="39839" y="16510"/>
                  </a:lnTo>
                  <a:lnTo>
                    <a:pt x="12141" y="44450"/>
                  </a:lnTo>
                  <a:lnTo>
                    <a:pt x="11569" y="45720"/>
                  </a:lnTo>
                  <a:lnTo>
                    <a:pt x="8661" y="50800"/>
                  </a:lnTo>
                  <a:lnTo>
                    <a:pt x="8140" y="52070"/>
                  </a:lnTo>
                  <a:lnTo>
                    <a:pt x="8026" y="53340"/>
                  </a:lnTo>
                  <a:lnTo>
                    <a:pt x="7772" y="53340"/>
                  </a:lnTo>
                  <a:lnTo>
                    <a:pt x="6972" y="55880"/>
                  </a:lnTo>
                  <a:lnTo>
                    <a:pt x="5397" y="59690"/>
                  </a:lnTo>
                  <a:lnTo>
                    <a:pt x="5397" y="63500"/>
                  </a:lnTo>
                  <a:lnTo>
                    <a:pt x="5257" y="64401"/>
                  </a:lnTo>
                  <a:lnTo>
                    <a:pt x="5156" y="65087"/>
                  </a:lnTo>
                  <a:lnTo>
                    <a:pt x="4902" y="66040"/>
                  </a:lnTo>
                  <a:lnTo>
                    <a:pt x="4660" y="67106"/>
                  </a:lnTo>
                  <a:lnTo>
                    <a:pt x="4775" y="66040"/>
                  </a:lnTo>
                  <a:lnTo>
                    <a:pt x="5080" y="65087"/>
                  </a:lnTo>
                  <a:lnTo>
                    <a:pt x="5397" y="63500"/>
                  </a:lnTo>
                  <a:lnTo>
                    <a:pt x="5397" y="59690"/>
                  </a:lnTo>
                  <a:lnTo>
                    <a:pt x="4927" y="60960"/>
                  </a:lnTo>
                  <a:lnTo>
                    <a:pt x="5257" y="60960"/>
                  </a:lnTo>
                  <a:lnTo>
                    <a:pt x="5092" y="61976"/>
                  </a:lnTo>
                  <a:lnTo>
                    <a:pt x="5054" y="62230"/>
                  </a:lnTo>
                  <a:lnTo>
                    <a:pt x="4368" y="63500"/>
                  </a:lnTo>
                  <a:lnTo>
                    <a:pt x="3962" y="64401"/>
                  </a:lnTo>
                  <a:lnTo>
                    <a:pt x="3035" y="69850"/>
                  </a:lnTo>
                  <a:lnTo>
                    <a:pt x="3746" y="65087"/>
                  </a:lnTo>
                  <a:lnTo>
                    <a:pt x="3797" y="64782"/>
                  </a:lnTo>
                  <a:lnTo>
                    <a:pt x="3606" y="65087"/>
                  </a:lnTo>
                  <a:lnTo>
                    <a:pt x="2489" y="69850"/>
                  </a:lnTo>
                  <a:lnTo>
                    <a:pt x="787" y="77470"/>
                  </a:lnTo>
                  <a:lnTo>
                    <a:pt x="673" y="78740"/>
                  </a:lnTo>
                  <a:lnTo>
                    <a:pt x="571" y="80010"/>
                  </a:lnTo>
                  <a:lnTo>
                    <a:pt x="469" y="81280"/>
                  </a:lnTo>
                  <a:lnTo>
                    <a:pt x="368" y="82550"/>
                  </a:lnTo>
                  <a:lnTo>
                    <a:pt x="266" y="83820"/>
                  </a:lnTo>
                  <a:lnTo>
                    <a:pt x="165" y="94005"/>
                  </a:lnTo>
                  <a:lnTo>
                    <a:pt x="12" y="94005"/>
                  </a:lnTo>
                  <a:lnTo>
                    <a:pt x="0" y="94665"/>
                  </a:lnTo>
                  <a:lnTo>
                    <a:pt x="342" y="96520"/>
                  </a:lnTo>
                  <a:lnTo>
                    <a:pt x="88" y="97790"/>
                  </a:lnTo>
                  <a:lnTo>
                    <a:pt x="25" y="100330"/>
                  </a:lnTo>
                  <a:lnTo>
                    <a:pt x="736" y="102870"/>
                  </a:lnTo>
                  <a:lnTo>
                    <a:pt x="800" y="105410"/>
                  </a:lnTo>
                  <a:lnTo>
                    <a:pt x="1079" y="106680"/>
                  </a:lnTo>
                  <a:lnTo>
                    <a:pt x="1498" y="109220"/>
                  </a:lnTo>
                  <a:lnTo>
                    <a:pt x="2006" y="113030"/>
                  </a:lnTo>
                  <a:lnTo>
                    <a:pt x="2336" y="114300"/>
                  </a:lnTo>
                  <a:lnTo>
                    <a:pt x="2755" y="115570"/>
                  </a:lnTo>
                  <a:lnTo>
                    <a:pt x="3035" y="116840"/>
                  </a:lnTo>
                  <a:lnTo>
                    <a:pt x="3987" y="119380"/>
                  </a:lnTo>
                  <a:lnTo>
                    <a:pt x="23152" y="152450"/>
                  </a:lnTo>
                  <a:lnTo>
                    <a:pt x="26581" y="157226"/>
                  </a:lnTo>
                  <a:lnTo>
                    <a:pt x="26949" y="157607"/>
                  </a:lnTo>
                  <a:lnTo>
                    <a:pt x="32359" y="161455"/>
                  </a:lnTo>
                  <a:lnTo>
                    <a:pt x="32677" y="161455"/>
                  </a:lnTo>
                  <a:lnTo>
                    <a:pt x="34810" y="163830"/>
                  </a:lnTo>
                  <a:lnTo>
                    <a:pt x="37757" y="165100"/>
                  </a:lnTo>
                  <a:lnTo>
                    <a:pt x="40767" y="167640"/>
                  </a:lnTo>
                  <a:lnTo>
                    <a:pt x="41783" y="167640"/>
                  </a:lnTo>
                  <a:lnTo>
                    <a:pt x="45008" y="168910"/>
                  </a:lnTo>
                  <a:lnTo>
                    <a:pt x="49999" y="171450"/>
                  </a:lnTo>
                  <a:lnTo>
                    <a:pt x="53619" y="172720"/>
                  </a:lnTo>
                  <a:lnTo>
                    <a:pt x="52438" y="171450"/>
                  </a:lnTo>
                  <a:lnTo>
                    <a:pt x="55867" y="172720"/>
                  </a:lnTo>
                  <a:lnTo>
                    <a:pt x="57137" y="174117"/>
                  </a:lnTo>
                  <a:lnTo>
                    <a:pt x="65379" y="176530"/>
                  </a:lnTo>
                  <a:lnTo>
                    <a:pt x="69291" y="176530"/>
                  </a:lnTo>
                  <a:lnTo>
                    <a:pt x="70421" y="177800"/>
                  </a:lnTo>
                  <a:lnTo>
                    <a:pt x="77050" y="177800"/>
                  </a:lnTo>
                  <a:lnTo>
                    <a:pt x="78257" y="178650"/>
                  </a:lnTo>
                  <a:lnTo>
                    <a:pt x="79133" y="179184"/>
                  </a:lnTo>
                  <a:lnTo>
                    <a:pt x="88620" y="180340"/>
                  </a:lnTo>
                  <a:lnTo>
                    <a:pt x="101282" y="180340"/>
                  </a:lnTo>
                  <a:lnTo>
                    <a:pt x="104140" y="180340"/>
                  </a:lnTo>
                  <a:lnTo>
                    <a:pt x="110667" y="179184"/>
                  </a:lnTo>
                  <a:lnTo>
                    <a:pt x="110909" y="179184"/>
                  </a:lnTo>
                  <a:lnTo>
                    <a:pt x="119811" y="176530"/>
                  </a:lnTo>
                  <a:lnTo>
                    <a:pt x="121399" y="175260"/>
                  </a:lnTo>
                  <a:lnTo>
                    <a:pt x="125590" y="174117"/>
                  </a:lnTo>
                  <a:lnTo>
                    <a:pt x="125869" y="174117"/>
                  </a:lnTo>
                  <a:lnTo>
                    <a:pt x="127762" y="172720"/>
                  </a:lnTo>
                  <a:lnTo>
                    <a:pt x="126441" y="172720"/>
                  </a:lnTo>
                  <a:lnTo>
                    <a:pt x="126161" y="172720"/>
                  </a:lnTo>
                  <a:lnTo>
                    <a:pt x="126098" y="171716"/>
                  </a:lnTo>
                  <a:lnTo>
                    <a:pt x="125298" y="172720"/>
                  </a:lnTo>
                  <a:lnTo>
                    <a:pt x="123990" y="172720"/>
                  </a:lnTo>
                  <a:lnTo>
                    <a:pt x="122897" y="174117"/>
                  </a:lnTo>
                  <a:lnTo>
                    <a:pt x="120535" y="174117"/>
                  </a:lnTo>
                  <a:lnTo>
                    <a:pt x="119253" y="175260"/>
                  </a:lnTo>
                  <a:lnTo>
                    <a:pt x="116725" y="175260"/>
                  </a:lnTo>
                  <a:lnTo>
                    <a:pt x="115951" y="175260"/>
                  </a:lnTo>
                  <a:lnTo>
                    <a:pt x="115798" y="175602"/>
                  </a:lnTo>
                  <a:lnTo>
                    <a:pt x="115633" y="175818"/>
                  </a:lnTo>
                  <a:lnTo>
                    <a:pt x="116052" y="175602"/>
                  </a:lnTo>
                  <a:lnTo>
                    <a:pt x="116332" y="176530"/>
                  </a:lnTo>
                  <a:lnTo>
                    <a:pt x="115087" y="176530"/>
                  </a:lnTo>
                  <a:lnTo>
                    <a:pt x="115633" y="175818"/>
                  </a:lnTo>
                  <a:lnTo>
                    <a:pt x="114223" y="176530"/>
                  </a:lnTo>
                  <a:lnTo>
                    <a:pt x="112915" y="176530"/>
                  </a:lnTo>
                  <a:lnTo>
                    <a:pt x="112623" y="176530"/>
                  </a:lnTo>
                  <a:lnTo>
                    <a:pt x="111556" y="176530"/>
                  </a:lnTo>
                  <a:lnTo>
                    <a:pt x="109766" y="177800"/>
                  </a:lnTo>
                  <a:lnTo>
                    <a:pt x="107696" y="177800"/>
                  </a:lnTo>
                  <a:lnTo>
                    <a:pt x="104940" y="179184"/>
                  </a:lnTo>
                  <a:lnTo>
                    <a:pt x="103847" y="179184"/>
                  </a:lnTo>
                  <a:lnTo>
                    <a:pt x="104000" y="178650"/>
                  </a:lnTo>
                  <a:lnTo>
                    <a:pt x="103517" y="179184"/>
                  </a:lnTo>
                  <a:lnTo>
                    <a:pt x="102844" y="179184"/>
                  </a:lnTo>
                  <a:lnTo>
                    <a:pt x="103136" y="178650"/>
                  </a:lnTo>
                  <a:lnTo>
                    <a:pt x="101117" y="179184"/>
                  </a:lnTo>
                  <a:lnTo>
                    <a:pt x="90030" y="179184"/>
                  </a:lnTo>
                  <a:lnTo>
                    <a:pt x="82511" y="177800"/>
                  </a:lnTo>
                  <a:lnTo>
                    <a:pt x="80264" y="177800"/>
                  </a:lnTo>
                  <a:lnTo>
                    <a:pt x="79476" y="176530"/>
                  </a:lnTo>
                  <a:lnTo>
                    <a:pt x="74663" y="176530"/>
                  </a:lnTo>
                  <a:lnTo>
                    <a:pt x="73482" y="175260"/>
                  </a:lnTo>
                  <a:lnTo>
                    <a:pt x="68300" y="175260"/>
                  </a:lnTo>
                  <a:lnTo>
                    <a:pt x="67132" y="174117"/>
                  </a:lnTo>
                  <a:lnTo>
                    <a:pt x="62572" y="174117"/>
                  </a:lnTo>
                  <a:lnTo>
                    <a:pt x="62001" y="172720"/>
                  </a:lnTo>
                  <a:lnTo>
                    <a:pt x="61493" y="172720"/>
                  </a:lnTo>
                  <a:lnTo>
                    <a:pt x="62103" y="173990"/>
                  </a:lnTo>
                  <a:lnTo>
                    <a:pt x="60858" y="172720"/>
                  </a:lnTo>
                  <a:lnTo>
                    <a:pt x="57327" y="171450"/>
                  </a:lnTo>
                  <a:lnTo>
                    <a:pt x="54686" y="171450"/>
                  </a:lnTo>
                  <a:lnTo>
                    <a:pt x="51739" y="170180"/>
                  </a:lnTo>
                  <a:lnTo>
                    <a:pt x="47459" y="168910"/>
                  </a:lnTo>
                  <a:lnTo>
                    <a:pt x="43903" y="166370"/>
                  </a:lnTo>
                  <a:lnTo>
                    <a:pt x="42989" y="166370"/>
                  </a:lnTo>
                  <a:lnTo>
                    <a:pt x="40843" y="165100"/>
                  </a:lnTo>
                  <a:lnTo>
                    <a:pt x="38036" y="163830"/>
                  </a:lnTo>
                  <a:lnTo>
                    <a:pt x="36957" y="162585"/>
                  </a:lnTo>
                  <a:lnTo>
                    <a:pt x="35991" y="161455"/>
                  </a:lnTo>
                  <a:lnTo>
                    <a:pt x="36296" y="162560"/>
                  </a:lnTo>
                  <a:lnTo>
                    <a:pt x="35547" y="161455"/>
                  </a:lnTo>
                  <a:lnTo>
                    <a:pt x="34353" y="161455"/>
                  </a:lnTo>
                  <a:lnTo>
                    <a:pt x="32740" y="160020"/>
                  </a:lnTo>
                  <a:lnTo>
                    <a:pt x="33794" y="160020"/>
                  </a:lnTo>
                  <a:lnTo>
                    <a:pt x="32689" y="158750"/>
                  </a:lnTo>
                  <a:lnTo>
                    <a:pt x="32054" y="158750"/>
                  </a:lnTo>
                  <a:lnTo>
                    <a:pt x="31026" y="157607"/>
                  </a:lnTo>
                  <a:lnTo>
                    <a:pt x="29908" y="157607"/>
                  </a:lnTo>
                  <a:lnTo>
                    <a:pt x="28702" y="156210"/>
                  </a:lnTo>
                  <a:lnTo>
                    <a:pt x="28092" y="154940"/>
                  </a:lnTo>
                  <a:lnTo>
                    <a:pt x="27432" y="154940"/>
                  </a:lnTo>
                  <a:lnTo>
                    <a:pt x="26809" y="153670"/>
                  </a:lnTo>
                  <a:lnTo>
                    <a:pt x="25755" y="153670"/>
                  </a:lnTo>
                  <a:lnTo>
                    <a:pt x="24282" y="151130"/>
                  </a:lnTo>
                  <a:lnTo>
                    <a:pt x="23545" y="151130"/>
                  </a:lnTo>
                  <a:lnTo>
                    <a:pt x="22352" y="149860"/>
                  </a:lnTo>
                  <a:lnTo>
                    <a:pt x="22580" y="149860"/>
                  </a:lnTo>
                  <a:lnTo>
                    <a:pt x="21742" y="148590"/>
                  </a:lnTo>
                  <a:lnTo>
                    <a:pt x="21894" y="148590"/>
                  </a:lnTo>
                  <a:lnTo>
                    <a:pt x="22123" y="148590"/>
                  </a:lnTo>
                  <a:lnTo>
                    <a:pt x="21297" y="147726"/>
                  </a:lnTo>
                  <a:lnTo>
                    <a:pt x="21170" y="147726"/>
                  </a:lnTo>
                  <a:lnTo>
                    <a:pt x="20916" y="147320"/>
                  </a:lnTo>
                  <a:lnTo>
                    <a:pt x="20713" y="147320"/>
                  </a:lnTo>
                  <a:lnTo>
                    <a:pt x="19748" y="146240"/>
                  </a:lnTo>
                  <a:lnTo>
                    <a:pt x="19380" y="145859"/>
                  </a:lnTo>
                  <a:lnTo>
                    <a:pt x="18262" y="144780"/>
                  </a:lnTo>
                  <a:lnTo>
                    <a:pt x="18554" y="144780"/>
                  </a:lnTo>
                  <a:lnTo>
                    <a:pt x="17995" y="143510"/>
                  </a:lnTo>
                  <a:lnTo>
                    <a:pt x="17843" y="143510"/>
                  </a:lnTo>
                  <a:lnTo>
                    <a:pt x="17487" y="143510"/>
                  </a:lnTo>
                  <a:lnTo>
                    <a:pt x="17081" y="143510"/>
                  </a:lnTo>
                  <a:lnTo>
                    <a:pt x="17030" y="142240"/>
                  </a:lnTo>
                  <a:lnTo>
                    <a:pt x="16027" y="140970"/>
                  </a:lnTo>
                  <a:lnTo>
                    <a:pt x="16446" y="142240"/>
                  </a:lnTo>
                  <a:lnTo>
                    <a:pt x="15862" y="140970"/>
                  </a:lnTo>
                  <a:lnTo>
                    <a:pt x="15481" y="140970"/>
                  </a:lnTo>
                  <a:lnTo>
                    <a:pt x="14732" y="139700"/>
                  </a:lnTo>
                  <a:lnTo>
                    <a:pt x="14097" y="138430"/>
                  </a:lnTo>
                  <a:lnTo>
                    <a:pt x="14808" y="138430"/>
                  </a:lnTo>
                  <a:lnTo>
                    <a:pt x="12763" y="135890"/>
                  </a:lnTo>
                  <a:lnTo>
                    <a:pt x="12306" y="134620"/>
                  </a:lnTo>
                  <a:lnTo>
                    <a:pt x="11112" y="132499"/>
                  </a:lnTo>
                  <a:lnTo>
                    <a:pt x="11010" y="132334"/>
                  </a:lnTo>
                  <a:lnTo>
                    <a:pt x="10909" y="132143"/>
                  </a:lnTo>
                  <a:lnTo>
                    <a:pt x="10363" y="132143"/>
                  </a:lnTo>
                  <a:lnTo>
                    <a:pt x="9461" y="129540"/>
                  </a:lnTo>
                  <a:lnTo>
                    <a:pt x="9080" y="128270"/>
                  </a:lnTo>
                  <a:lnTo>
                    <a:pt x="8839" y="128270"/>
                  </a:lnTo>
                  <a:lnTo>
                    <a:pt x="8191" y="125730"/>
                  </a:lnTo>
                  <a:lnTo>
                    <a:pt x="6108" y="120650"/>
                  </a:lnTo>
                  <a:lnTo>
                    <a:pt x="5283" y="118110"/>
                  </a:lnTo>
                  <a:lnTo>
                    <a:pt x="5130" y="118110"/>
                  </a:lnTo>
                  <a:lnTo>
                    <a:pt x="4787" y="115570"/>
                  </a:lnTo>
                  <a:lnTo>
                    <a:pt x="4356" y="114300"/>
                  </a:lnTo>
                  <a:lnTo>
                    <a:pt x="3898" y="113030"/>
                  </a:lnTo>
                  <a:lnTo>
                    <a:pt x="3860" y="111760"/>
                  </a:lnTo>
                  <a:lnTo>
                    <a:pt x="3733" y="113030"/>
                  </a:lnTo>
                  <a:lnTo>
                    <a:pt x="3441" y="110490"/>
                  </a:lnTo>
                  <a:lnTo>
                    <a:pt x="2705" y="109220"/>
                  </a:lnTo>
                  <a:lnTo>
                    <a:pt x="2717" y="107950"/>
                  </a:lnTo>
                  <a:lnTo>
                    <a:pt x="2552" y="106680"/>
                  </a:lnTo>
                  <a:lnTo>
                    <a:pt x="3098" y="109220"/>
                  </a:lnTo>
                  <a:lnTo>
                    <a:pt x="3022" y="107950"/>
                  </a:lnTo>
                  <a:lnTo>
                    <a:pt x="2959" y="106680"/>
                  </a:lnTo>
                  <a:lnTo>
                    <a:pt x="2159" y="104140"/>
                  </a:lnTo>
                  <a:lnTo>
                    <a:pt x="2311" y="102870"/>
                  </a:lnTo>
                  <a:lnTo>
                    <a:pt x="1854" y="101600"/>
                  </a:lnTo>
                  <a:lnTo>
                    <a:pt x="1739" y="97790"/>
                  </a:lnTo>
                  <a:lnTo>
                    <a:pt x="1625" y="94005"/>
                  </a:lnTo>
                  <a:lnTo>
                    <a:pt x="1562" y="92710"/>
                  </a:lnTo>
                  <a:lnTo>
                    <a:pt x="1778" y="91440"/>
                  </a:lnTo>
                  <a:lnTo>
                    <a:pt x="1816" y="85090"/>
                  </a:lnTo>
                  <a:lnTo>
                    <a:pt x="2349" y="82550"/>
                  </a:lnTo>
                  <a:lnTo>
                    <a:pt x="2095" y="82550"/>
                  </a:lnTo>
                  <a:lnTo>
                    <a:pt x="2133" y="80010"/>
                  </a:lnTo>
                  <a:lnTo>
                    <a:pt x="2286" y="80010"/>
                  </a:lnTo>
                  <a:lnTo>
                    <a:pt x="2463" y="81280"/>
                  </a:lnTo>
                  <a:lnTo>
                    <a:pt x="2527" y="80010"/>
                  </a:lnTo>
                  <a:lnTo>
                    <a:pt x="2590" y="78740"/>
                  </a:lnTo>
                  <a:lnTo>
                    <a:pt x="2870" y="77470"/>
                  </a:lnTo>
                  <a:lnTo>
                    <a:pt x="2743" y="77470"/>
                  </a:lnTo>
                  <a:lnTo>
                    <a:pt x="2908" y="76200"/>
                  </a:lnTo>
                  <a:lnTo>
                    <a:pt x="3035" y="74930"/>
                  </a:lnTo>
                  <a:lnTo>
                    <a:pt x="3162" y="73660"/>
                  </a:lnTo>
                  <a:lnTo>
                    <a:pt x="3517" y="71120"/>
                  </a:lnTo>
                  <a:lnTo>
                    <a:pt x="3505" y="72390"/>
                  </a:lnTo>
                  <a:lnTo>
                    <a:pt x="3911" y="71120"/>
                  </a:lnTo>
                  <a:lnTo>
                    <a:pt x="4102" y="69850"/>
                  </a:lnTo>
                  <a:lnTo>
                    <a:pt x="4216" y="69494"/>
                  </a:lnTo>
                  <a:lnTo>
                    <a:pt x="4152" y="69850"/>
                  </a:lnTo>
                  <a:lnTo>
                    <a:pt x="4584" y="68580"/>
                  </a:lnTo>
                  <a:lnTo>
                    <a:pt x="4610" y="67551"/>
                  </a:lnTo>
                  <a:lnTo>
                    <a:pt x="4648" y="67310"/>
                  </a:lnTo>
                  <a:lnTo>
                    <a:pt x="5067" y="67310"/>
                  </a:lnTo>
                  <a:lnTo>
                    <a:pt x="5219" y="66040"/>
                  </a:lnTo>
                  <a:lnTo>
                    <a:pt x="5334" y="65087"/>
                  </a:lnTo>
                  <a:lnTo>
                    <a:pt x="5372" y="64782"/>
                  </a:lnTo>
                  <a:lnTo>
                    <a:pt x="5918" y="63500"/>
                  </a:lnTo>
                  <a:lnTo>
                    <a:pt x="6565" y="60960"/>
                  </a:lnTo>
                  <a:lnTo>
                    <a:pt x="7124" y="59690"/>
                  </a:lnTo>
                  <a:lnTo>
                    <a:pt x="8572" y="54610"/>
                  </a:lnTo>
                  <a:lnTo>
                    <a:pt x="8267" y="55880"/>
                  </a:lnTo>
                  <a:lnTo>
                    <a:pt x="8699" y="54610"/>
                  </a:lnTo>
                  <a:lnTo>
                    <a:pt x="9144" y="53340"/>
                  </a:lnTo>
                  <a:lnTo>
                    <a:pt x="9436" y="52070"/>
                  </a:lnTo>
                  <a:lnTo>
                    <a:pt x="10350" y="50800"/>
                  </a:lnTo>
                  <a:lnTo>
                    <a:pt x="10083" y="50800"/>
                  </a:lnTo>
                  <a:lnTo>
                    <a:pt x="11722" y="49530"/>
                  </a:lnTo>
                  <a:lnTo>
                    <a:pt x="12928" y="45720"/>
                  </a:lnTo>
                  <a:lnTo>
                    <a:pt x="14617" y="43688"/>
                  </a:lnTo>
                  <a:lnTo>
                    <a:pt x="14389" y="44450"/>
                  </a:lnTo>
                  <a:lnTo>
                    <a:pt x="15290" y="43180"/>
                  </a:lnTo>
                  <a:lnTo>
                    <a:pt x="17106" y="40640"/>
                  </a:lnTo>
                  <a:lnTo>
                    <a:pt x="18288" y="38100"/>
                  </a:lnTo>
                  <a:lnTo>
                    <a:pt x="18288" y="38989"/>
                  </a:lnTo>
                  <a:lnTo>
                    <a:pt x="18986" y="38100"/>
                  </a:lnTo>
                  <a:lnTo>
                    <a:pt x="20269" y="36830"/>
                  </a:lnTo>
                  <a:lnTo>
                    <a:pt x="19278" y="36830"/>
                  </a:lnTo>
                  <a:lnTo>
                    <a:pt x="20561" y="35560"/>
                  </a:lnTo>
                  <a:lnTo>
                    <a:pt x="21348" y="34290"/>
                  </a:lnTo>
                  <a:lnTo>
                    <a:pt x="23520" y="31750"/>
                  </a:lnTo>
                  <a:lnTo>
                    <a:pt x="23393" y="31750"/>
                  </a:lnTo>
                  <a:lnTo>
                    <a:pt x="23609" y="31648"/>
                  </a:lnTo>
                  <a:lnTo>
                    <a:pt x="23799" y="31559"/>
                  </a:lnTo>
                  <a:lnTo>
                    <a:pt x="23736" y="31750"/>
                  </a:lnTo>
                  <a:lnTo>
                    <a:pt x="23469" y="32537"/>
                  </a:lnTo>
                  <a:lnTo>
                    <a:pt x="24307" y="31750"/>
                  </a:lnTo>
                  <a:lnTo>
                    <a:pt x="23749" y="31750"/>
                  </a:lnTo>
                  <a:lnTo>
                    <a:pt x="23812" y="31559"/>
                  </a:lnTo>
                  <a:lnTo>
                    <a:pt x="24295" y="31330"/>
                  </a:lnTo>
                  <a:lnTo>
                    <a:pt x="26098" y="30480"/>
                  </a:lnTo>
                  <a:lnTo>
                    <a:pt x="26365" y="29210"/>
                  </a:lnTo>
                  <a:lnTo>
                    <a:pt x="26898" y="29210"/>
                  </a:lnTo>
                  <a:lnTo>
                    <a:pt x="27774" y="27940"/>
                  </a:lnTo>
                  <a:lnTo>
                    <a:pt x="27419" y="29210"/>
                  </a:lnTo>
                  <a:lnTo>
                    <a:pt x="28054" y="27940"/>
                  </a:lnTo>
                  <a:lnTo>
                    <a:pt x="28803" y="26670"/>
                  </a:lnTo>
                  <a:lnTo>
                    <a:pt x="29718" y="25400"/>
                  </a:lnTo>
                  <a:lnTo>
                    <a:pt x="29933" y="25400"/>
                  </a:lnTo>
                  <a:lnTo>
                    <a:pt x="31584" y="24130"/>
                  </a:lnTo>
                  <a:lnTo>
                    <a:pt x="30670" y="25400"/>
                  </a:lnTo>
                  <a:lnTo>
                    <a:pt x="32740" y="24130"/>
                  </a:lnTo>
                  <a:lnTo>
                    <a:pt x="33693" y="22860"/>
                  </a:lnTo>
                  <a:lnTo>
                    <a:pt x="34963" y="21590"/>
                  </a:lnTo>
                  <a:lnTo>
                    <a:pt x="35648" y="20320"/>
                  </a:lnTo>
                  <a:lnTo>
                    <a:pt x="37757" y="19050"/>
                  </a:lnTo>
                  <a:lnTo>
                    <a:pt x="39090" y="19050"/>
                  </a:lnTo>
                  <a:lnTo>
                    <a:pt x="40068" y="17780"/>
                  </a:lnTo>
                  <a:lnTo>
                    <a:pt x="41186" y="17780"/>
                  </a:lnTo>
                  <a:lnTo>
                    <a:pt x="44488" y="15240"/>
                  </a:lnTo>
                  <a:lnTo>
                    <a:pt x="43053" y="16510"/>
                  </a:lnTo>
                  <a:lnTo>
                    <a:pt x="44983" y="15240"/>
                  </a:lnTo>
                  <a:lnTo>
                    <a:pt x="46913" y="13970"/>
                  </a:lnTo>
                  <a:lnTo>
                    <a:pt x="46723" y="13970"/>
                  </a:lnTo>
                  <a:lnTo>
                    <a:pt x="53390" y="10160"/>
                  </a:lnTo>
                  <a:lnTo>
                    <a:pt x="55575" y="10160"/>
                  </a:lnTo>
                  <a:lnTo>
                    <a:pt x="57619" y="8890"/>
                  </a:lnTo>
                  <a:lnTo>
                    <a:pt x="60464" y="7797"/>
                  </a:lnTo>
                  <a:lnTo>
                    <a:pt x="60629" y="7797"/>
                  </a:lnTo>
                  <a:lnTo>
                    <a:pt x="62903" y="6350"/>
                  </a:lnTo>
                  <a:lnTo>
                    <a:pt x="65582" y="5080"/>
                  </a:lnTo>
                  <a:lnTo>
                    <a:pt x="65011" y="6350"/>
                  </a:lnTo>
                  <a:lnTo>
                    <a:pt x="66611" y="5080"/>
                  </a:lnTo>
                  <a:lnTo>
                    <a:pt x="70129" y="3810"/>
                  </a:lnTo>
                  <a:lnTo>
                    <a:pt x="69786" y="4838"/>
                  </a:lnTo>
                  <a:lnTo>
                    <a:pt x="71183" y="3810"/>
                  </a:lnTo>
                  <a:lnTo>
                    <a:pt x="73152" y="3810"/>
                  </a:lnTo>
                  <a:lnTo>
                    <a:pt x="74587" y="2540"/>
                  </a:lnTo>
                  <a:lnTo>
                    <a:pt x="74841" y="2540"/>
                  </a:lnTo>
                  <a:lnTo>
                    <a:pt x="74625" y="3810"/>
                  </a:lnTo>
                  <a:lnTo>
                    <a:pt x="75692" y="3810"/>
                  </a:lnTo>
                  <a:lnTo>
                    <a:pt x="75755" y="2540"/>
                  </a:lnTo>
                  <a:lnTo>
                    <a:pt x="81635" y="2540"/>
                  </a:lnTo>
                  <a:lnTo>
                    <a:pt x="82499" y="1270"/>
                  </a:lnTo>
                  <a:lnTo>
                    <a:pt x="109054" y="1270"/>
                  </a:lnTo>
                  <a:lnTo>
                    <a:pt x="109918" y="1270"/>
                  </a:lnTo>
                  <a:lnTo>
                    <a:pt x="110883" y="1270"/>
                  </a:lnTo>
                  <a:lnTo>
                    <a:pt x="111061" y="1270"/>
                  </a:lnTo>
                  <a:lnTo>
                    <a:pt x="112534" y="2540"/>
                  </a:lnTo>
                  <a:lnTo>
                    <a:pt x="117119" y="2540"/>
                  </a:lnTo>
                  <a:lnTo>
                    <a:pt x="118427" y="3810"/>
                  </a:lnTo>
                  <a:lnTo>
                    <a:pt x="121513" y="3810"/>
                  </a:lnTo>
                  <a:lnTo>
                    <a:pt x="122796" y="5080"/>
                  </a:lnTo>
                  <a:lnTo>
                    <a:pt x="124802" y="5080"/>
                  </a:lnTo>
                  <a:lnTo>
                    <a:pt x="126809" y="6350"/>
                  </a:lnTo>
                  <a:lnTo>
                    <a:pt x="129032" y="6350"/>
                  </a:lnTo>
                  <a:lnTo>
                    <a:pt x="129819" y="7797"/>
                  </a:lnTo>
                  <a:lnTo>
                    <a:pt x="131686" y="7797"/>
                  </a:lnTo>
                  <a:lnTo>
                    <a:pt x="133362" y="8890"/>
                  </a:lnTo>
                  <a:lnTo>
                    <a:pt x="133502" y="8890"/>
                  </a:lnTo>
                  <a:lnTo>
                    <a:pt x="139712" y="11430"/>
                  </a:lnTo>
                  <a:lnTo>
                    <a:pt x="150850" y="20320"/>
                  </a:lnTo>
                  <a:lnTo>
                    <a:pt x="152171" y="20320"/>
                  </a:lnTo>
                  <a:lnTo>
                    <a:pt x="153504" y="22860"/>
                  </a:lnTo>
                  <a:lnTo>
                    <a:pt x="154813" y="24130"/>
                  </a:lnTo>
                  <a:lnTo>
                    <a:pt x="156159" y="25400"/>
                  </a:lnTo>
                  <a:lnTo>
                    <a:pt x="157276" y="26670"/>
                  </a:lnTo>
                  <a:lnTo>
                    <a:pt x="158369" y="26670"/>
                  </a:lnTo>
                  <a:lnTo>
                    <a:pt x="159181" y="27940"/>
                  </a:lnTo>
                  <a:lnTo>
                    <a:pt x="159600" y="27940"/>
                  </a:lnTo>
                  <a:lnTo>
                    <a:pt x="160032" y="29210"/>
                  </a:lnTo>
                  <a:lnTo>
                    <a:pt x="160642" y="29210"/>
                  </a:lnTo>
                  <a:lnTo>
                    <a:pt x="162242" y="31750"/>
                  </a:lnTo>
                  <a:lnTo>
                    <a:pt x="162445" y="31750"/>
                  </a:lnTo>
                  <a:lnTo>
                    <a:pt x="163550" y="33020"/>
                  </a:lnTo>
                  <a:lnTo>
                    <a:pt x="164960" y="34290"/>
                  </a:lnTo>
                  <a:lnTo>
                    <a:pt x="165823" y="35560"/>
                  </a:lnTo>
                  <a:lnTo>
                    <a:pt x="165468" y="35560"/>
                  </a:lnTo>
                  <a:lnTo>
                    <a:pt x="169037" y="41910"/>
                  </a:lnTo>
                  <a:lnTo>
                    <a:pt x="172313" y="48260"/>
                  </a:lnTo>
                  <a:lnTo>
                    <a:pt x="175107" y="54610"/>
                  </a:lnTo>
                  <a:lnTo>
                    <a:pt x="177444" y="60960"/>
                  </a:lnTo>
                  <a:lnTo>
                    <a:pt x="177292" y="60960"/>
                  </a:lnTo>
                  <a:lnTo>
                    <a:pt x="177800" y="61976"/>
                  </a:lnTo>
                  <a:lnTo>
                    <a:pt x="177749" y="61785"/>
                  </a:lnTo>
                  <a:lnTo>
                    <a:pt x="177825" y="61976"/>
                  </a:lnTo>
                  <a:lnTo>
                    <a:pt x="178485" y="64401"/>
                  </a:lnTo>
                  <a:lnTo>
                    <a:pt x="179692" y="68580"/>
                  </a:lnTo>
                  <a:lnTo>
                    <a:pt x="181216" y="76200"/>
                  </a:lnTo>
                  <a:lnTo>
                    <a:pt x="181330" y="77470"/>
                  </a:lnTo>
                  <a:lnTo>
                    <a:pt x="181457" y="78740"/>
                  </a:lnTo>
                  <a:lnTo>
                    <a:pt x="181584" y="80010"/>
                  </a:lnTo>
                  <a:lnTo>
                    <a:pt x="181711" y="81280"/>
                  </a:lnTo>
                  <a:lnTo>
                    <a:pt x="182206" y="83820"/>
                  </a:lnTo>
                  <a:lnTo>
                    <a:pt x="182321" y="85090"/>
                  </a:lnTo>
                  <a:lnTo>
                    <a:pt x="182448" y="86360"/>
                  </a:lnTo>
                  <a:lnTo>
                    <a:pt x="182575" y="87630"/>
                  </a:lnTo>
                  <a:lnTo>
                    <a:pt x="182702" y="88900"/>
                  </a:lnTo>
                  <a:lnTo>
                    <a:pt x="183146" y="9144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2" name="object 63">
              <a:extLst>
                <a:ext uri="{FF2B5EF4-FFF2-40B4-BE49-F238E27FC236}">
                  <a16:creationId xmlns:a16="http://schemas.microsoft.com/office/drawing/2014/main" id="{E805FE67-33B0-8228-52D9-34C4FB176979}"/>
                </a:ext>
              </a:extLst>
            </p:cNvPr>
            <p:cNvSpPr/>
            <p:nvPr/>
          </p:nvSpPr>
          <p:spPr>
            <a:xfrm>
              <a:off x="10967149" y="4381258"/>
              <a:ext cx="172720" cy="119380"/>
            </a:xfrm>
            <a:custGeom>
              <a:avLst/>
              <a:gdLst/>
              <a:ahLst/>
              <a:cxnLst/>
              <a:rect l="l" t="t" r="r" b="b"/>
              <a:pathLst>
                <a:path w="172720" h="119379">
                  <a:moveTo>
                    <a:pt x="90881" y="4191"/>
                  </a:moveTo>
                  <a:lnTo>
                    <a:pt x="80975" y="4191"/>
                  </a:lnTo>
                  <a:lnTo>
                    <a:pt x="80899" y="4699"/>
                  </a:lnTo>
                  <a:lnTo>
                    <a:pt x="90855" y="4699"/>
                  </a:lnTo>
                  <a:lnTo>
                    <a:pt x="90881" y="4191"/>
                  </a:lnTo>
                  <a:close/>
                </a:path>
                <a:path w="172720" h="119379">
                  <a:moveTo>
                    <a:pt x="92633" y="4191"/>
                  </a:moveTo>
                  <a:lnTo>
                    <a:pt x="92354" y="3302"/>
                  </a:lnTo>
                  <a:lnTo>
                    <a:pt x="91097" y="1651"/>
                  </a:lnTo>
                  <a:lnTo>
                    <a:pt x="89319" y="889"/>
                  </a:lnTo>
                  <a:lnTo>
                    <a:pt x="90906" y="3810"/>
                  </a:lnTo>
                  <a:lnTo>
                    <a:pt x="90881" y="4191"/>
                  </a:lnTo>
                  <a:lnTo>
                    <a:pt x="92633" y="4191"/>
                  </a:lnTo>
                  <a:close/>
                </a:path>
                <a:path w="172720" h="119379">
                  <a:moveTo>
                    <a:pt x="100584" y="4191"/>
                  </a:moveTo>
                  <a:lnTo>
                    <a:pt x="92633" y="4191"/>
                  </a:lnTo>
                  <a:lnTo>
                    <a:pt x="92786" y="4699"/>
                  </a:lnTo>
                  <a:lnTo>
                    <a:pt x="99872" y="4699"/>
                  </a:lnTo>
                  <a:lnTo>
                    <a:pt x="100584" y="4191"/>
                  </a:lnTo>
                  <a:close/>
                </a:path>
                <a:path w="172720" h="119379">
                  <a:moveTo>
                    <a:pt x="104838" y="1143"/>
                  </a:moveTo>
                  <a:lnTo>
                    <a:pt x="100584" y="4191"/>
                  </a:lnTo>
                  <a:lnTo>
                    <a:pt x="104762" y="4191"/>
                  </a:lnTo>
                  <a:lnTo>
                    <a:pt x="104838" y="1143"/>
                  </a:lnTo>
                  <a:close/>
                </a:path>
                <a:path w="172720" h="119379">
                  <a:moveTo>
                    <a:pt x="111315" y="4191"/>
                  </a:moveTo>
                  <a:lnTo>
                    <a:pt x="104762" y="4191"/>
                  </a:lnTo>
                  <a:lnTo>
                    <a:pt x="104457" y="4699"/>
                  </a:lnTo>
                  <a:lnTo>
                    <a:pt x="111036" y="4699"/>
                  </a:lnTo>
                  <a:lnTo>
                    <a:pt x="111315" y="4191"/>
                  </a:lnTo>
                  <a:close/>
                </a:path>
                <a:path w="172720" h="119379">
                  <a:moveTo>
                    <a:pt x="113207" y="4191"/>
                  </a:moveTo>
                  <a:lnTo>
                    <a:pt x="112776" y="3810"/>
                  </a:lnTo>
                  <a:lnTo>
                    <a:pt x="112369" y="3556"/>
                  </a:lnTo>
                  <a:lnTo>
                    <a:pt x="111950" y="3810"/>
                  </a:lnTo>
                  <a:lnTo>
                    <a:pt x="111315" y="4191"/>
                  </a:lnTo>
                  <a:lnTo>
                    <a:pt x="113207" y="4191"/>
                  </a:lnTo>
                  <a:close/>
                </a:path>
                <a:path w="172720" h="119379">
                  <a:moveTo>
                    <a:pt x="115354" y="6096"/>
                  </a:moveTo>
                  <a:lnTo>
                    <a:pt x="113779" y="4699"/>
                  </a:lnTo>
                  <a:lnTo>
                    <a:pt x="111036" y="4699"/>
                  </a:lnTo>
                  <a:lnTo>
                    <a:pt x="110223" y="10795"/>
                  </a:lnTo>
                  <a:lnTo>
                    <a:pt x="110185" y="11049"/>
                  </a:lnTo>
                  <a:lnTo>
                    <a:pt x="114223" y="11049"/>
                  </a:lnTo>
                  <a:lnTo>
                    <a:pt x="115138" y="9271"/>
                  </a:lnTo>
                  <a:lnTo>
                    <a:pt x="115214" y="6096"/>
                  </a:lnTo>
                  <a:lnTo>
                    <a:pt x="115354" y="6096"/>
                  </a:lnTo>
                  <a:close/>
                </a:path>
                <a:path w="172720" h="119379">
                  <a:moveTo>
                    <a:pt x="127838" y="11049"/>
                  </a:moveTo>
                  <a:lnTo>
                    <a:pt x="114223" y="11049"/>
                  </a:lnTo>
                  <a:lnTo>
                    <a:pt x="113957" y="11557"/>
                  </a:lnTo>
                  <a:lnTo>
                    <a:pt x="127444" y="11557"/>
                  </a:lnTo>
                  <a:lnTo>
                    <a:pt x="127838" y="11049"/>
                  </a:lnTo>
                  <a:close/>
                </a:path>
                <a:path w="172720" h="119379">
                  <a:moveTo>
                    <a:pt x="129819" y="11049"/>
                  </a:moveTo>
                  <a:lnTo>
                    <a:pt x="129590" y="9271"/>
                  </a:lnTo>
                  <a:lnTo>
                    <a:pt x="129235" y="9271"/>
                  </a:lnTo>
                  <a:lnTo>
                    <a:pt x="127838" y="11049"/>
                  </a:lnTo>
                  <a:lnTo>
                    <a:pt x="129819" y="11049"/>
                  </a:lnTo>
                  <a:close/>
                </a:path>
                <a:path w="172720" h="119379">
                  <a:moveTo>
                    <a:pt x="130327" y="15240"/>
                  </a:moveTo>
                  <a:lnTo>
                    <a:pt x="130124" y="15240"/>
                  </a:lnTo>
                  <a:lnTo>
                    <a:pt x="130124" y="15494"/>
                  </a:lnTo>
                  <a:lnTo>
                    <a:pt x="130327" y="15240"/>
                  </a:lnTo>
                  <a:close/>
                </a:path>
                <a:path w="172720" h="119379">
                  <a:moveTo>
                    <a:pt x="150037" y="61722"/>
                  </a:moveTo>
                  <a:lnTo>
                    <a:pt x="149263" y="61595"/>
                  </a:lnTo>
                  <a:lnTo>
                    <a:pt x="148209" y="61722"/>
                  </a:lnTo>
                  <a:lnTo>
                    <a:pt x="150037" y="61722"/>
                  </a:lnTo>
                  <a:close/>
                </a:path>
                <a:path w="172720" h="119379">
                  <a:moveTo>
                    <a:pt x="172186" y="94488"/>
                  </a:moveTo>
                  <a:lnTo>
                    <a:pt x="167106" y="94869"/>
                  </a:lnTo>
                  <a:lnTo>
                    <a:pt x="161861" y="94234"/>
                  </a:lnTo>
                  <a:lnTo>
                    <a:pt x="155130" y="93853"/>
                  </a:lnTo>
                  <a:lnTo>
                    <a:pt x="151612" y="93599"/>
                  </a:lnTo>
                  <a:lnTo>
                    <a:pt x="141922" y="92710"/>
                  </a:lnTo>
                  <a:lnTo>
                    <a:pt x="132829" y="92202"/>
                  </a:lnTo>
                  <a:lnTo>
                    <a:pt x="123736" y="91948"/>
                  </a:lnTo>
                  <a:lnTo>
                    <a:pt x="114020" y="91821"/>
                  </a:lnTo>
                  <a:lnTo>
                    <a:pt x="105575" y="91821"/>
                  </a:lnTo>
                  <a:lnTo>
                    <a:pt x="100139" y="88138"/>
                  </a:lnTo>
                  <a:lnTo>
                    <a:pt x="98780" y="86360"/>
                  </a:lnTo>
                  <a:lnTo>
                    <a:pt x="97180" y="84836"/>
                  </a:lnTo>
                  <a:lnTo>
                    <a:pt x="97472" y="83820"/>
                  </a:lnTo>
                  <a:lnTo>
                    <a:pt x="97523" y="80772"/>
                  </a:lnTo>
                  <a:lnTo>
                    <a:pt x="96329" y="80391"/>
                  </a:lnTo>
                  <a:lnTo>
                    <a:pt x="96964" y="78740"/>
                  </a:lnTo>
                  <a:lnTo>
                    <a:pt x="97675" y="77216"/>
                  </a:lnTo>
                  <a:lnTo>
                    <a:pt x="98602" y="76200"/>
                  </a:lnTo>
                  <a:lnTo>
                    <a:pt x="99110" y="75692"/>
                  </a:lnTo>
                  <a:lnTo>
                    <a:pt x="99352" y="75438"/>
                  </a:lnTo>
                  <a:lnTo>
                    <a:pt x="100850" y="73914"/>
                  </a:lnTo>
                  <a:lnTo>
                    <a:pt x="102222" y="72517"/>
                  </a:lnTo>
                  <a:lnTo>
                    <a:pt x="107480" y="72136"/>
                  </a:lnTo>
                  <a:lnTo>
                    <a:pt x="118872" y="70866"/>
                  </a:lnTo>
                  <a:lnTo>
                    <a:pt x="123558" y="69596"/>
                  </a:lnTo>
                  <a:lnTo>
                    <a:pt x="125437" y="69088"/>
                  </a:lnTo>
                  <a:lnTo>
                    <a:pt x="126631" y="68580"/>
                  </a:lnTo>
                  <a:lnTo>
                    <a:pt x="132041" y="66294"/>
                  </a:lnTo>
                  <a:lnTo>
                    <a:pt x="134454" y="65278"/>
                  </a:lnTo>
                  <a:lnTo>
                    <a:pt x="137375" y="64008"/>
                  </a:lnTo>
                  <a:lnTo>
                    <a:pt x="137947" y="64008"/>
                  </a:lnTo>
                  <a:lnTo>
                    <a:pt x="141592" y="65659"/>
                  </a:lnTo>
                  <a:lnTo>
                    <a:pt x="141947" y="65659"/>
                  </a:lnTo>
                  <a:lnTo>
                    <a:pt x="145821" y="70612"/>
                  </a:lnTo>
                  <a:lnTo>
                    <a:pt x="147599" y="72136"/>
                  </a:lnTo>
                  <a:lnTo>
                    <a:pt x="148894" y="72771"/>
                  </a:lnTo>
                  <a:lnTo>
                    <a:pt x="151282" y="72771"/>
                  </a:lnTo>
                  <a:lnTo>
                    <a:pt x="152539" y="72009"/>
                  </a:lnTo>
                  <a:lnTo>
                    <a:pt x="152666" y="71628"/>
                  </a:lnTo>
                  <a:lnTo>
                    <a:pt x="152704" y="71501"/>
                  </a:lnTo>
                  <a:lnTo>
                    <a:pt x="152831" y="71120"/>
                  </a:lnTo>
                  <a:lnTo>
                    <a:pt x="152908" y="69596"/>
                  </a:lnTo>
                  <a:lnTo>
                    <a:pt x="152717" y="69596"/>
                  </a:lnTo>
                  <a:lnTo>
                    <a:pt x="148526" y="68580"/>
                  </a:lnTo>
                  <a:lnTo>
                    <a:pt x="145872" y="66294"/>
                  </a:lnTo>
                  <a:lnTo>
                    <a:pt x="145122" y="64262"/>
                  </a:lnTo>
                  <a:lnTo>
                    <a:pt x="145034" y="64008"/>
                  </a:lnTo>
                  <a:lnTo>
                    <a:pt x="144894" y="63627"/>
                  </a:lnTo>
                  <a:lnTo>
                    <a:pt x="144780" y="62611"/>
                  </a:lnTo>
                  <a:lnTo>
                    <a:pt x="145173" y="62357"/>
                  </a:lnTo>
                  <a:lnTo>
                    <a:pt x="146570" y="61468"/>
                  </a:lnTo>
                  <a:lnTo>
                    <a:pt x="148501" y="61468"/>
                  </a:lnTo>
                  <a:lnTo>
                    <a:pt x="150329" y="61468"/>
                  </a:lnTo>
                  <a:lnTo>
                    <a:pt x="154571" y="60960"/>
                  </a:lnTo>
                  <a:lnTo>
                    <a:pt x="153758" y="60960"/>
                  </a:lnTo>
                  <a:lnTo>
                    <a:pt x="155727" y="59944"/>
                  </a:lnTo>
                  <a:lnTo>
                    <a:pt x="155981" y="59944"/>
                  </a:lnTo>
                  <a:lnTo>
                    <a:pt x="155879" y="58801"/>
                  </a:lnTo>
                  <a:lnTo>
                    <a:pt x="155778" y="57658"/>
                  </a:lnTo>
                  <a:lnTo>
                    <a:pt x="151447" y="59829"/>
                  </a:lnTo>
                  <a:lnTo>
                    <a:pt x="146278" y="57150"/>
                  </a:lnTo>
                  <a:lnTo>
                    <a:pt x="145770" y="56908"/>
                  </a:lnTo>
                  <a:lnTo>
                    <a:pt x="145351" y="57150"/>
                  </a:lnTo>
                  <a:lnTo>
                    <a:pt x="140627" y="59944"/>
                  </a:lnTo>
                  <a:lnTo>
                    <a:pt x="139877" y="60452"/>
                  </a:lnTo>
                  <a:lnTo>
                    <a:pt x="138366" y="62230"/>
                  </a:lnTo>
                  <a:lnTo>
                    <a:pt x="136499" y="61722"/>
                  </a:lnTo>
                  <a:lnTo>
                    <a:pt x="136613" y="58039"/>
                  </a:lnTo>
                  <a:lnTo>
                    <a:pt x="136626" y="57658"/>
                  </a:lnTo>
                  <a:lnTo>
                    <a:pt x="136474" y="57658"/>
                  </a:lnTo>
                  <a:lnTo>
                    <a:pt x="149720" y="40640"/>
                  </a:lnTo>
                  <a:lnTo>
                    <a:pt x="149847" y="39751"/>
                  </a:lnTo>
                  <a:lnTo>
                    <a:pt x="149923" y="39243"/>
                  </a:lnTo>
                  <a:lnTo>
                    <a:pt x="150025" y="38481"/>
                  </a:lnTo>
                  <a:lnTo>
                    <a:pt x="150139" y="37719"/>
                  </a:lnTo>
                  <a:lnTo>
                    <a:pt x="150266" y="35687"/>
                  </a:lnTo>
                  <a:lnTo>
                    <a:pt x="150088" y="35560"/>
                  </a:lnTo>
                  <a:lnTo>
                    <a:pt x="149161" y="35560"/>
                  </a:lnTo>
                  <a:lnTo>
                    <a:pt x="147701" y="37719"/>
                  </a:lnTo>
                  <a:lnTo>
                    <a:pt x="147320" y="39243"/>
                  </a:lnTo>
                  <a:lnTo>
                    <a:pt x="147193" y="39751"/>
                  </a:lnTo>
                  <a:lnTo>
                    <a:pt x="135902" y="52832"/>
                  </a:lnTo>
                  <a:lnTo>
                    <a:pt x="133184" y="57150"/>
                  </a:lnTo>
                  <a:lnTo>
                    <a:pt x="133057" y="57658"/>
                  </a:lnTo>
                  <a:lnTo>
                    <a:pt x="132969" y="58039"/>
                  </a:lnTo>
                  <a:lnTo>
                    <a:pt x="132905" y="58293"/>
                  </a:lnTo>
                  <a:lnTo>
                    <a:pt x="132791" y="58801"/>
                  </a:lnTo>
                  <a:lnTo>
                    <a:pt x="132524" y="59436"/>
                  </a:lnTo>
                  <a:lnTo>
                    <a:pt x="129616" y="63627"/>
                  </a:lnTo>
                  <a:lnTo>
                    <a:pt x="129082" y="63627"/>
                  </a:lnTo>
                  <a:lnTo>
                    <a:pt x="126974" y="64643"/>
                  </a:lnTo>
                  <a:lnTo>
                    <a:pt x="123444" y="66294"/>
                  </a:lnTo>
                  <a:lnTo>
                    <a:pt x="123164" y="66294"/>
                  </a:lnTo>
                  <a:lnTo>
                    <a:pt x="122428" y="65659"/>
                  </a:lnTo>
                  <a:lnTo>
                    <a:pt x="122402" y="62103"/>
                  </a:lnTo>
                  <a:lnTo>
                    <a:pt x="124764" y="59436"/>
                  </a:lnTo>
                  <a:lnTo>
                    <a:pt x="123723" y="56769"/>
                  </a:lnTo>
                  <a:lnTo>
                    <a:pt x="120624" y="58039"/>
                  </a:lnTo>
                  <a:lnTo>
                    <a:pt x="120916" y="58039"/>
                  </a:lnTo>
                  <a:lnTo>
                    <a:pt x="120865" y="58293"/>
                  </a:lnTo>
                  <a:lnTo>
                    <a:pt x="120777" y="58801"/>
                  </a:lnTo>
                  <a:lnTo>
                    <a:pt x="120662" y="59436"/>
                  </a:lnTo>
                  <a:lnTo>
                    <a:pt x="120573" y="59944"/>
                  </a:lnTo>
                  <a:lnTo>
                    <a:pt x="120484" y="60452"/>
                  </a:lnTo>
                  <a:lnTo>
                    <a:pt x="120396" y="60960"/>
                  </a:lnTo>
                  <a:lnTo>
                    <a:pt x="120307" y="61468"/>
                  </a:lnTo>
                  <a:lnTo>
                    <a:pt x="117525" y="65659"/>
                  </a:lnTo>
                  <a:lnTo>
                    <a:pt x="115773" y="67056"/>
                  </a:lnTo>
                  <a:lnTo>
                    <a:pt x="111188" y="68580"/>
                  </a:lnTo>
                  <a:lnTo>
                    <a:pt x="108394" y="68326"/>
                  </a:lnTo>
                  <a:lnTo>
                    <a:pt x="100228" y="68326"/>
                  </a:lnTo>
                  <a:lnTo>
                    <a:pt x="97853" y="69469"/>
                  </a:lnTo>
                  <a:lnTo>
                    <a:pt x="99034" y="66548"/>
                  </a:lnTo>
                  <a:lnTo>
                    <a:pt x="99136" y="66294"/>
                  </a:lnTo>
                  <a:lnTo>
                    <a:pt x="100876" y="63627"/>
                  </a:lnTo>
                  <a:lnTo>
                    <a:pt x="100596" y="63627"/>
                  </a:lnTo>
                  <a:lnTo>
                    <a:pt x="105676" y="59944"/>
                  </a:lnTo>
                  <a:lnTo>
                    <a:pt x="105333" y="59944"/>
                  </a:lnTo>
                  <a:lnTo>
                    <a:pt x="108458" y="58801"/>
                  </a:lnTo>
                  <a:lnTo>
                    <a:pt x="112979" y="56007"/>
                  </a:lnTo>
                  <a:lnTo>
                    <a:pt x="114414" y="55118"/>
                  </a:lnTo>
                  <a:lnTo>
                    <a:pt x="117398" y="51816"/>
                  </a:lnTo>
                  <a:lnTo>
                    <a:pt x="126834" y="44577"/>
                  </a:lnTo>
                  <a:lnTo>
                    <a:pt x="126619" y="44577"/>
                  </a:lnTo>
                  <a:lnTo>
                    <a:pt x="134696" y="41910"/>
                  </a:lnTo>
                  <a:lnTo>
                    <a:pt x="135178" y="41402"/>
                  </a:lnTo>
                  <a:lnTo>
                    <a:pt x="142367" y="33909"/>
                  </a:lnTo>
                  <a:lnTo>
                    <a:pt x="144094" y="30988"/>
                  </a:lnTo>
                  <a:lnTo>
                    <a:pt x="144246" y="30607"/>
                  </a:lnTo>
                  <a:lnTo>
                    <a:pt x="145161" y="27559"/>
                  </a:lnTo>
                  <a:lnTo>
                    <a:pt x="140436" y="33528"/>
                  </a:lnTo>
                  <a:lnTo>
                    <a:pt x="134620" y="39243"/>
                  </a:lnTo>
                  <a:lnTo>
                    <a:pt x="127088" y="41160"/>
                  </a:lnTo>
                  <a:lnTo>
                    <a:pt x="129044" y="37719"/>
                  </a:lnTo>
                  <a:lnTo>
                    <a:pt x="129425" y="37211"/>
                  </a:lnTo>
                  <a:lnTo>
                    <a:pt x="131229" y="34544"/>
                  </a:lnTo>
                  <a:lnTo>
                    <a:pt x="131483" y="34290"/>
                  </a:lnTo>
                  <a:lnTo>
                    <a:pt x="135001" y="29972"/>
                  </a:lnTo>
                  <a:lnTo>
                    <a:pt x="136855" y="28067"/>
                  </a:lnTo>
                  <a:lnTo>
                    <a:pt x="139052" y="23495"/>
                  </a:lnTo>
                  <a:lnTo>
                    <a:pt x="139179" y="23241"/>
                  </a:lnTo>
                  <a:lnTo>
                    <a:pt x="139280" y="22479"/>
                  </a:lnTo>
                  <a:lnTo>
                    <a:pt x="139395" y="21590"/>
                  </a:lnTo>
                  <a:lnTo>
                    <a:pt x="139471" y="20955"/>
                  </a:lnTo>
                  <a:lnTo>
                    <a:pt x="139560" y="20320"/>
                  </a:lnTo>
                  <a:lnTo>
                    <a:pt x="138328" y="18034"/>
                  </a:lnTo>
                  <a:lnTo>
                    <a:pt x="138087" y="18669"/>
                  </a:lnTo>
                  <a:lnTo>
                    <a:pt x="136804" y="24130"/>
                  </a:lnTo>
                  <a:lnTo>
                    <a:pt x="130911" y="28321"/>
                  </a:lnTo>
                  <a:lnTo>
                    <a:pt x="125933" y="35560"/>
                  </a:lnTo>
                  <a:lnTo>
                    <a:pt x="125387" y="36449"/>
                  </a:lnTo>
                  <a:lnTo>
                    <a:pt x="124460" y="38481"/>
                  </a:lnTo>
                  <a:lnTo>
                    <a:pt x="124345" y="38735"/>
                  </a:lnTo>
                  <a:lnTo>
                    <a:pt x="124002" y="39243"/>
                  </a:lnTo>
                  <a:lnTo>
                    <a:pt x="119316" y="44577"/>
                  </a:lnTo>
                  <a:lnTo>
                    <a:pt x="119049" y="44577"/>
                  </a:lnTo>
                  <a:lnTo>
                    <a:pt x="115811" y="46228"/>
                  </a:lnTo>
                  <a:lnTo>
                    <a:pt x="109372" y="50292"/>
                  </a:lnTo>
                  <a:lnTo>
                    <a:pt x="108610" y="50800"/>
                  </a:lnTo>
                  <a:lnTo>
                    <a:pt x="102120" y="56007"/>
                  </a:lnTo>
                  <a:lnTo>
                    <a:pt x="102019" y="50292"/>
                  </a:lnTo>
                  <a:lnTo>
                    <a:pt x="101904" y="48895"/>
                  </a:lnTo>
                  <a:lnTo>
                    <a:pt x="101790" y="47498"/>
                  </a:lnTo>
                  <a:lnTo>
                    <a:pt x="101663" y="45974"/>
                  </a:lnTo>
                  <a:lnTo>
                    <a:pt x="101650" y="45720"/>
                  </a:lnTo>
                  <a:lnTo>
                    <a:pt x="101168" y="44704"/>
                  </a:lnTo>
                  <a:lnTo>
                    <a:pt x="101104" y="44577"/>
                  </a:lnTo>
                  <a:lnTo>
                    <a:pt x="100558" y="44069"/>
                  </a:lnTo>
                  <a:lnTo>
                    <a:pt x="99923" y="44069"/>
                  </a:lnTo>
                  <a:lnTo>
                    <a:pt x="99847" y="44577"/>
                  </a:lnTo>
                  <a:lnTo>
                    <a:pt x="99771" y="45085"/>
                  </a:lnTo>
                  <a:lnTo>
                    <a:pt x="99656" y="45974"/>
                  </a:lnTo>
                  <a:lnTo>
                    <a:pt x="99542" y="46736"/>
                  </a:lnTo>
                  <a:lnTo>
                    <a:pt x="99466" y="47244"/>
                  </a:lnTo>
                  <a:lnTo>
                    <a:pt x="99402" y="47752"/>
                  </a:lnTo>
                  <a:lnTo>
                    <a:pt x="98564" y="51435"/>
                  </a:lnTo>
                  <a:lnTo>
                    <a:pt x="97015" y="56769"/>
                  </a:lnTo>
                  <a:lnTo>
                    <a:pt x="96723" y="57658"/>
                  </a:lnTo>
                  <a:lnTo>
                    <a:pt x="96786" y="60706"/>
                  </a:lnTo>
                  <a:lnTo>
                    <a:pt x="96621" y="60706"/>
                  </a:lnTo>
                  <a:lnTo>
                    <a:pt x="95529" y="61722"/>
                  </a:lnTo>
                  <a:lnTo>
                    <a:pt x="94615" y="62611"/>
                  </a:lnTo>
                  <a:lnTo>
                    <a:pt x="93789" y="63627"/>
                  </a:lnTo>
                  <a:lnTo>
                    <a:pt x="93637" y="63627"/>
                  </a:lnTo>
                  <a:lnTo>
                    <a:pt x="91008" y="57150"/>
                  </a:lnTo>
                  <a:lnTo>
                    <a:pt x="91122" y="54102"/>
                  </a:lnTo>
                  <a:lnTo>
                    <a:pt x="91236" y="51435"/>
                  </a:lnTo>
                  <a:lnTo>
                    <a:pt x="91313" y="49530"/>
                  </a:lnTo>
                  <a:lnTo>
                    <a:pt x="91389" y="48895"/>
                  </a:lnTo>
                  <a:lnTo>
                    <a:pt x="91478" y="48260"/>
                  </a:lnTo>
                  <a:lnTo>
                    <a:pt x="91579" y="47498"/>
                  </a:lnTo>
                  <a:lnTo>
                    <a:pt x="91668" y="46736"/>
                  </a:lnTo>
                  <a:lnTo>
                    <a:pt x="91770" y="45974"/>
                  </a:lnTo>
                  <a:lnTo>
                    <a:pt x="91884" y="45085"/>
                  </a:lnTo>
                  <a:lnTo>
                    <a:pt x="91960" y="44577"/>
                  </a:lnTo>
                  <a:lnTo>
                    <a:pt x="92049" y="43815"/>
                  </a:lnTo>
                  <a:lnTo>
                    <a:pt x="92176" y="42926"/>
                  </a:lnTo>
                  <a:lnTo>
                    <a:pt x="92240" y="42418"/>
                  </a:lnTo>
                  <a:lnTo>
                    <a:pt x="93103" y="40005"/>
                  </a:lnTo>
                  <a:lnTo>
                    <a:pt x="93192" y="39751"/>
                  </a:lnTo>
                  <a:lnTo>
                    <a:pt x="93281" y="39497"/>
                  </a:lnTo>
                  <a:lnTo>
                    <a:pt x="93370" y="39243"/>
                  </a:lnTo>
                  <a:lnTo>
                    <a:pt x="93687" y="38735"/>
                  </a:lnTo>
                  <a:lnTo>
                    <a:pt x="95275" y="36449"/>
                  </a:lnTo>
                  <a:lnTo>
                    <a:pt x="95008" y="36449"/>
                  </a:lnTo>
                  <a:lnTo>
                    <a:pt x="98742" y="34290"/>
                  </a:lnTo>
                  <a:lnTo>
                    <a:pt x="98945" y="34290"/>
                  </a:lnTo>
                  <a:lnTo>
                    <a:pt x="99758" y="35560"/>
                  </a:lnTo>
                  <a:lnTo>
                    <a:pt x="100952" y="35560"/>
                  </a:lnTo>
                  <a:lnTo>
                    <a:pt x="107480" y="36449"/>
                  </a:lnTo>
                  <a:lnTo>
                    <a:pt x="108077" y="36449"/>
                  </a:lnTo>
                  <a:lnTo>
                    <a:pt x="111125" y="36703"/>
                  </a:lnTo>
                  <a:lnTo>
                    <a:pt x="117856" y="34544"/>
                  </a:lnTo>
                  <a:lnTo>
                    <a:pt x="117640" y="34544"/>
                  </a:lnTo>
                  <a:lnTo>
                    <a:pt x="118021" y="34290"/>
                  </a:lnTo>
                  <a:lnTo>
                    <a:pt x="119697" y="33147"/>
                  </a:lnTo>
                  <a:lnTo>
                    <a:pt x="119735" y="31750"/>
                  </a:lnTo>
                  <a:lnTo>
                    <a:pt x="119761" y="30988"/>
                  </a:lnTo>
                  <a:lnTo>
                    <a:pt x="115862" y="31750"/>
                  </a:lnTo>
                  <a:lnTo>
                    <a:pt x="112852" y="31750"/>
                  </a:lnTo>
                  <a:lnTo>
                    <a:pt x="109994" y="30353"/>
                  </a:lnTo>
                  <a:lnTo>
                    <a:pt x="111442" y="29591"/>
                  </a:lnTo>
                  <a:lnTo>
                    <a:pt x="111747" y="29337"/>
                  </a:lnTo>
                  <a:lnTo>
                    <a:pt x="113919" y="27559"/>
                  </a:lnTo>
                  <a:lnTo>
                    <a:pt x="115100" y="25781"/>
                  </a:lnTo>
                  <a:lnTo>
                    <a:pt x="115849" y="25146"/>
                  </a:lnTo>
                  <a:lnTo>
                    <a:pt x="120510" y="21590"/>
                  </a:lnTo>
                  <a:lnTo>
                    <a:pt x="125717" y="21336"/>
                  </a:lnTo>
                  <a:lnTo>
                    <a:pt x="129933" y="15748"/>
                  </a:lnTo>
                  <a:lnTo>
                    <a:pt x="130124" y="15494"/>
                  </a:lnTo>
                  <a:lnTo>
                    <a:pt x="130022" y="13335"/>
                  </a:lnTo>
                  <a:lnTo>
                    <a:pt x="129921" y="11811"/>
                  </a:lnTo>
                  <a:lnTo>
                    <a:pt x="129895" y="11557"/>
                  </a:lnTo>
                  <a:lnTo>
                    <a:pt x="127444" y="11557"/>
                  </a:lnTo>
                  <a:lnTo>
                    <a:pt x="125044" y="14605"/>
                  </a:lnTo>
                  <a:lnTo>
                    <a:pt x="123647" y="15240"/>
                  </a:lnTo>
                  <a:lnTo>
                    <a:pt x="121970" y="15240"/>
                  </a:lnTo>
                  <a:lnTo>
                    <a:pt x="119608" y="15240"/>
                  </a:lnTo>
                  <a:lnTo>
                    <a:pt x="119608" y="15748"/>
                  </a:lnTo>
                  <a:lnTo>
                    <a:pt x="111213" y="25019"/>
                  </a:lnTo>
                  <a:lnTo>
                    <a:pt x="111086" y="25019"/>
                  </a:lnTo>
                  <a:lnTo>
                    <a:pt x="108229" y="27559"/>
                  </a:lnTo>
                  <a:lnTo>
                    <a:pt x="105702" y="27559"/>
                  </a:lnTo>
                  <a:lnTo>
                    <a:pt x="105308" y="26543"/>
                  </a:lnTo>
                  <a:lnTo>
                    <a:pt x="105194" y="25019"/>
                  </a:lnTo>
                  <a:lnTo>
                    <a:pt x="105067" y="23495"/>
                  </a:lnTo>
                  <a:lnTo>
                    <a:pt x="110832" y="15748"/>
                  </a:lnTo>
                  <a:lnTo>
                    <a:pt x="119037" y="15748"/>
                  </a:lnTo>
                  <a:lnTo>
                    <a:pt x="119608" y="15748"/>
                  </a:lnTo>
                  <a:lnTo>
                    <a:pt x="119608" y="15240"/>
                  </a:lnTo>
                  <a:lnTo>
                    <a:pt x="111429" y="15240"/>
                  </a:lnTo>
                  <a:lnTo>
                    <a:pt x="112598" y="14224"/>
                  </a:lnTo>
                  <a:lnTo>
                    <a:pt x="113957" y="11557"/>
                  </a:lnTo>
                  <a:lnTo>
                    <a:pt x="110121" y="11557"/>
                  </a:lnTo>
                  <a:lnTo>
                    <a:pt x="109982" y="11811"/>
                  </a:lnTo>
                  <a:lnTo>
                    <a:pt x="106743" y="15240"/>
                  </a:lnTo>
                  <a:lnTo>
                    <a:pt x="106260" y="15240"/>
                  </a:lnTo>
                  <a:lnTo>
                    <a:pt x="106260" y="15748"/>
                  </a:lnTo>
                  <a:lnTo>
                    <a:pt x="105308" y="16764"/>
                  </a:lnTo>
                  <a:lnTo>
                    <a:pt x="92875" y="29337"/>
                  </a:lnTo>
                  <a:lnTo>
                    <a:pt x="92417" y="27559"/>
                  </a:lnTo>
                  <a:lnTo>
                    <a:pt x="92316" y="27178"/>
                  </a:lnTo>
                  <a:lnTo>
                    <a:pt x="91389" y="25146"/>
                  </a:lnTo>
                  <a:lnTo>
                    <a:pt x="91262" y="22225"/>
                  </a:lnTo>
                  <a:lnTo>
                    <a:pt x="91135" y="20574"/>
                  </a:lnTo>
                  <a:lnTo>
                    <a:pt x="92544" y="18034"/>
                  </a:lnTo>
                  <a:lnTo>
                    <a:pt x="92748" y="17653"/>
                  </a:lnTo>
                  <a:lnTo>
                    <a:pt x="93116" y="17272"/>
                  </a:lnTo>
                  <a:lnTo>
                    <a:pt x="94437" y="15748"/>
                  </a:lnTo>
                  <a:lnTo>
                    <a:pt x="106260" y="15748"/>
                  </a:lnTo>
                  <a:lnTo>
                    <a:pt x="106260" y="15240"/>
                  </a:lnTo>
                  <a:lnTo>
                    <a:pt x="94881" y="15240"/>
                  </a:lnTo>
                  <a:lnTo>
                    <a:pt x="95758" y="14224"/>
                  </a:lnTo>
                  <a:lnTo>
                    <a:pt x="96532" y="13335"/>
                  </a:lnTo>
                  <a:lnTo>
                    <a:pt x="97612" y="12446"/>
                  </a:lnTo>
                  <a:lnTo>
                    <a:pt x="99060" y="11315"/>
                  </a:lnTo>
                  <a:lnTo>
                    <a:pt x="98831" y="11557"/>
                  </a:lnTo>
                  <a:lnTo>
                    <a:pt x="110121" y="11557"/>
                  </a:lnTo>
                  <a:lnTo>
                    <a:pt x="110185" y="11049"/>
                  </a:lnTo>
                  <a:lnTo>
                    <a:pt x="99390" y="11049"/>
                  </a:lnTo>
                  <a:lnTo>
                    <a:pt x="99529" y="10795"/>
                  </a:lnTo>
                  <a:lnTo>
                    <a:pt x="103035" y="6985"/>
                  </a:lnTo>
                  <a:lnTo>
                    <a:pt x="103454" y="6350"/>
                  </a:lnTo>
                  <a:lnTo>
                    <a:pt x="104457" y="4699"/>
                  </a:lnTo>
                  <a:lnTo>
                    <a:pt x="99936" y="4699"/>
                  </a:lnTo>
                  <a:lnTo>
                    <a:pt x="97116" y="8001"/>
                  </a:lnTo>
                  <a:lnTo>
                    <a:pt x="96075" y="9271"/>
                  </a:lnTo>
                  <a:lnTo>
                    <a:pt x="93510" y="14224"/>
                  </a:lnTo>
                  <a:lnTo>
                    <a:pt x="92735" y="13335"/>
                  </a:lnTo>
                  <a:lnTo>
                    <a:pt x="93383" y="9271"/>
                  </a:lnTo>
                  <a:lnTo>
                    <a:pt x="93497" y="6985"/>
                  </a:lnTo>
                  <a:lnTo>
                    <a:pt x="92786" y="4699"/>
                  </a:lnTo>
                  <a:lnTo>
                    <a:pt x="90855" y="4699"/>
                  </a:lnTo>
                  <a:lnTo>
                    <a:pt x="90805" y="5715"/>
                  </a:lnTo>
                  <a:lnTo>
                    <a:pt x="90728" y="7366"/>
                  </a:lnTo>
                  <a:lnTo>
                    <a:pt x="89547" y="11557"/>
                  </a:lnTo>
                  <a:lnTo>
                    <a:pt x="89471" y="11811"/>
                  </a:lnTo>
                  <a:lnTo>
                    <a:pt x="89395" y="12065"/>
                  </a:lnTo>
                  <a:lnTo>
                    <a:pt x="89293" y="12446"/>
                  </a:lnTo>
                  <a:lnTo>
                    <a:pt x="89001" y="13335"/>
                  </a:lnTo>
                  <a:lnTo>
                    <a:pt x="88099" y="15240"/>
                  </a:lnTo>
                  <a:lnTo>
                    <a:pt x="87007" y="18034"/>
                  </a:lnTo>
                  <a:lnTo>
                    <a:pt x="86804" y="17653"/>
                  </a:lnTo>
                  <a:lnTo>
                    <a:pt x="86601" y="17272"/>
                  </a:lnTo>
                  <a:lnTo>
                    <a:pt x="86182" y="16764"/>
                  </a:lnTo>
                  <a:lnTo>
                    <a:pt x="85420" y="16129"/>
                  </a:lnTo>
                  <a:lnTo>
                    <a:pt x="84289" y="15240"/>
                  </a:lnTo>
                  <a:lnTo>
                    <a:pt x="84556" y="15240"/>
                  </a:lnTo>
                  <a:lnTo>
                    <a:pt x="82397" y="14605"/>
                  </a:lnTo>
                  <a:lnTo>
                    <a:pt x="81330" y="13335"/>
                  </a:lnTo>
                  <a:lnTo>
                    <a:pt x="79857" y="11557"/>
                  </a:lnTo>
                  <a:lnTo>
                    <a:pt x="80098" y="9271"/>
                  </a:lnTo>
                  <a:lnTo>
                    <a:pt x="80302" y="8001"/>
                  </a:lnTo>
                  <a:lnTo>
                    <a:pt x="80886" y="4699"/>
                  </a:lnTo>
                  <a:lnTo>
                    <a:pt x="81356" y="1905"/>
                  </a:lnTo>
                  <a:lnTo>
                    <a:pt x="80073" y="0"/>
                  </a:lnTo>
                  <a:lnTo>
                    <a:pt x="80200" y="1651"/>
                  </a:lnTo>
                  <a:lnTo>
                    <a:pt x="80327" y="3302"/>
                  </a:lnTo>
                  <a:lnTo>
                    <a:pt x="80365" y="3810"/>
                  </a:lnTo>
                  <a:lnTo>
                    <a:pt x="80225" y="3810"/>
                  </a:lnTo>
                  <a:lnTo>
                    <a:pt x="77190" y="6985"/>
                  </a:lnTo>
                  <a:lnTo>
                    <a:pt x="77520" y="10795"/>
                  </a:lnTo>
                  <a:lnTo>
                    <a:pt x="77597" y="11557"/>
                  </a:lnTo>
                  <a:lnTo>
                    <a:pt x="77724" y="12446"/>
                  </a:lnTo>
                  <a:lnTo>
                    <a:pt x="76073" y="13335"/>
                  </a:lnTo>
                  <a:lnTo>
                    <a:pt x="73456" y="13335"/>
                  </a:lnTo>
                  <a:lnTo>
                    <a:pt x="71450" y="11811"/>
                  </a:lnTo>
                  <a:lnTo>
                    <a:pt x="71005" y="11049"/>
                  </a:lnTo>
                  <a:lnTo>
                    <a:pt x="67538" y="6096"/>
                  </a:lnTo>
                  <a:lnTo>
                    <a:pt x="61620" y="4191"/>
                  </a:lnTo>
                  <a:lnTo>
                    <a:pt x="56654" y="5715"/>
                  </a:lnTo>
                  <a:lnTo>
                    <a:pt x="59613" y="6350"/>
                  </a:lnTo>
                  <a:lnTo>
                    <a:pt x="62344" y="8001"/>
                  </a:lnTo>
                  <a:lnTo>
                    <a:pt x="65519" y="11811"/>
                  </a:lnTo>
                  <a:lnTo>
                    <a:pt x="66446" y="13589"/>
                  </a:lnTo>
                  <a:lnTo>
                    <a:pt x="72123" y="18796"/>
                  </a:lnTo>
                  <a:lnTo>
                    <a:pt x="79438" y="17653"/>
                  </a:lnTo>
                  <a:lnTo>
                    <a:pt x="84239" y="22225"/>
                  </a:lnTo>
                  <a:lnTo>
                    <a:pt x="84797" y="22733"/>
                  </a:lnTo>
                  <a:lnTo>
                    <a:pt x="85432" y="22733"/>
                  </a:lnTo>
                  <a:lnTo>
                    <a:pt x="84924" y="25019"/>
                  </a:lnTo>
                  <a:lnTo>
                    <a:pt x="84848" y="27559"/>
                  </a:lnTo>
                  <a:lnTo>
                    <a:pt x="85001" y="28067"/>
                  </a:lnTo>
                  <a:lnTo>
                    <a:pt x="85077" y="28321"/>
                  </a:lnTo>
                  <a:lnTo>
                    <a:pt x="85166" y="28575"/>
                  </a:lnTo>
                  <a:lnTo>
                    <a:pt x="85280" y="28956"/>
                  </a:lnTo>
                  <a:lnTo>
                    <a:pt x="85394" y="29337"/>
                  </a:lnTo>
                  <a:lnTo>
                    <a:pt x="85471" y="29591"/>
                  </a:lnTo>
                  <a:lnTo>
                    <a:pt x="85598" y="29972"/>
                  </a:lnTo>
                  <a:lnTo>
                    <a:pt x="85712" y="30353"/>
                  </a:lnTo>
                  <a:lnTo>
                    <a:pt x="86360" y="31750"/>
                  </a:lnTo>
                  <a:lnTo>
                    <a:pt x="86245" y="34544"/>
                  </a:lnTo>
                  <a:lnTo>
                    <a:pt x="86131" y="35560"/>
                  </a:lnTo>
                  <a:lnTo>
                    <a:pt x="85902" y="36449"/>
                  </a:lnTo>
                  <a:lnTo>
                    <a:pt x="85458" y="38481"/>
                  </a:lnTo>
                  <a:lnTo>
                    <a:pt x="85407" y="38735"/>
                  </a:lnTo>
                  <a:lnTo>
                    <a:pt x="85293" y="39497"/>
                  </a:lnTo>
                  <a:lnTo>
                    <a:pt x="84963" y="40386"/>
                  </a:lnTo>
                  <a:lnTo>
                    <a:pt x="84645" y="41402"/>
                  </a:lnTo>
                  <a:lnTo>
                    <a:pt x="84531" y="41910"/>
                  </a:lnTo>
                  <a:lnTo>
                    <a:pt x="84455" y="42176"/>
                  </a:lnTo>
                  <a:lnTo>
                    <a:pt x="81711" y="40640"/>
                  </a:lnTo>
                  <a:lnTo>
                    <a:pt x="79883" y="38481"/>
                  </a:lnTo>
                  <a:lnTo>
                    <a:pt x="79667" y="38481"/>
                  </a:lnTo>
                  <a:lnTo>
                    <a:pt x="79171" y="36703"/>
                  </a:lnTo>
                  <a:lnTo>
                    <a:pt x="79095" y="36449"/>
                  </a:lnTo>
                  <a:lnTo>
                    <a:pt x="78574" y="34544"/>
                  </a:lnTo>
                  <a:lnTo>
                    <a:pt x="78498" y="34290"/>
                  </a:lnTo>
                  <a:lnTo>
                    <a:pt x="78397" y="33909"/>
                  </a:lnTo>
                  <a:lnTo>
                    <a:pt x="78282" y="33528"/>
                  </a:lnTo>
                  <a:lnTo>
                    <a:pt x="78219" y="30988"/>
                  </a:lnTo>
                  <a:lnTo>
                    <a:pt x="77152" y="27559"/>
                  </a:lnTo>
                  <a:lnTo>
                    <a:pt x="77038" y="27178"/>
                  </a:lnTo>
                  <a:lnTo>
                    <a:pt x="76962" y="26924"/>
                  </a:lnTo>
                  <a:lnTo>
                    <a:pt x="75565" y="25146"/>
                  </a:lnTo>
                  <a:lnTo>
                    <a:pt x="75476" y="25019"/>
                  </a:lnTo>
                  <a:lnTo>
                    <a:pt x="72986" y="25019"/>
                  </a:lnTo>
                  <a:lnTo>
                    <a:pt x="74218" y="25781"/>
                  </a:lnTo>
                  <a:lnTo>
                    <a:pt x="74714" y="26924"/>
                  </a:lnTo>
                  <a:lnTo>
                    <a:pt x="74815" y="27178"/>
                  </a:lnTo>
                  <a:lnTo>
                    <a:pt x="74942" y="27559"/>
                  </a:lnTo>
                  <a:lnTo>
                    <a:pt x="75057" y="30988"/>
                  </a:lnTo>
                  <a:lnTo>
                    <a:pt x="74879" y="31750"/>
                  </a:lnTo>
                  <a:lnTo>
                    <a:pt x="74764" y="32258"/>
                  </a:lnTo>
                  <a:lnTo>
                    <a:pt x="74231" y="36068"/>
                  </a:lnTo>
                  <a:lnTo>
                    <a:pt x="73672" y="35560"/>
                  </a:lnTo>
                  <a:lnTo>
                    <a:pt x="73533" y="35560"/>
                  </a:lnTo>
                  <a:lnTo>
                    <a:pt x="70243" y="31750"/>
                  </a:lnTo>
                  <a:lnTo>
                    <a:pt x="69176" y="28575"/>
                  </a:lnTo>
                  <a:lnTo>
                    <a:pt x="69088" y="28321"/>
                  </a:lnTo>
                  <a:lnTo>
                    <a:pt x="65417" y="22479"/>
                  </a:lnTo>
                  <a:lnTo>
                    <a:pt x="63207" y="20320"/>
                  </a:lnTo>
                  <a:lnTo>
                    <a:pt x="63347" y="20320"/>
                  </a:lnTo>
                  <a:lnTo>
                    <a:pt x="59194" y="17653"/>
                  </a:lnTo>
                  <a:lnTo>
                    <a:pt x="58432" y="17272"/>
                  </a:lnTo>
                  <a:lnTo>
                    <a:pt x="58115" y="17272"/>
                  </a:lnTo>
                  <a:lnTo>
                    <a:pt x="56045" y="15240"/>
                  </a:lnTo>
                  <a:lnTo>
                    <a:pt x="55397" y="13970"/>
                  </a:lnTo>
                  <a:lnTo>
                    <a:pt x="55524" y="13335"/>
                  </a:lnTo>
                  <a:lnTo>
                    <a:pt x="55333" y="13589"/>
                  </a:lnTo>
                  <a:lnTo>
                    <a:pt x="54686" y="15240"/>
                  </a:lnTo>
                  <a:lnTo>
                    <a:pt x="54825" y="15240"/>
                  </a:lnTo>
                  <a:lnTo>
                    <a:pt x="54902" y="15748"/>
                  </a:lnTo>
                  <a:lnTo>
                    <a:pt x="58826" y="21590"/>
                  </a:lnTo>
                  <a:lnTo>
                    <a:pt x="59817" y="22225"/>
                  </a:lnTo>
                  <a:lnTo>
                    <a:pt x="69837" y="35560"/>
                  </a:lnTo>
                  <a:lnTo>
                    <a:pt x="69888" y="35687"/>
                  </a:lnTo>
                  <a:lnTo>
                    <a:pt x="71081" y="37211"/>
                  </a:lnTo>
                  <a:lnTo>
                    <a:pt x="71437" y="37719"/>
                  </a:lnTo>
                  <a:lnTo>
                    <a:pt x="72339" y="38481"/>
                  </a:lnTo>
                  <a:lnTo>
                    <a:pt x="72720" y="38735"/>
                  </a:lnTo>
                  <a:lnTo>
                    <a:pt x="74485" y="41910"/>
                  </a:lnTo>
                  <a:lnTo>
                    <a:pt x="76161" y="44577"/>
                  </a:lnTo>
                  <a:lnTo>
                    <a:pt x="83769" y="51816"/>
                  </a:lnTo>
                  <a:lnTo>
                    <a:pt x="83388" y="51816"/>
                  </a:lnTo>
                  <a:lnTo>
                    <a:pt x="83464" y="53594"/>
                  </a:lnTo>
                  <a:lnTo>
                    <a:pt x="83578" y="63500"/>
                  </a:lnTo>
                  <a:lnTo>
                    <a:pt x="83502" y="69850"/>
                  </a:lnTo>
                  <a:lnTo>
                    <a:pt x="83375" y="73914"/>
                  </a:lnTo>
                  <a:lnTo>
                    <a:pt x="81826" y="73025"/>
                  </a:lnTo>
                  <a:lnTo>
                    <a:pt x="80543" y="72771"/>
                  </a:lnTo>
                  <a:lnTo>
                    <a:pt x="76339" y="72009"/>
                  </a:lnTo>
                  <a:lnTo>
                    <a:pt x="76873" y="72009"/>
                  </a:lnTo>
                  <a:lnTo>
                    <a:pt x="73139" y="71628"/>
                  </a:lnTo>
                  <a:lnTo>
                    <a:pt x="70497" y="71501"/>
                  </a:lnTo>
                  <a:lnTo>
                    <a:pt x="65049" y="71501"/>
                  </a:lnTo>
                  <a:lnTo>
                    <a:pt x="59575" y="70358"/>
                  </a:lnTo>
                  <a:lnTo>
                    <a:pt x="58369" y="69850"/>
                  </a:lnTo>
                  <a:lnTo>
                    <a:pt x="56857" y="69215"/>
                  </a:lnTo>
                  <a:lnTo>
                    <a:pt x="53594" y="65024"/>
                  </a:lnTo>
                  <a:lnTo>
                    <a:pt x="53124" y="62611"/>
                  </a:lnTo>
                  <a:lnTo>
                    <a:pt x="53073" y="62357"/>
                  </a:lnTo>
                  <a:lnTo>
                    <a:pt x="49923" y="57658"/>
                  </a:lnTo>
                  <a:lnTo>
                    <a:pt x="47066" y="56007"/>
                  </a:lnTo>
                  <a:lnTo>
                    <a:pt x="46888" y="56007"/>
                  </a:lnTo>
                  <a:lnTo>
                    <a:pt x="46329" y="54102"/>
                  </a:lnTo>
                  <a:lnTo>
                    <a:pt x="45389" y="50800"/>
                  </a:lnTo>
                  <a:lnTo>
                    <a:pt x="45237" y="50800"/>
                  </a:lnTo>
                  <a:lnTo>
                    <a:pt x="46037" y="48260"/>
                  </a:lnTo>
                  <a:lnTo>
                    <a:pt x="46202" y="48260"/>
                  </a:lnTo>
                  <a:lnTo>
                    <a:pt x="45504" y="46228"/>
                  </a:lnTo>
                  <a:lnTo>
                    <a:pt x="45415" y="45974"/>
                  </a:lnTo>
                  <a:lnTo>
                    <a:pt x="45326" y="45720"/>
                  </a:lnTo>
                  <a:lnTo>
                    <a:pt x="43903" y="45974"/>
                  </a:lnTo>
                  <a:lnTo>
                    <a:pt x="43281" y="47244"/>
                  </a:lnTo>
                  <a:lnTo>
                    <a:pt x="43307" y="51816"/>
                  </a:lnTo>
                  <a:lnTo>
                    <a:pt x="42608" y="53594"/>
                  </a:lnTo>
                  <a:lnTo>
                    <a:pt x="42481" y="53848"/>
                  </a:lnTo>
                  <a:lnTo>
                    <a:pt x="42011" y="54102"/>
                  </a:lnTo>
                  <a:lnTo>
                    <a:pt x="40944" y="54102"/>
                  </a:lnTo>
                  <a:lnTo>
                    <a:pt x="38354" y="53594"/>
                  </a:lnTo>
                  <a:lnTo>
                    <a:pt x="36245" y="51816"/>
                  </a:lnTo>
                  <a:lnTo>
                    <a:pt x="36017" y="51435"/>
                  </a:lnTo>
                  <a:lnTo>
                    <a:pt x="34937" y="47752"/>
                  </a:lnTo>
                  <a:lnTo>
                    <a:pt x="35039" y="45720"/>
                  </a:lnTo>
                  <a:lnTo>
                    <a:pt x="33896" y="40640"/>
                  </a:lnTo>
                  <a:lnTo>
                    <a:pt x="33845" y="40386"/>
                  </a:lnTo>
                  <a:lnTo>
                    <a:pt x="33756" y="40005"/>
                  </a:lnTo>
                  <a:lnTo>
                    <a:pt x="30746" y="37719"/>
                  </a:lnTo>
                  <a:lnTo>
                    <a:pt x="43307" y="37719"/>
                  </a:lnTo>
                  <a:lnTo>
                    <a:pt x="43967" y="38735"/>
                  </a:lnTo>
                  <a:lnTo>
                    <a:pt x="48209" y="42545"/>
                  </a:lnTo>
                  <a:lnTo>
                    <a:pt x="52273" y="42926"/>
                  </a:lnTo>
                  <a:lnTo>
                    <a:pt x="57708" y="44069"/>
                  </a:lnTo>
                  <a:lnTo>
                    <a:pt x="75006" y="59436"/>
                  </a:lnTo>
                  <a:lnTo>
                    <a:pt x="74422" y="60325"/>
                  </a:lnTo>
                  <a:lnTo>
                    <a:pt x="63919" y="55753"/>
                  </a:lnTo>
                  <a:lnTo>
                    <a:pt x="62915" y="55118"/>
                  </a:lnTo>
                  <a:lnTo>
                    <a:pt x="60261" y="53213"/>
                  </a:lnTo>
                  <a:lnTo>
                    <a:pt x="57759" y="50800"/>
                  </a:lnTo>
                  <a:lnTo>
                    <a:pt x="57124" y="52832"/>
                  </a:lnTo>
                  <a:lnTo>
                    <a:pt x="56997" y="53213"/>
                  </a:lnTo>
                  <a:lnTo>
                    <a:pt x="56883" y="53594"/>
                  </a:lnTo>
                  <a:lnTo>
                    <a:pt x="56807" y="53848"/>
                  </a:lnTo>
                  <a:lnTo>
                    <a:pt x="59029" y="56769"/>
                  </a:lnTo>
                  <a:lnTo>
                    <a:pt x="58902" y="56769"/>
                  </a:lnTo>
                  <a:lnTo>
                    <a:pt x="64681" y="59944"/>
                  </a:lnTo>
                  <a:lnTo>
                    <a:pt x="67919" y="60452"/>
                  </a:lnTo>
                  <a:lnTo>
                    <a:pt x="74231" y="63627"/>
                  </a:lnTo>
                  <a:lnTo>
                    <a:pt x="74371" y="63627"/>
                  </a:lnTo>
                  <a:lnTo>
                    <a:pt x="82575" y="69850"/>
                  </a:lnTo>
                  <a:lnTo>
                    <a:pt x="83502" y="69850"/>
                  </a:lnTo>
                  <a:lnTo>
                    <a:pt x="83502" y="63423"/>
                  </a:lnTo>
                  <a:lnTo>
                    <a:pt x="82562" y="62357"/>
                  </a:lnTo>
                  <a:lnTo>
                    <a:pt x="82359" y="62103"/>
                  </a:lnTo>
                  <a:lnTo>
                    <a:pt x="81216" y="60452"/>
                  </a:lnTo>
                  <a:lnTo>
                    <a:pt x="79400" y="57658"/>
                  </a:lnTo>
                  <a:lnTo>
                    <a:pt x="78486" y="56007"/>
                  </a:lnTo>
                  <a:lnTo>
                    <a:pt x="76200" y="52832"/>
                  </a:lnTo>
                  <a:lnTo>
                    <a:pt x="69088" y="45212"/>
                  </a:lnTo>
                  <a:lnTo>
                    <a:pt x="65252" y="42418"/>
                  </a:lnTo>
                  <a:lnTo>
                    <a:pt x="63525" y="41402"/>
                  </a:lnTo>
                  <a:lnTo>
                    <a:pt x="60109" y="38735"/>
                  </a:lnTo>
                  <a:lnTo>
                    <a:pt x="57188" y="36449"/>
                  </a:lnTo>
                  <a:lnTo>
                    <a:pt x="54787" y="30607"/>
                  </a:lnTo>
                  <a:lnTo>
                    <a:pt x="54660" y="30353"/>
                  </a:lnTo>
                  <a:lnTo>
                    <a:pt x="51498" y="25146"/>
                  </a:lnTo>
                  <a:lnTo>
                    <a:pt x="50457" y="23241"/>
                  </a:lnTo>
                  <a:lnTo>
                    <a:pt x="50101" y="22733"/>
                  </a:lnTo>
                  <a:lnTo>
                    <a:pt x="49022" y="21336"/>
                  </a:lnTo>
                  <a:lnTo>
                    <a:pt x="45821" y="18034"/>
                  </a:lnTo>
                  <a:lnTo>
                    <a:pt x="44310" y="16764"/>
                  </a:lnTo>
                  <a:lnTo>
                    <a:pt x="42659" y="15748"/>
                  </a:lnTo>
                  <a:lnTo>
                    <a:pt x="42418" y="16764"/>
                  </a:lnTo>
                  <a:lnTo>
                    <a:pt x="42418" y="18796"/>
                  </a:lnTo>
                  <a:lnTo>
                    <a:pt x="44145" y="22225"/>
                  </a:lnTo>
                  <a:lnTo>
                    <a:pt x="46901" y="23241"/>
                  </a:lnTo>
                  <a:lnTo>
                    <a:pt x="48933" y="26924"/>
                  </a:lnTo>
                  <a:lnTo>
                    <a:pt x="52146" y="34544"/>
                  </a:lnTo>
                  <a:lnTo>
                    <a:pt x="55308" y="37211"/>
                  </a:lnTo>
                  <a:lnTo>
                    <a:pt x="55448" y="37719"/>
                  </a:lnTo>
                  <a:lnTo>
                    <a:pt x="55499" y="38481"/>
                  </a:lnTo>
                  <a:lnTo>
                    <a:pt x="55321" y="38481"/>
                  </a:lnTo>
                  <a:lnTo>
                    <a:pt x="55143" y="38735"/>
                  </a:lnTo>
                  <a:lnTo>
                    <a:pt x="53949" y="38735"/>
                  </a:lnTo>
                  <a:lnTo>
                    <a:pt x="51739" y="38481"/>
                  </a:lnTo>
                  <a:lnTo>
                    <a:pt x="49796" y="37719"/>
                  </a:lnTo>
                  <a:lnTo>
                    <a:pt x="49161" y="37477"/>
                  </a:lnTo>
                  <a:lnTo>
                    <a:pt x="48514" y="37211"/>
                  </a:lnTo>
                  <a:lnTo>
                    <a:pt x="48831" y="37211"/>
                  </a:lnTo>
                  <a:lnTo>
                    <a:pt x="43992" y="33528"/>
                  </a:lnTo>
                  <a:lnTo>
                    <a:pt x="43675" y="33147"/>
                  </a:lnTo>
                  <a:lnTo>
                    <a:pt x="41757" y="29972"/>
                  </a:lnTo>
                  <a:lnTo>
                    <a:pt x="37731" y="25146"/>
                  </a:lnTo>
                  <a:lnTo>
                    <a:pt x="35471" y="23495"/>
                  </a:lnTo>
                  <a:lnTo>
                    <a:pt x="33337" y="24384"/>
                  </a:lnTo>
                  <a:lnTo>
                    <a:pt x="38862" y="30988"/>
                  </a:lnTo>
                  <a:lnTo>
                    <a:pt x="39471" y="31750"/>
                  </a:lnTo>
                  <a:lnTo>
                    <a:pt x="42976" y="37211"/>
                  </a:lnTo>
                  <a:lnTo>
                    <a:pt x="30086" y="37211"/>
                  </a:lnTo>
                  <a:lnTo>
                    <a:pt x="27025" y="35560"/>
                  </a:lnTo>
                  <a:lnTo>
                    <a:pt x="25654" y="34798"/>
                  </a:lnTo>
                  <a:lnTo>
                    <a:pt x="24396" y="35560"/>
                  </a:lnTo>
                  <a:lnTo>
                    <a:pt x="24803" y="35560"/>
                  </a:lnTo>
                  <a:lnTo>
                    <a:pt x="24917" y="36703"/>
                  </a:lnTo>
                  <a:lnTo>
                    <a:pt x="25057" y="37211"/>
                  </a:lnTo>
                  <a:lnTo>
                    <a:pt x="25285" y="37211"/>
                  </a:lnTo>
                  <a:lnTo>
                    <a:pt x="25857" y="37477"/>
                  </a:lnTo>
                  <a:lnTo>
                    <a:pt x="26390" y="37719"/>
                  </a:lnTo>
                  <a:lnTo>
                    <a:pt x="26238" y="37719"/>
                  </a:lnTo>
                  <a:lnTo>
                    <a:pt x="30861" y="43815"/>
                  </a:lnTo>
                  <a:lnTo>
                    <a:pt x="30949" y="44069"/>
                  </a:lnTo>
                  <a:lnTo>
                    <a:pt x="31026" y="44577"/>
                  </a:lnTo>
                  <a:lnTo>
                    <a:pt x="31089" y="45085"/>
                  </a:lnTo>
                  <a:lnTo>
                    <a:pt x="30899" y="45085"/>
                  </a:lnTo>
                  <a:lnTo>
                    <a:pt x="30035" y="45720"/>
                  </a:lnTo>
                  <a:lnTo>
                    <a:pt x="28194" y="45720"/>
                  </a:lnTo>
                  <a:lnTo>
                    <a:pt x="27419" y="45085"/>
                  </a:lnTo>
                  <a:lnTo>
                    <a:pt x="25273" y="43815"/>
                  </a:lnTo>
                  <a:lnTo>
                    <a:pt x="24244" y="43561"/>
                  </a:lnTo>
                  <a:lnTo>
                    <a:pt x="22225" y="43561"/>
                  </a:lnTo>
                  <a:lnTo>
                    <a:pt x="21691" y="44577"/>
                  </a:lnTo>
                  <a:lnTo>
                    <a:pt x="22072" y="44577"/>
                  </a:lnTo>
                  <a:lnTo>
                    <a:pt x="22567" y="45085"/>
                  </a:lnTo>
                  <a:lnTo>
                    <a:pt x="25958" y="47244"/>
                  </a:lnTo>
                  <a:lnTo>
                    <a:pt x="26250" y="47244"/>
                  </a:lnTo>
                  <a:lnTo>
                    <a:pt x="28981" y="48260"/>
                  </a:lnTo>
                  <a:lnTo>
                    <a:pt x="28549" y="48260"/>
                  </a:lnTo>
                  <a:lnTo>
                    <a:pt x="31724" y="51435"/>
                  </a:lnTo>
                  <a:lnTo>
                    <a:pt x="32588" y="53594"/>
                  </a:lnTo>
                  <a:lnTo>
                    <a:pt x="36855" y="57658"/>
                  </a:lnTo>
                  <a:lnTo>
                    <a:pt x="38417" y="57658"/>
                  </a:lnTo>
                  <a:lnTo>
                    <a:pt x="41173" y="58039"/>
                  </a:lnTo>
                  <a:lnTo>
                    <a:pt x="40424" y="58039"/>
                  </a:lnTo>
                  <a:lnTo>
                    <a:pt x="44170" y="60960"/>
                  </a:lnTo>
                  <a:lnTo>
                    <a:pt x="44742" y="61468"/>
                  </a:lnTo>
                  <a:lnTo>
                    <a:pt x="45453" y="62611"/>
                  </a:lnTo>
                  <a:lnTo>
                    <a:pt x="46126" y="63627"/>
                  </a:lnTo>
                  <a:lnTo>
                    <a:pt x="47320" y="65278"/>
                  </a:lnTo>
                  <a:lnTo>
                    <a:pt x="47548" y="65659"/>
                  </a:lnTo>
                  <a:lnTo>
                    <a:pt x="48107" y="66294"/>
                  </a:lnTo>
                  <a:lnTo>
                    <a:pt x="44767" y="66294"/>
                  </a:lnTo>
                  <a:lnTo>
                    <a:pt x="42824" y="66548"/>
                  </a:lnTo>
                  <a:lnTo>
                    <a:pt x="37096" y="66548"/>
                  </a:lnTo>
                  <a:lnTo>
                    <a:pt x="31140" y="64008"/>
                  </a:lnTo>
                  <a:lnTo>
                    <a:pt x="28778" y="61722"/>
                  </a:lnTo>
                  <a:lnTo>
                    <a:pt x="23456" y="58293"/>
                  </a:lnTo>
                  <a:lnTo>
                    <a:pt x="20459" y="57150"/>
                  </a:lnTo>
                  <a:lnTo>
                    <a:pt x="19748" y="57150"/>
                  </a:lnTo>
                  <a:lnTo>
                    <a:pt x="17081" y="58039"/>
                  </a:lnTo>
                  <a:lnTo>
                    <a:pt x="18834" y="60452"/>
                  </a:lnTo>
                  <a:lnTo>
                    <a:pt x="19532" y="60452"/>
                  </a:lnTo>
                  <a:lnTo>
                    <a:pt x="22682" y="60960"/>
                  </a:lnTo>
                  <a:lnTo>
                    <a:pt x="23241" y="63627"/>
                  </a:lnTo>
                  <a:lnTo>
                    <a:pt x="20815" y="63627"/>
                  </a:lnTo>
                  <a:lnTo>
                    <a:pt x="19024" y="64262"/>
                  </a:lnTo>
                  <a:lnTo>
                    <a:pt x="17843" y="65659"/>
                  </a:lnTo>
                  <a:lnTo>
                    <a:pt x="17360" y="66294"/>
                  </a:lnTo>
                  <a:lnTo>
                    <a:pt x="17767" y="67056"/>
                  </a:lnTo>
                  <a:lnTo>
                    <a:pt x="20662" y="67056"/>
                  </a:lnTo>
                  <a:lnTo>
                    <a:pt x="23914" y="66548"/>
                  </a:lnTo>
                  <a:lnTo>
                    <a:pt x="25133" y="66548"/>
                  </a:lnTo>
                  <a:lnTo>
                    <a:pt x="30924" y="68326"/>
                  </a:lnTo>
                  <a:lnTo>
                    <a:pt x="30657" y="68326"/>
                  </a:lnTo>
                  <a:lnTo>
                    <a:pt x="33020" y="70358"/>
                  </a:lnTo>
                  <a:lnTo>
                    <a:pt x="33680" y="70358"/>
                  </a:lnTo>
                  <a:lnTo>
                    <a:pt x="38531" y="71120"/>
                  </a:lnTo>
                  <a:lnTo>
                    <a:pt x="41313" y="70104"/>
                  </a:lnTo>
                  <a:lnTo>
                    <a:pt x="45173" y="69850"/>
                  </a:lnTo>
                  <a:lnTo>
                    <a:pt x="47536" y="69850"/>
                  </a:lnTo>
                  <a:lnTo>
                    <a:pt x="50139" y="70612"/>
                  </a:lnTo>
                  <a:lnTo>
                    <a:pt x="52705" y="72517"/>
                  </a:lnTo>
                  <a:lnTo>
                    <a:pt x="52451" y="72517"/>
                  </a:lnTo>
                  <a:lnTo>
                    <a:pt x="52095" y="73025"/>
                  </a:lnTo>
                  <a:lnTo>
                    <a:pt x="52006" y="73152"/>
                  </a:lnTo>
                  <a:lnTo>
                    <a:pt x="51346" y="73787"/>
                  </a:lnTo>
                  <a:lnTo>
                    <a:pt x="50584" y="74295"/>
                  </a:lnTo>
                  <a:lnTo>
                    <a:pt x="48958" y="76200"/>
                  </a:lnTo>
                  <a:lnTo>
                    <a:pt x="42519" y="76200"/>
                  </a:lnTo>
                  <a:lnTo>
                    <a:pt x="45681" y="82296"/>
                  </a:lnTo>
                  <a:lnTo>
                    <a:pt x="45745" y="82423"/>
                  </a:lnTo>
                  <a:lnTo>
                    <a:pt x="52184" y="82423"/>
                  </a:lnTo>
                  <a:lnTo>
                    <a:pt x="56705" y="76200"/>
                  </a:lnTo>
                  <a:lnTo>
                    <a:pt x="57429" y="75692"/>
                  </a:lnTo>
                  <a:lnTo>
                    <a:pt x="58166" y="75438"/>
                  </a:lnTo>
                  <a:lnTo>
                    <a:pt x="61188" y="75692"/>
                  </a:lnTo>
                  <a:lnTo>
                    <a:pt x="67208" y="77216"/>
                  </a:lnTo>
                  <a:lnTo>
                    <a:pt x="74180" y="75692"/>
                  </a:lnTo>
                  <a:lnTo>
                    <a:pt x="79806" y="79375"/>
                  </a:lnTo>
                  <a:lnTo>
                    <a:pt x="80238" y="79629"/>
                  </a:lnTo>
                  <a:lnTo>
                    <a:pt x="81038" y="80391"/>
                  </a:lnTo>
                  <a:lnTo>
                    <a:pt x="81762" y="81153"/>
                  </a:lnTo>
                  <a:lnTo>
                    <a:pt x="81635" y="81534"/>
                  </a:lnTo>
                  <a:lnTo>
                    <a:pt x="81318" y="82296"/>
                  </a:lnTo>
                  <a:lnTo>
                    <a:pt x="81216" y="82423"/>
                  </a:lnTo>
                  <a:lnTo>
                    <a:pt x="81089" y="83820"/>
                  </a:lnTo>
                  <a:lnTo>
                    <a:pt x="80975" y="84709"/>
                  </a:lnTo>
                  <a:lnTo>
                    <a:pt x="79768" y="86741"/>
                  </a:lnTo>
                  <a:lnTo>
                    <a:pt x="78765" y="88773"/>
                  </a:lnTo>
                  <a:lnTo>
                    <a:pt x="73393" y="91948"/>
                  </a:lnTo>
                  <a:lnTo>
                    <a:pt x="4838" y="93980"/>
                  </a:lnTo>
                  <a:lnTo>
                    <a:pt x="3200" y="93980"/>
                  </a:lnTo>
                  <a:lnTo>
                    <a:pt x="1460" y="94361"/>
                  </a:lnTo>
                  <a:lnTo>
                    <a:pt x="0" y="95123"/>
                  </a:lnTo>
                  <a:lnTo>
                    <a:pt x="1028" y="96393"/>
                  </a:lnTo>
                  <a:lnTo>
                    <a:pt x="914" y="99314"/>
                  </a:lnTo>
                  <a:lnTo>
                    <a:pt x="2590" y="102870"/>
                  </a:lnTo>
                  <a:lnTo>
                    <a:pt x="3644" y="105283"/>
                  </a:lnTo>
                  <a:lnTo>
                    <a:pt x="5905" y="111760"/>
                  </a:lnTo>
                  <a:lnTo>
                    <a:pt x="8750" y="114046"/>
                  </a:lnTo>
                  <a:lnTo>
                    <a:pt x="16992" y="118745"/>
                  </a:lnTo>
                  <a:lnTo>
                    <a:pt x="85839" y="118872"/>
                  </a:lnTo>
                  <a:lnTo>
                    <a:pt x="158407" y="118872"/>
                  </a:lnTo>
                  <a:lnTo>
                    <a:pt x="167551" y="111379"/>
                  </a:lnTo>
                  <a:lnTo>
                    <a:pt x="169506" y="105283"/>
                  </a:lnTo>
                  <a:lnTo>
                    <a:pt x="170967" y="98679"/>
                  </a:lnTo>
                  <a:lnTo>
                    <a:pt x="171958" y="97155"/>
                  </a:lnTo>
                  <a:lnTo>
                    <a:pt x="172085" y="95758"/>
                  </a:lnTo>
                  <a:lnTo>
                    <a:pt x="172148" y="94869"/>
                  </a:lnTo>
                  <a:lnTo>
                    <a:pt x="172186" y="94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3" name="object 64">
              <a:extLst>
                <a:ext uri="{FF2B5EF4-FFF2-40B4-BE49-F238E27FC236}">
                  <a16:creationId xmlns:a16="http://schemas.microsoft.com/office/drawing/2014/main" id="{1B3A7FE3-30F7-809E-D23C-E5C3A6108711}"/>
                </a:ext>
              </a:extLst>
            </p:cNvPr>
            <p:cNvSpPr/>
            <p:nvPr/>
          </p:nvSpPr>
          <p:spPr>
            <a:xfrm>
              <a:off x="11065437" y="4472227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50" y="0"/>
                  </a:moveTo>
                  <a:lnTo>
                    <a:pt x="190" y="1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4" name="object 65">
              <a:extLst>
                <a:ext uri="{FF2B5EF4-FFF2-40B4-BE49-F238E27FC236}">
                  <a16:creationId xmlns:a16="http://schemas.microsoft.com/office/drawing/2014/main" id="{67AF77A6-5744-A817-330B-7EB6756D4326}"/>
                </a:ext>
              </a:extLst>
            </p:cNvPr>
            <p:cNvSpPr/>
            <p:nvPr/>
          </p:nvSpPr>
          <p:spPr>
            <a:xfrm>
              <a:off x="10980433" y="4381245"/>
              <a:ext cx="147955" cy="76835"/>
            </a:xfrm>
            <a:custGeom>
              <a:avLst/>
              <a:gdLst/>
              <a:ahLst/>
              <a:cxnLst/>
              <a:rect l="l" t="t" r="r" b="b"/>
              <a:pathLst>
                <a:path w="147954" h="76835">
                  <a:moveTo>
                    <a:pt x="4343" y="62064"/>
                  </a:moveTo>
                  <a:lnTo>
                    <a:pt x="4254" y="61887"/>
                  </a:lnTo>
                  <a:lnTo>
                    <a:pt x="4178" y="60998"/>
                  </a:lnTo>
                  <a:lnTo>
                    <a:pt x="3556" y="60223"/>
                  </a:lnTo>
                  <a:lnTo>
                    <a:pt x="1993" y="59309"/>
                  </a:lnTo>
                  <a:lnTo>
                    <a:pt x="1054" y="59143"/>
                  </a:lnTo>
                  <a:lnTo>
                    <a:pt x="139" y="59118"/>
                  </a:lnTo>
                  <a:lnTo>
                    <a:pt x="0" y="59804"/>
                  </a:lnTo>
                  <a:lnTo>
                    <a:pt x="3022" y="62865"/>
                  </a:lnTo>
                  <a:lnTo>
                    <a:pt x="4000" y="62484"/>
                  </a:lnTo>
                  <a:lnTo>
                    <a:pt x="4127" y="62420"/>
                  </a:lnTo>
                  <a:lnTo>
                    <a:pt x="4305" y="62230"/>
                  </a:lnTo>
                  <a:lnTo>
                    <a:pt x="4343" y="62064"/>
                  </a:lnTo>
                  <a:close/>
                </a:path>
                <a:path w="147954" h="76835">
                  <a:moveTo>
                    <a:pt x="8089" y="53276"/>
                  </a:moveTo>
                  <a:lnTo>
                    <a:pt x="7023" y="50317"/>
                  </a:lnTo>
                  <a:lnTo>
                    <a:pt x="5956" y="49072"/>
                  </a:lnTo>
                  <a:lnTo>
                    <a:pt x="4749" y="48044"/>
                  </a:lnTo>
                  <a:lnTo>
                    <a:pt x="3759" y="48793"/>
                  </a:lnTo>
                  <a:lnTo>
                    <a:pt x="3238" y="49974"/>
                  </a:lnTo>
                  <a:lnTo>
                    <a:pt x="2908" y="51155"/>
                  </a:lnTo>
                  <a:lnTo>
                    <a:pt x="2667" y="51943"/>
                  </a:lnTo>
                  <a:lnTo>
                    <a:pt x="6299" y="56883"/>
                  </a:lnTo>
                  <a:lnTo>
                    <a:pt x="6769" y="56807"/>
                  </a:lnTo>
                  <a:lnTo>
                    <a:pt x="6997" y="56642"/>
                  </a:lnTo>
                  <a:lnTo>
                    <a:pt x="7035" y="56413"/>
                  </a:lnTo>
                  <a:lnTo>
                    <a:pt x="8013" y="55016"/>
                  </a:lnTo>
                  <a:lnTo>
                    <a:pt x="8089" y="53276"/>
                  </a:lnTo>
                  <a:close/>
                </a:path>
                <a:path w="147954" h="76835">
                  <a:moveTo>
                    <a:pt x="10477" y="41135"/>
                  </a:moveTo>
                  <a:lnTo>
                    <a:pt x="10020" y="39420"/>
                  </a:lnTo>
                  <a:lnTo>
                    <a:pt x="9461" y="38658"/>
                  </a:lnTo>
                  <a:lnTo>
                    <a:pt x="8839" y="38023"/>
                  </a:lnTo>
                  <a:lnTo>
                    <a:pt x="8242" y="38404"/>
                  </a:lnTo>
                  <a:lnTo>
                    <a:pt x="7886" y="39052"/>
                  </a:lnTo>
                  <a:lnTo>
                    <a:pt x="7480" y="40132"/>
                  </a:lnTo>
                  <a:lnTo>
                    <a:pt x="7340" y="40589"/>
                  </a:lnTo>
                  <a:lnTo>
                    <a:pt x="7454" y="41922"/>
                  </a:lnTo>
                  <a:lnTo>
                    <a:pt x="8191" y="42659"/>
                  </a:lnTo>
                  <a:lnTo>
                    <a:pt x="9156" y="43053"/>
                  </a:lnTo>
                  <a:lnTo>
                    <a:pt x="9283" y="43091"/>
                  </a:lnTo>
                  <a:lnTo>
                    <a:pt x="9563" y="43065"/>
                  </a:lnTo>
                  <a:lnTo>
                    <a:pt x="9690" y="42989"/>
                  </a:lnTo>
                  <a:lnTo>
                    <a:pt x="9728" y="42862"/>
                  </a:lnTo>
                  <a:lnTo>
                    <a:pt x="10350" y="42113"/>
                  </a:lnTo>
                  <a:lnTo>
                    <a:pt x="10477" y="41135"/>
                  </a:lnTo>
                  <a:close/>
                </a:path>
                <a:path w="147954" h="76835">
                  <a:moveTo>
                    <a:pt x="15595" y="51460"/>
                  </a:moveTo>
                  <a:lnTo>
                    <a:pt x="15494" y="51308"/>
                  </a:lnTo>
                  <a:lnTo>
                    <a:pt x="15328" y="50050"/>
                  </a:lnTo>
                  <a:lnTo>
                    <a:pt x="14465" y="49047"/>
                  </a:lnTo>
                  <a:lnTo>
                    <a:pt x="12331" y="47929"/>
                  </a:lnTo>
                  <a:lnTo>
                    <a:pt x="11099" y="47764"/>
                  </a:lnTo>
                  <a:lnTo>
                    <a:pt x="9893" y="47777"/>
                  </a:lnTo>
                  <a:lnTo>
                    <a:pt x="9728" y="48679"/>
                  </a:lnTo>
                  <a:lnTo>
                    <a:pt x="10058" y="49606"/>
                  </a:lnTo>
                  <a:lnTo>
                    <a:pt x="10756" y="50965"/>
                  </a:lnTo>
                  <a:lnTo>
                    <a:pt x="11087" y="51511"/>
                  </a:lnTo>
                  <a:lnTo>
                    <a:pt x="11595" y="51879"/>
                  </a:lnTo>
                  <a:lnTo>
                    <a:pt x="12534" y="52603"/>
                  </a:lnTo>
                  <a:lnTo>
                    <a:pt x="13919" y="52578"/>
                  </a:lnTo>
                  <a:lnTo>
                    <a:pt x="15341" y="51943"/>
                  </a:lnTo>
                  <a:lnTo>
                    <a:pt x="15557" y="51663"/>
                  </a:lnTo>
                  <a:lnTo>
                    <a:pt x="15595" y="51460"/>
                  </a:lnTo>
                  <a:close/>
                </a:path>
                <a:path w="147954" h="76835">
                  <a:moveTo>
                    <a:pt x="15773" y="71704"/>
                  </a:moveTo>
                  <a:lnTo>
                    <a:pt x="15659" y="70358"/>
                  </a:lnTo>
                  <a:lnTo>
                    <a:pt x="14922" y="69011"/>
                  </a:lnTo>
                  <a:lnTo>
                    <a:pt x="14617" y="68821"/>
                  </a:lnTo>
                  <a:lnTo>
                    <a:pt x="14401" y="68795"/>
                  </a:lnTo>
                  <a:lnTo>
                    <a:pt x="14262" y="68897"/>
                  </a:lnTo>
                  <a:lnTo>
                    <a:pt x="12992" y="69151"/>
                  </a:lnTo>
                  <a:lnTo>
                    <a:pt x="12014" y="70040"/>
                  </a:lnTo>
                  <a:lnTo>
                    <a:pt x="10985" y="72174"/>
                  </a:lnTo>
                  <a:lnTo>
                    <a:pt x="10896" y="73393"/>
                  </a:lnTo>
                  <a:lnTo>
                    <a:pt x="10985" y="74561"/>
                  </a:lnTo>
                  <a:lnTo>
                    <a:pt x="11925" y="74663"/>
                  </a:lnTo>
                  <a:lnTo>
                    <a:pt x="12839" y="74282"/>
                  </a:lnTo>
                  <a:lnTo>
                    <a:pt x="13652" y="73837"/>
                  </a:lnTo>
                  <a:lnTo>
                    <a:pt x="14211" y="73520"/>
                  </a:lnTo>
                  <a:lnTo>
                    <a:pt x="14732" y="73164"/>
                  </a:lnTo>
                  <a:lnTo>
                    <a:pt x="15100" y="72669"/>
                  </a:lnTo>
                  <a:lnTo>
                    <a:pt x="15773" y="71704"/>
                  </a:lnTo>
                  <a:close/>
                </a:path>
                <a:path w="147954" h="76835">
                  <a:moveTo>
                    <a:pt x="16395" y="31927"/>
                  </a:moveTo>
                  <a:lnTo>
                    <a:pt x="16370" y="31673"/>
                  </a:lnTo>
                  <a:lnTo>
                    <a:pt x="16205" y="31546"/>
                  </a:lnTo>
                  <a:lnTo>
                    <a:pt x="15519" y="30149"/>
                  </a:lnTo>
                  <a:lnTo>
                    <a:pt x="14147" y="29311"/>
                  </a:lnTo>
                  <a:lnTo>
                    <a:pt x="11277" y="28778"/>
                  </a:lnTo>
                  <a:lnTo>
                    <a:pt x="9779" y="29032"/>
                  </a:lnTo>
                  <a:lnTo>
                    <a:pt x="8394" y="29489"/>
                  </a:lnTo>
                  <a:lnTo>
                    <a:pt x="8559" y="30581"/>
                  </a:lnTo>
                  <a:lnTo>
                    <a:pt x="9283" y="31521"/>
                  </a:lnTo>
                  <a:lnTo>
                    <a:pt x="10604" y="32842"/>
                  </a:lnTo>
                  <a:lnTo>
                    <a:pt x="11188" y="33350"/>
                  </a:lnTo>
                  <a:lnTo>
                    <a:pt x="13271" y="34099"/>
                  </a:lnTo>
                  <a:lnTo>
                    <a:pt x="14846" y="33578"/>
                  </a:lnTo>
                  <a:lnTo>
                    <a:pt x="16090" y="32486"/>
                  </a:lnTo>
                  <a:lnTo>
                    <a:pt x="16256" y="32321"/>
                  </a:lnTo>
                  <a:lnTo>
                    <a:pt x="16395" y="31927"/>
                  </a:lnTo>
                  <a:close/>
                </a:path>
                <a:path w="147954" h="76835">
                  <a:moveTo>
                    <a:pt x="19177" y="58496"/>
                  </a:moveTo>
                  <a:lnTo>
                    <a:pt x="19088" y="58343"/>
                  </a:lnTo>
                  <a:lnTo>
                    <a:pt x="19011" y="57086"/>
                  </a:lnTo>
                  <a:lnTo>
                    <a:pt x="18237" y="56019"/>
                  </a:lnTo>
                  <a:lnTo>
                    <a:pt x="16217" y="54724"/>
                  </a:lnTo>
                  <a:lnTo>
                    <a:pt x="14998" y="54470"/>
                  </a:lnTo>
                  <a:lnTo>
                    <a:pt x="13779" y="54394"/>
                  </a:lnTo>
                  <a:lnTo>
                    <a:pt x="13550" y="55283"/>
                  </a:lnTo>
                  <a:lnTo>
                    <a:pt x="13804" y="56222"/>
                  </a:lnTo>
                  <a:lnTo>
                    <a:pt x="14160" y="57061"/>
                  </a:lnTo>
                  <a:lnTo>
                    <a:pt x="14389" y="57632"/>
                  </a:lnTo>
                  <a:lnTo>
                    <a:pt x="14681" y="58204"/>
                  </a:lnTo>
                  <a:lnTo>
                    <a:pt x="15138" y="58623"/>
                  </a:lnTo>
                  <a:lnTo>
                    <a:pt x="16027" y="59410"/>
                  </a:lnTo>
                  <a:lnTo>
                    <a:pt x="17399" y="59486"/>
                  </a:lnTo>
                  <a:lnTo>
                    <a:pt x="18872" y="58966"/>
                  </a:lnTo>
                  <a:lnTo>
                    <a:pt x="19113" y="58699"/>
                  </a:lnTo>
                  <a:lnTo>
                    <a:pt x="19177" y="58496"/>
                  </a:lnTo>
                  <a:close/>
                </a:path>
                <a:path w="147954" h="76835">
                  <a:moveTo>
                    <a:pt x="22085" y="29743"/>
                  </a:moveTo>
                  <a:lnTo>
                    <a:pt x="21704" y="28486"/>
                  </a:lnTo>
                  <a:lnTo>
                    <a:pt x="20205" y="26644"/>
                  </a:lnTo>
                  <a:lnTo>
                    <a:pt x="19138" y="26009"/>
                  </a:lnTo>
                  <a:lnTo>
                    <a:pt x="18021" y="25565"/>
                  </a:lnTo>
                  <a:lnTo>
                    <a:pt x="17513" y="26327"/>
                  </a:lnTo>
                  <a:lnTo>
                    <a:pt x="17437" y="27305"/>
                  </a:lnTo>
                  <a:lnTo>
                    <a:pt x="17513" y="28829"/>
                  </a:lnTo>
                  <a:lnTo>
                    <a:pt x="17602" y="29451"/>
                  </a:lnTo>
                  <a:lnTo>
                    <a:pt x="18491" y="31013"/>
                  </a:lnTo>
                  <a:lnTo>
                    <a:pt x="19761" y="31521"/>
                  </a:lnTo>
                  <a:lnTo>
                    <a:pt x="21145" y="31496"/>
                  </a:lnTo>
                  <a:lnTo>
                    <a:pt x="21336" y="31483"/>
                  </a:lnTo>
                  <a:lnTo>
                    <a:pt x="21640" y="31305"/>
                  </a:lnTo>
                  <a:lnTo>
                    <a:pt x="21767" y="31140"/>
                  </a:lnTo>
                  <a:lnTo>
                    <a:pt x="21729" y="30962"/>
                  </a:lnTo>
                  <a:lnTo>
                    <a:pt x="22085" y="29743"/>
                  </a:lnTo>
                  <a:close/>
                </a:path>
                <a:path w="147954" h="76835">
                  <a:moveTo>
                    <a:pt x="23241" y="37744"/>
                  </a:moveTo>
                  <a:lnTo>
                    <a:pt x="22606" y="35471"/>
                  </a:lnTo>
                  <a:lnTo>
                    <a:pt x="21869" y="34480"/>
                  </a:lnTo>
                  <a:lnTo>
                    <a:pt x="21031" y="33642"/>
                  </a:lnTo>
                  <a:lnTo>
                    <a:pt x="20243" y="34150"/>
                  </a:lnTo>
                  <a:lnTo>
                    <a:pt x="19786" y="35013"/>
                  </a:lnTo>
                  <a:lnTo>
                    <a:pt x="19253" y="36449"/>
                  </a:lnTo>
                  <a:lnTo>
                    <a:pt x="19088" y="37058"/>
                  </a:lnTo>
                  <a:lnTo>
                    <a:pt x="19138" y="37668"/>
                  </a:lnTo>
                  <a:lnTo>
                    <a:pt x="19265" y="38836"/>
                  </a:lnTo>
                  <a:lnTo>
                    <a:pt x="20231" y="39789"/>
                  </a:lnTo>
                  <a:lnTo>
                    <a:pt x="21513" y="40297"/>
                  </a:lnTo>
                  <a:lnTo>
                    <a:pt x="21691" y="40347"/>
                  </a:lnTo>
                  <a:lnTo>
                    <a:pt x="22059" y="40322"/>
                  </a:lnTo>
                  <a:lnTo>
                    <a:pt x="22237" y="40208"/>
                  </a:lnTo>
                  <a:lnTo>
                    <a:pt x="22275" y="40030"/>
                  </a:lnTo>
                  <a:lnTo>
                    <a:pt x="23088" y="39039"/>
                  </a:lnTo>
                  <a:lnTo>
                    <a:pt x="23241" y="37744"/>
                  </a:lnTo>
                  <a:close/>
                </a:path>
                <a:path w="147954" h="76835">
                  <a:moveTo>
                    <a:pt x="23964" y="72605"/>
                  </a:moveTo>
                  <a:lnTo>
                    <a:pt x="23863" y="72275"/>
                  </a:lnTo>
                  <a:lnTo>
                    <a:pt x="23723" y="72123"/>
                  </a:lnTo>
                  <a:lnTo>
                    <a:pt x="23545" y="72110"/>
                  </a:lnTo>
                  <a:lnTo>
                    <a:pt x="22402" y="71488"/>
                  </a:lnTo>
                  <a:lnTo>
                    <a:pt x="21056" y="71564"/>
                  </a:lnTo>
                  <a:lnTo>
                    <a:pt x="18872" y="72555"/>
                  </a:lnTo>
                  <a:lnTo>
                    <a:pt x="17995" y="73418"/>
                  </a:lnTo>
                  <a:lnTo>
                    <a:pt x="17284" y="74371"/>
                  </a:lnTo>
                  <a:lnTo>
                    <a:pt x="17932" y="75031"/>
                  </a:lnTo>
                  <a:lnTo>
                    <a:pt x="18872" y="75323"/>
                  </a:lnTo>
                  <a:lnTo>
                    <a:pt x="20421" y="75603"/>
                  </a:lnTo>
                  <a:lnTo>
                    <a:pt x="21069" y="75666"/>
                  </a:lnTo>
                  <a:lnTo>
                    <a:pt x="22834" y="75196"/>
                  </a:lnTo>
                  <a:lnTo>
                    <a:pt x="23634" y="74104"/>
                  </a:lnTo>
                  <a:lnTo>
                    <a:pt x="23939" y="72796"/>
                  </a:lnTo>
                  <a:lnTo>
                    <a:pt x="23964" y="72605"/>
                  </a:lnTo>
                  <a:close/>
                </a:path>
                <a:path w="147954" h="76835">
                  <a:moveTo>
                    <a:pt x="28308" y="24396"/>
                  </a:moveTo>
                  <a:lnTo>
                    <a:pt x="27774" y="22466"/>
                  </a:lnTo>
                  <a:lnTo>
                    <a:pt x="27152" y="21628"/>
                  </a:lnTo>
                  <a:lnTo>
                    <a:pt x="26428" y="20904"/>
                  </a:lnTo>
                  <a:lnTo>
                    <a:pt x="25768" y="21348"/>
                  </a:lnTo>
                  <a:lnTo>
                    <a:pt x="25374" y="22072"/>
                  </a:lnTo>
                  <a:lnTo>
                    <a:pt x="25107" y="22809"/>
                  </a:lnTo>
                  <a:lnTo>
                    <a:pt x="24917" y="23304"/>
                  </a:lnTo>
                  <a:lnTo>
                    <a:pt x="24777" y="23812"/>
                  </a:lnTo>
                  <a:lnTo>
                    <a:pt x="24930" y="25323"/>
                  </a:lnTo>
                  <a:lnTo>
                    <a:pt x="25755" y="26136"/>
                  </a:lnTo>
                  <a:lnTo>
                    <a:pt x="26708" y="26504"/>
                  </a:lnTo>
                  <a:lnTo>
                    <a:pt x="26847" y="26568"/>
                  </a:lnTo>
                  <a:lnTo>
                    <a:pt x="27000" y="26619"/>
                  </a:lnTo>
                  <a:lnTo>
                    <a:pt x="27152" y="26593"/>
                  </a:lnTo>
                  <a:lnTo>
                    <a:pt x="27305" y="26581"/>
                  </a:lnTo>
                  <a:lnTo>
                    <a:pt x="27457" y="26479"/>
                  </a:lnTo>
                  <a:lnTo>
                    <a:pt x="27482" y="26339"/>
                  </a:lnTo>
                  <a:lnTo>
                    <a:pt x="28181" y="25501"/>
                  </a:lnTo>
                  <a:lnTo>
                    <a:pt x="28308" y="24396"/>
                  </a:lnTo>
                  <a:close/>
                </a:path>
                <a:path w="147954" h="76835">
                  <a:moveTo>
                    <a:pt x="28308" y="19138"/>
                  </a:moveTo>
                  <a:lnTo>
                    <a:pt x="28219" y="18986"/>
                  </a:lnTo>
                  <a:lnTo>
                    <a:pt x="28181" y="17665"/>
                  </a:lnTo>
                  <a:lnTo>
                    <a:pt x="27406" y="16548"/>
                  </a:lnTo>
                  <a:lnTo>
                    <a:pt x="25349" y="15163"/>
                  </a:lnTo>
                  <a:lnTo>
                    <a:pt x="24091" y="14859"/>
                  </a:lnTo>
                  <a:lnTo>
                    <a:pt x="22847" y="14744"/>
                  </a:lnTo>
                  <a:lnTo>
                    <a:pt x="22580" y="15659"/>
                  </a:lnTo>
                  <a:lnTo>
                    <a:pt x="26441" y="20116"/>
                  </a:lnTo>
                  <a:lnTo>
                    <a:pt x="27800" y="19685"/>
                  </a:lnTo>
                  <a:lnTo>
                    <a:pt x="27978" y="19608"/>
                  </a:lnTo>
                  <a:lnTo>
                    <a:pt x="28232" y="19354"/>
                  </a:lnTo>
                  <a:lnTo>
                    <a:pt x="28308" y="19138"/>
                  </a:lnTo>
                  <a:close/>
                </a:path>
                <a:path w="147954" h="76835">
                  <a:moveTo>
                    <a:pt x="28727" y="48602"/>
                  </a:moveTo>
                  <a:lnTo>
                    <a:pt x="27660" y="45643"/>
                  </a:lnTo>
                  <a:lnTo>
                    <a:pt x="26593" y="44399"/>
                  </a:lnTo>
                  <a:lnTo>
                    <a:pt x="25387" y="43370"/>
                  </a:lnTo>
                  <a:lnTo>
                    <a:pt x="24396" y="44119"/>
                  </a:lnTo>
                  <a:lnTo>
                    <a:pt x="23876" y="45300"/>
                  </a:lnTo>
                  <a:lnTo>
                    <a:pt x="23545" y="46482"/>
                  </a:lnTo>
                  <a:lnTo>
                    <a:pt x="23304" y="47269"/>
                  </a:lnTo>
                  <a:lnTo>
                    <a:pt x="26936" y="52209"/>
                  </a:lnTo>
                  <a:lnTo>
                    <a:pt x="27406" y="52133"/>
                  </a:lnTo>
                  <a:lnTo>
                    <a:pt x="27635" y="51968"/>
                  </a:lnTo>
                  <a:lnTo>
                    <a:pt x="27673" y="51739"/>
                  </a:lnTo>
                  <a:lnTo>
                    <a:pt x="28651" y="50342"/>
                  </a:lnTo>
                  <a:lnTo>
                    <a:pt x="28727" y="48602"/>
                  </a:lnTo>
                  <a:close/>
                </a:path>
                <a:path w="147954" h="76835">
                  <a:moveTo>
                    <a:pt x="28994" y="62572"/>
                  </a:moveTo>
                  <a:lnTo>
                    <a:pt x="28130" y="61010"/>
                  </a:lnTo>
                  <a:lnTo>
                    <a:pt x="25641" y="58928"/>
                  </a:lnTo>
                  <a:lnTo>
                    <a:pt x="24028" y="58356"/>
                  </a:lnTo>
                  <a:lnTo>
                    <a:pt x="22415" y="58039"/>
                  </a:lnTo>
                  <a:lnTo>
                    <a:pt x="21945" y="59207"/>
                  </a:lnTo>
                  <a:lnTo>
                    <a:pt x="22110" y="60515"/>
                  </a:lnTo>
                  <a:lnTo>
                    <a:pt x="22644" y="62522"/>
                  </a:lnTo>
                  <a:lnTo>
                    <a:pt x="22923" y="63347"/>
                  </a:lnTo>
                  <a:lnTo>
                    <a:pt x="23482" y="63982"/>
                  </a:lnTo>
                  <a:lnTo>
                    <a:pt x="24523" y="65201"/>
                  </a:lnTo>
                  <a:lnTo>
                    <a:pt x="28943" y="64516"/>
                  </a:lnTo>
                  <a:lnTo>
                    <a:pt x="28854" y="64300"/>
                  </a:lnTo>
                  <a:lnTo>
                    <a:pt x="28854" y="64173"/>
                  </a:lnTo>
                  <a:lnTo>
                    <a:pt x="28994" y="62572"/>
                  </a:lnTo>
                  <a:close/>
                </a:path>
                <a:path w="147954" h="76835">
                  <a:moveTo>
                    <a:pt x="33401" y="42862"/>
                  </a:moveTo>
                  <a:lnTo>
                    <a:pt x="33286" y="42722"/>
                  </a:lnTo>
                  <a:lnTo>
                    <a:pt x="33007" y="41478"/>
                  </a:lnTo>
                  <a:lnTo>
                    <a:pt x="32067" y="40551"/>
                  </a:lnTo>
                  <a:lnTo>
                    <a:pt x="29857" y="39598"/>
                  </a:lnTo>
                  <a:lnTo>
                    <a:pt x="28613" y="39522"/>
                  </a:lnTo>
                  <a:lnTo>
                    <a:pt x="27406" y="39636"/>
                  </a:lnTo>
                  <a:lnTo>
                    <a:pt x="27317" y="40551"/>
                  </a:lnTo>
                  <a:lnTo>
                    <a:pt x="27724" y="41440"/>
                  </a:lnTo>
                  <a:lnTo>
                    <a:pt x="28536" y="42748"/>
                  </a:lnTo>
                  <a:lnTo>
                    <a:pt x="28905" y="43256"/>
                  </a:lnTo>
                  <a:lnTo>
                    <a:pt x="30441" y="44246"/>
                  </a:lnTo>
                  <a:lnTo>
                    <a:pt x="31813" y="44107"/>
                  </a:lnTo>
                  <a:lnTo>
                    <a:pt x="32867" y="43548"/>
                  </a:lnTo>
                  <a:lnTo>
                    <a:pt x="33172" y="43357"/>
                  </a:lnTo>
                  <a:lnTo>
                    <a:pt x="33375" y="43065"/>
                  </a:lnTo>
                  <a:lnTo>
                    <a:pt x="33401" y="42862"/>
                  </a:lnTo>
                  <a:close/>
                </a:path>
                <a:path w="147954" h="76835">
                  <a:moveTo>
                    <a:pt x="34632" y="28486"/>
                  </a:moveTo>
                  <a:lnTo>
                    <a:pt x="33566" y="25527"/>
                  </a:lnTo>
                  <a:lnTo>
                    <a:pt x="32499" y="24282"/>
                  </a:lnTo>
                  <a:lnTo>
                    <a:pt x="31292" y="23253"/>
                  </a:lnTo>
                  <a:lnTo>
                    <a:pt x="30302" y="24003"/>
                  </a:lnTo>
                  <a:lnTo>
                    <a:pt x="29781" y="25184"/>
                  </a:lnTo>
                  <a:lnTo>
                    <a:pt x="29451" y="26365"/>
                  </a:lnTo>
                  <a:lnTo>
                    <a:pt x="29210" y="27152"/>
                  </a:lnTo>
                  <a:lnTo>
                    <a:pt x="32842" y="32092"/>
                  </a:lnTo>
                  <a:lnTo>
                    <a:pt x="33312" y="32016"/>
                  </a:lnTo>
                  <a:lnTo>
                    <a:pt x="33540" y="31851"/>
                  </a:lnTo>
                  <a:lnTo>
                    <a:pt x="33578" y="31623"/>
                  </a:lnTo>
                  <a:lnTo>
                    <a:pt x="34556" y="30226"/>
                  </a:lnTo>
                  <a:lnTo>
                    <a:pt x="34632" y="28486"/>
                  </a:lnTo>
                  <a:close/>
                </a:path>
                <a:path w="147954" h="76835">
                  <a:moveTo>
                    <a:pt x="35356" y="73177"/>
                  </a:moveTo>
                  <a:lnTo>
                    <a:pt x="35344" y="72707"/>
                  </a:lnTo>
                  <a:lnTo>
                    <a:pt x="35204" y="72453"/>
                  </a:lnTo>
                  <a:lnTo>
                    <a:pt x="34975" y="72377"/>
                  </a:lnTo>
                  <a:lnTo>
                    <a:pt x="33693" y="71196"/>
                  </a:lnTo>
                  <a:lnTo>
                    <a:pt x="31889" y="70840"/>
                  </a:lnTo>
                  <a:lnTo>
                    <a:pt x="28651" y="71424"/>
                  </a:lnTo>
                  <a:lnTo>
                    <a:pt x="27190" y="72288"/>
                  </a:lnTo>
                  <a:lnTo>
                    <a:pt x="25933" y="73304"/>
                  </a:lnTo>
                  <a:lnTo>
                    <a:pt x="26555" y="74396"/>
                  </a:lnTo>
                  <a:lnTo>
                    <a:pt x="27711" y="75082"/>
                  </a:lnTo>
                  <a:lnTo>
                    <a:pt x="29641" y="75958"/>
                  </a:lnTo>
                  <a:lnTo>
                    <a:pt x="30480" y="76250"/>
                  </a:lnTo>
                  <a:lnTo>
                    <a:pt x="32969" y="76225"/>
                  </a:lnTo>
                  <a:lnTo>
                    <a:pt x="34404" y="75044"/>
                  </a:lnTo>
                  <a:lnTo>
                    <a:pt x="35255" y="73406"/>
                  </a:lnTo>
                  <a:lnTo>
                    <a:pt x="35356" y="73177"/>
                  </a:lnTo>
                  <a:close/>
                </a:path>
                <a:path w="147954" h="76835">
                  <a:moveTo>
                    <a:pt x="35636" y="13576"/>
                  </a:moveTo>
                  <a:lnTo>
                    <a:pt x="34925" y="10553"/>
                  </a:lnTo>
                  <a:lnTo>
                    <a:pt x="34010" y="9220"/>
                  </a:lnTo>
                  <a:lnTo>
                    <a:pt x="32943" y="8077"/>
                  </a:lnTo>
                  <a:lnTo>
                    <a:pt x="31902" y="8712"/>
                  </a:lnTo>
                  <a:lnTo>
                    <a:pt x="31254" y="9817"/>
                  </a:lnTo>
                  <a:lnTo>
                    <a:pt x="30467" y="11671"/>
                  </a:lnTo>
                  <a:lnTo>
                    <a:pt x="30200" y="12471"/>
                  </a:lnTo>
                  <a:lnTo>
                    <a:pt x="30340" y="14820"/>
                  </a:lnTo>
                  <a:lnTo>
                    <a:pt x="31572" y="16116"/>
                  </a:lnTo>
                  <a:lnTo>
                    <a:pt x="33223" y="16852"/>
                  </a:lnTo>
                  <a:lnTo>
                    <a:pt x="33464" y="16941"/>
                  </a:lnTo>
                  <a:lnTo>
                    <a:pt x="33934" y="16903"/>
                  </a:lnTo>
                  <a:lnTo>
                    <a:pt x="34175" y="16764"/>
                  </a:lnTo>
                  <a:lnTo>
                    <a:pt x="34239" y="16548"/>
                  </a:lnTo>
                  <a:lnTo>
                    <a:pt x="35369" y="15278"/>
                  </a:lnTo>
                  <a:lnTo>
                    <a:pt x="35636" y="13576"/>
                  </a:lnTo>
                  <a:close/>
                </a:path>
                <a:path w="147954" h="76835">
                  <a:moveTo>
                    <a:pt x="37452" y="46050"/>
                  </a:moveTo>
                  <a:lnTo>
                    <a:pt x="37198" y="44932"/>
                  </a:lnTo>
                  <a:lnTo>
                    <a:pt x="36791" y="43891"/>
                  </a:lnTo>
                  <a:lnTo>
                    <a:pt x="35890" y="44005"/>
                  </a:lnTo>
                  <a:lnTo>
                    <a:pt x="35140" y="44538"/>
                  </a:lnTo>
                  <a:lnTo>
                    <a:pt x="34074" y="45516"/>
                  </a:lnTo>
                  <a:lnTo>
                    <a:pt x="33667" y="45948"/>
                  </a:lnTo>
                  <a:lnTo>
                    <a:pt x="33121" y="47498"/>
                  </a:lnTo>
                  <a:lnTo>
                    <a:pt x="33591" y="48679"/>
                  </a:lnTo>
                  <a:lnTo>
                    <a:pt x="34404" y="49491"/>
                  </a:lnTo>
                  <a:lnTo>
                    <a:pt x="34658" y="49733"/>
                  </a:lnTo>
                  <a:lnTo>
                    <a:pt x="34823" y="49784"/>
                  </a:lnTo>
                  <a:lnTo>
                    <a:pt x="34988" y="49847"/>
                  </a:lnTo>
                  <a:lnTo>
                    <a:pt x="35204" y="49822"/>
                  </a:lnTo>
                  <a:lnTo>
                    <a:pt x="35306" y="49695"/>
                  </a:lnTo>
                  <a:lnTo>
                    <a:pt x="36423" y="49199"/>
                  </a:lnTo>
                  <a:lnTo>
                    <a:pt x="37096" y="48183"/>
                  </a:lnTo>
                  <a:lnTo>
                    <a:pt x="37452" y="46050"/>
                  </a:lnTo>
                  <a:close/>
                </a:path>
                <a:path w="147954" h="76835">
                  <a:moveTo>
                    <a:pt x="40246" y="55232"/>
                  </a:moveTo>
                  <a:lnTo>
                    <a:pt x="39433" y="53009"/>
                  </a:lnTo>
                  <a:lnTo>
                    <a:pt x="38633" y="52082"/>
                  </a:lnTo>
                  <a:lnTo>
                    <a:pt x="37731" y="51308"/>
                  </a:lnTo>
                  <a:lnTo>
                    <a:pt x="36982" y="51866"/>
                  </a:lnTo>
                  <a:lnTo>
                    <a:pt x="36601" y="52755"/>
                  </a:lnTo>
                  <a:lnTo>
                    <a:pt x="36169" y="54229"/>
                  </a:lnTo>
                  <a:lnTo>
                    <a:pt x="36042" y="54851"/>
                  </a:lnTo>
                  <a:lnTo>
                    <a:pt x="36360" y="56603"/>
                  </a:lnTo>
                  <a:lnTo>
                    <a:pt x="37401" y="57492"/>
                  </a:lnTo>
                  <a:lnTo>
                    <a:pt x="38709" y="57899"/>
                  </a:lnTo>
                  <a:lnTo>
                    <a:pt x="38900" y="57950"/>
                  </a:lnTo>
                  <a:lnTo>
                    <a:pt x="39243" y="57886"/>
                  </a:lnTo>
                  <a:lnTo>
                    <a:pt x="39420" y="57759"/>
                  </a:lnTo>
                  <a:lnTo>
                    <a:pt x="39446" y="57581"/>
                  </a:lnTo>
                  <a:lnTo>
                    <a:pt x="40195" y="56540"/>
                  </a:lnTo>
                  <a:lnTo>
                    <a:pt x="40246" y="55232"/>
                  </a:lnTo>
                  <a:close/>
                </a:path>
                <a:path w="147954" h="76835">
                  <a:moveTo>
                    <a:pt x="41173" y="16256"/>
                  </a:moveTo>
                  <a:lnTo>
                    <a:pt x="40805" y="14998"/>
                  </a:lnTo>
                  <a:lnTo>
                    <a:pt x="39331" y="13144"/>
                  </a:lnTo>
                  <a:lnTo>
                    <a:pt x="38265" y="12496"/>
                  </a:lnTo>
                  <a:lnTo>
                    <a:pt x="37147" y="12039"/>
                  </a:lnTo>
                  <a:lnTo>
                    <a:pt x="36626" y="12801"/>
                  </a:lnTo>
                  <a:lnTo>
                    <a:pt x="36550" y="13766"/>
                  </a:lnTo>
                  <a:lnTo>
                    <a:pt x="36614" y="15290"/>
                  </a:lnTo>
                  <a:lnTo>
                    <a:pt x="36690" y="15925"/>
                  </a:lnTo>
                  <a:lnTo>
                    <a:pt x="37566" y="17500"/>
                  </a:lnTo>
                  <a:lnTo>
                    <a:pt x="38836" y="18008"/>
                  </a:lnTo>
                  <a:lnTo>
                    <a:pt x="40030" y="18008"/>
                  </a:lnTo>
                  <a:lnTo>
                    <a:pt x="40817" y="17475"/>
                  </a:lnTo>
                  <a:lnTo>
                    <a:pt x="41173" y="16256"/>
                  </a:lnTo>
                  <a:close/>
                </a:path>
                <a:path w="147954" h="76835">
                  <a:moveTo>
                    <a:pt x="43751" y="8077"/>
                  </a:moveTo>
                  <a:lnTo>
                    <a:pt x="39979" y="9969"/>
                  </a:lnTo>
                  <a:lnTo>
                    <a:pt x="39979" y="10985"/>
                  </a:lnTo>
                  <a:lnTo>
                    <a:pt x="40347" y="11798"/>
                  </a:lnTo>
                  <a:lnTo>
                    <a:pt x="40398" y="11925"/>
                  </a:lnTo>
                  <a:lnTo>
                    <a:pt x="40678" y="12204"/>
                  </a:lnTo>
                  <a:lnTo>
                    <a:pt x="40830" y="12230"/>
                  </a:lnTo>
                  <a:lnTo>
                    <a:pt x="41021" y="12153"/>
                  </a:lnTo>
                  <a:lnTo>
                    <a:pt x="41935" y="12052"/>
                  </a:lnTo>
                  <a:lnTo>
                    <a:pt x="42710" y="11430"/>
                  </a:lnTo>
                  <a:lnTo>
                    <a:pt x="43154" y="10655"/>
                  </a:lnTo>
                  <a:lnTo>
                    <a:pt x="43611" y="9880"/>
                  </a:lnTo>
                  <a:lnTo>
                    <a:pt x="43751" y="8966"/>
                  </a:lnTo>
                  <a:lnTo>
                    <a:pt x="43751" y="8077"/>
                  </a:lnTo>
                  <a:close/>
                </a:path>
                <a:path w="147954" h="76835">
                  <a:moveTo>
                    <a:pt x="43929" y="25133"/>
                  </a:moveTo>
                  <a:lnTo>
                    <a:pt x="43675" y="22364"/>
                  </a:lnTo>
                  <a:lnTo>
                    <a:pt x="43040" y="21082"/>
                  </a:lnTo>
                  <a:lnTo>
                    <a:pt x="42240" y="19926"/>
                  </a:lnTo>
                  <a:lnTo>
                    <a:pt x="41224" y="20370"/>
                  </a:lnTo>
                  <a:lnTo>
                    <a:pt x="40513" y="21272"/>
                  </a:lnTo>
                  <a:lnTo>
                    <a:pt x="39585" y="22834"/>
                  </a:lnTo>
                  <a:lnTo>
                    <a:pt x="39243" y="23507"/>
                  </a:lnTo>
                  <a:lnTo>
                    <a:pt x="39077" y="25603"/>
                  </a:lnTo>
                  <a:lnTo>
                    <a:pt x="40005" y="26898"/>
                  </a:lnTo>
                  <a:lnTo>
                    <a:pt x="41376" y="27749"/>
                  </a:lnTo>
                  <a:lnTo>
                    <a:pt x="41567" y="27851"/>
                  </a:lnTo>
                  <a:lnTo>
                    <a:pt x="41998" y="27889"/>
                  </a:lnTo>
                  <a:lnTo>
                    <a:pt x="42227" y="27787"/>
                  </a:lnTo>
                  <a:lnTo>
                    <a:pt x="42316" y="27597"/>
                  </a:lnTo>
                  <a:lnTo>
                    <a:pt x="43472" y="26619"/>
                  </a:lnTo>
                  <a:lnTo>
                    <a:pt x="43929" y="25133"/>
                  </a:lnTo>
                  <a:close/>
                </a:path>
                <a:path w="147954" h="76835">
                  <a:moveTo>
                    <a:pt x="44856" y="57556"/>
                  </a:moveTo>
                  <a:lnTo>
                    <a:pt x="41084" y="59448"/>
                  </a:lnTo>
                  <a:lnTo>
                    <a:pt x="41084" y="60464"/>
                  </a:lnTo>
                  <a:lnTo>
                    <a:pt x="41452" y="61277"/>
                  </a:lnTo>
                  <a:lnTo>
                    <a:pt x="41503" y="61404"/>
                  </a:lnTo>
                  <a:lnTo>
                    <a:pt x="41783" y="61683"/>
                  </a:lnTo>
                  <a:lnTo>
                    <a:pt x="41935" y="61709"/>
                  </a:lnTo>
                  <a:lnTo>
                    <a:pt x="42125" y="61633"/>
                  </a:lnTo>
                  <a:lnTo>
                    <a:pt x="44856" y="58445"/>
                  </a:lnTo>
                  <a:lnTo>
                    <a:pt x="44856" y="57556"/>
                  </a:lnTo>
                  <a:close/>
                </a:path>
                <a:path w="147954" h="76835">
                  <a:moveTo>
                    <a:pt x="46012" y="48133"/>
                  </a:moveTo>
                  <a:lnTo>
                    <a:pt x="45974" y="47904"/>
                  </a:lnTo>
                  <a:lnTo>
                    <a:pt x="45808" y="47790"/>
                  </a:lnTo>
                  <a:lnTo>
                    <a:pt x="45072" y="46532"/>
                  </a:lnTo>
                  <a:lnTo>
                    <a:pt x="43726" y="45834"/>
                  </a:lnTo>
                  <a:lnTo>
                    <a:pt x="41008" y="45542"/>
                  </a:lnTo>
                  <a:lnTo>
                    <a:pt x="39624" y="45872"/>
                  </a:lnTo>
                  <a:lnTo>
                    <a:pt x="38366" y="46393"/>
                  </a:lnTo>
                  <a:lnTo>
                    <a:pt x="38595" y="47409"/>
                  </a:lnTo>
                  <a:lnTo>
                    <a:pt x="39331" y="48234"/>
                  </a:lnTo>
                  <a:lnTo>
                    <a:pt x="40665" y="49390"/>
                  </a:lnTo>
                  <a:lnTo>
                    <a:pt x="41249" y="49822"/>
                  </a:lnTo>
                  <a:lnTo>
                    <a:pt x="43256" y="50380"/>
                  </a:lnTo>
                  <a:lnTo>
                    <a:pt x="44691" y="49771"/>
                  </a:lnTo>
                  <a:lnTo>
                    <a:pt x="45770" y="48679"/>
                  </a:lnTo>
                  <a:lnTo>
                    <a:pt x="45910" y="48514"/>
                  </a:lnTo>
                  <a:lnTo>
                    <a:pt x="46012" y="48133"/>
                  </a:lnTo>
                  <a:close/>
                </a:path>
                <a:path w="147954" h="76835">
                  <a:moveTo>
                    <a:pt x="48856" y="14566"/>
                  </a:moveTo>
                  <a:lnTo>
                    <a:pt x="48221" y="12293"/>
                  </a:lnTo>
                  <a:lnTo>
                    <a:pt x="47485" y="11303"/>
                  </a:lnTo>
                  <a:lnTo>
                    <a:pt x="46647" y="10464"/>
                  </a:lnTo>
                  <a:lnTo>
                    <a:pt x="45859" y="10972"/>
                  </a:lnTo>
                  <a:lnTo>
                    <a:pt x="45402" y="11836"/>
                  </a:lnTo>
                  <a:lnTo>
                    <a:pt x="44869" y="13271"/>
                  </a:lnTo>
                  <a:lnTo>
                    <a:pt x="44704" y="13881"/>
                  </a:lnTo>
                  <a:lnTo>
                    <a:pt x="44754" y="14490"/>
                  </a:lnTo>
                  <a:lnTo>
                    <a:pt x="44881" y="15659"/>
                  </a:lnTo>
                  <a:lnTo>
                    <a:pt x="45847" y="16611"/>
                  </a:lnTo>
                  <a:lnTo>
                    <a:pt x="47129" y="17119"/>
                  </a:lnTo>
                  <a:lnTo>
                    <a:pt x="47307" y="17170"/>
                  </a:lnTo>
                  <a:lnTo>
                    <a:pt x="47663" y="17145"/>
                  </a:lnTo>
                  <a:lnTo>
                    <a:pt x="47853" y="17030"/>
                  </a:lnTo>
                  <a:lnTo>
                    <a:pt x="47891" y="16852"/>
                  </a:lnTo>
                  <a:lnTo>
                    <a:pt x="48704" y="15862"/>
                  </a:lnTo>
                  <a:lnTo>
                    <a:pt x="48856" y="14566"/>
                  </a:lnTo>
                  <a:close/>
                </a:path>
                <a:path w="147954" h="76835">
                  <a:moveTo>
                    <a:pt x="49936" y="67056"/>
                  </a:moveTo>
                  <a:lnTo>
                    <a:pt x="49517" y="65328"/>
                  </a:lnTo>
                  <a:lnTo>
                    <a:pt x="47650" y="62687"/>
                  </a:lnTo>
                  <a:lnTo>
                    <a:pt x="46253" y="61734"/>
                  </a:lnTo>
                  <a:lnTo>
                    <a:pt x="44780" y="61036"/>
                  </a:lnTo>
                  <a:lnTo>
                    <a:pt x="44018" y="62039"/>
                  </a:lnTo>
                  <a:lnTo>
                    <a:pt x="43827" y="63347"/>
                  </a:lnTo>
                  <a:lnTo>
                    <a:pt x="43802" y="65417"/>
                  </a:lnTo>
                  <a:lnTo>
                    <a:pt x="43865" y="66281"/>
                  </a:lnTo>
                  <a:lnTo>
                    <a:pt x="44919" y="68478"/>
                  </a:lnTo>
                  <a:lnTo>
                    <a:pt x="46609" y="69278"/>
                  </a:lnTo>
                  <a:lnTo>
                    <a:pt x="48247" y="69354"/>
                  </a:lnTo>
                  <a:lnTo>
                    <a:pt x="48755" y="69354"/>
                  </a:lnTo>
                  <a:lnTo>
                    <a:pt x="49199" y="69151"/>
                  </a:lnTo>
                  <a:lnTo>
                    <a:pt x="49364" y="68922"/>
                  </a:lnTo>
                  <a:lnTo>
                    <a:pt x="49339" y="68694"/>
                  </a:lnTo>
                  <a:lnTo>
                    <a:pt x="49377" y="68567"/>
                  </a:lnTo>
                  <a:lnTo>
                    <a:pt x="49936" y="67056"/>
                  </a:lnTo>
                  <a:close/>
                </a:path>
                <a:path w="147954" h="76835">
                  <a:moveTo>
                    <a:pt x="52095" y="29210"/>
                  </a:moveTo>
                  <a:lnTo>
                    <a:pt x="51981" y="29070"/>
                  </a:lnTo>
                  <a:lnTo>
                    <a:pt x="51638" y="27851"/>
                  </a:lnTo>
                  <a:lnTo>
                    <a:pt x="50660" y="26949"/>
                  </a:lnTo>
                  <a:lnTo>
                    <a:pt x="48412" y="26085"/>
                  </a:lnTo>
                  <a:lnTo>
                    <a:pt x="47155" y="26073"/>
                  </a:lnTo>
                  <a:lnTo>
                    <a:pt x="45961" y="26238"/>
                  </a:lnTo>
                  <a:lnTo>
                    <a:pt x="45923" y="27152"/>
                  </a:lnTo>
                  <a:lnTo>
                    <a:pt x="46355" y="28016"/>
                  </a:lnTo>
                  <a:lnTo>
                    <a:pt x="47218" y="29286"/>
                  </a:lnTo>
                  <a:lnTo>
                    <a:pt x="47625" y="29794"/>
                  </a:lnTo>
                  <a:lnTo>
                    <a:pt x="48158" y="30111"/>
                  </a:lnTo>
                  <a:lnTo>
                    <a:pt x="49199" y="30708"/>
                  </a:lnTo>
                  <a:lnTo>
                    <a:pt x="50558" y="30518"/>
                  </a:lnTo>
                  <a:lnTo>
                    <a:pt x="51739" y="29819"/>
                  </a:lnTo>
                  <a:lnTo>
                    <a:pt x="51892" y="29705"/>
                  </a:lnTo>
                  <a:lnTo>
                    <a:pt x="52070" y="29413"/>
                  </a:lnTo>
                  <a:lnTo>
                    <a:pt x="52095" y="29210"/>
                  </a:lnTo>
                  <a:close/>
                </a:path>
                <a:path w="147954" h="76835">
                  <a:moveTo>
                    <a:pt x="52616" y="52451"/>
                  </a:moveTo>
                  <a:lnTo>
                    <a:pt x="52501" y="52311"/>
                  </a:lnTo>
                  <a:lnTo>
                    <a:pt x="52222" y="51066"/>
                  </a:lnTo>
                  <a:lnTo>
                    <a:pt x="51282" y="50139"/>
                  </a:lnTo>
                  <a:lnTo>
                    <a:pt x="49072" y="49187"/>
                  </a:lnTo>
                  <a:lnTo>
                    <a:pt x="47828" y="49110"/>
                  </a:lnTo>
                  <a:lnTo>
                    <a:pt x="46621" y="49225"/>
                  </a:lnTo>
                  <a:lnTo>
                    <a:pt x="46532" y="50139"/>
                  </a:lnTo>
                  <a:lnTo>
                    <a:pt x="46939" y="51028"/>
                  </a:lnTo>
                  <a:lnTo>
                    <a:pt x="47752" y="52336"/>
                  </a:lnTo>
                  <a:lnTo>
                    <a:pt x="48120" y="52844"/>
                  </a:lnTo>
                  <a:lnTo>
                    <a:pt x="49657" y="53835"/>
                  </a:lnTo>
                  <a:lnTo>
                    <a:pt x="51028" y="53695"/>
                  </a:lnTo>
                  <a:lnTo>
                    <a:pt x="52082" y="53136"/>
                  </a:lnTo>
                  <a:lnTo>
                    <a:pt x="52400" y="52946"/>
                  </a:lnTo>
                  <a:lnTo>
                    <a:pt x="52590" y="52654"/>
                  </a:lnTo>
                  <a:lnTo>
                    <a:pt x="52616" y="52451"/>
                  </a:lnTo>
                  <a:close/>
                </a:path>
                <a:path w="147954" h="76835">
                  <a:moveTo>
                    <a:pt x="53213" y="36969"/>
                  </a:moveTo>
                  <a:lnTo>
                    <a:pt x="52247" y="33909"/>
                  </a:lnTo>
                  <a:lnTo>
                    <a:pt x="51219" y="32588"/>
                  </a:lnTo>
                  <a:lnTo>
                    <a:pt x="50025" y="31483"/>
                  </a:lnTo>
                  <a:lnTo>
                    <a:pt x="48983" y="32207"/>
                  </a:lnTo>
                  <a:lnTo>
                    <a:pt x="48399" y="33401"/>
                  </a:lnTo>
                  <a:lnTo>
                    <a:pt x="47739" y="35382"/>
                  </a:lnTo>
                  <a:lnTo>
                    <a:pt x="47536" y="36220"/>
                  </a:lnTo>
                  <a:lnTo>
                    <a:pt x="47853" y="38620"/>
                  </a:lnTo>
                  <a:lnTo>
                    <a:pt x="49212" y="39878"/>
                  </a:lnTo>
                  <a:lnTo>
                    <a:pt x="50977" y="40513"/>
                  </a:lnTo>
                  <a:lnTo>
                    <a:pt x="51219" y="40576"/>
                  </a:lnTo>
                  <a:lnTo>
                    <a:pt x="51714" y="40513"/>
                  </a:lnTo>
                  <a:lnTo>
                    <a:pt x="51955" y="40360"/>
                  </a:lnTo>
                  <a:lnTo>
                    <a:pt x="51993" y="40132"/>
                  </a:lnTo>
                  <a:lnTo>
                    <a:pt x="53060" y="38747"/>
                  </a:lnTo>
                  <a:lnTo>
                    <a:pt x="53213" y="36969"/>
                  </a:lnTo>
                  <a:close/>
                </a:path>
                <a:path w="147954" h="76835">
                  <a:moveTo>
                    <a:pt x="56984" y="4445"/>
                  </a:moveTo>
                  <a:lnTo>
                    <a:pt x="56921" y="4279"/>
                  </a:lnTo>
                  <a:lnTo>
                    <a:pt x="56934" y="3009"/>
                  </a:lnTo>
                  <a:lnTo>
                    <a:pt x="56222" y="1905"/>
                  </a:lnTo>
                  <a:lnTo>
                    <a:pt x="54292" y="495"/>
                  </a:lnTo>
                  <a:lnTo>
                    <a:pt x="53086" y="152"/>
                  </a:lnTo>
                  <a:lnTo>
                    <a:pt x="51892" y="0"/>
                  </a:lnTo>
                  <a:lnTo>
                    <a:pt x="51600" y="863"/>
                  </a:lnTo>
                  <a:lnTo>
                    <a:pt x="55156" y="5308"/>
                  </a:lnTo>
                  <a:lnTo>
                    <a:pt x="56489" y="4940"/>
                  </a:lnTo>
                  <a:lnTo>
                    <a:pt x="56654" y="4876"/>
                  </a:lnTo>
                  <a:lnTo>
                    <a:pt x="56794" y="4762"/>
                  </a:lnTo>
                  <a:lnTo>
                    <a:pt x="56921" y="4635"/>
                  </a:lnTo>
                  <a:lnTo>
                    <a:pt x="56984" y="4445"/>
                  </a:lnTo>
                  <a:close/>
                </a:path>
                <a:path w="147954" h="76835">
                  <a:moveTo>
                    <a:pt x="59093" y="22225"/>
                  </a:moveTo>
                  <a:lnTo>
                    <a:pt x="58699" y="20485"/>
                  </a:lnTo>
                  <a:lnTo>
                    <a:pt x="56845" y="17830"/>
                  </a:lnTo>
                  <a:lnTo>
                    <a:pt x="55460" y="16878"/>
                  </a:lnTo>
                  <a:lnTo>
                    <a:pt x="53975" y="16167"/>
                  </a:lnTo>
                  <a:lnTo>
                    <a:pt x="53213" y="17157"/>
                  </a:lnTo>
                  <a:lnTo>
                    <a:pt x="53022" y="18465"/>
                  </a:lnTo>
                  <a:lnTo>
                    <a:pt x="52984" y="20548"/>
                  </a:lnTo>
                  <a:lnTo>
                    <a:pt x="53047" y="21399"/>
                  </a:lnTo>
                  <a:lnTo>
                    <a:pt x="54076" y="23609"/>
                  </a:lnTo>
                  <a:lnTo>
                    <a:pt x="55765" y="24409"/>
                  </a:lnTo>
                  <a:lnTo>
                    <a:pt x="57645" y="24511"/>
                  </a:lnTo>
                  <a:lnTo>
                    <a:pt x="57899" y="24511"/>
                  </a:lnTo>
                  <a:lnTo>
                    <a:pt x="58343" y="24307"/>
                  </a:lnTo>
                  <a:lnTo>
                    <a:pt x="58521" y="24079"/>
                  </a:lnTo>
                  <a:lnTo>
                    <a:pt x="58496" y="23850"/>
                  </a:lnTo>
                  <a:lnTo>
                    <a:pt x="58534" y="23723"/>
                  </a:lnTo>
                  <a:lnTo>
                    <a:pt x="59093" y="22225"/>
                  </a:lnTo>
                  <a:close/>
                </a:path>
                <a:path w="147954" h="76835">
                  <a:moveTo>
                    <a:pt x="60032" y="42570"/>
                  </a:moveTo>
                  <a:lnTo>
                    <a:pt x="59918" y="42430"/>
                  </a:lnTo>
                  <a:lnTo>
                    <a:pt x="59575" y="41198"/>
                  </a:lnTo>
                  <a:lnTo>
                    <a:pt x="58597" y="40309"/>
                  </a:lnTo>
                  <a:lnTo>
                    <a:pt x="56349" y="39446"/>
                  </a:lnTo>
                  <a:lnTo>
                    <a:pt x="55092" y="39433"/>
                  </a:lnTo>
                  <a:lnTo>
                    <a:pt x="53898" y="39598"/>
                  </a:lnTo>
                  <a:lnTo>
                    <a:pt x="53860" y="40513"/>
                  </a:lnTo>
                  <a:lnTo>
                    <a:pt x="54292" y="41376"/>
                  </a:lnTo>
                  <a:lnTo>
                    <a:pt x="55156" y="42646"/>
                  </a:lnTo>
                  <a:lnTo>
                    <a:pt x="55562" y="43154"/>
                  </a:lnTo>
                  <a:lnTo>
                    <a:pt x="56095" y="43472"/>
                  </a:lnTo>
                  <a:lnTo>
                    <a:pt x="57137" y="44069"/>
                  </a:lnTo>
                  <a:lnTo>
                    <a:pt x="58496" y="43878"/>
                  </a:lnTo>
                  <a:lnTo>
                    <a:pt x="59677" y="43180"/>
                  </a:lnTo>
                  <a:lnTo>
                    <a:pt x="59829" y="43065"/>
                  </a:lnTo>
                  <a:lnTo>
                    <a:pt x="60007" y="42773"/>
                  </a:lnTo>
                  <a:lnTo>
                    <a:pt x="60032" y="42570"/>
                  </a:lnTo>
                  <a:close/>
                </a:path>
                <a:path w="147954" h="76835">
                  <a:moveTo>
                    <a:pt x="61823" y="8102"/>
                  </a:moveTo>
                  <a:lnTo>
                    <a:pt x="61188" y="5829"/>
                  </a:lnTo>
                  <a:lnTo>
                    <a:pt x="60452" y="4838"/>
                  </a:lnTo>
                  <a:lnTo>
                    <a:pt x="59613" y="4000"/>
                  </a:lnTo>
                  <a:lnTo>
                    <a:pt x="58826" y="4508"/>
                  </a:lnTo>
                  <a:lnTo>
                    <a:pt x="58369" y="5372"/>
                  </a:lnTo>
                  <a:lnTo>
                    <a:pt x="57835" y="6807"/>
                  </a:lnTo>
                  <a:lnTo>
                    <a:pt x="57670" y="7416"/>
                  </a:lnTo>
                  <a:lnTo>
                    <a:pt x="57721" y="8026"/>
                  </a:lnTo>
                  <a:lnTo>
                    <a:pt x="57848" y="9194"/>
                  </a:lnTo>
                  <a:lnTo>
                    <a:pt x="58813" y="10147"/>
                  </a:lnTo>
                  <a:lnTo>
                    <a:pt x="60096" y="10655"/>
                  </a:lnTo>
                  <a:lnTo>
                    <a:pt x="60274" y="10706"/>
                  </a:lnTo>
                  <a:lnTo>
                    <a:pt x="60642" y="10680"/>
                  </a:lnTo>
                  <a:lnTo>
                    <a:pt x="60820" y="10566"/>
                  </a:lnTo>
                  <a:lnTo>
                    <a:pt x="60858" y="10388"/>
                  </a:lnTo>
                  <a:lnTo>
                    <a:pt x="61671" y="9398"/>
                  </a:lnTo>
                  <a:lnTo>
                    <a:pt x="61823" y="8102"/>
                  </a:lnTo>
                  <a:close/>
                </a:path>
                <a:path w="147954" h="76835">
                  <a:moveTo>
                    <a:pt x="71945" y="32753"/>
                  </a:moveTo>
                  <a:lnTo>
                    <a:pt x="70878" y="29794"/>
                  </a:lnTo>
                  <a:lnTo>
                    <a:pt x="69811" y="28549"/>
                  </a:lnTo>
                  <a:lnTo>
                    <a:pt x="68605" y="27520"/>
                  </a:lnTo>
                  <a:lnTo>
                    <a:pt x="67614" y="28270"/>
                  </a:lnTo>
                  <a:lnTo>
                    <a:pt x="67094" y="29451"/>
                  </a:lnTo>
                  <a:lnTo>
                    <a:pt x="66763" y="30632"/>
                  </a:lnTo>
                  <a:lnTo>
                    <a:pt x="66522" y="31419"/>
                  </a:lnTo>
                  <a:lnTo>
                    <a:pt x="70154" y="36360"/>
                  </a:lnTo>
                  <a:lnTo>
                    <a:pt x="70624" y="36283"/>
                  </a:lnTo>
                  <a:lnTo>
                    <a:pt x="70853" y="36118"/>
                  </a:lnTo>
                  <a:lnTo>
                    <a:pt x="70891" y="35890"/>
                  </a:lnTo>
                  <a:lnTo>
                    <a:pt x="71869" y="34493"/>
                  </a:lnTo>
                  <a:lnTo>
                    <a:pt x="71945" y="32753"/>
                  </a:lnTo>
                  <a:close/>
                </a:path>
                <a:path w="147954" h="76835">
                  <a:moveTo>
                    <a:pt x="84594" y="21259"/>
                  </a:moveTo>
                  <a:lnTo>
                    <a:pt x="84429" y="20434"/>
                  </a:lnTo>
                  <a:lnTo>
                    <a:pt x="84188" y="19646"/>
                  </a:lnTo>
                  <a:lnTo>
                    <a:pt x="83858" y="18465"/>
                  </a:lnTo>
                  <a:lnTo>
                    <a:pt x="83337" y="17284"/>
                  </a:lnTo>
                  <a:lnTo>
                    <a:pt x="82346" y="16535"/>
                  </a:lnTo>
                  <a:lnTo>
                    <a:pt x="81140" y="17564"/>
                  </a:lnTo>
                  <a:lnTo>
                    <a:pt x="80073" y="18808"/>
                  </a:lnTo>
                  <a:lnTo>
                    <a:pt x="79006" y="21767"/>
                  </a:lnTo>
                  <a:lnTo>
                    <a:pt x="79082" y="23507"/>
                  </a:lnTo>
                  <a:lnTo>
                    <a:pt x="79997" y="24790"/>
                  </a:lnTo>
                  <a:lnTo>
                    <a:pt x="80098" y="25133"/>
                  </a:lnTo>
                  <a:lnTo>
                    <a:pt x="80327" y="25298"/>
                  </a:lnTo>
                  <a:lnTo>
                    <a:pt x="80797" y="25374"/>
                  </a:lnTo>
                  <a:lnTo>
                    <a:pt x="81038" y="25323"/>
                  </a:lnTo>
                  <a:lnTo>
                    <a:pt x="82791" y="24765"/>
                  </a:lnTo>
                  <a:lnTo>
                    <a:pt x="84175" y="23596"/>
                  </a:lnTo>
                  <a:lnTo>
                    <a:pt x="84594" y="21259"/>
                  </a:lnTo>
                  <a:close/>
                </a:path>
                <a:path w="147954" h="76835">
                  <a:moveTo>
                    <a:pt x="85801" y="46774"/>
                  </a:moveTo>
                  <a:lnTo>
                    <a:pt x="80581" y="41338"/>
                  </a:lnTo>
                  <a:lnTo>
                    <a:pt x="80035" y="42837"/>
                  </a:lnTo>
                  <a:lnTo>
                    <a:pt x="79705" y="44475"/>
                  </a:lnTo>
                  <a:lnTo>
                    <a:pt x="80251" y="47637"/>
                  </a:lnTo>
                  <a:lnTo>
                    <a:pt x="81203" y="49149"/>
                  </a:lnTo>
                  <a:lnTo>
                    <a:pt x="82677" y="49860"/>
                  </a:lnTo>
                  <a:lnTo>
                    <a:pt x="82943" y="50114"/>
                  </a:lnTo>
                  <a:lnTo>
                    <a:pt x="83235" y="50152"/>
                  </a:lnTo>
                  <a:lnTo>
                    <a:pt x="83693" y="49999"/>
                  </a:lnTo>
                  <a:lnTo>
                    <a:pt x="83870" y="49834"/>
                  </a:lnTo>
                  <a:lnTo>
                    <a:pt x="85166" y="48501"/>
                  </a:lnTo>
                  <a:lnTo>
                    <a:pt x="85801" y="46774"/>
                  </a:lnTo>
                  <a:close/>
                </a:path>
                <a:path w="147954" h="76835">
                  <a:moveTo>
                    <a:pt x="86448" y="39433"/>
                  </a:moveTo>
                  <a:lnTo>
                    <a:pt x="83375" y="37414"/>
                  </a:lnTo>
                  <a:lnTo>
                    <a:pt x="82677" y="37541"/>
                  </a:lnTo>
                  <a:lnTo>
                    <a:pt x="82677" y="38430"/>
                  </a:lnTo>
                  <a:lnTo>
                    <a:pt x="82816" y="39344"/>
                  </a:lnTo>
                  <a:lnTo>
                    <a:pt x="83261" y="40119"/>
                  </a:lnTo>
                  <a:lnTo>
                    <a:pt x="83718" y="40894"/>
                  </a:lnTo>
                  <a:lnTo>
                    <a:pt x="84493" y="41516"/>
                  </a:lnTo>
                  <a:lnTo>
                    <a:pt x="85407" y="41617"/>
                  </a:lnTo>
                  <a:lnTo>
                    <a:pt x="85598" y="41694"/>
                  </a:lnTo>
                  <a:lnTo>
                    <a:pt x="85750" y="41668"/>
                  </a:lnTo>
                  <a:lnTo>
                    <a:pt x="85966" y="41503"/>
                  </a:lnTo>
                  <a:lnTo>
                    <a:pt x="86080" y="41262"/>
                  </a:lnTo>
                  <a:lnTo>
                    <a:pt x="86448" y="40449"/>
                  </a:lnTo>
                  <a:lnTo>
                    <a:pt x="86448" y="39433"/>
                  </a:lnTo>
                  <a:close/>
                </a:path>
                <a:path w="147954" h="76835">
                  <a:moveTo>
                    <a:pt x="91211" y="15087"/>
                  </a:moveTo>
                  <a:lnTo>
                    <a:pt x="91046" y="14478"/>
                  </a:lnTo>
                  <a:lnTo>
                    <a:pt x="90512" y="13042"/>
                  </a:lnTo>
                  <a:lnTo>
                    <a:pt x="90055" y="12179"/>
                  </a:lnTo>
                  <a:lnTo>
                    <a:pt x="89268" y="11671"/>
                  </a:lnTo>
                  <a:lnTo>
                    <a:pt x="88430" y="12509"/>
                  </a:lnTo>
                  <a:lnTo>
                    <a:pt x="87693" y="13500"/>
                  </a:lnTo>
                  <a:lnTo>
                    <a:pt x="87058" y="15773"/>
                  </a:lnTo>
                  <a:lnTo>
                    <a:pt x="87210" y="17068"/>
                  </a:lnTo>
                  <a:lnTo>
                    <a:pt x="87972" y="17983"/>
                  </a:lnTo>
                  <a:lnTo>
                    <a:pt x="88061" y="18237"/>
                  </a:lnTo>
                  <a:lnTo>
                    <a:pt x="88252" y="18351"/>
                  </a:lnTo>
                  <a:lnTo>
                    <a:pt x="88607" y="18376"/>
                  </a:lnTo>
                  <a:lnTo>
                    <a:pt x="88785" y="18326"/>
                  </a:lnTo>
                  <a:lnTo>
                    <a:pt x="90068" y="17818"/>
                  </a:lnTo>
                  <a:lnTo>
                    <a:pt x="91033" y="16865"/>
                  </a:lnTo>
                  <a:lnTo>
                    <a:pt x="91160" y="15697"/>
                  </a:lnTo>
                  <a:lnTo>
                    <a:pt x="91211" y="15087"/>
                  </a:lnTo>
                  <a:close/>
                </a:path>
                <a:path w="147954" h="76835">
                  <a:moveTo>
                    <a:pt x="91630" y="38722"/>
                  </a:moveTo>
                  <a:lnTo>
                    <a:pt x="91554" y="37757"/>
                  </a:lnTo>
                  <a:lnTo>
                    <a:pt x="91033" y="36995"/>
                  </a:lnTo>
                  <a:lnTo>
                    <a:pt x="89916" y="37452"/>
                  </a:lnTo>
                  <a:lnTo>
                    <a:pt x="88849" y="38100"/>
                  </a:lnTo>
                  <a:lnTo>
                    <a:pt x="87376" y="39954"/>
                  </a:lnTo>
                  <a:lnTo>
                    <a:pt x="87007" y="41211"/>
                  </a:lnTo>
                  <a:lnTo>
                    <a:pt x="87350" y="42341"/>
                  </a:lnTo>
                  <a:lnTo>
                    <a:pt x="88150" y="42964"/>
                  </a:lnTo>
                  <a:lnTo>
                    <a:pt x="89344" y="42964"/>
                  </a:lnTo>
                  <a:lnTo>
                    <a:pt x="90614" y="42456"/>
                  </a:lnTo>
                  <a:lnTo>
                    <a:pt x="91490" y="40881"/>
                  </a:lnTo>
                  <a:lnTo>
                    <a:pt x="91567" y="40246"/>
                  </a:lnTo>
                  <a:lnTo>
                    <a:pt x="91630" y="38722"/>
                  </a:lnTo>
                  <a:close/>
                </a:path>
                <a:path w="147954" h="76835">
                  <a:moveTo>
                    <a:pt x="93802" y="63893"/>
                  </a:moveTo>
                  <a:lnTo>
                    <a:pt x="93662" y="63207"/>
                  </a:lnTo>
                  <a:lnTo>
                    <a:pt x="92748" y="63233"/>
                  </a:lnTo>
                  <a:lnTo>
                    <a:pt x="91808" y="63398"/>
                  </a:lnTo>
                  <a:lnTo>
                    <a:pt x="90246" y="64312"/>
                  </a:lnTo>
                  <a:lnTo>
                    <a:pt x="89623" y="65087"/>
                  </a:lnTo>
                  <a:lnTo>
                    <a:pt x="89547" y="65976"/>
                  </a:lnTo>
                  <a:lnTo>
                    <a:pt x="89458" y="66154"/>
                  </a:lnTo>
                  <a:lnTo>
                    <a:pt x="89496" y="66306"/>
                  </a:lnTo>
                  <a:lnTo>
                    <a:pt x="89674" y="66509"/>
                  </a:lnTo>
                  <a:lnTo>
                    <a:pt x="89801" y="66573"/>
                  </a:lnTo>
                  <a:lnTo>
                    <a:pt x="90779" y="66954"/>
                  </a:lnTo>
                  <a:lnTo>
                    <a:pt x="91808" y="66941"/>
                  </a:lnTo>
                  <a:lnTo>
                    <a:pt x="92875" y="66065"/>
                  </a:lnTo>
                  <a:lnTo>
                    <a:pt x="93103" y="65646"/>
                  </a:lnTo>
                  <a:lnTo>
                    <a:pt x="93586" y="64592"/>
                  </a:lnTo>
                  <a:lnTo>
                    <a:pt x="93802" y="63893"/>
                  </a:lnTo>
                  <a:close/>
                </a:path>
                <a:path w="147954" h="76835">
                  <a:moveTo>
                    <a:pt x="95250" y="47294"/>
                  </a:moveTo>
                  <a:lnTo>
                    <a:pt x="95046" y="46456"/>
                  </a:lnTo>
                  <a:lnTo>
                    <a:pt x="94386" y="44475"/>
                  </a:lnTo>
                  <a:lnTo>
                    <a:pt x="93802" y="43281"/>
                  </a:lnTo>
                  <a:lnTo>
                    <a:pt x="92760" y="42557"/>
                  </a:lnTo>
                  <a:lnTo>
                    <a:pt x="91567" y="43662"/>
                  </a:lnTo>
                  <a:lnTo>
                    <a:pt x="90538" y="44983"/>
                  </a:lnTo>
                  <a:lnTo>
                    <a:pt x="89573" y="48044"/>
                  </a:lnTo>
                  <a:lnTo>
                    <a:pt x="89725" y="49822"/>
                  </a:lnTo>
                  <a:lnTo>
                    <a:pt x="90716" y="51092"/>
                  </a:lnTo>
                  <a:lnTo>
                    <a:pt x="90830" y="51435"/>
                  </a:lnTo>
                  <a:lnTo>
                    <a:pt x="91071" y="51587"/>
                  </a:lnTo>
                  <a:lnTo>
                    <a:pt x="91567" y="51650"/>
                  </a:lnTo>
                  <a:lnTo>
                    <a:pt x="91808" y="51587"/>
                  </a:lnTo>
                  <a:lnTo>
                    <a:pt x="93573" y="50952"/>
                  </a:lnTo>
                  <a:lnTo>
                    <a:pt x="94932" y="49695"/>
                  </a:lnTo>
                  <a:lnTo>
                    <a:pt x="95250" y="47294"/>
                  </a:lnTo>
                  <a:close/>
                </a:path>
                <a:path w="147954" h="76835">
                  <a:moveTo>
                    <a:pt x="95389" y="8470"/>
                  </a:moveTo>
                  <a:lnTo>
                    <a:pt x="95262" y="8001"/>
                  </a:lnTo>
                  <a:lnTo>
                    <a:pt x="95097" y="7569"/>
                  </a:lnTo>
                  <a:lnTo>
                    <a:pt x="94869" y="6921"/>
                  </a:lnTo>
                  <a:lnTo>
                    <a:pt x="94526" y="6273"/>
                  </a:lnTo>
                  <a:lnTo>
                    <a:pt x="93941" y="5880"/>
                  </a:lnTo>
                  <a:lnTo>
                    <a:pt x="93294" y="6515"/>
                  </a:lnTo>
                  <a:lnTo>
                    <a:pt x="92735" y="7251"/>
                  </a:lnTo>
                  <a:lnTo>
                    <a:pt x="92494" y="8115"/>
                  </a:lnTo>
                  <a:lnTo>
                    <a:pt x="92240" y="8966"/>
                  </a:lnTo>
                  <a:lnTo>
                    <a:pt x="92354" y="9956"/>
                  </a:lnTo>
                  <a:lnTo>
                    <a:pt x="92925" y="10642"/>
                  </a:lnTo>
                  <a:lnTo>
                    <a:pt x="93002" y="10833"/>
                  </a:lnTo>
                  <a:lnTo>
                    <a:pt x="93129" y="10922"/>
                  </a:lnTo>
                  <a:lnTo>
                    <a:pt x="93395" y="10947"/>
                  </a:lnTo>
                  <a:lnTo>
                    <a:pt x="94513" y="10528"/>
                  </a:lnTo>
                  <a:lnTo>
                    <a:pt x="95250" y="9817"/>
                  </a:lnTo>
                  <a:lnTo>
                    <a:pt x="95389" y="8470"/>
                  </a:lnTo>
                  <a:close/>
                </a:path>
                <a:path w="147954" h="76835">
                  <a:moveTo>
                    <a:pt x="97472" y="22288"/>
                  </a:moveTo>
                  <a:lnTo>
                    <a:pt x="97459" y="21602"/>
                  </a:lnTo>
                  <a:lnTo>
                    <a:pt x="97358" y="20878"/>
                  </a:lnTo>
                  <a:lnTo>
                    <a:pt x="96926" y="20332"/>
                  </a:lnTo>
                  <a:lnTo>
                    <a:pt x="96113" y="20726"/>
                  </a:lnTo>
                  <a:lnTo>
                    <a:pt x="95338" y="21247"/>
                  </a:lnTo>
                  <a:lnTo>
                    <a:pt x="94818" y="21983"/>
                  </a:lnTo>
                  <a:lnTo>
                    <a:pt x="94310" y="22720"/>
                  </a:lnTo>
                  <a:lnTo>
                    <a:pt x="94081" y="23685"/>
                  </a:lnTo>
                  <a:lnTo>
                    <a:pt x="94399" y="24523"/>
                  </a:lnTo>
                  <a:lnTo>
                    <a:pt x="94411" y="24726"/>
                  </a:lnTo>
                  <a:lnTo>
                    <a:pt x="94627" y="24904"/>
                  </a:lnTo>
                  <a:lnTo>
                    <a:pt x="94754" y="24955"/>
                  </a:lnTo>
                  <a:lnTo>
                    <a:pt x="95034" y="24955"/>
                  </a:lnTo>
                  <a:lnTo>
                    <a:pt x="97472" y="22758"/>
                  </a:lnTo>
                  <a:lnTo>
                    <a:pt x="97472" y="22288"/>
                  </a:lnTo>
                  <a:close/>
                </a:path>
                <a:path w="147954" h="76835">
                  <a:moveTo>
                    <a:pt x="99949" y="39890"/>
                  </a:moveTo>
                  <a:lnTo>
                    <a:pt x="99237" y="38938"/>
                  </a:lnTo>
                  <a:lnTo>
                    <a:pt x="98361" y="38074"/>
                  </a:lnTo>
                  <a:lnTo>
                    <a:pt x="96177" y="37084"/>
                  </a:lnTo>
                  <a:lnTo>
                    <a:pt x="94830" y="37007"/>
                  </a:lnTo>
                  <a:lnTo>
                    <a:pt x="93776" y="37592"/>
                  </a:lnTo>
                  <a:lnTo>
                    <a:pt x="93510" y="37642"/>
                  </a:lnTo>
                  <a:lnTo>
                    <a:pt x="93370" y="37795"/>
                  </a:lnTo>
                  <a:lnTo>
                    <a:pt x="93268" y="38125"/>
                  </a:lnTo>
                  <a:lnTo>
                    <a:pt x="93294" y="38315"/>
                  </a:lnTo>
                  <a:lnTo>
                    <a:pt x="93599" y="39624"/>
                  </a:lnTo>
                  <a:lnTo>
                    <a:pt x="94399" y="40716"/>
                  </a:lnTo>
                  <a:lnTo>
                    <a:pt x="96164" y="41186"/>
                  </a:lnTo>
                  <a:lnTo>
                    <a:pt x="96812" y="41122"/>
                  </a:lnTo>
                  <a:lnTo>
                    <a:pt x="98361" y="40843"/>
                  </a:lnTo>
                  <a:lnTo>
                    <a:pt x="99301" y="40551"/>
                  </a:lnTo>
                  <a:lnTo>
                    <a:pt x="99949" y="39890"/>
                  </a:lnTo>
                  <a:close/>
                </a:path>
                <a:path w="147954" h="76835">
                  <a:moveTo>
                    <a:pt x="101536" y="63830"/>
                  </a:moveTo>
                  <a:lnTo>
                    <a:pt x="101511" y="61760"/>
                  </a:lnTo>
                  <a:lnTo>
                    <a:pt x="101320" y="60452"/>
                  </a:lnTo>
                  <a:lnTo>
                    <a:pt x="100558" y="59448"/>
                  </a:lnTo>
                  <a:lnTo>
                    <a:pt x="99085" y="60147"/>
                  </a:lnTo>
                  <a:lnTo>
                    <a:pt x="97688" y="61099"/>
                  </a:lnTo>
                  <a:lnTo>
                    <a:pt x="95821" y="63741"/>
                  </a:lnTo>
                  <a:lnTo>
                    <a:pt x="95402" y="65468"/>
                  </a:lnTo>
                  <a:lnTo>
                    <a:pt x="95961" y="66979"/>
                  </a:lnTo>
                  <a:lnTo>
                    <a:pt x="95999" y="67106"/>
                  </a:lnTo>
                  <a:lnTo>
                    <a:pt x="95973" y="67335"/>
                  </a:lnTo>
                  <a:lnTo>
                    <a:pt x="96139" y="67564"/>
                  </a:lnTo>
                  <a:lnTo>
                    <a:pt x="96583" y="67767"/>
                  </a:lnTo>
                  <a:lnTo>
                    <a:pt x="97091" y="67767"/>
                  </a:lnTo>
                  <a:lnTo>
                    <a:pt x="98729" y="67691"/>
                  </a:lnTo>
                  <a:lnTo>
                    <a:pt x="100418" y="66890"/>
                  </a:lnTo>
                  <a:lnTo>
                    <a:pt x="101473" y="64693"/>
                  </a:lnTo>
                  <a:lnTo>
                    <a:pt x="101536" y="63830"/>
                  </a:lnTo>
                  <a:close/>
                </a:path>
                <a:path w="147954" h="76835">
                  <a:moveTo>
                    <a:pt x="103543" y="15646"/>
                  </a:moveTo>
                  <a:lnTo>
                    <a:pt x="103378" y="15036"/>
                  </a:lnTo>
                  <a:lnTo>
                    <a:pt x="102844" y="13601"/>
                  </a:lnTo>
                  <a:lnTo>
                    <a:pt x="102387" y="12738"/>
                  </a:lnTo>
                  <a:lnTo>
                    <a:pt x="101600" y="12230"/>
                  </a:lnTo>
                  <a:lnTo>
                    <a:pt x="100761" y="13068"/>
                  </a:lnTo>
                  <a:lnTo>
                    <a:pt x="100025" y="14058"/>
                  </a:lnTo>
                  <a:lnTo>
                    <a:pt x="99390" y="16332"/>
                  </a:lnTo>
                  <a:lnTo>
                    <a:pt x="99542" y="17627"/>
                  </a:lnTo>
                  <a:lnTo>
                    <a:pt x="100304" y="18542"/>
                  </a:lnTo>
                  <a:lnTo>
                    <a:pt x="100393" y="18796"/>
                  </a:lnTo>
                  <a:lnTo>
                    <a:pt x="100571" y="18910"/>
                  </a:lnTo>
                  <a:lnTo>
                    <a:pt x="100939" y="18935"/>
                  </a:lnTo>
                  <a:lnTo>
                    <a:pt x="101117" y="18884"/>
                  </a:lnTo>
                  <a:lnTo>
                    <a:pt x="102400" y="18376"/>
                  </a:lnTo>
                  <a:lnTo>
                    <a:pt x="103365" y="17424"/>
                  </a:lnTo>
                  <a:lnTo>
                    <a:pt x="103543" y="15646"/>
                  </a:lnTo>
                  <a:close/>
                </a:path>
                <a:path w="147954" h="76835">
                  <a:moveTo>
                    <a:pt x="106413" y="57861"/>
                  </a:moveTo>
                  <a:lnTo>
                    <a:pt x="103339" y="55841"/>
                  </a:lnTo>
                  <a:lnTo>
                    <a:pt x="102641" y="55968"/>
                  </a:lnTo>
                  <a:lnTo>
                    <a:pt x="102641" y="56857"/>
                  </a:lnTo>
                  <a:lnTo>
                    <a:pt x="102781" y="57772"/>
                  </a:lnTo>
                  <a:lnTo>
                    <a:pt x="103238" y="58547"/>
                  </a:lnTo>
                  <a:lnTo>
                    <a:pt x="103682" y="59321"/>
                  </a:lnTo>
                  <a:lnTo>
                    <a:pt x="104457" y="59944"/>
                  </a:lnTo>
                  <a:lnTo>
                    <a:pt x="105371" y="60045"/>
                  </a:lnTo>
                  <a:lnTo>
                    <a:pt x="105562" y="60121"/>
                  </a:lnTo>
                  <a:lnTo>
                    <a:pt x="105714" y="60096"/>
                  </a:lnTo>
                  <a:lnTo>
                    <a:pt x="105930" y="59931"/>
                  </a:lnTo>
                  <a:lnTo>
                    <a:pt x="106045" y="59690"/>
                  </a:lnTo>
                  <a:lnTo>
                    <a:pt x="106413" y="58877"/>
                  </a:lnTo>
                  <a:lnTo>
                    <a:pt x="106413" y="57861"/>
                  </a:lnTo>
                  <a:close/>
                </a:path>
                <a:path w="147954" h="76835">
                  <a:moveTo>
                    <a:pt x="106629" y="6248"/>
                  </a:moveTo>
                  <a:lnTo>
                    <a:pt x="106578" y="5626"/>
                  </a:lnTo>
                  <a:lnTo>
                    <a:pt x="106324" y="4114"/>
                  </a:lnTo>
                  <a:lnTo>
                    <a:pt x="106045" y="3187"/>
                  </a:lnTo>
                  <a:lnTo>
                    <a:pt x="105371" y="2540"/>
                  </a:lnTo>
                  <a:lnTo>
                    <a:pt x="104381" y="3213"/>
                  </a:lnTo>
                  <a:lnTo>
                    <a:pt x="103479" y="4051"/>
                  </a:lnTo>
                  <a:lnTo>
                    <a:pt x="102946" y="5105"/>
                  </a:lnTo>
                  <a:lnTo>
                    <a:pt x="102425" y="6172"/>
                  </a:lnTo>
                  <a:lnTo>
                    <a:pt x="102323" y="7467"/>
                  </a:lnTo>
                  <a:lnTo>
                    <a:pt x="102895" y="8509"/>
                  </a:lnTo>
                  <a:lnTo>
                    <a:pt x="102946" y="8775"/>
                  </a:lnTo>
                  <a:lnTo>
                    <a:pt x="103098" y="8915"/>
                  </a:lnTo>
                  <a:lnTo>
                    <a:pt x="103441" y="9017"/>
                  </a:lnTo>
                  <a:lnTo>
                    <a:pt x="103619" y="8991"/>
                  </a:lnTo>
                  <a:lnTo>
                    <a:pt x="104978" y="8724"/>
                  </a:lnTo>
                  <a:lnTo>
                    <a:pt x="106121" y="7962"/>
                  </a:lnTo>
                  <a:lnTo>
                    <a:pt x="106629" y="6248"/>
                  </a:lnTo>
                  <a:close/>
                </a:path>
                <a:path w="147954" h="76835">
                  <a:moveTo>
                    <a:pt x="107086" y="26530"/>
                  </a:moveTo>
                  <a:lnTo>
                    <a:pt x="106946" y="25844"/>
                  </a:lnTo>
                  <a:lnTo>
                    <a:pt x="106032" y="25857"/>
                  </a:lnTo>
                  <a:lnTo>
                    <a:pt x="105092" y="26022"/>
                  </a:lnTo>
                  <a:lnTo>
                    <a:pt x="103517" y="26911"/>
                  </a:lnTo>
                  <a:lnTo>
                    <a:pt x="102895" y="27686"/>
                  </a:lnTo>
                  <a:lnTo>
                    <a:pt x="102806" y="28575"/>
                  </a:lnTo>
                  <a:lnTo>
                    <a:pt x="102730" y="28752"/>
                  </a:lnTo>
                  <a:lnTo>
                    <a:pt x="102755" y="28905"/>
                  </a:lnTo>
                  <a:lnTo>
                    <a:pt x="102933" y="29108"/>
                  </a:lnTo>
                  <a:lnTo>
                    <a:pt x="103187" y="29235"/>
                  </a:lnTo>
                  <a:lnTo>
                    <a:pt x="104025" y="29565"/>
                  </a:lnTo>
                  <a:lnTo>
                    <a:pt x="105067" y="29552"/>
                  </a:lnTo>
                  <a:lnTo>
                    <a:pt x="105765" y="28994"/>
                  </a:lnTo>
                  <a:lnTo>
                    <a:pt x="106121" y="28689"/>
                  </a:lnTo>
                  <a:lnTo>
                    <a:pt x="106362" y="28270"/>
                  </a:lnTo>
                  <a:lnTo>
                    <a:pt x="106857" y="27228"/>
                  </a:lnTo>
                  <a:lnTo>
                    <a:pt x="107086" y="26530"/>
                  </a:lnTo>
                  <a:close/>
                </a:path>
                <a:path w="147954" h="76835">
                  <a:moveTo>
                    <a:pt x="107454" y="40157"/>
                  </a:moveTo>
                  <a:lnTo>
                    <a:pt x="107416" y="38074"/>
                  </a:lnTo>
                  <a:lnTo>
                    <a:pt x="107226" y="36766"/>
                  </a:lnTo>
                  <a:lnTo>
                    <a:pt x="106464" y="35775"/>
                  </a:lnTo>
                  <a:lnTo>
                    <a:pt x="104978" y="36487"/>
                  </a:lnTo>
                  <a:lnTo>
                    <a:pt x="103593" y="37439"/>
                  </a:lnTo>
                  <a:lnTo>
                    <a:pt x="101739" y="40093"/>
                  </a:lnTo>
                  <a:lnTo>
                    <a:pt x="101346" y="41833"/>
                  </a:lnTo>
                  <a:lnTo>
                    <a:pt x="101904" y="43332"/>
                  </a:lnTo>
                  <a:lnTo>
                    <a:pt x="101942" y="43459"/>
                  </a:lnTo>
                  <a:lnTo>
                    <a:pt x="101917" y="43688"/>
                  </a:lnTo>
                  <a:lnTo>
                    <a:pt x="102095" y="43916"/>
                  </a:lnTo>
                  <a:lnTo>
                    <a:pt x="102539" y="44119"/>
                  </a:lnTo>
                  <a:lnTo>
                    <a:pt x="102793" y="44119"/>
                  </a:lnTo>
                  <a:lnTo>
                    <a:pt x="104673" y="44018"/>
                  </a:lnTo>
                  <a:lnTo>
                    <a:pt x="106362" y="43218"/>
                  </a:lnTo>
                  <a:lnTo>
                    <a:pt x="107391" y="41008"/>
                  </a:lnTo>
                  <a:lnTo>
                    <a:pt x="107454" y="40157"/>
                  </a:lnTo>
                  <a:close/>
                </a:path>
                <a:path w="147954" h="76835">
                  <a:moveTo>
                    <a:pt x="111467" y="53263"/>
                  </a:moveTo>
                  <a:lnTo>
                    <a:pt x="111340" y="52641"/>
                  </a:lnTo>
                  <a:lnTo>
                    <a:pt x="110909" y="51168"/>
                  </a:lnTo>
                  <a:lnTo>
                    <a:pt x="110528" y="50279"/>
                  </a:lnTo>
                  <a:lnTo>
                    <a:pt x="109778" y="49720"/>
                  </a:lnTo>
                  <a:lnTo>
                    <a:pt x="108877" y="50495"/>
                  </a:lnTo>
                  <a:lnTo>
                    <a:pt x="108077" y="51422"/>
                  </a:lnTo>
                  <a:lnTo>
                    <a:pt x="107264" y="53644"/>
                  </a:lnTo>
                  <a:lnTo>
                    <a:pt x="107315" y="54952"/>
                  </a:lnTo>
                  <a:lnTo>
                    <a:pt x="108013" y="55918"/>
                  </a:lnTo>
                  <a:lnTo>
                    <a:pt x="108089" y="56172"/>
                  </a:lnTo>
                  <a:lnTo>
                    <a:pt x="108267" y="56299"/>
                  </a:lnTo>
                  <a:lnTo>
                    <a:pt x="108610" y="56362"/>
                  </a:lnTo>
                  <a:lnTo>
                    <a:pt x="108800" y="56311"/>
                  </a:lnTo>
                  <a:lnTo>
                    <a:pt x="110109" y="55905"/>
                  </a:lnTo>
                  <a:lnTo>
                    <a:pt x="111150" y="55016"/>
                  </a:lnTo>
                  <a:lnTo>
                    <a:pt x="111467" y="53263"/>
                  </a:lnTo>
                  <a:close/>
                </a:path>
                <a:path w="147954" h="76835">
                  <a:moveTo>
                    <a:pt x="112991" y="9486"/>
                  </a:moveTo>
                  <a:lnTo>
                    <a:pt x="112953" y="7404"/>
                  </a:lnTo>
                  <a:lnTo>
                    <a:pt x="112763" y="6096"/>
                  </a:lnTo>
                  <a:lnTo>
                    <a:pt x="112001" y="5105"/>
                  </a:lnTo>
                  <a:lnTo>
                    <a:pt x="110515" y="5816"/>
                  </a:lnTo>
                  <a:lnTo>
                    <a:pt x="109131" y="6769"/>
                  </a:lnTo>
                  <a:lnTo>
                    <a:pt x="107276" y="9423"/>
                  </a:lnTo>
                  <a:lnTo>
                    <a:pt x="106883" y="11163"/>
                  </a:lnTo>
                  <a:lnTo>
                    <a:pt x="107442" y="12661"/>
                  </a:lnTo>
                  <a:lnTo>
                    <a:pt x="107480" y="12788"/>
                  </a:lnTo>
                  <a:lnTo>
                    <a:pt x="107454" y="13017"/>
                  </a:lnTo>
                  <a:lnTo>
                    <a:pt x="107632" y="13246"/>
                  </a:lnTo>
                  <a:lnTo>
                    <a:pt x="108077" y="13449"/>
                  </a:lnTo>
                  <a:lnTo>
                    <a:pt x="108331" y="13449"/>
                  </a:lnTo>
                  <a:lnTo>
                    <a:pt x="110210" y="13347"/>
                  </a:lnTo>
                  <a:lnTo>
                    <a:pt x="111899" y="12547"/>
                  </a:lnTo>
                  <a:lnTo>
                    <a:pt x="112928" y="10337"/>
                  </a:lnTo>
                  <a:lnTo>
                    <a:pt x="112991" y="9486"/>
                  </a:lnTo>
                  <a:close/>
                </a:path>
                <a:path w="147954" h="76835">
                  <a:moveTo>
                    <a:pt x="116319" y="28625"/>
                  </a:moveTo>
                  <a:lnTo>
                    <a:pt x="116154" y="27800"/>
                  </a:lnTo>
                  <a:lnTo>
                    <a:pt x="115912" y="27012"/>
                  </a:lnTo>
                  <a:lnTo>
                    <a:pt x="115582" y="25831"/>
                  </a:lnTo>
                  <a:lnTo>
                    <a:pt x="115062" y="24650"/>
                  </a:lnTo>
                  <a:lnTo>
                    <a:pt x="114071" y="23901"/>
                  </a:lnTo>
                  <a:lnTo>
                    <a:pt x="112864" y="24930"/>
                  </a:lnTo>
                  <a:lnTo>
                    <a:pt x="111798" y="26174"/>
                  </a:lnTo>
                  <a:lnTo>
                    <a:pt x="110731" y="29133"/>
                  </a:lnTo>
                  <a:lnTo>
                    <a:pt x="110807" y="30873"/>
                  </a:lnTo>
                  <a:lnTo>
                    <a:pt x="111721" y="32156"/>
                  </a:lnTo>
                  <a:lnTo>
                    <a:pt x="111823" y="32499"/>
                  </a:lnTo>
                  <a:lnTo>
                    <a:pt x="112052" y="32664"/>
                  </a:lnTo>
                  <a:lnTo>
                    <a:pt x="112522" y="32740"/>
                  </a:lnTo>
                  <a:lnTo>
                    <a:pt x="112763" y="32689"/>
                  </a:lnTo>
                  <a:lnTo>
                    <a:pt x="114515" y="32131"/>
                  </a:lnTo>
                  <a:lnTo>
                    <a:pt x="115900" y="30962"/>
                  </a:lnTo>
                  <a:lnTo>
                    <a:pt x="116319" y="28625"/>
                  </a:lnTo>
                  <a:close/>
                </a:path>
                <a:path w="147954" h="76835">
                  <a:moveTo>
                    <a:pt x="118351" y="56438"/>
                  </a:moveTo>
                  <a:lnTo>
                    <a:pt x="117881" y="55270"/>
                  </a:lnTo>
                  <a:lnTo>
                    <a:pt x="116268" y="55587"/>
                  </a:lnTo>
                  <a:lnTo>
                    <a:pt x="114655" y="56159"/>
                  </a:lnTo>
                  <a:lnTo>
                    <a:pt x="112166" y="58242"/>
                  </a:lnTo>
                  <a:lnTo>
                    <a:pt x="111302" y="59804"/>
                  </a:lnTo>
                  <a:lnTo>
                    <a:pt x="111442" y="61404"/>
                  </a:lnTo>
                  <a:lnTo>
                    <a:pt x="111442" y="61531"/>
                  </a:lnTo>
                  <a:lnTo>
                    <a:pt x="113919" y="62776"/>
                  </a:lnTo>
                  <a:lnTo>
                    <a:pt x="115773" y="62433"/>
                  </a:lnTo>
                  <a:lnTo>
                    <a:pt x="116814" y="61214"/>
                  </a:lnTo>
                  <a:lnTo>
                    <a:pt x="117373" y="60579"/>
                  </a:lnTo>
                  <a:lnTo>
                    <a:pt x="117652" y="59753"/>
                  </a:lnTo>
                  <a:lnTo>
                    <a:pt x="118186" y="57746"/>
                  </a:lnTo>
                  <a:lnTo>
                    <a:pt x="118351" y="56438"/>
                  </a:lnTo>
                  <a:close/>
                </a:path>
                <a:path w="147954" h="76835">
                  <a:moveTo>
                    <a:pt x="122885" y="71005"/>
                  </a:moveTo>
                  <a:lnTo>
                    <a:pt x="121627" y="69989"/>
                  </a:lnTo>
                  <a:lnTo>
                    <a:pt x="120167" y="69126"/>
                  </a:lnTo>
                  <a:lnTo>
                    <a:pt x="116928" y="68541"/>
                  </a:lnTo>
                  <a:lnTo>
                    <a:pt x="115125" y="68897"/>
                  </a:lnTo>
                  <a:lnTo>
                    <a:pt x="113944" y="70002"/>
                  </a:lnTo>
                  <a:lnTo>
                    <a:pt x="113614" y="70154"/>
                  </a:lnTo>
                  <a:lnTo>
                    <a:pt x="113474" y="70408"/>
                  </a:lnTo>
                  <a:lnTo>
                    <a:pt x="113461" y="70878"/>
                  </a:lnTo>
                  <a:lnTo>
                    <a:pt x="113563" y="71107"/>
                  </a:lnTo>
                  <a:lnTo>
                    <a:pt x="114414" y="72745"/>
                  </a:lnTo>
                  <a:lnTo>
                    <a:pt x="115849" y="73926"/>
                  </a:lnTo>
                  <a:lnTo>
                    <a:pt x="118338" y="73952"/>
                  </a:lnTo>
                  <a:lnTo>
                    <a:pt x="119176" y="73660"/>
                  </a:lnTo>
                  <a:lnTo>
                    <a:pt x="121107" y="72783"/>
                  </a:lnTo>
                  <a:lnTo>
                    <a:pt x="122262" y="72097"/>
                  </a:lnTo>
                  <a:lnTo>
                    <a:pt x="122885" y="71005"/>
                  </a:lnTo>
                  <a:close/>
                </a:path>
                <a:path w="147954" h="76835">
                  <a:moveTo>
                    <a:pt x="123240" y="33401"/>
                  </a:moveTo>
                  <a:lnTo>
                    <a:pt x="123101" y="32715"/>
                  </a:lnTo>
                  <a:lnTo>
                    <a:pt x="122186" y="32740"/>
                  </a:lnTo>
                  <a:lnTo>
                    <a:pt x="121246" y="32905"/>
                  </a:lnTo>
                  <a:lnTo>
                    <a:pt x="119684" y="33820"/>
                  </a:lnTo>
                  <a:lnTo>
                    <a:pt x="119062" y="34594"/>
                  </a:lnTo>
                  <a:lnTo>
                    <a:pt x="118986" y="35483"/>
                  </a:lnTo>
                  <a:lnTo>
                    <a:pt x="118910" y="35661"/>
                  </a:lnTo>
                  <a:lnTo>
                    <a:pt x="118935" y="35826"/>
                  </a:lnTo>
                  <a:lnTo>
                    <a:pt x="119113" y="36017"/>
                  </a:lnTo>
                  <a:lnTo>
                    <a:pt x="119240" y="36080"/>
                  </a:lnTo>
                  <a:lnTo>
                    <a:pt x="120218" y="36461"/>
                  </a:lnTo>
                  <a:lnTo>
                    <a:pt x="121246" y="36449"/>
                  </a:lnTo>
                  <a:lnTo>
                    <a:pt x="122313" y="35572"/>
                  </a:lnTo>
                  <a:lnTo>
                    <a:pt x="122542" y="35153"/>
                  </a:lnTo>
                  <a:lnTo>
                    <a:pt x="123024" y="34099"/>
                  </a:lnTo>
                  <a:lnTo>
                    <a:pt x="123240" y="33401"/>
                  </a:lnTo>
                  <a:close/>
                </a:path>
                <a:path w="147954" h="76835">
                  <a:moveTo>
                    <a:pt x="124320" y="48920"/>
                  </a:moveTo>
                  <a:lnTo>
                    <a:pt x="124155" y="48094"/>
                  </a:lnTo>
                  <a:lnTo>
                    <a:pt x="123913" y="47307"/>
                  </a:lnTo>
                  <a:lnTo>
                    <a:pt x="123583" y="46126"/>
                  </a:lnTo>
                  <a:lnTo>
                    <a:pt x="123063" y="44945"/>
                  </a:lnTo>
                  <a:lnTo>
                    <a:pt x="122072" y="44196"/>
                  </a:lnTo>
                  <a:lnTo>
                    <a:pt x="120865" y="45224"/>
                  </a:lnTo>
                  <a:lnTo>
                    <a:pt x="119799" y="46469"/>
                  </a:lnTo>
                  <a:lnTo>
                    <a:pt x="118732" y="49428"/>
                  </a:lnTo>
                  <a:lnTo>
                    <a:pt x="118808" y="51168"/>
                  </a:lnTo>
                  <a:lnTo>
                    <a:pt x="119722" y="52451"/>
                  </a:lnTo>
                  <a:lnTo>
                    <a:pt x="119824" y="52793"/>
                  </a:lnTo>
                  <a:lnTo>
                    <a:pt x="120053" y="52959"/>
                  </a:lnTo>
                  <a:lnTo>
                    <a:pt x="120523" y="53035"/>
                  </a:lnTo>
                  <a:lnTo>
                    <a:pt x="120764" y="52984"/>
                  </a:lnTo>
                  <a:lnTo>
                    <a:pt x="122516" y="52425"/>
                  </a:lnTo>
                  <a:lnTo>
                    <a:pt x="123901" y="51257"/>
                  </a:lnTo>
                  <a:lnTo>
                    <a:pt x="124320" y="48920"/>
                  </a:lnTo>
                  <a:close/>
                </a:path>
                <a:path w="147954" h="76835">
                  <a:moveTo>
                    <a:pt x="124485" y="14312"/>
                  </a:moveTo>
                  <a:lnTo>
                    <a:pt x="124129" y="13106"/>
                  </a:lnTo>
                  <a:lnTo>
                    <a:pt x="122491" y="13258"/>
                  </a:lnTo>
                  <a:lnTo>
                    <a:pt x="120840" y="13652"/>
                  </a:lnTo>
                  <a:lnTo>
                    <a:pt x="118135" y="15468"/>
                  </a:lnTo>
                  <a:lnTo>
                    <a:pt x="117119" y="16954"/>
                  </a:lnTo>
                  <a:lnTo>
                    <a:pt x="117081" y="18554"/>
                  </a:lnTo>
                  <a:lnTo>
                    <a:pt x="117068" y="18681"/>
                  </a:lnTo>
                  <a:lnTo>
                    <a:pt x="116954" y="18897"/>
                  </a:lnTo>
                  <a:lnTo>
                    <a:pt x="117043" y="19164"/>
                  </a:lnTo>
                  <a:lnTo>
                    <a:pt x="117373" y="19507"/>
                  </a:lnTo>
                  <a:lnTo>
                    <a:pt x="117614" y="19596"/>
                  </a:lnTo>
                  <a:lnTo>
                    <a:pt x="119405" y="20167"/>
                  </a:lnTo>
                  <a:lnTo>
                    <a:pt x="121272" y="20015"/>
                  </a:lnTo>
                  <a:lnTo>
                    <a:pt x="122440" y="18897"/>
                  </a:lnTo>
                  <a:lnTo>
                    <a:pt x="123063" y="18326"/>
                  </a:lnTo>
                  <a:lnTo>
                    <a:pt x="123431" y="17538"/>
                  </a:lnTo>
                  <a:lnTo>
                    <a:pt x="124167" y="15595"/>
                  </a:lnTo>
                  <a:lnTo>
                    <a:pt x="124485" y="14312"/>
                  </a:lnTo>
                  <a:close/>
                </a:path>
                <a:path w="147954" h="76835">
                  <a:moveTo>
                    <a:pt x="128282" y="68224"/>
                  </a:moveTo>
                  <a:lnTo>
                    <a:pt x="127571" y="67271"/>
                  </a:lnTo>
                  <a:lnTo>
                    <a:pt x="126695" y="66408"/>
                  </a:lnTo>
                  <a:lnTo>
                    <a:pt x="124510" y="65417"/>
                  </a:lnTo>
                  <a:lnTo>
                    <a:pt x="123164" y="65341"/>
                  </a:lnTo>
                  <a:lnTo>
                    <a:pt x="122110" y="65925"/>
                  </a:lnTo>
                  <a:lnTo>
                    <a:pt x="121843" y="65976"/>
                  </a:lnTo>
                  <a:lnTo>
                    <a:pt x="121704" y="66128"/>
                  </a:lnTo>
                  <a:lnTo>
                    <a:pt x="121602" y="66459"/>
                  </a:lnTo>
                  <a:lnTo>
                    <a:pt x="121627" y="66649"/>
                  </a:lnTo>
                  <a:lnTo>
                    <a:pt x="121932" y="67957"/>
                  </a:lnTo>
                  <a:lnTo>
                    <a:pt x="122732" y="69049"/>
                  </a:lnTo>
                  <a:lnTo>
                    <a:pt x="124498" y="69519"/>
                  </a:lnTo>
                  <a:lnTo>
                    <a:pt x="125145" y="69456"/>
                  </a:lnTo>
                  <a:lnTo>
                    <a:pt x="126695" y="69176"/>
                  </a:lnTo>
                  <a:lnTo>
                    <a:pt x="127635" y="68884"/>
                  </a:lnTo>
                  <a:lnTo>
                    <a:pt x="128282" y="68224"/>
                  </a:lnTo>
                  <a:close/>
                </a:path>
                <a:path w="147954" h="76835">
                  <a:moveTo>
                    <a:pt x="130073" y="25730"/>
                  </a:moveTo>
                  <a:lnTo>
                    <a:pt x="129997" y="24752"/>
                  </a:lnTo>
                  <a:lnTo>
                    <a:pt x="129489" y="23990"/>
                  </a:lnTo>
                  <a:lnTo>
                    <a:pt x="128371" y="24434"/>
                  </a:lnTo>
                  <a:lnTo>
                    <a:pt x="127304" y="25069"/>
                  </a:lnTo>
                  <a:lnTo>
                    <a:pt x="125806" y="26911"/>
                  </a:lnTo>
                  <a:lnTo>
                    <a:pt x="125425" y="28168"/>
                  </a:lnTo>
                  <a:lnTo>
                    <a:pt x="125755" y="29298"/>
                  </a:lnTo>
                  <a:lnTo>
                    <a:pt x="127749" y="29946"/>
                  </a:lnTo>
                  <a:lnTo>
                    <a:pt x="129019" y="29438"/>
                  </a:lnTo>
                  <a:lnTo>
                    <a:pt x="129603" y="28409"/>
                  </a:lnTo>
                  <a:lnTo>
                    <a:pt x="129895" y="27876"/>
                  </a:lnTo>
                  <a:lnTo>
                    <a:pt x="129997" y="27254"/>
                  </a:lnTo>
                  <a:lnTo>
                    <a:pt x="130073" y="25730"/>
                  </a:lnTo>
                  <a:close/>
                </a:path>
                <a:path w="147954" h="76835">
                  <a:moveTo>
                    <a:pt x="130390" y="42570"/>
                  </a:moveTo>
                  <a:lnTo>
                    <a:pt x="130225" y="41960"/>
                  </a:lnTo>
                  <a:lnTo>
                    <a:pt x="129692" y="40525"/>
                  </a:lnTo>
                  <a:lnTo>
                    <a:pt x="129235" y="39662"/>
                  </a:lnTo>
                  <a:lnTo>
                    <a:pt x="128447" y="39154"/>
                  </a:lnTo>
                  <a:lnTo>
                    <a:pt x="127609" y="39992"/>
                  </a:lnTo>
                  <a:lnTo>
                    <a:pt x="126873" y="40982"/>
                  </a:lnTo>
                  <a:lnTo>
                    <a:pt x="126238" y="43256"/>
                  </a:lnTo>
                  <a:lnTo>
                    <a:pt x="126390" y="44551"/>
                  </a:lnTo>
                  <a:lnTo>
                    <a:pt x="127152" y="45466"/>
                  </a:lnTo>
                  <a:lnTo>
                    <a:pt x="127241" y="45720"/>
                  </a:lnTo>
                  <a:lnTo>
                    <a:pt x="127431" y="45834"/>
                  </a:lnTo>
                  <a:lnTo>
                    <a:pt x="127787" y="45859"/>
                  </a:lnTo>
                  <a:lnTo>
                    <a:pt x="127965" y="45808"/>
                  </a:lnTo>
                  <a:lnTo>
                    <a:pt x="129247" y="45300"/>
                  </a:lnTo>
                  <a:lnTo>
                    <a:pt x="130213" y="44348"/>
                  </a:lnTo>
                  <a:lnTo>
                    <a:pt x="130340" y="43180"/>
                  </a:lnTo>
                  <a:lnTo>
                    <a:pt x="130390" y="42570"/>
                  </a:lnTo>
                  <a:close/>
                </a:path>
                <a:path w="147954" h="76835">
                  <a:moveTo>
                    <a:pt x="133426" y="37007"/>
                  </a:moveTo>
                  <a:lnTo>
                    <a:pt x="133286" y="36550"/>
                  </a:lnTo>
                  <a:lnTo>
                    <a:pt x="132867" y="35471"/>
                  </a:lnTo>
                  <a:lnTo>
                    <a:pt x="132524" y="34823"/>
                  </a:lnTo>
                  <a:lnTo>
                    <a:pt x="131927" y="34442"/>
                  </a:lnTo>
                  <a:lnTo>
                    <a:pt x="131292" y="35077"/>
                  </a:lnTo>
                  <a:lnTo>
                    <a:pt x="130746" y="35839"/>
                  </a:lnTo>
                  <a:lnTo>
                    <a:pt x="130289" y="37553"/>
                  </a:lnTo>
                  <a:lnTo>
                    <a:pt x="130416" y="38531"/>
                  </a:lnTo>
                  <a:lnTo>
                    <a:pt x="131000" y="39217"/>
                  </a:lnTo>
                  <a:lnTo>
                    <a:pt x="131076" y="39408"/>
                  </a:lnTo>
                  <a:lnTo>
                    <a:pt x="131203" y="39484"/>
                  </a:lnTo>
                  <a:lnTo>
                    <a:pt x="131483" y="39509"/>
                  </a:lnTo>
                  <a:lnTo>
                    <a:pt x="131610" y="39471"/>
                  </a:lnTo>
                  <a:lnTo>
                    <a:pt x="132575" y="39077"/>
                  </a:lnTo>
                  <a:lnTo>
                    <a:pt x="133311" y="38341"/>
                  </a:lnTo>
                  <a:lnTo>
                    <a:pt x="133426" y="37007"/>
                  </a:lnTo>
                  <a:close/>
                </a:path>
                <a:path w="147954" h="76835">
                  <a:moveTo>
                    <a:pt x="133464" y="74688"/>
                  </a:moveTo>
                  <a:lnTo>
                    <a:pt x="133375" y="73469"/>
                  </a:lnTo>
                  <a:lnTo>
                    <a:pt x="132346" y="71335"/>
                  </a:lnTo>
                  <a:lnTo>
                    <a:pt x="131368" y="70446"/>
                  </a:lnTo>
                  <a:lnTo>
                    <a:pt x="130187" y="70218"/>
                  </a:lnTo>
                  <a:lnTo>
                    <a:pt x="129946" y="70091"/>
                  </a:lnTo>
                  <a:lnTo>
                    <a:pt x="129743" y="70116"/>
                  </a:lnTo>
                  <a:lnTo>
                    <a:pt x="129438" y="70307"/>
                  </a:lnTo>
                  <a:lnTo>
                    <a:pt x="129336" y="70472"/>
                  </a:lnTo>
                  <a:lnTo>
                    <a:pt x="128701" y="71653"/>
                  </a:lnTo>
                  <a:lnTo>
                    <a:pt x="128587" y="72999"/>
                  </a:lnTo>
                  <a:lnTo>
                    <a:pt x="129260" y="73964"/>
                  </a:lnTo>
                  <a:lnTo>
                    <a:pt x="129628" y="74460"/>
                  </a:lnTo>
                  <a:lnTo>
                    <a:pt x="130149" y="74815"/>
                  </a:lnTo>
                  <a:lnTo>
                    <a:pt x="131508" y="75577"/>
                  </a:lnTo>
                  <a:lnTo>
                    <a:pt x="132435" y="75958"/>
                  </a:lnTo>
                  <a:lnTo>
                    <a:pt x="133375" y="75857"/>
                  </a:lnTo>
                  <a:lnTo>
                    <a:pt x="133464" y="74688"/>
                  </a:lnTo>
                  <a:close/>
                </a:path>
                <a:path w="147954" h="76835">
                  <a:moveTo>
                    <a:pt x="133959" y="53695"/>
                  </a:moveTo>
                  <a:lnTo>
                    <a:pt x="133731" y="52806"/>
                  </a:lnTo>
                  <a:lnTo>
                    <a:pt x="132511" y="52882"/>
                  </a:lnTo>
                  <a:lnTo>
                    <a:pt x="131292" y="53136"/>
                  </a:lnTo>
                  <a:lnTo>
                    <a:pt x="129273" y="54432"/>
                  </a:lnTo>
                  <a:lnTo>
                    <a:pt x="128498" y="55499"/>
                  </a:lnTo>
                  <a:lnTo>
                    <a:pt x="128435" y="56667"/>
                  </a:lnTo>
                  <a:lnTo>
                    <a:pt x="128333" y="56908"/>
                  </a:lnTo>
                  <a:lnTo>
                    <a:pt x="128397" y="57111"/>
                  </a:lnTo>
                  <a:lnTo>
                    <a:pt x="128638" y="57378"/>
                  </a:lnTo>
                  <a:lnTo>
                    <a:pt x="130111" y="57899"/>
                  </a:lnTo>
                  <a:lnTo>
                    <a:pt x="131483" y="57823"/>
                  </a:lnTo>
                  <a:lnTo>
                    <a:pt x="132372" y="57035"/>
                  </a:lnTo>
                  <a:lnTo>
                    <a:pt x="132829" y="56616"/>
                  </a:lnTo>
                  <a:lnTo>
                    <a:pt x="133121" y="56045"/>
                  </a:lnTo>
                  <a:lnTo>
                    <a:pt x="133350" y="55473"/>
                  </a:lnTo>
                  <a:lnTo>
                    <a:pt x="133705" y="54635"/>
                  </a:lnTo>
                  <a:lnTo>
                    <a:pt x="133959" y="53695"/>
                  </a:lnTo>
                  <a:close/>
                </a:path>
                <a:path w="147954" h="76835">
                  <a:moveTo>
                    <a:pt x="140512" y="31597"/>
                  </a:moveTo>
                  <a:lnTo>
                    <a:pt x="139255" y="30581"/>
                  </a:lnTo>
                  <a:lnTo>
                    <a:pt x="137795" y="29718"/>
                  </a:lnTo>
                  <a:lnTo>
                    <a:pt x="134556" y="29133"/>
                  </a:lnTo>
                  <a:lnTo>
                    <a:pt x="132753" y="29489"/>
                  </a:lnTo>
                  <a:lnTo>
                    <a:pt x="131572" y="30594"/>
                  </a:lnTo>
                  <a:lnTo>
                    <a:pt x="131241" y="30746"/>
                  </a:lnTo>
                  <a:lnTo>
                    <a:pt x="131102" y="31000"/>
                  </a:lnTo>
                  <a:lnTo>
                    <a:pt x="131089" y="31470"/>
                  </a:lnTo>
                  <a:lnTo>
                    <a:pt x="131191" y="31699"/>
                  </a:lnTo>
                  <a:lnTo>
                    <a:pt x="132041" y="33337"/>
                  </a:lnTo>
                  <a:lnTo>
                    <a:pt x="133477" y="34518"/>
                  </a:lnTo>
                  <a:lnTo>
                    <a:pt x="135966" y="34544"/>
                  </a:lnTo>
                  <a:lnTo>
                    <a:pt x="136804" y="34251"/>
                  </a:lnTo>
                  <a:lnTo>
                    <a:pt x="138734" y="33375"/>
                  </a:lnTo>
                  <a:lnTo>
                    <a:pt x="139890" y="32689"/>
                  </a:lnTo>
                  <a:lnTo>
                    <a:pt x="140512" y="31597"/>
                  </a:lnTo>
                  <a:close/>
                </a:path>
                <a:path w="147954" h="76835">
                  <a:moveTo>
                    <a:pt x="141884" y="53340"/>
                  </a:moveTo>
                  <a:lnTo>
                    <a:pt x="141719" y="52514"/>
                  </a:lnTo>
                  <a:lnTo>
                    <a:pt x="141478" y="51727"/>
                  </a:lnTo>
                  <a:lnTo>
                    <a:pt x="141147" y="50546"/>
                  </a:lnTo>
                  <a:lnTo>
                    <a:pt x="140627" y="49364"/>
                  </a:lnTo>
                  <a:lnTo>
                    <a:pt x="139636" y="48615"/>
                  </a:lnTo>
                  <a:lnTo>
                    <a:pt x="138430" y="49644"/>
                  </a:lnTo>
                  <a:lnTo>
                    <a:pt x="137363" y="50888"/>
                  </a:lnTo>
                  <a:lnTo>
                    <a:pt x="136296" y="53848"/>
                  </a:lnTo>
                  <a:lnTo>
                    <a:pt x="136372" y="55587"/>
                  </a:lnTo>
                  <a:lnTo>
                    <a:pt x="137287" y="56870"/>
                  </a:lnTo>
                  <a:lnTo>
                    <a:pt x="137388" y="57213"/>
                  </a:lnTo>
                  <a:lnTo>
                    <a:pt x="137617" y="57378"/>
                  </a:lnTo>
                  <a:lnTo>
                    <a:pt x="138087" y="57454"/>
                  </a:lnTo>
                  <a:lnTo>
                    <a:pt x="138328" y="57404"/>
                  </a:lnTo>
                  <a:lnTo>
                    <a:pt x="140081" y="56845"/>
                  </a:lnTo>
                  <a:lnTo>
                    <a:pt x="141465" y="55676"/>
                  </a:lnTo>
                  <a:lnTo>
                    <a:pt x="141884" y="53340"/>
                  </a:lnTo>
                  <a:close/>
                </a:path>
                <a:path w="147954" h="76835">
                  <a:moveTo>
                    <a:pt x="141998" y="63449"/>
                  </a:moveTo>
                  <a:lnTo>
                    <a:pt x="141770" y="62560"/>
                  </a:lnTo>
                  <a:lnTo>
                    <a:pt x="140550" y="62636"/>
                  </a:lnTo>
                  <a:lnTo>
                    <a:pt x="139331" y="62890"/>
                  </a:lnTo>
                  <a:lnTo>
                    <a:pt x="137312" y="64185"/>
                  </a:lnTo>
                  <a:lnTo>
                    <a:pt x="136537" y="65252"/>
                  </a:lnTo>
                  <a:lnTo>
                    <a:pt x="136474" y="66421"/>
                  </a:lnTo>
                  <a:lnTo>
                    <a:pt x="136372" y="66662"/>
                  </a:lnTo>
                  <a:lnTo>
                    <a:pt x="136436" y="66865"/>
                  </a:lnTo>
                  <a:lnTo>
                    <a:pt x="136677" y="67132"/>
                  </a:lnTo>
                  <a:lnTo>
                    <a:pt x="138150" y="67652"/>
                  </a:lnTo>
                  <a:lnTo>
                    <a:pt x="139522" y="67576"/>
                  </a:lnTo>
                  <a:lnTo>
                    <a:pt x="140411" y="66789"/>
                  </a:lnTo>
                  <a:lnTo>
                    <a:pt x="140868" y="66370"/>
                  </a:lnTo>
                  <a:lnTo>
                    <a:pt x="141160" y="65798"/>
                  </a:lnTo>
                  <a:lnTo>
                    <a:pt x="141389" y="65227"/>
                  </a:lnTo>
                  <a:lnTo>
                    <a:pt x="141744" y="64389"/>
                  </a:lnTo>
                  <a:lnTo>
                    <a:pt x="141998" y="63449"/>
                  </a:lnTo>
                  <a:close/>
                </a:path>
                <a:path w="147954" h="76835">
                  <a:moveTo>
                    <a:pt x="142379" y="39192"/>
                  </a:moveTo>
                  <a:lnTo>
                    <a:pt x="142214" y="38290"/>
                  </a:lnTo>
                  <a:lnTo>
                    <a:pt x="141008" y="38277"/>
                  </a:lnTo>
                  <a:lnTo>
                    <a:pt x="139776" y="38442"/>
                  </a:lnTo>
                  <a:lnTo>
                    <a:pt x="137642" y="39560"/>
                  </a:lnTo>
                  <a:lnTo>
                    <a:pt x="136779" y="40563"/>
                  </a:lnTo>
                  <a:lnTo>
                    <a:pt x="136626" y="41732"/>
                  </a:lnTo>
                  <a:lnTo>
                    <a:pt x="136512" y="41973"/>
                  </a:lnTo>
                  <a:lnTo>
                    <a:pt x="136550" y="42176"/>
                  </a:lnTo>
                  <a:lnTo>
                    <a:pt x="136766" y="42456"/>
                  </a:lnTo>
                  <a:lnTo>
                    <a:pt x="138188" y="43091"/>
                  </a:lnTo>
                  <a:lnTo>
                    <a:pt x="139573" y="43116"/>
                  </a:lnTo>
                  <a:lnTo>
                    <a:pt x="140512" y="42392"/>
                  </a:lnTo>
                  <a:lnTo>
                    <a:pt x="141020" y="42024"/>
                  </a:lnTo>
                  <a:lnTo>
                    <a:pt x="141351" y="41478"/>
                  </a:lnTo>
                  <a:lnTo>
                    <a:pt x="142049" y="40119"/>
                  </a:lnTo>
                  <a:lnTo>
                    <a:pt x="142379" y="39192"/>
                  </a:lnTo>
                  <a:close/>
                </a:path>
                <a:path w="147954" h="76835">
                  <a:moveTo>
                    <a:pt x="144475" y="71170"/>
                  </a:moveTo>
                  <a:lnTo>
                    <a:pt x="144411" y="70421"/>
                  </a:lnTo>
                  <a:lnTo>
                    <a:pt x="143459" y="70269"/>
                  </a:lnTo>
                  <a:lnTo>
                    <a:pt x="142468" y="70256"/>
                  </a:lnTo>
                  <a:lnTo>
                    <a:pt x="140690" y="70916"/>
                  </a:lnTo>
                  <a:lnTo>
                    <a:pt x="139941" y="71628"/>
                  </a:lnTo>
                  <a:lnTo>
                    <a:pt x="139725" y="72542"/>
                  </a:lnTo>
                  <a:lnTo>
                    <a:pt x="139611" y="72720"/>
                  </a:lnTo>
                  <a:lnTo>
                    <a:pt x="139623" y="72885"/>
                  </a:lnTo>
                  <a:lnTo>
                    <a:pt x="139776" y="73139"/>
                  </a:lnTo>
                  <a:lnTo>
                    <a:pt x="139903" y="73228"/>
                  </a:lnTo>
                  <a:lnTo>
                    <a:pt x="140030" y="73291"/>
                  </a:lnTo>
                  <a:lnTo>
                    <a:pt x="140855" y="73812"/>
                  </a:lnTo>
                  <a:lnTo>
                    <a:pt x="141947" y="73990"/>
                  </a:lnTo>
                  <a:lnTo>
                    <a:pt x="143167" y="73279"/>
                  </a:lnTo>
                  <a:lnTo>
                    <a:pt x="143484" y="72885"/>
                  </a:lnTo>
                  <a:lnTo>
                    <a:pt x="143738" y="72466"/>
                  </a:lnTo>
                  <a:lnTo>
                    <a:pt x="144132" y="71856"/>
                  </a:lnTo>
                  <a:lnTo>
                    <a:pt x="144475" y="71170"/>
                  </a:lnTo>
                  <a:close/>
                </a:path>
                <a:path w="147954" h="76835">
                  <a:moveTo>
                    <a:pt x="147510" y="58229"/>
                  </a:moveTo>
                  <a:lnTo>
                    <a:pt x="147370" y="57543"/>
                  </a:lnTo>
                  <a:lnTo>
                    <a:pt x="146456" y="57569"/>
                  </a:lnTo>
                  <a:lnTo>
                    <a:pt x="145516" y="57734"/>
                  </a:lnTo>
                  <a:lnTo>
                    <a:pt x="143954" y="58648"/>
                  </a:lnTo>
                  <a:lnTo>
                    <a:pt x="143332" y="59423"/>
                  </a:lnTo>
                  <a:lnTo>
                    <a:pt x="143256" y="60312"/>
                  </a:lnTo>
                  <a:lnTo>
                    <a:pt x="143179" y="60490"/>
                  </a:lnTo>
                  <a:lnTo>
                    <a:pt x="143205" y="60642"/>
                  </a:lnTo>
                  <a:lnTo>
                    <a:pt x="143383" y="60845"/>
                  </a:lnTo>
                  <a:lnTo>
                    <a:pt x="143510" y="60909"/>
                  </a:lnTo>
                  <a:lnTo>
                    <a:pt x="144487" y="61290"/>
                  </a:lnTo>
                  <a:lnTo>
                    <a:pt x="145516" y="61277"/>
                  </a:lnTo>
                  <a:lnTo>
                    <a:pt x="146583" y="60401"/>
                  </a:lnTo>
                  <a:lnTo>
                    <a:pt x="146812" y="59982"/>
                  </a:lnTo>
                  <a:lnTo>
                    <a:pt x="147294" y="58928"/>
                  </a:lnTo>
                  <a:lnTo>
                    <a:pt x="147510" y="58229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5" name="object 66">
              <a:extLst>
                <a:ext uri="{FF2B5EF4-FFF2-40B4-BE49-F238E27FC236}">
                  <a16:creationId xmlns:a16="http://schemas.microsoft.com/office/drawing/2014/main" id="{BCE0FCD0-81B3-CFA1-DF64-2506E2FECF14}"/>
                </a:ext>
              </a:extLst>
            </p:cNvPr>
            <p:cNvSpPr/>
            <p:nvPr/>
          </p:nvSpPr>
          <p:spPr>
            <a:xfrm>
              <a:off x="10984637" y="4376851"/>
              <a:ext cx="82550" cy="76200"/>
            </a:xfrm>
            <a:custGeom>
              <a:avLst/>
              <a:gdLst/>
              <a:ahLst/>
              <a:cxnLst/>
              <a:rect l="l" t="t" r="r" b="b"/>
              <a:pathLst>
                <a:path w="82550" h="76200">
                  <a:moveTo>
                    <a:pt x="4330" y="51181"/>
                  </a:moveTo>
                  <a:lnTo>
                    <a:pt x="4254" y="51003"/>
                  </a:lnTo>
                  <a:lnTo>
                    <a:pt x="4178" y="50114"/>
                  </a:lnTo>
                  <a:lnTo>
                    <a:pt x="3556" y="49339"/>
                  </a:lnTo>
                  <a:lnTo>
                    <a:pt x="1993" y="48425"/>
                  </a:lnTo>
                  <a:lnTo>
                    <a:pt x="1054" y="48260"/>
                  </a:lnTo>
                  <a:lnTo>
                    <a:pt x="139" y="48234"/>
                  </a:lnTo>
                  <a:lnTo>
                    <a:pt x="0" y="48907"/>
                  </a:lnTo>
                  <a:lnTo>
                    <a:pt x="3022" y="51981"/>
                  </a:lnTo>
                  <a:lnTo>
                    <a:pt x="4000" y="51600"/>
                  </a:lnTo>
                  <a:lnTo>
                    <a:pt x="4127" y="51536"/>
                  </a:lnTo>
                  <a:lnTo>
                    <a:pt x="4305" y="51333"/>
                  </a:lnTo>
                  <a:lnTo>
                    <a:pt x="4330" y="51181"/>
                  </a:lnTo>
                  <a:close/>
                </a:path>
                <a:path w="82550" h="76200">
                  <a:moveTo>
                    <a:pt x="4749" y="73621"/>
                  </a:moveTo>
                  <a:lnTo>
                    <a:pt x="4635" y="72669"/>
                  </a:lnTo>
                  <a:lnTo>
                    <a:pt x="4584" y="72390"/>
                  </a:lnTo>
                  <a:lnTo>
                    <a:pt x="4419" y="72148"/>
                  </a:lnTo>
                  <a:lnTo>
                    <a:pt x="4267" y="72059"/>
                  </a:lnTo>
                  <a:lnTo>
                    <a:pt x="4127" y="72097"/>
                  </a:lnTo>
                  <a:lnTo>
                    <a:pt x="101" y="75323"/>
                  </a:lnTo>
                  <a:lnTo>
                    <a:pt x="762" y="75679"/>
                  </a:lnTo>
                  <a:lnTo>
                    <a:pt x="1549" y="75692"/>
                  </a:lnTo>
                  <a:lnTo>
                    <a:pt x="2781" y="75539"/>
                  </a:lnTo>
                  <a:lnTo>
                    <a:pt x="3276" y="75438"/>
                  </a:lnTo>
                  <a:lnTo>
                    <a:pt x="4457" y="74650"/>
                  </a:lnTo>
                  <a:lnTo>
                    <a:pt x="4749" y="73621"/>
                  </a:lnTo>
                  <a:close/>
                </a:path>
                <a:path w="82550" h="76200">
                  <a:moveTo>
                    <a:pt x="6273" y="45529"/>
                  </a:moveTo>
                  <a:lnTo>
                    <a:pt x="5816" y="43815"/>
                  </a:lnTo>
                  <a:lnTo>
                    <a:pt x="5257" y="43053"/>
                  </a:lnTo>
                  <a:lnTo>
                    <a:pt x="4635" y="42418"/>
                  </a:lnTo>
                  <a:lnTo>
                    <a:pt x="4038" y="42799"/>
                  </a:lnTo>
                  <a:lnTo>
                    <a:pt x="3683" y="43446"/>
                  </a:lnTo>
                  <a:lnTo>
                    <a:pt x="3276" y="44526"/>
                  </a:lnTo>
                  <a:lnTo>
                    <a:pt x="3136" y="44983"/>
                  </a:lnTo>
                  <a:lnTo>
                    <a:pt x="3251" y="46316"/>
                  </a:lnTo>
                  <a:lnTo>
                    <a:pt x="3987" y="47053"/>
                  </a:lnTo>
                  <a:lnTo>
                    <a:pt x="4953" y="47447"/>
                  </a:lnTo>
                  <a:lnTo>
                    <a:pt x="5080" y="47485"/>
                  </a:lnTo>
                  <a:lnTo>
                    <a:pt x="5359" y="47459"/>
                  </a:lnTo>
                  <a:lnTo>
                    <a:pt x="5486" y="47383"/>
                  </a:lnTo>
                  <a:lnTo>
                    <a:pt x="5524" y="47256"/>
                  </a:lnTo>
                  <a:lnTo>
                    <a:pt x="6146" y="46507"/>
                  </a:lnTo>
                  <a:lnTo>
                    <a:pt x="6273" y="45529"/>
                  </a:lnTo>
                  <a:close/>
                </a:path>
                <a:path w="82550" h="76200">
                  <a:moveTo>
                    <a:pt x="8369" y="60553"/>
                  </a:moveTo>
                  <a:lnTo>
                    <a:pt x="7912" y="58839"/>
                  </a:lnTo>
                  <a:lnTo>
                    <a:pt x="7353" y="58077"/>
                  </a:lnTo>
                  <a:lnTo>
                    <a:pt x="6731" y="57442"/>
                  </a:lnTo>
                  <a:lnTo>
                    <a:pt x="6134" y="57823"/>
                  </a:lnTo>
                  <a:lnTo>
                    <a:pt x="5778" y="58470"/>
                  </a:lnTo>
                  <a:lnTo>
                    <a:pt x="5372" y="59550"/>
                  </a:lnTo>
                  <a:lnTo>
                    <a:pt x="5232" y="60007"/>
                  </a:lnTo>
                  <a:lnTo>
                    <a:pt x="5346" y="61341"/>
                  </a:lnTo>
                  <a:lnTo>
                    <a:pt x="6083" y="62077"/>
                  </a:lnTo>
                  <a:lnTo>
                    <a:pt x="7048" y="62471"/>
                  </a:lnTo>
                  <a:lnTo>
                    <a:pt x="7175" y="62509"/>
                  </a:lnTo>
                  <a:lnTo>
                    <a:pt x="7454" y="62484"/>
                  </a:lnTo>
                  <a:lnTo>
                    <a:pt x="7581" y="62407"/>
                  </a:lnTo>
                  <a:lnTo>
                    <a:pt x="7620" y="62280"/>
                  </a:lnTo>
                  <a:lnTo>
                    <a:pt x="8242" y="61531"/>
                  </a:lnTo>
                  <a:lnTo>
                    <a:pt x="8369" y="60553"/>
                  </a:lnTo>
                  <a:close/>
                </a:path>
                <a:path w="82550" h="76200">
                  <a:moveTo>
                    <a:pt x="12738" y="47891"/>
                  </a:moveTo>
                  <a:lnTo>
                    <a:pt x="12661" y="47713"/>
                  </a:lnTo>
                  <a:lnTo>
                    <a:pt x="12585" y="46824"/>
                  </a:lnTo>
                  <a:lnTo>
                    <a:pt x="11963" y="46050"/>
                  </a:lnTo>
                  <a:lnTo>
                    <a:pt x="10401" y="45135"/>
                  </a:lnTo>
                  <a:lnTo>
                    <a:pt x="9461" y="44970"/>
                  </a:lnTo>
                  <a:lnTo>
                    <a:pt x="8547" y="44945"/>
                  </a:lnTo>
                  <a:lnTo>
                    <a:pt x="8407" y="45618"/>
                  </a:lnTo>
                  <a:lnTo>
                    <a:pt x="11430" y="48691"/>
                  </a:lnTo>
                  <a:lnTo>
                    <a:pt x="12407" y="48310"/>
                  </a:lnTo>
                  <a:lnTo>
                    <a:pt x="12534" y="48247"/>
                  </a:lnTo>
                  <a:lnTo>
                    <a:pt x="12712" y="48044"/>
                  </a:lnTo>
                  <a:lnTo>
                    <a:pt x="12738" y="47891"/>
                  </a:lnTo>
                  <a:close/>
                </a:path>
                <a:path w="82550" h="76200">
                  <a:moveTo>
                    <a:pt x="24409" y="41630"/>
                  </a:moveTo>
                  <a:lnTo>
                    <a:pt x="24320" y="41452"/>
                  </a:lnTo>
                  <a:lnTo>
                    <a:pt x="24244" y="40563"/>
                  </a:lnTo>
                  <a:lnTo>
                    <a:pt x="23622" y="39789"/>
                  </a:lnTo>
                  <a:lnTo>
                    <a:pt x="22059" y="38874"/>
                  </a:lnTo>
                  <a:lnTo>
                    <a:pt x="21120" y="38709"/>
                  </a:lnTo>
                  <a:lnTo>
                    <a:pt x="20205" y="38684"/>
                  </a:lnTo>
                  <a:lnTo>
                    <a:pt x="20066" y="39370"/>
                  </a:lnTo>
                  <a:lnTo>
                    <a:pt x="23088" y="42430"/>
                  </a:lnTo>
                  <a:lnTo>
                    <a:pt x="24066" y="42049"/>
                  </a:lnTo>
                  <a:lnTo>
                    <a:pt x="24193" y="41986"/>
                  </a:lnTo>
                  <a:lnTo>
                    <a:pt x="24371" y="41783"/>
                  </a:lnTo>
                  <a:lnTo>
                    <a:pt x="24409" y="41630"/>
                  </a:lnTo>
                  <a:close/>
                </a:path>
                <a:path w="82550" h="76200">
                  <a:moveTo>
                    <a:pt x="34505" y="40043"/>
                  </a:moveTo>
                  <a:lnTo>
                    <a:pt x="34429" y="39865"/>
                  </a:lnTo>
                  <a:lnTo>
                    <a:pt x="34353" y="38976"/>
                  </a:lnTo>
                  <a:lnTo>
                    <a:pt x="33731" y="38201"/>
                  </a:lnTo>
                  <a:lnTo>
                    <a:pt x="32169" y="37287"/>
                  </a:lnTo>
                  <a:lnTo>
                    <a:pt x="31229" y="37122"/>
                  </a:lnTo>
                  <a:lnTo>
                    <a:pt x="30314" y="37096"/>
                  </a:lnTo>
                  <a:lnTo>
                    <a:pt x="30175" y="37769"/>
                  </a:lnTo>
                  <a:lnTo>
                    <a:pt x="33197" y="40843"/>
                  </a:lnTo>
                  <a:lnTo>
                    <a:pt x="34175" y="40462"/>
                  </a:lnTo>
                  <a:lnTo>
                    <a:pt x="34302" y="40398"/>
                  </a:lnTo>
                  <a:lnTo>
                    <a:pt x="34480" y="40208"/>
                  </a:lnTo>
                  <a:lnTo>
                    <a:pt x="34505" y="40043"/>
                  </a:lnTo>
                  <a:close/>
                </a:path>
                <a:path w="82550" h="76200">
                  <a:moveTo>
                    <a:pt x="54356" y="61099"/>
                  </a:moveTo>
                  <a:lnTo>
                    <a:pt x="54267" y="60921"/>
                  </a:lnTo>
                  <a:lnTo>
                    <a:pt x="54190" y="60032"/>
                  </a:lnTo>
                  <a:lnTo>
                    <a:pt x="53568" y="59258"/>
                  </a:lnTo>
                  <a:lnTo>
                    <a:pt x="52006" y="58343"/>
                  </a:lnTo>
                  <a:lnTo>
                    <a:pt x="51066" y="58178"/>
                  </a:lnTo>
                  <a:lnTo>
                    <a:pt x="50152" y="58153"/>
                  </a:lnTo>
                  <a:lnTo>
                    <a:pt x="50012" y="58839"/>
                  </a:lnTo>
                  <a:lnTo>
                    <a:pt x="53035" y="61899"/>
                  </a:lnTo>
                  <a:lnTo>
                    <a:pt x="54013" y="61518"/>
                  </a:lnTo>
                  <a:lnTo>
                    <a:pt x="54140" y="61455"/>
                  </a:lnTo>
                  <a:lnTo>
                    <a:pt x="54317" y="61252"/>
                  </a:lnTo>
                  <a:lnTo>
                    <a:pt x="54356" y="61099"/>
                  </a:lnTo>
                  <a:close/>
                </a:path>
                <a:path w="82550" h="76200">
                  <a:moveTo>
                    <a:pt x="54381" y="73914"/>
                  </a:moveTo>
                  <a:lnTo>
                    <a:pt x="54254" y="73710"/>
                  </a:lnTo>
                  <a:lnTo>
                    <a:pt x="54229" y="73583"/>
                  </a:lnTo>
                  <a:lnTo>
                    <a:pt x="54089" y="71970"/>
                  </a:lnTo>
                  <a:lnTo>
                    <a:pt x="52959" y="70561"/>
                  </a:lnTo>
                  <a:lnTo>
                    <a:pt x="50114" y="68897"/>
                  </a:lnTo>
                  <a:lnTo>
                    <a:pt x="48425" y="68605"/>
                  </a:lnTo>
                  <a:lnTo>
                    <a:pt x="46761" y="68567"/>
                  </a:lnTo>
                  <a:lnTo>
                    <a:pt x="46494" y="69786"/>
                  </a:lnTo>
                  <a:lnTo>
                    <a:pt x="52006" y="75361"/>
                  </a:lnTo>
                  <a:lnTo>
                    <a:pt x="53759" y="74676"/>
                  </a:lnTo>
                  <a:lnTo>
                    <a:pt x="53987" y="74561"/>
                  </a:lnTo>
                  <a:lnTo>
                    <a:pt x="54152" y="74383"/>
                  </a:lnTo>
                  <a:lnTo>
                    <a:pt x="54305" y="74193"/>
                  </a:lnTo>
                  <a:lnTo>
                    <a:pt x="54381" y="73914"/>
                  </a:lnTo>
                  <a:close/>
                </a:path>
                <a:path w="82550" h="76200">
                  <a:moveTo>
                    <a:pt x="56375" y="33743"/>
                  </a:moveTo>
                  <a:lnTo>
                    <a:pt x="53530" y="30391"/>
                  </a:lnTo>
                  <a:lnTo>
                    <a:pt x="53098" y="30937"/>
                  </a:lnTo>
                  <a:lnTo>
                    <a:pt x="52997" y="31661"/>
                  </a:lnTo>
                  <a:lnTo>
                    <a:pt x="52984" y="32346"/>
                  </a:lnTo>
                  <a:lnTo>
                    <a:pt x="52984" y="32816"/>
                  </a:lnTo>
                  <a:lnTo>
                    <a:pt x="53009" y="33286"/>
                  </a:lnTo>
                  <a:lnTo>
                    <a:pt x="53581" y="34518"/>
                  </a:lnTo>
                  <a:lnTo>
                    <a:pt x="54521" y="34963"/>
                  </a:lnTo>
                  <a:lnTo>
                    <a:pt x="55422" y="35013"/>
                  </a:lnTo>
                  <a:lnTo>
                    <a:pt x="55702" y="35013"/>
                  </a:lnTo>
                  <a:lnTo>
                    <a:pt x="55829" y="34963"/>
                  </a:lnTo>
                  <a:lnTo>
                    <a:pt x="56045" y="34785"/>
                  </a:lnTo>
                  <a:lnTo>
                    <a:pt x="56032" y="34645"/>
                  </a:lnTo>
                  <a:lnTo>
                    <a:pt x="56375" y="33743"/>
                  </a:lnTo>
                  <a:close/>
                </a:path>
                <a:path w="82550" h="76200">
                  <a:moveTo>
                    <a:pt x="58839" y="74180"/>
                  </a:moveTo>
                  <a:lnTo>
                    <a:pt x="58750" y="74002"/>
                  </a:lnTo>
                  <a:lnTo>
                    <a:pt x="58674" y="73113"/>
                  </a:lnTo>
                  <a:lnTo>
                    <a:pt x="58051" y="72339"/>
                  </a:lnTo>
                  <a:lnTo>
                    <a:pt x="56489" y="71424"/>
                  </a:lnTo>
                  <a:lnTo>
                    <a:pt x="55549" y="71259"/>
                  </a:lnTo>
                  <a:lnTo>
                    <a:pt x="54635" y="71234"/>
                  </a:lnTo>
                  <a:lnTo>
                    <a:pt x="54495" y="71920"/>
                  </a:lnTo>
                  <a:lnTo>
                    <a:pt x="57518" y="74980"/>
                  </a:lnTo>
                  <a:lnTo>
                    <a:pt x="58496" y="74599"/>
                  </a:lnTo>
                  <a:lnTo>
                    <a:pt x="58623" y="74536"/>
                  </a:lnTo>
                  <a:lnTo>
                    <a:pt x="58801" y="74333"/>
                  </a:lnTo>
                  <a:lnTo>
                    <a:pt x="58839" y="74180"/>
                  </a:lnTo>
                  <a:close/>
                </a:path>
                <a:path w="82550" h="76200">
                  <a:moveTo>
                    <a:pt x="59245" y="52285"/>
                  </a:moveTo>
                  <a:lnTo>
                    <a:pt x="56400" y="48933"/>
                  </a:lnTo>
                  <a:lnTo>
                    <a:pt x="55968" y="49479"/>
                  </a:lnTo>
                  <a:lnTo>
                    <a:pt x="55867" y="50203"/>
                  </a:lnTo>
                  <a:lnTo>
                    <a:pt x="55854" y="50888"/>
                  </a:lnTo>
                  <a:lnTo>
                    <a:pt x="55854" y="51358"/>
                  </a:lnTo>
                  <a:lnTo>
                    <a:pt x="58293" y="53555"/>
                  </a:lnTo>
                  <a:lnTo>
                    <a:pt x="58572" y="53555"/>
                  </a:lnTo>
                  <a:lnTo>
                    <a:pt x="58699" y="53505"/>
                  </a:lnTo>
                  <a:lnTo>
                    <a:pt x="58915" y="53327"/>
                  </a:lnTo>
                  <a:lnTo>
                    <a:pt x="58902" y="53187"/>
                  </a:lnTo>
                  <a:lnTo>
                    <a:pt x="59245" y="52285"/>
                  </a:lnTo>
                  <a:close/>
                </a:path>
                <a:path w="82550" h="76200">
                  <a:moveTo>
                    <a:pt x="61760" y="3136"/>
                  </a:moveTo>
                  <a:lnTo>
                    <a:pt x="61429" y="1498"/>
                  </a:lnTo>
                  <a:lnTo>
                    <a:pt x="60883" y="0"/>
                  </a:lnTo>
                  <a:lnTo>
                    <a:pt x="59613" y="203"/>
                  </a:lnTo>
                  <a:lnTo>
                    <a:pt x="58547" y="1016"/>
                  </a:lnTo>
                  <a:lnTo>
                    <a:pt x="57048" y="2489"/>
                  </a:lnTo>
                  <a:lnTo>
                    <a:pt x="56476" y="3149"/>
                  </a:lnTo>
                  <a:lnTo>
                    <a:pt x="55651" y="5435"/>
                  </a:lnTo>
                  <a:lnTo>
                    <a:pt x="56299" y="7162"/>
                  </a:lnTo>
                  <a:lnTo>
                    <a:pt x="57594" y="8496"/>
                  </a:lnTo>
                  <a:lnTo>
                    <a:pt x="57772" y="8661"/>
                  </a:lnTo>
                  <a:lnTo>
                    <a:pt x="58229" y="8813"/>
                  </a:lnTo>
                  <a:lnTo>
                    <a:pt x="58521" y="8775"/>
                  </a:lnTo>
                  <a:lnTo>
                    <a:pt x="58674" y="8585"/>
                  </a:lnTo>
                  <a:lnTo>
                    <a:pt x="60261" y="7810"/>
                  </a:lnTo>
                  <a:lnTo>
                    <a:pt x="61214" y="6299"/>
                  </a:lnTo>
                  <a:lnTo>
                    <a:pt x="61760" y="3136"/>
                  </a:lnTo>
                  <a:close/>
                </a:path>
                <a:path w="82550" h="76200">
                  <a:moveTo>
                    <a:pt x="63080" y="29781"/>
                  </a:moveTo>
                  <a:lnTo>
                    <a:pt x="63004" y="27254"/>
                  </a:lnTo>
                  <a:lnTo>
                    <a:pt x="62496" y="26035"/>
                  </a:lnTo>
                  <a:lnTo>
                    <a:pt x="61823" y="24955"/>
                  </a:lnTo>
                  <a:lnTo>
                    <a:pt x="60871" y="25298"/>
                  </a:lnTo>
                  <a:lnTo>
                    <a:pt x="60185" y="26098"/>
                  </a:lnTo>
                  <a:lnTo>
                    <a:pt x="59245" y="27470"/>
                  </a:lnTo>
                  <a:lnTo>
                    <a:pt x="58915" y="28054"/>
                  </a:lnTo>
                  <a:lnTo>
                    <a:pt x="58635" y="29959"/>
                  </a:lnTo>
                  <a:lnTo>
                    <a:pt x="59410" y="31191"/>
                  </a:lnTo>
                  <a:lnTo>
                    <a:pt x="60794" y="32143"/>
                  </a:lnTo>
                  <a:lnTo>
                    <a:pt x="61175" y="32181"/>
                  </a:lnTo>
                  <a:lnTo>
                    <a:pt x="61391" y="32118"/>
                  </a:lnTo>
                  <a:lnTo>
                    <a:pt x="61480" y="31940"/>
                  </a:lnTo>
                  <a:lnTo>
                    <a:pt x="62585" y="31102"/>
                  </a:lnTo>
                  <a:lnTo>
                    <a:pt x="63080" y="29781"/>
                  </a:lnTo>
                  <a:close/>
                </a:path>
                <a:path w="82550" h="76200">
                  <a:moveTo>
                    <a:pt x="65112" y="59245"/>
                  </a:moveTo>
                  <a:lnTo>
                    <a:pt x="64630" y="58089"/>
                  </a:lnTo>
                  <a:lnTo>
                    <a:pt x="63042" y="56476"/>
                  </a:lnTo>
                  <a:lnTo>
                    <a:pt x="61976" y="55968"/>
                  </a:lnTo>
                  <a:lnTo>
                    <a:pt x="60883" y="55638"/>
                  </a:lnTo>
                  <a:lnTo>
                    <a:pt x="60464" y="56413"/>
                  </a:lnTo>
                  <a:lnTo>
                    <a:pt x="63068" y="61125"/>
                  </a:lnTo>
                  <a:lnTo>
                    <a:pt x="64198" y="61010"/>
                  </a:lnTo>
                  <a:lnTo>
                    <a:pt x="64554" y="60960"/>
                  </a:lnTo>
                  <a:lnTo>
                    <a:pt x="64833" y="60769"/>
                  </a:lnTo>
                  <a:lnTo>
                    <a:pt x="64935" y="60604"/>
                  </a:lnTo>
                  <a:lnTo>
                    <a:pt x="64884" y="60439"/>
                  </a:lnTo>
                  <a:lnTo>
                    <a:pt x="65112" y="59245"/>
                  </a:lnTo>
                  <a:close/>
                </a:path>
                <a:path w="82550" h="76200">
                  <a:moveTo>
                    <a:pt x="66509" y="15519"/>
                  </a:moveTo>
                  <a:lnTo>
                    <a:pt x="66255" y="14668"/>
                  </a:lnTo>
                  <a:lnTo>
                    <a:pt x="66014" y="13804"/>
                  </a:lnTo>
                  <a:lnTo>
                    <a:pt x="65455" y="13068"/>
                  </a:lnTo>
                  <a:lnTo>
                    <a:pt x="64820" y="12433"/>
                  </a:lnTo>
                  <a:lnTo>
                    <a:pt x="64223" y="12827"/>
                  </a:lnTo>
                  <a:lnTo>
                    <a:pt x="63893" y="13474"/>
                  </a:lnTo>
                  <a:lnTo>
                    <a:pt x="63487" y="14554"/>
                  </a:lnTo>
                  <a:lnTo>
                    <a:pt x="63360" y="15024"/>
                  </a:lnTo>
                  <a:lnTo>
                    <a:pt x="63500" y="16370"/>
                  </a:lnTo>
                  <a:lnTo>
                    <a:pt x="64236" y="17081"/>
                  </a:lnTo>
                  <a:lnTo>
                    <a:pt x="65354" y="17500"/>
                  </a:lnTo>
                  <a:lnTo>
                    <a:pt x="65620" y="17475"/>
                  </a:lnTo>
                  <a:lnTo>
                    <a:pt x="65747" y="17386"/>
                  </a:lnTo>
                  <a:lnTo>
                    <a:pt x="65786" y="17259"/>
                  </a:lnTo>
                  <a:lnTo>
                    <a:pt x="66395" y="16510"/>
                  </a:lnTo>
                  <a:lnTo>
                    <a:pt x="66509" y="15519"/>
                  </a:lnTo>
                  <a:close/>
                </a:path>
                <a:path w="82550" h="76200">
                  <a:moveTo>
                    <a:pt x="68605" y="3886"/>
                  </a:moveTo>
                  <a:lnTo>
                    <a:pt x="68364" y="2730"/>
                  </a:lnTo>
                  <a:lnTo>
                    <a:pt x="67932" y="1612"/>
                  </a:lnTo>
                  <a:lnTo>
                    <a:pt x="66903" y="1536"/>
                  </a:lnTo>
                  <a:lnTo>
                    <a:pt x="66027" y="1930"/>
                  </a:lnTo>
                  <a:lnTo>
                    <a:pt x="64782" y="2692"/>
                  </a:lnTo>
                  <a:lnTo>
                    <a:pt x="64312" y="3048"/>
                  </a:lnTo>
                  <a:lnTo>
                    <a:pt x="63614" y="4483"/>
                  </a:lnTo>
                  <a:lnTo>
                    <a:pt x="64109" y="5765"/>
                  </a:lnTo>
                  <a:lnTo>
                    <a:pt x="65138" y="6883"/>
                  </a:lnTo>
                  <a:lnTo>
                    <a:pt x="65290" y="7035"/>
                  </a:lnTo>
                  <a:lnTo>
                    <a:pt x="65659" y="7213"/>
                  </a:lnTo>
                  <a:lnTo>
                    <a:pt x="65900" y="7226"/>
                  </a:lnTo>
                  <a:lnTo>
                    <a:pt x="66027" y="7124"/>
                  </a:lnTo>
                  <a:lnTo>
                    <a:pt x="67322" y="6858"/>
                  </a:lnTo>
                  <a:lnTo>
                    <a:pt x="68122" y="5969"/>
                  </a:lnTo>
                  <a:lnTo>
                    <a:pt x="68605" y="3886"/>
                  </a:lnTo>
                  <a:close/>
                </a:path>
                <a:path w="82550" h="76200">
                  <a:moveTo>
                    <a:pt x="70726" y="16370"/>
                  </a:moveTo>
                  <a:lnTo>
                    <a:pt x="67881" y="13017"/>
                  </a:lnTo>
                  <a:lnTo>
                    <a:pt x="67449" y="13563"/>
                  </a:lnTo>
                  <a:lnTo>
                    <a:pt x="67348" y="14287"/>
                  </a:lnTo>
                  <a:lnTo>
                    <a:pt x="67335" y="14973"/>
                  </a:lnTo>
                  <a:lnTo>
                    <a:pt x="67335" y="15443"/>
                  </a:lnTo>
                  <a:lnTo>
                    <a:pt x="69773" y="17640"/>
                  </a:lnTo>
                  <a:lnTo>
                    <a:pt x="70053" y="17640"/>
                  </a:lnTo>
                  <a:lnTo>
                    <a:pt x="70180" y="17589"/>
                  </a:lnTo>
                  <a:lnTo>
                    <a:pt x="70396" y="17411"/>
                  </a:lnTo>
                  <a:lnTo>
                    <a:pt x="70396" y="17272"/>
                  </a:lnTo>
                  <a:lnTo>
                    <a:pt x="70726" y="16370"/>
                  </a:lnTo>
                  <a:close/>
                </a:path>
                <a:path w="82550" h="76200">
                  <a:moveTo>
                    <a:pt x="71869" y="10604"/>
                  </a:moveTo>
                  <a:lnTo>
                    <a:pt x="71793" y="10426"/>
                  </a:lnTo>
                  <a:lnTo>
                    <a:pt x="71704" y="9537"/>
                  </a:lnTo>
                  <a:lnTo>
                    <a:pt x="71081" y="8763"/>
                  </a:lnTo>
                  <a:lnTo>
                    <a:pt x="69507" y="7874"/>
                  </a:lnTo>
                  <a:lnTo>
                    <a:pt x="68567" y="7708"/>
                  </a:lnTo>
                  <a:lnTo>
                    <a:pt x="67652" y="7696"/>
                  </a:lnTo>
                  <a:lnTo>
                    <a:pt x="67513" y="8382"/>
                  </a:lnTo>
                  <a:lnTo>
                    <a:pt x="70573" y="11417"/>
                  </a:lnTo>
                  <a:lnTo>
                    <a:pt x="71412" y="11087"/>
                  </a:lnTo>
                  <a:lnTo>
                    <a:pt x="71666" y="10960"/>
                  </a:lnTo>
                  <a:lnTo>
                    <a:pt x="71843" y="10769"/>
                  </a:lnTo>
                  <a:lnTo>
                    <a:pt x="71869" y="10604"/>
                  </a:lnTo>
                  <a:close/>
                </a:path>
                <a:path w="82550" h="76200">
                  <a:moveTo>
                    <a:pt x="82308" y="5689"/>
                  </a:moveTo>
                  <a:lnTo>
                    <a:pt x="81978" y="4051"/>
                  </a:lnTo>
                  <a:lnTo>
                    <a:pt x="81432" y="2552"/>
                  </a:lnTo>
                  <a:lnTo>
                    <a:pt x="80162" y="2755"/>
                  </a:lnTo>
                  <a:lnTo>
                    <a:pt x="79095" y="3568"/>
                  </a:lnTo>
                  <a:lnTo>
                    <a:pt x="77597" y="5041"/>
                  </a:lnTo>
                  <a:lnTo>
                    <a:pt x="77025" y="5702"/>
                  </a:lnTo>
                  <a:lnTo>
                    <a:pt x="76200" y="7988"/>
                  </a:lnTo>
                  <a:lnTo>
                    <a:pt x="76847" y="9715"/>
                  </a:lnTo>
                  <a:lnTo>
                    <a:pt x="78143" y="11049"/>
                  </a:lnTo>
                  <a:lnTo>
                    <a:pt x="78320" y="11214"/>
                  </a:lnTo>
                  <a:lnTo>
                    <a:pt x="78778" y="11366"/>
                  </a:lnTo>
                  <a:lnTo>
                    <a:pt x="79070" y="11328"/>
                  </a:lnTo>
                  <a:lnTo>
                    <a:pt x="79222" y="11137"/>
                  </a:lnTo>
                  <a:lnTo>
                    <a:pt x="80810" y="10363"/>
                  </a:lnTo>
                  <a:lnTo>
                    <a:pt x="81762" y="8851"/>
                  </a:lnTo>
                  <a:lnTo>
                    <a:pt x="82308" y="5689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6" name="object 67">
              <a:extLst>
                <a:ext uri="{FF2B5EF4-FFF2-40B4-BE49-F238E27FC236}">
                  <a16:creationId xmlns:a16="http://schemas.microsoft.com/office/drawing/2014/main" id="{2AFD46AF-2A8F-E919-4DA1-FA41CBA2FE70}"/>
                </a:ext>
              </a:extLst>
            </p:cNvPr>
            <p:cNvSpPr/>
            <p:nvPr/>
          </p:nvSpPr>
          <p:spPr>
            <a:xfrm>
              <a:off x="10976419" y="4453488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52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52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7" name="object 68">
              <a:extLst>
                <a:ext uri="{FF2B5EF4-FFF2-40B4-BE49-F238E27FC236}">
                  <a16:creationId xmlns:a16="http://schemas.microsoft.com/office/drawing/2014/main" id="{BB39AAC1-244B-110A-885A-E652E2D3B2C9}"/>
                </a:ext>
              </a:extLst>
            </p:cNvPr>
            <p:cNvSpPr/>
            <p:nvPr/>
          </p:nvSpPr>
          <p:spPr>
            <a:xfrm>
              <a:off x="10979476" y="4454552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8" name="object 69">
              <a:extLst>
                <a:ext uri="{FF2B5EF4-FFF2-40B4-BE49-F238E27FC236}">
                  <a16:creationId xmlns:a16="http://schemas.microsoft.com/office/drawing/2014/main" id="{59481925-1E96-0A78-CBEE-C2810080B9FB}"/>
                </a:ext>
              </a:extLst>
            </p:cNvPr>
            <p:cNvSpPr/>
            <p:nvPr/>
          </p:nvSpPr>
          <p:spPr>
            <a:xfrm>
              <a:off x="10983976" y="4457661"/>
              <a:ext cx="9525" cy="10160"/>
            </a:xfrm>
            <a:custGeom>
              <a:avLst/>
              <a:gdLst/>
              <a:ahLst/>
              <a:cxnLst/>
              <a:rect l="l" t="t" r="r" b="b"/>
              <a:pathLst>
                <a:path w="9525" h="10160">
                  <a:moveTo>
                    <a:pt x="6870" y="5613"/>
                  </a:moveTo>
                  <a:lnTo>
                    <a:pt x="2984" y="3213"/>
                  </a:lnTo>
                  <a:lnTo>
                    <a:pt x="2654" y="3111"/>
                  </a:lnTo>
                  <a:lnTo>
                    <a:pt x="1790" y="2362"/>
                  </a:lnTo>
                  <a:lnTo>
                    <a:pt x="1790" y="1930"/>
                  </a:lnTo>
                  <a:lnTo>
                    <a:pt x="1930" y="1701"/>
                  </a:lnTo>
                  <a:lnTo>
                    <a:pt x="2489" y="1308"/>
                  </a:lnTo>
                  <a:lnTo>
                    <a:pt x="2844" y="1219"/>
                  </a:lnTo>
                  <a:lnTo>
                    <a:pt x="3784" y="1219"/>
                  </a:lnTo>
                  <a:lnTo>
                    <a:pt x="4140" y="1308"/>
                  </a:lnTo>
                  <a:lnTo>
                    <a:pt x="4584" y="1663"/>
                  </a:lnTo>
                  <a:lnTo>
                    <a:pt x="4775" y="1905"/>
                  </a:lnTo>
                  <a:lnTo>
                    <a:pt x="5041" y="2451"/>
                  </a:lnTo>
                  <a:lnTo>
                    <a:pt x="5156" y="2603"/>
                  </a:lnTo>
                  <a:lnTo>
                    <a:pt x="6489" y="2260"/>
                  </a:lnTo>
                  <a:lnTo>
                    <a:pt x="6489" y="1841"/>
                  </a:lnTo>
                  <a:lnTo>
                    <a:pt x="3949" y="0"/>
                  </a:lnTo>
                  <a:lnTo>
                    <a:pt x="2755" y="0"/>
                  </a:lnTo>
                  <a:lnTo>
                    <a:pt x="165" y="1892"/>
                  </a:lnTo>
                  <a:lnTo>
                    <a:pt x="165" y="2844"/>
                  </a:lnTo>
                  <a:lnTo>
                    <a:pt x="3924" y="5041"/>
                  </a:lnTo>
                  <a:lnTo>
                    <a:pt x="4483" y="5232"/>
                  </a:lnTo>
                  <a:lnTo>
                    <a:pt x="4711" y="5359"/>
                  </a:lnTo>
                  <a:lnTo>
                    <a:pt x="5054" y="5715"/>
                  </a:lnTo>
                  <a:lnTo>
                    <a:pt x="5143" y="5930"/>
                  </a:lnTo>
                  <a:lnTo>
                    <a:pt x="5143" y="6565"/>
                  </a:lnTo>
                  <a:lnTo>
                    <a:pt x="4978" y="6858"/>
                  </a:lnTo>
                  <a:lnTo>
                    <a:pt x="4660" y="7099"/>
                  </a:lnTo>
                  <a:lnTo>
                    <a:pt x="4330" y="7327"/>
                  </a:lnTo>
                  <a:lnTo>
                    <a:pt x="3911" y="7454"/>
                  </a:lnTo>
                  <a:lnTo>
                    <a:pt x="3009" y="7454"/>
                  </a:lnTo>
                  <a:lnTo>
                    <a:pt x="1498" y="5930"/>
                  </a:lnTo>
                  <a:lnTo>
                    <a:pt x="1384" y="5765"/>
                  </a:lnTo>
                  <a:lnTo>
                    <a:pt x="1130" y="5537"/>
                  </a:lnTo>
                  <a:lnTo>
                    <a:pt x="977" y="5473"/>
                  </a:lnTo>
                  <a:lnTo>
                    <a:pt x="558" y="5473"/>
                  </a:lnTo>
                  <a:lnTo>
                    <a:pt x="381" y="5549"/>
                  </a:lnTo>
                  <a:lnTo>
                    <a:pt x="76" y="5842"/>
                  </a:lnTo>
                  <a:lnTo>
                    <a:pt x="0" y="6019"/>
                  </a:lnTo>
                  <a:lnTo>
                    <a:pt x="0" y="6578"/>
                  </a:lnTo>
                  <a:lnTo>
                    <a:pt x="2590" y="8699"/>
                  </a:lnTo>
                  <a:lnTo>
                    <a:pt x="4152" y="8699"/>
                  </a:lnTo>
                  <a:lnTo>
                    <a:pt x="6870" y="6540"/>
                  </a:lnTo>
                  <a:lnTo>
                    <a:pt x="6870" y="6032"/>
                  </a:lnTo>
                  <a:lnTo>
                    <a:pt x="6870" y="5613"/>
                  </a:lnTo>
                  <a:close/>
                </a:path>
                <a:path w="9525" h="10160">
                  <a:moveTo>
                    <a:pt x="9334" y="7848"/>
                  </a:moveTo>
                  <a:lnTo>
                    <a:pt x="9245" y="7708"/>
                  </a:lnTo>
                  <a:lnTo>
                    <a:pt x="9093" y="7683"/>
                  </a:lnTo>
                  <a:lnTo>
                    <a:pt x="8928" y="7861"/>
                  </a:lnTo>
                  <a:lnTo>
                    <a:pt x="8420" y="8255"/>
                  </a:lnTo>
                  <a:lnTo>
                    <a:pt x="8216" y="8369"/>
                  </a:lnTo>
                  <a:lnTo>
                    <a:pt x="8204" y="8509"/>
                  </a:lnTo>
                  <a:lnTo>
                    <a:pt x="8318" y="8636"/>
                  </a:lnTo>
                  <a:lnTo>
                    <a:pt x="8458" y="8636"/>
                  </a:lnTo>
                  <a:lnTo>
                    <a:pt x="8636" y="8534"/>
                  </a:lnTo>
                  <a:lnTo>
                    <a:pt x="8902" y="8331"/>
                  </a:lnTo>
                  <a:lnTo>
                    <a:pt x="8902" y="9728"/>
                  </a:lnTo>
                  <a:lnTo>
                    <a:pt x="8915" y="9867"/>
                  </a:lnTo>
                  <a:lnTo>
                    <a:pt x="9055" y="9982"/>
                  </a:lnTo>
                  <a:lnTo>
                    <a:pt x="9258" y="9982"/>
                  </a:lnTo>
                  <a:lnTo>
                    <a:pt x="9334" y="784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9" name="object 70">
              <a:extLst>
                <a:ext uri="{FF2B5EF4-FFF2-40B4-BE49-F238E27FC236}">
                  <a16:creationId xmlns:a16="http://schemas.microsoft.com/office/drawing/2014/main" id="{D21CEAEF-2327-03A2-B430-8526FBA847B3}"/>
                </a:ext>
              </a:extLst>
            </p:cNvPr>
            <p:cNvSpPr/>
            <p:nvPr/>
          </p:nvSpPr>
          <p:spPr>
            <a:xfrm>
              <a:off x="11014823" y="4449837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52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52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0" name="object 71">
              <a:extLst>
                <a:ext uri="{FF2B5EF4-FFF2-40B4-BE49-F238E27FC236}">
                  <a16:creationId xmlns:a16="http://schemas.microsoft.com/office/drawing/2014/main" id="{C286F56C-4CF6-6CCF-F5E4-0666CE01A974}"/>
                </a:ext>
              </a:extLst>
            </p:cNvPr>
            <p:cNvSpPr/>
            <p:nvPr/>
          </p:nvSpPr>
          <p:spPr>
            <a:xfrm>
              <a:off x="11017881" y="4450903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1" name="object 72">
              <a:extLst>
                <a:ext uri="{FF2B5EF4-FFF2-40B4-BE49-F238E27FC236}">
                  <a16:creationId xmlns:a16="http://schemas.microsoft.com/office/drawing/2014/main" id="{9165061D-925B-951F-7AC1-306FB21F3364}"/>
                </a:ext>
              </a:extLst>
            </p:cNvPr>
            <p:cNvSpPr/>
            <p:nvPr/>
          </p:nvSpPr>
          <p:spPr>
            <a:xfrm>
              <a:off x="11022521" y="4454169"/>
              <a:ext cx="9525" cy="10160"/>
            </a:xfrm>
            <a:custGeom>
              <a:avLst/>
              <a:gdLst/>
              <a:ahLst/>
              <a:cxnLst/>
              <a:rect l="l" t="t" r="r" b="b"/>
              <a:pathLst>
                <a:path w="9525" h="10160">
                  <a:moveTo>
                    <a:pt x="6654" y="7518"/>
                  </a:moveTo>
                  <a:lnTo>
                    <a:pt x="6591" y="7353"/>
                  </a:lnTo>
                  <a:lnTo>
                    <a:pt x="6438" y="7239"/>
                  </a:lnTo>
                  <a:lnTo>
                    <a:pt x="6311" y="7112"/>
                  </a:lnTo>
                  <a:lnTo>
                    <a:pt x="6096" y="7048"/>
                  </a:lnTo>
                  <a:lnTo>
                    <a:pt x="1752" y="7048"/>
                  </a:lnTo>
                  <a:lnTo>
                    <a:pt x="1752" y="4660"/>
                  </a:lnTo>
                  <a:lnTo>
                    <a:pt x="5651" y="4660"/>
                  </a:lnTo>
                  <a:lnTo>
                    <a:pt x="5842" y="4597"/>
                  </a:lnTo>
                  <a:lnTo>
                    <a:pt x="6108" y="4356"/>
                  </a:lnTo>
                  <a:lnTo>
                    <a:pt x="6172" y="4203"/>
                  </a:lnTo>
                  <a:lnTo>
                    <a:pt x="6172" y="3822"/>
                  </a:lnTo>
                  <a:lnTo>
                    <a:pt x="6108" y="3657"/>
                  </a:lnTo>
                  <a:lnTo>
                    <a:pt x="5842" y="3429"/>
                  </a:lnTo>
                  <a:lnTo>
                    <a:pt x="5638" y="3378"/>
                  </a:lnTo>
                  <a:lnTo>
                    <a:pt x="1752" y="3378"/>
                  </a:lnTo>
                  <a:lnTo>
                    <a:pt x="1752" y="1308"/>
                  </a:lnTo>
                  <a:lnTo>
                    <a:pt x="5689" y="1308"/>
                  </a:lnTo>
                  <a:lnTo>
                    <a:pt x="5969" y="1308"/>
                  </a:lnTo>
                  <a:lnTo>
                    <a:pt x="6172" y="1244"/>
                  </a:lnTo>
                  <a:lnTo>
                    <a:pt x="5969" y="0"/>
                  </a:lnTo>
                  <a:lnTo>
                    <a:pt x="825" y="0"/>
                  </a:lnTo>
                  <a:lnTo>
                    <a:pt x="0" y="800"/>
                  </a:lnTo>
                  <a:lnTo>
                    <a:pt x="0" y="7721"/>
                  </a:lnTo>
                  <a:lnTo>
                    <a:pt x="76" y="7988"/>
                  </a:lnTo>
                  <a:lnTo>
                    <a:pt x="419" y="8318"/>
                  </a:lnTo>
                  <a:lnTo>
                    <a:pt x="685" y="8394"/>
                  </a:lnTo>
                  <a:lnTo>
                    <a:pt x="6096" y="8394"/>
                  </a:lnTo>
                  <a:lnTo>
                    <a:pt x="6311" y="8331"/>
                  </a:lnTo>
                  <a:lnTo>
                    <a:pt x="6591" y="8089"/>
                  </a:lnTo>
                  <a:lnTo>
                    <a:pt x="6654" y="7924"/>
                  </a:lnTo>
                  <a:lnTo>
                    <a:pt x="6654" y="7518"/>
                  </a:lnTo>
                  <a:close/>
                </a:path>
                <a:path w="9525" h="10160">
                  <a:moveTo>
                    <a:pt x="9194" y="7696"/>
                  </a:moveTo>
                  <a:lnTo>
                    <a:pt x="9105" y="7556"/>
                  </a:lnTo>
                  <a:lnTo>
                    <a:pt x="8953" y="7531"/>
                  </a:lnTo>
                  <a:lnTo>
                    <a:pt x="8788" y="7708"/>
                  </a:lnTo>
                  <a:lnTo>
                    <a:pt x="8280" y="8102"/>
                  </a:lnTo>
                  <a:lnTo>
                    <a:pt x="8077" y="8216"/>
                  </a:lnTo>
                  <a:lnTo>
                    <a:pt x="8064" y="8356"/>
                  </a:lnTo>
                  <a:lnTo>
                    <a:pt x="8178" y="8483"/>
                  </a:lnTo>
                  <a:lnTo>
                    <a:pt x="8318" y="8483"/>
                  </a:lnTo>
                  <a:lnTo>
                    <a:pt x="8496" y="8382"/>
                  </a:lnTo>
                  <a:lnTo>
                    <a:pt x="8763" y="8178"/>
                  </a:lnTo>
                  <a:lnTo>
                    <a:pt x="8763" y="9575"/>
                  </a:lnTo>
                  <a:lnTo>
                    <a:pt x="8775" y="9715"/>
                  </a:lnTo>
                  <a:lnTo>
                    <a:pt x="8915" y="9829"/>
                  </a:lnTo>
                  <a:lnTo>
                    <a:pt x="9118" y="9829"/>
                  </a:lnTo>
                  <a:lnTo>
                    <a:pt x="9194" y="769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2" name="object 73">
              <a:extLst>
                <a:ext uri="{FF2B5EF4-FFF2-40B4-BE49-F238E27FC236}">
                  <a16:creationId xmlns:a16="http://schemas.microsoft.com/office/drawing/2014/main" id="{6FA241A5-CA38-0E48-F690-EDA67CDFEACA}"/>
                </a:ext>
              </a:extLst>
            </p:cNvPr>
            <p:cNvSpPr/>
            <p:nvPr/>
          </p:nvSpPr>
          <p:spPr>
            <a:xfrm>
              <a:off x="11110839" y="4453488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52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52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3" name="object 74">
              <a:extLst>
                <a:ext uri="{FF2B5EF4-FFF2-40B4-BE49-F238E27FC236}">
                  <a16:creationId xmlns:a16="http://schemas.microsoft.com/office/drawing/2014/main" id="{E31DD9F5-E999-EA9A-A9E2-E235BDF9102D}"/>
                </a:ext>
              </a:extLst>
            </p:cNvPr>
            <p:cNvSpPr/>
            <p:nvPr/>
          </p:nvSpPr>
          <p:spPr>
            <a:xfrm>
              <a:off x="11113897" y="4454552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4" name="object 75">
              <a:extLst>
                <a:ext uri="{FF2B5EF4-FFF2-40B4-BE49-F238E27FC236}">
                  <a16:creationId xmlns:a16="http://schemas.microsoft.com/office/drawing/2014/main" id="{BADE0050-7CCD-9F30-E379-9BAE1D7857D1}"/>
                </a:ext>
              </a:extLst>
            </p:cNvPr>
            <p:cNvSpPr/>
            <p:nvPr/>
          </p:nvSpPr>
          <p:spPr>
            <a:xfrm>
              <a:off x="11117707" y="4457674"/>
              <a:ext cx="10795" cy="10160"/>
            </a:xfrm>
            <a:custGeom>
              <a:avLst/>
              <a:gdLst/>
              <a:ahLst/>
              <a:cxnLst/>
              <a:rect l="l" t="t" r="r" b="b"/>
              <a:pathLst>
                <a:path w="10795" h="10160">
                  <a:moveTo>
                    <a:pt x="8242" y="4838"/>
                  </a:moveTo>
                  <a:lnTo>
                    <a:pt x="7302" y="4127"/>
                  </a:lnTo>
                  <a:lnTo>
                    <a:pt x="4838" y="4127"/>
                  </a:lnTo>
                  <a:lnTo>
                    <a:pt x="4635" y="4191"/>
                  </a:lnTo>
                  <a:lnTo>
                    <a:pt x="4368" y="4445"/>
                  </a:lnTo>
                  <a:lnTo>
                    <a:pt x="4292" y="4597"/>
                  </a:lnTo>
                  <a:lnTo>
                    <a:pt x="4292" y="5016"/>
                  </a:lnTo>
                  <a:lnTo>
                    <a:pt x="4381" y="5168"/>
                  </a:lnTo>
                  <a:lnTo>
                    <a:pt x="4711" y="5359"/>
                  </a:lnTo>
                  <a:lnTo>
                    <a:pt x="4953" y="5410"/>
                  </a:lnTo>
                  <a:lnTo>
                    <a:pt x="6642" y="5410"/>
                  </a:lnTo>
                  <a:lnTo>
                    <a:pt x="6642" y="6781"/>
                  </a:lnTo>
                  <a:lnTo>
                    <a:pt x="4826" y="7366"/>
                  </a:lnTo>
                  <a:lnTo>
                    <a:pt x="3581" y="7366"/>
                  </a:lnTo>
                  <a:lnTo>
                    <a:pt x="2933" y="7099"/>
                  </a:lnTo>
                  <a:lnTo>
                    <a:pt x="2463" y="6578"/>
                  </a:lnTo>
                  <a:lnTo>
                    <a:pt x="2006" y="6045"/>
                  </a:lnTo>
                  <a:lnTo>
                    <a:pt x="1778" y="5283"/>
                  </a:lnTo>
                  <a:lnTo>
                    <a:pt x="1778" y="3848"/>
                  </a:lnTo>
                  <a:lnTo>
                    <a:pt x="3962" y="1308"/>
                  </a:lnTo>
                  <a:lnTo>
                    <a:pt x="4762" y="1308"/>
                  </a:lnTo>
                  <a:lnTo>
                    <a:pt x="6565" y="2755"/>
                  </a:lnTo>
                  <a:lnTo>
                    <a:pt x="7975" y="2425"/>
                  </a:lnTo>
                  <a:lnTo>
                    <a:pt x="7975" y="2006"/>
                  </a:lnTo>
                  <a:lnTo>
                    <a:pt x="5080" y="0"/>
                  </a:lnTo>
                  <a:lnTo>
                    <a:pt x="3797" y="0"/>
                  </a:lnTo>
                  <a:lnTo>
                    <a:pt x="0" y="3695"/>
                  </a:lnTo>
                  <a:lnTo>
                    <a:pt x="0" y="5016"/>
                  </a:lnTo>
                  <a:lnTo>
                    <a:pt x="101" y="5613"/>
                  </a:lnTo>
                  <a:lnTo>
                    <a:pt x="317" y="6146"/>
                  </a:lnTo>
                  <a:lnTo>
                    <a:pt x="508" y="6692"/>
                  </a:lnTo>
                  <a:lnTo>
                    <a:pt x="3746" y="8686"/>
                  </a:lnTo>
                  <a:lnTo>
                    <a:pt x="4978" y="8686"/>
                  </a:lnTo>
                  <a:lnTo>
                    <a:pt x="8242" y="6959"/>
                  </a:lnTo>
                  <a:lnTo>
                    <a:pt x="8242" y="5130"/>
                  </a:lnTo>
                  <a:lnTo>
                    <a:pt x="8242" y="4838"/>
                  </a:lnTo>
                  <a:close/>
                </a:path>
                <a:path w="10795" h="10160">
                  <a:moveTo>
                    <a:pt x="10464" y="9690"/>
                  </a:moveTo>
                  <a:lnTo>
                    <a:pt x="10299" y="9563"/>
                  </a:lnTo>
                  <a:lnTo>
                    <a:pt x="9398" y="9563"/>
                  </a:lnTo>
                  <a:lnTo>
                    <a:pt x="9639" y="9296"/>
                  </a:lnTo>
                  <a:lnTo>
                    <a:pt x="9791" y="9169"/>
                  </a:lnTo>
                  <a:lnTo>
                    <a:pt x="10134" y="8902"/>
                  </a:lnTo>
                  <a:lnTo>
                    <a:pt x="10274" y="8750"/>
                  </a:lnTo>
                  <a:lnTo>
                    <a:pt x="10401" y="8547"/>
                  </a:lnTo>
                  <a:lnTo>
                    <a:pt x="10426" y="8229"/>
                  </a:lnTo>
                  <a:lnTo>
                    <a:pt x="10058" y="7747"/>
                  </a:lnTo>
                  <a:lnTo>
                    <a:pt x="9817" y="7670"/>
                  </a:lnTo>
                  <a:lnTo>
                    <a:pt x="9512" y="7670"/>
                  </a:lnTo>
                  <a:lnTo>
                    <a:pt x="9309" y="7721"/>
                  </a:lnTo>
                  <a:lnTo>
                    <a:pt x="9118" y="7810"/>
                  </a:lnTo>
                  <a:lnTo>
                    <a:pt x="8991" y="7937"/>
                  </a:lnTo>
                  <a:lnTo>
                    <a:pt x="8915" y="8089"/>
                  </a:lnTo>
                  <a:lnTo>
                    <a:pt x="8864" y="8229"/>
                  </a:lnTo>
                  <a:lnTo>
                    <a:pt x="8864" y="8369"/>
                  </a:lnTo>
                  <a:lnTo>
                    <a:pt x="8991" y="8496"/>
                  </a:lnTo>
                  <a:lnTo>
                    <a:pt x="9156" y="8470"/>
                  </a:lnTo>
                  <a:lnTo>
                    <a:pt x="9271" y="8280"/>
                  </a:lnTo>
                  <a:lnTo>
                    <a:pt x="9309" y="8153"/>
                  </a:lnTo>
                  <a:lnTo>
                    <a:pt x="9499" y="7975"/>
                  </a:lnTo>
                  <a:lnTo>
                    <a:pt x="9702" y="7975"/>
                  </a:lnTo>
                  <a:lnTo>
                    <a:pt x="9994" y="8255"/>
                  </a:lnTo>
                  <a:lnTo>
                    <a:pt x="9994" y="8382"/>
                  </a:lnTo>
                  <a:lnTo>
                    <a:pt x="9690" y="8801"/>
                  </a:lnTo>
                  <a:lnTo>
                    <a:pt x="9563" y="8890"/>
                  </a:lnTo>
                  <a:lnTo>
                    <a:pt x="9372" y="9067"/>
                  </a:lnTo>
                  <a:lnTo>
                    <a:pt x="9131" y="9283"/>
                  </a:lnTo>
                  <a:lnTo>
                    <a:pt x="8991" y="9423"/>
                  </a:lnTo>
                  <a:lnTo>
                    <a:pt x="8902" y="9563"/>
                  </a:lnTo>
                  <a:lnTo>
                    <a:pt x="8864" y="9766"/>
                  </a:lnTo>
                  <a:lnTo>
                    <a:pt x="8966" y="9906"/>
                  </a:lnTo>
                  <a:lnTo>
                    <a:pt x="10337" y="9931"/>
                  </a:lnTo>
                  <a:lnTo>
                    <a:pt x="10464" y="9791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5" name="object 76">
              <a:extLst>
                <a:ext uri="{FF2B5EF4-FFF2-40B4-BE49-F238E27FC236}">
                  <a16:creationId xmlns:a16="http://schemas.microsoft.com/office/drawing/2014/main" id="{85ECEBBF-B8B0-8CB2-33AE-94A386B2BBA6}"/>
                </a:ext>
              </a:extLst>
            </p:cNvPr>
            <p:cNvSpPr/>
            <p:nvPr/>
          </p:nvSpPr>
          <p:spPr>
            <a:xfrm>
              <a:off x="11072431" y="4449837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52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52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6" name="object 77">
              <a:extLst>
                <a:ext uri="{FF2B5EF4-FFF2-40B4-BE49-F238E27FC236}">
                  <a16:creationId xmlns:a16="http://schemas.microsoft.com/office/drawing/2014/main" id="{7A77C9A5-B6B5-AF49-CEB1-38E3301D4801}"/>
                </a:ext>
              </a:extLst>
            </p:cNvPr>
            <p:cNvSpPr/>
            <p:nvPr/>
          </p:nvSpPr>
          <p:spPr>
            <a:xfrm>
              <a:off x="11075491" y="4450903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7" name="object 78">
              <a:extLst>
                <a:ext uri="{FF2B5EF4-FFF2-40B4-BE49-F238E27FC236}">
                  <a16:creationId xmlns:a16="http://schemas.microsoft.com/office/drawing/2014/main" id="{74228280-F343-E3A2-1F87-56F091E55281}"/>
                </a:ext>
              </a:extLst>
            </p:cNvPr>
            <p:cNvSpPr/>
            <p:nvPr/>
          </p:nvSpPr>
          <p:spPr>
            <a:xfrm>
              <a:off x="11082541" y="4454016"/>
              <a:ext cx="6985" cy="10160"/>
            </a:xfrm>
            <a:custGeom>
              <a:avLst/>
              <a:gdLst/>
              <a:ahLst/>
              <a:cxnLst/>
              <a:rect l="l" t="t" r="r" b="b"/>
              <a:pathLst>
                <a:path w="6984" h="10160">
                  <a:moveTo>
                    <a:pt x="1752" y="685"/>
                  </a:moveTo>
                  <a:lnTo>
                    <a:pt x="1663" y="431"/>
                  </a:lnTo>
                  <a:lnTo>
                    <a:pt x="1511" y="254"/>
                  </a:lnTo>
                  <a:lnTo>
                    <a:pt x="1346" y="88"/>
                  </a:lnTo>
                  <a:lnTo>
                    <a:pt x="1130" y="0"/>
                  </a:lnTo>
                  <a:lnTo>
                    <a:pt x="609" y="0"/>
                  </a:lnTo>
                  <a:lnTo>
                    <a:pt x="393" y="88"/>
                  </a:lnTo>
                  <a:lnTo>
                    <a:pt x="76" y="431"/>
                  </a:lnTo>
                  <a:lnTo>
                    <a:pt x="0" y="685"/>
                  </a:lnTo>
                  <a:lnTo>
                    <a:pt x="0" y="7658"/>
                  </a:lnTo>
                  <a:lnTo>
                    <a:pt x="0" y="8001"/>
                  </a:lnTo>
                  <a:lnTo>
                    <a:pt x="76" y="8267"/>
                  </a:lnTo>
                  <a:lnTo>
                    <a:pt x="406" y="8610"/>
                  </a:lnTo>
                  <a:lnTo>
                    <a:pt x="609" y="8699"/>
                  </a:lnTo>
                  <a:lnTo>
                    <a:pt x="1130" y="8699"/>
                  </a:lnTo>
                  <a:lnTo>
                    <a:pt x="1346" y="8610"/>
                  </a:lnTo>
                  <a:lnTo>
                    <a:pt x="1663" y="8267"/>
                  </a:lnTo>
                  <a:lnTo>
                    <a:pt x="1752" y="8001"/>
                  </a:lnTo>
                  <a:lnTo>
                    <a:pt x="1752" y="685"/>
                  </a:lnTo>
                  <a:close/>
                </a:path>
                <a:path w="6984" h="10160">
                  <a:moveTo>
                    <a:pt x="6781" y="7848"/>
                  </a:moveTo>
                  <a:lnTo>
                    <a:pt x="6692" y="7708"/>
                  </a:lnTo>
                  <a:lnTo>
                    <a:pt x="6540" y="7683"/>
                  </a:lnTo>
                  <a:lnTo>
                    <a:pt x="6375" y="7861"/>
                  </a:lnTo>
                  <a:lnTo>
                    <a:pt x="5867" y="8255"/>
                  </a:lnTo>
                  <a:lnTo>
                    <a:pt x="5664" y="8369"/>
                  </a:lnTo>
                  <a:lnTo>
                    <a:pt x="5651" y="8509"/>
                  </a:lnTo>
                  <a:lnTo>
                    <a:pt x="5765" y="8636"/>
                  </a:lnTo>
                  <a:lnTo>
                    <a:pt x="5905" y="8636"/>
                  </a:lnTo>
                  <a:lnTo>
                    <a:pt x="6083" y="8534"/>
                  </a:lnTo>
                  <a:lnTo>
                    <a:pt x="6350" y="8331"/>
                  </a:lnTo>
                  <a:lnTo>
                    <a:pt x="6350" y="9728"/>
                  </a:lnTo>
                  <a:lnTo>
                    <a:pt x="6362" y="9867"/>
                  </a:lnTo>
                  <a:lnTo>
                    <a:pt x="6502" y="9982"/>
                  </a:lnTo>
                  <a:lnTo>
                    <a:pt x="6705" y="9982"/>
                  </a:lnTo>
                  <a:lnTo>
                    <a:pt x="6781" y="784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8" name="object 79">
              <a:extLst>
                <a:ext uri="{FF2B5EF4-FFF2-40B4-BE49-F238E27FC236}">
                  <a16:creationId xmlns:a16="http://schemas.microsoft.com/office/drawing/2014/main" id="{60FC7EA6-7E28-4BB4-685D-4B89B5314C1B}"/>
                </a:ext>
              </a:extLst>
            </p:cNvPr>
            <p:cNvSpPr/>
            <p:nvPr/>
          </p:nvSpPr>
          <p:spPr>
            <a:xfrm>
              <a:off x="11034027" y="4448657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52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52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9" name="object 80">
              <a:extLst>
                <a:ext uri="{FF2B5EF4-FFF2-40B4-BE49-F238E27FC236}">
                  <a16:creationId xmlns:a16="http://schemas.microsoft.com/office/drawing/2014/main" id="{480A7B48-7148-0C0E-97D5-6EF74B545D19}"/>
                </a:ext>
              </a:extLst>
            </p:cNvPr>
            <p:cNvSpPr/>
            <p:nvPr/>
          </p:nvSpPr>
          <p:spPr>
            <a:xfrm>
              <a:off x="11037086" y="4449724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290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290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290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0" name="object 81">
              <a:extLst>
                <a:ext uri="{FF2B5EF4-FFF2-40B4-BE49-F238E27FC236}">
                  <a16:creationId xmlns:a16="http://schemas.microsoft.com/office/drawing/2014/main" id="{7D4CA6AF-3ADC-E0E8-7F46-16261544CAF7}"/>
                </a:ext>
              </a:extLst>
            </p:cNvPr>
            <p:cNvSpPr/>
            <p:nvPr/>
          </p:nvSpPr>
          <p:spPr>
            <a:xfrm>
              <a:off x="11042485" y="4452924"/>
              <a:ext cx="8890" cy="10160"/>
            </a:xfrm>
            <a:custGeom>
              <a:avLst/>
              <a:gdLst/>
              <a:ahLst/>
              <a:cxnLst/>
              <a:rect l="l" t="t" r="r" b="b"/>
              <a:pathLst>
                <a:path w="8890" h="10160">
                  <a:moveTo>
                    <a:pt x="1739" y="6997"/>
                  </a:moveTo>
                  <a:lnTo>
                    <a:pt x="1651" y="342"/>
                  </a:lnTo>
                  <a:lnTo>
                    <a:pt x="1333" y="0"/>
                  </a:lnTo>
                  <a:lnTo>
                    <a:pt x="393" y="0"/>
                  </a:lnTo>
                  <a:lnTo>
                    <a:pt x="63" y="342"/>
                  </a:lnTo>
                  <a:lnTo>
                    <a:pt x="0" y="6997"/>
                  </a:lnTo>
                  <a:lnTo>
                    <a:pt x="1739" y="6997"/>
                  </a:lnTo>
                  <a:close/>
                </a:path>
                <a:path w="8890" h="10160">
                  <a:moveTo>
                    <a:pt x="5537" y="7302"/>
                  </a:moveTo>
                  <a:lnTo>
                    <a:pt x="0" y="7302"/>
                  </a:lnTo>
                  <a:lnTo>
                    <a:pt x="0" y="7912"/>
                  </a:lnTo>
                  <a:lnTo>
                    <a:pt x="5537" y="7912"/>
                  </a:lnTo>
                  <a:lnTo>
                    <a:pt x="5537" y="7302"/>
                  </a:lnTo>
                  <a:close/>
                </a:path>
                <a:path w="8890" h="10160">
                  <a:moveTo>
                    <a:pt x="8432" y="7759"/>
                  </a:moveTo>
                  <a:lnTo>
                    <a:pt x="8343" y="7620"/>
                  </a:lnTo>
                  <a:lnTo>
                    <a:pt x="8191" y="7594"/>
                  </a:lnTo>
                  <a:lnTo>
                    <a:pt x="8026" y="7772"/>
                  </a:lnTo>
                  <a:lnTo>
                    <a:pt x="7518" y="8166"/>
                  </a:lnTo>
                  <a:lnTo>
                    <a:pt x="7315" y="8280"/>
                  </a:lnTo>
                  <a:lnTo>
                    <a:pt x="7302" y="8420"/>
                  </a:lnTo>
                  <a:lnTo>
                    <a:pt x="7416" y="8547"/>
                  </a:lnTo>
                  <a:lnTo>
                    <a:pt x="7556" y="8547"/>
                  </a:lnTo>
                  <a:lnTo>
                    <a:pt x="7734" y="8445"/>
                  </a:lnTo>
                  <a:lnTo>
                    <a:pt x="8001" y="8242"/>
                  </a:lnTo>
                  <a:lnTo>
                    <a:pt x="8001" y="9639"/>
                  </a:lnTo>
                  <a:lnTo>
                    <a:pt x="8013" y="9779"/>
                  </a:lnTo>
                  <a:lnTo>
                    <a:pt x="8153" y="9893"/>
                  </a:lnTo>
                  <a:lnTo>
                    <a:pt x="8356" y="9893"/>
                  </a:lnTo>
                  <a:lnTo>
                    <a:pt x="8432" y="775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1" name="object 82">
              <a:extLst>
                <a:ext uri="{FF2B5EF4-FFF2-40B4-BE49-F238E27FC236}">
                  <a16:creationId xmlns:a16="http://schemas.microsoft.com/office/drawing/2014/main" id="{3D5EF834-2D7D-B13B-8897-62E43A8DBE9F}"/>
                </a:ext>
              </a:extLst>
            </p:cNvPr>
            <p:cNvSpPr/>
            <p:nvPr/>
          </p:nvSpPr>
          <p:spPr>
            <a:xfrm>
              <a:off x="11053230" y="4448657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52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52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2" name="object 83">
              <a:extLst>
                <a:ext uri="{FF2B5EF4-FFF2-40B4-BE49-F238E27FC236}">
                  <a16:creationId xmlns:a16="http://schemas.microsoft.com/office/drawing/2014/main" id="{7AC56DCE-B122-E4DB-57D2-E80BDB4C6597}"/>
                </a:ext>
              </a:extLst>
            </p:cNvPr>
            <p:cNvSpPr/>
            <p:nvPr/>
          </p:nvSpPr>
          <p:spPr>
            <a:xfrm>
              <a:off x="11056288" y="4449724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3" name="object 84">
              <a:extLst>
                <a:ext uri="{FF2B5EF4-FFF2-40B4-BE49-F238E27FC236}">
                  <a16:creationId xmlns:a16="http://schemas.microsoft.com/office/drawing/2014/main" id="{48151ADE-7B4B-B8D9-5EF5-1EDAE951719F}"/>
                </a:ext>
              </a:extLst>
            </p:cNvPr>
            <p:cNvSpPr/>
            <p:nvPr/>
          </p:nvSpPr>
          <p:spPr>
            <a:xfrm>
              <a:off x="11061688" y="4452924"/>
              <a:ext cx="8890" cy="10160"/>
            </a:xfrm>
            <a:custGeom>
              <a:avLst/>
              <a:gdLst/>
              <a:ahLst/>
              <a:cxnLst/>
              <a:rect l="l" t="t" r="r" b="b"/>
              <a:pathLst>
                <a:path w="8890" h="10160">
                  <a:moveTo>
                    <a:pt x="1739" y="6997"/>
                  </a:moveTo>
                  <a:lnTo>
                    <a:pt x="1651" y="342"/>
                  </a:lnTo>
                  <a:lnTo>
                    <a:pt x="1333" y="0"/>
                  </a:lnTo>
                  <a:lnTo>
                    <a:pt x="393" y="0"/>
                  </a:lnTo>
                  <a:lnTo>
                    <a:pt x="63" y="342"/>
                  </a:lnTo>
                  <a:lnTo>
                    <a:pt x="0" y="6997"/>
                  </a:lnTo>
                  <a:lnTo>
                    <a:pt x="1739" y="6997"/>
                  </a:lnTo>
                  <a:close/>
                </a:path>
                <a:path w="8890" h="10160">
                  <a:moveTo>
                    <a:pt x="5537" y="7302"/>
                  </a:moveTo>
                  <a:lnTo>
                    <a:pt x="0" y="7302"/>
                  </a:lnTo>
                  <a:lnTo>
                    <a:pt x="0" y="7912"/>
                  </a:lnTo>
                  <a:lnTo>
                    <a:pt x="5537" y="7912"/>
                  </a:lnTo>
                  <a:lnTo>
                    <a:pt x="5537" y="7302"/>
                  </a:lnTo>
                  <a:close/>
                </a:path>
                <a:path w="8890" h="10160">
                  <a:moveTo>
                    <a:pt x="8432" y="7759"/>
                  </a:moveTo>
                  <a:lnTo>
                    <a:pt x="8343" y="7620"/>
                  </a:lnTo>
                  <a:lnTo>
                    <a:pt x="8191" y="7594"/>
                  </a:lnTo>
                  <a:lnTo>
                    <a:pt x="8026" y="7772"/>
                  </a:lnTo>
                  <a:lnTo>
                    <a:pt x="7518" y="8166"/>
                  </a:lnTo>
                  <a:lnTo>
                    <a:pt x="7315" y="8280"/>
                  </a:lnTo>
                  <a:lnTo>
                    <a:pt x="7289" y="8420"/>
                  </a:lnTo>
                  <a:lnTo>
                    <a:pt x="7416" y="8547"/>
                  </a:lnTo>
                  <a:lnTo>
                    <a:pt x="7556" y="8547"/>
                  </a:lnTo>
                  <a:lnTo>
                    <a:pt x="7734" y="8445"/>
                  </a:lnTo>
                  <a:lnTo>
                    <a:pt x="8001" y="8242"/>
                  </a:lnTo>
                  <a:lnTo>
                    <a:pt x="8001" y="9639"/>
                  </a:lnTo>
                  <a:lnTo>
                    <a:pt x="8013" y="9779"/>
                  </a:lnTo>
                  <a:lnTo>
                    <a:pt x="8153" y="9893"/>
                  </a:lnTo>
                  <a:lnTo>
                    <a:pt x="8356" y="9893"/>
                  </a:lnTo>
                  <a:lnTo>
                    <a:pt x="8432" y="775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4" name="object 85">
              <a:extLst>
                <a:ext uri="{FF2B5EF4-FFF2-40B4-BE49-F238E27FC236}">
                  <a16:creationId xmlns:a16="http://schemas.microsoft.com/office/drawing/2014/main" id="{09E0DEFA-4FD0-5BA9-4A6E-A48070905A98}"/>
                </a:ext>
              </a:extLst>
            </p:cNvPr>
            <p:cNvSpPr/>
            <p:nvPr/>
          </p:nvSpPr>
          <p:spPr>
            <a:xfrm>
              <a:off x="11091635" y="4451757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65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65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5" name="object 86">
              <a:extLst>
                <a:ext uri="{FF2B5EF4-FFF2-40B4-BE49-F238E27FC236}">
                  <a16:creationId xmlns:a16="http://schemas.microsoft.com/office/drawing/2014/main" id="{411FB35A-3A4D-B409-1547-61FFAE5EF7F2}"/>
                </a:ext>
              </a:extLst>
            </p:cNvPr>
            <p:cNvSpPr/>
            <p:nvPr/>
          </p:nvSpPr>
          <p:spPr>
            <a:xfrm>
              <a:off x="11094694" y="4452821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6" name="object 87">
              <a:extLst>
                <a:ext uri="{FF2B5EF4-FFF2-40B4-BE49-F238E27FC236}">
                  <a16:creationId xmlns:a16="http://schemas.microsoft.com/office/drawing/2014/main" id="{D9761AE5-0D06-0C48-8163-48098142D8B0}"/>
                </a:ext>
              </a:extLst>
            </p:cNvPr>
            <p:cNvSpPr/>
            <p:nvPr/>
          </p:nvSpPr>
          <p:spPr>
            <a:xfrm>
              <a:off x="11098949" y="4455947"/>
              <a:ext cx="10160" cy="10160"/>
            </a:xfrm>
            <a:custGeom>
              <a:avLst/>
              <a:gdLst/>
              <a:ahLst/>
              <a:cxnLst/>
              <a:rect l="l" t="t" r="r" b="b"/>
              <a:pathLst>
                <a:path w="10159" h="10160">
                  <a:moveTo>
                    <a:pt x="7239" y="647"/>
                  </a:moveTo>
                  <a:lnTo>
                    <a:pt x="7162" y="406"/>
                  </a:lnTo>
                  <a:lnTo>
                    <a:pt x="6870" y="76"/>
                  </a:lnTo>
                  <a:lnTo>
                    <a:pt x="6667" y="0"/>
                  </a:lnTo>
                  <a:lnTo>
                    <a:pt x="6172" y="0"/>
                  </a:lnTo>
                  <a:lnTo>
                    <a:pt x="5981" y="76"/>
                  </a:lnTo>
                  <a:lnTo>
                    <a:pt x="5702" y="406"/>
                  </a:lnTo>
                  <a:lnTo>
                    <a:pt x="5626" y="647"/>
                  </a:lnTo>
                  <a:lnTo>
                    <a:pt x="5626" y="5969"/>
                  </a:lnTo>
                  <a:lnTo>
                    <a:pt x="2260" y="1016"/>
                  </a:lnTo>
                  <a:lnTo>
                    <a:pt x="1816" y="355"/>
                  </a:lnTo>
                  <a:lnTo>
                    <a:pt x="1549" y="114"/>
                  </a:lnTo>
                  <a:lnTo>
                    <a:pt x="1320" y="25"/>
                  </a:lnTo>
                  <a:lnTo>
                    <a:pt x="1193" y="0"/>
                  </a:lnTo>
                  <a:lnTo>
                    <a:pt x="825" y="0"/>
                  </a:lnTo>
                  <a:lnTo>
                    <a:pt x="0" y="952"/>
                  </a:lnTo>
                  <a:lnTo>
                    <a:pt x="0" y="8026"/>
                  </a:lnTo>
                  <a:lnTo>
                    <a:pt x="76" y="8267"/>
                  </a:lnTo>
                  <a:lnTo>
                    <a:pt x="381" y="8610"/>
                  </a:lnTo>
                  <a:lnTo>
                    <a:pt x="571" y="8686"/>
                  </a:lnTo>
                  <a:lnTo>
                    <a:pt x="1066" y="8686"/>
                  </a:lnTo>
                  <a:lnTo>
                    <a:pt x="1257" y="8610"/>
                  </a:lnTo>
                  <a:lnTo>
                    <a:pt x="1562" y="8280"/>
                  </a:lnTo>
                  <a:lnTo>
                    <a:pt x="1638" y="8039"/>
                  </a:lnTo>
                  <a:lnTo>
                    <a:pt x="1638" y="2794"/>
                  </a:lnTo>
                  <a:lnTo>
                    <a:pt x="4927" y="7683"/>
                  </a:lnTo>
                  <a:lnTo>
                    <a:pt x="5295" y="8204"/>
                  </a:lnTo>
                  <a:lnTo>
                    <a:pt x="5511" y="8420"/>
                  </a:lnTo>
                  <a:lnTo>
                    <a:pt x="5740" y="8585"/>
                  </a:lnTo>
                  <a:lnTo>
                    <a:pt x="6134" y="8686"/>
                  </a:lnTo>
                  <a:lnTo>
                    <a:pt x="6921" y="8686"/>
                  </a:lnTo>
                  <a:lnTo>
                    <a:pt x="7239" y="8318"/>
                  </a:lnTo>
                  <a:lnTo>
                    <a:pt x="7239" y="647"/>
                  </a:lnTo>
                  <a:close/>
                </a:path>
                <a:path w="10159" h="10160">
                  <a:moveTo>
                    <a:pt x="9575" y="7835"/>
                  </a:moveTo>
                  <a:lnTo>
                    <a:pt x="9486" y="7696"/>
                  </a:lnTo>
                  <a:lnTo>
                    <a:pt x="9334" y="7670"/>
                  </a:lnTo>
                  <a:lnTo>
                    <a:pt x="9169" y="7848"/>
                  </a:lnTo>
                  <a:lnTo>
                    <a:pt x="8661" y="8242"/>
                  </a:lnTo>
                  <a:lnTo>
                    <a:pt x="8458" y="8356"/>
                  </a:lnTo>
                  <a:lnTo>
                    <a:pt x="8445" y="8496"/>
                  </a:lnTo>
                  <a:lnTo>
                    <a:pt x="8559" y="8623"/>
                  </a:lnTo>
                  <a:lnTo>
                    <a:pt x="8699" y="8623"/>
                  </a:lnTo>
                  <a:lnTo>
                    <a:pt x="8877" y="8521"/>
                  </a:lnTo>
                  <a:lnTo>
                    <a:pt x="9144" y="8318"/>
                  </a:lnTo>
                  <a:lnTo>
                    <a:pt x="9144" y="9715"/>
                  </a:lnTo>
                  <a:lnTo>
                    <a:pt x="9156" y="9855"/>
                  </a:lnTo>
                  <a:lnTo>
                    <a:pt x="9296" y="9969"/>
                  </a:lnTo>
                  <a:lnTo>
                    <a:pt x="9499" y="9969"/>
                  </a:lnTo>
                  <a:lnTo>
                    <a:pt x="9575" y="783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7" name="object 88">
              <a:extLst>
                <a:ext uri="{FF2B5EF4-FFF2-40B4-BE49-F238E27FC236}">
                  <a16:creationId xmlns:a16="http://schemas.microsoft.com/office/drawing/2014/main" id="{AB33B61B-6337-13B9-AF28-8BD978167A72}"/>
                </a:ext>
              </a:extLst>
            </p:cNvPr>
            <p:cNvSpPr/>
            <p:nvPr/>
          </p:nvSpPr>
          <p:spPr>
            <a:xfrm>
              <a:off x="10995619" y="4451757"/>
              <a:ext cx="20955" cy="20320"/>
            </a:xfrm>
            <a:custGeom>
              <a:avLst/>
              <a:gdLst/>
              <a:ahLst/>
              <a:cxnLst/>
              <a:rect l="l" t="t" r="r" b="b"/>
              <a:pathLst>
                <a:path w="20954" h="20320">
                  <a:moveTo>
                    <a:pt x="18796" y="0"/>
                  </a:moveTo>
                  <a:lnTo>
                    <a:pt x="1803" y="0"/>
                  </a:lnTo>
                  <a:lnTo>
                    <a:pt x="0" y="1765"/>
                  </a:lnTo>
                  <a:lnTo>
                    <a:pt x="0" y="18300"/>
                  </a:lnTo>
                  <a:lnTo>
                    <a:pt x="1803" y="20053"/>
                  </a:lnTo>
                  <a:lnTo>
                    <a:pt x="4013" y="20053"/>
                  </a:lnTo>
                  <a:lnTo>
                    <a:pt x="18796" y="20053"/>
                  </a:lnTo>
                  <a:lnTo>
                    <a:pt x="20599" y="18300"/>
                  </a:lnTo>
                  <a:lnTo>
                    <a:pt x="20599" y="1765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8" name="object 89">
              <a:extLst>
                <a:ext uri="{FF2B5EF4-FFF2-40B4-BE49-F238E27FC236}">
                  <a16:creationId xmlns:a16="http://schemas.microsoft.com/office/drawing/2014/main" id="{59CA5DD6-E020-976B-2680-54EB4EB6AC81}"/>
                </a:ext>
              </a:extLst>
            </p:cNvPr>
            <p:cNvSpPr/>
            <p:nvPr/>
          </p:nvSpPr>
          <p:spPr>
            <a:xfrm>
              <a:off x="10998679" y="4452821"/>
              <a:ext cx="16510" cy="15875"/>
            </a:xfrm>
            <a:custGeom>
              <a:avLst/>
              <a:gdLst/>
              <a:ahLst/>
              <a:cxnLst/>
              <a:rect l="l" t="t" r="r" b="b"/>
              <a:pathLst>
                <a:path w="16509" h="15875">
                  <a:moveTo>
                    <a:pt x="15303" y="0"/>
                  </a:moveTo>
                  <a:lnTo>
                    <a:pt x="787" y="0"/>
                  </a:lnTo>
                  <a:lnTo>
                    <a:pt x="0" y="774"/>
                  </a:lnTo>
                  <a:lnTo>
                    <a:pt x="0" y="14897"/>
                  </a:lnTo>
                  <a:lnTo>
                    <a:pt x="787" y="15659"/>
                  </a:lnTo>
                  <a:lnTo>
                    <a:pt x="14325" y="15659"/>
                  </a:lnTo>
                  <a:lnTo>
                    <a:pt x="15303" y="15659"/>
                  </a:lnTo>
                  <a:lnTo>
                    <a:pt x="16090" y="14897"/>
                  </a:lnTo>
                  <a:lnTo>
                    <a:pt x="16090" y="774"/>
                  </a:lnTo>
                  <a:lnTo>
                    <a:pt x="1530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9" name="object 90">
              <a:extLst>
                <a:ext uri="{FF2B5EF4-FFF2-40B4-BE49-F238E27FC236}">
                  <a16:creationId xmlns:a16="http://schemas.microsoft.com/office/drawing/2014/main" id="{425C3FEE-9D2B-DCD1-9EE4-B659215A57B2}"/>
                </a:ext>
              </a:extLst>
            </p:cNvPr>
            <p:cNvSpPr/>
            <p:nvPr/>
          </p:nvSpPr>
          <p:spPr>
            <a:xfrm>
              <a:off x="11004207" y="4456493"/>
              <a:ext cx="8890" cy="9525"/>
            </a:xfrm>
            <a:custGeom>
              <a:avLst/>
              <a:gdLst/>
              <a:ahLst/>
              <a:cxnLst/>
              <a:rect l="l" t="t" r="r" b="b"/>
              <a:pathLst>
                <a:path w="8890" h="9525">
                  <a:moveTo>
                    <a:pt x="1663" y="4737"/>
                  </a:moveTo>
                  <a:lnTo>
                    <a:pt x="0" y="4737"/>
                  </a:lnTo>
                  <a:lnTo>
                    <a:pt x="0" y="7708"/>
                  </a:lnTo>
                  <a:lnTo>
                    <a:pt x="317" y="8064"/>
                  </a:lnTo>
                  <a:lnTo>
                    <a:pt x="1257" y="8064"/>
                  </a:lnTo>
                  <a:lnTo>
                    <a:pt x="1587" y="7708"/>
                  </a:lnTo>
                  <a:lnTo>
                    <a:pt x="1663" y="4737"/>
                  </a:lnTo>
                  <a:close/>
                </a:path>
                <a:path w="8890" h="9525">
                  <a:moveTo>
                    <a:pt x="6451" y="3098"/>
                  </a:moveTo>
                  <a:lnTo>
                    <a:pt x="6438" y="1358"/>
                  </a:lnTo>
                  <a:lnTo>
                    <a:pt x="6286" y="1003"/>
                  </a:lnTo>
                  <a:lnTo>
                    <a:pt x="6172" y="711"/>
                  </a:lnTo>
                  <a:lnTo>
                    <a:pt x="5969" y="444"/>
                  </a:lnTo>
                  <a:lnTo>
                    <a:pt x="5461" y="0"/>
                  </a:lnTo>
                  <a:lnTo>
                    <a:pt x="4660" y="0"/>
                  </a:lnTo>
                  <a:lnTo>
                    <a:pt x="4660" y="2717"/>
                  </a:lnTo>
                  <a:lnTo>
                    <a:pt x="4368" y="3098"/>
                  </a:lnTo>
                  <a:lnTo>
                    <a:pt x="1663" y="3098"/>
                  </a:lnTo>
                  <a:lnTo>
                    <a:pt x="1663" y="1003"/>
                  </a:lnTo>
                  <a:lnTo>
                    <a:pt x="4140" y="1003"/>
                  </a:lnTo>
                  <a:lnTo>
                    <a:pt x="4622" y="1485"/>
                  </a:lnTo>
                  <a:lnTo>
                    <a:pt x="4660" y="2717"/>
                  </a:lnTo>
                  <a:lnTo>
                    <a:pt x="4660" y="0"/>
                  </a:lnTo>
                  <a:lnTo>
                    <a:pt x="0" y="0"/>
                  </a:lnTo>
                  <a:lnTo>
                    <a:pt x="0" y="4508"/>
                  </a:lnTo>
                  <a:lnTo>
                    <a:pt x="5143" y="4508"/>
                  </a:lnTo>
                  <a:lnTo>
                    <a:pt x="6235" y="3619"/>
                  </a:lnTo>
                  <a:lnTo>
                    <a:pt x="6311" y="3441"/>
                  </a:lnTo>
                  <a:lnTo>
                    <a:pt x="6451" y="3098"/>
                  </a:lnTo>
                  <a:close/>
                </a:path>
                <a:path w="8890" h="9525">
                  <a:moveTo>
                    <a:pt x="8737" y="8623"/>
                  </a:moveTo>
                  <a:lnTo>
                    <a:pt x="8686" y="8483"/>
                  </a:lnTo>
                  <a:lnTo>
                    <a:pt x="8623" y="8356"/>
                  </a:lnTo>
                  <a:lnTo>
                    <a:pt x="8356" y="8153"/>
                  </a:lnTo>
                  <a:lnTo>
                    <a:pt x="8559" y="7950"/>
                  </a:lnTo>
                  <a:lnTo>
                    <a:pt x="8623" y="7785"/>
                  </a:lnTo>
                  <a:lnTo>
                    <a:pt x="8623" y="7607"/>
                  </a:lnTo>
                  <a:lnTo>
                    <a:pt x="8039" y="7124"/>
                  </a:lnTo>
                  <a:lnTo>
                    <a:pt x="7823" y="7124"/>
                  </a:lnTo>
                  <a:lnTo>
                    <a:pt x="7620" y="7175"/>
                  </a:lnTo>
                  <a:lnTo>
                    <a:pt x="7454" y="7251"/>
                  </a:lnTo>
                  <a:lnTo>
                    <a:pt x="7315" y="7353"/>
                  </a:lnTo>
                  <a:lnTo>
                    <a:pt x="7213" y="7531"/>
                  </a:lnTo>
                  <a:lnTo>
                    <a:pt x="7188" y="7696"/>
                  </a:lnTo>
                  <a:lnTo>
                    <a:pt x="7315" y="7823"/>
                  </a:lnTo>
                  <a:lnTo>
                    <a:pt x="7505" y="7772"/>
                  </a:lnTo>
                  <a:lnTo>
                    <a:pt x="7569" y="7632"/>
                  </a:lnTo>
                  <a:lnTo>
                    <a:pt x="7658" y="7493"/>
                  </a:lnTo>
                  <a:lnTo>
                    <a:pt x="7835" y="7416"/>
                  </a:lnTo>
                  <a:lnTo>
                    <a:pt x="7988" y="7416"/>
                  </a:lnTo>
                  <a:lnTo>
                    <a:pt x="8115" y="7505"/>
                  </a:lnTo>
                  <a:lnTo>
                    <a:pt x="8204" y="7632"/>
                  </a:lnTo>
                  <a:lnTo>
                    <a:pt x="8204" y="7810"/>
                  </a:lnTo>
                  <a:lnTo>
                    <a:pt x="8102" y="7950"/>
                  </a:lnTo>
                  <a:lnTo>
                    <a:pt x="7950" y="8026"/>
                  </a:lnTo>
                  <a:lnTo>
                    <a:pt x="7785" y="8026"/>
                  </a:lnTo>
                  <a:lnTo>
                    <a:pt x="7658" y="8039"/>
                  </a:lnTo>
                  <a:lnTo>
                    <a:pt x="7556" y="8242"/>
                  </a:lnTo>
                  <a:lnTo>
                    <a:pt x="7683" y="8343"/>
                  </a:lnTo>
                  <a:lnTo>
                    <a:pt x="7861" y="8343"/>
                  </a:lnTo>
                  <a:lnTo>
                    <a:pt x="8039" y="8331"/>
                  </a:lnTo>
                  <a:lnTo>
                    <a:pt x="8204" y="8432"/>
                  </a:lnTo>
                  <a:lnTo>
                    <a:pt x="8305" y="8597"/>
                  </a:lnTo>
                  <a:lnTo>
                    <a:pt x="8305" y="8801"/>
                  </a:lnTo>
                  <a:lnTo>
                    <a:pt x="8242" y="8928"/>
                  </a:lnTo>
                  <a:lnTo>
                    <a:pt x="8089" y="9067"/>
                  </a:lnTo>
                  <a:lnTo>
                    <a:pt x="7797" y="9118"/>
                  </a:lnTo>
                  <a:lnTo>
                    <a:pt x="7467" y="8699"/>
                  </a:lnTo>
                  <a:lnTo>
                    <a:pt x="7277" y="8610"/>
                  </a:lnTo>
                  <a:lnTo>
                    <a:pt x="7137" y="8699"/>
                  </a:lnTo>
                  <a:lnTo>
                    <a:pt x="7124" y="8851"/>
                  </a:lnTo>
                  <a:lnTo>
                    <a:pt x="7175" y="8978"/>
                  </a:lnTo>
                  <a:lnTo>
                    <a:pt x="7251" y="9118"/>
                  </a:lnTo>
                  <a:lnTo>
                    <a:pt x="7378" y="9258"/>
                  </a:lnTo>
                  <a:lnTo>
                    <a:pt x="7569" y="9359"/>
                  </a:lnTo>
                  <a:lnTo>
                    <a:pt x="7772" y="9423"/>
                  </a:lnTo>
                  <a:lnTo>
                    <a:pt x="8026" y="9423"/>
                  </a:lnTo>
                  <a:lnTo>
                    <a:pt x="8343" y="9321"/>
                  </a:lnTo>
                  <a:lnTo>
                    <a:pt x="8509" y="9194"/>
                  </a:lnTo>
                  <a:lnTo>
                    <a:pt x="8636" y="9055"/>
                  </a:lnTo>
                  <a:lnTo>
                    <a:pt x="8712" y="8877"/>
                  </a:lnTo>
                  <a:lnTo>
                    <a:pt x="8737" y="862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00" name="object 91">
            <a:extLst>
              <a:ext uri="{FF2B5EF4-FFF2-40B4-BE49-F238E27FC236}">
                <a16:creationId xmlns:a16="http://schemas.microsoft.com/office/drawing/2014/main" id="{28325B56-1A13-B075-7CF5-97E1B0983F35}"/>
              </a:ext>
            </a:extLst>
          </p:cNvPr>
          <p:cNvSpPr txBox="1"/>
          <p:nvPr/>
        </p:nvSpPr>
        <p:spPr>
          <a:xfrm>
            <a:off x="11043930" y="4454886"/>
            <a:ext cx="34290" cy="32701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100">
              <a:latin typeface="Grammarsaurus" pitchFamily="2" charset="0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0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with</a:t>
            </a:r>
            <a:endParaRPr sz="100">
              <a:latin typeface="Grammarsaurus" pitchFamily="2" charset="0"/>
              <a:cs typeface="Arial"/>
            </a:endParaRPr>
          </a:p>
        </p:txBody>
      </p:sp>
      <p:grpSp>
        <p:nvGrpSpPr>
          <p:cNvPr id="201" name="object 92">
            <a:extLst>
              <a:ext uri="{FF2B5EF4-FFF2-40B4-BE49-F238E27FC236}">
                <a16:creationId xmlns:a16="http://schemas.microsoft.com/office/drawing/2014/main" id="{DD56BD46-D5B1-7CD9-34B2-636D98FE1CBB}"/>
              </a:ext>
            </a:extLst>
          </p:cNvPr>
          <p:cNvGrpSpPr/>
          <p:nvPr/>
        </p:nvGrpSpPr>
        <p:grpSpPr>
          <a:xfrm>
            <a:off x="9349850" y="1770220"/>
            <a:ext cx="1774189" cy="2766695"/>
            <a:chOff x="9349850" y="1770220"/>
            <a:chExt cx="1774189" cy="2766695"/>
          </a:xfrm>
        </p:grpSpPr>
        <p:sp>
          <p:nvSpPr>
            <p:cNvPr id="202" name="object 93">
              <a:extLst>
                <a:ext uri="{FF2B5EF4-FFF2-40B4-BE49-F238E27FC236}">
                  <a16:creationId xmlns:a16="http://schemas.microsoft.com/office/drawing/2014/main" id="{D876070A-A98D-CE62-30F9-08A33AF51841}"/>
                </a:ext>
              </a:extLst>
            </p:cNvPr>
            <p:cNvSpPr/>
            <p:nvPr/>
          </p:nvSpPr>
          <p:spPr>
            <a:xfrm>
              <a:off x="10980686" y="4490059"/>
              <a:ext cx="139065" cy="46355"/>
            </a:xfrm>
            <a:custGeom>
              <a:avLst/>
              <a:gdLst/>
              <a:ahLst/>
              <a:cxnLst/>
              <a:rect l="l" t="t" r="r" b="b"/>
              <a:pathLst>
                <a:path w="139065" h="46354">
                  <a:moveTo>
                    <a:pt x="10909" y="16941"/>
                  </a:moveTo>
                  <a:lnTo>
                    <a:pt x="10668" y="16941"/>
                  </a:lnTo>
                  <a:lnTo>
                    <a:pt x="10515" y="18084"/>
                  </a:lnTo>
                  <a:lnTo>
                    <a:pt x="10909" y="16941"/>
                  </a:lnTo>
                  <a:close/>
                </a:path>
                <a:path w="139065" h="46354">
                  <a:moveTo>
                    <a:pt x="11696" y="15722"/>
                  </a:moveTo>
                  <a:lnTo>
                    <a:pt x="11328" y="15722"/>
                  </a:lnTo>
                  <a:lnTo>
                    <a:pt x="11087" y="16421"/>
                  </a:lnTo>
                  <a:lnTo>
                    <a:pt x="11455" y="15963"/>
                  </a:lnTo>
                  <a:lnTo>
                    <a:pt x="11696" y="15722"/>
                  </a:lnTo>
                  <a:close/>
                </a:path>
                <a:path w="139065" h="46354">
                  <a:moveTo>
                    <a:pt x="17487" y="825"/>
                  </a:moveTo>
                  <a:lnTo>
                    <a:pt x="15252" y="520"/>
                  </a:lnTo>
                  <a:lnTo>
                    <a:pt x="14998" y="1943"/>
                  </a:lnTo>
                  <a:lnTo>
                    <a:pt x="12611" y="4978"/>
                  </a:lnTo>
                  <a:lnTo>
                    <a:pt x="10134" y="7797"/>
                  </a:lnTo>
                  <a:lnTo>
                    <a:pt x="7620" y="11023"/>
                  </a:lnTo>
                  <a:lnTo>
                    <a:pt x="2273" y="13106"/>
                  </a:lnTo>
                  <a:lnTo>
                    <a:pt x="266" y="14376"/>
                  </a:lnTo>
                  <a:lnTo>
                    <a:pt x="0" y="16421"/>
                  </a:lnTo>
                  <a:lnTo>
                    <a:pt x="495" y="14427"/>
                  </a:lnTo>
                  <a:lnTo>
                    <a:pt x="2438" y="13474"/>
                  </a:lnTo>
                  <a:lnTo>
                    <a:pt x="8102" y="11849"/>
                  </a:lnTo>
                  <a:lnTo>
                    <a:pt x="11010" y="8788"/>
                  </a:lnTo>
                  <a:lnTo>
                    <a:pt x="12090" y="7772"/>
                  </a:lnTo>
                  <a:lnTo>
                    <a:pt x="14935" y="10121"/>
                  </a:lnTo>
                  <a:lnTo>
                    <a:pt x="15303" y="12585"/>
                  </a:lnTo>
                  <a:lnTo>
                    <a:pt x="12242" y="15163"/>
                  </a:lnTo>
                  <a:lnTo>
                    <a:pt x="11760" y="15659"/>
                  </a:lnTo>
                  <a:lnTo>
                    <a:pt x="13919" y="15290"/>
                  </a:lnTo>
                  <a:lnTo>
                    <a:pt x="15214" y="13169"/>
                  </a:lnTo>
                  <a:lnTo>
                    <a:pt x="16725" y="10871"/>
                  </a:lnTo>
                  <a:lnTo>
                    <a:pt x="15138" y="7899"/>
                  </a:lnTo>
                  <a:lnTo>
                    <a:pt x="13728" y="6248"/>
                  </a:lnTo>
                  <a:lnTo>
                    <a:pt x="13868" y="6108"/>
                  </a:lnTo>
                  <a:lnTo>
                    <a:pt x="15367" y="4445"/>
                  </a:lnTo>
                  <a:lnTo>
                    <a:pt x="16802" y="3225"/>
                  </a:lnTo>
                  <a:lnTo>
                    <a:pt x="17487" y="825"/>
                  </a:lnTo>
                  <a:close/>
                </a:path>
                <a:path w="139065" h="46354">
                  <a:moveTo>
                    <a:pt x="21564" y="28181"/>
                  </a:moveTo>
                  <a:lnTo>
                    <a:pt x="19875" y="31178"/>
                  </a:lnTo>
                  <a:lnTo>
                    <a:pt x="19062" y="32537"/>
                  </a:lnTo>
                  <a:lnTo>
                    <a:pt x="17310" y="33705"/>
                  </a:lnTo>
                  <a:lnTo>
                    <a:pt x="15659" y="33007"/>
                  </a:lnTo>
                  <a:lnTo>
                    <a:pt x="17195" y="33782"/>
                  </a:lnTo>
                  <a:lnTo>
                    <a:pt x="17551" y="33807"/>
                  </a:lnTo>
                  <a:lnTo>
                    <a:pt x="17322" y="33718"/>
                  </a:lnTo>
                  <a:lnTo>
                    <a:pt x="18694" y="33007"/>
                  </a:lnTo>
                  <a:lnTo>
                    <a:pt x="19177" y="32727"/>
                  </a:lnTo>
                  <a:lnTo>
                    <a:pt x="21107" y="29895"/>
                  </a:lnTo>
                  <a:lnTo>
                    <a:pt x="21564" y="28181"/>
                  </a:lnTo>
                  <a:close/>
                </a:path>
                <a:path w="139065" h="46354">
                  <a:moveTo>
                    <a:pt x="22466" y="26568"/>
                  </a:moveTo>
                  <a:lnTo>
                    <a:pt x="21818" y="25031"/>
                  </a:lnTo>
                  <a:lnTo>
                    <a:pt x="21729" y="26568"/>
                  </a:lnTo>
                  <a:lnTo>
                    <a:pt x="21564" y="28181"/>
                  </a:lnTo>
                  <a:lnTo>
                    <a:pt x="22466" y="26568"/>
                  </a:lnTo>
                  <a:close/>
                </a:path>
                <a:path w="139065" h="46354">
                  <a:moveTo>
                    <a:pt x="30937" y="23202"/>
                  </a:moveTo>
                  <a:lnTo>
                    <a:pt x="27292" y="18961"/>
                  </a:lnTo>
                  <a:lnTo>
                    <a:pt x="22733" y="17310"/>
                  </a:lnTo>
                  <a:lnTo>
                    <a:pt x="22072" y="19075"/>
                  </a:lnTo>
                  <a:lnTo>
                    <a:pt x="22123" y="16243"/>
                  </a:lnTo>
                  <a:lnTo>
                    <a:pt x="20180" y="21145"/>
                  </a:lnTo>
                  <a:lnTo>
                    <a:pt x="20256" y="21348"/>
                  </a:lnTo>
                  <a:lnTo>
                    <a:pt x="18275" y="21082"/>
                  </a:lnTo>
                  <a:lnTo>
                    <a:pt x="15189" y="23177"/>
                  </a:lnTo>
                  <a:lnTo>
                    <a:pt x="13766" y="25768"/>
                  </a:lnTo>
                  <a:lnTo>
                    <a:pt x="15811" y="23583"/>
                  </a:lnTo>
                  <a:lnTo>
                    <a:pt x="18986" y="22745"/>
                  </a:lnTo>
                  <a:lnTo>
                    <a:pt x="21259" y="23723"/>
                  </a:lnTo>
                  <a:lnTo>
                    <a:pt x="21818" y="25031"/>
                  </a:lnTo>
                  <a:lnTo>
                    <a:pt x="22047" y="21412"/>
                  </a:lnTo>
                  <a:lnTo>
                    <a:pt x="22072" y="19469"/>
                  </a:lnTo>
                  <a:lnTo>
                    <a:pt x="26098" y="20358"/>
                  </a:lnTo>
                  <a:lnTo>
                    <a:pt x="29514" y="23228"/>
                  </a:lnTo>
                  <a:lnTo>
                    <a:pt x="27482" y="27787"/>
                  </a:lnTo>
                  <a:lnTo>
                    <a:pt x="27012" y="29197"/>
                  </a:lnTo>
                  <a:lnTo>
                    <a:pt x="27597" y="31064"/>
                  </a:lnTo>
                  <a:lnTo>
                    <a:pt x="29032" y="31508"/>
                  </a:lnTo>
                  <a:lnTo>
                    <a:pt x="27698" y="30848"/>
                  </a:lnTo>
                  <a:lnTo>
                    <a:pt x="27457" y="29146"/>
                  </a:lnTo>
                  <a:lnTo>
                    <a:pt x="28016" y="27952"/>
                  </a:lnTo>
                  <a:lnTo>
                    <a:pt x="30937" y="23202"/>
                  </a:lnTo>
                  <a:close/>
                </a:path>
                <a:path w="139065" h="46354">
                  <a:moveTo>
                    <a:pt x="36156" y="7175"/>
                  </a:moveTo>
                  <a:lnTo>
                    <a:pt x="35191" y="876"/>
                  </a:lnTo>
                  <a:lnTo>
                    <a:pt x="35115" y="381"/>
                  </a:lnTo>
                  <a:lnTo>
                    <a:pt x="32905" y="876"/>
                  </a:lnTo>
                  <a:lnTo>
                    <a:pt x="33248" y="2159"/>
                  </a:lnTo>
                  <a:lnTo>
                    <a:pt x="32905" y="3657"/>
                  </a:lnTo>
                  <a:lnTo>
                    <a:pt x="30467" y="7772"/>
                  </a:lnTo>
                  <a:lnTo>
                    <a:pt x="26492" y="9029"/>
                  </a:lnTo>
                  <a:lnTo>
                    <a:pt x="26758" y="9029"/>
                  </a:lnTo>
                  <a:lnTo>
                    <a:pt x="24752" y="11569"/>
                  </a:lnTo>
                  <a:lnTo>
                    <a:pt x="23596" y="12941"/>
                  </a:lnTo>
                  <a:lnTo>
                    <a:pt x="23114" y="13843"/>
                  </a:lnTo>
                  <a:lnTo>
                    <a:pt x="20320" y="13716"/>
                  </a:lnTo>
                  <a:lnTo>
                    <a:pt x="17678" y="14782"/>
                  </a:lnTo>
                  <a:lnTo>
                    <a:pt x="15900" y="16522"/>
                  </a:lnTo>
                  <a:lnTo>
                    <a:pt x="18122" y="15392"/>
                  </a:lnTo>
                  <a:lnTo>
                    <a:pt x="20662" y="15303"/>
                  </a:lnTo>
                  <a:lnTo>
                    <a:pt x="22263" y="15913"/>
                  </a:lnTo>
                  <a:lnTo>
                    <a:pt x="22148" y="16243"/>
                  </a:lnTo>
                  <a:lnTo>
                    <a:pt x="22415" y="15963"/>
                  </a:lnTo>
                  <a:lnTo>
                    <a:pt x="22707" y="16065"/>
                  </a:lnTo>
                  <a:lnTo>
                    <a:pt x="22783" y="15582"/>
                  </a:lnTo>
                  <a:lnTo>
                    <a:pt x="25806" y="12509"/>
                  </a:lnTo>
                  <a:lnTo>
                    <a:pt x="29464" y="9029"/>
                  </a:lnTo>
                  <a:lnTo>
                    <a:pt x="36156" y="7175"/>
                  </a:lnTo>
                  <a:close/>
                </a:path>
                <a:path w="139065" h="46354">
                  <a:moveTo>
                    <a:pt x="45389" y="40601"/>
                  </a:moveTo>
                  <a:lnTo>
                    <a:pt x="44069" y="40005"/>
                  </a:lnTo>
                  <a:lnTo>
                    <a:pt x="44551" y="40601"/>
                  </a:lnTo>
                  <a:lnTo>
                    <a:pt x="45389" y="40601"/>
                  </a:lnTo>
                  <a:close/>
                </a:path>
                <a:path w="139065" h="46354">
                  <a:moveTo>
                    <a:pt x="46583" y="18186"/>
                  </a:moveTo>
                  <a:lnTo>
                    <a:pt x="42519" y="13284"/>
                  </a:lnTo>
                  <a:lnTo>
                    <a:pt x="40271" y="10375"/>
                  </a:lnTo>
                  <a:lnTo>
                    <a:pt x="40208" y="7277"/>
                  </a:lnTo>
                  <a:lnTo>
                    <a:pt x="42087" y="0"/>
                  </a:lnTo>
                  <a:lnTo>
                    <a:pt x="39827" y="88"/>
                  </a:lnTo>
                  <a:lnTo>
                    <a:pt x="38303" y="7277"/>
                  </a:lnTo>
                  <a:lnTo>
                    <a:pt x="37947" y="7277"/>
                  </a:lnTo>
                  <a:lnTo>
                    <a:pt x="38011" y="7962"/>
                  </a:lnTo>
                  <a:lnTo>
                    <a:pt x="34772" y="14693"/>
                  </a:lnTo>
                  <a:lnTo>
                    <a:pt x="32550" y="21920"/>
                  </a:lnTo>
                  <a:lnTo>
                    <a:pt x="34912" y="29108"/>
                  </a:lnTo>
                  <a:lnTo>
                    <a:pt x="33172" y="21628"/>
                  </a:lnTo>
                  <a:lnTo>
                    <a:pt x="36042" y="14554"/>
                  </a:lnTo>
                  <a:lnTo>
                    <a:pt x="38290" y="10655"/>
                  </a:lnTo>
                  <a:lnTo>
                    <a:pt x="38785" y="15367"/>
                  </a:lnTo>
                  <a:lnTo>
                    <a:pt x="46583" y="18186"/>
                  </a:lnTo>
                  <a:close/>
                </a:path>
                <a:path w="139065" h="46354">
                  <a:moveTo>
                    <a:pt x="47726" y="19545"/>
                  </a:moveTo>
                  <a:lnTo>
                    <a:pt x="47548" y="18783"/>
                  </a:lnTo>
                  <a:lnTo>
                    <a:pt x="47485" y="18516"/>
                  </a:lnTo>
                  <a:lnTo>
                    <a:pt x="46583" y="18186"/>
                  </a:lnTo>
                  <a:lnTo>
                    <a:pt x="47066" y="18783"/>
                  </a:lnTo>
                  <a:lnTo>
                    <a:pt x="47726" y="19545"/>
                  </a:lnTo>
                  <a:close/>
                </a:path>
                <a:path w="139065" h="46354">
                  <a:moveTo>
                    <a:pt x="51409" y="32131"/>
                  </a:moveTo>
                  <a:lnTo>
                    <a:pt x="50342" y="25628"/>
                  </a:lnTo>
                  <a:lnTo>
                    <a:pt x="49682" y="21780"/>
                  </a:lnTo>
                  <a:lnTo>
                    <a:pt x="47726" y="19545"/>
                  </a:lnTo>
                  <a:lnTo>
                    <a:pt x="48564" y="23088"/>
                  </a:lnTo>
                  <a:lnTo>
                    <a:pt x="44958" y="23850"/>
                  </a:lnTo>
                  <a:lnTo>
                    <a:pt x="41173" y="26035"/>
                  </a:lnTo>
                  <a:lnTo>
                    <a:pt x="39522" y="27978"/>
                  </a:lnTo>
                  <a:lnTo>
                    <a:pt x="39306" y="30213"/>
                  </a:lnTo>
                  <a:lnTo>
                    <a:pt x="39065" y="32334"/>
                  </a:lnTo>
                  <a:lnTo>
                    <a:pt x="39382" y="34302"/>
                  </a:lnTo>
                  <a:lnTo>
                    <a:pt x="38188" y="35915"/>
                  </a:lnTo>
                  <a:lnTo>
                    <a:pt x="37122" y="37515"/>
                  </a:lnTo>
                  <a:lnTo>
                    <a:pt x="35204" y="38620"/>
                  </a:lnTo>
                  <a:lnTo>
                    <a:pt x="33172" y="38569"/>
                  </a:lnTo>
                  <a:lnTo>
                    <a:pt x="35191" y="38811"/>
                  </a:lnTo>
                  <a:lnTo>
                    <a:pt x="37312" y="37896"/>
                  </a:lnTo>
                  <a:lnTo>
                    <a:pt x="38646" y="36258"/>
                  </a:lnTo>
                  <a:lnTo>
                    <a:pt x="40132" y="34607"/>
                  </a:lnTo>
                  <a:lnTo>
                    <a:pt x="40106" y="34048"/>
                  </a:lnTo>
                  <a:lnTo>
                    <a:pt x="42494" y="33794"/>
                  </a:lnTo>
                  <a:lnTo>
                    <a:pt x="42837" y="35966"/>
                  </a:lnTo>
                  <a:lnTo>
                    <a:pt x="42913" y="36449"/>
                  </a:lnTo>
                  <a:lnTo>
                    <a:pt x="43472" y="38760"/>
                  </a:lnTo>
                  <a:lnTo>
                    <a:pt x="43649" y="39255"/>
                  </a:lnTo>
                  <a:lnTo>
                    <a:pt x="44094" y="37680"/>
                  </a:lnTo>
                  <a:lnTo>
                    <a:pt x="43967" y="36449"/>
                  </a:lnTo>
                  <a:lnTo>
                    <a:pt x="43776" y="34086"/>
                  </a:lnTo>
                  <a:lnTo>
                    <a:pt x="43776" y="33921"/>
                  </a:lnTo>
                  <a:lnTo>
                    <a:pt x="43649" y="33794"/>
                  </a:lnTo>
                  <a:lnTo>
                    <a:pt x="41986" y="32004"/>
                  </a:lnTo>
                  <a:lnTo>
                    <a:pt x="40068" y="32004"/>
                  </a:lnTo>
                  <a:lnTo>
                    <a:pt x="41351" y="26403"/>
                  </a:lnTo>
                  <a:lnTo>
                    <a:pt x="45808" y="25577"/>
                  </a:lnTo>
                  <a:lnTo>
                    <a:pt x="49085" y="25247"/>
                  </a:lnTo>
                  <a:lnTo>
                    <a:pt x="50431" y="30886"/>
                  </a:lnTo>
                  <a:lnTo>
                    <a:pt x="48399" y="37134"/>
                  </a:lnTo>
                  <a:lnTo>
                    <a:pt x="49174" y="38227"/>
                  </a:lnTo>
                  <a:lnTo>
                    <a:pt x="51409" y="32131"/>
                  </a:lnTo>
                  <a:close/>
                </a:path>
                <a:path w="139065" h="46354">
                  <a:moveTo>
                    <a:pt x="53682" y="43942"/>
                  </a:moveTo>
                  <a:lnTo>
                    <a:pt x="52755" y="43268"/>
                  </a:lnTo>
                  <a:lnTo>
                    <a:pt x="49174" y="38227"/>
                  </a:lnTo>
                  <a:lnTo>
                    <a:pt x="47688" y="42291"/>
                  </a:lnTo>
                  <a:lnTo>
                    <a:pt x="53682" y="43942"/>
                  </a:lnTo>
                  <a:close/>
                </a:path>
                <a:path w="139065" h="46354">
                  <a:moveTo>
                    <a:pt x="54229" y="17780"/>
                  </a:moveTo>
                  <a:lnTo>
                    <a:pt x="53797" y="18224"/>
                  </a:lnTo>
                  <a:lnTo>
                    <a:pt x="54190" y="19227"/>
                  </a:lnTo>
                  <a:lnTo>
                    <a:pt x="54229" y="17780"/>
                  </a:lnTo>
                  <a:close/>
                </a:path>
                <a:path w="139065" h="46354">
                  <a:moveTo>
                    <a:pt x="55460" y="22428"/>
                  </a:moveTo>
                  <a:lnTo>
                    <a:pt x="54190" y="19227"/>
                  </a:lnTo>
                  <a:lnTo>
                    <a:pt x="54178" y="20104"/>
                  </a:lnTo>
                  <a:lnTo>
                    <a:pt x="55460" y="22428"/>
                  </a:lnTo>
                  <a:close/>
                </a:path>
                <a:path w="139065" h="46354">
                  <a:moveTo>
                    <a:pt x="56197" y="44640"/>
                  </a:moveTo>
                  <a:lnTo>
                    <a:pt x="53682" y="43942"/>
                  </a:lnTo>
                  <a:lnTo>
                    <a:pt x="54368" y="44450"/>
                  </a:lnTo>
                  <a:lnTo>
                    <a:pt x="56197" y="44640"/>
                  </a:lnTo>
                  <a:close/>
                </a:path>
                <a:path w="139065" h="46354">
                  <a:moveTo>
                    <a:pt x="59080" y="7747"/>
                  </a:moveTo>
                  <a:lnTo>
                    <a:pt x="56819" y="7747"/>
                  </a:lnTo>
                  <a:lnTo>
                    <a:pt x="57277" y="10502"/>
                  </a:lnTo>
                  <a:lnTo>
                    <a:pt x="56692" y="12293"/>
                  </a:lnTo>
                  <a:lnTo>
                    <a:pt x="55397" y="14744"/>
                  </a:lnTo>
                  <a:lnTo>
                    <a:pt x="54241" y="17119"/>
                  </a:lnTo>
                  <a:lnTo>
                    <a:pt x="54229" y="17780"/>
                  </a:lnTo>
                  <a:lnTo>
                    <a:pt x="56603" y="15290"/>
                  </a:lnTo>
                  <a:lnTo>
                    <a:pt x="58458" y="11811"/>
                  </a:lnTo>
                  <a:lnTo>
                    <a:pt x="58940" y="10502"/>
                  </a:lnTo>
                  <a:lnTo>
                    <a:pt x="59080" y="7747"/>
                  </a:lnTo>
                  <a:close/>
                </a:path>
                <a:path w="139065" h="46354">
                  <a:moveTo>
                    <a:pt x="97574" y="16814"/>
                  </a:moveTo>
                  <a:lnTo>
                    <a:pt x="97561" y="16154"/>
                  </a:lnTo>
                  <a:lnTo>
                    <a:pt x="96405" y="13766"/>
                  </a:lnTo>
                  <a:lnTo>
                    <a:pt x="95110" y="11328"/>
                  </a:lnTo>
                  <a:lnTo>
                    <a:pt x="94513" y="9537"/>
                  </a:lnTo>
                  <a:lnTo>
                    <a:pt x="94983" y="6781"/>
                  </a:lnTo>
                  <a:lnTo>
                    <a:pt x="92722" y="6781"/>
                  </a:lnTo>
                  <a:lnTo>
                    <a:pt x="92862" y="9537"/>
                  </a:lnTo>
                  <a:lnTo>
                    <a:pt x="93345" y="10845"/>
                  </a:lnTo>
                  <a:lnTo>
                    <a:pt x="95199" y="14325"/>
                  </a:lnTo>
                  <a:lnTo>
                    <a:pt x="97574" y="16814"/>
                  </a:lnTo>
                  <a:close/>
                </a:path>
                <a:path w="139065" h="46354">
                  <a:moveTo>
                    <a:pt x="97624" y="19138"/>
                  </a:moveTo>
                  <a:lnTo>
                    <a:pt x="97612" y="18275"/>
                  </a:lnTo>
                  <a:lnTo>
                    <a:pt x="96342" y="21463"/>
                  </a:lnTo>
                  <a:lnTo>
                    <a:pt x="97624" y="19138"/>
                  </a:lnTo>
                  <a:close/>
                </a:path>
                <a:path w="139065" h="46354">
                  <a:moveTo>
                    <a:pt x="98005" y="17259"/>
                  </a:moveTo>
                  <a:lnTo>
                    <a:pt x="97574" y="16814"/>
                  </a:lnTo>
                  <a:lnTo>
                    <a:pt x="97612" y="18275"/>
                  </a:lnTo>
                  <a:lnTo>
                    <a:pt x="98005" y="17259"/>
                  </a:lnTo>
                  <a:close/>
                </a:path>
                <a:path w="139065" h="46354">
                  <a:moveTo>
                    <a:pt x="103124" y="31724"/>
                  </a:moveTo>
                  <a:lnTo>
                    <a:pt x="99631" y="35585"/>
                  </a:lnTo>
                  <a:lnTo>
                    <a:pt x="97586" y="38112"/>
                  </a:lnTo>
                  <a:lnTo>
                    <a:pt x="94678" y="40043"/>
                  </a:lnTo>
                  <a:lnTo>
                    <a:pt x="91401" y="40703"/>
                  </a:lnTo>
                  <a:lnTo>
                    <a:pt x="94716" y="40233"/>
                  </a:lnTo>
                  <a:lnTo>
                    <a:pt x="97790" y="38455"/>
                  </a:lnTo>
                  <a:lnTo>
                    <a:pt x="100063" y="35953"/>
                  </a:lnTo>
                  <a:lnTo>
                    <a:pt x="102400" y="33489"/>
                  </a:lnTo>
                  <a:lnTo>
                    <a:pt x="103124" y="31724"/>
                  </a:lnTo>
                  <a:close/>
                </a:path>
                <a:path w="139065" h="46354">
                  <a:moveTo>
                    <a:pt x="107950" y="44678"/>
                  </a:moveTo>
                  <a:lnTo>
                    <a:pt x="107721" y="43434"/>
                  </a:lnTo>
                  <a:lnTo>
                    <a:pt x="107657" y="43091"/>
                  </a:lnTo>
                  <a:lnTo>
                    <a:pt x="107873" y="41732"/>
                  </a:lnTo>
                  <a:lnTo>
                    <a:pt x="106527" y="43434"/>
                  </a:lnTo>
                  <a:lnTo>
                    <a:pt x="107950" y="44678"/>
                  </a:lnTo>
                  <a:close/>
                </a:path>
                <a:path w="139065" h="46354">
                  <a:moveTo>
                    <a:pt x="109664" y="46177"/>
                  </a:moveTo>
                  <a:lnTo>
                    <a:pt x="107950" y="44678"/>
                  </a:lnTo>
                  <a:lnTo>
                    <a:pt x="108051" y="45262"/>
                  </a:lnTo>
                  <a:lnTo>
                    <a:pt x="109664" y="46177"/>
                  </a:lnTo>
                  <a:close/>
                </a:path>
                <a:path w="139065" h="46354">
                  <a:moveTo>
                    <a:pt x="111213" y="32346"/>
                  </a:moveTo>
                  <a:lnTo>
                    <a:pt x="107416" y="28968"/>
                  </a:lnTo>
                  <a:lnTo>
                    <a:pt x="104267" y="27571"/>
                  </a:lnTo>
                  <a:lnTo>
                    <a:pt x="104406" y="26885"/>
                  </a:lnTo>
                  <a:lnTo>
                    <a:pt x="105206" y="19646"/>
                  </a:lnTo>
                  <a:lnTo>
                    <a:pt x="104444" y="21678"/>
                  </a:lnTo>
                  <a:lnTo>
                    <a:pt x="104000" y="23088"/>
                  </a:lnTo>
                  <a:lnTo>
                    <a:pt x="101777" y="22669"/>
                  </a:lnTo>
                  <a:lnTo>
                    <a:pt x="99390" y="22898"/>
                  </a:lnTo>
                  <a:lnTo>
                    <a:pt x="97383" y="23685"/>
                  </a:lnTo>
                  <a:lnTo>
                    <a:pt x="95415" y="24358"/>
                  </a:lnTo>
                  <a:lnTo>
                    <a:pt x="93408" y="25527"/>
                  </a:lnTo>
                  <a:lnTo>
                    <a:pt x="91376" y="24625"/>
                  </a:lnTo>
                  <a:lnTo>
                    <a:pt x="94996" y="26619"/>
                  </a:lnTo>
                  <a:lnTo>
                    <a:pt x="99504" y="23241"/>
                  </a:lnTo>
                  <a:lnTo>
                    <a:pt x="103327" y="25209"/>
                  </a:lnTo>
                  <a:lnTo>
                    <a:pt x="102946" y="26441"/>
                  </a:lnTo>
                  <a:lnTo>
                    <a:pt x="102971" y="26885"/>
                  </a:lnTo>
                  <a:lnTo>
                    <a:pt x="103098" y="30149"/>
                  </a:lnTo>
                  <a:lnTo>
                    <a:pt x="103149" y="31724"/>
                  </a:lnTo>
                  <a:lnTo>
                    <a:pt x="103771" y="30149"/>
                  </a:lnTo>
                  <a:lnTo>
                    <a:pt x="103835" y="29794"/>
                  </a:lnTo>
                  <a:lnTo>
                    <a:pt x="110007" y="32016"/>
                  </a:lnTo>
                  <a:lnTo>
                    <a:pt x="109613" y="35217"/>
                  </a:lnTo>
                  <a:lnTo>
                    <a:pt x="109143" y="36944"/>
                  </a:lnTo>
                  <a:lnTo>
                    <a:pt x="107035" y="36817"/>
                  </a:lnTo>
                  <a:lnTo>
                    <a:pt x="104825" y="38163"/>
                  </a:lnTo>
                  <a:lnTo>
                    <a:pt x="103682" y="39941"/>
                  </a:lnTo>
                  <a:lnTo>
                    <a:pt x="105384" y="38658"/>
                  </a:lnTo>
                  <a:lnTo>
                    <a:pt x="107594" y="38442"/>
                  </a:lnTo>
                  <a:lnTo>
                    <a:pt x="108597" y="38925"/>
                  </a:lnTo>
                  <a:lnTo>
                    <a:pt x="107937" y="41351"/>
                  </a:lnTo>
                  <a:lnTo>
                    <a:pt x="107873" y="41732"/>
                  </a:lnTo>
                  <a:lnTo>
                    <a:pt x="109524" y="39636"/>
                  </a:lnTo>
                  <a:lnTo>
                    <a:pt x="110159" y="36385"/>
                  </a:lnTo>
                  <a:lnTo>
                    <a:pt x="111213" y="32346"/>
                  </a:lnTo>
                  <a:close/>
                </a:path>
                <a:path w="139065" h="46354">
                  <a:moveTo>
                    <a:pt x="114668" y="19862"/>
                  </a:moveTo>
                  <a:lnTo>
                    <a:pt x="111175" y="20294"/>
                  </a:lnTo>
                  <a:lnTo>
                    <a:pt x="111328" y="20497"/>
                  </a:lnTo>
                  <a:lnTo>
                    <a:pt x="114668" y="19862"/>
                  </a:lnTo>
                  <a:close/>
                </a:path>
                <a:path w="139065" h="46354">
                  <a:moveTo>
                    <a:pt x="114668" y="10769"/>
                  </a:moveTo>
                  <a:lnTo>
                    <a:pt x="114363" y="11188"/>
                  </a:lnTo>
                  <a:lnTo>
                    <a:pt x="114617" y="11188"/>
                  </a:lnTo>
                  <a:lnTo>
                    <a:pt x="114668" y="10769"/>
                  </a:lnTo>
                  <a:close/>
                </a:path>
                <a:path w="139065" h="46354">
                  <a:moveTo>
                    <a:pt x="115354" y="19735"/>
                  </a:moveTo>
                  <a:lnTo>
                    <a:pt x="112064" y="18618"/>
                  </a:lnTo>
                  <a:lnTo>
                    <a:pt x="111150" y="16484"/>
                  </a:lnTo>
                  <a:lnTo>
                    <a:pt x="109220" y="17678"/>
                  </a:lnTo>
                  <a:lnTo>
                    <a:pt x="110756" y="19735"/>
                  </a:lnTo>
                  <a:lnTo>
                    <a:pt x="115354" y="19735"/>
                  </a:lnTo>
                  <a:close/>
                </a:path>
                <a:path w="139065" h="46354">
                  <a:moveTo>
                    <a:pt x="115735" y="19735"/>
                  </a:moveTo>
                  <a:lnTo>
                    <a:pt x="115354" y="19735"/>
                  </a:lnTo>
                  <a:lnTo>
                    <a:pt x="114668" y="19862"/>
                  </a:lnTo>
                  <a:lnTo>
                    <a:pt x="115735" y="19862"/>
                  </a:lnTo>
                  <a:lnTo>
                    <a:pt x="115735" y="19735"/>
                  </a:lnTo>
                  <a:close/>
                </a:path>
                <a:path w="139065" h="46354">
                  <a:moveTo>
                    <a:pt x="117017" y="20294"/>
                  </a:moveTo>
                  <a:lnTo>
                    <a:pt x="115735" y="19862"/>
                  </a:lnTo>
                  <a:lnTo>
                    <a:pt x="115849" y="23533"/>
                  </a:lnTo>
                  <a:lnTo>
                    <a:pt x="116941" y="20497"/>
                  </a:lnTo>
                  <a:lnTo>
                    <a:pt x="117017" y="20294"/>
                  </a:lnTo>
                  <a:close/>
                </a:path>
                <a:path w="139065" h="46354">
                  <a:moveTo>
                    <a:pt x="118148" y="6248"/>
                  </a:moveTo>
                  <a:lnTo>
                    <a:pt x="116014" y="5054"/>
                  </a:lnTo>
                  <a:lnTo>
                    <a:pt x="115392" y="6248"/>
                  </a:lnTo>
                  <a:lnTo>
                    <a:pt x="114922" y="7594"/>
                  </a:lnTo>
                  <a:lnTo>
                    <a:pt x="114820" y="9029"/>
                  </a:lnTo>
                  <a:lnTo>
                    <a:pt x="114668" y="10769"/>
                  </a:lnTo>
                  <a:lnTo>
                    <a:pt x="117919" y="6248"/>
                  </a:lnTo>
                  <a:lnTo>
                    <a:pt x="118148" y="6248"/>
                  </a:lnTo>
                  <a:close/>
                </a:path>
                <a:path w="139065" h="46354">
                  <a:moveTo>
                    <a:pt x="122656" y="23774"/>
                  </a:moveTo>
                  <a:lnTo>
                    <a:pt x="121158" y="19265"/>
                  </a:lnTo>
                  <a:lnTo>
                    <a:pt x="119481" y="14312"/>
                  </a:lnTo>
                  <a:lnTo>
                    <a:pt x="116268" y="12255"/>
                  </a:lnTo>
                  <a:lnTo>
                    <a:pt x="116205" y="12065"/>
                  </a:lnTo>
                  <a:lnTo>
                    <a:pt x="116065" y="12128"/>
                  </a:lnTo>
                  <a:lnTo>
                    <a:pt x="114617" y="11188"/>
                  </a:lnTo>
                  <a:lnTo>
                    <a:pt x="114465" y="12750"/>
                  </a:lnTo>
                  <a:lnTo>
                    <a:pt x="111607" y="13855"/>
                  </a:lnTo>
                  <a:lnTo>
                    <a:pt x="106184" y="16560"/>
                  </a:lnTo>
                  <a:lnTo>
                    <a:pt x="105232" y="19380"/>
                  </a:lnTo>
                  <a:lnTo>
                    <a:pt x="105206" y="19646"/>
                  </a:lnTo>
                  <a:lnTo>
                    <a:pt x="105537" y="19380"/>
                  </a:lnTo>
                  <a:lnTo>
                    <a:pt x="110439" y="16052"/>
                  </a:lnTo>
                  <a:lnTo>
                    <a:pt x="116281" y="14389"/>
                  </a:lnTo>
                  <a:lnTo>
                    <a:pt x="118732" y="15913"/>
                  </a:lnTo>
                  <a:lnTo>
                    <a:pt x="119964" y="19265"/>
                  </a:lnTo>
                  <a:lnTo>
                    <a:pt x="121843" y="23774"/>
                  </a:lnTo>
                  <a:lnTo>
                    <a:pt x="120294" y="29527"/>
                  </a:lnTo>
                  <a:lnTo>
                    <a:pt x="116001" y="32105"/>
                  </a:lnTo>
                  <a:lnTo>
                    <a:pt x="120662" y="29768"/>
                  </a:lnTo>
                  <a:lnTo>
                    <a:pt x="122656" y="23774"/>
                  </a:lnTo>
                  <a:close/>
                </a:path>
                <a:path w="139065" h="46354">
                  <a:moveTo>
                    <a:pt x="138480" y="14224"/>
                  </a:moveTo>
                  <a:lnTo>
                    <a:pt x="134835" y="11849"/>
                  </a:lnTo>
                  <a:lnTo>
                    <a:pt x="133527" y="11493"/>
                  </a:lnTo>
                  <a:lnTo>
                    <a:pt x="134785" y="9105"/>
                  </a:lnTo>
                  <a:lnTo>
                    <a:pt x="134531" y="6883"/>
                  </a:lnTo>
                  <a:lnTo>
                    <a:pt x="134366" y="4953"/>
                  </a:lnTo>
                  <a:lnTo>
                    <a:pt x="132130" y="5295"/>
                  </a:lnTo>
                  <a:lnTo>
                    <a:pt x="132486" y="7124"/>
                  </a:lnTo>
                  <a:lnTo>
                    <a:pt x="132791" y="8966"/>
                  </a:lnTo>
                  <a:lnTo>
                    <a:pt x="132168" y="10452"/>
                  </a:lnTo>
                  <a:lnTo>
                    <a:pt x="131648" y="11963"/>
                  </a:lnTo>
                  <a:lnTo>
                    <a:pt x="129781" y="12712"/>
                  </a:lnTo>
                  <a:lnTo>
                    <a:pt x="125120" y="16802"/>
                  </a:lnTo>
                  <a:lnTo>
                    <a:pt x="124079" y="21450"/>
                  </a:lnTo>
                  <a:lnTo>
                    <a:pt x="125780" y="24980"/>
                  </a:lnTo>
                  <a:lnTo>
                    <a:pt x="124434" y="21297"/>
                  </a:lnTo>
                  <a:lnTo>
                    <a:pt x="125984" y="17068"/>
                  </a:lnTo>
                  <a:lnTo>
                    <a:pt x="126606" y="16624"/>
                  </a:lnTo>
                  <a:lnTo>
                    <a:pt x="126365" y="17843"/>
                  </a:lnTo>
                  <a:lnTo>
                    <a:pt x="129933" y="18097"/>
                  </a:lnTo>
                  <a:lnTo>
                    <a:pt x="134505" y="19545"/>
                  </a:lnTo>
                  <a:lnTo>
                    <a:pt x="134518" y="23837"/>
                  </a:lnTo>
                  <a:lnTo>
                    <a:pt x="135470" y="19418"/>
                  </a:lnTo>
                  <a:lnTo>
                    <a:pt x="130454" y="16522"/>
                  </a:lnTo>
                  <a:lnTo>
                    <a:pt x="127698" y="15849"/>
                  </a:lnTo>
                  <a:lnTo>
                    <a:pt x="128930" y="14960"/>
                  </a:lnTo>
                  <a:lnTo>
                    <a:pt x="130289" y="13893"/>
                  </a:lnTo>
                  <a:lnTo>
                    <a:pt x="132461" y="13398"/>
                  </a:lnTo>
                  <a:lnTo>
                    <a:pt x="134289" y="13449"/>
                  </a:lnTo>
                  <a:lnTo>
                    <a:pt x="137464" y="14236"/>
                  </a:lnTo>
                  <a:lnTo>
                    <a:pt x="137236" y="17195"/>
                  </a:lnTo>
                  <a:lnTo>
                    <a:pt x="138480" y="14224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3" name="object 94">
              <a:extLst>
                <a:ext uri="{FF2B5EF4-FFF2-40B4-BE49-F238E27FC236}">
                  <a16:creationId xmlns:a16="http://schemas.microsoft.com/office/drawing/2014/main" id="{CE299770-F97B-006F-381A-B5CAFEB101DF}"/>
                </a:ext>
              </a:extLst>
            </p:cNvPr>
            <p:cNvSpPr/>
            <p:nvPr/>
          </p:nvSpPr>
          <p:spPr>
            <a:xfrm>
              <a:off x="10981792" y="4479485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8193" y="0"/>
                  </a:moveTo>
                  <a:lnTo>
                    <a:pt x="5791" y="0"/>
                  </a:lnTo>
                  <a:lnTo>
                    <a:pt x="4635" y="292"/>
                  </a:lnTo>
                  <a:lnTo>
                    <a:pt x="3632" y="838"/>
                  </a:lnTo>
                  <a:lnTo>
                    <a:pt x="1879" y="2412"/>
                  </a:lnTo>
                  <a:lnTo>
                    <a:pt x="1206" y="3314"/>
                  </a:lnTo>
                  <a:lnTo>
                    <a:pt x="723" y="4343"/>
                  </a:lnTo>
                  <a:lnTo>
                    <a:pt x="241" y="5270"/>
                  </a:lnTo>
                  <a:lnTo>
                    <a:pt x="135" y="5689"/>
                  </a:lnTo>
                  <a:lnTo>
                    <a:pt x="0" y="6438"/>
                  </a:lnTo>
                  <a:lnTo>
                    <a:pt x="0" y="8864"/>
                  </a:lnTo>
                  <a:lnTo>
                    <a:pt x="453" y="9778"/>
                  </a:lnTo>
                  <a:lnTo>
                    <a:pt x="528" y="9931"/>
                  </a:lnTo>
                  <a:lnTo>
                    <a:pt x="591" y="10058"/>
                  </a:lnTo>
                  <a:lnTo>
                    <a:pt x="407" y="10058"/>
                  </a:lnTo>
                  <a:lnTo>
                    <a:pt x="2171" y="11544"/>
                  </a:lnTo>
                  <a:lnTo>
                    <a:pt x="3225" y="12395"/>
                  </a:lnTo>
                  <a:lnTo>
                    <a:pt x="4838" y="12826"/>
                  </a:lnTo>
                  <a:lnTo>
                    <a:pt x="9613" y="12826"/>
                  </a:lnTo>
                  <a:lnTo>
                    <a:pt x="11315" y="12064"/>
                  </a:lnTo>
                  <a:lnTo>
                    <a:pt x="11854" y="11023"/>
                  </a:lnTo>
                  <a:lnTo>
                    <a:pt x="5384" y="11023"/>
                  </a:lnTo>
                  <a:lnTo>
                    <a:pt x="4559" y="10896"/>
                  </a:lnTo>
                  <a:lnTo>
                    <a:pt x="2046" y="8331"/>
                  </a:lnTo>
                  <a:lnTo>
                    <a:pt x="2082" y="5689"/>
                  </a:lnTo>
                  <a:lnTo>
                    <a:pt x="5412" y="2019"/>
                  </a:lnTo>
                  <a:lnTo>
                    <a:pt x="9916" y="2019"/>
                  </a:lnTo>
                  <a:lnTo>
                    <a:pt x="9055" y="495"/>
                  </a:lnTo>
                  <a:lnTo>
                    <a:pt x="8193" y="0"/>
                  </a:lnTo>
                  <a:close/>
                </a:path>
                <a:path w="12700" h="13335">
                  <a:moveTo>
                    <a:pt x="10047" y="6438"/>
                  </a:moveTo>
                  <a:lnTo>
                    <a:pt x="5905" y="6438"/>
                  </a:lnTo>
                  <a:lnTo>
                    <a:pt x="5397" y="6794"/>
                  </a:lnTo>
                  <a:lnTo>
                    <a:pt x="5422" y="7848"/>
                  </a:lnTo>
                  <a:lnTo>
                    <a:pt x="5784" y="8331"/>
                  </a:lnTo>
                  <a:lnTo>
                    <a:pt x="10261" y="8331"/>
                  </a:lnTo>
                  <a:lnTo>
                    <a:pt x="10611" y="8864"/>
                  </a:lnTo>
                  <a:lnTo>
                    <a:pt x="10579" y="9461"/>
                  </a:lnTo>
                  <a:lnTo>
                    <a:pt x="10401" y="9778"/>
                  </a:lnTo>
                  <a:lnTo>
                    <a:pt x="10298" y="9931"/>
                  </a:lnTo>
                  <a:lnTo>
                    <a:pt x="10261" y="10058"/>
                  </a:lnTo>
                  <a:lnTo>
                    <a:pt x="9690" y="10629"/>
                  </a:lnTo>
                  <a:lnTo>
                    <a:pt x="9385" y="10629"/>
                  </a:lnTo>
                  <a:lnTo>
                    <a:pt x="8699" y="10896"/>
                  </a:lnTo>
                  <a:lnTo>
                    <a:pt x="7874" y="11023"/>
                  </a:lnTo>
                  <a:lnTo>
                    <a:pt x="11854" y="11023"/>
                  </a:lnTo>
                  <a:lnTo>
                    <a:pt x="12354" y="10058"/>
                  </a:lnTo>
                  <a:lnTo>
                    <a:pt x="12462" y="9778"/>
                  </a:lnTo>
                  <a:lnTo>
                    <a:pt x="12560" y="8331"/>
                  </a:lnTo>
                  <a:lnTo>
                    <a:pt x="12385" y="7848"/>
                  </a:lnTo>
                  <a:lnTo>
                    <a:pt x="12230" y="7556"/>
                  </a:lnTo>
                  <a:lnTo>
                    <a:pt x="10744" y="6591"/>
                  </a:lnTo>
                  <a:lnTo>
                    <a:pt x="10047" y="6438"/>
                  </a:lnTo>
                  <a:close/>
                </a:path>
                <a:path w="12700" h="13335">
                  <a:moveTo>
                    <a:pt x="9894" y="2019"/>
                  </a:moveTo>
                  <a:lnTo>
                    <a:pt x="7645" y="2019"/>
                  </a:lnTo>
                  <a:lnTo>
                    <a:pt x="7988" y="2412"/>
                  </a:lnTo>
                  <a:lnTo>
                    <a:pt x="8189" y="2781"/>
                  </a:lnTo>
                  <a:lnTo>
                    <a:pt x="8437" y="3314"/>
                  </a:lnTo>
                  <a:lnTo>
                    <a:pt x="9425" y="3314"/>
                  </a:lnTo>
                  <a:lnTo>
                    <a:pt x="9906" y="2781"/>
                  </a:lnTo>
                  <a:lnTo>
                    <a:pt x="9894" y="201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4" name="object 95">
              <a:extLst>
                <a:ext uri="{FF2B5EF4-FFF2-40B4-BE49-F238E27FC236}">
                  <a16:creationId xmlns:a16="http://schemas.microsoft.com/office/drawing/2014/main" id="{341B6484-0AEB-1632-2BBC-5F374CD2C9BF}"/>
                </a:ext>
              </a:extLst>
            </p:cNvPr>
            <p:cNvSpPr/>
            <p:nvPr/>
          </p:nvSpPr>
          <p:spPr>
            <a:xfrm>
              <a:off x="10981792" y="4479396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7010" y="12915"/>
                  </a:moveTo>
                  <a:lnTo>
                    <a:pt x="4838" y="12915"/>
                  </a:lnTo>
                  <a:lnTo>
                    <a:pt x="3225" y="12484"/>
                  </a:lnTo>
                  <a:lnTo>
                    <a:pt x="2171" y="11633"/>
                  </a:lnTo>
                  <a:lnTo>
                    <a:pt x="723" y="10414"/>
                  </a:lnTo>
                  <a:lnTo>
                    <a:pt x="0" y="8953"/>
                  </a:lnTo>
                  <a:lnTo>
                    <a:pt x="0" y="7264"/>
                  </a:lnTo>
                  <a:lnTo>
                    <a:pt x="0" y="6311"/>
                  </a:lnTo>
                  <a:lnTo>
                    <a:pt x="241" y="5359"/>
                  </a:lnTo>
                  <a:lnTo>
                    <a:pt x="723" y="4432"/>
                  </a:lnTo>
                  <a:lnTo>
                    <a:pt x="1206" y="3403"/>
                  </a:lnTo>
                  <a:lnTo>
                    <a:pt x="6350" y="0"/>
                  </a:lnTo>
                  <a:lnTo>
                    <a:pt x="6642" y="0"/>
                  </a:lnTo>
                  <a:lnTo>
                    <a:pt x="8039" y="0"/>
                  </a:lnTo>
                  <a:lnTo>
                    <a:pt x="9055" y="584"/>
                  </a:lnTo>
                  <a:lnTo>
                    <a:pt x="9715" y="1752"/>
                  </a:lnTo>
                  <a:lnTo>
                    <a:pt x="9893" y="2019"/>
                  </a:lnTo>
                  <a:lnTo>
                    <a:pt x="9969" y="2260"/>
                  </a:lnTo>
                  <a:lnTo>
                    <a:pt x="9969" y="2476"/>
                  </a:lnTo>
                  <a:lnTo>
                    <a:pt x="9969" y="2679"/>
                  </a:lnTo>
                  <a:lnTo>
                    <a:pt x="9906" y="2870"/>
                  </a:lnTo>
                  <a:lnTo>
                    <a:pt x="9753" y="3035"/>
                  </a:lnTo>
                  <a:lnTo>
                    <a:pt x="9563" y="3251"/>
                  </a:lnTo>
                  <a:lnTo>
                    <a:pt x="9334" y="3352"/>
                  </a:lnTo>
                  <a:lnTo>
                    <a:pt x="9055" y="3352"/>
                  </a:lnTo>
                  <a:lnTo>
                    <a:pt x="8636" y="3352"/>
                  </a:lnTo>
                  <a:lnTo>
                    <a:pt x="8331" y="3175"/>
                  </a:lnTo>
                  <a:lnTo>
                    <a:pt x="8166" y="2819"/>
                  </a:lnTo>
                  <a:lnTo>
                    <a:pt x="8064" y="2616"/>
                  </a:lnTo>
                  <a:lnTo>
                    <a:pt x="7924" y="2387"/>
                  </a:lnTo>
                  <a:lnTo>
                    <a:pt x="7810" y="2260"/>
                  </a:lnTo>
                  <a:lnTo>
                    <a:pt x="7645" y="2108"/>
                  </a:lnTo>
                  <a:lnTo>
                    <a:pt x="7505" y="2019"/>
                  </a:lnTo>
                  <a:lnTo>
                    <a:pt x="7378" y="1930"/>
                  </a:lnTo>
                  <a:lnTo>
                    <a:pt x="7112" y="1854"/>
                  </a:lnTo>
                  <a:lnTo>
                    <a:pt x="6985" y="1828"/>
                  </a:lnTo>
                  <a:lnTo>
                    <a:pt x="6692" y="1816"/>
                  </a:lnTo>
                  <a:lnTo>
                    <a:pt x="6515" y="1816"/>
                  </a:lnTo>
                  <a:lnTo>
                    <a:pt x="6057" y="1828"/>
                  </a:lnTo>
                  <a:lnTo>
                    <a:pt x="5537" y="2032"/>
                  </a:lnTo>
                  <a:lnTo>
                    <a:pt x="4876" y="2438"/>
                  </a:lnTo>
                  <a:lnTo>
                    <a:pt x="4368" y="2743"/>
                  </a:lnTo>
                  <a:lnTo>
                    <a:pt x="3835" y="3213"/>
                  </a:lnTo>
                  <a:lnTo>
                    <a:pt x="3276" y="3873"/>
                  </a:lnTo>
                  <a:lnTo>
                    <a:pt x="3098" y="4076"/>
                  </a:lnTo>
                  <a:lnTo>
                    <a:pt x="2997" y="4229"/>
                  </a:lnTo>
                  <a:lnTo>
                    <a:pt x="2425" y="4991"/>
                  </a:lnTo>
                  <a:lnTo>
                    <a:pt x="2082" y="5778"/>
                  </a:lnTo>
                  <a:lnTo>
                    <a:pt x="1955" y="6591"/>
                  </a:lnTo>
                  <a:lnTo>
                    <a:pt x="1917" y="6731"/>
                  </a:lnTo>
                  <a:lnTo>
                    <a:pt x="1905" y="7048"/>
                  </a:lnTo>
                  <a:lnTo>
                    <a:pt x="1905" y="7416"/>
                  </a:lnTo>
                  <a:lnTo>
                    <a:pt x="1905" y="7848"/>
                  </a:lnTo>
                  <a:lnTo>
                    <a:pt x="1993" y="8293"/>
                  </a:lnTo>
                  <a:lnTo>
                    <a:pt x="2171" y="8724"/>
                  </a:lnTo>
                  <a:lnTo>
                    <a:pt x="2578" y="9512"/>
                  </a:lnTo>
                  <a:lnTo>
                    <a:pt x="3149" y="10147"/>
                  </a:lnTo>
                  <a:lnTo>
                    <a:pt x="3924" y="10655"/>
                  </a:lnTo>
                  <a:lnTo>
                    <a:pt x="4394" y="10960"/>
                  </a:lnTo>
                  <a:lnTo>
                    <a:pt x="5384" y="11112"/>
                  </a:lnTo>
                  <a:lnTo>
                    <a:pt x="6896" y="11112"/>
                  </a:lnTo>
                  <a:lnTo>
                    <a:pt x="7874" y="11112"/>
                  </a:lnTo>
                  <a:lnTo>
                    <a:pt x="8699" y="10985"/>
                  </a:lnTo>
                  <a:lnTo>
                    <a:pt x="9385" y="10718"/>
                  </a:lnTo>
                  <a:lnTo>
                    <a:pt x="9512" y="10693"/>
                  </a:lnTo>
                  <a:lnTo>
                    <a:pt x="9715" y="10591"/>
                  </a:lnTo>
                  <a:lnTo>
                    <a:pt x="9842" y="10502"/>
                  </a:lnTo>
                  <a:lnTo>
                    <a:pt x="9969" y="10439"/>
                  </a:lnTo>
                  <a:lnTo>
                    <a:pt x="10109" y="10299"/>
                  </a:lnTo>
                  <a:lnTo>
                    <a:pt x="10401" y="9867"/>
                  </a:lnTo>
                  <a:lnTo>
                    <a:pt x="10579" y="9550"/>
                  </a:lnTo>
                  <a:lnTo>
                    <a:pt x="10655" y="9283"/>
                  </a:lnTo>
                  <a:lnTo>
                    <a:pt x="10668" y="8966"/>
                  </a:lnTo>
                  <a:lnTo>
                    <a:pt x="10617" y="8839"/>
                  </a:lnTo>
                  <a:lnTo>
                    <a:pt x="10261" y="8420"/>
                  </a:lnTo>
                  <a:lnTo>
                    <a:pt x="9347" y="8229"/>
                  </a:lnTo>
                  <a:lnTo>
                    <a:pt x="7835" y="8229"/>
                  </a:lnTo>
                  <a:lnTo>
                    <a:pt x="7289" y="8255"/>
                  </a:lnTo>
                  <a:lnTo>
                    <a:pt x="6731" y="8280"/>
                  </a:lnTo>
                  <a:lnTo>
                    <a:pt x="6197" y="8331"/>
                  </a:lnTo>
                  <a:lnTo>
                    <a:pt x="5880" y="8331"/>
                  </a:lnTo>
                  <a:lnTo>
                    <a:pt x="5613" y="8191"/>
                  </a:lnTo>
                  <a:lnTo>
                    <a:pt x="5422" y="7937"/>
                  </a:lnTo>
                  <a:lnTo>
                    <a:pt x="5321" y="7759"/>
                  </a:lnTo>
                  <a:lnTo>
                    <a:pt x="5270" y="7581"/>
                  </a:lnTo>
                  <a:lnTo>
                    <a:pt x="5270" y="7404"/>
                  </a:lnTo>
                  <a:lnTo>
                    <a:pt x="5283" y="7150"/>
                  </a:lnTo>
                  <a:lnTo>
                    <a:pt x="6667" y="6413"/>
                  </a:lnTo>
                  <a:lnTo>
                    <a:pt x="7899" y="6413"/>
                  </a:lnTo>
                  <a:lnTo>
                    <a:pt x="9525" y="6413"/>
                  </a:lnTo>
                  <a:lnTo>
                    <a:pt x="10744" y="6680"/>
                  </a:lnTo>
                  <a:lnTo>
                    <a:pt x="11557" y="7213"/>
                  </a:lnTo>
                  <a:lnTo>
                    <a:pt x="12230" y="7645"/>
                  </a:lnTo>
                  <a:lnTo>
                    <a:pt x="12560" y="8267"/>
                  </a:lnTo>
                  <a:lnTo>
                    <a:pt x="12560" y="9080"/>
                  </a:lnTo>
                  <a:lnTo>
                    <a:pt x="12560" y="9512"/>
                  </a:lnTo>
                  <a:lnTo>
                    <a:pt x="12420" y="10020"/>
                  </a:lnTo>
                  <a:lnTo>
                    <a:pt x="12115" y="10617"/>
                  </a:lnTo>
                  <a:lnTo>
                    <a:pt x="11315" y="12153"/>
                  </a:lnTo>
                  <a:lnTo>
                    <a:pt x="9613" y="12915"/>
                  </a:lnTo>
                  <a:lnTo>
                    <a:pt x="7010" y="1291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5" name="object 96">
              <a:extLst>
                <a:ext uri="{FF2B5EF4-FFF2-40B4-BE49-F238E27FC236}">
                  <a16:creationId xmlns:a16="http://schemas.microsoft.com/office/drawing/2014/main" id="{D4BFEE76-1407-6180-B80D-5C993647677D}"/>
                </a:ext>
              </a:extLst>
            </p:cNvPr>
            <p:cNvSpPr/>
            <p:nvPr/>
          </p:nvSpPr>
          <p:spPr>
            <a:xfrm>
              <a:off x="10996085" y="4482075"/>
              <a:ext cx="6350" cy="10795"/>
            </a:xfrm>
            <a:custGeom>
              <a:avLst/>
              <a:gdLst/>
              <a:ahLst/>
              <a:cxnLst/>
              <a:rect l="l" t="t" r="r" b="b"/>
              <a:pathLst>
                <a:path w="6350" h="10795">
                  <a:moveTo>
                    <a:pt x="1498" y="0"/>
                  </a:moveTo>
                  <a:lnTo>
                    <a:pt x="990" y="0"/>
                  </a:lnTo>
                  <a:lnTo>
                    <a:pt x="762" y="101"/>
                  </a:lnTo>
                  <a:lnTo>
                    <a:pt x="406" y="431"/>
                  </a:lnTo>
                  <a:lnTo>
                    <a:pt x="317" y="660"/>
                  </a:lnTo>
                  <a:lnTo>
                    <a:pt x="330" y="2463"/>
                  </a:lnTo>
                  <a:lnTo>
                    <a:pt x="419" y="4800"/>
                  </a:lnTo>
                  <a:lnTo>
                    <a:pt x="419" y="6527"/>
                  </a:lnTo>
                  <a:lnTo>
                    <a:pt x="368" y="7251"/>
                  </a:lnTo>
                  <a:lnTo>
                    <a:pt x="190" y="8585"/>
                  </a:lnTo>
                  <a:lnTo>
                    <a:pt x="0" y="9461"/>
                  </a:lnTo>
                  <a:lnTo>
                    <a:pt x="0" y="9994"/>
                  </a:lnTo>
                  <a:lnTo>
                    <a:pt x="241" y="10286"/>
                  </a:lnTo>
                  <a:lnTo>
                    <a:pt x="698" y="10401"/>
                  </a:lnTo>
                  <a:lnTo>
                    <a:pt x="952" y="10439"/>
                  </a:lnTo>
                  <a:lnTo>
                    <a:pt x="1104" y="10439"/>
                  </a:lnTo>
                  <a:lnTo>
                    <a:pt x="2311" y="6908"/>
                  </a:lnTo>
                  <a:lnTo>
                    <a:pt x="2311" y="4851"/>
                  </a:lnTo>
                  <a:lnTo>
                    <a:pt x="2273" y="3809"/>
                  </a:lnTo>
                  <a:lnTo>
                    <a:pt x="2641" y="3378"/>
                  </a:lnTo>
                  <a:lnTo>
                    <a:pt x="5080" y="1828"/>
                  </a:lnTo>
                  <a:lnTo>
                    <a:pt x="5537" y="1638"/>
                  </a:lnTo>
                  <a:lnTo>
                    <a:pt x="5765" y="1358"/>
                  </a:lnTo>
                  <a:lnTo>
                    <a:pt x="5765" y="622"/>
                  </a:lnTo>
                  <a:lnTo>
                    <a:pt x="5638" y="368"/>
                  </a:lnTo>
                  <a:lnTo>
                    <a:pt x="5168" y="76"/>
                  </a:lnTo>
                  <a:lnTo>
                    <a:pt x="5003" y="25"/>
                  </a:lnTo>
                  <a:lnTo>
                    <a:pt x="4660" y="38"/>
                  </a:lnTo>
                  <a:lnTo>
                    <a:pt x="3708" y="368"/>
                  </a:lnTo>
                  <a:lnTo>
                    <a:pt x="2921" y="787"/>
                  </a:lnTo>
                  <a:lnTo>
                    <a:pt x="2197" y="1320"/>
                  </a:lnTo>
                  <a:lnTo>
                    <a:pt x="2197" y="660"/>
                  </a:lnTo>
                  <a:lnTo>
                    <a:pt x="2095" y="431"/>
                  </a:lnTo>
                  <a:lnTo>
                    <a:pt x="1727" y="101"/>
                  </a:lnTo>
                  <a:lnTo>
                    <a:pt x="149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6" name="object 97">
              <a:extLst>
                <a:ext uri="{FF2B5EF4-FFF2-40B4-BE49-F238E27FC236}">
                  <a16:creationId xmlns:a16="http://schemas.microsoft.com/office/drawing/2014/main" id="{C745534A-8A46-453F-7B0C-6788D036DC53}"/>
                </a:ext>
              </a:extLst>
            </p:cNvPr>
            <p:cNvSpPr/>
            <p:nvPr/>
          </p:nvSpPr>
          <p:spPr>
            <a:xfrm>
              <a:off x="10996085" y="4482075"/>
              <a:ext cx="6350" cy="10795"/>
            </a:xfrm>
            <a:custGeom>
              <a:avLst/>
              <a:gdLst/>
              <a:ahLst/>
              <a:cxnLst/>
              <a:rect l="l" t="t" r="r" b="b"/>
              <a:pathLst>
                <a:path w="6350" h="10795">
                  <a:moveTo>
                    <a:pt x="952" y="10439"/>
                  </a:moveTo>
                  <a:lnTo>
                    <a:pt x="800" y="10426"/>
                  </a:lnTo>
                  <a:lnTo>
                    <a:pt x="241" y="10286"/>
                  </a:lnTo>
                  <a:lnTo>
                    <a:pt x="0" y="9994"/>
                  </a:lnTo>
                  <a:lnTo>
                    <a:pt x="0" y="9550"/>
                  </a:lnTo>
                  <a:lnTo>
                    <a:pt x="12" y="9372"/>
                  </a:lnTo>
                  <a:lnTo>
                    <a:pt x="190" y="8585"/>
                  </a:lnTo>
                  <a:lnTo>
                    <a:pt x="254" y="8178"/>
                  </a:lnTo>
                  <a:lnTo>
                    <a:pt x="292" y="7785"/>
                  </a:lnTo>
                  <a:lnTo>
                    <a:pt x="368" y="7251"/>
                  </a:lnTo>
                  <a:lnTo>
                    <a:pt x="419" y="6527"/>
                  </a:lnTo>
                  <a:lnTo>
                    <a:pt x="419" y="5587"/>
                  </a:lnTo>
                  <a:lnTo>
                    <a:pt x="419" y="4800"/>
                  </a:lnTo>
                  <a:lnTo>
                    <a:pt x="393" y="4025"/>
                  </a:lnTo>
                  <a:lnTo>
                    <a:pt x="368" y="3238"/>
                  </a:lnTo>
                  <a:lnTo>
                    <a:pt x="330" y="2463"/>
                  </a:lnTo>
                  <a:lnTo>
                    <a:pt x="317" y="1689"/>
                  </a:lnTo>
                  <a:lnTo>
                    <a:pt x="317" y="914"/>
                  </a:lnTo>
                  <a:lnTo>
                    <a:pt x="317" y="660"/>
                  </a:lnTo>
                  <a:lnTo>
                    <a:pt x="406" y="431"/>
                  </a:lnTo>
                  <a:lnTo>
                    <a:pt x="584" y="266"/>
                  </a:lnTo>
                  <a:lnTo>
                    <a:pt x="762" y="101"/>
                  </a:lnTo>
                  <a:lnTo>
                    <a:pt x="990" y="0"/>
                  </a:lnTo>
                  <a:lnTo>
                    <a:pt x="1244" y="0"/>
                  </a:lnTo>
                  <a:lnTo>
                    <a:pt x="1498" y="0"/>
                  </a:lnTo>
                  <a:lnTo>
                    <a:pt x="1727" y="101"/>
                  </a:lnTo>
                  <a:lnTo>
                    <a:pt x="1917" y="266"/>
                  </a:lnTo>
                  <a:lnTo>
                    <a:pt x="2095" y="431"/>
                  </a:lnTo>
                  <a:lnTo>
                    <a:pt x="2197" y="660"/>
                  </a:lnTo>
                  <a:lnTo>
                    <a:pt x="2197" y="914"/>
                  </a:lnTo>
                  <a:lnTo>
                    <a:pt x="2197" y="1320"/>
                  </a:lnTo>
                  <a:lnTo>
                    <a:pt x="4749" y="25"/>
                  </a:lnTo>
                  <a:lnTo>
                    <a:pt x="5003" y="25"/>
                  </a:lnTo>
                  <a:lnTo>
                    <a:pt x="5168" y="76"/>
                  </a:lnTo>
                  <a:lnTo>
                    <a:pt x="5372" y="190"/>
                  </a:lnTo>
                  <a:lnTo>
                    <a:pt x="5638" y="368"/>
                  </a:lnTo>
                  <a:lnTo>
                    <a:pt x="5765" y="622"/>
                  </a:lnTo>
                  <a:lnTo>
                    <a:pt x="5765" y="965"/>
                  </a:lnTo>
                  <a:lnTo>
                    <a:pt x="5765" y="1358"/>
                  </a:lnTo>
                  <a:lnTo>
                    <a:pt x="5537" y="1638"/>
                  </a:lnTo>
                  <a:lnTo>
                    <a:pt x="5080" y="1828"/>
                  </a:lnTo>
                  <a:lnTo>
                    <a:pt x="4813" y="1917"/>
                  </a:lnTo>
                  <a:lnTo>
                    <a:pt x="4457" y="2070"/>
                  </a:lnTo>
                  <a:lnTo>
                    <a:pt x="2349" y="3733"/>
                  </a:lnTo>
                  <a:lnTo>
                    <a:pt x="2298" y="4305"/>
                  </a:lnTo>
                  <a:lnTo>
                    <a:pt x="2311" y="4851"/>
                  </a:lnTo>
                  <a:lnTo>
                    <a:pt x="2311" y="5448"/>
                  </a:lnTo>
                  <a:lnTo>
                    <a:pt x="2311" y="6908"/>
                  </a:lnTo>
                  <a:lnTo>
                    <a:pt x="1104" y="10439"/>
                  </a:lnTo>
                  <a:lnTo>
                    <a:pt x="952" y="1043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7" name="object 98">
              <a:extLst>
                <a:ext uri="{FF2B5EF4-FFF2-40B4-BE49-F238E27FC236}">
                  <a16:creationId xmlns:a16="http://schemas.microsoft.com/office/drawing/2014/main" id="{9ED9AB1C-6117-632A-0987-D33D15669DCF}"/>
                </a:ext>
              </a:extLst>
            </p:cNvPr>
            <p:cNvSpPr/>
            <p:nvPr/>
          </p:nvSpPr>
          <p:spPr>
            <a:xfrm>
              <a:off x="11001910" y="4482291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5363" y="444"/>
                  </a:moveTo>
                  <a:lnTo>
                    <a:pt x="3394" y="444"/>
                  </a:lnTo>
                  <a:lnTo>
                    <a:pt x="2467" y="812"/>
                  </a:lnTo>
                  <a:lnTo>
                    <a:pt x="1667" y="1549"/>
                  </a:lnTo>
                  <a:lnTo>
                    <a:pt x="475" y="2717"/>
                  </a:lnTo>
                  <a:lnTo>
                    <a:pt x="238" y="3289"/>
                  </a:lnTo>
                  <a:lnTo>
                    <a:pt x="149" y="3505"/>
                  </a:lnTo>
                  <a:lnTo>
                    <a:pt x="33" y="3784"/>
                  </a:lnTo>
                  <a:lnTo>
                    <a:pt x="0" y="7035"/>
                  </a:lnTo>
                  <a:lnTo>
                    <a:pt x="156" y="7581"/>
                  </a:lnTo>
                  <a:lnTo>
                    <a:pt x="725" y="8534"/>
                  </a:lnTo>
                  <a:lnTo>
                    <a:pt x="1489" y="9639"/>
                  </a:lnTo>
                  <a:lnTo>
                    <a:pt x="2760" y="10337"/>
                  </a:lnTo>
                  <a:lnTo>
                    <a:pt x="4862" y="10337"/>
                  </a:lnTo>
                  <a:lnTo>
                    <a:pt x="6128" y="9969"/>
                  </a:lnTo>
                  <a:lnTo>
                    <a:pt x="5862" y="9969"/>
                  </a:lnTo>
                  <a:lnTo>
                    <a:pt x="6745" y="9448"/>
                  </a:lnTo>
                  <a:lnTo>
                    <a:pt x="7380" y="8902"/>
                  </a:lnTo>
                  <a:lnTo>
                    <a:pt x="7663" y="8534"/>
                  </a:lnTo>
                  <a:lnTo>
                    <a:pt x="3705" y="8534"/>
                  </a:lnTo>
                  <a:lnTo>
                    <a:pt x="2337" y="7835"/>
                  </a:lnTo>
                  <a:lnTo>
                    <a:pt x="2505" y="7835"/>
                  </a:lnTo>
                  <a:lnTo>
                    <a:pt x="2293" y="7581"/>
                  </a:lnTo>
                  <a:lnTo>
                    <a:pt x="2038" y="7035"/>
                  </a:lnTo>
                  <a:lnTo>
                    <a:pt x="3496" y="2451"/>
                  </a:lnTo>
                  <a:lnTo>
                    <a:pt x="9212" y="2451"/>
                  </a:lnTo>
                  <a:lnTo>
                    <a:pt x="9150" y="1295"/>
                  </a:lnTo>
                  <a:lnTo>
                    <a:pt x="7166" y="1295"/>
                  </a:lnTo>
                  <a:lnTo>
                    <a:pt x="6415" y="812"/>
                  </a:lnTo>
                  <a:lnTo>
                    <a:pt x="6568" y="812"/>
                  </a:lnTo>
                  <a:lnTo>
                    <a:pt x="5363" y="444"/>
                  </a:lnTo>
                  <a:close/>
                </a:path>
                <a:path w="10795" h="10795">
                  <a:moveTo>
                    <a:pt x="9212" y="2451"/>
                  </a:moveTo>
                  <a:lnTo>
                    <a:pt x="5420" y="2451"/>
                  </a:lnTo>
                  <a:lnTo>
                    <a:pt x="5998" y="2717"/>
                  </a:lnTo>
                  <a:lnTo>
                    <a:pt x="6379" y="2971"/>
                  </a:lnTo>
                  <a:lnTo>
                    <a:pt x="6671" y="3289"/>
                  </a:lnTo>
                  <a:lnTo>
                    <a:pt x="6823" y="3505"/>
                  </a:lnTo>
                  <a:lnTo>
                    <a:pt x="6975" y="3784"/>
                  </a:lnTo>
                  <a:lnTo>
                    <a:pt x="6970" y="5994"/>
                  </a:lnTo>
                  <a:lnTo>
                    <a:pt x="6658" y="6718"/>
                  </a:lnTo>
                  <a:lnTo>
                    <a:pt x="6455" y="7035"/>
                  </a:lnTo>
                  <a:lnTo>
                    <a:pt x="5784" y="7835"/>
                  </a:lnTo>
                  <a:lnTo>
                    <a:pt x="6101" y="7835"/>
                  </a:lnTo>
                  <a:lnTo>
                    <a:pt x="4539" y="8534"/>
                  </a:lnTo>
                  <a:lnTo>
                    <a:pt x="7914" y="8534"/>
                  </a:lnTo>
                  <a:lnTo>
                    <a:pt x="8004" y="8902"/>
                  </a:lnTo>
                  <a:lnTo>
                    <a:pt x="8271" y="9448"/>
                  </a:lnTo>
                  <a:lnTo>
                    <a:pt x="8550" y="9829"/>
                  </a:lnTo>
                  <a:lnTo>
                    <a:pt x="8652" y="9969"/>
                  </a:lnTo>
                  <a:lnTo>
                    <a:pt x="9069" y="10337"/>
                  </a:lnTo>
                  <a:lnTo>
                    <a:pt x="9668" y="10337"/>
                  </a:lnTo>
                  <a:lnTo>
                    <a:pt x="10214" y="9829"/>
                  </a:lnTo>
                  <a:lnTo>
                    <a:pt x="10214" y="8902"/>
                  </a:lnTo>
                  <a:lnTo>
                    <a:pt x="10062" y="8737"/>
                  </a:lnTo>
                  <a:lnTo>
                    <a:pt x="9936" y="8534"/>
                  </a:lnTo>
                  <a:lnTo>
                    <a:pt x="9636" y="7835"/>
                  </a:lnTo>
                  <a:lnTo>
                    <a:pt x="9537" y="7581"/>
                  </a:lnTo>
                  <a:lnTo>
                    <a:pt x="9445" y="7035"/>
                  </a:lnTo>
                  <a:lnTo>
                    <a:pt x="9404" y="6718"/>
                  </a:lnTo>
                  <a:lnTo>
                    <a:pt x="9312" y="5994"/>
                  </a:lnTo>
                  <a:lnTo>
                    <a:pt x="9212" y="2451"/>
                  </a:lnTo>
                  <a:close/>
                </a:path>
                <a:path w="10795" h="10795">
                  <a:moveTo>
                    <a:pt x="8563" y="0"/>
                  </a:moveTo>
                  <a:lnTo>
                    <a:pt x="7369" y="0"/>
                  </a:lnTo>
                  <a:lnTo>
                    <a:pt x="7242" y="279"/>
                  </a:lnTo>
                  <a:lnTo>
                    <a:pt x="7166" y="1295"/>
                  </a:lnTo>
                  <a:lnTo>
                    <a:pt x="9150" y="1295"/>
                  </a:lnTo>
                  <a:lnTo>
                    <a:pt x="9061" y="812"/>
                  </a:lnTo>
                  <a:lnTo>
                    <a:pt x="8963" y="279"/>
                  </a:lnTo>
                  <a:lnTo>
                    <a:pt x="9162" y="279"/>
                  </a:lnTo>
                  <a:lnTo>
                    <a:pt x="85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8" name="object 99">
              <a:extLst>
                <a:ext uri="{FF2B5EF4-FFF2-40B4-BE49-F238E27FC236}">
                  <a16:creationId xmlns:a16="http://schemas.microsoft.com/office/drawing/2014/main" id="{1C93EF63-E398-F1E9-837F-8D4CD863B365}"/>
                </a:ext>
              </a:extLst>
            </p:cNvPr>
            <p:cNvSpPr/>
            <p:nvPr/>
          </p:nvSpPr>
          <p:spPr>
            <a:xfrm>
              <a:off x="11001812" y="4482151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7226" y="5372"/>
                  </a:moveTo>
                  <a:close/>
                </a:path>
                <a:path w="10795" h="10795">
                  <a:moveTo>
                    <a:pt x="1917" y="6375"/>
                  </a:moveTo>
                  <a:close/>
                </a:path>
                <a:path w="10795" h="10795">
                  <a:moveTo>
                    <a:pt x="4292" y="8674"/>
                  </a:moveTo>
                  <a:lnTo>
                    <a:pt x="6273" y="7505"/>
                  </a:lnTo>
                  <a:lnTo>
                    <a:pt x="6553" y="7175"/>
                  </a:lnTo>
                  <a:lnTo>
                    <a:pt x="6756" y="6858"/>
                  </a:lnTo>
                  <a:lnTo>
                    <a:pt x="6896" y="6527"/>
                  </a:lnTo>
                  <a:lnTo>
                    <a:pt x="7111" y="6032"/>
                  </a:lnTo>
                  <a:lnTo>
                    <a:pt x="7226" y="5638"/>
                  </a:lnTo>
                  <a:lnTo>
                    <a:pt x="7226" y="5372"/>
                  </a:lnTo>
                  <a:lnTo>
                    <a:pt x="7264" y="5092"/>
                  </a:lnTo>
                  <a:lnTo>
                    <a:pt x="7264" y="4864"/>
                  </a:lnTo>
                  <a:lnTo>
                    <a:pt x="7251" y="4711"/>
                  </a:lnTo>
                  <a:lnTo>
                    <a:pt x="7238" y="4584"/>
                  </a:lnTo>
                  <a:lnTo>
                    <a:pt x="7213" y="4457"/>
                  </a:lnTo>
                  <a:lnTo>
                    <a:pt x="7200" y="4318"/>
                  </a:lnTo>
                  <a:lnTo>
                    <a:pt x="7150" y="4140"/>
                  </a:lnTo>
                  <a:lnTo>
                    <a:pt x="7073" y="3924"/>
                  </a:lnTo>
                  <a:lnTo>
                    <a:pt x="6921" y="3644"/>
                  </a:lnTo>
                  <a:lnTo>
                    <a:pt x="6769" y="3429"/>
                  </a:lnTo>
                  <a:lnTo>
                    <a:pt x="6667" y="3289"/>
                  </a:lnTo>
                  <a:lnTo>
                    <a:pt x="6476" y="3111"/>
                  </a:lnTo>
                  <a:lnTo>
                    <a:pt x="6337" y="3009"/>
                  </a:lnTo>
                  <a:lnTo>
                    <a:pt x="6210" y="2921"/>
                  </a:lnTo>
                  <a:lnTo>
                    <a:pt x="6019" y="2806"/>
                  </a:lnTo>
                  <a:lnTo>
                    <a:pt x="5778" y="2705"/>
                  </a:lnTo>
                  <a:lnTo>
                    <a:pt x="5283" y="2489"/>
                  </a:lnTo>
                  <a:lnTo>
                    <a:pt x="4851" y="2413"/>
                  </a:lnTo>
                  <a:lnTo>
                    <a:pt x="4394" y="2374"/>
                  </a:lnTo>
                  <a:lnTo>
                    <a:pt x="4229" y="2400"/>
                  </a:lnTo>
                  <a:lnTo>
                    <a:pt x="3759" y="2527"/>
                  </a:lnTo>
                  <a:lnTo>
                    <a:pt x="1968" y="5207"/>
                  </a:lnTo>
                  <a:lnTo>
                    <a:pt x="1930" y="5346"/>
                  </a:lnTo>
                  <a:lnTo>
                    <a:pt x="1904" y="5854"/>
                  </a:lnTo>
                  <a:lnTo>
                    <a:pt x="1917" y="6337"/>
                  </a:lnTo>
                  <a:lnTo>
                    <a:pt x="1917" y="6565"/>
                  </a:lnTo>
                  <a:lnTo>
                    <a:pt x="1993" y="6845"/>
                  </a:lnTo>
                  <a:lnTo>
                    <a:pt x="2133" y="7175"/>
                  </a:lnTo>
                  <a:lnTo>
                    <a:pt x="2349" y="7670"/>
                  </a:lnTo>
                  <a:lnTo>
                    <a:pt x="2603" y="7975"/>
                  </a:lnTo>
                  <a:lnTo>
                    <a:pt x="2908" y="8216"/>
                  </a:lnTo>
                  <a:lnTo>
                    <a:pt x="3035" y="8280"/>
                  </a:lnTo>
                  <a:lnTo>
                    <a:pt x="3505" y="8521"/>
                  </a:lnTo>
                  <a:lnTo>
                    <a:pt x="3746" y="8623"/>
                  </a:lnTo>
                  <a:lnTo>
                    <a:pt x="4013" y="8674"/>
                  </a:lnTo>
                  <a:lnTo>
                    <a:pt x="4292" y="8674"/>
                  </a:lnTo>
                  <a:close/>
                </a:path>
                <a:path w="10795" h="10795">
                  <a:moveTo>
                    <a:pt x="4241" y="10477"/>
                  </a:moveTo>
                  <a:lnTo>
                    <a:pt x="0" y="6832"/>
                  </a:lnTo>
                  <a:lnTo>
                    <a:pt x="0" y="5892"/>
                  </a:lnTo>
                  <a:lnTo>
                    <a:pt x="0" y="4241"/>
                  </a:lnTo>
                  <a:lnTo>
                    <a:pt x="584" y="2832"/>
                  </a:lnTo>
                  <a:lnTo>
                    <a:pt x="1765" y="1689"/>
                  </a:lnTo>
                  <a:lnTo>
                    <a:pt x="2565" y="952"/>
                  </a:lnTo>
                  <a:lnTo>
                    <a:pt x="3492" y="584"/>
                  </a:lnTo>
                  <a:lnTo>
                    <a:pt x="4533" y="584"/>
                  </a:lnTo>
                  <a:lnTo>
                    <a:pt x="5460" y="584"/>
                  </a:lnTo>
                  <a:lnTo>
                    <a:pt x="6375" y="863"/>
                  </a:lnTo>
                  <a:lnTo>
                    <a:pt x="7264" y="1435"/>
                  </a:lnTo>
                  <a:lnTo>
                    <a:pt x="7213" y="939"/>
                  </a:lnTo>
                  <a:lnTo>
                    <a:pt x="7213" y="762"/>
                  </a:lnTo>
                  <a:lnTo>
                    <a:pt x="7251" y="584"/>
                  </a:lnTo>
                  <a:lnTo>
                    <a:pt x="7340" y="419"/>
                  </a:lnTo>
                  <a:lnTo>
                    <a:pt x="7467" y="139"/>
                  </a:lnTo>
                  <a:lnTo>
                    <a:pt x="7734" y="0"/>
                  </a:lnTo>
                  <a:lnTo>
                    <a:pt x="8115" y="0"/>
                  </a:lnTo>
                  <a:lnTo>
                    <a:pt x="8280" y="0"/>
                  </a:lnTo>
                  <a:lnTo>
                    <a:pt x="9410" y="6134"/>
                  </a:lnTo>
                  <a:lnTo>
                    <a:pt x="9601" y="7632"/>
                  </a:lnTo>
                  <a:lnTo>
                    <a:pt x="9956" y="8547"/>
                  </a:lnTo>
                  <a:lnTo>
                    <a:pt x="10159" y="8877"/>
                  </a:lnTo>
                  <a:lnTo>
                    <a:pt x="10312" y="9042"/>
                  </a:lnTo>
                  <a:lnTo>
                    <a:pt x="10401" y="9258"/>
                  </a:lnTo>
                  <a:lnTo>
                    <a:pt x="10401" y="9550"/>
                  </a:lnTo>
                  <a:lnTo>
                    <a:pt x="10401" y="9779"/>
                  </a:lnTo>
                  <a:lnTo>
                    <a:pt x="10312" y="9969"/>
                  </a:lnTo>
                  <a:lnTo>
                    <a:pt x="10134" y="10147"/>
                  </a:lnTo>
                  <a:lnTo>
                    <a:pt x="9944" y="10312"/>
                  </a:lnTo>
                  <a:lnTo>
                    <a:pt x="9715" y="10401"/>
                  </a:lnTo>
                  <a:lnTo>
                    <a:pt x="9410" y="10401"/>
                  </a:lnTo>
                  <a:lnTo>
                    <a:pt x="9182" y="10401"/>
                  </a:lnTo>
                  <a:lnTo>
                    <a:pt x="7950" y="8420"/>
                  </a:lnTo>
                  <a:lnTo>
                    <a:pt x="7505" y="9017"/>
                  </a:lnTo>
                  <a:lnTo>
                    <a:pt x="6972" y="9512"/>
                  </a:lnTo>
                  <a:lnTo>
                    <a:pt x="6337" y="9893"/>
                  </a:lnTo>
                  <a:lnTo>
                    <a:pt x="5702" y="10261"/>
                  </a:lnTo>
                  <a:lnTo>
                    <a:pt x="5003" y="10464"/>
                  </a:lnTo>
                  <a:lnTo>
                    <a:pt x="4241" y="1047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9" name="object 100">
              <a:extLst>
                <a:ext uri="{FF2B5EF4-FFF2-40B4-BE49-F238E27FC236}">
                  <a16:creationId xmlns:a16="http://schemas.microsoft.com/office/drawing/2014/main" id="{C836413F-2A4E-FA8C-F7AE-4B463AD45964}"/>
                </a:ext>
              </a:extLst>
            </p:cNvPr>
            <p:cNvSpPr/>
            <p:nvPr/>
          </p:nvSpPr>
          <p:spPr>
            <a:xfrm>
              <a:off x="11013763" y="4482025"/>
              <a:ext cx="14604" cy="10795"/>
            </a:xfrm>
            <a:custGeom>
              <a:avLst/>
              <a:gdLst/>
              <a:ahLst/>
              <a:cxnLst/>
              <a:rect l="l" t="t" r="r" b="b"/>
              <a:pathLst>
                <a:path w="14604" h="10795">
                  <a:moveTo>
                    <a:pt x="1536" y="508"/>
                  </a:moveTo>
                  <a:lnTo>
                    <a:pt x="263" y="508"/>
                  </a:lnTo>
                  <a:lnTo>
                    <a:pt x="0" y="762"/>
                  </a:lnTo>
                  <a:lnTo>
                    <a:pt x="39" y="10198"/>
                  </a:lnTo>
                  <a:lnTo>
                    <a:pt x="460" y="10604"/>
                  </a:lnTo>
                  <a:lnTo>
                    <a:pt x="1225" y="10604"/>
                  </a:lnTo>
                  <a:lnTo>
                    <a:pt x="1660" y="10198"/>
                  </a:lnTo>
                  <a:lnTo>
                    <a:pt x="1790" y="9944"/>
                  </a:lnTo>
                  <a:lnTo>
                    <a:pt x="1853" y="3568"/>
                  </a:lnTo>
                  <a:lnTo>
                    <a:pt x="1955" y="3352"/>
                  </a:lnTo>
                  <a:lnTo>
                    <a:pt x="2153" y="3022"/>
                  </a:lnTo>
                  <a:lnTo>
                    <a:pt x="2501" y="2603"/>
                  </a:lnTo>
                  <a:lnTo>
                    <a:pt x="3261" y="2019"/>
                  </a:lnTo>
                  <a:lnTo>
                    <a:pt x="13869" y="2019"/>
                  </a:lnTo>
                  <a:lnTo>
                    <a:pt x="13576" y="1524"/>
                  </a:lnTo>
                  <a:lnTo>
                    <a:pt x="13195" y="1168"/>
                  </a:lnTo>
                  <a:lnTo>
                    <a:pt x="6692" y="1168"/>
                  </a:lnTo>
                  <a:lnTo>
                    <a:pt x="6502" y="977"/>
                  </a:lnTo>
                  <a:lnTo>
                    <a:pt x="1787" y="977"/>
                  </a:lnTo>
                  <a:lnTo>
                    <a:pt x="1536" y="508"/>
                  </a:lnTo>
                  <a:close/>
                </a:path>
                <a:path w="14604" h="10795">
                  <a:moveTo>
                    <a:pt x="8547" y="2019"/>
                  </a:moveTo>
                  <a:lnTo>
                    <a:pt x="4955" y="2019"/>
                  </a:lnTo>
                  <a:lnTo>
                    <a:pt x="5401" y="2451"/>
                  </a:lnTo>
                  <a:lnTo>
                    <a:pt x="6273" y="3568"/>
                  </a:lnTo>
                  <a:lnTo>
                    <a:pt x="6565" y="4203"/>
                  </a:lnTo>
                  <a:lnTo>
                    <a:pt x="6692" y="4889"/>
                  </a:lnTo>
                  <a:lnTo>
                    <a:pt x="6780" y="5168"/>
                  </a:lnTo>
                  <a:lnTo>
                    <a:pt x="6843" y="6794"/>
                  </a:lnTo>
                  <a:lnTo>
                    <a:pt x="6964" y="10198"/>
                  </a:lnTo>
                  <a:lnTo>
                    <a:pt x="7400" y="10604"/>
                  </a:lnTo>
                  <a:lnTo>
                    <a:pt x="8085" y="10604"/>
                  </a:lnTo>
                  <a:lnTo>
                    <a:pt x="8506" y="10198"/>
                  </a:lnTo>
                  <a:lnTo>
                    <a:pt x="8662" y="9944"/>
                  </a:lnTo>
                  <a:lnTo>
                    <a:pt x="8702" y="4889"/>
                  </a:lnTo>
                  <a:lnTo>
                    <a:pt x="8554" y="4203"/>
                  </a:lnTo>
                  <a:lnTo>
                    <a:pt x="8481" y="3860"/>
                  </a:lnTo>
                  <a:lnTo>
                    <a:pt x="8418" y="3568"/>
                  </a:lnTo>
                  <a:lnTo>
                    <a:pt x="8274" y="3352"/>
                  </a:lnTo>
                  <a:lnTo>
                    <a:pt x="7899" y="2603"/>
                  </a:lnTo>
                  <a:lnTo>
                    <a:pt x="8001" y="2451"/>
                  </a:lnTo>
                  <a:lnTo>
                    <a:pt x="8547" y="2019"/>
                  </a:lnTo>
                  <a:close/>
                </a:path>
                <a:path w="14604" h="10795">
                  <a:moveTo>
                    <a:pt x="13882" y="2019"/>
                  </a:moveTo>
                  <a:lnTo>
                    <a:pt x="11273" y="2019"/>
                  </a:lnTo>
                  <a:lnTo>
                    <a:pt x="11921" y="2603"/>
                  </a:lnTo>
                  <a:lnTo>
                    <a:pt x="12319" y="3022"/>
                  </a:lnTo>
                  <a:lnTo>
                    <a:pt x="12475" y="3352"/>
                  </a:lnTo>
                  <a:lnTo>
                    <a:pt x="12520" y="7086"/>
                  </a:lnTo>
                  <a:lnTo>
                    <a:pt x="12256" y="8559"/>
                  </a:lnTo>
                  <a:lnTo>
                    <a:pt x="12192" y="10198"/>
                  </a:lnTo>
                  <a:lnTo>
                    <a:pt x="12679" y="10604"/>
                  </a:lnTo>
                  <a:lnTo>
                    <a:pt x="13423" y="10604"/>
                  </a:lnTo>
                  <a:lnTo>
                    <a:pt x="13830" y="10198"/>
                  </a:lnTo>
                  <a:lnTo>
                    <a:pt x="13957" y="9944"/>
                  </a:lnTo>
                  <a:lnTo>
                    <a:pt x="14046" y="9296"/>
                  </a:lnTo>
                  <a:lnTo>
                    <a:pt x="14465" y="7086"/>
                  </a:lnTo>
                  <a:lnTo>
                    <a:pt x="14404" y="3022"/>
                  </a:lnTo>
                  <a:lnTo>
                    <a:pt x="13882" y="2019"/>
                  </a:lnTo>
                  <a:close/>
                </a:path>
                <a:path w="14604" h="10795">
                  <a:moveTo>
                    <a:pt x="11052" y="0"/>
                  </a:moveTo>
                  <a:lnTo>
                    <a:pt x="8413" y="0"/>
                  </a:lnTo>
                  <a:lnTo>
                    <a:pt x="7152" y="508"/>
                  </a:lnTo>
                  <a:lnTo>
                    <a:pt x="7342" y="508"/>
                  </a:lnTo>
                  <a:lnTo>
                    <a:pt x="6692" y="1168"/>
                  </a:lnTo>
                  <a:lnTo>
                    <a:pt x="13195" y="1168"/>
                  </a:lnTo>
                  <a:lnTo>
                    <a:pt x="12992" y="977"/>
                  </a:lnTo>
                  <a:lnTo>
                    <a:pt x="11052" y="0"/>
                  </a:lnTo>
                  <a:close/>
                </a:path>
                <a:path w="14604" h="10795">
                  <a:moveTo>
                    <a:pt x="6032" y="508"/>
                  </a:moveTo>
                  <a:lnTo>
                    <a:pt x="2210" y="508"/>
                  </a:lnTo>
                  <a:lnTo>
                    <a:pt x="1630" y="977"/>
                  </a:lnTo>
                  <a:lnTo>
                    <a:pt x="6502" y="977"/>
                  </a:lnTo>
                  <a:lnTo>
                    <a:pt x="6032" y="508"/>
                  </a:lnTo>
                  <a:close/>
                </a:path>
                <a:path w="14604" h="10795">
                  <a:moveTo>
                    <a:pt x="5041" y="0"/>
                  </a:moveTo>
                  <a:lnTo>
                    <a:pt x="3263" y="0"/>
                  </a:lnTo>
                  <a:lnTo>
                    <a:pt x="1894" y="508"/>
                  </a:lnTo>
                  <a:lnTo>
                    <a:pt x="6172" y="508"/>
                  </a:lnTo>
                  <a:lnTo>
                    <a:pt x="5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0" name="object 101">
              <a:extLst>
                <a:ext uri="{FF2B5EF4-FFF2-40B4-BE49-F238E27FC236}">
                  <a16:creationId xmlns:a16="http://schemas.microsoft.com/office/drawing/2014/main" id="{4AA0C88C-47B2-D087-C71C-433774909CE2}"/>
                </a:ext>
              </a:extLst>
            </p:cNvPr>
            <p:cNvSpPr/>
            <p:nvPr/>
          </p:nvSpPr>
          <p:spPr>
            <a:xfrm>
              <a:off x="11013674" y="4482012"/>
              <a:ext cx="15240" cy="10795"/>
            </a:xfrm>
            <a:custGeom>
              <a:avLst/>
              <a:gdLst/>
              <a:ahLst/>
              <a:cxnLst/>
              <a:rect l="l" t="t" r="r" b="b"/>
              <a:pathLst>
                <a:path w="15240" h="10795">
                  <a:moveTo>
                    <a:pt x="14058" y="9779"/>
                  </a:moveTo>
                  <a:close/>
                </a:path>
                <a:path w="15240" h="10795">
                  <a:moveTo>
                    <a:pt x="13119" y="10617"/>
                  </a:moveTo>
                  <a:lnTo>
                    <a:pt x="12877" y="10617"/>
                  </a:lnTo>
                  <a:lnTo>
                    <a:pt x="12661" y="10528"/>
                  </a:lnTo>
                  <a:lnTo>
                    <a:pt x="12471" y="10375"/>
                  </a:lnTo>
                  <a:lnTo>
                    <a:pt x="12280" y="10210"/>
                  </a:lnTo>
                  <a:lnTo>
                    <a:pt x="12179" y="10020"/>
                  </a:lnTo>
                  <a:lnTo>
                    <a:pt x="12179" y="9791"/>
                  </a:lnTo>
                  <a:lnTo>
                    <a:pt x="12179" y="9499"/>
                  </a:lnTo>
                  <a:lnTo>
                    <a:pt x="12344" y="8509"/>
                  </a:lnTo>
                  <a:lnTo>
                    <a:pt x="12661" y="6807"/>
                  </a:lnTo>
                  <a:lnTo>
                    <a:pt x="12776" y="6248"/>
                  </a:lnTo>
                  <a:lnTo>
                    <a:pt x="12826" y="5613"/>
                  </a:lnTo>
                  <a:lnTo>
                    <a:pt x="12826" y="4902"/>
                  </a:lnTo>
                  <a:lnTo>
                    <a:pt x="12826" y="4330"/>
                  </a:lnTo>
                  <a:lnTo>
                    <a:pt x="12725" y="3784"/>
                  </a:lnTo>
                  <a:lnTo>
                    <a:pt x="11849" y="2463"/>
                  </a:lnTo>
                  <a:lnTo>
                    <a:pt x="11531" y="2184"/>
                  </a:lnTo>
                  <a:lnTo>
                    <a:pt x="10972" y="1955"/>
                  </a:lnTo>
                  <a:lnTo>
                    <a:pt x="10134" y="1790"/>
                  </a:lnTo>
                  <a:lnTo>
                    <a:pt x="9664" y="1790"/>
                  </a:lnTo>
                  <a:lnTo>
                    <a:pt x="9397" y="1803"/>
                  </a:lnTo>
                  <a:lnTo>
                    <a:pt x="9245" y="1828"/>
                  </a:lnTo>
                  <a:lnTo>
                    <a:pt x="8966" y="1905"/>
                  </a:lnTo>
                  <a:lnTo>
                    <a:pt x="8826" y="1955"/>
                  </a:lnTo>
                  <a:lnTo>
                    <a:pt x="8635" y="2032"/>
                  </a:lnTo>
                  <a:lnTo>
                    <a:pt x="8432" y="2171"/>
                  </a:lnTo>
                  <a:lnTo>
                    <a:pt x="8229" y="2336"/>
                  </a:lnTo>
                  <a:lnTo>
                    <a:pt x="8089" y="2463"/>
                  </a:lnTo>
                  <a:lnTo>
                    <a:pt x="7975" y="2590"/>
                  </a:lnTo>
                  <a:lnTo>
                    <a:pt x="8534" y="3708"/>
                  </a:lnTo>
                  <a:lnTo>
                    <a:pt x="8851" y="5181"/>
                  </a:lnTo>
                  <a:lnTo>
                    <a:pt x="8851" y="7112"/>
                  </a:lnTo>
                  <a:lnTo>
                    <a:pt x="8851" y="7493"/>
                  </a:lnTo>
                  <a:lnTo>
                    <a:pt x="8839" y="7874"/>
                  </a:lnTo>
                  <a:lnTo>
                    <a:pt x="8813" y="8255"/>
                  </a:lnTo>
                  <a:lnTo>
                    <a:pt x="8788" y="8724"/>
                  </a:lnTo>
                  <a:lnTo>
                    <a:pt x="8775" y="9194"/>
                  </a:lnTo>
                  <a:lnTo>
                    <a:pt x="8775" y="9664"/>
                  </a:lnTo>
                  <a:lnTo>
                    <a:pt x="8762" y="9931"/>
                  </a:lnTo>
                  <a:lnTo>
                    <a:pt x="8661" y="10147"/>
                  </a:lnTo>
                  <a:lnTo>
                    <a:pt x="8483" y="10312"/>
                  </a:lnTo>
                  <a:lnTo>
                    <a:pt x="8305" y="10490"/>
                  </a:lnTo>
                  <a:lnTo>
                    <a:pt x="8089" y="10579"/>
                  </a:lnTo>
                  <a:lnTo>
                    <a:pt x="7823" y="10579"/>
                  </a:lnTo>
                  <a:lnTo>
                    <a:pt x="7569" y="10579"/>
                  </a:lnTo>
                  <a:lnTo>
                    <a:pt x="7353" y="10490"/>
                  </a:lnTo>
                  <a:lnTo>
                    <a:pt x="7162" y="10312"/>
                  </a:lnTo>
                  <a:lnTo>
                    <a:pt x="6984" y="10147"/>
                  </a:lnTo>
                  <a:lnTo>
                    <a:pt x="6896" y="9931"/>
                  </a:lnTo>
                  <a:lnTo>
                    <a:pt x="6870" y="9664"/>
                  </a:lnTo>
                  <a:lnTo>
                    <a:pt x="6896" y="9182"/>
                  </a:lnTo>
                  <a:lnTo>
                    <a:pt x="6908" y="8712"/>
                  </a:lnTo>
                  <a:lnTo>
                    <a:pt x="6934" y="8267"/>
                  </a:lnTo>
                  <a:lnTo>
                    <a:pt x="6959" y="7810"/>
                  </a:lnTo>
                  <a:lnTo>
                    <a:pt x="6972" y="7366"/>
                  </a:lnTo>
                  <a:lnTo>
                    <a:pt x="6972" y="6934"/>
                  </a:lnTo>
                  <a:lnTo>
                    <a:pt x="6972" y="5981"/>
                  </a:lnTo>
                  <a:lnTo>
                    <a:pt x="6908" y="5308"/>
                  </a:lnTo>
                  <a:lnTo>
                    <a:pt x="6781" y="4902"/>
                  </a:lnTo>
                  <a:lnTo>
                    <a:pt x="6654" y="4216"/>
                  </a:lnTo>
                  <a:lnTo>
                    <a:pt x="6362" y="3581"/>
                  </a:lnTo>
                  <a:lnTo>
                    <a:pt x="5905" y="2997"/>
                  </a:lnTo>
                  <a:lnTo>
                    <a:pt x="5791" y="2832"/>
                  </a:lnTo>
                  <a:lnTo>
                    <a:pt x="5460" y="2425"/>
                  </a:lnTo>
                  <a:lnTo>
                    <a:pt x="4356" y="1816"/>
                  </a:lnTo>
                  <a:lnTo>
                    <a:pt x="4178" y="1816"/>
                  </a:lnTo>
                  <a:lnTo>
                    <a:pt x="3936" y="1828"/>
                  </a:lnTo>
                  <a:lnTo>
                    <a:pt x="3682" y="1879"/>
                  </a:lnTo>
                  <a:lnTo>
                    <a:pt x="3403" y="2019"/>
                  </a:lnTo>
                  <a:lnTo>
                    <a:pt x="3086" y="2235"/>
                  </a:lnTo>
                  <a:lnTo>
                    <a:pt x="2590" y="2616"/>
                  </a:lnTo>
                  <a:lnTo>
                    <a:pt x="2374" y="2832"/>
                  </a:lnTo>
                  <a:lnTo>
                    <a:pt x="2336" y="2971"/>
                  </a:lnTo>
                  <a:lnTo>
                    <a:pt x="2158" y="3175"/>
                  </a:lnTo>
                  <a:lnTo>
                    <a:pt x="2044" y="3365"/>
                  </a:lnTo>
                  <a:lnTo>
                    <a:pt x="1943" y="3543"/>
                  </a:lnTo>
                  <a:lnTo>
                    <a:pt x="1879" y="9702"/>
                  </a:lnTo>
                  <a:lnTo>
                    <a:pt x="1879" y="9956"/>
                  </a:lnTo>
                  <a:lnTo>
                    <a:pt x="1790" y="10172"/>
                  </a:lnTo>
                  <a:lnTo>
                    <a:pt x="1600" y="10350"/>
                  </a:lnTo>
                  <a:lnTo>
                    <a:pt x="1409" y="10528"/>
                  </a:lnTo>
                  <a:lnTo>
                    <a:pt x="1193" y="10617"/>
                  </a:lnTo>
                  <a:lnTo>
                    <a:pt x="927" y="10617"/>
                  </a:lnTo>
                  <a:lnTo>
                    <a:pt x="673" y="10617"/>
                  </a:lnTo>
                  <a:lnTo>
                    <a:pt x="457" y="10528"/>
                  </a:lnTo>
                  <a:lnTo>
                    <a:pt x="279" y="10350"/>
                  </a:lnTo>
                  <a:lnTo>
                    <a:pt x="88" y="10172"/>
                  </a:lnTo>
                  <a:lnTo>
                    <a:pt x="0" y="9956"/>
                  </a:lnTo>
                  <a:lnTo>
                    <a:pt x="0" y="9702"/>
                  </a:lnTo>
                  <a:lnTo>
                    <a:pt x="0" y="1244"/>
                  </a:lnTo>
                  <a:lnTo>
                    <a:pt x="0" y="990"/>
                  </a:lnTo>
                  <a:lnTo>
                    <a:pt x="88" y="774"/>
                  </a:lnTo>
                  <a:lnTo>
                    <a:pt x="279" y="596"/>
                  </a:lnTo>
                  <a:lnTo>
                    <a:pt x="457" y="419"/>
                  </a:lnTo>
                  <a:lnTo>
                    <a:pt x="673" y="330"/>
                  </a:lnTo>
                  <a:lnTo>
                    <a:pt x="927" y="330"/>
                  </a:lnTo>
                  <a:lnTo>
                    <a:pt x="1333" y="330"/>
                  </a:lnTo>
                  <a:lnTo>
                    <a:pt x="1625" y="520"/>
                  </a:lnTo>
                  <a:lnTo>
                    <a:pt x="1828" y="901"/>
                  </a:lnTo>
                  <a:lnTo>
                    <a:pt x="2565" y="304"/>
                  </a:lnTo>
                  <a:lnTo>
                    <a:pt x="3352" y="12"/>
                  </a:lnTo>
                  <a:lnTo>
                    <a:pt x="4152" y="12"/>
                  </a:lnTo>
                  <a:lnTo>
                    <a:pt x="5130" y="12"/>
                  </a:lnTo>
                  <a:lnTo>
                    <a:pt x="6007" y="406"/>
                  </a:lnTo>
                  <a:lnTo>
                    <a:pt x="6781" y="1181"/>
                  </a:lnTo>
                  <a:lnTo>
                    <a:pt x="7556" y="393"/>
                  </a:lnTo>
                  <a:lnTo>
                    <a:pt x="8534" y="0"/>
                  </a:lnTo>
                  <a:lnTo>
                    <a:pt x="9728" y="0"/>
                  </a:lnTo>
                  <a:lnTo>
                    <a:pt x="10655" y="0"/>
                  </a:lnTo>
                  <a:lnTo>
                    <a:pt x="14693" y="3873"/>
                  </a:lnTo>
                  <a:lnTo>
                    <a:pt x="14693" y="4762"/>
                  </a:lnTo>
                  <a:lnTo>
                    <a:pt x="14693" y="5829"/>
                  </a:lnTo>
                  <a:lnTo>
                    <a:pt x="14554" y="7099"/>
                  </a:lnTo>
                  <a:lnTo>
                    <a:pt x="14262" y="8572"/>
                  </a:lnTo>
                  <a:lnTo>
                    <a:pt x="14135" y="9309"/>
                  </a:lnTo>
                  <a:lnTo>
                    <a:pt x="14071" y="9677"/>
                  </a:lnTo>
                  <a:lnTo>
                    <a:pt x="14046" y="9956"/>
                  </a:lnTo>
                  <a:lnTo>
                    <a:pt x="13957" y="10172"/>
                  </a:lnTo>
                  <a:lnTo>
                    <a:pt x="13792" y="10350"/>
                  </a:lnTo>
                  <a:lnTo>
                    <a:pt x="13601" y="10528"/>
                  </a:lnTo>
                  <a:lnTo>
                    <a:pt x="13373" y="10617"/>
                  </a:lnTo>
                  <a:lnTo>
                    <a:pt x="13119" y="1061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1" name="object 102">
              <a:extLst>
                <a:ext uri="{FF2B5EF4-FFF2-40B4-BE49-F238E27FC236}">
                  <a16:creationId xmlns:a16="http://schemas.microsoft.com/office/drawing/2014/main" id="{BDF39DC8-AC4E-2E0A-B51A-0168B3BD1595}"/>
                </a:ext>
              </a:extLst>
            </p:cNvPr>
            <p:cNvSpPr/>
            <p:nvPr/>
          </p:nvSpPr>
          <p:spPr>
            <a:xfrm>
              <a:off x="11030770" y="4482025"/>
              <a:ext cx="14604" cy="10795"/>
            </a:xfrm>
            <a:custGeom>
              <a:avLst/>
              <a:gdLst/>
              <a:ahLst/>
              <a:cxnLst/>
              <a:rect l="l" t="t" r="r" b="b"/>
              <a:pathLst>
                <a:path w="14604" h="10795">
                  <a:moveTo>
                    <a:pt x="1536" y="508"/>
                  </a:moveTo>
                  <a:lnTo>
                    <a:pt x="263" y="508"/>
                  </a:lnTo>
                  <a:lnTo>
                    <a:pt x="0" y="762"/>
                  </a:lnTo>
                  <a:lnTo>
                    <a:pt x="39" y="10198"/>
                  </a:lnTo>
                  <a:lnTo>
                    <a:pt x="460" y="10604"/>
                  </a:lnTo>
                  <a:lnTo>
                    <a:pt x="1225" y="10604"/>
                  </a:lnTo>
                  <a:lnTo>
                    <a:pt x="1660" y="10198"/>
                  </a:lnTo>
                  <a:lnTo>
                    <a:pt x="1790" y="9944"/>
                  </a:lnTo>
                  <a:lnTo>
                    <a:pt x="1853" y="3568"/>
                  </a:lnTo>
                  <a:lnTo>
                    <a:pt x="1955" y="3352"/>
                  </a:lnTo>
                  <a:lnTo>
                    <a:pt x="2153" y="3022"/>
                  </a:lnTo>
                  <a:lnTo>
                    <a:pt x="2501" y="2603"/>
                  </a:lnTo>
                  <a:lnTo>
                    <a:pt x="3261" y="2019"/>
                  </a:lnTo>
                  <a:lnTo>
                    <a:pt x="13869" y="2019"/>
                  </a:lnTo>
                  <a:lnTo>
                    <a:pt x="13576" y="1524"/>
                  </a:lnTo>
                  <a:lnTo>
                    <a:pt x="13195" y="1168"/>
                  </a:lnTo>
                  <a:lnTo>
                    <a:pt x="6692" y="1168"/>
                  </a:lnTo>
                  <a:lnTo>
                    <a:pt x="6502" y="977"/>
                  </a:lnTo>
                  <a:lnTo>
                    <a:pt x="1787" y="977"/>
                  </a:lnTo>
                  <a:lnTo>
                    <a:pt x="1536" y="508"/>
                  </a:lnTo>
                  <a:close/>
                </a:path>
                <a:path w="14604" h="10795">
                  <a:moveTo>
                    <a:pt x="8547" y="2019"/>
                  </a:moveTo>
                  <a:lnTo>
                    <a:pt x="4955" y="2019"/>
                  </a:lnTo>
                  <a:lnTo>
                    <a:pt x="5401" y="2451"/>
                  </a:lnTo>
                  <a:lnTo>
                    <a:pt x="6261" y="3568"/>
                  </a:lnTo>
                  <a:lnTo>
                    <a:pt x="6565" y="4203"/>
                  </a:lnTo>
                  <a:lnTo>
                    <a:pt x="6692" y="4889"/>
                  </a:lnTo>
                  <a:lnTo>
                    <a:pt x="6780" y="5168"/>
                  </a:lnTo>
                  <a:lnTo>
                    <a:pt x="6843" y="6794"/>
                  </a:lnTo>
                  <a:lnTo>
                    <a:pt x="6964" y="10198"/>
                  </a:lnTo>
                  <a:lnTo>
                    <a:pt x="7400" y="10604"/>
                  </a:lnTo>
                  <a:lnTo>
                    <a:pt x="8080" y="10604"/>
                  </a:lnTo>
                  <a:lnTo>
                    <a:pt x="8516" y="10198"/>
                  </a:lnTo>
                  <a:lnTo>
                    <a:pt x="8663" y="9944"/>
                  </a:lnTo>
                  <a:lnTo>
                    <a:pt x="8702" y="4889"/>
                  </a:lnTo>
                  <a:lnTo>
                    <a:pt x="8554" y="4203"/>
                  </a:lnTo>
                  <a:lnTo>
                    <a:pt x="8481" y="3860"/>
                  </a:lnTo>
                  <a:lnTo>
                    <a:pt x="8418" y="3568"/>
                  </a:lnTo>
                  <a:lnTo>
                    <a:pt x="8274" y="3352"/>
                  </a:lnTo>
                  <a:lnTo>
                    <a:pt x="7899" y="2603"/>
                  </a:lnTo>
                  <a:lnTo>
                    <a:pt x="8001" y="2451"/>
                  </a:lnTo>
                  <a:lnTo>
                    <a:pt x="8547" y="2019"/>
                  </a:lnTo>
                  <a:close/>
                </a:path>
                <a:path w="14604" h="10795">
                  <a:moveTo>
                    <a:pt x="13882" y="2019"/>
                  </a:moveTo>
                  <a:lnTo>
                    <a:pt x="11289" y="2019"/>
                  </a:lnTo>
                  <a:lnTo>
                    <a:pt x="11926" y="2603"/>
                  </a:lnTo>
                  <a:lnTo>
                    <a:pt x="12319" y="3022"/>
                  </a:lnTo>
                  <a:lnTo>
                    <a:pt x="12475" y="3352"/>
                  </a:lnTo>
                  <a:lnTo>
                    <a:pt x="12520" y="7086"/>
                  </a:lnTo>
                  <a:lnTo>
                    <a:pt x="12256" y="8559"/>
                  </a:lnTo>
                  <a:lnTo>
                    <a:pt x="12192" y="10198"/>
                  </a:lnTo>
                  <a:lnTo>
                    <a:pt x="12679" y="10604"/>
                  </a:lnTo>
                  <a:lnTo>
                    <a:pt x="13423" y="10604"/>
                  </a:lnTo>
                  <a:lnTo>
                    <a:pt x="13830" y="10198"/>
                  </a:lnTo>
                  <a:lnTo>
                    <a:pt x="13957" y="9944"/>
                  </a:lnTo>
                  <a:lnTo>
                    <a:pt x="14046" y="9296"/>
                  </a:lnTo>
                  <a:lnTo>
                    <a:pt x="14465" y="7086"/>
                  </a:lnTo>
                  <a:lnTo>
                    <a:pt x="14404" y="3022"/>
                  </a:lnTo>
                  <a:lnTo>
                    <a:pt x="13882" y="2019"/>
                  </a:lnTo>
                  <a:close/>
                </a:path>
                <a:path w="14604" h="10795">
                  <a:moveTo>
                    <a:pt x="11052" y="0"/>
                  </a:moveTo>
                  <a:lnTo>
                    <a:pt x="8413" y="0"/>
                  </a:lnTo>
                  <a:lnTo>
                    <a:pt x="7152" y="508"/>
                  </a:lnTo>
                  <a:lnTo>
                    <a:pt x="7342" y="508"/>
                  </a:lnTo>
                  <a:lnTo>
                    <a:pt x="6692" y="1168"/>
                  </a:lnTo>
                  <a:lnTo>
                    <a:pt x="13195" y="1168"/>
                  </a:lnTo>
                  <a:lnTo>
                    <a:pt x="12992" y="977"/>
                  </a:lnTo>
                  <a:lnTo>
                    <a:pt x="11052" y="0"/>
                  </a:lnTo>
                  <a:close/>
                </a:path>
                <a:path w="14604" h="10795">
                  <a:moveTo>
                    <a:pt x="6032" y="508"/>
                  </a:moveTo>
                  <a:lnTo>
                    <a:pt x="2210" y="508"/>
                  </a:lnTo>
                  <a:lnTo>
                    <a:pt x="1630" y="977"/>
                  </a:lnTo>
                  <a:lnTo>
                    <a:pt x="6502" y="977"/>
                  </a:lnTo>
                  <a:lnTo>
                    <a:pt x="6032" y="508"/>
                  </a:lnTo>
                  <a:close/>
                </a:path>
                <a:path w="14604" h="10795">
                  <a:moveTo>
                    <a:pt x="5041" y="0"/>
                  </a:moveTo>
                  <a:lnTo>
                    <a:pt x="3263" y="0"/>
                  </a:lnTo>
                  <a:lnTo>
                    <a:pt x="1894" y="508"/>
                  </a:lnTo>
                  <a:lnTo>
                    <a:pt x="6172" y="508"/>
                  </a:lnTo>
                  <a:lnTo>
                    <a:pt x="5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2" name="object 103">
              <a:extLst>
                <a:ext uri="{FF2B5EF4-FFF2-40B4-BE49-F238E27FC236}">
                  <a16:creationId xmlns:a16="http://schemas.microsoft.com/office/drawing/2014/main" id="{AECD8D45-B68F-6A49-B440-05A469ABE955}"/>
                </a:ext>
              </a:extLst>
            </p:cNvPr>
            <p:cNvSpPr/>
            <p:nvPr/>
          </p:nvSpPr>
          <p:spPr>
            <a:xfrm>
              <a:off x="11030681" y="4482012"/>
              <a:ext cx="15240" cy="10795"/>
            </a:xfrm>
            <a:custGeom>
              <a:avLst/>
              <a:gdLst/>
              <a:ahLst/>
              <a:cxnLst/>
              <a:rect l="l" t="t" r="r" b="b"/>
              <a:pathLst>
                <a:path w="15240" h="10795">
                  <a:moveTo>
                    <a:pt x="14058" y="9779"/>
                  </a:moveTo>
                  <a:close/>
                </a:path>
                <a:path w="15240" h="10795">
                  <a:moveTo>
                    <a:pt x="13106" y="10617"/>
                  </a:moveTo>
                  <a:lnTo>
                    <a:pt x="12877" y="10617"/>
                  </a:lnTo>
                  <a:lnTo>
                    <a:pt x="12661" y="10528"/>
                  </a:lnTo>
                  <a:lnTo>
                    <a:pt x="12471" y="10375"/>
                  </a:lnTo>
                  <a:lnTo>
                    <a:pt x="12280" y="10210"/>
                  </a:lnTo>
                  <a:lnTo>
                    <a:pt x="12179" y="10020"/>
                  </a:lnTo>
                  <a:lnTo>
                    <a:pt x="12179" y="9791"/>
                  </a:lnTo>
                  <a:lnTo>
                    <a:pt x="12179" y="9499"/>
                  </a:lnTo>
                  <a:lnTo>
                    <a:pt x="12344" y="8509"/>
                  </a:lnTo>
                  <a:lnTo>
                    <a:pt x="12661" y="6807"/>
                  </a:lnTo>
                  <a:lnTo>
                    <a:pt x="12776" y="6248"/>
                  </a:lnTo>
                  <a:lnTo>
                    <a:pt x="12826" y="5613"/>
                  </a:lnTo>
                  <a:lnTo>
                    <a:pt x="12826" y="4902"/>
                  </a:lnTo>
                  <a:lnTo>
                    <a:pt x="12826" y="4330"/>
                  </a:lnTo>
                  <a:lnTo>
                    <a:pt x="12725" y="3784"/>
                  </a:lnTo>
                  <a:lnTo>
                    <a:pt x="11849" y="2463"/>
                  </a:lnTo>
                  <a:lnTo>
                    <a:pt x="11544" y="2184"/>
                  </a:lnTo>
                  <a:lnTo>
                    <a:pt x="10972" y="1955"/>
                  </a:lnTo>
                  <a:lnTo>
                    <a:pt x="10134" y="1790"/>
                  </a:lnTo>
                  <a:lnTo>
                    <a:pt x="9664" y="1790"/>
                  </a:lnTo>
                  <a:lnTo>
                    <a:pt x="9397" y="1803"/>
                  </a:lnTo>
                  <a:lnTo>
                    <a:pt x="9245" y="1828"/>
                  </a:lnTo>
                  <a:lnTo>
                    <a:pt x="8966" y="1905"/>
                  </a:lnTo>
                  <a:lnTo>
                    <a:pt x="8826" y="1955"/>
                  </a:lnTo>
                  <a:lnTo>
                    <a:pt x="8635" y="2032"/>
                  </a:lnTo>
                  <a:lnTo>
                    <a:pt x="8432" y="2171"/>
                  </a:lnTo>
                  <a:lnTo>
                    <a:pt x="8229" y="2336"/>
                  </a:lnTo>
                  <a:lnTo>
                    <a:pt x="8089" y="2463"/>
                  </a:lnTo>
                  <a:lnTo>
                    <a:pt x="7975" y="2590"/>
                  </a:lnTo>
                  <a:lnTo>
                    <a:pt x="8534" y="3708"/>
                  </a:lnTo>
                  <a:lnTo>
                    <a:pt x="8851" y="5181"/>
                  </a:lnTo>
                  <a:lnTo>
                    <a:pt x="8851" y="7112"/>
                  </a:lnTo>
                  <a:lnTo>
                    <a:pt x="8851" y="7493"/>
                  </a:lnTo>
                  <a:lnTo>
                    <a:pt x="8839" y="7874"/>
                  </a:lnTo>
                  <a:lnTo>
                    <a:pt x="8813" y="8255"/>
                  </a:lnTo>
                  <a:lnTo>
                    <a:pt x="8788" y="8724"/>
                  </a:lnTo>
                  <a:lnTo>
                    <a:pt x="8775" y="9194"/>
                  </a:lnTo>
                  <a:lnTo>
                    <a:pt x="8775" y="9664"/>
                  </a:lnTo>
                  <a:lnTo>
                    <a:pt x="8762" y="9931"/>
                  </a:lnTo>
                  <a:lnTo>
                    <a:pt x="8674" y="10147"/>
                  </a:lnTo>
                  <a:lnTo>
                    <a:pt x="8483" y="10312"/>
                  </a:lnTo>
                  <a:lnTo>
                    <a:pt x="8305" y="10490"/>
                  </a:lnTo>
                  <a:lnTo>
                    <a:pt x="8089" y="10579"/>
                  </a:lnTo>
                  <a:lnTo>
                    <a:pt x="7823" y="10579"/>
                  </a:lnTo>
                  <a:lnTo>
                    <a:pt x="7569" y="10579"/>
                  </a:lnTo>
                  <a:lnTo>
                    <a:pt x="7353" y="10490"/>
                  </a:lnTo>
                  <a:lnTo>
                    <a:pt x="7162" y="10312"/>
                  </a:lnTo>
                  <a:lnTo>
                    <a:pt x="6984" y="10147"/>
                  </a:lnTo>
                  <a:lnTo>
                    <a:pt x="6896" y="9931"/>
                  </a:lnTo>
                  <a:lnTo>
                    <a:pt x="6870" y="9664"/>
                  </a:lnTo>
                  <a:lnTo>
                    <a:pt x="6896" y="9182"/>
                  </a:lnTo>
                  <a:lnTo>
                    <a:pt x="6908" y="8712"/>
                  </a:lnTo>
                  <a:lnTo>
                    <a:pt x="6934" y="8267"/>
                  </a:lnTo>
                  <a:lnTo>
                    <a:pt x="6959" y="7810"/>
                  </a:lnTo>
                  <a:lnTo>
                    <a:pt x="6972" y="7366"/>
                  </a:lnTo>
                  <a:lnTo>
                    <a:pt x="6972" y="6934"/>
                  </a:lnTo>
                  <a:lnTo>
                    <a:pt x="6972" y="5981"/>
                  </a:lnTo>
                  <a:lnTo>
                    <a:pt x="6908" y="5308"/>
                  </a:lnTo>
                  <a:lnTo>
                    <a:pt x="6781" y="4902"/>
                  </a:lnTo>
                  <a:lnTo>
                    <a:pt x="6654" y="4216"/>
                  </a:lnTo>
                  <a:lnTo>
                    <a:pt x="6349" y="3581"/>
                  </a:lnTo>
                  <a:lnTo>
                    <a:pt x="5905" y="2997"/>
                  </a:lnTo>
                  <a:lnTo>
                    <a:pt x="5791" y="2832"/>
                  </a:lnTo>
                  <a:lnTo>
                    <a:pt x="5460" y="2425"/>
                  </a:lnTo>
                  <a:lnTo>
                    <a:pt x="4356" y="1816"/>
                  </a:lnTo>
                  <a:lnTo>
                    <a:pt x="4178" y="1816"/>
                  </a:lnTo>
                  <a:lnTo>
                    <a:pt x="3936" y="1828"/>
                  </a:lnTo>
                  <a:lnTo>
                    <a:pt x="3682" y="1879"/>
                  </a:lnTo>
                  <a:lnTo>
                    <a:pt x="3403" y="2019"/>
                  </a:lnTo>
                  <a:lnTo>
                    <a:pt x="3086" y="2235"/>
                  </a:lnTo>
                  <a:lnTo>
                    <a:pt x="2590" y="2616"/>
                  </a:lnTo>
                  <a:lnTo>
                    <a:pt x="2374" y="2832"/>
                  </a:lnTo>
                  <a:lnTo>
                    <a:pt x="2336" y="2971"/>
                  </a:lnTo>
                  <a:lnTo>
                    <a:pt x="2158" y="3175"/>
                  </a:lnTo>
                  <a:lnTo>
                    <a:pt x="2044" y="3365"/>
                  </a:lnTo>
                  <a:lnTo>
                    <a:pt x="1943" y="3543"/>
                  </a:lnTo>
                  <a:lnTo>
                    <a:pt x="1879" y="9702"/>
                  </a:lnTo>
                  <a:lnTo>
                    <a:pt x="1879" y="9956"/>
                  </a:lnTo>
                  <a:lnTo>
                    <a:pt x="1790" y="10172"/>
                  </a:lnTo>
                  <a:lnTo>
                    <a:pt x="1600" y="10350"/>
                  </a:lnTo>
                  <a:lnTo>
                    <a:pt x="1409" y="10528"/>
                  </a:lnTo>
                  <a:lnTo>
                    <a:pt x="1193" y="10617"/>
                  </a:lnTo>
                  <a:lnTo>
                    <a:pt x="927" y="10617"/>
                  </a:lnTo>
                  <a:lnTo>
                    <a:pt x="673" y="10617"/>
                  </a:lnTo>
                  <a:lnTo>
                    <a:pt x="457" y="10528"/>
                  </a:lnTo>
                  <a:lnTo>
                    <a:pt x="279" y="10350"/>
                  </a:lnTo>
                  <a:lnTo>
                    <a:pt x="88" y="10172"/>
                  </a:lnTo>
                  <a:lnTo>
                    <a:pt x="0" y="9956"/>
                  </a:lnTo>
                  <a:lnTo>
                    <a:pt x="0" y="9702"/>
                  </a:lnTo>
                  <a:lnTo>
                    <a:pt x="0" y="1244"/>
                  </a:lnTo>
                  <a:lnTo>
                    <a:pt x="0" y="990"/>
                  </a:lnTo>
                  <a:lnTo>
                    <a:pt x="88" y="774"/>
                  </a:lnTo>
                  <a:lnTo>
                    <a:pt x="279" y="596"/>
                  </a:lnTo>
                  <a:lnTo>
                    <a:pt x="457" y="419"/>
                  </a:lnTo>
                  <a:lnTo>
                    <a:pt x="673" y="330"/>
                  </a:lnTo>
                  <a:lnTo>
                    <a:pt x="927" y="330"/>
                  </a:lnTo>
                  <a:lnTo>
                    <a:pt x="1333" y="330"/>
                  </a:lnTo>
                  <a:lnTo>
                    <a:pt x="1625" y="520"/>
                  </a:lnTo>
                  <a:lnTo>
                    <a:pt x="1828" y="901"/>
                  </a:lnTo>
                  <a:lnTo>
                    <a:pt x="2565" y="304"/>
                  </a:lnTo>
                  <a:lnTo>
                    <a:pt x="3352" y="12"/>
                  </a:lnTo>
                  <a:lnTo>
                    <a:pt x="4152" y="12"/>
                  </a:lnTo>
                  <a:lnTo>
                    <a:pt x="5130" y="12"/>
                  </a:lnTo>
                  <a:lnTo>
                    <a:pt x="6007" y="406"/>
                  </a:lnTo>
                  <a:lnTo>
                    <a:pt x="6781" y="1181"/>
                  </a:lnTo>
                  <a:lnTo>
                    <a:pt x="7556" y="393"/>
                  </a:lnTo>
                  <a:lnTo>
                    <a:pt x="8534" y="0"/>
                  </a:lnTo>
                  <a:lnTo>
                    <a:pt x="9728" y="0"/>
                  </a:lnTo>
                  <a:lnTo>
                    <a:pt x="10655" y="0"/>
                  </a:lnTo>
                  <a:lnTo>
                    <a:pt x="14693" y="3873"/>
                  </a:lnTo>
                  <a:lnTo>
                    <a:pt x="14693" y="4762"/>
                  </a:lnTo>
                  <a:lnTo>
                    <a:pt x="14693" y="5829"/>
                  </a:lnTo>
                  <a:lnTo>
                    <a:pt x="14554" y="7099"/>
                  </a:lnTo>
                  <a:lnTo>
                    <a:pt x="14262" y="8572"/>
                  </a:lnTo>
                  <a:lnTo>
                    <a:pt x="14135" y="9309"/>
                  </a:lnTo>
                  <a:lnTo>
                    <a:pt x="14071" y="9677"/>
                  </a:lnTo>
                  <a:lnTo>
                    <a:pt x="14046" y="9956"/>
                  </a:lnTo>
                  <a:lnTo>
                    <a:pt x="13957" y="10172"/>
                  </a:lnTo>
                  <a:lnTo>
                    <a:pt x="13792" y="10350"/>
                  </a:lnTo>
                  <a:lnTo>
                    <a:pt x="13601" y="10528"/>
                  </a:lnTo>
                  <a:lnTo>
                    <a:pt x="13373" y="10617"/>
                  </a:lnTo>
                  <a:lnTo>
                    <a:pt x="13106" y="1061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3" name="object 104">
              <a:extLst>
                <a:ext uri="{FF2B5EF4-FFF2-40B4-BE49-F238E27FC236}">
                  <a16:creationId xmlns:a16="http://schemas.microsoft.com/office/drawing/2014/main" id="{439135AD-B999-9666-29DE-3B3F3BDB787D}"/>
                </a:ext>
              </a:extLst>
            </p:cNvPr>
            <p:cNvSpPr/>
            <p:nvPr/>
          </p:nvSpPr>
          <p:spPr>
            <a:xfrm>
              <a:off x="11046915" y="4482291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5363" y="444"/>
                  </a:moveTo>
                  <a:lnTo>
                    <a:pt x="3394" y="444"/>
                  </a:lnTo>
                  <a:lnTo>
                    <a:pt x="2467" y="812"/>
                  </a:lnTo>
                  <a:lnTo>
                    <a:pt x="1667" y="1549"/>
                  </a:lnTo>
                  <a:lnTo>
                    <a:pt x="488" y="2717"/>
                  </a:lnTo>
                  <a:lnTo>
                    <a:pt x="246" y="3289"/>
                  </a:lnTo>
                  <a:lnTo>
                    <a:pt x="154" y="3505"/>
                  </a:lnTo>
                  <a:lnTo>
                    <a:pt x="36" y="3784"/>
                  </a:lnTo>
                  <a:lnTo>
                    <a:pt x="2760" y="10337"/>
                  </a:lnTo>
                  <a:lnTo>
                    <a:pt x="4862" y="10337"/>
                  </a:lnTo>
                  <a:lnTo>
                    <a:pt x="6128" y="9969"/>
                  </a:lnTo>
                  <a:lnTo>
                    <a:pt x="5862" y="9969"/>
                  </a:lnTo>
                  <a:lnTo>
                    <a:pt x="6745" y="9448"/>
                  </a:lnTo>
                  <a:lnTo>
                    <a:pt x="7380" y="8902"/>
                  </a:lnTo>
                  <a:lnTo>
                    <a:pt x="7663" y="8534"/>
                  </a:lnTo>
                  <a:lnTo>
                    <a:pt x="3705" y="8534"/>
                  </a:lnTo>
                  <a:lnTo>
                    <a:pt x="2337" y="7835"/>
                  </a:lnTo>
                  <a:lnTo>
                    <a:pt x="2505" y="7835"/>
                  </a:lnTo>
                  <a:lnTo>
                    <a:pt x="2293" y="7581"/>
                  </a:lnTo>
                  <a:lnTo>
                    <a:pt x="2038" y="7035"/>
                  </a:lnTo>
                  <a:lnTo>
                    <a:pt x="3496" y="2451"/>
                  </a:lnTo>
                  <a:lnTo>
                    <a:pt x="9212" y="2451"/>
                  </a:lnTo>
                  <a:lnTo>
                    <a:pt x="9150" y="1295"/>
                  </a:lnTo>
                  <a:lnTo>
                    <a:pt x="7166" y="1295"/>
                  </a:lnTo>
                  <a:lnTo>
                    <a:pt x="6415" y="812"/>
                  </a:lnTo>
                  <a:lnTo>
                    <a:pt x="6568" y="812"/>
                  </a:lnTo>
                  <a:lnTo>
                    <a:pt x="5363" y="444"/>
                  </a:lnTo>
                  <a:close/>
                </a:path>
                <a:path w="10795" h="10795">
                  <a:moveTo>
                    <a:pt x="9212" y="2451"/>
                  </a:moveTo>
                  <a:lnTo>
                    <a:pt x="5420" y="2451"/>
                  </a:lnTo>
                  <a:lnTo>
                    <a:pt x="5998" y="2717"/>
                  </a:lnTo>
                  <a:lnTo>
                    <a:pt x="6379" y="2971"/>
                  </a:lnTo>
                  <a:lnTo>
                    <a:pt x="6671" y="3289"/>
                  </a:lnTo>
                  <a:lnTo>
                    <a:pt x="6823" y="3505"/>
                  </a:lnTo>
                  <a:lnTo>
                    <a:pt x="6975" y="3784"/>
                  </a:lnTo>
                  <a:lnTo>
                    <a:pt x="6970" y="5994"/>
                  </a:lnTo>
                  <a:lnTo>
                    <a:pt x="6658" y="6718"/>
                  </a:lnTo>
                  <a:lnTo>
                    <a:pt x="6455" y="7035"/>
                  </a:lnTo>
                  <a:lnTo>
                    <a:pt x="5784" y="7835"/>
                  </a:lnTo>
                  <a:lnTo>
                    <a:pt x="6101" y="7835"/>
                  </a:lnTo>
                  <a:lnTo>
                    <a:pt x="4539" y="8534"/>
                  </a:lnTo>
                  <a:lnTo>
                    <a:pt x="7914" y="8534"/>
                  </a:lnTo>
                  <a:lnTo>
                    <a:pt x="8004" y="8902"/>
                  </a:lnTo>
                  <a:lnTo>
                    <a:pt x="8271" y="9448"/>
                  </a:lnTo>
                  <a:lnTo>
                    <a:pt x="8550" y="9829"/>
                  </a:lnTo>
                  <a:lnTo>
                    <a:pt x="8652" y="9969"/>
                  </a:lnTo>
                  <a:lnTo>
                    <a:pt x="9069" y="10337"/>
                  </a:lnTo>
                  <a:lnTo>
                    <a:pt x="9668" y="10337"/>
                  </a:lnTo>
                  <a:lnTo>
                    <a:pt x="10214" y="9829"/>
                  </a:lnTo>
                  <a:lnTo>
                    <a:pt x="10214" y="8902"/>
                  </a:lnTo>
                  <a:lnTo>
                    <a:pt x="10062" y="8737"/>
                  </a:lnTo>
                  <a:lnTo>
                    <a:pt x="9936" y="8534"/>
                  </a:lnTo>
                  <a:lnTo>
                    <a:pt x="9636" y="7835"/>
                  </a:lnTo>
                  <a:lnTo>
                    <a:pt x="9537" y="7581"/>
                  </a:lnTo>
                  <a:lnTo>
                    <a:pt x="9445" y="7035"/>
                  </a:lnTo>
                  <a:lnTo>
                    <a:pt x="9404" y="6718"/>
                  </a:lnTo>
                  <a:lnTo>
                    <a:pt x="9312" y="5994"/>
                  </a:lnTo>
                  <a:lnTo>
                    <a:pt x="9212" y="2451"/>
                  </a:lnTo>
                  <a:close/>
                </a:path>
                <a:path w="10795" h="10795">
                  <a:moveTo>
                    <a:pt x="8563" y="0"/>
                  </a:moveTo>
                  <a:lnTo>
                    <a:pt x="7369" y="0"/>
                  </a:lnTo>
                  <a:lnTo>
                    <a:pt x="7242" y="279"/>
                  </a:lnTo>
                  <a:lnTo>
                    <a:pt x="7166" y="1295"/>
                  </a:lnTo>
                  <a:lnTo>
                    <a:pt x="9150" y="1295"/>
                  </a:lnTo>
                  <a:lnTo>
                    <a:pt x="9061" y="812"/>
                  </a:lnTo>
                  <a:lnTo>
                    <a:pt x="8963" y="279"/>
                  </a:lnTo>
                  <a:lnTo>
                    <a:pt x="9162" y="279"/>
                  </a:lnTo>
                  <a:lnTo>
                    <a:pt x="85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4" name="object 105">
              <a:extLst>
                <a:ext uri="{FF2B5EF4-FFF2-40B4-BE49-F238E27FC236}">
                  <a16:creationId xmlns:a16="http://schemas.microsoft.com/office/drawing/2014/main" id="{D1C61856-FB5C-ED39-79B2-E921AC0000BE}"/>
                </a:ext>
              </a:extLst>
            </p:cNvPr>
            <p:cNvSpPr/>
            <p:nvPr/>
          </p:nvSpPr>
          <p:spPr>
            <a:xfrm>
              <a:off x="11046817" y="4482151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7226" y="5372"/>
                  </a:moveTo>
                  <a:close/>
                </a:path>
                <a:path w="10795" h="10795">
                  <a:moveTo>
                    <a:pt x="1917" y="6375"/>
                  </a:moveTo>
                  <a:close/>
                </a:path>
                <a:path w="10795" h="10795">
                  <a:moveTo>
                    <a:pt x="4292" y="8674"/>
                  </a:moveTo>
                  <a:lnTo>
                    <a:pt x="6273" y="7505"/>
                  </a:lnTo>
                  <a:lnTo>
                    <a:pt x="6553" y="7175"/>
                  </a:lnTo>
                  <a:lnTo>
                    <a:pt x="6756" y="6858"/>
                  </a:lnTo>
                  <a:lnTo>
                    <a:pt x="6896" y="6527"/>
                  </a:lnTo>
                  <a:lnTo>
                    <a:pt x="7111" y="6032"/>
                  </a:lnTo>
                  <a:lnTo>
                    <a:pt x="7226" y="5638"/>
                  </a:lnTo>
                  <a:lnTo>
                    <a:pt x="7226" y="5372"/>
                  </a:lnTo>
                  <a:lnTo>
                    <a:pt x="7264" y="5092"/>
                  </a:lnTo>
                  <a:lnTo>
                    <a:pt x="7264" y="4864"/>
                  </a:lnTo>
                  <a:lnTo>
                    <a:pt x="7251" y="4711"/>
                  </a:lnTo>
                  <a:lnTo>
                    <a:pt x="7238" y="4584"/>
                  </a:lnTo>
                  <a:lnTo>
                    <a:pt x="7213" y="4457"/>
                  </a:lnTo>
                  <a:lnTo>
                    <a:pt x="7200" y="4318"/>
                  </a:lnTo>
                  <a:lnTo>
                    <a:pt x="7150" y="4140"/>
                  </a:lnTo>
                  <a:lnTo>
                    <a:pt x="7073" y="3924"/>
                  </a:lnTo>
                  <a:lnTo>
                    <a:pt x="6921" y="3644"/>
                  </a:lnTo>
                  <a:lnTo>
                    <a:pt x="6769" y="3429"/>
                  </a:lnTo>
                  <a:lnTo>
                    <a:pt x="6667" y="3289"/>
                  </a:lnTo>
                  <a:lnTo>
                    <a:pt x="6476" y="3111"/>
                  </a:lnTo>
                  <a:lnTo>
                    <a:pt x="6337" y="3009"/>
                  </a:lnTo>
                  <a:lnTo>
                    <a:pt x="6210" y="2921"/>
                  </a:lnTo>
                  <a:lnTo>
                    <a:pt x="6019" y="2806"/>
                  </a:lnTo>
                  <a:lnTo>
                    <a:pt x="5778" y="2705"/>
                  </a:lnTo>
                  <a:lnTo>
                    <a:pt x="5283" y="2489"/>
                  </a:lnTo>
                  <a:lnTo>
                    <a:pt x="4851" y="2413"/>
                  </a:lnTo>
                  <a:lnTo>
                    <a:pt x="4394" y="2374"/>
                  </a:lnTo>
                  <a:lnTo>
                    <a:pt x="4229" y="2400"/>
                  </a:lnTo>
                  <a:lnTo>
                    <a:pt x="3759" y="2527"/>
                  </a:lnTo>
                  <a:lnTo>
                    <a:pt x="1968" y="5207"/>
                  </a:lnTo>
                  <a:lnTo>
                    <a:pt x="1930" y="5346"/>
                  </a:lnTo>
                  <a:lnTo>
                    <a:pt x="1904" y="5854"/>
                  </a:lnTo>
                  <a:lnTo>
                    <a:pt x="1917" y="6337"/>
                  </a:lnTo>
                  <a:lnTo>
                    <a:pt x="1917" y="6565"/>
                  </a:lnTo>
                  <a:lnTo>
                    <a:pt x="1993" y="6845"/>
                  </a:lnTo>
                  <a:lnTo>
                    <a:pt x="2133" y="7175"/>
                  </a:lnTo>
                  <a:lnTo>
                    <a:pt x="2349" y="7670"/>
                  </a:lnTo>
                  <a:lnTo>
                    <a:pt x="2603" y="7975"/>
                  </a:lnTo>
                  <a:lnTo>
                    <a:pt x="2908" y="8216"/>
                  </a:lnTo>
                  <a:lnTo>
                    <a:pt x="3035" y="8280"/>
                  </a:lnTo>
                  <a:lnTo>
                    <a:pt x="3505" y="8521"/>
                  </a:lnTo>
                  <a:lnTo>
                    <a:pt x="3746" y="8623"/>
                  </a:lnTo>
                  <a:lnTo>
                    <a:pt x="4013" y="8674"/>
                  </a:lnTo>
                  <a:lnTo>
                    <a:pt x="4292" y="8674"/>
                  </a:lnTo>
                  <a:close/>
                </a:path>
                <a:path w="10795" h="10795">
                  <a:moveTo>
                    <a:pt x="4241" y="10477"/>
                  </a:moveTo>
                  <a:lnTo>
                    <a:pt x="0" y="6832"/>
                  </a:lnTo>
                  <a:lnTo>
                    <a:pt x="0" y="5892"/>
                  </a:lnTo>
                  <a:lnTo>
                    <a:pt x="0" y="4241"/>
                  </a:lnTo>
                  <a:lnTo>
                    <a:pt x="596" y="2832"/>
                  </a:lnTo>
                  <a:lnTo>
                    <a:pt x="1765" y="1689"/>
                  </a:lnTo>
                  <a:lnTo>
                    <a:pt x="2565" y="952"/>
                  </a:lnTo>
                  <a:lnTo>
                    <a:pt x="3492" y="584"/>
                  </a:lnTo>
                  <a:lnTo>
                    <a:pt x="4533" y="584"/>
                  </a:lnTo>
                  <a:lnTo>
                    <a:pt x="5460" y="584"/>
                  </a:lnTo>
                  <a:lnTo>
                    <a:pt x="6375" y="863"/>
                  </a:lnTo>
                  <a:lnTo>
                    <a:pt x="7264" y="1435"/>
                  </a:lnTo>
                  <a:lnTo>
                    <a:pt x="7213" y="939"/>
                  </a:lnTo>
                  <a:lnTo>
                    <a:pt x="7213" y="762"/>
                  </a:lnTo>
                  <a:lnTo>
                    <a:pt x="7251" y="584"/>
                  </a:lnTo>
                  <a:lnTo>
                    <a:pt x="7340" y="419"/>
                  </a:lnTo>
                  <a:lnTo>
                    <a:pt x="7467" y="139"/>
                  </a:lnTo>
                  <a:lnTo>
                    <a:pt x="7734" y="0"/>
                  </a:lnTo>
                  <a:lnTo>
                    <a:pt x="8115" y="0"/>
                  </a:lnTo>
                  <a:lnTo>
                    <a:pt x="8280" y="0"/>
                  </a:lnTo>
                  <a:lnTo>
                    <a:pt x="9410" y="6134"/>
                  </a:lnTo>
                  <a:lnTo>
                    <a:pt x="9601" y="7632"/>
                  </a:lnTo>
                  <a:lnTo>
                    <a:pt x="9956" y="8547"/>
                  </a:lnTo>
                  <a:lnTo>
                    <a:pt x="10159" y="8877"/>
                  </a:lnTo>
                  <a:lnTo>
                    <a:pt x="10312" y="9042"/>
                  </a:lnTo>
                  <a:lnTo>
                    <a:pt x="10401" y="9258"/>
                  </a:lnTo>
                  <a:lnTo>
                    <a:pt x="10401" y="9550"/>
                  </a:lnTo>
                  <a:lnTo>
                    <a:pt x="10401" y="9779"/>
                  </a:lnTo>
                  <a:lnTo>
                    <a:pt x="10312" y="9969"/>
                  </a:lnTo>
                  <a:lnTo>
                    <a:pt x="10134" y="10147"/>
                  </a:lnTo>
                  <a:lnTo>
                    <a:pt x="9944" y="10312"/>
                  </a:lnTo>
                  <a:lnTo>
                    <a:pt x="9715" y="10401"/>
                  </a:lnTo>
                  <a:lnTo>
                    <a:pt x="9410" y="10401"/>
                  </a:lnTo>
                  <a:lnTo>
                    <a:pt x="9182" y="10401"/>
                  </a:lnTo>
                  <a:lnTo>
                    <a:pt x="7950" y="8420"/>
                  </a:lnTo>
                  <a:lnTo>
                    <a:pt x="7505" y="9017"/>
                  </a:lnTo>
                  <a:lnTo>
                    <a:pt x="6972" y="9512"/>
                  </a:lnTo>
                  <a:lnTo>
                    <a:pt x="6337" y="9893"/>
                  </a:lnTo>
                  <a:lnTo>
                    <a:pt x="5702" y="10261"/>
                  </a:lnTo>
                  <a:lnTo>
                    <a:pt x="5003" y="10464"/>
                  </a:lnTo>
                  <a:lnTo>
                    <a:pt x="4241" y="1047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5" name="object 106">
              <a:extLst>
                <a:ext uri="{FF2B5EF4-FFF2-40B4-BE49-F238E27FC236}">
                  <a16:creationId xmlns:a16="http://schemas.microsoft.com/office/drawing/2014/main" id="{2416FD66-C59D-193B-B32B-15217F8503F2}"/>
                </a:ext>
              </a:extLst>
            </p:cNvPr>
            <p:cNvSpPr/>
            <p:nvPr/>
          </p:nvSpPr>
          <p:spPr>
            <a:xfrm>
              <a:off x="11058376" y="4482075"/>
              <a:ext cx="6350" cy="10795"/>
            </a:xfrm>
            <a:custGeom>
              <a:avLst/>
              <a:gdLst/>
              <a:ahLst/>
              <a:cxnLst/>
              <a:rect l="l" t="t" r="r" b="b"/>
              <a:pathLst>
                <a:path w="6350" h="10795">
                  <a:moveTo>
                    <a:pt x="1485" y="0"/>
                  </a:moveTo>
                  <a:lnTo>
                    <a:pt x="977" y="0"/>
                  </a:lnTo>
                  <a:lnTo>
                    <a:pt x="749" y="101"/>
                  </a:lnTo>
                  <a:lnTo>
                    <a:pt x="393" y="431"/>
                  </a:lnTo>
                  <a:lnTo>
                    <a:pt x="304" y="660"/>
                  </a:lnTo>
                  <a:lnTo>
                    <a:pt x="317" y="2463"/>
                  </a:lnTo>
                  <a:lnTo>
                    <a:pt x="406" y="4800"/>
                  </a:lnTo>
                  <a:lnTo>
                    <a:pt x="406" y="6527"/>
                  </a:lnTo>
                  <a:lnTo>
                    <a:pt x="355" y="7251"/>
                  </a:lnTo>
                  <a:lnTo>
                    <a:pt x="177" y="8585"/>
                  </a:lnTo>
                  <a:lnTo>
                    <a:pt x="0" y="9372"/>
                  </a:lnTo>
                  <a:lnTo>
                    <a:pt x="0" y="9994"/>
                  </a:lnTo>
                  <a:lnTo>
                    <a:pt x="228" y="10286"/>
                  </a:lnTo>
                  <a:lnTo>
                    <a:pt x="685" y="10401"/>
                  </a:lnTo>
                  <a:lnTo>
                    <a:pt x="939" y="10439"/>
                  </a:lnTo>
                  <a:lnTo>
                    <a:pt x="1092" y="10439"/>
                  </a:lnTo>
                  <a:lnTo>
                    <a:pt x="2298" y="6908"/>
                  </a:lnTo>
                  <a:lnTo>
                    <a:pt x="2298" y="4851"/>
                  </a:lnTo>
                  <a:lnTo>
                    <a:pt x="2260" y="3809"/>
                  </a:lnTo>
                  <a:lnTo>
                    <a:pt x="2628" y="3378"/>
                  </a:lnTo>
                  <a:lnTo>
                    <a:pt x="5067" y="1828"/>
                  </a:lnTo>
                  <a:lnTo>
                    <a:pt x="5524" y="1638"/>
                  </a:lnTo>
                  <a:lnTo>
                    <a:pt x="5765" y="1358"/>
                  </a:lnTo>
                  <a:lnTo>
                    <a:pt x="5765" y="622"/>
                  </a:lnTo>
                  <a:lnTo>
                    <a:pt x="5626" y="368"/>
                  </a:lnTo>
                  <a:lnTo>
                    <a:pt x="5156" y="76"/>
                  </a:lnTo>
                  <a:lnTo>
                    <a:pt x="4991" y="25"/>
                  </a:lnTo>
                  <a:lnTo>
                    <a:pt x="4648" y="38"/>
                  </a:lnTo>
                  <a:lnTo>
                    <a:pt x="3695" y="368"/>
                  </a:lnTo>
                  <a:lnTo>
                    <a:pt x="2908" y="787"/>
                  </a:lnTo>
                  <a:lnTo>
                    <a:pt x="2184" y="1320"/>
                  </a:lnTo>
                  <a:lnTo>
                    <a:pt x="2184" y="660"/>
                  </a:lnTo>
                  <a:lnTo>
                    <a:pt x="2082" y="431"/>
                  </a:lnTo>
                  <a:lnTo>
                    <a:pt x="1714" y="101"/>
                  </a:lnTo>
                  <a:lnTo>
                    <a:pt x="14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6" name="object 107">
              <a:extLst>
                <a:ext uri="{FF2B5EF4-FFF2-40B4-BE49-F238E27FC236}">
                  <a16:creationId xmlns:a16="http://schemas.microsoft.com/office/drawing/2014/main" id="{10A21E18-373E-04FC-F1F2-78C6FFB62D71}"/>
                </a:ext>
              </a:extLst>
            </p:cNvPr>
            <p:cNvSpPr/>
            <p:nvPr/>
          </p:nvSpPr>
          <p:spPr>
            <a:xfrm>
              <a:off x="11058376" y="4482075"/>
              <a:ext cx="6350" cy="10795"/>
            </a:xfrm>
            <a:custGeom>
              <a:avLst/>
              <a:gdLst/>
              <a:ahLst/>
              <a:cxnLst/>
              <a:rect l="l" t="t" r="r" b="b"/>
              <a:pathLst>
                <a:path w="6350" h="10795">
                  <a:moveTo>
                    <a:pt x="939" y="10439"/>
                  </a:moveTo>
                  <a:lnTo>
                    <a:pt x="787" y="10426"/>
                  </a:lnTo>
                  <a:lnTo>
                    <a:pt x="228" y="10286"/>
                  </a:lnTo>
                  <a:lnTo>
                    <a:pt x="0" y="9994"/>
                  </a:lnTo>
                  <a:lnTo>
                    <a:pt x="0" y="9550"/>
                  </a:lnTo>
                  <a:lnTo>
                    <a:pt x="0" y="9372"/>
                  </a:lnTo>
                  <a:lnTo>
                    <a:pt x="177" y="8585"/>
                  </a:lnTo>
                  <a:lnTo>
                    <a:pt x="241" y="8178"/>
                  </a:lnTo>
                  <a:lnTo>
                    <a:pt x="279" y="7785"/>
                  </a:lnTo>
                  <a:lnTo>
                    <a:pt x="355" y="7251"/>
                  </a:lnTo>
                  <a:lnTo>
                    <a:pt x="406" y="6527"/>
                  </a:lnTo>
                  <a:lnTo>
                    <a:pt x="406" y="5587"/>
                  </a:lnTo>
                  <a:lnTo>
                    <a:pt x="406" y="4800"/>
                  </a:lnTo>
                  <a:lnTo>
                    <a:pt x="380" y="4025"/>
                  </a:lnTo>
                  <a:lnTo>
                    <a:pt x="355" y="3238"/>
                  </a:lnTo>
                  <a:lnTo>
                    <a:pt x="317" y="2463"/>
                  </a:lnTo>
                  <a:lnTo>
                    <a:pt x="304" y="1689"/>
                  </a:lnTo>
                  <a:lnTo>
                    <a:pt x="304" y="914"/>
                  </a:lnTo>
                  <a:lnTo>
                    <a:pt x="304" y="660"/>
                  </a:lnTo>
                  <a:lnTo>
                    <a:pt x="393" y="431"/>
                  </a:lnTo>
                  <a:lnTo>
                    <a:pt x="571" y="266"/>
                  </a:lnTo>
                  <a:lnTo>
                    <a:pt x="749" y="101"/>
                  </a:lnTo>
                  <a:lnTo>
                    <a:pt x="977" y="0"/>
                  </a:lnTo>
                  <a:lnTo>
                    <a:pt x="1231" y="0"/>
                  </a:lnTo>
                  <a:lnTo>
                    <a:pt x="1485" y="0"/>
                  </a:lnTo>
                  <a:lnTo>
                    <a:pt x="1714" y="101"/>
                  </a:lnTo>
                  <a:lnTo>
                    <a:pt x="1904" y="266"/>
                  </a:lnTo>
                  <a:lnTo>
                    <a:pt x="2082" y="431"/>
                  </a:lnTo>
                  <a:lnTo>
                    <a:pt x="2184" y="660"/>
                  </a:lnTo>
                  <a:lnTo>
                    <a:pt x="2184" y="914"/>
                  </a:lnTo>
                  <a:lnTo>
                    <a:pt x="2184" y="1320"/>
                  </a:lnTo>
                  <a:lnTo>
                    <a:pt x="4737" y="25"/>
                  </a:lnTo>
                  <a:lnTo>
                    <a:pt x="4991" y="25"/>
                  </a:lnTo>
                  <a:lnTo>
                    <a:pt x="5156" y="76"/>
                  </a:lnTo>
                  <a:lnTo>
                    <a:pt x="5359" y="190"/>
                  </a:lnTo>
                  <a:lnTo>
                    <a:pt x="5626" y="368"/>
                  </a:lnTo>
                  <a:lnTo>
                    <a:pt x="5765" y="622"/>
                  </a:lnTo>
                  <a:lnTo>
                    <a:pt x="5765" y="965"/>
                  </a:lnTo>
                  <a:lnTo>
                    <a:pt x="5765" y="1358"/>
                  </a:lnTo>
                  <a:lnTo>
                    <a:pt x="5524" y="1638"/>
                  </a:lnTo>
                  <a:lnTo>
                    <a:pt x="5067" y="1828"/>
                  </a:lnTo>
                  <a:lnTo>
                    <a:pt x="4800" y="1917"/>
                  </a:lnTo>
                  <a:lnTo>
                    <a:pt x="4444" y="2070"/>
                  </a:lnTo>
                  <a:lnTo>
                    <a:pt x="2336" y="3733"/>
                  </a:lnTo>
                  <a:lnTo>
                    <a:pt x="2285" y="4305"/>
                  </a:lnTo>
                  <a:lnTo>
                    <a:pt x="2298" y="4851"/>
                  </a:lnTo>
                  <a:lnTo>
                    <a:pt x="2298" y="5448"/>
                  </a:lnTo>
                  <a:lnTo>
                    <a:pt x="2298" y="6908"/>
                  </a:lnTo>
                  <a:lnTo>
                    <a:pt x="1092" y="10439"/>
                  </a:lnTo>
                  <a:lnTo>
                    <a:pt x="939" y="1043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7" name="object 108">
              <a:extLst>
                <a:ext uri="{FF2B5EF4-FFF2-40B4-BE49-F238E27FC236}">
                  <a16:creationId xmlns:a16="http://schemas.microsoft.com/office/drawing/2014/main" id="{4A85E6F0-4062-8756-3618-3F6DAFFFB45D}"/>
                </a:ext>
              </a:extLst>
            </p:cNvPr>
            <p:cNvSpPr/>
            <p:nvPr/>
          </p:nvSpPr>
          <p:spPr>
            <a:xfrm>
              <a:off x="11064873" y="4482312"/>
              <a:ext cx="8255" cy="10795"/>
            </a:xfrm>
            <a:custGeom>
              <a:avLst/>
              <a:gdLst/>
              <a:ahLst/>
              <a:cxnLst/>
              <a:rect l="l" t="t" r="r" b="b"/>
              <a:pathLst>
                <a:path w="8254" h="10795">
                  <a:moveTo>
                    <a:pt x="7842" y="7099"/>
                  </a:moveTo>
                  <a:lnTo>
                    <a:pt x="5835" y="7099"/>
                  </a:lnTo>
                  <a:lnTo>
                    <a:pt x="5780" y="7899"/>
                  </a:lnTo>
                  <a:lnTo>
                    <a:pt x="5519" y="8191"/>
                  </a:lnTo>
                  <a:lnTo>
                    <a:pt x="5279" y="8382"/>
                  </a:lnTo>
                  <a:lnTo>
                    <a:pt x="190" y="8382"/>
                  </a:lnTo>
                  <a:lnTo>
                    <a:pt x="354" y="8775"/>
                  </a:lnTo>
                  <a:lnTo>
                    <a:pt x="888" y="9385"/>
                  </a:lnTo>
                  <a:lnTo>
                    <a:pt x="1428" y="9766"/>
                  </a:lnTo>
                  <a:lnTo>
                    <a:pt x="2152" y="10236"/>
                  </a:lnTo>
                  <a:lnTo>
                    <a:pt x="2990" y="10477"/>
                  </a:lnTo>
                  <a:lnTo>
                    <a:pt x="5200" y="10477"/>
                  </a:lnTo>
                  <a:lnTo>
                    <a:pt x="7785" y="8191"/>
                  </a:lnTo>
                  <a:lnTo>
                    <a:pt x="7842" y="7099"/>
                  </a:lnTo>
                  <a:close/>
                </a:path>
                <a:path w="8254" h="10795">
                  <a:moveTo>
                    <a:pt x="2011" y="7772"/>
                  </a:moveTo>
                  <a:lnTo>
                    <a:pt x="62" y="7772"/>
                  </a:lnTo>
                  <a:lnTo>
                    <a:pt x="118" y="8191"/>
                  </a:lnTo>
                  <a:lnTo>
                    <a:pt x="2393" y="8191"/>
                  </a:lnTo>
                  <a:lnTo>
                    <a:pt x="2114" y="7899"/>
                  </a:lnTo>
                  <a:lnTo>
                    <a:pt x="2011" y="7772"/>
                  </a:lnTo>
                  <a:close/>
                </a:path>
                <a:path w="8254" h="10795">
                  <a:moveTo>
                    <a:pt x="1707" y="7099"/>
                  </a:moveTo>
                  <a:lnTo>
                    <a:pt x="313" y="7099"/>
                  </a:lnTo>
                  <a:lnTo>
                    <a:pt x="0" y="7556"/>
                  </a:lnTo>
                  <a:lnTo>
                    <a:pt x="1885" y="7556"/>
                  </a:lnTo>
                  <a:lnTo>
                    <a:pt x="1707" y="7099"/>
                  </a:lnTo>
                  <a:close/>
                </a:path>
                <a:path w="8254" h="10795">
                  <a:moveTo>
                    <a:pt x="5823" y="6883"/>
                  </a:moveTo>
                  <a:lnTo>
                    <a:pt x="1403" y="6883"/>
                  </a:lnTo>
                  <a:lnTo>
                    <a:pt x="1707" y="7099"/>
                  </a:lnTo>
                  <a:lnTo>
                    <a:pt x="5835" y="7099"/>
                  </a:lnTo>
                  <a:lnTo>
                    <a:pt x="5823" y="6883"/>
                  </a:lnTo>
                  <a:close/>
                </a:path>
                <a:path w="8254" h="10795">
                  <a:moveTo>
                    <a:pt x="7842" y="6642"/>
                  </a:moveTo>
                  <a:lnTo>
                    <a:pt x="5810" y="6642"/>
                  </a:lnTo>
                  <a:lnTo>
                    <a:pt x="5823" y="6883"/>
                  </a:lnTo>
                  <a:lnTo>
                    <a:pt x="7842" y="6883"/>
                  </a:lnTo>
                  <a:lnTo>
                    <a:pt x="7842" y="6642"/>
                  </a:lnTo>
                  <a:close/>
                </a:path>
                <a:path w="8254" h="10795">
                  <a:moveTo>
                    <a:pt x="4766" y="4114"/>
                  </a:moveTo>
                  <a:lnTo>
                    <a:pt x="641" y="4114"/>
                  </a:lnTo>
                  <a:lnTo>
                    <a:pt x="894" y="4457"/>
                  </a:lnTo>
                  <a:lnTo>
                    <a:pt x="1217" y="4800"/>
                  </a:lnTo>
                  <a:lnTo>
                    <a:pt x="1669" y="5118"/>
                  </a:lnTo>
                  <a:lnTo>
                    <a:pt x="5136" y="6134"/>
                  </a:lnTo>
                  <a:lnTo>
                    <a:pt x="5796" y="6502"/>
                  </a:lnTo>
                  <a:lnTo>
                    <a:pt x="7846" y="6502"/>
                  </a:lnTo>
                  <a:lnTo>
                    <a:pt x="7706" y="6134"/>
                  </a:lnTo>
                  <a:lnTo>
                    <a:pt x="7600" y="5854"/>
                  </a:lnTo>
                  <a:lnTo>
                    <a:pt x="7118" y="5308"/>
                  </a:lnTo>
                  <a:lnTo>
                    <a:pt x="6610" y="4800"/>
                  </a:lnTo>
                  <a:lnTo>
                    <a:pt x="5987" y="4457"/>
                  </a:lnTo>
                  <a:lnTo>
                    <a:pt x="4766" y="4114"/>
                  </a:lnTo>
                  <a:close/>
                </a:path>
                <a:path w="8254" h="10795">
                  <a:moveTo>
                    <a:pt x="2457" y="2413"/>
                  </a:moveTo>
                  <a:lnTo>
                    <a:pt x="483" y="2413"/>
                  </a:lnTo>
                  <a:lnTo>
                    <a:pt x="458" y="2997"/>
                  </a:lnTo>
                  <a:lnTo>
                    <a:pt x="2391" y="2997"/>
                  </a:lnTo>
                  <a:lnTo>
                    <a:pt x="2457" y="2413"/>
                  </a:lnTo>
                  <a:close/>
                </a:path>
                <a:path w="8254" h="10795">
                  <a:moveTo>
                    <a:pt x="7156" y="1422"/>
                  </a:moveTo>
                  <a:lnTo>
                    <a:pt x="4495" y="1422"/>
                  </a:lnTo>
                  <a:lnTo>
                    <a:pt x="5492" y="2413"/>
                  </a:lnTo>
                  <a:lnTo>
                    <a:pt x="5722" y="2997"/>
                  </a:lnTo>
                  <a:lnTo>
                    <a:pt x="7334" y="2997"/>
                  </a:lnTo>
                  <a:lnTo>
                    <a:pt x="7424" y="2413"/>
                  </a:lnTo>
                  <a:lnTo>
                    <a:pt x="7156" y="1422"/>
                  </a:lnTo>
                  <a:close/>
                </a:path>
                <a:path w="8254" h="10795">
                  <a:moveTo>
                    <a:pt x="5416" y="0"/>
                  </a:moveTo>
                  <a:lnTo>
                    <a:pt x="2558" y="0"/>
                  </a:lnTo>
                  <a:lnTo>
                    <a:pt x="1250" y="812"/>
                  </a:lnTo>
                  <a:lnTo>
                    <a:pt x="749" y="1422"/>
                  </a:lnTo>
                  <a:lnTo>
                    <a:pt x="338" y="2413"/>
                  </a:lnTo>
                  <a:lnTo>
                    <a:pt x="2181" y="2413"/>
                  </a:lnTo>
                  <a:lnTo>
                    <a:pt x="3641" y="1422"/>
                  </a:lnTo>
                  <a:lnTo>
                    <a:pt x="7156" y="1422"/>
                  </a:lnTo>
                  <a:lnTo>
                    <a:pt x="6675" y="812"/>
                  </a:lnTo>
                  <a:lnTo>
                    <a:pt x="5886" y="266"/>
                  </a:lnTo>
                  <a:lnTo>
                    <a:pt x="54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8" name="object 109">
              <a:extLst>
                <a:ext uri="{FF2B5EF4-FFF2-40B4-BE49-F238E27FC236}">
                  <a16:creationId xmlns:a16="http://schemas.microsoft.com/office/drawing/2014/main" id="{6DA7D711-0D77-5D80-F70E-A555440C2644}"/>
                </a:ext>
              </a:extLst>
            </p:cNvPr>
            <p:cNvSpPr/>
            <p:nvPr/>
          </p:nvSpPr>
          <p:spPr>
            <a:xfrm>
              <a:off x="11064892" y="4482096"/>
              <a:ext cx="8255" cy="10795"/>
            </a:xfrm>
            <a:custGeom>
              <a:avLst/>
              <a:gdLst/>
              <a:ahLst/>
              <a:cxnLst/>
              <a:rect l="l" t="t" r="r" b="b"/>
              <a:pathLst>
                <a:path w="8254" h="10795">
                  <a:moveTo>
                    <a:pt x="2400" y="2565"/>
                  </a:moveTo>
                  <a:close/>
                </a:path>
                <a:path w="8254" h="10795">
                  <a:moveTo>
                    <a:pt x="2324" y="3479"/>
                  </a:moveTo>
                  <a:close/>
                </a:path>
                <a:path w="8254" h="10795">
                  <a:moveTo>
                    <a:pt x="3911" y="10693"/>
                  </a:moveTo>
                  <a:lnTo>
                    <a:pt x="2971" y="10693"/>
                  </a:lnTo>
                  <a:lnTo>
                    <a:pt x="2133" y="10452"/>
                  </a:lnTo>
                  <a:lnTo>
                    <a:pt x="0" y="8077"/>
                  </a:lnTo>
                  <a:lnTo>
                    <a:pt x="0" y="7835"/>
                  </a:lnTo>
                  <a:lnTo>
                    <a:pt x="50" y="7670"/>
                  </a:lnTo>
                  <a:lnTo>
                    <a:pt x="177" y="7505"/>
                  </a:lnTo>
                  <a:lnTo>
                    <a:pt x="355" y="7226"/>
                  </a:lnTo>
                  <a:lnTo>
                    <a:pt x="609" y="7099"/>
                  </a:lnTo>
                  <a:lnTo>
                    <a:pt x="952" y="7099"/>
                  </a:lnTo>
                  <a:lnTo>
                    <a:pt x="1384" y="7099"/>
                  </a:lnTo>
                  <a:lnTo>
                    <a:pt x="1689" y="7315"/>
                  </a:lnTo>
                  <a:lnTo>
                    <a:pt x="1866" y="7772"/>
                  </a:lnTo>
                  <a:lnTo>
                    <a:pt x="1930" y="7912"/>
                  </a:lnTo>
                  <a:lnTo>
                    <a:pt x="2095" y="8115"/>
                  </a:lnTo>
                  <a:lnTo>
                    <a:pt x="3555" y="8889"/>
                  </a:lnTo>
                  <a:lnTo>
                    <a:pt x="3962" y="8889"/>
                  </a:lnTo>
                  <a:lnTo>
                    <a:pt x="4368" y="8889"/>
                  </a:lnTo>
                  <a:lnTo>
                    <a:pt x="4698" y="8826"/>
                  </a:lnTo>
                  <a:lnTo>
                    <a:pt x="4978" y="8712"/>
                  </a:lnTo>
                  <a:lnTo>
                    <a:pt x="5689" y="8242"/>
                  </a:lnTo>
                  <a:lnTo>
                    <a:pt x="5765" y="8102"/>
                  </a:lnTo>
                  <a:lnTo>
                    <a:pt x="5892" y="7797"/>
                  </a:lnTo>
                  <a:lnTo>
                    <a:pt x="5930" y="7505"/>
                  </a:lnTo>
                  <a:lnTo>
                    <a:pt x="5867" y="7023"/>
                  </a:lnTo>
                  <a:lnTo>
                    <a:pt x="5791" y="6857"/>
                  </a:lnTo>
                  <a:lnTo>
                    <a:pt x="5689" y="6718"/>
                  </a:lnTo>
                  <a:lnTo>
                    <a:pt x="5549" y="6591"/>
                  </a:lnTo>
                  <a:lnTo>
                    <a:pt x="5118" y="6349"/>
                  </a:lnTo>
                  <a:lnTo>
                    <a:pt x="3238" y="5829"/>
                  </a:lnTo>
                  <a:lnTo>
                    <a:pt x="2806" y="5702"/>
                  </a:lnTo>
                  <a:lnTo>
                    <a:pt x="2387" y="5562"/>
                  </a:lnTo>
                  <a:lnTo>
                    <a:pt x="1650" y="5333"/>
                  </a:lnTo>
                  <a:lnTo>
                    <a:pt x="1054" y="4914"/>
                  </a:lnTo>
                  <a:lnTo>
                    <a:pt x="622" y="4330"/>
                  </a:lnTo>
                  <a:lnTo>
                    <a:pt x="406" y="3949"/>
                  </a:lnTo>
                  <a:lnTo>
                    <a:pt x="304" y="3543"/>
                  </a:lnTo>
                  <a:lnTo>
                    <a:pt x="304" y="3136"/>
                  </a:lnTo>
                  <a:lnTo>
                    <a:pt x="304" y="2844"/>
                  </a:lnTo>
                  <a:lnTo>
                    <a:pt x="1892" y="622"/>
                  </a:lnTo>
                  <a:lnTo>
                    <a:pt x="2539" y="215"/>
                  </a:lnTo>
                  <a:lnTo>
                    <a:pt x="3263" y="0"/>
                  </a:lnTo>
                  <a:lnTo>
                    <a:pt x="4051" y="0"/>
                  </a:lnTo>
                  <a:lnTo>
                    <a:pt x="4698" y="0"/>
                  </a:lnTo>
                  <a:lnTo>
                    <a:pt x="7480" y="2641"/>
                  </a:lnTo>
                  <a:lnTo>
                    <a:pt x="7480" y="2882"/>
                  </a:lnTo>
                  <a:lnTo>
                    <a:pt x="7416" y="3035"/>
                  </a:lnTo>
                  <a:lnTo>
                    <a:pt x="7315" y="3213"/>
                  </a:lnTo>
                  <a:lnTo>
                    <a:pt x="7137" y="3492"/>
                  </a:lnTo>
                  <a:lnTo>
                    <a:pt x="6870" y="3619"/>
                  </a:lnTo>
                  <a:lnTo>
                    <a:pt x="6527" y="3619"/>
                  </a:lnTo>
                  <a:lnTo>
                    <a:pt x="6083" y="3619"/>
                  </a:lnTo>
                  <a:lnTo>
                    <a:pt x="5778" y="3403"/>
                  </a:lnTo>
                  <a:lnTo>
                    <a:pt x="5613" y="2959"/>
                  </a:lnTo>
                  <a:lnTo>
                    <a:pt x="5473" y="2628"/>
                  </a:lnTo>
                  <a:lnTo>
                    <a:pt x="5283" y="2374"/>
                  </a:lnTo>
                  <a:lnTo>
                    <a:pt x="4991" y="2108"/>
                  </a:lnTo>
                  <a:lnTo>
                    <a:pt x="4737" y="1930"/>
                  </a:lnTo>
                  <a:lnTo>
                    <a:pt x="4343" y="1828"/>
                  </a:lnTo>
                  <a:lnTo>
                    <a:pt x="3835" y="1803"/>
                  </a:lnTo>
                  <a:lnTo>
                    <a:pt x="3428" y="1854"/>
                  </a:lnTo>
                  <a:lnTo>
                    <a:pt x="2222" y="3124"/>
                  </a:lnTo>
                  <a:lnTo>
                    <a:pt x="2222" y="3352"/>
                  </a:lnTo>
                  <a:lnTo>
                    <a:pt x="2336" y="3530"/>
                  </a:lnTo>
                  <a:lnTo>
                    <a:pt x="2539" y="3644"/>
                  </a:lnTo>
                  <a:lnTo>
                    <a:pt x="2768" y="3746"/>
                  </a:lnTo>
                  <a:lnTo>
                    <a:pt x="2908" y="3822"/>
                  </a:lnTo>
                  <a:lnTo>
                    <a:pt x="3365" y="3987"/>
                  </a:lnTo>
                  <a:lnTo>
                    <a:pt x="3759" y="4089"/>
                  </a:lnTo>
                  <a:lnTo>
                    <a:pt x="4140" y="4178"/>
                  </a:lnTo>
                  <a:lnTo>
                    <a:pt x="4521" y="4267"/>
                  </a:lnTo>
                  <a:lnTo>
                    <a:pt x="4889" y="4368"/>
                  </a:lnTo>
                  <a:lnTo>
                    <a:pt x="5270" y="4483"/>
                  </a:lnTo>
                  <a:lnTo>
                    <a:pt x="5968" y="4673"/>
                  </a:lnTo>
                  <a:lnTo>
                    <a:pt x="6591" y="5016"/>
                  </a:lnTo>
                  <a:lnTo>
                    <a:pt x="7099" y="5524"/>
                  </a:lnTo>
                  <a:lnTo>
                    <a:pt x="7581" y="6070"/>
                  </a:lnTo>
                  <a:lnTo>
                    <a:pt x="7823" y="6705"/>
                  </a:lnTo>
                  <a:lnTo>
                    <a:pt x="7823" y="7416"/>
                  </a:lnTo>
                  <a:lnTo>
                    <a:pt x="7823" y="8267"/>
                  </a:lnTo>
                  <a:lnTo>
                    <a:pt x="7531" y="8991"/>
                  </a:lnTo>
                  <a:lnTo>
                    <a:pt x="6934" y="9601"/>
                  </a:lnTo>
                  <a:lnTo>
                    <a:pt x="6184" y="10325"/>
                  </a:lnTo>
                  <a:lnTo>
                    <a:pt x="5181" y="10693"/>
                  </a:lnTo>
                  <a:lnTo>
                    <a:pt x="3911" y="1069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9" name="object 110">
              <a:extLst>
                <a:ext uri="{FF2B5EF4-FFF2-40B4-BE49-F238E27FC236}">
                  <a16:creationId xmlns:a16="http://schemas.microsoft.com/office/drawing/2014/main" id="{7B9304F9-C144-362B-5FDE-BA5AF1E46676}"/>
                </a:ext>
              </a:extLst>
            </p:cNvPr>
            <p:cNvSpPr/>
            <p:nvPr/>
          </p:nvSpPr>
          <p:spPr>
            <a:xfrm>
              <a:off x="11073786" y="4482291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5363" y="444"/>
                  </a:moveTo>
                  <a:lnTo>
                    <a:pt x="3394" y="444"/>
                  </a:lnTo>
                  <a:lnTo>
                    <a:pt x="2467" y="812"/>
                  </a:lnTo>
                  <a:lnTo>
                    <a:pt x="1667" y="1549"/>
                  </a:lnTo>
                  <a:lnTo>
                    <a:pt x="475" y="2717"/>
                  </a:lnTo>
                  <a:lnTo>
                    <a:pt x="238" y="3289"/>
                  </a:lnTo>
                  <a:lnTo>
                    <a:pt x="149" y="3505"/>
                  </a:lnTo>
                  <a:lnTo>
                    <a:pt x="33" y="3784"/>
                  </a:lnTo>
                  <a:lnTo>
                    <a:pt x="0" y="7035"/>
                  </a:lnTo>
                  <a:lnTo>
                    <a:pt x="156" y="7581"/>
                  </a:lnTo>
                  <a:lnTo>
                    <a:pt x="725" y="8534"/>
                  </a:lnTo>
                  <a:lnTo>
                    <a:pt x="1489" y="9639"/>
                  </a:lnTo>
                  <a:lnTo>
                    <a:pt x="2760" y="10337"/>
                  </a:lnTo>
                  <a:lnTo>
                    <a:pt x="4862" y="10337"/>
                  </a:lnTo>
                  <a:lnTo>
                    <a:pt x="6128" y="9969"/>
                  </a:lnTo>
                  <a:lnTo>
                    <a:pt x="5862" y="9969"/>
                  </a:lnTo>
                  <a:lnTo>
                    <a:pt x="6745" y="9448"/>
                  </a:lnTo>
                  <a:lnTo>
                    <a:pt x="7380" y="8902"/>
                  </a:lnTo>
                  <a:lnTo>
                    <a:pt x="7663" y="8534"/>
                  </a:lnTo>
                  <a:lnTo>
                    <a:pt x="3705" y="8534"/>
                  </a:lnTo>
                  <a:lnTo>
                    <a:pt x="2337" y="7835"/>
                  </a:lnTo>
                  <a:lnTo>
                    <a:pt x="2505" y="7835"/>
                  </a:lnTo>
                  <a:lnTo>
                    <a:pt x="2293" y="7581"/>
                  </a:lnTo>
                  <a:lnTo>
                    <a:pt x="2038" y="7035"/>
                  </a:lnTo>
                  <a:lnTo>
                    <a:pt x="3496" y="2451"/>
                  </a:lnTo>
                  <a:lnTo>
                    <a:pt x="9212" y="2451"/>
                  </a:lnTo>
                  <a:lnTo>
                    <a:pt x="9150" y="1295"/>
                  </a:lnTo>
                  <a:lnTo>
                    <a:pt x="7166" y="1295"/>
                  </a:lnTo>
                  <a:lnTo>
                    <a:pt x="6415" y="812"/>
                  </a:lnTo>
                  <a:lnTo>
                    <a:pt x="6568" y="812"/>
                  </a:lnTo>
                  <a:lnTo>
                    <a:pt x="5363" y="444"/>
                  </a:lnTo>
                  <a:close/>
                </a:path>
                <a:path w="10795" h="10795">
                  <a:moveTo>
                    <a:pt x="9212" y="2451"/>
                  </a:moveTo>
                  <a:lnTo>
                    <a:pt x="5420" y="2451"/>
                  </a:lnTo>
                  <a:lnTo>
                    <a:pt x="5998" y="2717"/>
                  </a:lnTo>
                  <a:lnTo>
                    <a:pt x="6379" y="2971"/>
                  </a:lnTo>
                  <a:lnTo>
                    <a:pt x="6671" y="3289"/>
                  </a:lnTo>
                  <a:lnTo>
                    <a:pt x="6823" y="3505"/>
                  </a:lnTo>
                  <a:lnTo>
                    <a:pt x="6975" y="3784"/>
                  </a:lnTo>
                  <a:lnTo>
                    <a:pt x="6970" y="5994"/>
                  </a:lnTo>
                  <a:lnTo>
                    <a:pt x="6658" y="6718"/>
                  </a:lnTo>
                  <a:lnTo>
                    <a:pt x="6455" y="7035"/>
                  </a:lnTo>
                  <a:lnTo>
                    <a:pt x="5784" y="7835"/>
                  </a:lnTo>
                  <a:lnTo>
                    <a:pt x="6101" y="7835"/>
                  </a:lnTo>
                  <a:lnTo>
                    <a:pt x="4539" y="8534"/>
                  </a:lnTo>
                  <a:lnTo>
                    <a:pt x="7914" y="8534"/>
                  </a:lnTo>
                  <a:lnTo>
                    <a:pt x="8004" y="8902"/>
                  </a:lnTo>
                  <a:lnTo>
                    <a:pt x="8271" y="9448"/>
                  </a:lnTo>
                  <a:lnTo>
                    <a:pt x="8550" y="9829"/>
                  </a:lnTo>
                  <a:lnTo>
                    <a:pt x="8652" y="9969"/>
                  </a:lnTo>
                  <a:lnTo>
                    <a:pt x="9069" y="10337"/>
                  </a:lnTo>
                  <a:lnTo>
                    <a:pt x="9668" y="10337"/>
                  </a:lnTo>
                  <a:lnTo>
                    <a:pt x="10214" y="9829"/>
                  </a:lnTo>
                  <a:lnTo>
                    <a:pt x="10214" y="8902"/>
                  </a:lnTo>
                  <a:lnTo>
                    <a:pt x="10062" y="8737"/>
                  </a:lnTo>
                  <a:lnTo>
                    <a:pt x="9936" y="8534"/>
                  </a:lnTo>
                  <a:lnTo>
                    <a:pt x="9636" y="7835"/>
                  </a:lnTo>
                  <a:lnTo>
                    <a:pt x="9537" y="7581"/>
                  </a:lnTo>
                  <a:lnTo>
                    <a:pt x="9445" y="7035"/>
                  </a:lnTo>
                  <a:lnTo>
                    <a:pt x="9404" y="6718"/>
                  </a:lnTo>
                  <a:lnTo>
                    <a:pt x="9312" y="5994"/>
                  </a:lnTo>
                  <a:lnTo>
                    <a:pt x="9212" y="2451"/>
                  </a:lnTo>
                  <a:close/>
                </a:path>
                <a:path w="10795" h="10795">
                  <a:moveTo>
                    <a:pt x="8563" y="0"/>
                  </a:moveTo>
                  <a:lnTo>
                    <a:pt x="7369" y="0"/>
                  </a:lnTo>
                  <a:lnTo>
                    <a:pt x="7242" y="279"/>
                  </a:lnTo>
                  <a:lnTo>
                    <a:pt x="7166" y="1295"/>
                  </a:lnTo>
                  <a:lnTo>
                    <a:pt x="9150" y="1295"/>
                  </a:lnTo>
                  <a:lnTo>
                    <a:pt x="9061" y="812"/>
                  </a:lnTo>
                  <a:lnTo>
                    <a:pt x="8963" y="279"/>
                  </a:lnTo>
                  <a:lnTo>
                    <a:pt x="9162" y="279"/>
                  </a:lnTo>
                  <a:lnTo>
                    <a:pt x="85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0" name="object 111">
              <a:extLst>
                <a:ext uri="{FF2B5EF4-FFF2-40B4-BE49-F238E27FC236}">
                  <a16:creationId xmlns:a16="http://schemas.microsoft.com/office/drawing/2014/main" id="{7CB56AD2-EE36-94C6-76F2-9F1FB4B33A1A}"/>
                </a:ext>
              </a:extLst>
            </p:cNvPr>
            <p:cNvSpPr/>
            <p:nvPr/>
          </p:nvSpPr>
          <p:spPr>
            <a:xfrm>
              <a:off x="11073688" y="4482151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7226" y="5372"/>
                  </a:moveTo>
                  <a:close/>
                </a:path>
                <a:path w="10795" h="10795">
                  <a:moveTo>
                    <a:pt x="1917" y="6375"/>
                  </a:moveTo>
                  <a:close/>
                </a:path>
                <a:path w="10795" h="10795">
                  <a:moveTo>
                    <a:pt x="4292" y="8674"/>
                  </a:moveTo>
                  <a:lnTo>
                    <a:pt x="6273" y="7505"/>
                  </a:lnTo>
                  <a:lnTo>
                    <a:pt x="6553" y="7175"/>
                  </a:lnTo>
                  <a:lnTo>
                    <a:pt x="6756" y="6858"/>
                  </a:lnTo>
                  <a:lnTo>
                    <a:pt x="6896" y="6527"/>
                  </a:lnTo>
                  <a:lnTo>
                    <a:pt x="7111" y="6032"/>
                  </a:lnTo>
                  <a:lnTo>
                    <a:pt x="7226" y="5638"/>
                  </a:lnTo>
                  <a:lnTo>
                    <a:pt x="7226" y="5372"/>
                  </a:lnTo>
                  <a:lnTo>
                    <a:pt x="7264" y="5092"/>
                  </a:lnTo>
                  <a:lnTo>
                    <a:pt x="7264" y="4864"/>
                  </a:lnTo>
                  <a:lnTo>
                    <a:pt x="7251" y="4711"/>
                  </a:lnTo>
                  <a:lnTo>
                    <a:pt x="7238" y="4584"/>
                  </a:lnTo>
                  <a:lnTo>
                    <a:pt x="7213" y="4457"/>
                  </a:lnTo>
                  <a:lnTo>
                    <a:pt x="7200" y="4318"/>
                  </a:lnTo>
                  <a:lnTo>
                    <a:pt x="7150" y="4140"/>
                  </a:lnTo>
                  <a:lnTo>
                    <a:pt x="7073" y="3924"/>
                  </a:lnTo>
                  <a:lnTo>
                    <a:pt x="6921" y="3644"/>
                  </a:lnTo>
                  <a:lnTo>
                    <a:pt x="6769" y="3429"/>
                  </a:lnTo>
                  <a:lnTo>
                    <a:pt x="6667" y="3289"/>
                  </a:lnTo>
                  <a:lnTo>
                    <a:pt x="6476" y="3111"/>
                  </a:lnTo>
                  <a:lnTo>
                    <a:pt x="6337" y="3009"/>
                  </a:lnTo>
                  <a:lnTo>
                    <a:pt x="6210" y="2921"/>
                  </a:lnTo>
                  <a:lnTo>
                    <a:pt x="6019" y="2806"/>
                  </a:lnTo>
                  <a:lnTo>
                    <a:pt x="5778" y="2705"/>
                  </a:lnTo>
                  <a:lnTo>
                    <a:pt x="5283" y="2489"/>
                  </a:lnTo>
                  <a:lnTo>
                    <a:pt x="4851" y="2413"/>
                  </a:lnTo>
                  <a:lnTo>
                    <a:pt x="4394" y="2374"/>
                  </a:lnTo>
                  <a:lnTo>
                    <a:pt x="4229" y="2400"/>
                  </a:lnTo>
                  <a:lnTo>
                    <a:pt x="3759" y="2527"/>
                  </a:lnTo>
                  <a:lnTo>
                    <a:pt x="1968" y="5207"/>
                  </a:lnTo>
                  <a:lnTo>
                    <a:pt x="1930" y="5346"/>
                  </a:lnTo>
                  <a:lnTo>
                    <a:pt x="1904" y="5854"/>
                  </a:lnTo>
                  <a:lnTo>
                    <a:pt x="1917" y="6337"/>
                  </a:lnTo>
                  <a:lnTo>
                    <a:pt x="1917" y="6565"/>
                  </a:lnTo>
                  <a:lnTo>
                    <a:pt x="1993" y="6845"/>
                  </a:lnTo>
                  <a:lnTo>
                    <a:pt x="2133" y="7175"/>
                  </a:lnTo>
                  <a:lnTo>
                    <a:pt x="2349" y="7670"/>
                  </a:lnTo>
                  <a:lnTo>
                    <a:pt x="2603" y="7975"/>
                  </a:lnTo>
                  <a:lnTo>
                    <a:pt x="2908" y="8216"/>
                  </a:lnTo>
                  <a:lnTo>
                    <a:pt x="3035" y="8280"/>
                  </a:lnTo>
                  <a:lnTo>
                    <a:pt x="3505" y="8521"/>
                  </a:lnTo>
                  <a:lnTo>
                    <a:pt x="3746" y="8623"/>
                  </a:lnTo>
                  <a:lnTo>
                    <a:pt x="4013" y="8674"/>
                  </a:lnTo>
                  <a:lnTo>
                    <a:pt x="4292" y="8674"/>
                  </a:lnTo>
                  <a:close/>
                </a:path>
                <a:path w="10795" h="10795">
                  <a:moveTo>
                    <a:pt x="4241" y="10477"/>
                  </a:moveTo>
                  <a:lnTo>
                    <a:pt x="0" y="6832"/>
                  </a:lnTo>
                  <a:lnTo>
                    <a:pt x="0" y="5892"/>
                  </a:lnTo>
                  <a:lnTo>
                    <a:pt x="0" y="4241"/>
                  </a:lnTo>
                  <a:lnTo>
                    <a:pt x="584" y="2832"/>
                  </a:lnTo>
                  <a:lnTo>
                    <a:pt x="1765" y="1689"/>
                  </a:lnTo>
                  <a:lnTo>
                    <a:pt x="2565" y="952"/>
                  </a:lnTo>
                  <a:lnTo>
                    <a:pt x="3492" y="584"/>
                  </a:lnTo>
                  <a:lnTo>
                    <a:pt x="4533" y="584"/>
                  </a:lnTo>
                  <a:lnTo>
                    <a:pt x="5460" y="584"/>
                  </a:lnTo>
                  <a:lnTo>
                    <a:pt x="6375" y="863"/>
                  </a:lnTo>
                  <a:lnTo>
                    <a:pt x="7264" y="1435"/>
                  </a:lnTo>
                  <a:lnTo>
                    <a:pt x="7213" y="939"/>
                  </a:lnTo>
                  <a:lnTo>
                    <a:pt x="7213" y="762"/>
                  </a:lnTo>
                  <a:lnTo>
                    <a:pt x="7251" y="584"/>
                  </a:lnTo>
                  <a:lnTo>
                    <a:pt x="7340" y="419"/>
                  </a:lnTo>
                  <a:lnTo>
                    <a:pt x="7467" y="139"/>
                  </a:lnTo>
                  <a:lnTo>
                    <a:pt x="7734" y="0"/>
                  </a:lnTo>
                  <a:lnTo>
                    <a:pt x="8115" y="0"/>
                  </a:lnTo>
                  <a:lnTo>
                    <a:pt x="8280" y="0"/>
                  </a:lnTo>
                  <a:lnTo>
                    <a:pt x="9410" y="6134"/>
                  </a:lnTo>
                  <a:lnTo>
                    <a:pt x="9601" y="7632"/>
                  </a:lnTo>
                  <a:lnTo>
                    <a:pt x="9956" y="8547"/>
                  </a:lnTo>
                  <a:lnTo>
                    <a:pt x="10159" y="8877"/>
                  </a:lnTo>
                  <a:lnTo>
                    <a:pt x="10312" y="9042"/>
                  </a:lnTo>
                  <a:lnTo>
                    <a:pt x="10401" y="9258"/>
                  </a:lnTo>
                  <a:lnTo>
                    <a:pt x="10401" y="9550"/>
                  </a:lnTo>
                  <a:lnTo>
                    <a:pt x="10401" y="9779"/>
                  </a:lnTo>
                  <a:lnTo>
                    <a:pt x="10312" y="9969"/>
                  </a:lnTo>
                  <a:lnTo>
                    <a:pt x="10134" y="10147"/>
                  </a:lnTo>
                  <a:lnTo>
                    <a:pt x="9944" y="10312"/>
                  </a:lnTo>
                  <a:lnTo>
                    <a:pt x="9715" y="10401"/>
                  </a:lnTo>
                  <a:lnTo>
                    <a:pt x="9410" y="10401"/>
                  </a:lnTo>
                  <a:lnTo>
                    <a:pt x="9182" y="10401"/>
                  </a:lnTo>
                  <a:lnTo>
                    <a:pt x="7950" y="8420"/>
                  </a:lnTo>
                  <a:lnTo>
                    <a:pt x="7505" y="9017"/>
                  </a:lnTo>
                  <a:lnTo>
                    <a:pt x="6972" y="9512"/>
                  </a:lnTo>
                  <a:lnTo>
                    <a:pt x="6337" y="9893"/>
                  </a:lnTo>
                  <a:lnTo>
                    <a:pt x="5702" y="10261"/>
                  </a:lnTo>
                  <a:lnTo>
                    <a:pt x="5003" y="10464"/>
                  </a:lnTo>
                  <a:lnTo>
                    <a:pt x="4241" y="1047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1" name="object 112">
              <a:extLst>
                <a:ext uri="{FF2B5EF4-FFF2-40B4-BE49-F238E27FC236}">
                  <a16:creationId xmlns:a16="http://schemas.microsoft.com/office/drawing/2014/main" id="{84ED9705-D899-4162-EAFC-889EC36C807F}"/>
                </a:ext>
              </a:extLst>
            </p:cNvPr>
            <p:cNvSpPr/>
            <p:nvPr/>
          </p:nvSpPr>
          <p:spPr>
            <a:xfrm>
              <a:off x="11085169" y="4482194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8674" y="0"/>
                  </a:moveTo>
                  <a:lnTo>
                    <a:pt x="8166" y="0"/>
                  </a:lnTo>
                  <a:lnTo>
                    <a:pt x="7937" y="76"/>
                  </a:lnTo>
                  <a:lnTo>
                    <a:pt x="7581" y="431"/>
                  </a:lnTo>
                  <a:lnTo>
                    <a:pt x="7492" y="647"/>
                  </a:lnTo>
                  <a:lnTo>
                    <a:pt x="7302" y="2946"/>
                  </a:lnTo>
                  <a:lnTo>
                    <a:pt x="5257" y="8153"/>
                  </a:lnTo>
                  <a:lnTo>
                    <a:pt x="4864" y="8432"/>
                  </a:lnTo>
                  <a:lnTo>
                    <a:pt x="4673" y="8508"/>
                  </a:lnTo>
                  <a:lnTo>
                    <a:pt x="4419" y="8559"/>
                  </a:lnTo>
                  <a:lnTo>
                    <a:pt x="4241" y="8610"/>
                  </a:lnTo>
                  <a:lnTo>
                    <a:pt x="3695" y="8597"/>
                  </a:lnTo>
                  <a:lnTo>
                    <a:pt x="3403" y="8559"/>
                  </a:lnTo>
                  <a:lnTo>
                    <a:pt x="1892" y="5892"/>
                  </a:lnTo>
                  <a:lnTo>
                    <a:pt x="1892" y="3949"/>
                  </a:lnTo>
                  <a:lnTo>
                    <a:pt x="1930" y="3174"/>
                  </a:lnTo>
                  <a:lnTo>
                    <a:pt x="2019" y="2412"/>
                  </a:lnTo>
                  <a:lnTo>
                    <a:pt x="2120" y="1206"/>
                  </a:lnTo>
                  <a:lnTo>
                    <a:pt x="2120" y="939"/>
                  </a:lnTo>
                  <a:lnTo>
                    <a:pt x="2019" y="723"/>
                  </a:lnTo>
                  <a:lnTo>
                    <a:pt x="1625" y="380"/>
                  </a:lnTo>
                  <a:lnTo>
                    <a:pt x="1409" y="292"/>
                  </a:lnTo>
                  <a:lnTo>
                    <a:pt x="901" y="292"/>
                  </a:lnTo>
                  <a:lnTo>
                    <a:pt x="673" y="380"/>
                  </a:lnTo>
                  <a:lnTo>
                    <a:pt x="330" y="723"/>
                  </a:lnTo>
                  <a:lnTo>
                    <a:pt x="228" y="939"/>
                  </a:lnTo>
                  <a:lnTo>
                    <a:pt x="228" y="1206"/>
                  </a:lnTo>
                  <a:lnTo>
                    <a:pt x="76" y="3022"/>
                  </a:lnTo>
                  <a:lnTo>
                    <a:pt x="0" y="4241"/>
                  </a:lnTo>
                  <a:lnTo>
                    <a:pt x="0" y="7302"/>
                  </a:lnTo>
                  <a:lnTo>
                    <a:pt x="622" y="8966"/>
                  </a:lnTo>
                  <a:lnTo>
                    <a:pt x="1866" y="9842"/>
                  </a:lnTo>
                  <a:lnTo>
                    <a:pt x="2463" y="10223"/>
                  </a:lnTo>
                  <a:lnTo>
                    <a:pt x="3187" y="10413"/>
                  </a:lnTo>
                  <a:lnTo>
                    <a:pt x="4724" y="10413"/>
                  </a:lnTo>
                  <a:lnTo>
                    <a:pt x="7797" y="7912"/>
                  </a:lnTo>
                  <a:lnTo>
                    <a:pt x="7797" y="8521"/>
                  </a:lnTo>
                  <a:lnTo>
                    <a:pt x="7683" y="9766"/>
                  </a:lnTo>
                  <a:lnTo>
                    <a:pt x="7683" y="10007"/>
                  </a:lnTo>
                  <a:lnTo>
                    <a:pt x="7772" y="10223"/>
                  </a:lnTo>
                  <a:lnTo>
                    <a:pt x="8178" y="10579"/>
                  </a:lnTo>
                  <a:lnTo>
                    <a:pt x="8394" y="10655"/>
                  </a:lnTo>
                  <a:lnTo>
                    <a:pt x="8623" y="10655"/>
                  </a:lnTo>
                  <a:lnTo>
                    <a:pt x="8864" y="10655"/>
                  </a:lnTo>
                  <a:lnTo>
                    <a:pt x="9093" y="10566"/>
                  </a:lnTo>
                  <a:lnTo>
                    <a:pt x="9309" y="10375"/>
                  </a:lnTo>
                  <a:lnTo>
                    <a:pt x="9550" y="10121"/>
                  </a:lnTo>
                  <a:lnTo>
                    <a:pt x="9664" y="9182"/>
                  </a:lnTo>
                  <a:lnTo>
                    <a:pt x="9664" y="6642"/>
                  </a:lnTo>
                  <a:lnTo>
                    <a:pt x="9613" y="5714"/>
                  </a:lnTo>
                  <a:lnTo>
                    <a:pt x="9410" y="3860"/>
                  </a:lnTo>
                  <a:lnTo>
                    <a:pt x="9359" y="2920"/>
                  </a:lnTo>
                  <a:lnTo>
                    <a:pt x="9372" y="647"/>
                  </a:lnTo>
                  <a:lnTo>
                    <a:pt x="9283" y="431"/>
                  </a:lnTo>
                  <a:lnTo>
                    <a:pt x="8889" y="76"/>
                  </a:lnTo>
                  <a:lnTo>
                    <a:pt x="86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2" name="object 113">
              <a:extLst>
                <a:ext uri="{FF2B5EF4-FFF2-40B4-BE49-F238E27FC236}">
                  <a16:creationId xmlns:a16="http://schemas.microsoft.com/office/drawing/2014/main" id="{D8422B77-77A6-F3D3-7223-555F8B847B51}"/>
                </a:ext>
              </a:extLst>
            </p:cNvPr>
            <p:cNvSpPr/>
            <p:nvPr/>
          </p:nvSpPr>
          <p:spPr>
            <a:xfrm>
              <a:off x="11085169" y="4482194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8623" y="10655"/>
                  </a:moveTo>
                  <a:lnTo>
                    <a:pt x="8394" y="10655"/>
                  </a:lnTo>
                  <a:lnTo>
                    <a:pt x="8178" y="10579"/>
                  </a:lnTo>
                  <a:lnTo>
                    <a:pt x="7975" y="10388"/>
                  </a:lnTo>
                  <a:lnTo>
                    <a:pt x="7772" y="10223"/>
                  </a:lnTo>
                  <a:lnTo>
                    <a:pt x="7683" y="10007"/>
                  </a:lnTo>
                  <a:lnTo>
                    <a:pt x="7683" y="9766"/>
                  </a:lnTo>
                  <a:lnTo>
                    <a:pt x="7746" y="9143"/>
                  </a:lnTo>
                  <a:lnTo>
                    <a:pt x="7797" y="8521"/>
                  </a:lnTo>
                  <a:lnTo>
                    <a:pt x="7797" y="7912"/>
                  </a:lnTo>
                  <a:lnTo>
                    <a:pt x="7365" y="8724"/>
                  </a:lnTo>
                  <a:lnTo>
                    <a:pt x="6769" y="9372"/>
                  </a:lnTo>
                  <a:lnTo>
                    <a:pt x="6007" y="9855"/>
                  </a:lnTo>
                  <a:lnTo>
                    <a:pt x="5384" y="10223"/>
                  </a:lnTo>
                  <a:lnTo>
                    <a:pt x="4724" y="10413"/>
                  </a:lnTo>
                  <a:lnTo>
                    <a:pt x="4013" y="10413"/>
                  </a:lnTo>
                  <a:lnTo>
                    <a:pt x="3187" y="10413"/>
                  </a:lnTo>
                  <a:lnTo>
                    <a:pt x="2463" y="10223"/>
                  </a:lnTo>
                  <a:lnTo>
                    <a:pt x="1866" y="9842"/>
                  </a:lnTo>
                  <a:lnTo>
                    <a:pt x="622" y="8966"/>
                  </a:lnTo>
                  <a:lnTo>
                    <a:pt x="0" y="7302"/>
                  </a:lnTo>
                  <a:lnTo>
                    <a:pt x="0" y="4864"/>
                  </a:lnTo>
                  <a:lnTo>
                    <a:pt x="0" y="4241"/>
                  </a:lnTo>
                  <a:lnTo>
                    <a:pt x="76" y="3022"/>
                  </a:lnTo>
                  <a:lnTo>
                    <a:pt x="228" y="1206"/>
                  </a:lnTo>
                  <a:lnTo>
                    <a:pt x="228" y="939"/>
                  </a:lnTo>
                  <a:lnTo>
                    <a:pt x="330" y="723"/>
                  </a:lnTo>
                  <a:lnTo>
                    <a:pt x="507" y="558"/>
                  </a:lnTo>
                  <a:lnTo>
                    <a:pt x="673" y="380"/>
                  </a:lnTo>
                  <a:lnTo>
                    <a:pt x="901" y="292"/>
                  </a:lnTo>
                  <a:lnTo>
                    <a:pt x="1168" y="292"/>
                  </a:lnTo>
                  <a:lnTo>
                    <a:pt x="1409" y="292"/>
                  </a:lnTo>
                  <a:lnTo>
                    <a:pt x="1625" y="380"/>
                  </a:lnTo>
                  <a:lnTo>
                    <a:pt x="1828" y="558"/>
                  </a:lnTo>
                  <a:lnTo>
                    <a:pt x="2019" y="723"/>
                  </a:lnTo>
                  <a:lnTo>
                    <a:pt x="2120" y="939"/>
                  </a:lnTo>
                  <a:lnTo>
                    <a:pt x="2120" y="1206"/>
                  </a:lnTo>
                  <a:lnTo>
                    <a:pt x="2019" y="2412"/>
                  </a:lnTo>
                  <a:lnTo>
                    <a:pt x="1930" y="3174"/>
                  </a:lnTo>
                  <a:lnTo>
                    <a:pt x="1892" y="3949"/>
                  </a:lnTo>
                  <a:lnTo>
                    <a:pt x="1892" y="4737"/>
                  </a:lnTo>
                  <a:lnTo>
                    <a:pt x="1892" y="5892"/>
                  </a:lnTo>
                  <a:lnTo>
                    <a:pt x="2031" y="6832"/>
                  </a:lnTo>
                  <a:lnTo>
                    <a:pt x="2336" y="7556"/>
                  </a:lnTo>
                  <a:lnTo>
                    <a:pt x="2425" y="7734"/>
                  </a:lnTo>
                  <a:lnTo>
                    <a:pt x="2501" y="7886"/>
                  </a:lnTo>
                  <a:lnTo>
                    <a:pt x="2616" y="8039"/>
                  </a:lnTo>
                  <a:lnTo>
                    <a:pt x="2895" y="8318"/>
                  </a:lnTo>
                  <a:lnTo>
                    <a:pt x="3136" y="8445"/>
                  </a:lnTo>
                  <a:lnTo>
                    <a:pt x="3263" y="8496"/>
                  </a:lnTo>
                  <a:lnTo>
                    <a:pt x="3403" y="8559"/>
                  </a:lnTo>
                  <a:lnTo>
                    <a:pt x="3695" y="8597"/>
                  </a:lnTo>
                  <a:lnTo>
                    <a:pt x="4152" y="8610"/>
                  </a:lnTo>
                  <a:lnTo>
                    <a:pt x="4330" y="8597"/>
                  </a:lnTo>
                  <a:lnTo>
                    <a:pt x="4673" y="8508"/>
                  </a:lnTo>
                  <a:lnTo>
                    <a:pt x="4864" y="8432"/>
                  </a:lnTo>
                  <a:lnTo>
                    <a:pt x="5016" y="8318"/>
                  </a:lnTo>
                  <a:lnTo>
                    <a:pt x="5283" y="8153"/>
                  </a:lnTo>
                  <a:lnTo>
                    <a:pt x="5676" y="7734"/>
                  </a:lnTo>
                  <a:lnTo>
                    <a:pt x="7251" y="3251"/>
                  </a:lnTo>
                  <a:lnTo>
                    <a:pt x="7264" y="3060"/>
                  </a:lnTo>
                  <a:lnTo>
                    <a:pt x="7480" y="914"/>
                  </a:lnTo>
                  <a:lnTo>
                    <a:pt x="7492" y="647"/>
                  </a:lnTo>
                  <a:lnTo>
                    <a:pt x="7581" y="431"/>
                  </a:lnTo>
                  <a:lnTo>
                    <a:pt x="7759" y="266"/>
                  </a:lnTo>
                  <a:lnTo>
                    <a:pt x="7937" y="76"/>
                  </a:lnTo>
                  <a:lnTo>
                    <a:pt x="8166" y="0"/>
                  </a:lnTo>
                  <a:lnTo>
                    <a:pt x="8432" y="0"/>
                  </a:lnTo>
                  <a:lnTo>
                    <a:pt x="8674" y="0"/>
                  </a:lnTo>
                  <a:lnTo>
                    <a:pt x="8889" y="76"/>
                  </a:lnTo>
                  <a:lnTo>
                    <a:pt x="9093" y="266"/>
                  </a:lnTo>
                  <a:lnTo>
                    <a:pt x="9283" y="431"/>
                  </a:lnTo>
                  <a:lnTo>
                    <a:pt x="9372" y="647"/>
                  </a:lnTo>
                  <a:lnTo>
                    <a:pt x="9372" y="914"/>
                  </a:lnTo>
                  <a:lnTo>
                    <a:pt x="9359" y="1943"/>
                  </a:lnTo>
                  <a:lnTo>
                    <a:pt x="9359" y="2920"/>
                  </a:lnTo>
                  <a:lnTo>
                    <a:pt x="9410" y="3860"/>
                  </a:lnTo>
                  <a:lnTo>
                    <a:pt x="9512" y="4787"/>
                  </a:lnTo>
                  <a:lnTo>
                    <a:pt x="9613" y="5714"/>
                  </a:lnTo>
                  <a:lnTo>
                    <a:pt x="9664" y="6642"/>
                  </a:lnTo>
                  <a:lnTo>
                    <a:pt x="9664" y="7556"/>
                  </a:lnTo>
                  <a:lnTo>
                    <a:pt x="9664" y="9182"/>
                  </a:lnTo>
                  <a:lnTo>
                    <a:pt x="9550" y="10121"/>
                  </a:lnTo>
                  <a:lnTo>
                    <a:pt x="9309" y="10375"/>
                  </a:lnTo>
                  <a:lnTo>
                    <a:pt x="9093" y="10566"/>
                  </a:lnTo>
                  <a:lnTo>
                    <a:pt x="8864" y="10655"/>
                  </a:lnTo>
                  <a:lnTo>
                    <a:pt x="8623" y="1065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3" name="object 114">
              <a:extLst>
                <a:ext uri="{FF2B5EF4-FFF2-40B4-BE49-F238E27FC236}">
                  <a16:creationId xmlns:a16="http://schemas.microsoft.com/office/drawing/2014/main" id="{651FE925-15F6-F9F5-D977-38AB8AFBF394}"/>
                </a:ext>
              </a:extLst>
            </p:cNvPr>
            <p:cNvSpPr/>
            <p:nvPr/>
          </p:nvSpPr>
          <p:spPr>
            <a:xfrm>
              <a:off x="11096920" y="4482075"/>
              <a:ext cx="6350" cy="10795"/>
            </a:xfrm>
            <a:custGeom>
              <a:avLst/>
              <a:gdLst/>
              <a:ahLst/>
              <a:cxnLst/>
              <a:rect l="l" t="t" r="r" b="b"/>
              <a:pathLst>
                <a:path w="6350" h="10795">
                  <a:moveTo>
                    <a:pt x="1485" y="0"/>
                  </a:moveTo>
                  <a:lnTo>
                    <a:pt x="977" y="0"/>
                  </a:lnTo>
                  <a:lnTo>
                    <a:pt x="749" y="101"/>
                  </a:lnTo>
                  <a:lnTo>
                    <a:pt x="393" y="431"/>
                  </a:lnTo>
                  <a:lnTo>
                    <a:pt x="304" y="660"/>
                  </a:lnTo>
                  <a:lnTo>
                    <a:pt x="317" y="2463"/>
                  </a:lnTo>
                  <a:lnTo>
                    <a:pt x="406" y="4800"/>
                  </a:lnTo>
                  <a:lnTo>
                    <a:pt x="406" y="6527"/>
                  </a:lnTo>
                  <a:lnTo>
                    <a:pt x="355" y="7251"/>
                  </a:lnTo>
                  <a:lnTo>
                    <a:pt x="177" y="8585"/>
                  </a:lnTo>
                  <a:lnTo>
                    <a:pt x="0" y="9372"/>
                  </a:lnTo>
                  <a:lnTo>
                    <a:pt x="0" y="9994"/>
                  </a:lnTo>
                  <a:lnTo>
                    <a:pt x="228" y="10286"/>
                  </a:lnTo>
                  <a:lnTo>
                    <a:pt x="685" y="10401"/>
                  </a:lnTo>
                  <a:lnTo>
                    <a:pt x="939" y="10439"/>
                  </a:lnTo>
                  <a:lnTo>
                    <a:pt x="1092" y="10439"/>
                  </a:lnTo>
                  <a:lnTo>
                    <a:pt x="2298" y="6908"/>
                  </a:lnTo>
                  <a:lnTo>
                    <a:pt x="2298" y="4851"/>
                  </a:lnTo>
                  <a:lnTo>
                    <a:pt x="2260" y="3809"/>
                  </a:lnTo>
                  <a:lnTo>
                    <a:pt x="2628" y="3378"/>
                  </a:lnTo>
                  <a:lnTo>
                    <a:pt x="5067" y="1828"/>
                  </a:lnTo>
                  <a:lnTo>
                    <a:pt x="5524" y="1638"/>
                  </a:lnTo>
                  <a:lnTo>
                    <a:pt x="5765" y="1358"/>
                  </a:lnTo>
                  <a:lnTo>
                    <a:pt x="5765" y="622"/>
                  </a:lnTo>
                  <a:lnTo>
                    <a:pt x="5626" y="368"/>
                  </a:lnTo>
                  <a:lnTo>
                    <a:pt x="5156" y="76"/>
                  </a:lnTo>
                  <a:lnTo>
                    <a:pt x="4991" y="25"/>
                  </a:lnTo>
                  <a:lnTo>
                    <a:pt x="4648" y="38"/>
                  </a:lnTo>
                  <a:lnTo>
                    <a:pt x="3695" y="368"/>
                  </a:lnTo>
                  <a:lnTo>
                    <a:pt x="2908" y="787"/>
                  </a:lnTo>
                  <a:lnTo>
                    <a:pt x="2184" y="1320"/>
                  </a:lnTo>
                  <a:lnTo>
                    <a:pt x="2184" y="660"/>
                  </a:lnTo>
                  <a:lnTo>
                    <a:pt x="2082" y="431"/>
                  </a:lnTo>
                  <a:lnTo>
                    <a:pt x="1714" y="101"/>
                  </a:lnTo>
                  <a:lnTo>
                    <a:pt x="14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4" name="object 115">
              <a:extLst>
                <a:ext uri="{FF2B5EF4-FFF2-40B4-BE49-F238E27FC236}">
                  <a16:creationId xmlns:a16="http://schemas.microsoft.com/office/drawing/2014/main" id="{60722BE2-0813-1B20-8A76-CAAE41C78229}"/>
                </a:ext>
              </a:extLst>
            </p:cNvPr>
            <p:cNvSpPr/>
            <p:nvPr/>
          </p:nvSpPr>
          <p:spPr>
            <a:xfrm>
              <a:off x="11096920" y="4482075"/>
              <a:ext cx="6350" cy="10795"/>
            </a:xfrm>
            <a:custGeom>
              <a:avLst/>
              <a:gdLst/>
              <a:ahLst/>
              <a:cxnLst/>
              <a:rect l="l" t="t" r="r" b="b"/>
              <a:pathLst>
                <a:path w="6350" h="10795">
                  <a:moveTo>
                    <a:pt x="939" y="10439"/>
                  </a:moveTo>
                  <a:lnTo>
                    <a:pt x="787" y="10426"/>
                  </a:lnTo>
                  <a:lnTo>
                    <a:pt x="228" y="10286"/>
                  </a:lnTo>
                  <a:lnTo>
                    <a:pt x="0" y="9994"/>
                  </a:lnTo>
                  <a:lnTo>
                    <a:pt x="0" y="9550"/>
                  </a:lnTo>
                  <a:lnTo>
                    <a:pt x="0" y="9372"/>
                  </a:lnTo>
                  <a:lnTo>
                    <a:pt x="177" y="8585"/>
                  </a:lnTo>
                  <a:lnTo>
                    <a:pt x="241" y="8178"/>
                  </a:lnTo>
                  <a:lnTo>
                    <a:pt x="279" y="7785"/>
                  </a:lnTo>
                  <a:lnTo>
                    <a:pt x="355" y="7251"/>
                  </a:lnTo>
                  <a:lnTo>
                    <a:pt x="406" y="6527"/>
                  </a:lnTo>
                  <a:lnTo>
                    <a:pt x="406" y="5587"/>
                  </a:lnTo>
                  <a:lnTo>
                    <a:pt x="406" y="4800"/>
                  </a:lnTo>
                  <a:lnTo>
                    <a:pt x="380" y="4025"/>
                  </a:lnTo>
                  <a:lnTo>
                    <a:pt x="355" y="3238"/>
                  </a:lnTo>
                  <a:lnTo>
                    <a:pt x="317" y="2463"/>
                  </a:lnTo>
                  <a:lnTo>
                    <a:pt x="304" y="1689"/>
                  </a:lnTo>
                  <a:lnTo>
                    <a:pt x="304" y="914"/>
                  </a:lnTo>
                  <a:lnTo>
                    <a:pt x="304" y="660"/>
                  </a:lnTo>
                  <a:lnTo>
                    <a:pt x="393" y="431"/>
                  </a:lnTo>
                  <a:lnTo>
                    <a:pt x="571" y="266"/>
                  </a:lnTo>
                  <a:lnTo>
                    <a:pt x="749" y="101"/>
                  </a:lnTo>
                  <a:lnTo>
                    <a:pt x="977" y="0"/>
                  </a:lnTo>
                  <a:lnTo>
                    <a:pt x="1231" y="0"/>
                  </a:lnTo>
                  <a:lnTo>
                    <a:pt x="1485" y="0"/>
                  </a:lnTo>
                  <a:lnTo>
                    <a:pt x="1714" y="101"/>
                  </a:lnTo>
                  <a:lnTo>
                    <a:pt x="1904" y="266"/>
                  </a:lnTo>
                  <a:lnTo>
                    <a:pt x="2082" y="431"/>
                  </a:lnTo>
                  <a:lnTo>
                    <a:pt x="2184" y="660"/>
                  </a:lnTo>
                  <a:lnTo>
                    <a:pt x="2184" y="914"/>
                  </a:lnTo>
                  <a:lnTo>
                    <a:pt x="2184" y="1320"/>
                  </a:lnTo>
                  <a:lnTo>
                    <a:pt x="4737" y="25"/>
                  </a:lnTo>
                  <a:lnTo>
                    <a:pt x="4991" y="25"/>
                  </a:lnTo>
                  <a:lnTo>
                    <a:pt x="5156" y="76"/>
                  </a:lnTo>
                  <a:lnTo>
                    <a:pt x="5359" y="190"/>
                  </a:lnTo>
                  <a:lnTo>
                    <a:pt x="5626" y="368"/>
                  </a:lnTo>
                  <a:lnTo>
                    <a:pt x="5765" y="622"/>
                  </a:lnTo>
                  <a:lnTo>
                    <a:pt x="5765" y="965"/>
                  </a:lnTo>
                  <a:lnTo>
                    <a:pt x="5765" y="1358"/>
                  </a:lnTo>
                  <a:lnTo>
                    <a:pt x="5524" y="1638"/>
                  </a:lnTo>
                  <a:lnTo>
                    <a:pt x="5067" y="1828"/>
                  </a:lnTo>
                  <a:lnTo>
                    <a:pt x="4800" y="1917"/>
                  </a:lnTo>
                  <a:lnTo>
                    <a:pt x="4444" y="2070"/>
                  </a:lnTo>
                  <a:lnTo>
                    <a:pt x="2336" y="3733"/>
                  </a:lnTo>
                  <a:lnTo>
                    <a:pt x="2285" y="4305"/>
                  </a:lnTo>
                  <a:lnTo>
                    <a:pt x="2298" y="4851"/>
                  </a:lnTo>
                  <a:lnTo>
                    <a:pt x="2298" y="5448"/>
                  </a:lnTo>
                  <a:lnTo>
                    <a:pt x="2298" y="6908"/>
                  </a:lnTo>
                  <a:lnTo>
                    <a:pt x="1092" y="10439"/>
                  </a:lnTo>
                  <a:lnTo>
                    <a:pt x="939" y="1043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5" name="object 116">
              <a:extLst>
                <a:ext uri="{FF2B5EF4-FFF2-40B4-BE49-F238E27FC236}">
                  <a16:creationId xmlns:a16="http://schemas.microsoft.com/office/drawing/2014/main" id="{4072938F-016F-DE8B-1476-3DF558434F92}"/>
                </a:ext>
              </a:extLst>
            </p:cNvPr>
            <p:cNvSpPr/>
            <p:nvPr/>
          </p:nvSpPr>
          <p:spPr>
            <a:xfrm>
              <a:off x="11103762" y="4482194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8674" y="0"/>
                  </a:moveTo>
                  <a:lnTo>
                    <a:pt x="8166" y="0"/>
                  </a:lnTo>
                  <a:lnTo>
                    <a:pt x="7937" y="76"/>
                  </a:lnTo>
                  <a:lnTo>
                    <a:pt x="7581" y="431"/>
                  </a:lnTo>
                  <a:lnTo>
                    <a:pt x="7492" y="647"/>
                  </a:lnTo>
                  <a:lnTo>
                    <a:pt x="7302" y="2946"/>
                  </a:lnTo>
                  <a:lnTo>
                    <a:pt x="5257" y="8153"/>
                  </a:lnTo>
                  <a:lnTo>
                    <a:pt x="4864" y="8432"/>
                  </a:lnTo>
                  <a:lnTo>
                    <a:pt x="4673" y="8508"/>
                  </a:lnTo>
                  <a:lnTo>
                    <a:pt x="4419" y="8559"/>
                  </a:lnTo>
                  <a:lnTo>
                    <a:pt x="4241" y="8610"/>
                  </a:lnTo>
                  <a:lnTo>
                    <a:pt x="3695" y="8597"/>
                  </a:lnTo>
                  <a:lnTo>
                    <a:pt x="3403" y="8559"/>
                  </a:lnTo>
                  <a:lnTo>
                    <a:pt x="1892" y="5892"/>
                  </a:lnTo>
                  <a:lnTo>
                    <a:pt x="1892" y="3949"/>
                  </a:lnTo>
                  <a:lnTo>
                    <a:pt x="1930" y="3174"/>
                  </a:lnTo>
                  <a:lnTo>
                    <a:pt x="2019" y="2412"/>
                  </a:lnTo>
                  <a:lnTo>
                    <a:pt x="2120" y="1206"/>
                  </a:lnTo>
                  <a:lnTo>
                    <a:pt x="2120" y="939"/>
                  </a:lnTo>
                  <a:lnTo>
                    <a:pt x="2019" y="723"/>
                  </a:lnTo>
                  <a:lnTo>
                    <a:pt x="1625" y="380"/>
                  </a:lnTo>
                  <a:lnTo>
                    <a:pt x="1409" y="292"/>
                  </a:lnTo>
                  <a:lnTo>
                    <a:pt x="901" y="292"/>
                  </a:lnTo>
                  <a:lnTo>
                    <a:pt x="673" y="380"/>
                  </a:lnTo>
                  <a:lnTo>
                    <a:pt x="330" y="723"/>
                  </a:lnTo>
                  <a:lnTo>
                    <a:pt x="228" y="939"/>
                  </a:lnTo>
                  <a:lnTo>
                    <a:pt x="0" y="4241"/>
                  </a:lnTo>
                  <a:lnTo>
                    <a:pt x="0" y="7302"/>
                  </a:lnTo>
                  <a:lnTo>
                    <a:pt x="622" y="8966"/>
                  </a:lnTo>
                  <a:lnTo>
                    <a:pt x="1866" y="9842"/>
                  </a:lnTo>
                  <a:lnTo>
                    <a:pt x="2463" y="10223"/>
                  </a:lnTo>
                  <a:lnTo>
                    <a:pt x="3187" y="10413"/>
                  </a:lnTo>
                  <a:lnTo>
                    <a:pt x="4724" y="10413"/>
                  </a:lnTo>
                  <a:lnTo>
                    <a:pt x="7797" y="7912"/>
                  </a:lnTo>
                  <a:lnTo>
                    <a:pt x="7797" y="8521"/>
                  </a:lnTo>
                  <a:lnTo>
                    <a:pt x="7683" y="9766"/>
                  </a:lnTo>
                  <a:lnTo>
                    <a:pt x="7683" y="10007"/>
                  </a:lnTo>
                  <a:lnTo>
                    <a:pt x="7772" y="10223"/>
                  </a:lnTo>
                  <a:lnTo>
                    <a:pt x="8178" y="10579"/>
                  </a:lnTo>
                  <a:lnTo>
                    <a:pt x="8394" y="10655"/>
                  </a:lnTo>
                  <a:lnTo>
                    <a:pt x="8623" y="10655"/>
                  </a:lnTo>
                  <a:lnTo>
                    <a:pt x="8864" y="10655"/>
                  </a:lnTo>
                  <a:lnTo>
                    <a:pt x="9093" y="10566"/>
                  </a:lnTo>
                  <a:lnTo>
                    <a:pt x="9309" y="10375"/>
                  </a:lnTo>
                  <a:lnTo>
                    <a:pt x="9550" y="10121"/>
                  </a:lnTo>
                  <a:lnTo>
                    <a:pt x="9664" y="9182"/>
                  </a:lnTo>
                  <a:lnTo>
                    <a:pt x="9664" y="6642"/>
                  </a:lnTo>
                  <a:lnTo>
                    <a:pt x="9613" y="5714"/>
                  </a:lnTo>
                  <a:lnTo>
                    <a:pt x="9410" y="3860"/>
                  </a:lnTo>
                  <a:lnTo>
                    <a:pt x="9359" y="2920"/>
                  </a:lnTo>
                  <a:lnTo>
                    <a:pt x="9372" y="647"/>
                  </a:lnTo>
                  <a:lnTo>
                    <a:pt x="9283" y="431"/>
                  </a:lnTo>
                  <a:lnTo>
                    <a:pt x="8889" y="76"/>
                  </a:lnTo>
                  <a:lnTo>
                    <a:pt x="867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6" name="object 117">
              <a:extLst>
                <a:ext uri="{FF2B5EF4-FFF2-40B4-BE49-F238E27FC236}">
                  <a16:creationId xmlns:a16="http://schemas.microsoft.com/office/drawing/2014/main" id="{54D24856-7A64-9CE8-0F49-B7EC8BE3EDF0}"/>
                </a:ext>
              </a:extLst>
            </p:cNvPr>
            <p:cNvSpPr/>
            <p:nvPr/>
          </p:nvSpPr>
          <p:spPr>
            <a:xfrm>
              <a:off x="11103762" y="4482194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8623" y="10655"/>
                  </a:moveTo>
                  <a:lnTo>
                    <a:pt x="8394" y="10655"/>
                  </a:lnTo>
                  <a:lnTo>
                    <a:pt x="8178" y="10579"/>
                  </a:lnTo>
                  <a:lnTo>
                    <a:pt x="7975" y="10388"/>
                  </a:lnTo>
                  <a:lnTo>
                    <a:pt x="7772" y="10223"/>
                  </a:lnTo>
                  <a:lnTo>
                    <a:pt x="7683" y="10007"/>
                  </a:lnTo>
                  <a:lnTo>
                    <a:pt x="7683" y="9766"/>
                  </a:lnTo>
                  <a:lnTo>
                    <a:pt x="7746" y="9143"/>
                  </a:lnTo>
                  <a:lnTo>
                    <a:pt x="7797" y="8521"/>
                  </a:lnTo>
                  <a:lnTo>
                    <a:pt x="7797" y="7912"/>
                  </a:lnTo>
                  <a:lnTo>
                    <a:pt x="7365" y="8724"/>
                  </a:lnTo>
                  <a:lnTo>
                    <a:pt x="6769" y="9372"/>
                  </a:lnTo>
                  <a:lnTo>
                    <a:pt x="6007" y="9855"/>
                  </a:lnTo>
                  <a:lnTo>
                    <a:pt x="5384" y="10223"/>
                  </a:lnTo>
                  <a:lnTo>
                    <a:pt x="4724" y="10413"/>
                  </a:lnTo>
                  <a:lnTo>
                    <a:pt x="4013" y="10413"/>
                  </a:lnTo>
                  <a:lnTo>
                    <a:pt x="3187" y="10413"/>
                  </a:lnTo>
                  <a:lnTo>
                    <a:pt x="2463" y="10223"/>
                  </a:lnTo>
                  <a:lnTo>
                    <a:pt x="1866" y="9842"/>
                  </a:lnTo>
                  <a:lnTo>
                    <a:pt x="622" y="8966"/>
                  </a:lnTo>
                  <a:lnTo>
                    <a:pt x="0" y="7302"/>
                  </a:lnTo>
                  <a:lnTo>
                    <a:pt x="0" y="4864"/>
                  </a:lnTo>
                  <a:lnTo>
                    <a:pt x="0" y="4241"/>
                  </a:lnTo>
                  <a:lnTo>
                    <a:pt x="76" y="3022"/>
                  </a:lnTo>
                  <a:lnTo>
                    <a:pt x="215" y="1206"/>
                  </a:lnTo>
                  <a:lnTo>
                    <a:pt x="228" y="939"/>
                  </a:lnTo>
                  <a:lnTo>
                    <a:pt x="330" y="723"/>
                  </a:lnTo>
                  <a:lnTo>
                    <a:pt x="507" y="558"/>
                  </a:lnTo>
                  <a:lnTo>
                    <a:pt x="673" y="380"/>
                  </a:lnTo>
                  <a:lnTo>
                    <a:pt x="901" y="292"/>
                  </a:lnTo>
                  <a:lnTo>
                    <a:pt x="1168" y="292"/>
                  </a:lnTo>
                  <a:lnTo>
                    <a:pt x="1409" y="292"/>
                  </a:lnTo>
                  <a:lnTo>
                    <a:pt x="1625" y="380"/>
                  </a:lnTo>
                  <a:lnTo>
                    <a:pt x="1828" y="558"/>
                  </a:lnTo>
                  <a:lnTo>
                    <a:pt x="2019" y="723"/>
                  </a:lnTo>
                  <a:lnTo>
                    <a:pt x="2120" y="939"/>
                  </a:lnTo>
                  <a:lnTo>
                    <a:pt x="2120" y="1206"/>
                  </a:lnTo>
                  <a:lnTo>
                    <a:pt x="2019" y="2412"/>
                  </a:lnTo>
                  <a:lnTo>
                    <a:pt x="1930" y="3174"/>
                  </a:lnTo>
                  <a:lnTo>
                    <a:pt x="1892" y="3949"/>
                  </a:lnTo>
                  <a:lnTo>
                    <a:pt x="1892" y="4737"/>
                  </a:lnTo>
                  <a:lnTo>
                    <a:pt x="1892" y="5892"/>
                  </a:lnTo>
                  <a:lnTo>
                    <a:pt x="2031" y="6832"/>
                  </a:lnTo>
                  <a:lnTo>
                    <a:pt x="2336" y="7556"/>
                  </a:lnTo>
                  <a:lnTo>
                    <a:pt x="2425" y="7734"/>
                  </a:lnTo>
                  <a:lnTo>
                    <a:pt x="2501" y="7886"/>
                  </a:lnTo>
                  <a:lnTo>
                    <a:pt x="2616" y="8039"/>
                  </a:lnTo>
                  <a:lnTo>
                    <a:pt x="2895" y="8318"/>
                  </a:lnTo>
                  <a:lnTo>
                    <a:pt x="3136" y="8445"/>
                  </a:lnTo>
                  <a:lnTo>
                    <a:pt x="3263" y="8496"/>
                  </a:lnTo>
                  <a:lnTo>
                    <a:pt x="3403" y="8559"/>
                  </a:lnTo>
                  <a:lnTo>
                    <a:pt x="3695" y="8597"/>
                  </a:lnTo>
                  <a:lnTo>
                    <a:pt x="4152" y="8610"/>
                  </a:lnTo>
                  <a:lnTo>
                    <a:pt x="4330" y="8597"/>
                  </a:lnTo>
                  <a:lnTo>
                    <a:pt x="4673" y="8508"/>
                  </a:lnTo>
                  <a:lnTo>
                    <a:pt x="4864" y="8432"/>
                  </a:lnTo>
                  <a:lnTo>
                    <a:pt x="5016" y="8318"/>
                  </a:lnTo>
                  <a:lnTo>
                    <a:pt x="5283" y="8153"/>
                  </a:lnTo>
                  <a:lnTo>
                    <a:pt x="5676" y="7734"/>
                  </a:lnTo>
                  <a:lnTo>
                    <a:pt x="7251" y="3251"/>
                  </a:lnTo>
                  <a:lnTo>
                    <a:pt x="7264" y="3060"/>
                  </a:lnTo>
                  <a:lnTo>
                    <a:pt x="7480" y="914"/>
                  </a:lnTo>
                  <a:lnTo>
                    <a:pt x="7492" y="647"/>
                  </a:lnTo>
                  <a:lnTo>
                    <a:pt x="7581" y="431"/>
                  </a:lnTo>
                  <a:lnTo>
                    <a:pt x="7759" y="266"/>
                  </a:lnTo>
                  <a:lnTo>
                    <a:pt x="7937" y="76"/>
                  </a:lnTo>
                  <a:lnTo>
                    <a:pt x="8166" y="0"/>
                  </a:lnTo>
                  <a:lnTo>
                    <a:pt x="8432" y="0"/>
                  </a:lnTo>
                  <a:lnTo>
                    <a:pt x="8674" y="0"/>
                  </a:lnTo>
                  <a:lnTo>
                    <a:pt x="8889" y="76"/>
                  </a:lnTo>
                  <a:lnTo>
                    <a:pt x="9093" y="266"/>
                  </a:lnTo>
                  <a:lnTo>
                    <a:pt x="9283" y="431"/>
                  </a:lnTo>
                  <a:lnTo>
                    <a:pt x="9372" y="647"/>
                  </a:lnTo>
                  <a:lnTo>
                    <a:pt x="9372" y="914"/>
                  </a:lnTo>
                  <a:lnTo>
                    <a:pt x="9359" y="1943"/>
                  </a:lnTo>
                  <a:lnTo>
                    <a:pt x="9359" y="2920"/>
                  </a:lnTo>
                  <a:lnTo>
                    <a:pt x="9410" y="3860"/>
                  </a:lnTo>
                  <a:lnTo>
                    <a:pt x="9512" y="4787"/>
                  </a:lnTo>
                  <a:lnTo>
                    <a:pt x="9613" y="5714"/>
                  </a:lnTo>
                  <a:lnTo>
                    <a:pt x="9664" y="6642"/>
                  </a:lnTo>
                  <a:lnTo>
                    <a:pt x="9664" y="7556"/>
                  </a:lnTo>
                  <a:lnTo>
                    <a:pt x="9664" y="9182"/>
                  </a:lnTo>
                  <a:lnTo>
                    <a:pt x="9550" y="10121"/>
                  </a:lnTo>
                  <a:lnTo>
                    <a:pt x="9309" y="10375"/>
                  </a:lnTo>
                  <a:lnTo>
                    <a:pt x="9093" y="10566"/>
                  </a:lnTo>
                  <a:lnTo>
                    <a:pt x="8864" y="10655"/>
                  </a:lnTo>
                  <a:lnTo>
                    <a:pt x="8623" y="1065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7" name="object 118">
              <a:extLst>
                <a:ext uri="{FF2B5EF4-FFF2-40B4-BE49-F238E27FC236}">
                  <a16:creationId xmlns:a16="http://schemas.microsoft.com/office/drawing/2014/main" id="{D4ED83EB-6072-0E15-365D-D921CC735F7A}"/>
                </a:ext>
              </a:extLst>
            </p:cNvPr>
            <p:cNvSpPr/>
            <p:nvPr/>
          </p:nvSpPr>
          <p:spPr>
            <a:xfrm>
              <a:off x="11115301" y="4482312"/>
              <a:ext cx="8255" cy="10795"/>
            </a:xfrm>
            <a:custGeom>
              <a:avLst/>
              <a:gdLst/>
              <a:ahLst/>
              <a:cxnLst/>
              <a:rect l="l" t="t" r="r" b="b"/>
              <a:pathLst>
                <a:path w="8254" h="10795">
                  <a:moveTo>
                    <a:pt x="7842" y="7099"/>
                  </a:moveTo>
                  <a:lnTo>
                    <a:pt x="5835" y="7099"/>
                  </a:lnTo>
                  <a:lnTo>
                    <a:pt x="5780" y="7899"/>
                  </a:lnTo>
                  <a:lnTo>
                    <a:pt x="5519" y="8191"/>
                  </a:lnTo>
                  <a:lnTo>
                    <a:pt x="5279" y="8382"/>
                  </a:lnTo>
                  <a:lnTo>
                    <a:pt x="190" y="8382"/>
                  </a:lnTo>
                  <a:lnTo>
                    <a:pt x="354" y="8775"/>
                  </a:lnTo>
                  <a:lnTo>
                    <a:pt x="888" y="9385"/>
                  </a:lnTo>
                  <a:lnTo>
                    <a:pt x="1428" y="9766"/>
                  </a:lnTo>
                  <a:lnTo>
                    <a:pt x="2152" y="10236"/>
                  </a:lnTo>
                  <a:lnTo>
                    <a:pt x="2990" y="10477"/>
                  </a:lnTo>
                  <a:lnTo>
                    <a:pt x="5200" y="10477"/>
                  </a:lnTo>
                  <a:lnTo>
                    <a:pt x="7785" y="8191"/>
                  </a:lnTo>
                  <a:lnTo>
                    <a:pt x="7842" y="7099"/>
                  </a:lnTo>
                  <a:close/>
                </a:path>
                <a:path w="8254" h="10795">
                  <a:moveTo>
                    <a:pt x="2011" y="7772"/>
                  </a:moveTo>
                  <a:lnTo>
                    <a:pt x="62" y="7772"/>
                  </a:lnTo>
                  <a:lnTo>
                    <a:pt x="118" y="8191"/>
                  </a:lnTo>
                  <a:lnTo>
                    <a:pt x="2393" y="8191"/>
                  </a:lnTo>
                  <a:lnTo>
                    <a:pt x="2114" y="7899"/>
                  </a:lnTo>
                  <a:lnTo>
                    <a:pt x="2011" y="7772"/>
                  </a:lnTo>
                  <a:close/>
                </a:path>
                <a:path w="8254" h="10795">
                  <a:moveTo>
                    <a:pt x="1707" y="7099"/>
                  </a:moveTo>
                  <a:lnTo>
                    <a:pt x="313" y="7099"/>
                  </a:lnTo>
                  <a:lnTo>
                    <a:pt x="0" y="7556"/>
                  </a:lnTo>
                  <a:lnTo>
                    <a:pt x="1885" y="7556"/>
                  </a:lnTo>
                  <a:lnTo>
                    <a:pt x="1707" y="7099"/>
                  </a:lnTo>
                  <a:close/>
                </a:path>
                <a:path w="8254" h="10795">
                  <a:moveTo>
                    <a:pt x="5823" y="6883"/>
                  </a:moveTo>
                  <a:lnTo>
                    <a:pt x="1403" y="6883"/>
                  </a:lnTo>
                  <a:lnTo>
                    <a:pt x="1707" y="7099"/>
                  </a:lnTo>
                  <a:lnTo>
                    <a:pt x="5835" y="7099"/>
                  </a:lnTo>
                  <a:lnTo>
                    <a:pt x="5823" y="6883"/>
                  </a:lnTo>
                  <a:close/>
                </a:path>
                <a:path w="8254" h="10795">
                  <a:moveTo>
                    <a:pt x="7842" y="6642"/>
                  </a:moveTo>
                  <a:lnTo>
                    <a:pt x="5810" y="6642"/>
                  </a:lnTo>
                  <a:lnTo>
                    <a:pt x="5823" y="6883"/>
                  </a:lnTo>
                  <a:lnTo>
                    <a:pt x="7842" y="6883"/>
                  </a:lnTo>
                  <a:lnTo>
                    <a:pt x="7842" y="6642"/>
                  </a:lnTo>
                  <a:close/>
                </a:path>
                <a:path w="8254" h="10795">
                  <a:moveTo>
                    <a:pt x="4766" y="4114"/>
                  </a:moveTo>
                  <a:lnTo>
                    <a:pt x="641" y="4114"/>
                  </a:lnTo>
                  <a:lnTo>
                    <a:pt x="894" y="4457"/>
                  </a:lnTo>
                  <a:lnTo>
                    <a:pt x="1217" y="4800"/>
                  </a:lnTo>
                  <a:lnTo>
                    <a:pt x="1669" y="5118"/>
                  </a:lnTo>
                  <a:lnTo>
                    <a:pt x="5136" y="6134"/>
                  </a:lnTo>
                  <a:lnTo>
                    <a:pt x="5815" y="6502"/>
                  </a:lnTo>
                  <a:lnTo>
                    <a:pt x="7846" y="6502"/>
                  </a:lnTo>
                  <a:lnTo>
                    <a:pt x="7706" y="6134"/>
                  </a:lnTo>
                  <a:lnTo>
                    <a:pt x="7600" y="5854"/>
                  </a:lnTo>
                  <a:lnTo>
                    <a:pt x="7118" y="5308"/>
                  </a:lnTo>
                  <a:lnTo>
                    <a:pt x="6610" y="4800"/>
                  </a:lnTo>
                  <a:lnTo>
                    <a:pt x="5987" y="4457"/>
                  </a:lnTo>
                  <a:lnTo>
                    <a:pt x="4766" y="4114"/>
                  </a:lnTo>
                  <a:close/>
                </a:path>
                <a:path w="8254" h="10795">
                  <a:moveTo>
                    <a:pt x="2457" y="2413"/>
                  </a:moveTo>
                  <a:lnTo>
                    <a:pt x="483" y="2413"/>
                  </a:lnTo>
                  <a:lnTo>
                    <a:pt x="458" y="2997"/>
                  </a:lnTo>
                  <a:lnTo>
                    <a:pt x="2391" y="2997"/>
                  </a:lnTo>
                  <a:lnTo>
                    <a:pt x="2457" y="2413"/>
                  </a:lnTo>
                  <a:close/>
                </a:path>
                <a:path w="8254" h="10795">
                  <a:moveTo>
                    <a:pt x="7156" y="1422"/>
                  </a:moveTo>
                  <a:lnTo>
                    <a:pt x="4495" y="1422"/>
                  </a:lnTo>
                  <a:lnTo>
                    <a:pt x="5492" y="2413"/>
                  </a:lnTo>
                  <a:lnTo>
                    <a:pt x="5722" y="2997"/>
                  </a:lnTo>
                  <a:lnTo>
                    <a:pt x="7334" y="2997"/>
                  </a:lnTo>
                  <a:lnTo>
                    <a:pt x="7424" y="2413"/>
                  </a:lnTo>
                  <a:lnTo>
                    <a:pt x="7156" y="1422"/>
                  </a:lnTo>
                  <a:close/>
                </a:path>
                <a:path w="8254" h="10795">
                  <a:moveTo>
                    <a:pt x="5416" y="0"/>
                  </a:moveTo>
                  <a:lnTo>
                    <a:pt x="2558" y="0"/>
                  </a:lnTo>
                  <a:lnTo>
                    <a:pt x="1250" y="812"/>
                  </a:lnTo>
                  <a:lnTo>
                    <a:pt x="749" y="1422"/>
                  </a:lnTo>
                  <a:lnTo>
                    <a:pt x="338" y="2413"/>
                  </a:lnTo>
                  <a:lnTo>
                    <a:pt x="2181" y="2413"/>
                  </a:lnTo>
                  <a:lnTo>
                    <a:pt x="3641" y="1422"/>
                  </a:lnTo>
                  <a:lnTo>
                    <a:pt x="7156" y="1422"/>
                  </a:lnTo>
                  <a:lnTo>
                    <a:pt x="6675" y="812"/>
                  </a:lnTo>
                  <a:lnTo>
                    <a:pt x="5886" y="266"/>
                  </a:lnTo>
                  <a:lnTo>
                    <a:pt x="54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8" name="object 119">
              <a:extLst>
                <a:ext uri="{FF2B5EF4-FFF2-40B4-BE49-F238E27FC236}">
                  <a16:creationId xmlns:a16="http://schemas.microsoft.com/office/drawing/2014/main" id="{6D2AE252-00B2-D975-E5C5-AF27A2445AAF}"/>
                </a:ext>
              </a:extLst>
            </p:cNvPr>
            <p:cNvSpPr/>
            <p:nvPr/>
          </p:nvSpPr>
          <p:spPr>
            <a:xfrm>
              <a:off x="11115320" y="4482096"/>
              <a:ext cx="8255" cy="10795"/>
            </a:xfrm>
            <a:custGeom>
              <a:avLst/>
              <a:gdLst/>
              <a:ahLst/>
              <a:cxnLst/>
              <a:rect l="l" t="t" r="r" b="b"/>
              <a:pathLst>
                <a:path w="8254" h="10795">
                  <a:moveTo>
                    <a:pt x="2400" y="2565"/>
                  </a:moveTo>
                  <a:close/>
                </a:path>
                <a:path w="8254" h="10795">
                  <a:moveTo>
                    <a:pt x="2324" y="3479"/>
                  </a:moveTo>
                  <a:close/>
                </a:path>
                <a:path w="8254" h="10795">
                  <a:moveTo>
                    <a:pt x="3911" y="10693"/>
                  </a:moveTo>
                  <a:lnTo>
                    <a:pt x="2971" y="10693"/>
                  </a:lnTo>
                  <a:lnTo>
                    <a:pt x="2133" y="10452"/>
                  </a:lnTo>
                  <a:lnTo>
                    <a:pt x="0" y="8077"/>
                  </a:lnTo>
                  <a:lnTo>
                    <a:pt x="0" y="7835"/>
                  </a:lnTo>
                  <a:lnTo>
                    <a:pt x="50" y="7670"/>
                  </a:lnTo>
                  <a:lnTo>
                    <a:pt x="177" y="7505"/>
                  </a:lnTo>
                  <a:lnTo>
                    <a:pt x="355" y="7226"/>
                  </a:lnTo>
                  <a:lnTo>
                    <a:pt x="609" y="7099"/>
                  </a:lnTo>
                  <a:lnTo>
                    <a:pt x="952" y="7099"/>
                  </a:lnTo>
                  <a:lnTo>
                    <a:pt x="1384" y="7099"/>
                  </a:lnTo>
                  <a:lnTo>
                    <a:pt x="1689" y="7315"/>
                  </a:lnTo>
                  <a:lnTo>
                    <a:pt x="1866" y="7772"/>
                  </a:lnTo>
                  <a:lnTo>
                    <a:pt x="1930" y="7912"/>
                  </a:lnTo>
                  <a:lnTo>
                    <a:pt x="2095" y="8115"/>
                  </a:lnTo>
                  <a:lnTo>
                    <a:pt x="3555" y="8889"/>
                  </a:lnTo>
                  <a:lnTo>
                    <a:pt x="3962" y="8889"/>
                  </a:lnTo>
                  <a:lnTo>
                    <a:pt x="4368" y="8889"/>
                  </a:lnTo>
                  <a:lnTo>
                    <a:pt x="4698" y="8826"/>
                  </a:lnTo>
                  <a:lnTo>
                    <a:pt x="4978" y="8712"/>
                  </a:lnTo>
                  <a:lnTo>
                    <a:pt x="5689" y="8242"/>
                  </a:lnTo>
                  <a:lnTo>
                    <a:pt x="5765" y="8102"/>
                  </a:lnTo>
                  <a:lnTo>
                    <a:pt x="5892" y="7797"/>
                  </a:lnTo>
                  <a:lnTo>
                    <a:pt x="5930" y="7505"/>
                  </a:lnTo>
                  <a:lnTo>
                    <a:pt x="5867" y="7023"/>
                  </a:lnTo>
                  <a:lnTo>
                    <a:pt x="5791" y="6857"/>
                  </a:lnTo>
                  <a:lnTo>
                    <a:pt x="5689" y="6718"/>
                  </a:lnTo>
                  <a:lnTo>
                    <a:pt x="5562" y="6591"/>
                  </a:lnTo>
                  <a:lnTo>
                    <a:pt x="5118" y="6349"/>
                  </a:lnTo>
                  <a:lnTo>
                    <a:pt x="3238" y="5829"/>
                  </a:lnTo>
                  <a:lnTo>
                    <a:pt x="2806" y="5702"/>
                  </a:lnTo>
                  <a:lnTo>
                    <a:pt x="2387" y="5562"/>
                  </a:lnTo>
                  <a:lnTo>
                    <a:pt x="1650" y="5333"/>
                  </a:lnTo>
                  <a:lnTo>
                    <a:pt x="1054" y="4914"/>
                  </a:lnTo>
                  <a:lnTo>
                    <a:pt x="622" y="4330"/>
                  </a:lnTo>
                  <a:lnTo>
                    <a:pt x="406" y="3949"/>
                  </a:lnTo>
                  <a:lnTo>
                    <a:pt x="304" y="3543"/>
                  </a:lnTo>
                  <a:lnTo>
                    <a:pt x="304" y="3136"/>
                  </a:lnTo>
                  <a:lnTo>
                    <a:pt x="304" y="2844"/>
                  </a:lnTo>
                  <a:lnTo>
                    <a:pt x="3263" y="0"/>
                  </a:lnTo>
                  <a:lnTo>
                    <a:pt x="4051" y="0"/>
                  </a:lnTo>
                  <a:lnTo>
                    <a:pt x="4698" y="0"/>
                  </a:lnTo>
                  <a:lnTo>
                    <a:pt x="7480" y="2641"/>
                  </a:lnTo>
                  <a:lnTo>
                    <a:pt x="7480" y="2882"/>
                  </a:lnTo>
                  <a:lnTo>
                    <a:pt x="7416" y="3035"/>
                  </a:lnTo>
                  <a:lnTo>
                    <a:pt x="7315" y="3213"/>
                  </a:lnTo>
                  <a:lnTo>
                    <a:pt x="7137" y="3492"/>
                  </a:lnTo>
                  <a:lnTo>
                    <a:pt x="6870" y="3619"/>
                  </a:lnTo>
                  <a:lnTo>
                    <a:pt x="6527" y="3619"/>
                  </a:lnTo>
                  <a:lnTo>
                    <a:pt x="6083" y="3619"/>
                  </a:lnTo>
                  <a:lnTo>
                    <a:pt x="5778" y="3403"/>
                  </a:lnTo>
                  <a:lnTo>
                    <a:pt x="5613" y="2959"/>
                  </a:lnTo>
                  <a:lnTo>
                    <a:pt x="5473" y="2628"/>
                  </a:lnTo>
                  <a:lnTo>
                    <a:pt x="5283" y="2374"/>
                  </a:lnTo>
                  <a:lnTo>
                    <a:pt x="4991" y="2108"/>
                  </a:lnTo>
                  <a:lnTo>
                    <a:pt x="4737" y="1930"/>
                  </a:lnTo>
                  <a:lnTo>
                    <a:pt x="4343" y="1828"/>
                  </a:lnTo>
                  <a:lnTo>
                    <a:pt x="3835" y="1803"/>
                  </a:lnTo>
                  <a:lnTo>
                    <a:pt x="3428" y="1854"/>
                  </a:lnTo>
                  <a:lnTo>
                    <a:pt x="2222" y="3124"/>
                  </a:lnTo>
                  <a:lnTo>
                    <a:pt x="2222" y="3352"/>
                  </a:lnTo>
                  <a:lnTo>
                    <a:pt x="2336" y="3530"/>
                  </a:lnTo>
                  <a:lnTo>
                    <a:pt x="2539" y="3644"/>
                  </a:lnTo>
                  <a:lnTo>
                    <a:pt x="2768" y="3746"/>
                  </a:lnTo>
                  <a:lnTo>
                    <a:pt x="2908" y="3822"/>
                  </a:lnTo>
                  <a:lnTo>
                    <a:pt x="3365" y="3987"/>
                  </a:lnTo>
                  <a:lnTo>
                    <a:pt x="3746" y="4089"/>
                  </a:lnTo>
                  <a:lnTo>
                    <a:pt x="4140" y="4178"/>
                  </a:lnTo>
                  <a:lnTo>
                    <a:pt x="4521" y="4267"/>
                  </a:lnTo>
                  <a:lnTo>
                    <a:pt x="4889" y="4368"/>
                  </a:lnTo>
                  <a:lnTo>
                    <a:pt x="5270" y="4483"/>
                  </a:lnTo>
                  <a:lnTo>
                    <a:pt x="5968" y="4673"/>
                  </a:lnTo>
                  <a:lnTo>
                    <a:pt x="6591" y="5016"/>
                  </a:lnTo>
                  <a:lnTo>
                    <a:pt x="7099" y="5524"/>
                  </a:lnTo>
                  <a:lnTo>
                    <a:pt x="7581" y="6070"/>
                  </a:lnTo>
                  <a:lnTo>
                    <a:pt x="7823" y="6705"/>
                  </a:lnTo>
                  <a:lnTo>
                    <a:pt x="7823" y="7416"/>
                  </a:lnTo>
                  <a:lnTo>
                    <a:pt x="7823" y="8267"/>
                  </a:lnTo>
                  <a:lnTo>
                    <a:pt x="7531" y="8991"/>
                  </a:lnTo>
                  <a:lnTo>
                    <a:pt x="6934" y="9601"/>
                  </a:lnTo>
                  <a:lnTo>
                    <a:pt x="6184" y="10325"/>
                  </a:lnTo>
                  <a:lnTo>
                    <a:pt x="5181" y="10693"/>
                  </a:lnTo>
                  <a:lnTo>
                    <a:pt x="3911" y="10693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9" name="object 120">
              <a:extLst>
                <a:ext uri="{FF2B5EF4-FFF2-40B4-BE49-F238E27FC236}">
                  <a16:creationId xmlns:a16="http://schemas.microsoft.com/office/drawing/2014/main" id="{EF424CFC-D7C8-E43E-A31A-58FBE94049D5}"/>
                </a:ext>
              </a:extLst>
            </p:cNvPr>
            <p:cNvSpPr/>
            <p:nvPr/>
          </p:nvSpPr>
          <p:spPr>
            <a:xfrm>
              <a:off x="11035986" y="4497346"/>
              <a:ext cx="39370" cy="39370"/>
            </a:xfrm>
            <a:custGeom>
              <a:avLst/>
              <a:gdLst/>
              <a:ahLst/>
              <a:cxnLst/>
              <a:rect l="l" t="t" r="r" b="b"/>
              <a:pathLst>
                <a:path w="39370" h="39370">
                  <a:moveTo>
                    <a:pt x="19443" y="0"/>
                  </a:moveTo>
                  <a:lnTo>
                    <a:pt x="15974" y="0"/>
                  </a:lnTo>
                  <a:lnTo>
                    <a:pt x="14782" y="215"/>
                  </a:lnTo>
                  <a:lnTo>
                    <a:pt x="0" y="22720"/>
                  </a:lnTo>
                  <a:lnTo>
                    <a:pt x="186" y="23977"/>
                  </a:lnTo>
                  <a:lnTo>
                    <a:pt x="18859" y="39230"/>
                  </a:lnTo>
                  <a:lnTo>
                    <a:pt x="21108" y="39230"/>
                  </a:lnTo>
                  <a:lnTo>
                    <a:pt x="22170" y="39077"/>
                  </a:lnTo>
                  <a:lnTo>
                    <a:pt x="19961" y="39077"/>
                  </a:lnTo>
                  <a:lnTo>
                    <a:pt x="12208" y="37515"/>
                  </a:lnTo>
                  <a:lnTo>
                    <a:pt x="12002" y="37515"/>
                  </a:lnTo>
                  <a:lnTo>
                    <a:pt x="5715" y="33270"/>
                  </a:lnTo>
                  <a:lnTo>
                    <a:pt x="1566" y="27094"/>
                  </a:lnTo>
                  <a:lnTo>
                    <a:pt x="1387" y="26403"/>
                  </a:lnTo>
                  <a:lnTo>
                    <a:pt x="61" y="19570"/>
                  </a:lnTo>
                  <a:lnTo>
                    <a:pt x="12" y="19316"/>
                  </a:lnTo>
                  <a:lnTo>
                    <a:pt x="1497" y="12217"/>
                  </a:lnTo>
                  <a:lnTo>
                    <a:pt x="1587" y="11785"/>
                  </a:lnTo>
                  <a:lnTo>
                    <a:pt x="5718" y="5722"/>
                  </a:lnTo>
                  <a:lnTo>
                    <a:pt x="9234" y="3327"/>
                  </a:lnTo>
                  <a:lnTo>
                    <a:pt x="11918" y="1527"/>
                  </a:lnTo>
                  <a:lnTo>
                    <a:pt x="19443" y="0"/>
                  </a:lnTo>
                  <a:close/>
                </a:path>
                <a:path w="39370" h="39370">
                  <a:moveTo>
                    <a:pt x="23450" y="0"/>
                  </a:moveTo>
                  <a:lnTo>
                    <a:pt x="19443" y="0"/>
                  </a:lnTo>
                  <a:lnTo>
                    <a:pt x="27082" y="1527"/>
                  </a:lnTo>
                  <a:lnTo>
                    <a:pt x="33297" y="5722"/>
                  </a:lnTo>
                  <a:lnTo>
                    <a:pt x="37362" y="11785"/>
                  </a:lnTo>
                  <a:lnTo>
                    <a:pt x="37472" y="11949"/>
                  </a:lnTo>
                  <a:lnTo>
                    <a:pt x="38938" y="19316"/>
                  </a:lnTo>
                  <a:lnTo>
                    <a:pt x="38989" y="19570"/>
                  </a:lnTo>
                  <a:lnTo>
                    <a:pt x="37463" y="27094"/>
                  </a:lnTo>
                  <a:lnTo>
                    <a:pt x="33288" y="33270"/>
                  </a:lnTo>
                  <a:lnTo>
                    <a:pt x="27001" y="37515"/>
                  </a:lnTo>
                  <a:lnTo>
                    <a:pt x="26779" y="37515"/>
                  </a:lnTo>
                  <a:lnTo>
                    <a:pt x="19081" y="39077"/>
                  </a:lnTo>
                  <a:lnTo>
                    <a:pt x="22170" y="39077"/>
                  </a:lnTo>
                  <a:lnTo>
                    <a:pt x="24384" y="38760"/>
                  </a:lnTo>
                  <a:lnTo>
                    <a:pt x="39192" y="17183"/>
                  </a:lnTo>
                  <a:lnTo>
                    <a:pt x="38620" y="13944"/>
                  </a:lnTo>
                  <a:lnTo>
                    <a:pt x="25298" y="419"/>
                  </a:lnTo>
                  <a:lnTo>
                    <a:pt x="23450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0" name="object 121">
              <a:extLst>
                <a:ext uri="{FF2B5EF4-FFF2-40B4-BE49-F238E27FC236}">
                  <a16:creationId xmlns:a16="http://schemas.microsoft.com/office/drawing/2014/main" id="{FBF429EE-5FF5-8701-0990-86FC435754FC}"/>
                </a:ext>
              </a:extLst>
            </p:cNvPr>
            <p:cNvSpPr/>
            <p:nvPr/>
          </p:nvSpPr>
          <p:spPr>
            <a:xfrm>
              <a:off x="11035996" y="4497354"/>
              <a:ext cx="39370" cy="39370"/>
            </a:xfrm>
            <a:custGeom>
              <a:avLst/>
              <a:gdLst/>
              <a:ahLst/>
              <a:cxnLst/>
              <a:rect l="l" t="t" r="r" b="b"/>
              <a:pathLst>
                <a:path w="39370" h="39370">
                  <a:moveTo>
                    <a:pt x="27979" y="36842"/>
                  </a:moveTo>
                  <a:lnTo>
                    <a:pt x="11003" y="36842"/>
                  </a:lnTo>
                  <a:lnTo>
                    <a:pt x="11901" y="37449"/>
                  </a:lnTo>
                  <a:lnTo>
                    <a:pt x="19507" y="38989"/>
                  </a:lnTo>
                  <a:lnTo>
                    <a:pt x="27063" y="37449"/>
                  </a:lnTo>
                  <a:lnTo>
                    <a:pt x="27979" y="36842"/>
                  </a:lnTo>
                  <a:close/>
                </a:path>
                <a:path w="39370" h="39370">
                  <a:moveTo>
                    <a:pt x="9020" y="35502"/>
                  </a:moveTo>
                  <a:lnTo>
                    <a:pt x="10426" y="36842"/>
                  </a:lnTo>
                  <a:lnTo>
                    <a:pt x="11003" y="36842"/>
                  </a:lnTo>
                  <a:lnTo>
                    <a:pt x="9020" y="35502"/>
                  </a:lnTo>
                  <a:close/>
                </a:path>
                <a:path w="39370" h="39370">
                  <a:moveTo>
                    <a:pt x="29961" y="35502"/>
                  </a:moveTo>
                  <a:lnTo>
                    <a:pt x="27979" y="36842"/>
                  </a:lnTo>
                  <a:lnTo>
                    <a:pt x="28447" y="36842"/>
                  </a:lnTo>
                  <a:lnTo>
                    <a:pt x="29961" y="35502"/>
                  </a:lnTo>
                  <a:close/>
                </a:path>
                <a:path w="39370" h="39370">
                  <a:moveTo>
                    <a:pt x="4551" y="31562"/>
                  </a:moveTo>
                  <a:lnTo>
                    <a:pt x="5700" y="33259"/>
                  </a:lnTo>
                  <a:lnTo>
                    <a:pt x="8679" y="35272"/>
                  </a:lnTo>
                  <a:lnTo>
                    <a:pt x="4551" y="31562"/>
                  </a:lnTo>
                  <a:close/>
                </a:path>
                <a:path w="39370" h="39370">
                  <a:moveTo>
                    <a:pt x="34426" y="31562"/>
                  </a:moveTo>
                  <a:lnTo>
                    <a:pt x="30221" y="35272"/>
                  </a:lnTo>
                  <a:lnTo>
                    <a:pt x="33280" y="33259"/>
                  </a:lnTo>
                  <a:lnTo>
                    <a:pt x="34426" y="31562"/>
                  </a:lnTo>
                  <a:close/>
                </a:path>
                <a:path w="39370" h="39370">
                  <a:moveTo>
                    <a:pt x="2240" y="28112"/>
                  </a:moveTo>
                  <a:lnTo>
                    <a:pt x="2243" y="29489"/>
                  </a:lnTo>
                  <a:lnTo>
                    <a:pt x="4551" y="31562"/>
                  </a:lnTo>
                  <a:lnTo>
                    <a:pt x="2240" y="28112"/>
                  </a:lnTo>
                  <a:close/>
                </a:path>
                <a:path w="39370" h="39370">
                  <a:moveTo>
                    <a:pt x="36756" y="28112"/>
                  </a:moveTo>
                  <a:lnTo>
                    <a:pt x="34426" y="31562"/>
                  </a:lnTo>
                  <a:lnTo>
                    <a:pt x="36753" y="29489"/>
                  </a:lnTo>
                  <a:lnTo>
                    <a:pt x="36756" y="28112"/>
                  </a:lnTo>
                  <a:close/>
                </a:path>
                <a:path w="39370" h="39370">
                  <a:moveTo>
                    <a:pt x="2243" y="10937"/>
                  </a:moveTo>
                  <a:lnTo>
                    <a:pt x="1580" y="11785"/>
                  </a:lnTo>
                  <a:lnTo>
                    <a:pt x="0" y="19316"/>
                  </a:lnTo>
                  <a:lnTo>
                    <a:pt x="1550" y="27082"/>
                  </a:lnTo>
                  <a:lnTo>
                    <a:pt x="2240" y="28112"/>
                  </a:lnTo>
                  <a:lnTo>
                    <a:pt x="2243" y="10937"/>
                  </a:lnTo>
                  <a:close/>
                </a:path>
                <a:path w="39370" h="39370">
                  <a:moveTo>
                    <a:pt x="36789" y="10937"/>
                  </a:moveTo>
                  <a:lnTo>
                    <a:pt x="36756" y="28112"/>
                  </a:lnTo>
                  <a:lnTo>
                    <a:pt x="37452" y="27082"/>
                  </a:lnTo>
                  <a:lnTo>
                    <a:pt x="38976" y="19558"/>
                  </a:lnTo>
                  <a:lnTo>
                    <a:pt x="37460" y="11937"/>
                  </a:lnTo>
                  <a:lnTo>
                    <a:pt x="36789" y="10937"/>
                  </a:lnTo>
                  <a:close/>
                </a:path>
                <a:path w="39370" h="39370">
                  <a:moveTo>
                    <a:pt x="4010" y="8217"/>
                  </a:moveTo>
                  <a:lnTo>
                    <a:pt x="2247" y="9994"/>
                  </a:lnTo>
                  <a:lnTo>
                    <a:pt x="2243" y="10937"/>
                  </a:lnTo>
                  <a:lnTo>
                    <a:pt x="2800" y="9994"/>
                  </a:lnTo>
                  <a:lnTo>
                    <a:pt x="4010" y="8217"/>
                  </a:lnTo>
                  <a:close/>
                </a:path>
                <a:path w="39370" h="39370">
                  <a:moveTo>
                    <a:pt x="34603" y="7678"/>
                  </a:moveTo>
                  <a:lnTo>
                    <a:pt x="36789" y="10937"/>
                  </a:lnTo>
                  <a:lnTo>
                    <a:pt x="36791" y="9766"/>
                  </a:lnTo>
                  <a:lnTo>
                    <a:pt x="34603" y="7678"/>
                  </a:lnTo>
                  <a:close/>
                </a:path>
                <a:path w="39370" h="39370">
                  <a:moveTo>
                    <a:pt x="8140" y="4054"/>
                  </a:moveTo>
                  <a:lnTo>
                    <a:pt x="5717" y="5711"/>
                  </a:lnTo>
                  <a:lnTo>
                    <a:pt x="4010" y="8217"/>
                  </a:lnTo>
                  <a:lnTo>
                    <a:pt x="8140" y="4054"/>
                  </a:lnTo>
                  <a:close/>
                </a:path>
                <a:path w="39370" h="39370">
                  <a:moveTo>
                    <a:pt x="30827" y="4054"/>
                  </a:moveTo>
                  <a:lnTo>
                    <a:pt x="34603" y="7678"/>
                  </a:lnTo>
                  <a:lnTo>
                    <a:pt x="33285" y="5711"/>
                  </a:lnTo>
                  <a:lnTo>
                    <a:pt x="30827" y="4054"/>
                  </a:lnTo>
                  <a:close/>
                </a:path>
                <a:path w="39370" h="39370">
                  <a:moveTo>
                    <a:pt x="11078" y="2083"/>
                  </a:moveTo>
                  <a:lnTo>
                    <a:pt x="10095" y="2083"/>
                  </a:lnTo>
                  <a:lnTo>
                    <a:pt x="8140" y="4054"/>
                  </a:lnTo>
                  <a:lnTo>
                    <a:pt x="11078" y="2083"/>
                  </a:lnTo>
                  <a:close/>
                </a:path>
                <a:path w="39370" h="39370">
                  <a:moveTo>
                    <a:pt x="28741" y="2083"/>
                  </a:moveTo>
                  <a:lnTo>
                    <a:pt x="27905" y="2083"/>
                  </a:lnTo>
                  <a:lnTo>
                    <a:pt x="30827" y="4054"/>
                  </a:lnTo>
                  <a:lnTo>
                    <a:pt x="28741" y="2083"/>
                  </a:lnTo>
                  <a:close/>
                </a:path>
                <a:path w="39370" h="39370">
                  <a:moveTo>
                    <a:pt x="19430" y="0"/>
                  </a:moveTo>
                  <a:lnTo>
                    <a:pt x="11913" y="1523"/>
                  </a:lnTo>
                  <a:lnTo>
                    <a:pt x="11078" y="2083"/>
                  </a:lnTo>
                  <a:lnTo>
                    <a:pt x="12186" y="2083"/>
                  </a:lnTo>
                  <a:lnTo>
                    <a:pt x="19494" y="2222"/>
                  </a:lnTo>
                  <a:lnTo>
                    <a:pt x="27905" y="2083"/>
                  </a:lnTo>
                  <a:lnTo>
                    <a:pt x="27074" y="1523"/>
                  </a:lnTo>
                  <a:lnTo>
                    <a:pt x="19430" y="0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1" name="object 122">
              <a:extLst>
                <a:ext uri="{FF2B5EF4-FFF2-40B4-BE49-F238E27FC236}">
                  <a16:creationId xmlns:a16="http://schemas.microsoft.com/office/drawing/2014/main" id="{A20B76FB-10CF-FCC1-1E3B-D3EEF22417A6}"/>
                </a:ext>
              </a:extLst>
            </p:cNvPr>
            <p:cNvSpPr/>
            <p:nvPr/>
          </p:nvSpPr>
          <p:spPr>
            <a:xfrm>
              <a:off x="11038223" y="4499425"/>
              <a:ext cx="34925" cy="37465"/>
            </a:xfrm>
            <a:custGeom>
              <a:avLst/>
              <a:gdLst/>
              <a:ahLst/>
              <a:cxnLst/>
              <a:rect l="l" t="t" r="r" b="b"/>
              <a:pathLst>
                <a:path w="34925" h="37464">
                  <a:moveTo>
                    <a:pt x="284" y="7683"/>
                  </a:moveTo>
                  <a:lnTo>
                    <a:pt x="18" y="7924"/>
                  </a:lnTo>
                  <a:lnTo>
                    <a:pt x="0" y="27406"/>
                  </a:lnTo>
                  <a:lnTo>
                    <a:pt x="10912" y="37196"/>
                  </a:lnTo>
                  <a:lnTo>
                    <a:pt x="221" y="26924"/>
                  </a:lnTo>
                  <a:lnTo>
                    <a:pt x="284" y="7683"/>
                  </a:lnTo>
                  <a:close/>
                </a:path>
                <a:path w="34925" h="37464">
                  <a:moveTo>
                    <a:pt x="21378" y="34522"/>
                  </a:moveTo>
                  <a:lnTo>
                    <a:pt x="8128" y="34522"/>
                  </a:lnTo>
                  <a:lnTo>
                    <a:pt x="8270" y="34658"/>
                  </a:lnTo>
                  <a:lnTo>
                    <a:pt x="26357" y="34658"/>
                  </a:lnTo>
                  <a:lnTo>
                    <a:pt x="21378" y="34522"/>
                  </a:lnTo>
                  <a:close/>
                </a:path>
                <a:path w="34925" h="37464">
                  <a:moveTo>
                    <a:pt x="26510" y="0"/>
                  </a:moveTo>
                  <a:lnTo>
                    <a:pt x="14953" y="190"/>
                  </a:lnTo>
                  <a:lnTo>
                    <a:pt x="8463" y="190"/>
                  </a:lnTo>
                  <a:lnTo>
                    <a:pt x="26904" y="635"/>
                  </a:lnTo>
                  <a:lnTo>
                    <a:pt x="34308" y="8166"/>
                  </a:lnTo>
                  <a:lnTo>
                    <a:pt x="34180" y="26924"/>
                  </a:lnTo>
                  <a:lnTo>
                    <a:pt x="27419" y="33608"/>
                  </a:lnTo>
                  <a:lnTo>
                    <a:pt x="34524" y="27406"/>
                  </a:lnTo>
                  <a:lnTo>
                    <a:pt x="34562" y="7683"/>
                  </a:lnTo>
                  <a:lnTo>
                    <a:pt x="26510" y="0"/>
                  </a:lnTo>
                  <a:close/>
                </a:path>
                <a:path w="34925" h="37464">
                  <a:moveTo>
                    <a:pt x="9241" y="0"/>
                  </a:moveTo>
                  <a:lnTo>
                    <a:pt x="7879" y="0"/>
                  </a:lnTo>
                  <a:lnTo>
                    <a:pt x="1210" y="6722"/>
                  </a:lnTo>
                  <a:lnTo>
                    <a:pt x="8463" y="190"/>
                  </a:lnTo>
                  <a:lnTo>
                    <a:pt x="19270" y="190"/>
                  </a:lnTo>
                  <a:lnTo>
                    <a:pt x="9241" y="0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2" name="object 123">
              <a:extLst>
                <a:ext uri="{FF2B5EF4-FFF2-40B4-BE49-F238E27FC236}">
                  <a16:creationId xmlns:a16="http://schemas.microsoft.com/office/drawing/2014/main" id="{D0C211E4-1F88-C377-344F-1B2F1FBC7255}"/>
                </a:ext>
              </a:extLst>
            </p:cNvPr>
            <p:cNvSpPr/>
            <p:nvPr/>
          </p:nvSpPr>
          <p:spPr>
            <a:xfrm>
              <a:off x="11038449" y="4499617"/>
              <a:ext cx="34290" cy="34925"/>
            </a:xfrm>
            <a:custGeom>
              <a:avLst/>
              <a:gdLst/>
              <a:ahLst/>
              <a:cxnLst/>
              <a:rect l="l" t="t" r="r" b="b"/>
              <a:pathLst>
                <a:path w="34290" h="34925">
                  <a:moveTo>
                    <a:pt x="8242" y="0"/>
                  </a:moveTo>
                  <a:lnTo>
                    <a:pt x="387" y="7073"/>
                  </a:lnTo>
                  <a:lnTo>
                    <a:pt x="63" y="7442"/>
                  </a:lnTo>
                  <a:lnTo>
                    <a:pt x="0" y="26733"/>
                  </a:lnTo>
                  <a:lnTo>
                    <a:pt x="7797" y="34239"/>
                  </a:lnTo>
                  <a:lnTo>
                    <a:pt x="17769" y="34239"/>
                  </a:lnTo>
                  <a:lnTo>
                    <a:pt x="26136" y="34467"/>
                  </a:lnTo>
                  <a:lnTo>
                    <a:pt x="29068" y="31559"/>
                  </a:lnTo>
                  <a:lnTo>
                    <a:pt x="16116" y="31559"/>
                  </a:lnTo>
                  <a:lnTo>
                    <a:pt x="13576" y="30695"/>
                  </a:lnTo>
                  <a:lnTo>
                    <a:pt x="12547" y="29883"/>
                  </a:lnTo>
                  <a:lnTo>
                    <a:pt x="10375" y="27457"/>
                  </a:lnTo>
                  <a:lnTo>
                    <a:pt x="9575" y="25768"/>
                  </a:lnTo>
                  <a:lnTo>
                    <a:pt x="8788" y="22936"/>
                  </a:lnTo>
                  <a:lnTo>
                    <a:pt x="8454" y="22186"/>
                  </a:lnTo>
                  <a:lnTo>
                    <a:pt x="7670" y="20637"/>
                  </a:lnTo>
                  <a:lnTo>
                    <a:pt x="7366" y="20231"/>
                  </a:lnTo>
                  <a:lnTo>
                    <a:pt x="5816" y="19253"/>
                  </a:lnTo>
                  <a:lnTo>
                    <a:pt x="5156" y="18249"/>
                  </a:lnTo>
                  <a:lnTo>
                    <a:pt x="4838" y="16687"/>
                  </a:lnTo>
                  <a:lnTo>
                    <a:pt x="4913" y="10325"/>
                  </a:lnTo>
                  <a:lnTo>
                    <a:pt x="5011" y="9880"/>
                  </a:lnTo>
                  <a:lnTo>
                    <a:pt x="5092" y="9512"/>
                  </a:lnTo>
                  <a:lnTo>
                    <a:pt x="6515" y="8280"/>
                  </a:lnTo>
                  <a:lnTo>
                    <a:pt x="13169" y="8280"/>
                  </a:lnTo>
                  <a:lnTo>
                    <a:pt x="13512" y="7442"/>
                  </a:lnTo>
                  <a:lnTo>
                    <a:pt x="14033" y="6553"/>
                  </a:lnTo>
                  <a:lnTo>
                    <a:pt x="15144" y="5829"/>
                  </a:lnTo>
                  <a:lnTo>
                    <a:pt x="15265" y="5613"/>
                  </a:lnTo>
                  <a:lnTo>
                    <a:pt x="16167" y="3505"/>
                  </a:lnTo>
                  <a:lnTo>
                    <a:pt x="16361" y="3174"/>
                  </a:lnTo>
                  <a:lnTo>
                    <a:pt x="16459" y="3009"/>
                  </a:lnTo>
                  <a:lnTo>
                    <a:pt x="16827" y="2578"/>
                  </a:lnTo>
                  <a:lnTo>
                    <a:pt x="17157" y="2336"/>
                  </a:lnTo>
                  <a:lnTo>
                    <a:pt x="28530" y="2336"/>
                  </a:lnTo>
                  <a:lnTo>
                    <a:pt x="26670" y="444"/>
                  </a:lnTo>
                  <a:lnTo>
                    <a:pt x="8242" y="0"/>
                  </a:lnTo>
                  <a:close/>
                </a:path>
                <a:path w="34290" h="34925">
                  <a:moveTo>
                    <a:pt x="34071" y="8458"/>
                  </a:moveTo>
                  <a:lnTo>
                    <a:pt x="27876" y="8458"/>
                  </a:lnTo>
                  <a:lnTo>
                    <a:pt x="28536" y="9029"/>
                  </a:lnTo>
                  <a:lnTo>
                    <a:pt x="28816" y="9512"/>
                  </a:lnTo>
                  <a:lnTo>
                    <a:pt x="28983" y="9880"/>
                  </a:lnTo>
                  <a:lnTo>
                    <a:pt x="29080" y="10325"/>
                  </a:lnTo>
                  <a:lnTo>
                    <a:pt x="29193" y="10845"/>
                  </a:lnTo>
                  <a:lnTo>
                    <a:pt x="29286" y="12547"/>
                  </a:lnTo>
                  <a:lnTo>
                    <a:pt x="29408" y="14274"/>
                  </a:lnTo>
                  <a:lnTo>
                    <a:pt x="29513" y="16687"/>
                  </a:lnTo>
                  <a:lnTo>
                    <a:pt x="28638" y="18795"/>
                  </a:lnTo>
                  <a:lnTo>
                    <a:pt x="28079" y="19418"/>
                  </a:lnTo>
                  <a:lnTo>
                    <a:pt x="26855" y="20231"/>
                  </a:lnTo>
                  <a:lnTo>
                    <a:pt x="26534" y="20637"/>
                  </a:lnTo>
                  <a:lnTo>
                    <a:pt x="25806" y="21996"/>
                  </a:lnTo>
                  <a:lnTo>
                    <a:pt x="25704" y="22186"/>
                  </a:lnTo>
                  <a:lnTo>
                    <a:pt x="25285" y="23418"/>
                  </a:lnTo>
                  <a:lnTo>
                    <a:pt x="24558" y="25768"/>
                  </a:lnTo>
                  <a:lnTo>
                    <a:pt x="24226" y="26733"/>
                  </a:lnTo>
                  <a:lnTo>
                    <a:pt x="23266" y="28333"/>
                  </a:lnTo>
                  <a:lnTo>
                    <a:pt x="20840" y="30454"/>
                  </a:lnTo>
                  <a:lnTo>
                    <a:pt x="19888" y="31089"/>
                  </a:lnTo>
                  <a:lnTo>
                    <a:pt x="17207" y="31559"/>
                  </a:lnTo>
                  <a:lnTo>
                    <a:pt x="29068" y="31559"/>
                  </a:lnTo>
                  <a:lnTo>
                    <a:pt x="33933" y="26733"/>
                  </a:lnTo>
                  <a:lnTo>
                    <a:pt x="34060" y="10845"/>
                  </a:lnTo>
                  <a:lnTo>
                    <a:pt x="34071" y="8458"/>
                  </a:lnTo>
                  <a:close/>
                </a:path>
                <a:path w="34290" h="34925">
                  <a:moveTo>
                    <a:pt x="28530" y="2336"/>
                  </a:moveTo>
                  <a:lnTo>
                    <a:pt x="17157" y="2336"/>
                  </a:lnTo>
                  <a:lnTo>
                    <a:pt x="17856" y="3174"/>
                  </a:lnTo>
                  <a:lnTo>
                    <a:pt x="18199" y="3848"/>
                  </a:lnTo>
                  <a:lnTo>
                    <a:pt x="18947" y="5613"/>
                  </a:lnTo>
                  <a:lnTo>
                    <a:pt x="19113" y="5829"/>
                  </a:lnTo>
                  <a:lnTo>
                    <a:pt x="20586" y="7073"/>
                  </a:lnTo>
                  <a:lnTo>
                    <a:pt x="21151" y="7975"/>
                  </a:lnTo>
                  <a:lnTo>
                    <a:pt x="21098" y="10591"/>
                  </a:lnTo>
                  <a:lnTo>
                    <a:pt x="20980" y="10845"/>
                  </a:lnTo>
                  <a:lnTo>
                    <a:pt x="20395" y="12547"/>
                  </a:lnTo>
                  <a:lnTo>
                    <a:pt x="20472" y="14274"/>
                  </a:lnTo>
                  <a:lnTo>
                    <a:pt x="21336" y="14668"/>
                  </a:lnTo>
                  <a:lnTo>
                    <a:pt x="22555" y="13931"/>
                  </a:lnTo>
                  <a:lnTo>
                    <a:pt x="22745" y="13550"/>
                  </a:lnTo>
                  <a:lnTo>
                    <a:pt x="22867" y="12547"/>
                  </a:lnTo>
                  <a:lnTo>
                    <a:pt x="22909" y="11925"/>
                  </a:lnTo>
                  <a:lnTo>
                    <a:pt x="23177" y="11506"/>
                  </a:lnTo>
                  <a:lnTo>
                    <a:pt x="23981" y="10845"/>
                  </a:lnTo>
                  <a:lnTo>
                    <a:pt x="24438" y="10591"/>
                  </a:lnTo>
                  <a:lnTo>
                    <a:pt x="26756" y="10591"/>
                  </a:lnTo>
                  <a:lnTo>
                    <a:pt x="27030" y="9880"/>
                  </a:lnTo>
                  <a:lnTo>
                    <a:pt x="27118" y="9512"/>
                  </a:lnTo>
                  <a:lnTo>
                    <a:pt x="27216" y="8839"/>
                  </a:lnTo>
                  <a:lnTo>
                    <a:pt x="27260" y="8458"/>
                  </a:lnTo>
                  <a:lnTo>
                    <a:pt x="34071" y="8458"/>
                  </a:lnTo>
                  <a:lnTo>
                    <a:pt x="34074" y="7975"/>
                  </a:lnTo>
                  <a:lnTo>
                    <a:pt x="28530" y="2336"/>
                  </a:lnTo>
                  <a:close/>
                </a:path>
                <a:path w="34290" h="34925">
                  <a:moveTo>
                    <a:pt x="13169" y="8280"/>
                  </a:moveTo>
                  <a:lnTo>
                    <a:pt x="6870" y="8280"/>
                  </a:lnTo>
                  <a:lnTo>
                    <a:pt x="6920" y="8458"/>
                  </a:lnTo>
                  <a:lnTo>
                    <a:pt x="7003" y="8839"/>
                  </a:lnTo>
                  <a:lnTo>
                    <a:pt x="7060" y="9512"/>
                  </a:lnTo>
                  <a:lnTo>
                    <a:pt x="7200" y="9880"/>
                  </a:lnTo>
                  <a:lnTo>
                    <a:pt x="7335" y="10325"/>
                  </a:lnTo>
                  <a:lnTo>
                    <a:pt x="7505" y="10591"/>
                  </a:lnTo>
                  <a:lnTo>
                    <a:pt x="9990" y="10591"/>
                  </a:lnTo>
                  <a:lnTo>
                    <a:pt x="10566" y="11023"/>
                  </a:lnTo>
                  <a:lnTo>
                    <a:pt x="11264" y="11925"/>
                  </a:lnTo>
                  <a:lnTo>
                    <a:pt x="11315" y="13220"/>
                  </a:lnTo>
                  <a:lnTo>
                    <a:pt x="11590" y="13931"/>
                  </a:lnTo>
                  <a:lnTo>
                    <a:pt x="11731" y="13931"/>
                  </a:lnTo>
                  <a:lnTo>
                    <a:pt x="12466" y="14490"/>
                  </a:lnTo>
                  <a:lnTo>
                    <a:pt x="12814" y="14490"/>
                  </a:lnTo>
                  <a:lnTo>
                    <a:pt x="13728" y="14084"/>
                  </a:lnTo>
                  <a:lnTo>
                    <a:pt x="13792" y="12547"/>
                  </a:lnTo>
                  <a:lnTo>
                    <a:pt x="13564" y="11925"/>
                  </a:lnTo>
                  <a:lnTo>
                    <a:pt x="13485" y="11709"/>
                  </a:lnTo>
                  <a:lnTo>
                    <a:pt x="13411" y="11506"/>
                  </a:lnTo>
                  <a:lnTo>
                    <a:pt x="13304" y="11214"/>
                  </a:lnTo>
                  <a:lnTo>
                    <a:pt x="13234" y="11023"/>
                  </a:lnTo>
                  <a:lnTo>
                    <a:pt x="13169" y="10845"/>
                  </a:lnTo>
                  <a:lnTo>
                    <a:pt x="13076" y="10591"/>
                  </a:lnTo>
                  <a:lnTo>
                    <a:pt x="12951" y="9029"/>
                  </a:lnTo>
                  <a:lnTo>
                    <a:pt x="12941" y="8839"/>
                  </a:lnTo>
                  <a:lnTo>
                    <a:pt x="13097" y="8458"/>
                  </a:lnTo>
                  <a:lnTo>
                    <a:pt x="13169" y="82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3" name="object 124">
              <a:extLst>
                <a:ext uri="{FF2B5EF4-FFF2-40B4-BE49-F238E27FC236}">
                  <a16:creationId xmlns:a16="http://schemas.microsoft.com/office/drawing/2014/main" id="{0B27561E-D537-BB96-B2AE-C145F1DA05A6}"/>
                </a:ext>
              </a:extLst>
            </p:cNvPr>
            <p:cNvSpPr/>
            <p:nvPr/>
          </p:nvSpPr>
          <p:spPr>
            <a:xfrm>
              <a:off x="11043347" y="4501949"/>
              <a:ext cx="24765" cy="29845"/>
            </a:xfrm>
            <a:custGeom>
              <a:avLst/>
              <a:gdLst/>
              <a:ahLst/>
              <a:cxnLst/>
              <a:rect l="l" t="t" r="r" b="b"/>
              <a:pathLst>
                <a:path w="24765" h="29845">
                  <a:moveTo>
                    <a:pt x="580" y="10210"/>
                  </a:moveTo>
                  <a:lnTo>
                    <a:pt x="283" y="10210"/>
                  </a:lnTo>
                  <a:lnTo>
                    <a:pt x="9" y="11226"/>
                  </a:lnTo>
                  <a:lnTo>
                    <a:pt x="2464" y="17894"/>
                  </a:lnTo>
                  <a:lnTo>
                    <a:pt x="2827" y="18415"/>
                  </a:lnTo>
                  <a:lnTo>
                    <a:pt x="3468" y="19672"/>
                  </a:lnTo>
                  <a:lnTo>
                    <a:pt x="3887" y="20599"/>
                  </a:lnTo>
                  <a:lnTo>
                    <a:pt x="4590" y="23139"/>
                  </a:lnTo>
                  <a:lnTo>
                    <a:pt x="4674" y="23444"/>
                  </a:lnTo>
                  <a:lnTo>
                    <a:pt x="5474" y="25120"/>
                  </a:lnTo>
                  <a:lnTo>
                    <a:pt x="7659" y="27546"/>
                  </a:lnTo>
                  <a:lnTo>
                    <a:pt x="8687" y="28359"/>
                  </a:lnTo>
                  <a:lnTo>
                    <a:pt x="11227" y="29222"/>
                  </a:lnTo>
                  <a:lnTo>
                    <a:pt x="12299" y="29222"/>
                  </a:lnTo>
                  <a:lnTo>
                    <a:pt x="14987" y="28765"/>
                  </a:lnTo>
                  <a:lnTo>
                    <a:pt x="15952" y="28130"/>
                  </a:lnTo>
                  <a:lnTo>
                    <a:pt x="16210" y="27901"/>
                  </a:lnTo>
                  <a:lnTo>
                    <a:pt x="11187" y="27901"/>
                  </a:lnTo>
                  <a:lnTo>
                    <a:pt x="9683" y="27546"/>
                  </a:lnTo>
                  <a:lnTo>
                    <a:pt x="9481" y="27546"/>
                  </a:lnTo>
                  <a:lnTo>
                    <a:pt x="7036" y="25996"/>
                  </a:lnTo>
                  <a:lnTo>
                    <a:pt x="3651" y="17894"/>
                  </a:lnTo>
                  <a:lnTo>
                    <a:pt x="3270" y="17094"/>
                  </a:lnTo>
                  <a:lnTo>
                    <a:pt x="3188" y="16954"/>
                  </a:lnTo>
                  <a:lnTo>
                    <a:pt x="877" y="14871"/>
                  </a:lnTo>
                  <a:lnTo>
                    <a:pt x="534" y="13982"/>
                  </a:lnTo>
                  <a:lnTo>
                    <a:pt x="434" y="13500"/>
                  </a:lnTo>
                  <a:lnTo>
                    <a:pt x="310" y="12903"/>
                  </a:lnTo>
                  <a:lnTo>
                    <a:pt x="276" y="11811"/>
                  </a:lnTo>
                  <a:lnTo>
                    <a:pt x="462" y="11226"/>
                  </a:lnTo>
                  <a:lnTo>
                    <a:pt x="580" y="10210"/>
                  </a:lnTo>
                  <a:close/>
                </a:path>
                <a:path w="24765" h="29845">
                  <a:moveTo>
                    <a:pt x="24176" y="7988"/>
                  </a:moveTo>
                  <a:lnTo>
                    <a:pt x="23388" y="7988"/>
                  </a:lnTo>
                  <a:lnTo>
                    <a:pt x="23728" y="8521"/>
                  </a:lnTo>
                  <a:lnTo>
                    <a:pt x="23913" y="8864"/>
                  </a:lnTo>
                  <a:lnTo>
                    <a:pt x="23930" y="11226"/>
                  </a:lnTo>
                  <a:lnTo>
                    <a:pt x="24244" y="11811"/>
                  </a:lnTo>
                  <a:lnTo>
                    <a:pt x="24181" y="13068"/>
                  </a:lnTo>
                  <a:lnTo>
                    <a:pt x="22289" y="15951"/>
                  </a:lnTo>
                  <a:lnTo>
                    <a:pt x="22137" y="16116"/>
                  </a:lnTo>
                  <a:lnTo>
                    <a:pt x="21188" y="16954"/>
                  </a:lnTo>
                  <a:lnTo>
                    <a:pt x="20716" y="17894"/>
                  </a:lnTo>
                  <a:lnTo>
                    <a:pt x="20115" y="20599"/>
                  </a:lnTo>
                  <a:lnTo>
                    <a:pt x="19984" y="21082"/>
                  </a:lnTo>
                  <a:lnTo>
                    <a:pt x="12620" y="27901"/>
                  </a:lnTo>
                  <a:lnTo>
                    <a:pt x="16210" y="27901"/>
                  </a:lnTo>
                  <a:lnTo>
                    <a:pt x="18365" y="25996"/>
                  </a:lnTo>
                  <a:lnTo>
                    <a:pt x="19393" y="24282"/>
                  </a:lnTo>
                  <a:lnTo>
                    <a:pt x="20384" y="21082"/>
                  </a:lnTo>
                  <a:lnTo>
                    <a:pt x="20803" y="19850"/>
                  </a:lnTo>
                  <a:lnTo>
                    <a:pt x="21583" y="18415"/>
                  </a:lnTo>
                  <a:lnTo>
                    <a:pt x="21967" y="17894"/>
                  </a:lnTo>
                  <a:lnTo>
                    <a:pt x="23178" y="17094"/>
                  </a:lnTo>
                  <a:lnTo>
                    <a:pt x="23750" y="16471"/>
                  </a:lnTo>
                  <a:lnTo>
                    <a:pt x="24401" y="14871"/>
                  </a:lnTo>
                  <a:lnTo>
                    <a:pt x="24505" y="9385"/>
                  </a:lnTo>
                  <a:lnTo>
                    <a:pt x="24361" y="8864"/>
                  </a:lnTo>
                  <a:lnTo>
                    <a:pt x="24289" y="8521"/>
                  </a:lnTo>
                  <a:lnTo>
                    <a:pt x="24176" y="7988"/>
                  </a:lnTo>
                  <a:close/>
                </a:path>
                <a:path w="24765" h="29845">
                  <a:moveTo>
                    <a:pt x="2426" y="7988"/>
                  </a:moveTo>
                  <a:lnTo>
                    <a:pt x="1923" y="7988"/>
                  </a:lnTo>
                  <a:lnTo>
                    <a:pt x="2040" y="8255"/>
                  </a:lnTo>
                  <a:lnTo>
                    <a:pt x="2406" y="8864"/>
                  </a:lnTo>
                  <a:lnTo>
                    <a:pt x="2138" y="8864"/>
                  </a:lnTo>
                  <a:lnTo>
                    <a:pt x="3136" y="9385"/>
                  </a:lnTo>
                  <a:lnTo>
                    <a:pt x="4875" y="9385"/>
                  </a:lnTo>
                  <a:lnTo>
                    <a:pt x="5393" y="9664"/>
                  </a:lnTo>
                  <a:lnTo>
                    <a:pt x="5703" y="10210"/>
                  </a:lnTo>
                  <a:lnTo>
                    <a:pt x="5865" y="10210"/>
                  </a:lnTo>
                  <a:lnTo>
                    <a:pt x="6009" y="11226"/>
                  </a:lnTo>
                  <a:lnTo>
                    <a:pt x="6088" y="11811"/>
                  </a:lnTo>
                  <a:lnTo>
                    <a:pt x="6223" y="12331"/>
                  </a:lnTo>
                  <a:lnTo>
                    <a:pt x="6503" y="12661"/>
                  </a:lnTo>
                  <a:lnTo>
                    <a:pt x="7838" y="13500"/>
                  </a:lnTo>
                  <a:lnTo>
                    <a:pt x="6332" y="13500"/>
                  </a:lnTo>
                  <a:lnTo>
                    <a:pt x="9910" y="13068"/>
                  </a:lnTo>
                  <a:lnTo>
                    <a:pt x="8529" y="13068"/>
                  </a:lnTo>
                  <a:lnTo>
                    <a:pt x="9292" y="12331"/>
                  </a:lnTo>
                  <a:lnTo>
                    <a:pt x="7799" y="12331"/>
                  </a:lnTo>
                  <a:lnTo>
                    <a:pt x="6346" y="11226"/>
                  </a:lnTo>
                  <a:lnTo>
                    <a:pt x="6366" y="9664"/>
                  </a:lnTo>
                  <a:lnTo>
                    <a:pt x="6201" y="9385"/>
                  </a:lnTo>
                  <a:lnTo>
                    <a:pt x="5554" y="8521"/>
                  </a:lnTo>
                  <a:lnTo>
                    <a:pt x="5090" y="8255"/>
                  </a:lnTo>
                  <a:lnTo>
                    <a:pt x="2515" y="8255"/>
                  </a:lnTo>
                  <a:lnTo>
                    <a:pt x="2426" y="7988"/>
                  </a:lnTo>
                  <a:close/>
                </a:path>
                <a:path w="24765" h="29845">
                  <a:moveTo>
                    <a:pt x="13297" y="1511"/>
                  </a:moveTo>
                  <a:lnTo>
                    <a:pt x="12334" y="1511"/>
                  </a:lnTo>
                  <a:lnTo>
                    <a:pt x="12970" y="2273"/>
                  </a:lnTo>
                  <a:lnTo>
                    <a:pt x="13163" y="2616"/>
                  </a:lnTo>
                  <a:lnTo>
                    <a:pt x="13306" y="2946"/>
                  </a:lnTo>
                  <a:lnTo>
                    <a:pt x="13394" y="3505"/>
                  </a:lnTo>
                  <a:lnTo>
                    <a:pt x="13501" y="3848"/>
                  </a:lnTo>
                  <a:lnTo>
                    <a:pt x="13615" y="4419"/>
                  </a:lnTo>
                  <a:lnTo>
                    <a:pt x="13983" y="4813"/>
                  </a:lnTo>
                  <a:lnTo>
                    <a:pt x="15355" y="5245"/>
                  </a:lnTo>
                  <a:lnTo>
                    <a:pt x="15740" y="5943"/>
                  </a:lnTo>
                  <a:lnTo>
                    <a:pt x="15864" y="6515"/>
                  </a:lnTo>
                  <a:lnTo>
                    <a:pt x="15955" y="6934"/>
                  </a:lnTo>
                  <a:lnTo>
                    <a:pt x="16083" y="7175"/>
                  </a:lnTo>
                  <a:lnTo>
                    <a:pt x="15857" y="7988"/>
                  </a:lnTo>
                  <a:lnTo>
                    <a:pt x="15467" y="8864"/>
                  </a:lnTo>
                  <a:lnTo>
                    <a:pt x="15050" y="9664"/>
                  </a:lnTo>
                  <a:lnTo>
                    <a:pt x="14940" y="10210"/>
                  </a:lnTo>
                  <a:lnTo>
                    <a:pt x="14863" y="11811"/>
                  </a:lnTo>
                  <a:lnTo>
                    <a:pt x="15928" y="13500"/>
                  </a:lnTo>
                  <a:lnTo>
                    <a:pt x="17184" y="13500"/>
                  </a:lnTo>
                  <a:lnTo>
                    <a:pt x="18077" y="12331"/>
                  </a:lnTo>
                  <a:lnTo>
                    <a:pt x="16434" y="12331"/>
                  </a:lnTo>
                  <a:lnTo>
                    <a:pt x="15254" y="11811"/>
                  </a:lnTo>
                  <a:lnTo>
                    <a:pt x="15546" y="11811"/>
                  </a:lnTo>
                  <a:lnTo>
                    <a:pt x="15431" y="10210"/>
                  </a:lnTo>
                  <a:lnTo>
                    <a:pt x="15614" y="9906"/>
                  </a:lnTo>
                  <a:lnTo>
                    <a:pt x="15972" y="8864"/>
                  </a:lnTo>
                  <a:lnTo>
                    <a:pt x="16079" y="8521"/>
                  </a:lnTo>
                  <a:lnTo>
                    <a:pt x="16199" y="8255"/>
                  </a:lnTo>
                  <a:lnTo>
                    <a:pt x="16320" y="7988"/>
                  </a:lnTo>
                  <a:lnTo>
                    <a:pt x="16407" y="5943"/>
                  </a:lnTo>
                  <a:lnTo>
                    <a:pt x="15733" y="4813"/>
                  </a:lnTo>
                  <a:lnTo>
                    <a:pt x="15305" y="4419"/>
                  </a:lnTo>
                  <a:lnTo>
                    <a:pt x="14212" y="3505"/>
                  </a:lnTo>
                  <a:lnTo>
                    <a:pt x="13958" y="3175"/>
                  </a:lnTo>
                  <a:lnTo>
                    <a:pt x="13297" y="1511"/>
                  </a:lnTo>
                  <a:close/>
                </a:path>
                <a:path w="24765" h="29845">
                  <a:moveTo>
                    <a:pt x="12154" y="0"/>
                  </a:moveTo>
                  <a:lnTo>
                    <a:pt x="11558" y="685"/>
                  </a:lnTo>
                  <a:lnTo>
                    <a:pt x="11278" y="1181"/>
                  </a:lnTo>
                  <a:lnTo>
                    <a:pt x="10786" y="2273"/>
                  </a:lnTo>
                  <a:lnTo>
                    <a:pt x="10508" y="2946"/>
                  </a:lnTo>
                  <a:lnTo>
                    <a:pt x="10243" y="3505"/>
                  </a:lnTo>
                  <a:lnTo>
                    <a:pt x="9145" y="4216"/>
                  </a:lnTo>
                  <a:lnTo>
                    <a:pt x="8611" y="5105"/>
                  </a:lnTo>
                  <a:lnTo>
                    <a:pt x="8271" y="5943"/>
                  </a:lnTo>
                  <a:lnTo>
                    <a:pt x="8398" y="8864"/>
                  </a:lnTo>
                  <a:lnTo>
                    <a:pt x="8589" y="9385"/>
                  </a:lnTo>
                  <a:lnTo>
                    <a:pt x="8691" y="9664"/>
                  </a:lnTo>
                  <a:lnTo>
                    <a:pt x="8779" y="9906"/>
                  </a:lnTo>
                  <a:lnTo>
                    <a:pt x="8902" y="10210"/>
                  </a:lnTo>
                  <a:lnTo>
                    <a:pt x="9068" y="11226"/>
                  </a:lnTo>
                  <a:lnTo>
                    <a:pt x="8722" y="11811"/>
                  </a:lnTo>
                  <a:lnTo>
                    <a:pt x="7512" y="12331"/>
                  </a:lnTo>
                  <a:lnTo>
                    <a:pt x="9412" y="12331"/>
                  </a:lnTo>
                  <a:lnTo>
                    <a:pt x="9683" y="11226"/>
                  </a:lnTo>
                  <a:lnTo>
                    <a:pt x="9469" y="10210"/>
                  </a:lnTo>
                  <a:lnTo>
                    <a:pt x="9437" y="9906"/>
                  </a:lnTo>
                  <a:lnTo>
                    <a:pt x="8520" y="7988"/>
                  </a:lnTo>
                  <a:lnTo>
                    <a:pt x="8646" y="6121"/>
                  </a:lnTo>
                  <a:lnTo>
                    <a:pt x="8697" y="5943"/>
                  </a:lnTo>
                  <a:lnTo>
                    <a:pt x="9106" y="5245"/>
                  </a:lnTo>
                  <a:lnTo>
                    <a:pt x="10415" y="4813"/>
                  </a:lnTo>
                  <a:lnTo>
                    <a:pt x="10796" y="4419"/>
                  </a:lnTo>
                  <a:lnTo>
                    <a:pt x="10914" y="3848"/>
                  </a:lnTo>
                  <a:lnTo>
                    <a:pt x="11034" y="3175"/>
                  </a:lnTo>
                  <a:lnTo>
                    <a:pt x="11075" y="2946"/>
                  </a:lnTo>
                  <a:lnTo>
                    <a:pt x="11405" y="2273"/>
                  </a:lnTo>
                  <a:lnTo>
                    <a:pt x="12063" y="1511"/>
                  </a:lnTo>
                  <a:lnTo>
                    <a:pt x="13297" y="1511"/>
                  </a:lnTo>
                  <a:lnTo>
                    <a:pt x="12955" y="838"/>
                  </a:lnTo>
                  <a:lnTo>
                    <a:pt x="12472" y="254"/>
                  </a:lnTo>
                  <a:lnTo>
                    <a:pt x="12154" y="0"/>
                  </a:lnTo>
                  <a:close/>
                </a:path>
                <a:path w="24765" h="29845">
                  <a:moveTo>
                    <a:pt x="19396" y="9385"/>
                  </a:moveTo>
                  <a:lnTo>
                    <a:pt x="18141" y="9385"/>
                  </a:lnTo>
                  <a:lnTo>
                    <a:pt x="18016" y="9664"/>
                  </a:lnTo>
                  <a:lnTo>
                    <a:pt x="17980" y="10210"/>
                  </a:lnTo>
                  <a:lnTo>
                    <a:pt x="17854" y="11226"/>
                  </a:lnTo>
                  <a:lnTo>
                    <a:pt x="17547" y="11811"/>
                  </a:lnTo>
                  <a:lnTo>
                    <a:pt x="17311" y="11811"/>
                  </a:lnTo>
                  <a:lnTo>
                    <a:pt x="16434" y="12331"/>
                  </a:lnTo>
                  <a:lnTo>
                    <a:pt x="18166" y="12331"/>
                  </a:lnTo>
                  <a:lnTo>
                    <a:pt x="18301" y="11811"/>
                  </a:lnTo>
                  <a:lnTo>
                    <a:pt x="18382" y="11226"/>
                  </a:lnTo>
                  <a:lnTo>
                    <a:pt x="18558" y="10210"/>
                  </a:lnTo>
                  <a:lnTo>
                    <a:pt x="18604" y="9906"/>
                  </a:lnTo>
                  <a:lnTo>
                    <a:pt x="19396" y="9385"/>
                  </a:lnTo>
                  <a:close/>
                </a:path>
                <a:path w="24765" h="29845">
                  <a:moveTo>
                    <a:pt x="1969" y="5943"/>
                  </a:moveTo>
                  <a:lnTo>
                    <a:pt x="1640" y="5943"/>
                  </a:lnTo>
                  <a:lnTo>
                    <a:pt x="191" y="7175"/>
                  </a:lnTo>
                  <a:lnTo>
                    <a:pt x="16" y="7988"/>
                  </a:lnTo>
                  <a:lnTo>
                    <a:pt x="0" y="10210"/>
                  </a:lnTo>
                  <a:lnTo>
                    <a:pt x="332" y="11226"/>
                  </a:lnTo>
                  <a:lnTo>
                    <a:pt x="48" y="11226"/>
                  </a:lnTo>
                  <a:lnTo>
                    <a:pt x="283" y="10210"/>
                  </a:lnTo>
                  <a:lnTo>
                    <a:pt x="385" y="9906"/>
                  </a:lnTo>
                  <a:lnTo>
                    <a:pt x="496" y="8864"/>
                  </a:lnTo>
                  <a:lnTo>
                    <a:pt x="992" y="7988"/>
                  </a:lnTo>
                  <a:lnTo>
                    <a:pt x="2426" y="7988"/>
                  </a:lnTo>
                  <a:lnTo>
                    <a:pt x="2194" y="7175"/>
                  </a:lnTo>
                  <a:lnTo>
                    <a:pt x="2071" y="6286"/>
                  </a:lnTo>
                  <a:lnTo>
                    <a:pt x="1969" y="5943"/>
                  </a:lnTo>
                  <a:close/>
                </a:path>
                <a:path w="24765" h="29845">
                  <a:moveTo>
                    <a:pt x="5865" y="10210"/>
                  </a:moveTo>
                  <a:lnTo>
                    <a:pt x="580" y="10210"/>
                  </a:lnTo>
                  <a:lnTo>
                    <a:pt x="553" y="11226"/>
                  </a:lnTo>
                  <a:lnTo>
                    <a:pt x="6008" y="11226"/>
                  </a:lnTo>
                  <a:lnTo>
                    <a:pt x="5865" y="10210"/>
                  </a:lnTo>
                  <a:close/>
                </a:path>
                <a:path w="24765" h="29845">
                  <a:moveTo>
                    <a:pt x="8902" y="10210"/>
                  </a:moveTo>
                  <a:lnTo>
                    <a:pt x="6387" y="10210"/>
                  </a:lnTo>
                  <a:lnTo>
                    <a:pt x="6427" y="11226"/>
                  </a:lnTo>
                  <a:lnTo>
                    <a:pt x="9068" y="11226"/>
                  </a:lnTo>
                  <a:lnTo>
                    <a:pt x="8902" y="10210"/>
                  </a:lnTo>
                  <a:close/>
                </a:path>
                <a:path w="24765" h="29845">
                  <a:moveTo>
                    <a:pt x="14940" y="10210"/>
                  </a:moveTo>
                  <a:lnTo>
                    <a:pt x="9469" y="10210"/>
                  </a:lnTo>
                  <a:lnTo>
                    <a:pt x="9598" y="11226"/>
                  </a:lnTo>
                  <a:lnTo>
                    <a:pt x="14735" y="11226"/>
                  </a:lnTo>
                  <a:lnTo>
                    <a:pt x="14940" y="10210"/>
                  </a:lnTo>
                  <a:close/>
                </a:path>
                <a:path w="24765" h="29845">
                  <a:moveTo>
                    <a:pt x="17980" y="10210"/>
                  </a:moveTo>
                  <a:lnTo>
                    <a:pt x="15431" y="10210"/>
                  </a:lnTo>
                  <a:lnTo>
                    <a:pt x="15431" y="11226"/>
                  </a:lnTo>
                  <a:lnTo>
                    <a:pt x="17912" y="11226"/>
                  </a:lnTo>
                  <a:lnTo>
                    <a:pt x="17980" y="10210"/>
                  </a:lnTo>
                  <a:close/>
                </a:path>
                <a:path w="24765" h="29845">
                  <a:moveTo>
                    <a:pt x="23811" y="10210"/>
                  </a:moveTo>
                  <a:lnTo>
                    <a:pt x="18558" y="10210"/>
                  </a:lnTo>
                  <a:lnTo>
                    <a:pt x="18402" y="11226"/>
                  </a:lnTo>
                  <a:lnTo>
                    <a:pt x="23862" y="11226"/>
                  </a:lnTo>
                  <a:lnTo>
                    <a:pt x="23811" y="10210"/>
                  </a:lnTo>
                  <a:close/>
                </a:path>
                <a:path w="24765" h="29845">
                  <a:moveTo>
                    <a:pt x="22988" y="6121"/>
                  </a:moveTo>
                  <a:lnTo>
                    <a:pt x="22372" y="6121"/>
                  </a:lnTo>
                  <a:lnTo>
                    <a:pt x="22287" y="7175"/>
                  </a:lnTo>
                  <a:lnTo>
                    <a:pt x="21956" y="7988"/>
                  </a:lnTo>
                  <a:lnTo>
                    <a:pt x="21794" y="8255"/>
                  </a:lnTo>
                  <a:lnTo>
                    <a:pt x="19537" y="8255"/>
                  </a:lnTo>
                  <a:lnTo>
                    <a:pt x="19065" y="8521"/>
                  </a:lnTo>
                  <a:lnTo>
                    <a:pt x="18013" y="9385"/>
                  </a:lnTo>
                  <a:lnTo>
                    <a:pt x="21190" y="9385"/>
                  </a:lnTo>
                  <a:lnTo>
                    <a:pt x="22326" y="8864"/>
                  </a:lnTo>
                  <a:lnTo>
                    <a:pt x="22004" y="8864"/>
                  </a:lnTo>
                  <a:lnTo>
                    <a:pt x="22368" y="8255"/>
                  </a:lnTo>
                  <a:lnTo>
                    <a:pt x="22482" y="7988"/>
                  </a:lnTo>
                  <a:lnTo>
                    <a:pt x="24176" y="7988"/>
                  </a:lnTo>
                  <a:lnTo>
                    <a:pt x="24003" y="7175"/>
                  </a:lnTo>
                  <a:lnTo>
                    <a:pt x="23775" y="6934"/>
                  </a:lnTo>
                  <a:lnTo>
                    <a:pt x="23635" y="6692"/>
                  </a:lnTo>
                  <a:lnTo>
                    <a:pt x="22988" y="6121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4" name="object 125">
              <a:extLst>
                <a:ext uri="{FF2B5EF4-FFF2-40B4-BE49-F238E27FC236}">
                  <a16:creationId xmlns:a16="http://schemas.microsoft.com/office/drawing/2014/main" id="{935A15E1-CE93-7929-04AE-BEF2D561BE24}"/>
                </a:ext>
              </a:extLst>
            </p:cNvPr>
            <p:cNvSpPr/>
            <p:nvPr/>
          </p:nvSpPr>
          <p:spPr>
            <a:xfrm>
              <a:off x="11043327" y="4503383"/>
              <a:ext cx="24765" cy="26670"/>
            </a:xfrm>
            <a:custGeom>
              <a:avLst/>
              <a:gdLst/>
              <a:ahLst/>
              <a:cxnLst/>
              <a:rect l="l" t="t" r="r" b="b"/>
              <a:pathLst>
                <a:path w="24765" h="26670">
                  <a:moveTo>
                    <a:pt x="1936" y="6540"/>
                  </a:moveTo>
                  <a:lnTo>
                    <a:pt x="1022" y="6540"/>
                  </a:lnTo>
                  <a:lnTo>
                    <a:pt x="527" y="7442"/>
                  </a:lnTo>
                  <a:lnTo>
                    <a:pt x="400" y="8470"/>
                  </a:lnTo>
                  <a:lnTo>
                    <a:pt x="588" y="9156"/>
                  </a:lnTo>
                  <a:lnTo>
                    <a:pt x="655" y="12814"/>
                  </a:lnTo>
                  <a:lnTo>
                    <a:pt x="909" y="13449"/>
                  </a:lnTo>
                  <a:lnTo>
                    <a:pt x="3219" y="15519"/>
                  </a:lnTo>
                  <a:lnTo>
                    <a:pt x="3625" y="16294"/>
                  </a:lnTo>
                  <a:lnTo>
                    <a:pt x="3952" y="17602"/>
                  </a:lnTo>
                  <a:lnTo>
                    <a:pt x="4400" y="19570"/>
                  </a:lnTo>
                  <a:lnTo>
                    <a:pt x="4754" y="20700"/>
                  </a:lnTo>
                  <a:lnTo>
                    <a:pt x="10931" y="26415"/>
                  </a:lnTo>
                  <a:lnTo>
                    <a:pt x="12870" y="26415"/>
                  </a:lnTo>
                  <a:lnTo>
                    <a:pt x="15551" y="25857"/>
                  </a:lnTo>
                  <a:lnTo>
                    <a:pt x="16910" y="25069"/>
                  </a:lnTo>
                  <a:lnTo>
                    <a:pt x="12121" y="25069"/>
                  </a:lnTo>
                  <a:lnTo>
                    <a:pt x="9120" y="24104"/>
                  </a:lnTo>
                  <a:lnTo>
                    <a:pt x="8941" y="24104"/>
                  </a:lnTo>
                  <a:lnTo>
                    <a:pt x="7639" y="22377"/>
                  </a:lnTo>
                  <a:lnTo>
                    <a:pt x="7688" y="14681"/>
                  </a:lnTo>
                  <a:lnTo>
                    <a:pt x="8375" y="13449"/>
                  </a:lnTo>
                  <a:lnTo>
                    <a:pt x="10598" y="12242"/>
                  </a:lnTo>
                  <a:lnTo>
                    <a:pt x="11182" y="12090"/>
                  </a:lnTo>
                  <a:lnTo>
                    <a:pt x="7896" y="12090"/>
                  </a:lnTo>
                  <a:lnTo>
                    <a:pt x="5937" y="9156"/>
                  </a:lnTo>
                  <a:lnTo>
                    <a:pt x="5411" y="8229"/>
                  </a:lnTo>
                  <a:lnTo>
                    <a:pt x="4845" y="7924"/>
                  </a:lnTo>
                  <a:lnTo>
                    <a:pt x="3130" y="7924"/>
                  </a:lnTo>
                  <a:lnTo>
                    <a:pt x="2165" y="7442"/>
                  </a:lnTo>
                  <a:lnTo>
                    <a:pt x="2432" y="7442"/>
                  </a:lnTo>
                  <a:lnTo>
                    <a:pt x="2012" y="6743"/>
                  </a:lnTo>
                  <a:lnTo>
                    <a:pt x="1936" y="6540"/>
                  </a:lnTo>
                  <a:close/>
                </a:path>
                <a:path w="24765" h="26670">
                  <a:moveTo>
                    <a:pt x="20487" y="17602"/>
                  </a:moveTo>
                  <a:lnTo>
                    <a:pt x="16503" y="17602"/>
                  </a:lnTo>
                  <a:lnTo>
                    <a:pt x="16898" y="18033"/>
                  </a:lnTo>
                  <a:lnTo>
                    <a:pt x="16884" y="22986"/>
                  </a:lnTo>
                  <a:lnTo>
                    <a:pt x="16148" y="24104"/>
                  </a:lnTo>
                  <a:lnTo>
                    <a:pt x="15081" y="24676"/>
                  </a:lnTo>
                  <a:lnTo>
                    <a:pt x="11965" y="25069"/>
                  </a:lnTo>
                  <a:lnTo>
                    <a:pt x="16910" y="25069"/>
                  </a:lnTo>
                  <a:lnTo>
                    <a:pt x="20390" y="18033"/>
                  </a:lnTo>
                  <a:lnTo>
                    <a:pt x="20487" y="17602"/>
                  </a:lnTo>
                  <a:close/>
                </a:path>
                <a:path w="24765" h="26670">
                  <a:moveTo>
                    <a:pt x="13265" y="15062"/>
                  </a:moveTo>
                  <a:lnTo>
                    <a:pt x="12240" y="15062"/>
                  </a:lnTo>
                  <a:lnTo>
                    <a:pt x="11185" y="15519"/>
                  </a:lnTo>
                  <a:lnTo>
                    <a:pt x="11072" y="15709"/>
                  </a:lnTo>
                  <a:lnTo>
                    <a:pt x="10966" y="15887"/>
                  </a:lnTo>
                  <a:lnTo>
                    <a:pt x="10852" y="21145"/>
                  </a:lnTo>
                  <a:lnTo>
                    <a:pt x="11410" y="21729"/>
                  </a:lnTo>
                  <a:lnTo>
                    <a:pt x="13392" y="21729"/>
                  </a:lnTo>
                  <a:lnTo>
                    <a:pt x="13747" y="21526"/>
                  </a:lnTo>
                  <a:lnTo>
                    <a:pt x="13702" y="20700"/>
                  </a:lnTo>
                  <a:lnTo>
                    <a:pt x="12429" y="20700"/>
                  </a:lnTo>
                  <a:lnTo>
                    <a:pt x="11537" y="19977"/>
                  </a:lnTo>
                  <a:lnTo>
                    <a:pt x="11781" y="18199"/>
                  </a:lnTo>
                  <a:lnTo>
                    <a:pt x="11804" y="18033"/>
                  </a:lnTo>
                  <a:lnTo>
                    <a:pt x="12329" y="17602"/>
                  </a:lnTo>
                  <a:lnTo>
                    <a:pt x="20487" y="17602"/>
                  </a:lnTo>
                  <a:lnTo>
                    <a:pt x="20783" y="16294"/>
                  </a:lnTo>
                  <a:lnTo>
                    <a:pt x="21005" y="15887"/>
                  </a:lnTo>
                  <a:lnTo>
                    <a:pt x="21103" y="15709"/>
                  </a:lnTo>
                  <a:lnTo>
                    <a:pt x="14456" y="15709"/>
                  </a:lnTo>
                  <a:lnTo>
                    <a:pt x="13265" y="15062"/>
                  </a:lnTo>
                  <a:close/>
                </a:path>
                <a:path w="24765" h="26670">
                  <a:moveTo>
                    <a:pt x="23398" y="6540"/>
                  </a:moveTo>
                  <a:lnTo>
                    <a:pt x="22511" y="6540"/>
                  </a:lnTo>
                  <a:lnTo>
                    <a:pt x="22430" y="6743"/>
                  </a:lnTo>
                  <a:lnTo>
                    <a:pt x="22269" y="6984"/>
                  </a:lnTo>
                  <a:lnTo>
                    <a:pt x="22009" y="7442"/>
                  </a:lnTo>
                  <a:lnTo>
                    <a:pt x="22282" y="7442"/>
                  </a:lnTo>
                  <a:lnTo>
                    <a:pt x="21316" y="7924"/>
                  </a:lnTo>
                  <a:lnTo>
                    <a:pt x="19454" y="7924"/>
                  </a:lnTo>
                  <a:lnTo>
                    <a:pt x="18622" y="8470"/>
                  </a:lnTo>
                  <a:lnTo>
                    <a:pt x="18527" y="9156"/>
                  </a:lnTo>
                  <a:lnTo>
                    <a:pt x="18400" y="9855"/>
                  </a:lnTo>
                  <a:lnTo>
                    <a:pt x="18319" y="10375"/>
                  </a:lnTo>
                  <a:lnTo>
                    <a:pt x="18104" y="10896"/>
                  </a:lnTo>
                  <a:lnTo>
                    <a:pt x="17172" y="12090"/>
                  </a:lnTo>
                  <a:lnTo>
                    <a:pt x="14030" y="12090"/>
                  </a:lnTo>
                  <a:lnTo>
                    <a:pt x="15338" y="12547"/>
                  </a:lnTo>
                  <a:lnTo>
                    <a:pt x="15830" y="12814"/>
                  </a:lnTo>
                  <a:lnTo>
                    <a:pt x="16922" y="14300"/>
                  </a:lnTo>
                  <a:lnTo>
                    <a:pt x="16614" y="15062"/>
                  </a:lnTo>
                  <a:lnTo>
                    <a:pt x="16311" y="15519"/>
                  </a:lnTo>
                  <a:lnTo>
                    <a:pt x="15347" y="15709"/>
                  </a:lnTo>
                  <a:lnTo>
                    <a:pt x="21103" y="15709"/>
                  </a:lnTo>
                  <a:lnTo>
                    <a:pt x="21207" y="15519"/>
                  </a:lnTo>
                  <a:lnTo>
                    <a:pt x="22155" y="14681"/>
                  </a:lnTo>
                  <a:lnTo>
                    <a:pt x="22307" y="14516"/>
                  </a:lnTo>
                  <a:lnTo>
                    <a:pt x="24262" y="10375"/>
                  </a:lnTo>
                  <a:lnTo>
                    <a:pt x="24115" y="10248"/>
                  </a:lnTo>
                  <a:lnTo>
                    <a:pt x="23971" y="9855"/>
                  </a:lnTo>
                  <a:lnTo>
                    <a:pt x="23934" y="7442"/>
                  </a:lnTo>
                  <a:lnTo>
                    <a:pt x="23681" y="6984"/>
                  </a:lnTo>
                  <a:lnTo>
                    <a:pt x="23398" y="6540"/>
                  </a:lnTo>
                  <a:close/>
                </a:path>
                <a:path w="24765" h="26670">
                  <a:moveTo>
                    <a:pt x="12287" y="0"/>
                  </a:moveTo>
                  <a:lnTo>
                    <a:pt x="12160" y="0"/>
                  </a:lnTo>
                  <a:lnTo>
                    <a:pt x="11436" y="838"/>
                  </a:lnTo>
                  <a:lnTo>
                    <a:pt x="11093" y="1511"/>
                  </a:lnTo>
                  <a:lnTo>
                    <a:pt x="10814" y="2984"/>
                  </a:lnTo>
                  <a:lnTo>
                    <a:pt x="10433" y="3378"/>
                  </a:lnTo>
                  <a:lnTo>
                    <a:pt x="9124" y="3809"/>
                  </a:lnTo>
                  <a:lnTo>
                    <a:pt x="8748" y="4432"/>
                  </a:lnTo>
                  <a:lnTo>
                    <a:pt x="8375" y="5702"/>
                  </a:lnTo>
                  <a:lnTo>
                    <a:pt x="8543" y="6540"/>
                  </a:lnTo>
                  <a:lnTo>
                    <a:pt x="9341" y="8229"/>
                  </a:lnTo>
                  <a:lnTo>
                    <a:pt x="9455" y="8470"/>
                  </a:lnTo>
                  <a:lnTo>
                    <a:pt x="9468" y="10896"/>
                  </a:lnTo>
                  <a:lnTo>
                    <a:pt x="9310" y="10896"/>
                  </a:lnTo>
                  <a:lnTo>
                    <a:pt x="8547" y="11633"/>
                  </a:lnTo>
                  <a:lnTo>
                    <a:pt x="9928" y="11633"/>
                  </a:lnTo>
                  <a:lnTo>
                    <a:pt x="6140" y="12090"/>
                  </a:lnTo>
                  <a:lnTo>
                    <a:pt x="15976" y="12090"/>
                  </a:lnTo>
                  <a:lnTo>
                    <a:pt x="14882" y="10375"/>
                  </a:lnTo>
                  <a:lnTo>
                    <a:pt x="14881" y="9156"/>
                  </a:lnTo>
                  <a:lnTo>
                    <a:pt x="15019" y="8470"/>
                  </a:lnTo>
                  <a:lnTo>
                    <a:pt x="15068" y="8229"/>
                  </a:lnTo>
                  <a:lnTo>
                    <a:pt x="15469" y="7442"/>
                  </a:lnTo>
                  <a:lnTo>
                    <a:pt x="15678" y="6984"/>
                  </a:lnTo>
                  <a:lnTo>
                    <a:pt x="15788" y="6743"/>
                  </a:lnTo>
                  <a:lnTo>
                    <a:pt x="15881" y="6540"/>
                  </a:lnTo>
                  <a:lnTo>
                    <a:pt x="16059" y="5905"/>
                  </a:lnTo>
                  <a:lnTo>
                    <a:pt x="15741" y="4432"/>
                  </a:lnTo>
                  <a:lnTo>
                    <a:pt x="15373" y="3809"/>
                  </a:lnTo>
                  <a:lnTo>
                    <a:pt x="14001" y="3378"/>
                  </a:lnTo>
                  <a:lnTo>
                    <a:pt x="13646" y="2984"/>
                  </a:lnTo>
                  <a:lnTo>
                    <a:pt x="13442" y="2108"/>
                  </a:lnTo>
                  <a:lnTo>
                    <a:pt x="13336" y="1511"/>
                  </a:lnTo>
                  <a:lnTo>
                    <a:pt x="12983" y="838"/>
                  </a:lnTo>
                  <a:lnTo>
                    <a:pt x="12287" y="0"/>
                  </a:lnTo>
                  <a:close/>
                </a:path>
                <a:path w="24765" h="26670">
                  <a:moveTo>
                    <a:pt x="3095" y="5905"/>
                  </a:moveTo>
                  <a:lnTo>
                    <a:pt x="1551" y="5905"/>
                  </a:lnTo>
                  <a:lnTo>
                    <a:pt x="1964" y="6540"/>
                  </a:lnTo>
                  <a:lnTo>
                    <a:pt x="0" y="6540"/>
                  </a:lnTo>
                  <a:lnTo>
                    <a:pt x="3095" y="5905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5" name="object 126">
              <a:extLst>
                <a:ext uri="{FF2B5EF4-FFF2-40B4-BE49-F238E27FC236}">
                  <a16:creationId xmlns:a16="http://schemas.microsoft.com/office/drawing/2014/main" id="{81279CE3-F63E-2DA8-0145-F2080F08F577}"/>
                </a:ext>
              </a:extLst>
            </p:cNvPr>
            <p:cNvSpPr/>
            <p:nvPr/>
          </p:nvSpPr>
          <p:spPr>
            <a:xfrm>
              <a:off x="11050738" y="4515463"/>
              <a:ext cx="10160" cy="13335"/>
            </a:xfrm>
            <a:custGeom>
              <a:avLst/>
              <a:gdLst/>
              <a:ahLst/>
              <a:cxnLst/>
              <a:rect l="l" t="t" r="r" b="b"/>
              <a:pathLst>
                <a:path w="10159" h="13335">
                  <a:moveTo>
                    <a:pt x="6577" y="0"/>
                  </a:moveTo>
                  <a:lnTo>
                    <a:pt x="3770" y="0"/>
                  </a:lnTo>
                  <a:lnTo>
                    <a:pt x="3186" y="165"/>
                  </a:lnTo>
                  <a:lnTo>
                    <a:pt x="976" y="1358"/>
                  </a:lnTo>
                  <a:lnTo>
                    <a:pt x="0" y="3098"/>
                  </a:lnTo>
                  <a:lnTo>
                    <a:pt x="165" y="3098"/>
                  </a:lnTo>
                  <a:lnTo>
                    <a:pt x="196" y="7531"/>
                  </a:lnTo>
                  <a:lnTo>
                    <a:pt x="321" y="10439"/>
                  </a:lnTo>
                  <a:lnTo>
                    <a:pt x="1530" y="12026"/>
                  </a:lnTo>
                  <a:lnTo>
                    <a:pt x="1709" y="12026"/>
                  </a:lnTo>
                  <a:lnTo>
                    <a:pt x="4394" y="12890"/>
                  </a:lnTo>
                  <a:lnTo>
                    <a:pt x="5358" y="12890"/>
                  </a:lnTo>
                  <a:lnTo>
                    <a:pt x="7669" y="12598"/>
                  </a:lnTo>
                  <a:lnTo>
                    <a:pt x="8214" y="12306"/>
                  </a:lnTo>
                  <a:lnTo>
                    <a:pt x="4547" y="12306"/>
                  </a:lnTo>
                  <a:lnTo>
                    <a:pt x="1891" y="11328"/>
                  </a:lnTo>
                  <a:lnTo>
                    <a:pt x="1216" y="10439"/>
                  </a:lnTo>
                  <a:lnTo>
                    <a:pt x="1086" y="10439"/>
                  </a:lnTo>
                  <a:lnTo>
                    <a:pt x="1022" y="2400"/>
                  </a:lnTo>
                  <a:lnTo>
                    <a:pt x="1398" y="1943"/>
                  </a:lnTo>
                  <a:lnTo>
                    <a:pt x="2084" y="1168"/>
                  </a:lnTo>
                  <a:lnTo>
                    <a:pt x="4672" y="482"/>
                  </a:lnTo>
                  <a:lnTo>
                    <a:pt x="8025" y="482"/>
                  </a:lnTo>
                  <a:lnTo>
                    <a:pt x="6577" y="0"/>
                  </a:lnTo>
                  <a:close/>
                </a:path>
                <a:path w="10159" h="13335">
                  <a:moveTo>
                    <a:pt x="9638" y="6121"/>
                  </a:moveTo>
                  <a:lnTo>
                    <a:pt x="8760" y="6121"/>
                  </a:lnTo>
                  <a:lnTo>
                    <a:pt x="9014" y="6489"/>
                  </a:lnTo>
                  <a:lnTo>
                    <a:pt x="8962" y="8648"/>
                  </a:lnTo>
                  <a:lnTo>
                    <a:pt x="8848" y="10731"/>
                  </a:lnTo>
                  <a:lnTo>
                    <a:pt x="8114" y="11582"/>
                  </a:lnTo>
                  <a:lnTo>
                    <a:pt x="7156" y="12026"/>
                  </a:lnTo>
                  <a:lnTo>
                    <a:pt x="6849" y="12026"/>
                  </a:lnTo>
                  <a:lnTo>
                    <a:pt x="5497" y="12306"/>
                  </a:lnTo>
                  <a:lnTo>
                    <a:pt x="8214" y="12306"/>
                  </a:lnTo>
                  <a:lnTo>
                    <a:pt x="8736" y="12026"/>
                  </a:lnTo>
                  <a:lnTo>
                    <a:pt x="9600" y="10731"/>
                  </a:lnTo>
                  <a:lnTo>
                    <a:pt x="9638" y="6121"/>
                  </a:lnTo>
                  <a:close/>
                </a:path>
                <a:path w="10159" h="13335">
                  <a:moveTo>
                    <a:pt x="6120" y="2400"/>
                  </a:moveTo>
                  <a:lnTo>
                    <a:pt x="3700" y="2400"/>
                  </a:lnTo>
                  <a:lnTo>
                    <a:pt x="2856" y="3416"/>
                  </a:lnTo>
                  <a:lnTo>
                    <a:pt x="2843" y="9258"/>
                  </a:lnTo>
                  <a:lnTo>
                    <a:pt x="3415" y="9969"/>
                  </a:lnTo>
                  <a:lnTo>
                    <a:pt x="5180" y="10439"/>
                  </a:lnTo>
                  <a:lnTo>
                    <a:pt x="5937" y="10439"/>
                  </a:lnTo>
                  <a:lnTo>
                    <a:pt x="6735" y="9969"/>
                  </a:lnTo>
                  <a:lnTo>
                    <a:pt x="6907" y="9969"/>
                  </a:lnTo>
                  <a:lnTo>
                    <a:pt x="6909" y="9652"/>
                  </a:lnTo>
                  <a:lnTo>
                    <a:pt x="3999" y="9652"/>
                  </a:lnTo>
                  <a:lnTo>
                    <a:pt x="3440" y="9055"/>
                  </a:lnTo>
                  <a:lnTo>
                    <a:pt x="3542" y="3797"/>
                  </a:lnTo>
                  <a:lnTo>
                    <a:pt x="3787" y="3416"/>
                  </a:lnTo>
                  <a:lnTo>
                    <a:pt x="4529" y="3098"/>
                  </a:lnTo>
                  <a:lnTo>
                    <a:pt x="7369" y="3098"/>
                  </a:lnTo>
                  <a:lnTo>
                    <a:pt x="6120" y="2400"/>
                  </a:lnTo>
                  <a:close/>
                </a:path>
                <a:path w="10159" h="13335">
                  <a:moveTo>
                    <a:pt x="9092" y="5524"/>
                  </a:moveTo>
                  <a:lnTo>
                    <a:pt x="4904" y="5524"/>
                  </a:lnTo>
                  <a:lnTo>
                    <a:pt x="4393" y="5956"/>
                  </a:lnTo>
                  <a:lnTo>
                    <a:pt x="4278" y="6743"/>
                  </a:lnTo>
                  <a:lnTo>
                    <a:pt x="4174" y="7531"/>
                  </a:lnTo>
                  <a:lnTo>
                    <a:pt x="4126" y="7899"/>
                  </a:lnTo>
                  <a:lnTo>
                    <a:pt x="5049" y="8648"/>
                  </a:lnTo>
                  <a:lnTo>
                    <a:pt x="6279" y="8648"/>
                  </a:lnTo>
                  <a:lnTo>
                    <a:pt x="6228" y="9652"/>
                  </a:lnTo>
                  <a:lnTo>
                    <a:pt x="6909" y="9652"/>
                  </a:lnTo>
                  <a:lnTo>
                    <a:pt x="6920" y="7899"/>
                  </a:lnTo>
                  <a:lnTo>
                    <a:pt x="5256" y="7899"/>
                  </a:lnTo>
                  <a:lnTo>
                    <a:pt x="4913" y="7531"/>
                  </a:lnTo>
                  <a:lnTo>
                    <a:pt x="4901" y="6489"/>
                  </a:lnTo>
                  <a:lnTo>
                    <a:pt x="5208" y="6121"/>
                  </a:lnTo>
                  <a:lnTo>
                    <a:pt x="9638" y="6121"/>
                  </a:lnTo>
                  <a:lnTo>
                    <a:pt x="9092" y="5524"/>
                  </a:lnTo>
                  <a:close/>
                </a:path>
                <a:path w="10159" h="13335">
                  <a:moveTo>
                    <a:pt x="7940" y="482"/>
                  </a:moveTo>
                  <a:lnTo>
                    <a:pt x="6336" y="482"/>
                  </a:lnTo>
                  <a:lnTo>
                    <a:pt x="7809" y="1168"/>
                  </a:lnTo>
                  <a:lnTo>
                    <a:pt x="8076" y="1358"/>
                  </a:lnTo>
                  <a:lnTo>
                    <a:pt x="8558" y="1943"/>
                  </a:lnTo>
                  <a:lnTo>
                    <a:pt x="8538" y="2400"/>
                  </a:lnTo>
                  <a:lnTo>
                    <a:pt x="8139" y="3098"/>
                  </a:lnTo>
                  <a:lnTo>
                    <a:pt x="6063" y="3098"/>
                  </a:lnTo>
                  <a:lnTo>
                    <a:pt x="7045" y="3632"/>
                  </a:lnTo>
                  <a:lnTo>
                    <a:pt x="7936" y="3632"/>
                  </a:lnTo>
                  <a:lnTo>
                    <a:pt x="9028" y="3416"/>
                  </a:lnTo>
                  <a:lnTo>
                    <a:pt x="9439" y="2400"/>
                  </a:lnTo>
                  <a:lnTo>
                    <a:pt x="9641" y="2400"/>
                  </a:lnTo>
                  <a:lnTo>
                    <a:pt x="8418" y="736"/>
                  </a:lnTo>
                  <a:lnTo>
                    <a:pt x="7940" y="482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6" name="object 127">
              <a:extLst>
                <a:ext uri="{FF2B5EF4-FFF2-40B4-BE49-F238E27FC236}">
                  <a16:creationId xmlns:a16="http://schemas.microsoft.com/office/drawing/2014/main" id="{48255906-A013-7D8A-BF57-07E4D8D12F10}"/>
                </a:ext>
              </a:extLst>
            </p:cNvPr>
            <p:cNvSpPr/>
            <p:nvPr/>
          </p:nvSpPr>
          <p:spPr>
            <a:xfrm>
              <a:off x="11051422" y="4515831"/>
              <a:ext cx="8890" cy="12065"/>
            </a:xfrm>
            <a:custGeom>
              <a:avLst/>
              <a:gdLst/>
              <a:ahLst/>
              <a:cxnLst/>
              <a:rect l="l" t="t" r="r" b="b"/>
              <a:pathLst>
                <a:path w="8890" h="12064">
                  <a:moveTo>
                    <a:pt x="4432" y="0"/>
                  </a:moveTo>
                  <a:lnTo>
                    <a:pt x="1422" y="774"/>
                  </a:lnTo>
                  <a:lnTo>
                    <a:pt x="342" y="1993"/>
                  </a:lnTo>
                  <a:lnTo>
                    <a:pt x="12" y="4508"/>
                  </a:lnTo>
                  <a:lnTo>
                    <a:pt x="88" y="5245"/>
                  </a:lnTo>
                  <a:lnTo>
                    <a:pt x="63" y="6007"/>
                  </a:lnTo>
                  <a:lnTo>
                    <a:pt x="101" y="6743"/>
                  </a:lnTo>
                  <a:lnTo>
                    <a:pt x="0" y="7518"/>
                  </a:lnTo>
                  <a:lnTo>
                    <a:pt x="368" y="9855"/>
                  </a:lnTo>
                  <a:lnTo>
                    <a:pt x="1206" y="10960"/>
                  </a:lnTo>
                  <a:lnTo>
                    <a:pt x="3759" y="11899"/>
                  </a:lnTo>
                  <a:lnTo>
                    <a:pt x="4813" y="11938"/>
                  </a:lnTo>
                  <a:lnTo>
                    <a:pt x="6718" y="11544"/>
                  </a:lnTo>
                  <a:lnTo>
                    <a:pt x="7429" y="11214"/>
                  </a:lnTo>
                  <a:lnTo>
                    <a:pt x="8229" y="10287"/>
                  </a:lnTo>
                  <a:lnTo>
                    <a:pt x="8369" y="9982"/>
                  </a:lnTo>
                  <a:lnTo>
                    <a:pt x="8318" y="9207"/>
                  </a:lnTo>
                  <a:lnTo>
                    <a:pt x="8343" y="7213"/>
                  </a:lnTo>
                  <a:lnTo>
                    <a:pt x="8331" y="6045"/>
                  </a:lnTo>
                  <a:lnTo>
                    <a:pt x="8064" y="5740"/>
                  </a:lnTo>
                  <a:lnTo>
                    <a:pt x="6705" y="5702"/>
                  </a:lnTo>
                  <a:lnTo>
                    <a:pt x="5880" y="5702"/>
                  </a:lnTo>
                  <a:lnTo>
                    <a:pt x="4533" y="5740"/>
                  </a:lnTo>
                  <a:lnTo>
                    <a:pt x="4216" y="6121"/>
                  </a:lnTo>
                  <a:lnTo>
                    <a:pt x="4229" y="7162"/>
                  </a:lnTo>
                  <a:lnTo>
                    <a:pt x="4571" y="7531"/>
                  </a:lnTo>
                  <a:lnTo>
                    <a:pt x="5410" y="7556"/>
                  </a:lnTo>
                  <a:lnTo>
                    <a:pt x="6235" y="7531"/>
                  </a:lnTo>
                  <a:lnTo>
                    <a:pt x="6261" y="8686"/>
                  </a:lnTo>
                  <a:lnTo>
                    <a:pt x="6286" y="9359"/>
                  </a:lnTo>
                  <a:lnTo>
                    <a:pt x="6222" y="9499"/>
                  </a:lnTo>
                  <a:lnTo>
                    <a:pt x="5295" y="10045"/>
                  </a:lnTo>
                  <a:lnTo>
                    <a:pt x="4495" y="10071"/>
                  </a:lnTo>
                  <a:lnTo>
                    <a:pt x="2730" y="9601"/>
                  </a:lnTo>
                  <a:lnTo>
                    <a:pt x="2158" y="8890"/>
                  </a:lnTo>
                  <a:lnTo>
                    <a:pt x="2120" y="6629"/>
                  </a:lnTo>
                  <a:lnTo>
                    <a:pt x="2120" y="5359"/>
                  </a:lnTo>
                  <a:lnTo>
                    <a:pt x="2171" y="3022"/>
                  </a:lnTo>
                  <a:lnTo>
                    <a:pt x="2755" y="2336"/>
                  </a:lnTo>
                  <a:lnTo>
                    <a:pt x="4648" y="1905"/>
                  </a:lnTo>
                  <a:lnTo>
                    <a:pt x="5435" y="2032"/>
                  </a:lnTo>
                  <a:lnTo>
                    <a:pt x="6184" y="2451"/>
                  </a:lnTo>
                  <a:lnTo>
                    <a:pt x="6553" y="2628"/>
                  </a:lnTo>
                  <a:lnTo>
                    <a:pt x="7137" y="2730"/>
                  </a:lnTo>
                  <a:lnTo>
                    <a:pt x="7556" y="2552"/>
                  </a:lnTo>
                  <a:lnTo>
                    <a:pt x="7912" y="1930"/>
                  </a:lnTo>
                  <a:lnTo>
                    <a:pt x="7873" y="1574"/>
                  </a:lnTo>
                  <a:lnTo>
                    <a:pt x="7391" y="990"/>
                  </a:lnTo>
                  <a:lnTo>
                    <a:pt x="7124" y="800"/>
                  </a:lnTo>
                  <a:lnTo>
                    <a:pt x="5651" y="114"/>
                  </a:lnTo>
                  <a:lnTo>
                    <a:pt x="44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7" name="object 128">
              <a:extLst>
                <a:ext uri="{FF2B5EF4-FFF2-40B4-BE49-F238E27FC236}">
                  <a16:creationId xmlns:a16="http://schemas.microsoft.com/office/drawing/2014/main" id="{58994EF8-58E4-3ED3-672C-EF637CE441AF}"/>
                </a:ext>
              </a:extLst>
            </p:cNvPr>
            <p:cNvSpPr/>
            <p:nvPr/>
          </p:nvSpPr>
          <p:spPr>
            <a:xfrm>
              <a:off x="9349841" y="2508059"/>
              <a:ext cx="1212215" cy="846455"/>
            </a:xfrm>
            <a:custGeom>
              <a:avLst/>
              <a:gdLst/>
              <a:ahLst/>
              <a:cxnLst/>
              <a:rect l="l" t="t" r="r" b="b"/>
              <a:pathLst>
                <a:path w="1212215" h="846454">
                  <a:moveTo>
                    <a:pt x="560654" y="228003"/>
                  </a:moveTo>
                  <a:lnTo>
                    <a:pt x="556285" y="179235"/>
                  </a:lnTo>
                  <a:lnTo>
                    <a:pt x="543217" y="134797"/>
                  </a:lnTo>
                  <a:lnTo>
                    <a:pt x="522236" y="95554"/>
                  </a:lnTo>
                  <a:lnTo>
                    <a:pt x="494258" y="62357"/>
                  </a:lnTo>
                  <a:lnTo>
                    <a:pt x="459524" y="35687"/>
                  </a:lnTo>
                  <a:lnTo>
                    <a:pt x="418465" y="16078"/>
                  </a:lnTo>
                  <a:lnTo>
                    <a:pt x="371856" y="4025"/>
                  </a:lnTo>
                  <a:lnTo>
                    <a:pt x="320535" y="0"/>
                  </a:lnTo>
                  <a:lnTo>
                    <a:pt x="269722" y="3314"/>
                  </a:lnTo>
                  <a:lnTo>
                    <a:pt x="223215" y="13246"/>
                  </a:lnTo>
                  <a:lnTo>
                    <a:pt x="181025" y="29806"/>
                  </a:lnTo>
                  <a:lnTo>
                    <a:pt x="143141" y="52984"/>
                  </a:lnTo>
                  <a:lnTo>
                    <a:pt x="109588" y="82791"/>
                  </a:lnTo>
                  <a:lnTo>
                    <a:pt x="80352" y="119214"/>
                  </a:lnTo>
                  <a:lnTo>
                    <a:pt x="55448" y="162255"/>
                  </a:lnTo>
                  <a:lnTo>
                    <a:pt x="34848" y="211924"/>
                  </a:lnTo>
                  <a:lnTo>
                    <a:pt x="120675" y="242773"/>
                  </a:lnTo>
                  <a:lnTo>
                    <a:pt x="137299" y="206768"/>
                  </a:lnTo>
                  <a:lnTo>
                    <a:pt x="156248" y="175209"/>
                  </a:lnTo>
                  <a:lnTo>
                    <a:pt x="201155" y="125399"/>
                  </a:lnTo>
                  <a:lnTo>
                    <a:pt x="254139" y="94716"/>
                  </a:lnTo>
                  <a:lnTo>
                    <a:pt x="313855" y="84480"/>
                  </a:lnTo>
                  <a:lnTo>
                    <a:pt x="343903" y="87045"/>
                  </a:lnTo>
                  <a:lnTo>
                    <a:pt x="395185" y="107480"/>
                  </a:lnTo>
                  <a:lnTo>
                    <a:pt x="433743" y="147294"/>
                  </a:lnTo>
                  <a:lnTo>
                    <a:pt x="453529" y="200520"/>
                  </a:lnTo>
                  <a:lnTo>
                    <a:pt x="456006" y="231775"/>
                  </a:lnTo>
                  <a:lnTo>
                    <a:pt x="453453" y="259854"/>
                  </a:lnTo>
                  <a:lnTo>
                    <a:pt x="432993" y="319773"/>
                  </a:lnTo>
                  <a:lnTo>
                    <a:pt x="393153" y="384390"/>
                  </a:lnTo>
                  <a:lnTo>
                    <a:pt x="368173" y="417741"/>
                  </a:lnTo>
                  <a:lnTo>
                    <a:pt x="340169" y="451662"/>
                  </a:lnTo>
                  <a:lnTo>
                    <a:pt x="309156" y="486156"/>
                  </a:lnTo>
                  <a:lnTo>
                    <a:pt x="275653" y="521144"/>
                  </a:lnTo>
                  <a:lnTo>
                    <a:pt x="240245" y="556450"/>
                  </a:lnTo>
                  <a:lnTo>
                    <a:pt x="202907" y="592099"/>
                  </a:lnTo>
                  <a:lnTo>
                    <a:pt x="163626" y="628091"/>
                  </a:lnTo>
                  <a:lnTo>
                    <a:pt x="123393" y="663994"/>
                  </a:lnTo>
                  <a:lnTo>
                    <a:pt x="83146" y="699401"/>
                  </a:lnTo>
                  <a:lnTo>
                    <a:pt x="42900" y="734301"/>
                  </a:lnTo>
                  <a:lnTo>
                    <a:pt x="2654" y="768692"/>
                  </a:lnTo>
                  <a:lnTo>
                    <a:pt x="0" y="846340"/>
                  </a:lnTo>
                  <a:lnTo>
                    <a:pt x="525780" y="846340"/>
                  </a:lnTo>
                  <a:lnTo>
                    <a:pt x="529805" y="757809"/>
                  </a:lnTo>
                  <a:lnTo>
                    <a:pt x="148856" y="757809"/>
                  </a:lnTo>
                  <a:lnTo>
                    <a:pt x="187540" y="726135"/>
                  </a:lnTo>
                  <a:lnTo>
                    <a:pt x="225818" y="694105"/>
                  </a:lnTo>
                  <a:lnTo>
                    <a:pt x="263677" y="661746"/>
                  </a:lnTo>
                  <a:lnTo>
                    <a:pt x="301117" y="629031"/>
                  </a:lnTo>
                  <a:lnTo>
                    <a:pt x="337273" y="596112"/>
                  </a:lnTo>
                  <a:lnTo>
                    <a:pt x="371348" y="563003"/>
                  </a:lnTo>
                  <a:lnTo>
                    <a:pt x="403339" y="529729"/>
                  </a:lnTo>
                  <a:lnTo>
                    <a:pt x="433235" y="496265"/>
                  </a:lnTo>
                  <a:lnTo>
                    <a:pt x="460641" y="462699"/>
                  </a:lnTo>
                  <a:lnTo>
                    <a:pt x="485203" y="429044"/>
                  </a:lnTo>
                  <a:lnTo>
                    <a:pt x="506907" y="395300"/>
                  </a:lnTo>
                  <a:lnTo>
                    <a:pt x="525780" y="361467"/>
                  </a:lnTo>
                  <a:lnTo>
                    <a:pt x="551929" y="294246"/>
                  </a:lnTo>
                  <a:lnTo>
                    <a:pt x="558469" y="260997"/>
                  </a:lnTo>
                  <a:lnTo>
                    <a:pt x="560654" y="228003"/>
                  </a:lnTo>
                  <a:close/>
                </a:path>
                <a:path w="1212215" h="846454">
                  <a:moveTo>
                    <a:pt x="1211694" y="462737"/>
                  </a:moveTo>
                  <a:lnTo>
                    <a:pt x="942086" y="462737"/>
                  </a:lnTo>
                  <a:lnTo>
                    <a:pt x="942086" y="461467"/>
                  </a:lnTo>
                  <a:lnTo>
                    <a:pt x="942086" y="199847"/>
                  </a:lnTo>
                  <a:lnTo>
                    <a:pt x="840143" y="199847"/>
                  </a:lnTo>
                  <a:lnTo>
                    <a:pt x="840143" y="461467"/>
                  </a:lnTo>
                  <a:lnTo>
                    <a:pt x="573214" y="461467"/>
                  </a:lnTo>
                  <a:lnTo>
                    <a:pt x="573214" y="462737"/>
                  </a:lnTo>
                  <a:lnTo>
                    <a:pt x="573214" y="564337"/>
                  </a:lnTo>
                  <a:lnTo>
                    <a:pt x="838796" y="564337"/>
                  </a:lnTo>
                  <a:lnTo>
                    <a:pt x="838796" y="846277"/>
                  </a:lnTo>
                  <a:lnTo>
                    <a:pt x="940727" y="846277"/>
                  </a:lnTo>
                  <a:lnTo>
                    <a:pt x="940727" y="564337"/>
                  </a:lnTo>
                  <a:lnTo>
                    <a:pt x="1211694" y="564337"/>
                  </a:lnTo>
                  <a:lnTo>
                    <a:pt x="1211694" y="46273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8" name="object 129">
              <a:extLst>
                <a:ext uri="{FF2B5EF4-FFF2-40B4-BE49-F238E27FC236}">
                  <a16:creationId xmlns:a16="http://schemas.microsoft.com/office/drawing/2014/main" id="{5A526131-E35A-4AED-3832-BE9561C539F3}"/>
                </a:ext>
              </a:extLst>
            </p:cNvPr>
            <p:cNvSpPr/>
            <p:nvPr/>
          </p:nvSpPr>
          <p:spPr>
            <a:xfrm>
              <a:off x="9677907" y="1770220"/>
              <a:ext cx="956944" cy="598170"/>
            </a:xfrm>
            <a:custGeom>
              <a:avLst/>
              <a:gdLst/>
              <a:ahLst/>
              <a:cxnLst/>
              <a:rect l="l" t="t" r="r" b="b"/>
              <a:pathLst>
                <a:path w="956945" h="598169">
                  <a:moveTo>
                    <a:pt x="849020" y="0"/>
                  </a:moveTo>
                  <a:lnTo>
                    <a:pt x="107683" y="0"/>
                  </a:lnTo>
                  <a:lnTo>
                    <a:pt x="65767" y="8461"/>
                  </a:lnTo>
                  <a:lnTo>
                    <a:pt x="31538" y="31538"/>
                  </a:lnTo>
                  <a:lnTo>
                    <a:pt x="8461" y="65767"/>
                  </a:lnTo>
                  <a:lnTo>
                    <a:pt x="0" y="107683"/>
                  </a:lnTo>
                  <a:lnTo>
                    <a:pt x="0" y="490093"/>
                  </a:lnTo>
                  <a:lnTo>
                    <a:pt x="8461" y="532009"/>
                  </a:lnTo>
                  <a:lnTo>
                    <a:pt x="31538" y="566237"/>
                  </a:lnTo>
                  <a:lnTo>
                    <a:pt x="65767" y="589314"/>
                  </a:lnTo>
                  <a:lnTo>
                    <a:pt x="107683" y="597776"/>
                  </a:lnTo>
                  <a:lnTo>
                    <a:pt x="849020" y="597776"/>
                  </a:lnTo>
                  <a:lnTo>
                    <a:pt x="890941" y="589314"/>
                  </a:lnTo>
                  <a:lnTo>
                    <a:pt x="925169" y="566237"/>
                  </a:lnTo>
                  <a:lnTo>
                    <a:pt x="948243" y="532009"/>
                  </a:lnTo>
                  <a:lnTo>
                    <a:pt x="956703" y="490093"/>
                  </a:lnTo>
                  <a:lnTo>
                    <a:pt x="956703" y="107683"/>
                  </a:lnTo>
                  <a:lnTo>
                    <a:pt x="948243" y="65767"/>
                  </a:lnTo>
                  <a:lnTo>
                    <a:pt x="925169" y="31538"/>
                  </a:lnTo>
                  <a:lnTo>
                    <a:pt x="890941" y="8461"/>
                  </a:lnTo>
                  <a:lnTo>
                    <a:pt x="849020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39" name="object 130">
            <a:extLst>
              <a:ext uri="{FF2B5EF4-FFF2-40B4-BE49-F238E27FC236}">
                <a16:creationId xmlns:a16="http://schemas.microsoft.com/office/drawing/2014/main" id="{BEBA4B76-F22D-6EEE-4F37-3285A7521DE0}"/>
              </a:ext>
            </a:extLst>
          </p:cNvPr>
          <p:cNvSpPr txBox="1"/>
          <p:nvPr/>
        </p:nvSpPr>
        <p:spPr>
          <a:xfrm>
            <a:off x="9677400" y="1908350"/>
            <a:ext cx="914399" cy="43665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7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-es</a:t>
            </a:r>
            <a:endParaRPr sz="2750">
              <a:latin typeface="Grammarsaurus" pitchFamily="2" charset="0"/>
              <a:cs typeface="Arial"/>
            </a:endParaRPr>
          </a:p>
        </p:txBody>
      </p:sp>
      <p:grpSp>
        <p:nvGrpSpPr>
          <p:cNvPr id="240" name="object 131">
            <a:extLst>
              <a:ext uri="{FF2B5EF4-FFF2-40B4-BE49-F238E27FC236}">
                <a16:creationId xmlns:a16="http://schemas.microsoft.com/office/drawing/2014/main" id="{1B25FF63-23FA-B536-9B9A-17060BBC7BA9}"/>
              </a:ext>
            </a:extLst>
          </p:cNvPr>
          <p:cNvGrpSpPr/>
          <p:nvPr/>
        </p:nvGrpSpPr>
        <p:grpSpPr>
          <a:xfrm>
            <a:off x="9180982" y="3377811"/>
            <a:ext cx="1866264" cy="1143635"/>
            <a:chOff x="9180982" y="3377811"/>
            <a:chExt cx="1866264" cy="1143635"/>
          </a:xfrm>
        </p:grpSpPr>
        <p:sp>
          <p:nvSpPr>
            <p:cNvPr id="241" name="object 132">
              <a:extLst>
                <a:ext uri="{FF2B5EF4-FFF2-40B4-BE49-F238E27FC236}">
                  <a16:creationId xmlns:a16="http://schemas.microsoft.com/office/drawing/2014/main" id="{CD38F04D-579D-166B-CD51-D98F0FF1BDD8}"/>
                </a:ext>
              </a:extLst>
            </p:cNvPr>
            <p:cNvSpPr/>
            <p:nvPr/>
          </p:nvSpPr>
          <p:spPr>
            <a:xfrm>
              <a:off x="10322280" y="3377818"/>
              <a:ext cx="725170" cy="473709"/>
            </a:xfrm>
            <a:custGeom>
              <a:avLst/>
              <a:gdLst/>
              <a:ahLst/>
              <a:cxnLst/>
              <a:rect l="l" t="t" r="r" b="b"/>
              <a:pathLst>
                <a:path w="725170" h="473710">
                  <a:moveTo>
                    <a:pt x="130924" y="445147"/>
                  </a:moveTo>
                  <a:lnTo>
                    <a:pt x="96850" y="427291"/>
                  </a:lnTo>
                  <a:lnTo>
                    <a:pt x="70269" y="397586"/>
                  </a:lnTo>
                  <a:lnTo>
                    <a:pt x="51231" y="356120"/>
                  </a:lnTo>
                  <a:lnTo>
                    <a:pt x="39789" y="302958"/>
                  </a:lnTo>
                  <a:lnTo>
                    <a:pt x="35966" y="238175"/>
                  </a:lnTo>
                  <a:lnTo>
                    <a:pt x="38290" y="177114"/>
                  </a:lnTo>
                  <a:lnTo>
                    <a:pt x="46710" y="124053"/>
                  </a:lnTo>
                  <a:lnTo>
                    <a:pt x="63309" y="79959"/>
                  </a:lnTo>
                  <a:lnTo>
                    <a:pt x="90258" y="45758"/>
                  </a:lnTo>
                  <a:lnTo>
                    <a:pt x="129654" y="22415"/>
                  </a:lnTo>
                  <a:lnTo>
                    <a:pt x="129654" y="0"/>
                  </a:lnTo>
                  <a:lnTo>
                    <a:pt x="77990" y="21018"/>
                  </a:lnTo>
                  <a:lnTo>
                    <a:pt x="39890" y="59042"/>
                  </a:lnTo>
                  <a:lnTo>
                    <a:pt x="10020" y="132067"/>
                  </a:lnTo>
                  <a:lnTo>
                    <a:pt x="2514" y="179133"/>
                  </a:lnTo>
                  <a:lnTo>
                    <a:pt x="0" y="233032"/>
                  </a:lnTo>
                  <a:lnTo>
                    <a:pt x="2400" y="286981"/>
                  </a:lnTo>
                  <a:lnTo>
                    <a:pt x="9664" y="333387"/>
                  </a:lnTo>
                  <a:lnTo>
                    <a:pt x="21856" y="372567"/>
                  </a:lnTo>
                  <a:lnTo>
                    <a:pt x="47752" y="415264"/>
                  </a:lnTo>
                  <a:lnTo>
                    <a:pt x="56451" y="425716"/>
                  </a:lnTo>
                  <a:lnTo>
                    <a:pt x="77482" y="442696"/>
                  </a:lnTo>
                  <a:lnTo>
                    <a:pt x="102260" y="455828"/>
                  </a:lnTo>
                  <a:lnTo>
                    <a:pt x="130924" y="465175"/>
                  </a:lnTo>
                  <a:lnTo>
                    <a:pt x="130924" y="445160"/>
                  </a:lnTo>
                  <a:close/>
                </a:path>
                <a:path w="725170" h="473710">
                  <a:moveTo>
                    <a:pt x="546785" y="227926"/>
                  </a:moveTo>
                  <a:lnTo>
                    <a:pt x="540067" y="178028"/>
                  </a:lnTo>
                  <a:lnTo>
                    <a:pt x="521093" y="133159"/>
                  </a:lnTo>
                  <a:lnTo>
                    <a:pt x="517880" y="129006"/>
                  </a:lnTo>
                  <a:lnTo>
                    <a:pt x="517880" y="227926"/>
                  </a:lnTo>
                  <a:lnTo>
                    <a:pt x="517182" y="242785"/>
                  </a:lnTo>
                  <a:lnTo>
                    <a:pt x="506704" y="286689"/>
                  </a:lnTo>
                  <a:lnTo>
                    <a:pt x="504901" y="283679"/>
                  </a:lnTo>
                  <a:lnTo>
                    <a:pt x="503377" y="281292"/>
                  </a:lnTo>
                  <a:lnTo>
                    <a:pt x="474941" y="254342"/>
                  </a:lnTo>
                  <a:lnTo>
                    <a:pt x="449605" y="244398"/>
                  </a:lnTo>
                  <a:lnTo>
                    <a:pt x="449745" y="244398"/>
                  </a:lnTo>
                  <a:lnTo>
                    <a:pt x="446709" y="243789"/>
                  </a:lnTo>
                  <a:lnTo>
                    <a:pt x="445604" y="243598"/>
                  </a:lnTo>
                  <a:lnTo>
                    <a:pt x="445604" y="327228"/>
                  </a:lnTo>
                  <a:lnTo>
                    <a:pt x="445604" y="332867"/>
                  </a:lnTo>
                  <a:lnTo>
                    <a:pt x="444017" y="336626"/>
                  </a:lnTo>
                  <a:lnTo>
                    <a:pt x="441413" y="339369"/>
                  </a:lnTo>
                  <a:lnTo>
                    <a:pt x="440690" y="339940"/>
                  </a:lnTo>
                  <a:lnTo>
                    <a:pt x="439953" y="340664"/>
                  </a:lnTo>
                  <a:lnTo>
                    <a:pt x="438378" y="341680"/>
                  </a:lnTo>
                  <a:lnTo>
                    <a:pt x="437515" y="342112"/>
                  </a:lnTo>
                  <a:lnTo>
                    <a:pt x="436638" y="342404"/>
                  </a:lnTo>
                  <a:lnTo>
                    <a:pt x="435762" y="342836"/>
                  </a:lnTo>
                  <a:lnTo>
                    <a:pt x="434911" y="343128"/>
                  </a:lnTo>
                  <a:lnTo>
                    <a:pt x="431749" y="343623"/>
                  </a:lnTo>
                  <a:lnTo>
                    <a:pt x="430707" y="343623"/>
                  </a:lnTo>
                  <a:lnTo>
                    <a:pt x="427393" y="343128"/>
                  </a:lnTo>
                  <a:lnTo>
                    <a:pt x="426529" y="342836"/>
                  </a:lnTo>
                  <a:lnTo>
                    <a:pt x="425653" y="342404"/>
                  </a:lnTo>
                  <a:lnTo>
                    <a:pt x="424776" y="342112"/>
                  </a:lnTo>
                  <a:lnTo>
                    <a:pt x="423926" y="341680"/>
                  </a:lnTo>
                  <a:lnTo>
                    <a:pt x="422325" y="340664"/>
                  </a:lnTo>
                  <a:lnTo>
                    <a:pt x="421601" y="339940"/>
                  </a:lnTo>
                  <a:lnTo>
                    <a:pt x="420890" y="339369"/>
                  </a:lnTo>
                  <a:lnTo>
                    <a:pt x="418274" y="336626"/>
                  </a:lnTo>
                  <a:lnTo>
                    <a:pt x="416699" y="332867"/>
                  </a:lnTo>
                  <a:lnTo>
                    <a:pt x="416699" y="327228"/>
                  </a:lnTo>
                  <a:lnTo>
                    <a:pt x="417131" y="325348"/>
                  </a:lnTo>
                  <a:lnTo>
                    <a:pt x="417855" y="323608"/>
                  </a:lnTo>
                  <a:lnTo>
                    <a:pt x="418579" y="321729"/>
                  </a:lnTo>
                  <a:lnTo>
                    <a:pt x="419595" y="320294"/>
                  </a:lnTo>
                  <a:lnTo>
                    <a:pt x="420890" y="318846"/>
                  </a:lnTo>
                  <a:lnTo>
                    <a:pt x="421614" y="318262"/>
                  </a:lnTo>
                  <a:lnTo>
                    <a:pt x="422338" y="317538"/>
                  </a:lnTo>
                  <a:lnTo>
                    <a:pt x="423049" y="317106"/>
                  </a:lnTo>
                  <a:lnTo>
                    <a:pt x="423926" y="316534"/>
                  </a:lnTo>
                  <a:lnTo>
                    <a:pt x="424776" y="316103"/>
                  </a:lnTo>
                  <a:lnTo>
                    <a:pt x="425653" y="315810"/>
                  </a:lnTo>
                  <a:lnTo>
                    <a:pt x="426529" y="315379"/>
                  </a:lnTo>
                  <a:lnTo>
                    <a:pt x="427393" y="315087"/>
                  </a:lnTo>
                  <a:lnTo>
                    <a:pt x="428256" y="314947"/>
                  </a:lnTo>
                  <a:lnTo>
                    <a:pt x="430288" y="314515"/>
                  </a:lnTo>
                  <a:lnTo>
                    <a:pt x="432168" y="314515"/>
                  </a:lnTo>
                  <a:lnTo>
                    <a:pt x="434035" y="314947"/>
                  </a:lnTo>
                  <a:lnTo>
                    <a:pt x="434911" y="315087"/>
                  </a:lnTo>
                  <a:lnTo>
                    <a:pt x="435762" y="315379"/>
                  </a:lnTo>
                  <a:lnTo>
                    <a:pt x="436638" y="315810"/>
                  </a:lnTo>
                  <a:lnTo>
                    <a:pt x="437515" y="316103"/>
                  </a:lnTo>
                  <a:lnTo>
                    <a:pt x="438378" y="316534"/>
                  </a:lnTo>
                  <a:lnTo>
                    <a:pt x="439242" y="317106"/>
                  </a:lnTo>
                  <a:lnTo>
                    <a:pt x="439966" y="317538"/>
                  </a:lnTo>
                  <a:lnTo>
                    <a:pt x="440702" y="318262"/>
                  </a:lnTo>
                  <a:lnTo>
                    <a:pt x="444449" y="323608"/>
                  </a:lnTo>
                  <a:lnTo>
                    <a:pt x="445173" y="325348"/>
                  </a:lnTo>
                  <a:lnTo>
                    <a:pt x="445604" y="327228"/>
                  </a:lnTo>
                  <a:lnTo>
                    <a:pt x="445604" y="243598"/>
                  </a:lnTo>
                  <a:lnTo>
                    <a:pt x="445008" y="243484"/>
                  </a:lnTo>
                  <a:lnTo>
                    <a:pt x="443280" y="243243"/>
                  </a:lnTo>
                  <a:lnTo>
                    <a:pt x="440867" y="242938"/>
                  </a:lnTo>
                  <a:lnTo>
                    <a:pt x="439407" y="242785"/>
                  </a:lnTo>
                  <a:lnTo>
                    <a:pt x="429145" y="242785"/>
                  </a:lnTo>
                  <a:lnTo>
                    <a:pt x="369862" y="267804"/>
                  </a:lnTo>
                  <a:lnTo>
                    <a:pt x="344639" y="328053"/>
                  </a:lnTo>
                  <a:lnTo>
                    <a:pt x="344538" y="332867"/>
                  </a:lnTo>
                  <a:lnTo>
                    <a:pt x="344830" y="336626"/>
                  </a:lnTo>
                  <a:lnTo>
                    <a:pt x="344881" y="337375"/>
                  </a:lnTo>
                  <a:lnTo>
                    <a:pt x="345071" y="339229"/>
                  </a:lnTo>
                  <a:lnTo>
                    <a:pt x="345173" y="339940"/>
                  </a:lnTo>
                  <a:lnTo>
                    <a:pt x="345262" y="340664"/>
                  </a:lnTo>
                  <a:lnTo>
                    <a:pt x="356044" y="381304"/>
                  </a:lnTo>
                  <a:lnTo>
                    <a:pt x="357847" y="385965"/>
                  </a:lnTo>
                  <a:lnTo>
                    <a:pt x="358203" y="386918"/>
                  </a:lnTo>
                  <a:lnTo>
                    <a:pt x="308190" y="378637"/>
                  </a:lnTo>
                  <a:lnTo>
                    <a:pt x="264744" y="355981"/>
                  </a:lnTo>
                  <a:lnTo>
                    <a:pt x="230454" y="321564"/>
                  </a:lnTo>
                  <a:lnTo>
                    <a:pt x="207962" y="278003"/>
                  </a:lnTo>
                  <a:lnTo>
                    <a:pt x="199885" y="227926"/>
                  </a:lnTo>
                  <a:lnTo>
                    <a:pt x="207962" y="178028"/>
                  </a:lnTo>
                  <a:lnTo>
                    <a:pt x="230606" y="134086"/>
                  </a:lnTo>
                  <a:lnTo>
                    <a:pt x="265049" y="99644"/>
                  </a:lnTo>
                  <a:lnTo>
                    <a:pt x="308686" y="77050"/>
                  </a:lnTo>
                  <a:lnTo>
                    <a:pt x="358876" y="68935"/>
                  </a:lnTo>
                  <a:lnTo>
                    <a:pt x="409079" y="77050"/>
                  </a:lnTo>
                  <a:lnTo>
                    <a:pt x="452716" y="99644"/>
                  </a:lnTo>
                  <a:lnTo>
                    <a:pt x="487159" y="134086"/>
                  </a:lnTo>
                  <a:lnTo>
                    <a:pt x="509765" y="177723"/>
                  </a:lnTo>
                  <a:lnTo>
                    <a:pt x="517880" y="227926"/>
                  </a:lnTo>
                  <a:lnTo>
                    <a:pt x="517880" y="129006"/>
                  </a:lnTo>
                  <a:lnTo>
                    <a:pt x="491693" y="95123"/>
                  </a:lnTo>
                  <a:lnTo>
                    <a:pt x="457809" y="68935"/>
                  </a:lnTo>
                  <a:lnTo>
                    <a:pt x="453656" y="65722"/>
                  </a:lnTo>
                  <a:lnTo>
                    <a:pt x="408774" y="46748"/>
                  </a:lnTo>
                  <a:lnTo>
                    <a:pt x="358876" y="40030"/>
                  </a:lnTo>
                  <a:lnTo>
                    <a:pt x="308991" y="46748"/>
                  </a:lnTo>
                  <a:lnTo>
                    <a:pt x="264121" y="65722"/>
                  </a:lnTo>
                  <a:lnTo>
                    <a:pt x="226085" y="95123"/>
                  </a:lnTo>
                  <a:lnTo>
                    <a:pt x="196672" y="133159"/>
                  </a:lnTo>
                  <a:lnTo>
                    <a:pt x="177711" y="178028"/>
                  </a:lnTo>
                  <a:lnTo>
                    <a:pt x="170980" y="227926"/>
                  </a:lnTo>
                  <a:lnTo>
                    <a:pt x="177711" y="277812"/>
                  </a:lnTo>
                  <a:lnTo>
                    <a:pt x="196672" y="322681"/>
                  </a:lnTo>
                  <a:lnTo>
                    <a:pt x="226085" y="360718"/>
                  </a:lnTo>
                  <a:lnTo>
                    <a:pt x="264121" y="390131"/>
                  </a:lnTo>
                  <a:lnTo>
                    <a:pt x="308991" y="409092"/>
                  </a:lnTo>
                  <a:lnTo>
                    <a:pt x="358876" y="415823"/>
                  </a:lnTo>
                  <a:lnTo>
                    <a:pt x="363004" y="415823"/>
                  </a:lnTo>
                  <a:lnTo>
                    <a:pt x="367118" y="415683"/>
                  </a:lnTo>
                  <a:lnTo>
                    <a:pt x="371221" y="415404"/>
                  </a:lnTo>
                  <a:lnTo>
                    <a:pt x="382600" y="435063"/>
                  </a:lnTo>
                  <a:lnTo>
                    <a:pt x="396760" y="453910"/>
                  </a:lnTo>
                  <a:lnTo>
                    <a:pt x="413131" y="468058"/>
                  </a:lnTo>
                  <a:lnTo>
                    <a:pt x="431152" y="473646"/>
                  </a:lnTo>
                  <a:lnTo>
                    <a:pt x="462153" y="457111"/>
                  </a:lnTo>
                  <a:lnTo>
                    <a:pt x="490029" y="417525"/>
                  </a:lnTo>
                  <a:lnTo>
                    <a:pt x="490740" y="415823"/>
                  </a:lnTo>
                  <a:lnTo>
                    <a:pt x="490804" y="415683"/>
                  </a:lnTo>
                  <a:lnTo>
                    <a:pt x="490918" y="415404"/>
                  </a:lnTo>
                  <a:lnTo>
                    <a:pt x="502945" y="386918"/>
                  </a:lnTo>
                  <a:lnTo>
                    <a:pt x="510146" y="369862"/>
                  </a:lnTo>
                  <a:lnTo>
                    <a:pt x="515124" y="343623"/>
                  </a:lnTo>
                  <a:lnTo>
                    <a:pt x="517880" y="329107"/>
                  </a:lnTo>
                  <a:lnTo>
                    <a:pt x="517855" y="328053"/>
                  </a:lnTo>
                  <a:lnTo>
                    <a:pt x="537044" y="286689"/>
                  </a:lnTo>
                  <a:lnTo>
                    <a:pt x="544931" y="254482"/>
                  </a:lnTo>
                  <a:lnTo>
                    <a:pt x="546785" y="227926"/>
                  </a:lnTo>
                  <a:close/>
                </a:path>
                <a:path w="725170" h="473710">
                  <a:moveTo>
                    <a:pt x="724573" y="233032"/>
                  </a:moveTo>
                  <a:lnTo>
                    <a:pt x="722058" y="179133"/>
                  </a:lnTo>
                  <a:lnTo>
                    <a:pt x="714540" y="132067"/>
                  </a:lnTo>
                  <a:lnTo>
                    <a:pt x="702068" y="91986"/>
                  </a:lnTo>
                  <a:lnTo>
                    <a:pt x="667270" y="37884"/>
                  </a:lnTo>
                  <a:lnTo>
                    <a:pt x="622503" y="8420"/>
                  </a:lnTo>
                  <a:lnTo>
                    <a:pt x="594918" y="0"/>
                  </a:lnTo>
                  <a:lnTo>
                    <a:pt x="594918" y="22415"/>
                  </a:lnTo>
                  <a:lnTo>
                    <a:pt x="634314" y="45758"/>
                  </a:lnTo>
                  <a:lnTo>
                    <a:pt x="661250" y="79959"/>
                  </a:lnTo>
                  <a:lnTo>
                    <a:pt x="677862" y="124053"/>
                  </a:lnTo>
                  <a:lnTo>
                    <a:pt x="686269" y="177114"/>
                  </a:lnTo>
                  <a:lnTo>
                    <a:pt x="688606" y="238175"/>
                  </a:lnTo>
                  <a:lnTo>
                    <a:pt x="684784" y="302958"/>
                  </a:lnTo>
                  <a:lnTo>
                    <a:pt x="673328" y="356120"/>
                  </a:lnTo>
                  <a:lnTo>
                    <a:pt x="654304" y="397586"/>
                  </a:lnTo>
                  <a:lnTo>
                    <a:pt x="627722" y="427291"/>
                  </a:lnTo>
                  <a:lnTo>
                    <a:pt x="593648" y="445160"/>
                  </a:lnTo>
                  <a:lnTo>
                    <a:pt x="593648" y="465175"/>
                  </a:lnTo>
                  <a:lnTo>
                    <a:pt x="647090" y="442683"/>
                  </a:lnTo>
                  <a:lnTo>
                    <a:pt x="685520" y="404812"/>
                  </a:lnTo>
                  <a:lnTo>
                    <a:pt x="714895" y="333387"/>
                  </a:lnTo>
                  <a:lnTo>
                    <a:pt x="722160" y="286969"/>
                  </a:lnTo>
                  <a:lnTo>
                    <a:pt x="724573" y="23303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42" name="object 133">
              <a:extLst>
                <a:ext uri="{FF2B5EF4-FFF2-40B4-BE49-F238E27FC236}">
                  <a16:creationId xmlns:a16="http://schemas.microsoft.com/office/drawing/2014/main" id="{06B3E237-95A6-8433-3EAA-AD3B3D376A58}"/>
                </a:ext>
              </a:extLst>
            </p:cNvPr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565541" y="3490104"/>
              <a:ext cx="130086" cy="130086"/>
            </a:xfrm>
            <a:prstGeom prst="rect">
              <a:avLst/>
            </a:prstGeom>
          </p:spPr>
        </p:pic>
        <p:sp>
          <p:nvSpPr>
            <p:cNvPr id="243" name="object 134">
              <a:extLst>
                <a:ext uri="{FF2B5EF4-FFF2-40B4-BE49-F238E27FC236}">
                  <a16:creationId xmlns:a16="http://schemas.microsoft.com/office/drawing/2014/main" id="{137BB97C-19A4-F82C-9B7B-CD4103CF82F0}"/>
                </a:ext>
              </a:extLst>
            </p:cNvPr>
            <p:cNvSpPr/>
            <p:nvPr/>
          </p:nvSpPr>
          <p:spPr>
            <a:xfrm>
              <a:off x="9180982" y="4255719"/>
              <a:ext cx="67945" cy="67945"/>
            </a:xfrm>
            <a:custGeom>
              <a:avLst/>
              <a:gdLst/>
              <a:ahLst/>
              <a:cxnLst/>
              <a:rect l="l" t="t" r="r" b="b"/>
              <a:pathLst>
                <a:path w="67945" h="67945">
                  <a:moveTo>
                    <a:pt x="67906" y="0"/>
                  </a:moveTo>
                  <a:lnTo>
                    <a:pt x="0" y="0"/>
                  </a:lnTo>
                  <a:lnTo>
                    <a:pt x="0" y="67906"/>
                  </a:lnTo>
                  <a:lnTo>
                    <a:pt x="67906" y="67906"/>
                  </a:lnTo>
                  <a:lnTo>
                    <a:pt x="6790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4" name="object 135">
              <a:extLst>
                <a:ext uri="{FF2B5EF4-FFF2-40B4-BE49-F238E27FC236}">
                  <a16:creationId xmlns:a16="http://schemas.microsoft.com/office/drawing/2014/main" id="{FA75A5CE-1C5F-F1A9-D42B-C3BEB307C833}"/>
                </a:ext>
              </a:extLst>
            </p:cNvPr>
            <p:cNvSpPr/>
            <p:nvPr/>
          </p:nvSpPr>
          <p:spPr>
            <a:xfrm>
              <a:off x="9180982" y="4354575"/>
              <a:ext cx="67945" cy="67945"/>
            </a:xfrm>
            <a:custGeom>
              <a:avLst/>
              <a:gdLst/>
              <a:ahLst/>
              <a:cxnLst/>
              <a:rect l="l" t="t" r="r" b="b"/>
              <a:pathLst>
                <a:path w="67945" h="67945">
                  <a:moveTo>
                    <a:pt x="67906" y="0"/>
                  </a:moveTo>
                  <a:lnTo>
                    <a:pt x="0" y="0"/>
                  </a:lnTo>
                  <a:lnTo>
                    <a:pt x="0" y="67906"/>
                  </a:lnTo>
                  <a:lnTo>
                    <a:pt x="67906" y="67906"/>
                  </a:lnTo>
                  <a:lnTo>
                    <a:pt x="67906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5" name="object 136">
              <a:extLst>
                <a:ext uri="{FF2B5EF4-FFF2-40B4-BE49-F238E27FC236}">
                  <a16:creationId xmlns:a16="http://schemas.microsoft.com/office/drawing/2014/main" id="{43C558C1-1557-E5A0-B13C-C89F0C594CCA}"/>
                </a:ext>
              </a:extLst>
            </p:cNvPr>
            <p:cNvSpPr/>
            <p:nvPr/>
          </p:nvSpPr>
          <p:spPr>
            <a:xfrm>
              <a:off x="9180982" y="4453432"/>
              <a:ext cx="67945" cy="67945"/>
            </a:xfrm>
            <a:custGeom>
              <a:avLst/>
              <a:gdLst/>
              <a:ahLst/>
              <a:cxnLst/>
              <a:rect l="l" t="t" r="r" b="b"/>
              <a:pathLst>
                <a:path w="67945" h="67945">
                  <a:moveTo>
                    <a:pt x="67906" y="0"/>
                  </a:moveTo>
                  <a:lnTo>
                    <a:pt x="0" y="0"/>
                  </a:lnTo>
                  <a:lnTo>
                    <a:pt x="0" y="67906"/>
                  </a:lnTo>
                  <a:lnTo>
                    <a:pt x="67906" y="67906"/>
                  </a:lnTo>
                  <a:lnTo>
                    <a:pt x="67906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46" name="object 137">
            <a:extLst>
              <a:ext uri="{FF2B5EF4-FFF2-40B4-BE49-F238E27FC236}">
                <a16:creationId xmlns:a16="http://schemas.microsoft.com/office/drawing/2014/main" id="{0CBEDDF7-5494-512B-2874-922B99C6EB82}"/>
              </a:ext>
            </a:extLst>
          </p:cNvPr>
          <p:cNvSpPr txBox="1"/>
          <p:nvPr/>
        </p:nvSpPr>
        <p:spPr>
          <a:xfrm>
            <a:off x="9847039" y="1680282"/>
            <a:ext cx="561012" cy="43665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7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-s</a:t>
            </a:r>
            <a:endParaRPr sz="2750" dirty="0">
              <a:latin typeface="Grammarsaurus" pitchFamily="2" charset="0"/>
              <a:cs typeface="Arial"/>
            </a:endParaRPr>
          </a:p>
        </p:txBody>
      </p:sp>
      <p:sp>
        <p:nvSpPr>
          <p:cNvPr id="247" name="object 138">
            <a:extLst>
              <a:ext uri="{FF2B5EF4-FFF2-40B4-BE49-F238E27FC236}">
                <a16:creationId xmlns:a16="http://schemas.microsoft.com/office/drawing/2014/main" id="{EDCDBF45-EB49-F166-B67D-CE79095C3F9E}"/>
              </a:ext>
            </a:extLst>
          </p:cNvPr>
          <p:cNvSpPr txBox="1"/>
          <p:nvPr/>
        </p:nvSpPr>
        <p:spPr>
          <a:xfrm>
            <a:off x="9250013" y="4097995"/>
            <a:ext cx="1612265" cy="2481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35"/>
              </a:spcBef>
            </a:pPr>
            <a:r>
              <a:rPr sz="750" baseline="-22222" dirty="0">
                <a:latin typeface="Grammarsaurus" pitchFamily="2" charset="0"/>
                <a:cs typeface="Arial MT"/>
              </a:rPr>
              <a:t>Latin  </a:t>
            </a:r>
            <a:r>
              <a:rPr sz="1500" b="1" dirty="0">
                <a:latin typeface="Grammarsaurus" pitchFamily="2" charset="0"/>
                <a:cs typeface="Arial"/>
              </a:rPr>
              <a:t>present simple</a:t>
            </a:r>
            <a:endParaRPr sz="1500" dirty="0">
              <a:latin typeface="Grammarsaurus" pitchFamily="2" charset="0"/>
              <a:cs typeface="Arial"/>
            </a:endParaRPr>
          </a:p>
        </p:txBody>
      </p:sp>
      <p:sp>
        <p:nvSpPr>
          <p:cNvPr id="248" name="object 139">
            <a:extLst>
              <a:ext uri="{FF2B5EF4-FFF2-40B4-BE49-F238E27FC236}">
                <a16:creationId xmlns:a16="http://schemas.microsoft.com/office/drawing/2014/main" id="{B841C891-7BF5-11A9-C984-E69591FF7383}"/>
              </a:ext>
            </a:extLst>
          </p:cNvPr>
          <p:cNvSpPr txBox="1"/>
          <p:nvPr/>
        </p:nvSpPr>
        <p:spPr>
          <a:xfrm>
            <a:off x="9264634" y="4324728"/>
            <a:ext cx="412766" cy="214802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75"/>
              </a:spcBef>
            </a:pPr>
            <a:r>
              <a:rPr sz="500" dirty="0">
                <a:latin typeface="Grammarsaurus" pitchFamily="2" charset="0"/>
                <a:cs typeface="Arial MT"/>
              </a:rPr>
              <a:t>Greek</a:t>
            </a:r>
          </a:p>
          <a:p>
            <a:pPr>
              <a:lnSpc>
                <a:spcPct val="100000"/>
              </a:lnSpc>
              <a:spcBef>
                <a:spcPts val="175"/>
              </a:spcBef>
            </a:pPr>
            <a:r>
              <a:rPr sz="5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49" name="object 149">
            <a:extLst>
              <a:ext uri="{FF2B5EF4-FFF2-40B4-BE49-F238E27FC236}">
                <a16:creationId xmlns:a16="http://schemas.microsoft.com/office/drawing/2014/main" id="{19D003C2-FA7B-0845-883E-690EEB1F341C}"/>
              </a:ext>
            </a:extLst>
          </p:cNvPr>
          <p:cNvSpPr txBox="1"/>
          <p:nvPr/>
        </p:nvSpPr>
        <p:spPr>
          <a:xfrm>
            <a:off x="8962666" y="4967548"/>
            <a:ext cx="239141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Will you need to make any changes to the spelling?</a:t>
            </a:r>
            <a:endParaRPr sz="2000" b="1" dirty="0">
              <a:latin typeface="Grammarsaurus" pitchFamily="2" charset="0"/>
              <a:cs typeface="Arial Black"/>
            </a:endParaRPr>
          </a:p>
        </p:txBody>
      </p:sp>
      <p:sp>
        <p:nvSpPr>
          <p:cNvPr id="250" name="object 158">
            <a:extLst>
              <a:ext uri="{FF2B5EF4-FFF2-40B4-BE49-F238E27FC236}">
                <a16:creationId xmlns:a16="http://schemas.microsoft.com/office/drawing/2014/main" id="{D96EA2C9-C462-ED4A-C917-0B174385CC9A}"/>
              </a:ext>
            </a:extLst>
          </p:cNvPr>
          <p:cNvSpPr txBox="1"/>
          <p:nvPr/>
        </p:nvSpPr>
        <p:spPr>
          <a:xfrm>
            <a:off x="1926623" y="2554410"/>
            <a:ext cx="6083537" cy="2902077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R="977265" algn="ctr">
              <a:lnSpc>
                <a:spcPct val="100000"/>
              </a:lnSpc>
              <a:spcBef>
                <a:spcPts val="2630"/>
              </a:spcBef>
            </a:pPr>
            <a:r>
              <a:rPr sz="6000" b="1" baseline="-7638" dirty="0">
                <a:latin typeface="Grammarsaurus" pitchFamily="2" charset="0"/>
                <a:cs typeface="Arial"/>
              </a:rPr>
              <a:t>s </a:t>
            </a:r>
            <a:r>
              <a:rPr sz="2950" b="1" dirty="0">
                <a:latin typeface="Grammarsaurus" pitchFamily="2" charset="0"/>
                <a:cs typeface="Arial"/>
              </a:rPr>
              <a:t>=</a:t>
            </a:r>
            <a:endParaRPr sz="2950" dirty="0">
              <a:latin typeface="Grammarsaurus" pitchFamily="2" charset="0"/>
              <a:cs typeface="Arial"/>
            </a:endParaRPr>
          </a:p>
          <a:p>
            <a:pPr marR="142875" algn="ctr">
              <a:lnSpc>
                <a:spcPct val="100000"/>
              </a:lnSpc>
              <a:spcBef>
                <a:spcPts val="2530"/>
              </a:spcBef>
            </a:pPr>
            <a:r>
              <a:rPr sz="6000" b="1" baseline="-7638" dirty="0">
                <a:latin typeface="Grammarsaurus" pitchFamily="2" charset="0"/>
                <a:cs typeface="Arial"/>
              </a:rPr>
              <a:t>s </a:t>
            </a:r>
            <a:r>
              <a:rPr sz="2950" b="1" dirty="0">
                <a:latin typeface="Grammarsaurus" pitchFamily="2" charset="0"/>
                <a:cs typeface="Arial"/>
              </a:rPr>
              <a:t>=</a:t>
            </a:r>
            <a:endParaRPr sz="2950" dirty="0">
              <a:latin typeface="Grammarsaurus" pitchFamily="2" charset="0"/>
              <a:cs typeface="Arial"/>
            </a:endParaRPr>
          </a:p>
          <a:p>
            <a:pPr marR="55880" algn="ctr">
              <a:lnSpc>
                <a:spcPts val="4780"/>
              </a:lnSpc>
              <a:spcBef>
                <a:spcPts val="3090"/>
              </a:spcBef>
              <a:tabLst>
                <a:tab pos="806450" algn="l"/>
                <a:tab pos="1739900" algn="l"/>
                <a:tab pos="2546985" algn="l"/>
                <a:tab pos="4334510" algn="l"/>
                <a:tab pos="5138420" algn="l"/>
              </a:tabLst>
            </a:pPr>
            <a:r>
              <a:rPr sz="4000" b="1" dirty="0">
                <a:latin typeface="Grammarsaurus" pitchFamily="2" charset="0"/>
                <a:cs typeface="Arial"/>
              </a:rPr>
              <a:t>o	bi	o	graph	y	es </a:t>
            </a:r>
            <a:r>
              <a:rPr sz="4425" b="1" baseline="10357" dirty="0">
                <a:latin typeface="Grammarsaurus" pitchFamily="2" charset="0"/>
                <a:cs typeface="Arial"/>
              </a:rPr>
              <a:t>=</a:t>
            </a:r>
            <a:endParaRPr sz="4425" baseline="10357" dirty="0">
              <a:latin typeface="Grammarsaurus" pitchFamily="2" charset="0"/>
              <a:cs typeface="Arial"/>
            </a:endParaRPr>
          </a:p>
        </p:txBody>
      </p:sp>
      <p:sp>
        <p:nvSpPr>
          <p:cNvPr id="251" name="object 152">
            <a:extLst>
              <a:ext uri="{FF2B5EF4-FFF2-40B4-BE49-F238E27FC236}">
                <a16:creationId xmlns:a16="http://schemas.microsoft.com/office/drawing/2014/main" id="{552BB70F-5CD3-60B8-16C7-C8792BAB4CD9}"/>
              </a:ext>
            </a:extLst>
          </p:cNvPr>
          <p:cNvSpPr txBox="1"/>
          <p:nvPr/>
        </p:nvSpPr>
        <p:spPr>
          <a:xfrm>
            <a:off x="3657600" y="5351579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 dirty="0">
              <a:latin typeface="Grammarsaurus" pitchFamily="2" charset="0"/>
              <a:cs typeface="Lucida Sans Unicode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8357288" y="1566144"/>
            <a:ext cx="3400425" cy="2856230"/>
            <a:chOff x="8357288" y="1566144"/>
            <a:chExt cx="3400425" cy="2856230"/>
          </a:xfrm>
        </p:grpSpPr>
        <p:sp>
          <p:nvSpPr>
            <p:cNvPr id="7" name="object 7"/>
            <p:cNvSpPr/>
            <p:nvPr/>
          </p:nvSpPr>
          <p:spPr>
            <a:xfrm>
              <a:off x="8357288" y="1566144"/>
              <a:ext cx="3400425" cy="2156460"/>
            </a:xfrm>
            <a:custGeom>
              <a:avLst/>
              <a:gdLst/>
              <a:ahLst/>
              <a:cxnLst/>
              <a:rect l="l" t="t" r="r" b="b"/>
              <a:pathLst>
                <a:path w="3400425" h="2156460">
                  <a:moveTo>
                    <a:pt x="315382" y="0"/>
                  </a:moveTo>
                  <a:lnTo>
                    <a:pt x="273932" y="3904"/>
                  </a:lnTo>
                  <a:lnTo>
                    <a:pt x="233130" y="12807"/>
                  </a:lnTo>
                  <a:lnTo>
                    <a:pt x="193073" y="27648"/>
                  </a:lnTo>
                  <a:lnTo>
                    <a:pt x="153858" y="49368"/>
                  </a:lnTo>
                  <a:lnTo>
                    <a:pt x="115578" y="78908"/>
                  </a:lnTo>
                  <a:lnTo>
                    <a:pt x="78332" y="117209"/>
                  </a:lnTo>
                  <a:lnTo>
                    <a:pt x="50268" y="155639"/>
                  </a:lnTo>
                  <a:lnTo>
                    <a:pt x="29139" y="202167"/>
                  </a:lnTo>
                  <a:lnTo>
                    <a:pt x="14267" y="255974"/>
                  </a:lnTo>
                  <a:lnTo>
                    <a:pt x="4977" y="316243"/>
                  </a:lnTo>
                  <a:lnTo>
                    <a:pt x="575" y="382220"/>
                  </a:lnTo>
                  <a:lnTo>
                    <a:pt x="0" y="417124"/>
                  </a:lnTo>
                  <a:lnTo>
                    <a:pt x="392" y="453187"/>
                  </a:lnTo>
                  <a:lnTo>
                    <a:pt x="9503" y="601872"/>
                  </a:lnTo>
                  <a:lnTo>
                    <a:pt x="35724" y="996696"/>
                  </a:lnTo>
                  <a:lnTo>
                    <a:pt x="38702" y="1018810"/>
                  </a:lnTo>
                  <a:lnTo>
                    <a:pt x="44312" y="1007935"/>
                  </a:lnTo>
                  <a:lnTo>
                    <a:pt x="46798" y="1030542"/>
                  </a:lnTo>
                  <a:lnTo>
                    <a:pt x="46874" y="1133307"/>
                  </a:lnTo>
                  <a:lnTo>
                    <a:pt x="45743" y="1342132"/>
                  </a:lnTo>
                  <a:lnTo>
                    <a:pt x="45654" y="1445663"/>
                  </a:lnTo>
                  <a:lnTo>
                    <a:pt x="45972" y="1496654"/>
                  </a:lnTo>
                  <a:lnTo>
                    <a:pt x="46625" y="1546919"/>
                  </a:lnTo>
                  <a:lnTo>
                    <a:pt x="47683" y="1596300"/>
                  </a:lnTo>
                  <a:lnTo>
                    <a:pt x="49215" y="1644637"/>
                  </a:lnTo>
                  <a:lnTo>
                    <a:pt x="51291" y="1691774"/>
                  </a:lnTo>
                  <a:lnTo>
                    <a:pt x="53982" y="1737551"/>
                  </a:lnTo>
                  <a:lnTo>
                    <a:pt x="57356" y="1781812"/>
                  </a:lnTo>
                  <a:lnTo>
                    <a:pt x="61484" y="1824397"/>
                  </a:lnTo>
                  <a:lnTo>
                    <a:pt x="66435" y="1865149"/>
                  </a:lnTo>
                  <a:lnTo>
                    <a:pt x="72278" y="1903910"/>
                  </a:lnTo>
                  <a:lnTo>
                    <a:pt x="86924" y="1974825"/>
                  </a:lnTo>
                  <a:lnTo>
                    <a:pt x="105979" y="2035877"/>
                  </a:lnTo>
                  <a:lnTo>
                    <a:pt x="130001" y="2085803"/>
                  </a:lnTo>
                  <a:lnTo>
                    <a:pt x="159548" y="2123336"/>
                  </a:lnTo>
                  <a:lnTo>
                    <a:pt x="195177" y="2147212"/>
                  </a:lnTo>
                  <a:lnTo>
                    <a:pt x="237448" y="2156168"/>
                  </a:lnTo>
                  <a:lnTo>
                    <a:pt x="261249" y="2154654"/>
                  </a:lnTo>
                  <a:lnTo>
                    <a:pt x="286918" y="2148937"/>
                  </a:lnTo>
                  <a:lnTo>
                    <a:pt x="314527" y="2138856"/>
                  </a:lnTo>
                  <a:lnTo>
                    <a:pt x="344145" y="2124255"/>
                  </a:lnTo>
                  <a:lnTo>
                    <a:pt x="375842" y="2104975"/>
                  </a:lnTo>
                  <a:lnTo>
                    <a:pt x="410074" y="2104413"/>
                  </a:lnTo>
                  <a:lnTo>
                    <a:pt x="556805" y="2104251"/>
                  </a:lnTo>
                  <a:lnTo>
                    <a:pt x="617434" y="2103959"/>
                  </a:lnTo>
                  <a:lnTo>
                    <a:pt x="668836" y="2094628"/>
                  </a:lnTo>
                  <a:lnTo>
                    <a:pt x="720109" y="2086850"/>
                  </a:lnTo>
                  <a:lnTo>
                    <a:pt x="771279" y="2080625"/>
                  </a:lnTo>
                  <a:lnTo>
                    <a:pt x="822371" y="2075949"/>
                  </a:lnTo>
                  <a:lnTo>
                    <a:pt x="873407" y="2072822"/>
                  </a:lnTo>
                  <a:lnTo>
                    <a:pt x="924413" y="2071243"/>
                  </a:lnTo>
                  <a:lnTo>
                    <a:pt x="975413" y="2071208"/>
                  </a:lnTo>
                  <a:lnTo>
                    <a:pt x="1026432" y="2072717"/>
                  </a:lnTo>
                  <a:lnTo>
                    <a:pt x="1077492" y="2075769"/>
                  </a:lnTo>
                  <a:lnTo>
                    <a:pt x="1128620" y="2080360"/>
                  </a:lnTo>
                  <a:lnTo>
                    <a:pt x="1179839" y="2086491"/>
                  </a:lnTo>
                  <a:lnTo>
                    <a:pt x="1231173" y="2094158"/>
                  </a:lnTo>
                  <a:lnTo>
                    <a:pt x="1282648" y="2103362"/>
                  </a:lnTo>
                  <a:lnTo>
                    <a:pt x="1324997" y="2104121"/>
                  </a:lnTo>
                  <a:lnTo>
                    <a:pt x="1839213" y="2104251"/>
                  </a:lnTo>
                  <a:lnTo>
                    <a:pt x="1889889" y="2088896"/>
                  </a:lnTo>
                  <a:lnTo>
                    <a:pt x="1940655" y="2075904"/>
                  </a:lnTo>
                  <a:lnTo>
                    <a:pt x="1991488" y="2065273"/>
                  </a:lnTo>
                  <a:lnTo>
                    <a:pt x="2042363" y="2057002"/>
                  </a:lnTo>
                  <a:lnTo>
                    <a:pt x="2093257" y="2051093"/>
                  </a:lnTo>
                  <a:lnTo>
                    <a:pt x="2144147" y="2047543"/>
                  </a:lnTo>
                  <a:lnTo>
                    <a:pt x="2195009" y="2046353"/>
                  </a:lnTo>
                  <a:lnTo>
                    <a:pt x="2245820" y="2047522"/>
                  </a:lnTo>
                  <a:lnTo>
                    <a:pt x="2296556" y="2051051"/>
                  </a:lnTo>
                  <a:lnTo>
                    <a:pt x="2347194" y="2056937"/>
                  </a:lnTo>
                  <a:lnTo>
                    <a:pt x="2397710" y="2065182"/>
                  </a:lnTo>
                  <a:lnTo>
                    <a:pt x="2448080" y="2075784"/>
                  </a:lnTo>
                  <a:lnTo>
                    <a:pt x="2498282" y="2088744"/>
                  </a:lnTo>
                  <a:lnTo>
                    <a:pt x="2548292" y="2104060"/>
                  </a:lnTo>
                  <a:lnTo>
                    <a:pt x="2911982" y="2104251"/>
                  </a:lnTo>
                  <a:lnTo>
                    <a:pt x="2949273" y="2104429"/>
                  </a:lnTo>
                  <a:lnTo>
                    <a:pt x="2985146" y="2105102"/>
                  </a:lnTo>
                  <a:lnTo>
                    <a:pt x="3030764" y="2104361"/>
                  </a:lnTo>
                  <a:lnTo>
                    <a:pt x="3076356" y="2110601"/>
                  </a:lnTo>
                  <a:lnTo>
                    <a:pt x="3121975" y="2121249"/>
                  </a:lnTo>
                  <a:lnTo>
                    <a:pt x="3167677" y="2133731"/>
                  </a:lnTo>
                  <a:lnTo>
                    <a:pt x="3213516" y="2145474"/>
                  </a:lnTo>
                  <a:lnTo>
                    <a:pt x="3259546" y="2153904"/>
                  </a:lnTo>
                  <a:lnTo>
                    <a:pt x="3305821" y="2156448"/>
                  </a:lnTo>
                  <a:lnTo>
                    <a:pt x="3323110" y="2153097"/>
                  </a:lnTo>
                  <a:lnTo>
                    <a:pt x="3353863" y="2124422"/>
                  </a:lnTo>
                  <a:lnTo>
                    <a:pt x="3374155" y="2054379"/>
                  </a:lnTo>
                  <a:lnTo>
                    <a:pt x="3379999" y="2007400"/>
                  </a:lnTo>
                  <a:lnTo>
                    <a:pt x="3384262" y="1959698"/>
                  </a:lnTo>
                  <a:lnTo>
                    <a:pt x="3387109" y="1911354"/>
                  </a:lnTo>
                  <a:lnTo>
                    <a:pt x="3388705" y="1862446"/>
                  </a:lnTo>
                  <a:lnTo>
                    <a:pt x="3389215" y="1813055"/>
                  </a:lnTo>
                  <a:lnTo>
                    <a:pt x="3388803" y="1763260"/>
                  </a:lnTo>
                  <a:lnTo>
                    <a:pt x="3387634" y="1713141"/>
                  </a:lnTo>
                  <a:lnTo>
                    <a:pt x="3385873" y="1662777"/>
                  </a:lnTo>
                  <a:lnTo>
                    <a:pt x="3383685" y="1612250"/>
                  </a:lnTo>
                  <a:lnTo>
                    <a:pt x="3373955" y="1410088"/>
                  </a:lnTo>
                  <a:lnTo>
                    <a:pt x="3372102" y="1359934"/>
                  </a:lnTo>
                  <a:lnTo>
                    <a:pt x="3370810" y="1310094"/>
                  </a:lnTo>
                  <a:lnTo>
                    <a:pt x="3370245" y="1260647"/>
                  </a:lnTo>
                  <a:lnTo>
                    <a:pt x="3370570" y="1211674"/>
                  </a:lnTo>
                  <a:lnTo>
                    <a:pt x="3371952" y="1163254"/>
                  </a:lnTo>
                  <a:lnTo>
                    <a:pt x="3374554" y="1115467"/>
                  </a:lnTo>
                  <a:lnTo>
                    <a:pt x="3377443" y="1040846"/>
                  </a:lnTo>
                  <a:lnTo>
                    <a:pt x="3383984" y="895488"/>
                  </a:lnTo>
                  <a:lnTo>
                    <a:pt x="3387340" y="832127"/>
                  </a:lnTo>
                  <a:lnTo>
                    <a:pt x="3396115" y="676233"/>
                  </a:lnTo>
                  <a:lnTo>
                    <a:pt x="3398159" y="632405"/>
                  </a:lnTo>
                  <a:lnTo>
                    <a:pt x="3399539" y="591015"/>
                  </a:lnTo>
                  <a:lnTo>
                    <a:pt x="3400120" y="551085"/>
                  </a:lnTo>
                  <a:lnTo>
                    <a:pt x="3399767" y="511637"/>
                  </a:lnTo>
                  <a:lnTo>
                    <a:pt x="3398346" y="471691"/>
                  </a:lnTo>
                  <a:lnTo>
                    <a:pt x="3395721" y="430272"/>
                  </a:lnTo>
                  <a:lnTo>
                    <a:pt x="3391758" y="386399"/>
                  </a:lnTo>
                  <a:lnTo>
                    <a:pt x="3386323" y="339095"/>
                  </a:lnTo>
                  <a:lnTo>
                    <a:pt x="3379280" y="287382"/>
                  </a:lnTo>
                  <a:lnTo>
                    <a:pt x="3370495" y="230281"/>
                  </a:lnTo>
                  <a:lnTo>
                    <a:pt x="3359834" y="166815"/>
                  </a:lnTo>
                  <a:lnTo>
                    <a:pt x="3344516" y="107301"/>
                  </a:lnTo>
                  <a:lnTo>
                    <a:pt x="3324512" y="65746"/>
                  </a:lnTo>
                  <a:lnTo>
                    <a:pt x="3273726" y="25001"/>
                  </a:lnTo>
                  <a:lnTo>
                    <a:pt x="3244582" y="20057"/>
                  </a:lnTo>
                  <a:lnTo>
                    <a:pt x="3214030" y="21562"/>
                  </a:lnTo>
                  <a:lnTo>
                    <a:pt x="3182888" y="26638"/>
                  </a:lnTo>
                  <a:lnTo>
                    <a:pt x="3151978" y="32407"/>
                  </a:lnTo>
                  <a:lnTo>
                    <a:pt x="3122117" y="35994"/>
                  </a:lnTo>
                  <a:lnTo>
                    <a:pt x="3094125" y="34519"/>
                  </a:lnTo>
                  <a:lnTo>
                    <a:pt x="2557969" y="34544"/>
                  </a:lnTo>
                  <a:lnTo>
                    <a:pt x="2507988" y="28160"/>
                  </a:lnTo>
                  <a:lnTo>
                    <a:pt x="2457912" y="22305"/>
                  </a:lnTo>
                  <a:lnTo>
                    <a:pt x="2407764" y="17066"/>
                  </a:lnTo>
                  <a:lnTo>
                    <a:pt x="2357567" y="12529"/>
                  </a:lnTo>
                  <a:lnTo>
                    <a:pt x="2307344" y="8781"/>
                  </a:lnTo>
                  <a:lnTo>
                    <a:pt x="2257119" y="5911"/>
                  </a:lnTo>
                  <a:lnTo>
                    <a:pt x="2206914" y="4004"/>
                  </a:lnTo>
                  <a:lnTo>
                    <a:pt x="2156753" y="3148"/>
                  </a:lnTo>
                  <a:lnTo>
                    <a:pt x="2106658" y="3429"/>
                  </a:lnTo>
                  <a:lnTo>
                    <a:pt x="2056652" y="4936"/>
                  </a:lnTo>
                  <a:lnTo>
                    <a:pt x="2006759" y="7754"/>
                  </a:lnTo>
                  <a:lnTo>
                    <a:pt x="1957001" y="11971"/>
                  </a:lnTo>
                  <a:lnTo>
                    <a:pt x="1907402" y="17673"/>
                  </a:lnTo>
                  <a:lnTo>
                    <a:pt x="1857984" y="24949"/>
                  </a:lnTo>
                  <a:lnTo>
                    <a:pt x="1808771" y="33884"/>
                  </a:lnTo>
                  <a:lnTo>
                    <a:pt x="1752167" y="34519"/>
                  </a:lnTo>
                  <a:lnTo>
                    <a:pt x="701801" y="34519"/>
                  </a:lnTo>
                  <a:lnTo>
                    <a:pt x="658829" y="35780"/>
                  </a:lnTo>
                  <a:lnTo>
                    <a:pt x="615643" y="33572"/>
                  </a:lnTo>
                  <a:lnTo>
                    <a:pt x="572337" y="28836"/>
                  </a:lnTo>
                  <a:lnTo>
                    <a:pt x="529009" y="22511"/>
                  </a:lnTo>
                  <a:lnTo>
                    <a:pt x="485754" y="15540"/>
                  </a:lnTo>
                  <a:lnTo>
                    <a:pt x="442667" y="8862"/>
                  </a:lnTo>
                  <a:lnTo>
                    <a:pt x="399846" y="3419"/>
                  </a:lnTo>
                  <a:lnTo>
                    <a:pt x="357386" y="151"/>
                  </a:lnTo>
                  <a:lnTo>
                    <a:pt x="31538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9014740" y="3514826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67"/>
                  </a:moveTo>
                  <a:lnTo>
                    <a:pt x="472681" y="7772"/>
                  </a:lnTo>
                  <a:lnTo>
                    <a:pt x="419036" y="17907"/>
                  </a:lnTo>
                  <a:lnTo>
                    <a:pt x="422211" y="38049"/>
                  </a:lnTo>
                  <a:lnTo>
                    <a:pt x="419696" y="59067"/>
                  </a:lnTo>
                  <a:lnTo>
                    <a:pt x="400075" y="100368"/>
                  </a:lnTo>
                  <a:lnTo>
                    <a:pt x="370801" y="131292"/>
                  </a:lnTo>
                  <a:lnTo>
                    <a:pt x="334213" y="157111"/>
                  </a:lnTo>
                  <a:lnTo>
                    <a:pt x="294309" y="180949"/>
                  </a:lnTo>
                  <a:lnTo>
                    <a:pt x="255155" y="205917"/>
                  </a:lnTo>
                  <a:lnTo>
                    <a:pt x="220751" y="235153"/>
                  </a:lnTo>
                  <a:lnTo>
                    <a:pt x="184061" y="279857"/>
                  </a:lnTo>
                  <a:lnTo>
                    <a:pt x="157822" y="328891"/>
                  </a:lnTo>
                  <a:lnTo>
                    <a:pt x="142887" y="372605"/>
                  </a:lnTo>
                  <a:lnTo>
                    <a:pt x="136779" y="416979"/>
                  </a:lnTo>
                  <a:lnTo>
                    <a:pt x="135610" y="461594"/>
                  </a:lnTo>
                  <a:lnTo>
                    <a:pt x="135483" y="505993"/>
                  </a:lnTo>
                  <a:lnTo>
                    <a:pt x="132524" y="549732"/>
                  </a:lnTo>
                  <a:lnTo>
                    <a:pt x="122821" y="592366"/>
                  </a:lnTo>
                  <a:lnTo>
                    <a:pt x="102514" y="633463"/>
                  </a:lnTo>
                  <a:lnTo>
                    <a:pt x="58826" y="667715"/>
                  </a:lnTo>
                  <a:lnTo>
                    <a:pt x="30149" y="674624"/>
                  </a:lnTo>
                  <a:lnTo>
                    <a:pt x="0" y="670496"/>
                  </a:lnTo>
                  <a:lnTo>
                    <a:pt x="30251" y="676071"/>
                  </a:lnTo>
                  <a:lnTo>
                    <a:pt x="87198" y="656170"/>
                  </a:lnTo>
                  <a:lnTo>
                    <a:pt x="123837" y="613676"/>
                  </a:lnTo>
                  <a:lnTo>
                    <a:pt x="142557" y="563486"/>
                  </a:lnTo>
                  <a:lnTo>
                    <a:pt x="151295" y="486283"/>
                  </a:lnTo>
                  <a:lnTo>
                    <a:pt x="156692" y="435432"/>
                  </a:lnTo>
                  <a:lnTo>
                    <a:pt x="164007" y="397789"/>
                  </a:lnTo>
                  <a:lnTo>
                    <a:pt x="200990" y="407479"/>
                  </a:lnTo>
                  <a:lnTo>
                    <a:pt x="243255" y="426580"/>
                  </a:lnTo>
                  <a:lnTo>
                    <a:pt x="276174" y="451967"/>
                  </a:lnTo>
                  <a:lnTo>
                    <a:pt x="296570" y="483489"/>
                  </a:lnTo>
                  <a:lnTo>
                    <a:pt x="301269" y="521030"/>
                  </a:lnTo>
                  <a:lnTo>
                    <a:pt x="287108" y="564476"/>
                  </a:lnTo>
                  <a:lnTo>
                    <a:pt x="283375" y="587121"/>
                  </a:lnTo>
                  <a:lnTo>
                    <a:pt x="288734" y="609663"/>
                  </a:lnTo>
                  <a:lnTo>
                    <a:pt x="302729" y="628573"/>
                  </a:lnTo>
                  <a:lnTo>
                    <a:pt x="324878" y="640270"/>
                  </a:lnTo>
                  <a:lnTo>
                    <a:pt x="305371" y="626630"/>
                  </a:lnTo>
                  <a:lnTo>
                    <a:pt x="295160" y="608050"/>
                  </a:lnTo>
                  <a:lnTo>
                    <a:pt x="293611" y="587489"/>
                  </a:lnTo>
                  <a:lnTo>
                    <a:pt x="300101" y="567893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22"/>
                  </a:lnTo>
                  <a:lnTo>
                    <a:pt x="258127" y="392379"/>
                  </a:lnTo>
                  <a:lnTo>
                    <a:pt x="217512" y="369189"/>
                  </a:lnTo>
                  <a:lnTo>
                    <a:pt x="177444" y="353860"/>
                  </a:lnTo>
                  <a:lnTo>
                    <a:pt x="182753" y="338607"/>
                  </a:lnTo>
                  <a:lnTo>
                    <a:pt x="208597" y="294424"/>
                  </a:lnTo>
                  <a:lnTo>
                    <a:pt x="246456" y="254228"/>
                  </a:lnTo>
                  <a:lnTo>
                    <a:pt x="282778" y="228981"/>
                  </a:lnTo>
                  <a:lnTo>
                    <a:pt x="322922" y="205270"/>
                  </a:lnTo>
                  <a:lnTo>
                    <a:pt x="363829" y="181533"/>
                  </a:lnTo>
                  <a:lnTo>
                    <a:pt x="402437" y="156197"/>
                  </a:lnTo>
                  <a:lnTo>
                    <a:pt x="435698" y="127711"/>
                  </a:lnTo>
                  <a:lnTo>
                    <a:pt x="460527" y="94526"/>
                  </a:lnTo>
                  <a:lnTo>
                    <a:pt x="473875" y="55067"/>
                  </a:lnTo>
                  <a:close/>
                </a:path>
                <a:path w="2018665" h="676275">
                  <a:moveTo>
                    <a:pt x="641896" y="0"/>
                  </a:moveTo>
                  <a:lnTo>
                    <a:pt x="586955" y="1854"/>
                  </a:lnTo>
                  <a:lnTo>
                    <a:pt x="586651" y="36995"/>
                  </a:lnTo>
                  <a:lnTo>
                    <a:pt x="580339" y="72072"/>
                  </a:lnTo>
                  <a:lnTo>
                    <a:pt x="553796" y="142036"/>
                  </a:lnTo>
                  <a:lnTo>
                    <a:pt x="535647" y="176923"/>
                  </a:lnTo>
                  <a:lnTo>
                    <a:pt x="515620" y="211759"/>
                  </a:lnTo>
                  <a:lnTo>
                    <a:pt x="474065" y="281254"/>
                  </a:lnTo>
                  <a:lnTo>
                    <a:pt x="454621" y="315912"/>
                  </a:lnTo>
                  <a:lnTo>
                    <a:pt x="437438" y="350532"/>
                  </a:lnTo>
                  <a:lnTo>
                    <a:pt x="423557" y="385089"/>
                  </a:lnTo>
                  <a:lnTo>
                    <a:pt x="414007" y="419595"/>
                  </a:lnTo>
                  <a:lnTo>
                    <a:pt x="409829" y="454063"/>
                  </a:lnTo>
                  <a:lnTo>
                    <a:pt x="412064" y="488480"/>
                  </a:lnTo>
                  <a:lnTo>
                    <a:pt x="421728" y="522846"/>
                  </a:lnTo>
                  <a:lnTo>
                    <a:pt x="439864" y="557174"/>
                  </a:lnTo>
                  <a:lnTo>
                    <a:pt x="467525" y="591464"/>
                  </a:lnTo>
                  <a:lnTo>
                    <a:pt x="443166" y="554609"/>
                  </a:lnTo>
                  <a:lnTo>
                    <a:pt x="428498" y="518553"/>
                  </a:lnTo>
                  <a:lnTo>
                    <a:pt x="422427" y="483158"/>
                  </a:lnTo>
                  <a:lnTo>
                    <a:pt x="423900" y="448335"/>
                  </a:lnTo>
                  <a:lnTo>
                    <a:pt x="431838" y="413981"/>
                  </a:lnTo>
                  <a:lnTo>
                    <a:pt x="462838" y="346265"/>
                  </a:lnTo>
                  <a:lnTo>
                    <a:pt x="483755" y="312686"/>
                  </a:lnTo>
                  <a:lnTo>
                    <a:pt x="506857" y="279146"/>
                  </a:lnTo>
                  <a:lnTo>
                    <a:pt x="555332" y="211810"/>
                  </a:lnTo>
                  <a:lnTo>
                    <a:pt x="578561" y="177787"/>
                  </a:lnTo>
                  <a:lnTo>
                    <a:pt x="599706" y="143395"/>
                  </a:lnTo>
                  <a:lnTo>
                    <a:pt x="617677" y="108521"/>
                  </a:lnTo>
                  <a:lnTo>
                    <a:pt x="631418" y="73075"/>
                  </a:lnTo>
                  <a:lnTo>
                    <a:pt x="639838" y="36931"/>
                  </a:lnTo>
                  <a:lnTo>
                    <a:pt x="641896" y="0"/>
                  </a:lnTo>
                  <a:close/>
                </a:path>
                <a:path w="2018665" h="676275">
                  <a:moveTo>
                    <a:pt x="1054849" y="156946"/>
                  </a:moveTo>
                  <a:lnTo>
                    <a:pt x="999858" y="157518"/>
                  </a:lnTo>
                  <a:lnTo>
                    <a:pt x="1003681" y="196354"/>
                  </a:lnTo>
                  <a:lnTo>
                    <a:pt x="998677" y="230898"/>
                  </a:lnTo>
                  <a:lnTo>
                    <a:pt x="985621" y="264248"/>
                  </a:lnTo>
                  <a:lnTo>
                    <a:pt x="965301" y="299504"/>
                  </a:lnTo>
                  <a:lnTo>
                    <a:pt x="949299" y="337705"/>
                  </a:lnTo>
                  <a:lnTo>
                    <a:pt x="943889" y="378091"/>
                  </a:lnTo>
                  <a:lnTo>
                    <a:pt x="949553" y="418261"/>
                  </a:lnTo>
                  <a:lnTo>
                    <a:pt x="966812" y="455841"/>
                  </a:lnTo>
                  <a:lnTo>
                    <a:pt x="954570" y="407365"/>
                  </a:lnTo>
                  <a:lnTo>
                    <a:pt x="962075" y="363347"/>
                  </a:lnTo>
                  <a:lnTo>
                    <a:pt x="982992" y="321995"/>
                  </a:lnTo>
                  <a:lnTo>
                    <a:pt x="1039774" y="240118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63" y="176733"/>
                  </a:lnTo>
                  <a:lnTo>
                    <a:pt x="1054849" y="156946"/>
                  </a:lnTo>
                  <a:close/>
                </a:path>
                <a:path w="2018665" h="676275">
                  <a:moveTo>
                    <a:pt x="2018131" y="345821"/>
                  </a:moveTo>
                  <a:lnTo>
                    <a:pt x="2012708" y="305435"/>
                  </a:lnTo>
                  <a:lnTo>
                    <a:pt x="1996719" y="267220"/>
                  </a:lnTo>
                  <a:lnTo>
                    <a:pt x="1976399" y="231978"/>
                  </a:lnTo>
                  <a:lnTo>
                    <a:pt x="1963343" y="198628"/>
                  </a:lnTo>
                  <a:lnTo>
                    <a:pt x="1958340" y="164071"/>
                  </a:lnTo>
                  <a:lnTo>
                    <a:pt x="1962150" y="125234"/>
                  </a:lnTo>
                  <a:lnTo>
                    <a:pt x="1907159" y="124663"/>
                  </a:lnTo>
                  <a:lnTo>
                    <a:pt x="1910765" y="165125"/>
                  </a:lnTo>
                  <a:lnTo>
                    <a:pt x="1922221" y="207835"/>
                  </a:lnTo>
                  <a:lnTo>
                    <a:pt x="1979015" y="289712"/>
                  </a:lnTo>
                  <a:lnTo>
                    <a:pt x="1999932" y="331050"/>
                  </a:lnTo>
                  <a:lnTo>
                    <a:pt x="2007438" y="375056"/>
                  </a:lnTo>
                  <a:lnTo>
                    <a:pt x="1995208" y="423557"/>
                  </a:lnTo>
                  <a:lnTo>
                    <a:pt x="2012467" y="385991"/>
                  </a:lnTo>
                  <a:lnTo>
                    <a:pt x="2018131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968549" y="3952516"/>
              <a:ext cx="195795" cy="8605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9440126" y="3660216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73" y="761733"/>
                  </a:moveTo>
                  <a:lnTo>
                    <a:pt x="510146" y="744918"/>
                  </a:lnTo>
                  <a:lnTo>
                    <a:pt x="473697" y="721309"/>
                  </a:lnTo>
                  <a:lnTo>
                    <a:pt x="448246" y="691934"/>
                  </a:lnTo>
                  <a:lnTo>
                    <a:pt x="422922" y="620115"/>
                  </a:lnTo>
                  <a:lnTo>
                    <a:pt x="419303" y="579755"/>
                  </a:lnTo>
                  <a:lnTo>
                    <a:pt x="419239" y="537832"/>
                  </a:lnTo>
                  <a:lnTo>
                    <a:pt x="422300" y="453453"/>
                  </a:lnTo>
                  <a:lnTo>
                    <a:pt x="421690" y="413105"/>
                  </a:lnTo>
                  <a:lnTo>
                    <a:pt x="402285" y="330479"/>
                  </a:lnTo>
                  <a:lnTo>
                    <a:pt x="378701" y="289115"/>
                  </a:lnTo>
                  <a:lnTo>
                    <a:pt x="349110" y="250698"/>
                  </a:lnTo>
                  <a:lnTo>
                    <a:pt x="316217" y="214642"/>
                  </a:lnTo>
                  <a:lnTo>
                    <a:pt x="282727" y="180390"/>
                  </a:lnTo>
                  <a:lnTo>
                    <a:pt x="242087" y="137896"/>
                  </a:lnTo>
                  <a:lnTo>
                    <a:pt x="206667" y="93865"/>
                  </a:lnTo>
                  <a:lnTo>
                    <a:pt x="181343" y="47993"/>
                  </a:lnTo>
                  <a:lnTo>
                    <a:pt x="170992" y="0"/>
                  </a:lnTo>
                  <a:lnTo>
                    <a:pt x="116090" y="2540"/>
                  </a:lnTo>
                  <a:lnTo>
                    <a:pt x="126098" y="45046"/>
                  </a:lnTo>
                  <a:lnTo>
                    <a:pt x="143967" y="83400"/>
                  </a:lnTo>
                  <a:lnTo>
                    <a:pt x="168071" y="118452"/>
                  </a:lnTo>
                  <a:lnTo>
                    <a:pt x="196786" y="151015"/>
                  </a:lnTo>
                  <a:lnTo>
                    <a:pt x="228485" y="181940"/>
                  </a:lnTo>
                  <a:lnTo>
                    <a:pt x="294322" y="242227"/>
                  </a:lnTo>
                  <a:lnTo>
                    <a:pt x="325208" y="273265"/>
                  </a:lnTo>
                  <a:lnTo>
                    <a:pt x="352577" y="306006"/>
                  </a:lnTo>
                  <a:lnTo>
                    <a:pt x="364807" y="325475"/>
                  </a:lnTo>
                  <a:lnTo>
                    <a:pt x="349516" y="328333"/>
                  </a:lnTo>
                  <a:lnTo>
                    <a:pt x="312496" y="336511"/>
                  </a:lnTo>
                  <a:lnTo>
                    <a:pt x="275704" y="347319"/>
                  </a:lnTo>
                  <a:lnTo>
                    <a:pt x="239966" y="362038"/>
                  </a:lnTo>
                  <a:lnTo>
                    <a:pt x="179374" y="406349"/>
                  </a:lnTo>
                  <a:lnTo>
                    <a:pt x="149059" y="468515"/>
                  </a:lnTo>
                  <a:lnTo>
                    <a:pt x="144221" y="530313"/>
                  </a:lnTo>
                  <a:lnTo>
                    <a:pt x="137629" y="558558"/>
                  </a:lnTo>
                  <a:lnTo>
                    <a:pt x="98907" y="606691"/>
                  </a:lnTo>
                  <a:lnTo>
                    <a:pt x="36220" y="634911"/>
                  </a:lnTo>
                  <a:lnTo>
                    <a:pt x="0" y="638327"/>
                  </a:lnTo>
                  <a:lnTo>
                    <a:pt x="36906" y="637717"/>
                  </a:lnTo>
                  <a:lnTo>
                    <a:pt x="105435" y="613359"/>
                  </a:lnTo>
                  <a:lnTo>
                    <a:pt x="153644" y="563778"/>
                  </a:lnTo>
                  <a:lnTo>
                    <a:pt x="176123" y="472567"/>
                  </a:lnTo>
                  <a:lnTo>
                    <a:pt x="194081" y="436968"/>
                  </a:lnTo>
                  <a:lnTo>
                    <a:pt x="223380" y="410629"/>
                  </a:lnTo>
                  <a:lnTo>
                    <a:pt x="261061" y="391998"/>
                  </a:lnTo>
                  <a:lnTo>
                    <a:pt x="304190" y="379514"/>
                  </a:lnTo>
                  <a:lnTo>
                    <a:pt x="349834" y="371652"/>
                  </a:lnTo>
                  <a:lnTo>
                    <a:pt x="385381" y="367880"/>
                  </a:lnTo>
                  <a:lnTo>
                    <a:pt x="390232" y="379996"/>
                  </a:lnTo>
                  <a:lnTo>
                    <a:pt x="398538" y="425132"/>
                  </a:lnTo>
                  <a:lnTo>
                    <a:pt x="400850" y="472313"/>
                  </a:lnTo>
                  <a:lnTo>
                    <a:pt x="400824" y="520509"/>
                  </a:lnTo>
                  <a:lnTo>
                    <a:pt x="402094" y="568731"/>
                  </a:lnTo>
                  <a:lnTo>
                    <a:pt x="408305" y="615975"/>
                  </a:lnTo>
                  <a:lnTo>
                    <a:pt x="423138" y="661238"/>
                  </a:lnTo>
                  <a:lnTo>
                    <a:pt x="450202" y="703503"/>
                  </a:lnTo>
                  <a:lnTo>
                    <a:pt x="497852" y="742480"/>
                  </a:lnTo>
                  <a:lnTo>
                    <a:pt x="527291" y="755230"/>
                  </a:lnTo>
                  <a:lnTo>
                    <a:pt x="559473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96700" y="4161369"/>
              <a:ext cx="139992" cy="17819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9020670" y="3514826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30"/>
                  </a:moveTo>
                  <a:lnTo>
                    <a:pt x="125171" y="283756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27"/>
                  </a:lnTo>
                  <a:lnTo>
                    <a:pt x="41579" y="322554"/>
                  </a:lnTo>
                  <a:lnTo>
                    <a:pt x="84264" y="316763"/>
                  </a:lnTo>
                  <a:lnTo>
                    <a:pt x="126123" y="318211"/>
                  </a:lnTo>
                  <a:lnTo>
                    <a:pt x="165227" y="326542"/>
                  </a:lnTo>
                  <a:lnTo>
                    <a:pt x="175234" y="281330"/>
                  </a:lnTo>
                  <a:close/>
                </a:path>
                <a:path w="1786890" h="676275">
                  <a:moveTo>
                    <a:pt x="1091514" y="378091"/>
                  </a:moveTo>
                  <a:lnTo>
                    <a:pt x="1086091" y="337705"/>
                  </a:lnTo>
                  <a:lnTo>
                    <a:pt x="1070089" y="299504"/>
                  </a:lnTo>
                  <a:lnTo>
                    <a:pt x="1049782" y="264248"/>
                  </a:lnTo>
                  <a:lnTo>
                    <a:pt x="1036726" y="230898"/>
                  </a:lnTo>
                  <a:lnTo>
                    <a:pt x="1031722" y="196354"/>
                  </a:lnTo>
                  <a:lnTo>
                    <a:pt x="1035545" y="157518"/>
                  </a:lnTo>
                  <a:lnTo>
                    <a:pt x="980541" y="156946"/>
                  </a:lnTo>
                  <a:lnTo>
                    <a:pt x="984148" y="197408"/>
                  </a:lnTo>
                  <a:lnTo>
                    <a:pt x="995616" y="240118"/>
                  </a:lnTo>
                  <a:lnTo>
                    <a:pt x="1052398" y="321995"/>
                  </a:lnTo>
                  <a:lnTo>
                    <a:pt x="1073315" y="363347"/>
                  </a:lnTo>
                  <a:lnTo>
                    <a:pt x="1080820" y="407365"/>
                  </a:lnTo>
                  <a:lnTo>
                    <a:pt x="1068578" y="455841"/>
                  </a:lnTo>
                  <a:lnTo>
                    <a:pt x="1085837" y="418261"/>
                  </a:lnTo>
                  <a:lnTo>
                    <a:pt x="1091514" y="378091"/>
                  </a:lnTo>
                  <a:close/>
                </a:path>
                <a:path w="1786890" h="676275">
                  <a:moveTo>
                    <a:pt x="1377022" y="454063"/>
                  </a:moveTo>
                  <a:lnTo>
                    <a:pt x="1363294" y="385089"/>
                  </a:lnTo>
                  <a:lnTo>
                    <a:pt x="1332230" y="315912"/>
                  </a:lnTo>
                  <a:lnTo>
                    <a:pt x="1312786" y="281254"/>
                  </a:lnTo>
                  <a:lnTo>
                    <a:pt x="1271244" y="211759"/>
                  </a:lnTo>
                  <a:lnTo>
                    <a:pt x="1251216" y="176923"/>
                  </a:lnTo>
                  <a:lnTo>
                    <a:pt x="1233055" y="142036"/>
                  </a:lnTo>
                  <a:lnTo>
                    <a:pt x="1217815" y="107086"/>
                  </a:lnTo>
                  <a:lnTo>
                    <a:pt x="1200213" y="36995"/>
                  </a:lnTo>
                  <a:lnTo>
                    <a:pt x="1199921" y="1854"/>
                  </a:lnTo>
                  <a:lnTo>
                    <a:pt x="1144968" y="0"/>
                  </a:lnTo>
                  <a:lnTo>
                    <a:pt x="1155446" y="73075"/>
                  </a:lnTo>
                  <a:lnTo>
                    <a:pt x="1187145" y="143395"/>
                  </a:lnTo>
                  <a:lnTo>
                    <a:pt x="1208290" y="177787"/>
                  </a:lnTo>
                  <a:lnTo>
                    <a:pt x="1231531" y="211810"/>
                  </a:lnTo>
                  <a:lnTo>
                    <a:pt x="1280007" y="279146"/>
                  </a:lnTo>
                  <a:lnTo>
                    <a:pt x="1303108" y="312686"/>
                  </a:lnTo>
                  <a:lnTo>
                    <a:pt x="1324025" y="346265"/>
                  </a:lnTo>
                  <a:lnTo>
                    <a:pt x="1355013" y="413981"/>
                  </a:lnTo>
                  <a:lnTo>
                    <a:pt x="1364424" y="483158"/>
                  </a:lnTo>
                  <a:lnTo>
                    <a:pt x="1358353" y="518553"/>
                  </a:lnTo>
                  <a:lnTo>
                    <a:pt x="1343685" y="554609"/>
                  </a:lnTo>
                  <a:lnTo>
                    <a:pt x="1319339" y="591464"/>
                  </a:lnTo>
                  <a:lnTo>
                    <a:pt x="1346987" y="557174"/>
                  </a:lnTo>
                  <a:lnTo>
                    <a:pt x="1365123" y="522846"/>
                  </a:lnTo>
                  <a:lnTo>
                    <a:pt x="1374800" y="488480"/>
                  </a:lnTo>
                  <a:lnTo>
                    <a:pt x="1377022" y="454063"/>
                  </a:lnTo>
                  <a:close/>
                </a:path>
                <a:path w="1786890" h="676275">
                  <a:moveTo>
                    <a:pt x="1786851" y="670496"/>
                  </a:moveTo>
                  <a:lnTo>
                    <a:pt x="1728025" y="667715"/>
                  </a:lnTo>
                  <a:lnTo>
                    <a:pt x="1684350" y="633463"/>
                  </a:lnTo>
                  <a:lnTo>
                    <a:pt x="1664042" y="592366"/>
                  </a:lnTo>
                  <a:lnTo>
                    <a:pt x="1654352" y="549732"/>
                  </a:lnTo>
                  <a:lnTo>
                    <a:pt x="1651381" y="505993"/>
                  </a:lnTo>
                  <a:lnTo>
                    <a:pt x="1651254" y="461594"/>
                  </a:lnTo>
                  <a:lnTo>
                    <a:pt x="1650085" y="416979"/>
                  </a:lnTo>
                  <a:lnTo>
                    <a:pt x="1643964" y="372605"/>
                  </a:lnTo>
                  <a:lnTo>
                    <a:pt x="1629029" y="328891"/>
                  </a:lnTo>
                  <a:lnTo>
                    <a:pt x="1602803" y="279857"/>
                  </a:lnTo>
                  <a:lnTo>
                    <a:pt x="1566100" y="235153"/>
                  </a:lnTo>
                  <a:lnTo>
                    <a:pt x="1531708" y="205917"/>
                  </a:lnTo>
                  <a:lnTo>
                    <a:pt x="1492542" y="180949"/>
                  </a:lnTo>
                  <a:lnTo>
                    <a:pt x="1452651" y="157111"/>
                  </a:lnTo>
                  <a:lnTo>
                    <a:pt x="1416062" y="131292"/>
                  </a:lnTo>
                  <a:lnTo>
                    <a:pt x="1386776" y="100368"/>
                  </a:lnTo>
                  <a:lnTo>
                    <a:pt x="1374736" y="80124"/>
                  </a:lnTo>
                  <a:lnTo>
                    <a:pt x="1367155" y="59067"/>
                  </a:lnTo>
                  <a:lnTo>
                    <a:pt x="1364653" y="38049"/>
                  </a:lnTo>
                  <a:lnTo>
                    <a:pt x="1367815" y="17907"/>
                  </a:lnTo>
                  <a:lnTo>
                    <a:pt x="1314170" y="7772"/>
                  </a:lnTo>
                  <a:lnTo>
                    <a:pt x="1312976" y="55067"/>
                  </a:lnTo>
                  <a:lnTo>
                    <a:pt x="1326337" y="94526"/>
                  </a:lnTo>
                  <a:lnTo>
                    <a:pt x="1351165" y="127711"/>
                  </a:lnTo>
                  <a:lnTo>
                    <a:pt x="1384414" y="156197"/>
                  </a:lnTo>
                  <a:lnTo>
                    <a:pt x="1423022" y="181533"/>
                  </a:lnTo>
                  <a:lnTo>
                    <a:pt x="1463929" y="205270"/>
                  </a:lnTo>
                  <a:lnTo>
                    <a:pt x="1504073" y="228981"/>
                  </a:lnTo>
                  <a:lnTo>
                    <a:pt x="1540395" y="254228"/>
                  </a:lnTo>
                  <a:lnTo>
                    <a:pt x="1578254" y="294424"/>
                  </a:lnTo>
                  <a:lnTo>
                    <a:pt x="1604111" y="338607"/>
                  </a:lnTo>
                  <a:lnTo>
                    <a:pt x="1609407" y="353860"/>
                  </a:lnTo>
                  <a:lnTo>
                    <a:pt x="1569339" y="369189"/>
                  </a:lnTo>
                  <a:lnTo>
                    <a:pt x="1528737" y="392379"/>
                  </a:lnTo>
                  <a:lnTo>
                    <a:pt x="1495666" y="420522"/>
                  </a:lnTo>
                  <a:lnTo>
                    <a:pt x="1472552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63" y="567893"/>
                  </a:lnTo>
                  <a:lnTo>
                    <a:pt x="1493240" y="587489"/>
                  </a:lnTo>
                  <a:lnTo>
                    <a:pt x="1491691" y="608050"/>
                  </a:lnTo>
                  <a:lnTo>
                    <a:pt x="1481480" y="626630"/>
                  </a:lnTo>
                  <a:lnTo>
                    <a:pt x="1461985" y="640270"/>
                  </a:lnTo>
                  <a:lnTo>
                    <a:pt x="1484134" y="628573"/>
                  </a:lnTo>
                  <a:lnTo>
                    <a:pt x="1498117" y="609663"/>
                  </a:lnTo>
                  <a:lnTo>
                    <a:pt x="1503476" y="587121"/>
                  </a:lnTo>
                  <a:lnTo>
                    <a:pt x="1499755" y="564476"/>
                  </a:lnTo>
                  <a:lnTo>
                    <a:pt x="1485582" y="521030"/>
                  </a:lnTo>
                  <a:lnTo>
                    <a:pt x="1490281" y="483489"/>
                  </a:lnTo>
                  <a:lnTo>
                    <a:pt x="1510677" y="451967"/>
                  </a:lnTo>
                  <a:lnTo>
                    <a:pt x="1543596" y="426580"/>
                  </a:lnTo>
                  <a:lnTo>
                    <a:pt x="1585874" y="407479"/>
                  </a:lnTo>
                  <a:lnTo>
                    <a:pt x="1622844" y="397789"/>
                  </a:lnTo>
                  <a:lnTo>
                    <a:pt x="1630159" y="435432"/>
                  </a:lnTo>
                  <a:lnTo>
                    <a:pt x="1635569" y="486283"/>
                  </a:lnTo>
                  <a:lnTo>
                    <a:pt x="1639354" y="537591"/>
                  </a:lnTo>
                  <a:lnTo>
                    <a:pt x="1644294" y="563486"/>
                  </a:lnTo>
                  <a:lnTo>
                    <a:pt x="1663014" y="613676"/>
                  </a:lnTo>
                  <a:lnTo>
                    <a:pt x="1699666" y="656170"/>
                  </a:lnTo>
                  <a:lnTo>
                    <a:pt x="1756613" y="676071"/>
                  </a:lnTo>
                  <a:lnTo>
                    <a:pt x="1786851" y="67049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657934" y="3952516"/>
              <a:ext cx="195795" cy="86055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0626369" y="3796146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2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8586115" y="1689353"/>
            <a:ext cx="297688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lvl="0" indent="-635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Did you remember to change the final letter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y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after a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consonant letter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to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? Then we needed to add the suffix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-es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to show 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more than one</a:t>
            </a:r>
            <a:r>
              <a:rPr kumimoji="0" sz="20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</a:t>
            </a:r>
            <a:endParaRPr kumimoji="0" sz="200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651929" y="395479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556197" y="1860938"/>
            <a:ext cx="1089660" cy="267970"/>
            <a:chOff x="1556197" y="1860938"/>
            <a:chExt cx="1089660" cy="267970"/>
          </a:xfrm>
        </p:grpSpPr>
        <p:sp>
          <p:nvSpPr>
            <p:cNvPr id="19" name="object 19"/>
            <p:cNvSpPr/>
            <p:nvPr/>
          </p:nvSpPr>
          <p:spPr>
            <a:xfrm>
              <a:off x="1556197" y="186093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8"/>
                  </a:lnTo>
                  <a:lnTo>
                    <a:pt x="25875" y="212992"/>
                  </a:lnTo>
                  <a:lnTo>
                    <a:pt x="54885" y="242004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0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2"/>
                  </a:lnTo>
                  <a:lnTo>
                    <a:pt x="23529" y="180535"/>
                  </a:lnTo>
                  <a:lnTo>
                    <a:pt x="14096" y="133934"/>
                  </a:lnTo>
                  <a:lnTo>
                    <a:pt x="23529" y="87340"/>
                  </a:lnTo>
                  <a:lnTo>
                    <a:pt x="49236" y="49247"/>
                  </a:lnTo>
                  <a:lnTo>
                    <a:pt x="87332" y="23541"/>
                  </a:lnTo>
                  <a:lnTo>
                    <a:pt x="133934" y="14109"/>
                  </a:lnTo>
                  <a:lnTo>
                    <a:pt x="190261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1" y="14109"/>
                  </a:moveTo>
                  <a:lnTo>
                    <a:pt x="133934" y="14109"/>
                  </a:lnTo>
                  <a:lnTo>
                    <a:pt x="180535" y="23541"/>
                  </a:lnTo>
                  <a:lnTo>
                    <a:pt x="218632" y="49247"/>
                  </a:lnTo>
                  <a:lnTo>
                    <a:pt x="244339" y="87340"/>
                  </a:lnTo>
                  <a:lnTo>
                    <a:pt x="253771" y="133934"/>
                  </a:lnTo>
                  <a:lnTo>
                    <a:pt x="244339" y="180535"/>
                  </a:lnTo>
                  <a:lnTo>
                    <a:pt x="218632" y="218632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0" y="253771"/>
                  </a:lnTo>
                  <a:lnTo>
                    <a:pt x="212982" y="242004"/>
                  </a:lnTo>
                  <a:lnTo>
                    <a:pt x="241992" y="212992"/>
                  </a:lnTo>
                  <a:lnTo>
                    <a:pt x="261028" y="176228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61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22155" y="1926902"/>
              <a:ext cx="135953" cy="13595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377484" y="186093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8"/>
                  </a:lnTo>
                  <a:lnTo>
                    <a:pt x="25875" y="212992"/>
                  </a:lnTo>
                  <a:lnTo>
                    <a:pt x="54885" y="242004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0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2"/>
                  </a:lnTo>
                  <a:lnTo>
                    <a:pt x="23529" y="180535"/>
                  </a:lnTo>
                  <a:lnTo>
                    <a:pt x="14096" y="133934"/>
                  </a:lnTo>
                  <a:lnTo>
                    <a:pt x="23529" y="87340"/>
                  </a:lnTo>
                  <a:lnTo>
                    <a:pt x="49236" y="49247"/>
                  </a:lnTo>
                  <a:lnTo>
                    <a:pt x="87332" y="23541"/>
                  </a:lnTo>
                  <a:lnTo>
                    <a:pt x="133934" y="14109"/>
                  </a:lnTo>
                  <a:lnTo>
                    <a:pt x="190261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1" y="14109"/>
                  </a:moveTo>
                  <a:lnTo>
                    <a:pt x="133934" y="14109"/>
                  </a:lnTo>
                  <a:lnTo>
                    <a:pt x="180535" y="23541"/>
                  </a:lnTo>
                  <a:lnTo>
                    <a:pt x="218632" y="49247"/>
                  </a:lnTo>
                  <a:lnTo>
                    <a:pt x="244339" y="87340"/>
                  </a:lnTo>
                  <a:lnTo>
                    <a:pt x="253771" y="133934"/>
                  </a:lnTo>
                  <a:lnTo>
                    <a:pt x="244339" y="180535"/>
                  </a:lnTo>
                  <a:lnTo>
                    <a:pt x="218632" y="218632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0" y="253771"/>
                  </a:lnTo>
                  <a:lnTo>
                    <a:pt x="212982" y="242004"/>
                  </a:lnTo>
                  <a:lnTo>
                    <a:pt x="241992" y="212992"/>
                  </a:lnTo>
                  <a:lnTo>
                    <a:pt x="261028" y="176228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61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43444" y="1926902"/>
              <a:ext cx="135953" cy="135953"/>
            </a:xfrm>
            <a:prstGeom prst="rect">
              <a:avLst/>
            </a:prstGeom>
          </p:spPr>
        </p:pic>
      </p:grpSp>
      <p:grpSp>
        <p:nvGrpSpPr>
          <p:cNvPr id="23" name="object 23"/>
          <p:cNvGrpSpPr/>
          <p:nvPr/>
        </p:nvGrpSpPr>
        <p:grpSpPr>
          <a:xfrm>
            <a:off x="4357399" y="1860938"/>
            <a:ext cx="267970" cy="267970"/>
            <a:chOff x="4357399" y="1860938"/>
            <a:chExt cx="267970" cy="267970"/>
          </a:xfrm>
        </p:grpSpPr>
        <p:sp>
          <p:nvSpPr>
            <p:cNvPr id="24" name="object 24"/>
            <p:cNvSpPr/>
            <p:nvPr/>
          </p:nvSpPr>
          <p:spPr>
            <a:xfrm>
              <a:off x="4357399" y="186093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8"/>
                  </a:lnTo>
                  <a:lnTo>
                    <a:pt x="25875" y="212992"/>
                  </a:lnTo>
                  <a:lnTo>
                    <a:pt x="54885" y="242004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0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2"/>
                  </a:lnTo>
                  <a:lnTo>
                    <a:pt x="23540" y="180535"/>
                  </a:lnTo>
                  <a:lnTo>
                    <a:pt x="14109" y="133934"/>
                  </a:lnTo>
                  <a:lnTo>
                    <a:pt x="23540" y="87340"/>
                  </a:lnTo>
                  <a:lnTo>
                    <a:pt x="49242" y="49247"/>
                  </a:lnTo>
                  <a:lnTo>
                    <a:pt x="87334" y="23541"/>
                  </a:lnTo>
                  <a:lnTo>
                    <a:pt x="133934" y="14109"/>
                  </a:lnTo>
                  <a:lnTo>
                    <a:pt x="190261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1" y="14109"/>
                  </a:moveTo>
                  <a:lnTo>
                    <a:pt x="133934" y="14109"/>
                  </a:lnTo>
                  <a:lnTo>
                    <a:pt x="180535" y="23541"/>
                  </a:lnTo>
                  <a:lnTo>
                    <a:pt x="218632" y="49247"/>
                  </a:lnTo>
                  <a:lnTo>
                    <a:pt x="244339" y="87340"/>
                  </a:lnTo>
                  <a:lnTo>
                    <a:pt x="253771" y="133934"/>
                  </a:lnTo>
                  <a:lnTo>
                    <a:pt x="244339" y="180535"/>
                  </a:lnTo>
                  <a:lnTo>
                    <a:pt x="218632" y="218632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0" y="253771"/>
                  </a:lnTo>
                  <a:lnTo>
                    <a:pt x="212982" y="242004"/>
                  </a:lnTo>
                  <a:lnTo>
                    <a:pt x="241992" y="212992"/>
                  </a:lnTo>
                  <a:lnTo>
                    <a:pt x="261028" y="176228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61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23359" y="1926902"/>
              <a:ext cx="135953" cy="135953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1556197" y="2791928"/>
            <a:ext cx="1089660" cy="267970"/>
            <a:chOff x="1556197" y="2791928"/>
            <a:chExt cx="1089660" cy="267970"/>
          </a:xfrm>
        </p:grpSpPr>
        <p:sp>
          <p:nvSpPr>
            <p:cNvPr id="27" name="object 27"/>
            <p:cNvSpPr/>
            <p:nvPr/>
          </p:nvSpPr>
          <p:spPr>
            <a:xfrm>
              <a:off x="1556197" y="279192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22155" y="2857892"/>
              <a:ext cx="135953" cy="13595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377484" y="279192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30" name="object 3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43444" y="2857892"/>
              <a:ext cx="135953" cy="135953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3762893" y="2791928"/>
            <a:ext cx="267970" cy="267970"/>
            <a:chOff x="3762893" y="2791928"/>
            <a:chExt cx="267970" cy="267970"/>
          </a:xfrm>
        </p:grpSpPr>
        <p:sp>
          <p:nvSpPr>
            <p:cNvPr id="32" name="object 32"/>
            <p:cNvSpPr/>
            <p:nvPr/>
          </p:nvSpPr>
          <p:spPr>
            <a:xfrm>
              <a:off x="3762893" y="279192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40" y="244339"/>
                  </a:lnTo>
                  <a:lnTo>
                    <a:pt x="49247" y="218633"/>
                  </a:lnTo>
                  <a:lnTo>
                    <a:pt x="23541" y="180540"/>
                  </a:lnTo>
                  <a:lnTo>
                    <a:pt x="14109" y="133946"/>
                  </a:lnTo>
                  <a:lnTo>
                    <a:pt x="23541" y="87345"/>
                  </a:lnTo>
                  <a:lnTo>
                    <a:pt x="49247" y="49249"/>
                  </a:lnTo>
                  <a:lnTo>
                    <a:pt x="87340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33" name="object 3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28853" y="2857892"/>
              <a:ext cx="135953" cy="135953"/>
            </a:xfrm>
            <a:prstGeom prst="rect">
              <a:avLst/>
            </a:prstGeom>
          </p:spPr>
        </p:pic>
      </p:grpSp>
      <p:grpSp>
        <p:nvGrpSpPr>
          <p:cNvPr id="34" name="object 34"/>
          <p:cNvGrpSpPr/>
          <p:nvPr/>
        </p:nvGrpSpPr>
        <p:grpSpPr>
          <a:xfrm>
            <a:off x="1556197" y="3722915"/>
            <a:ext cx="1089660" cy="267970"/>
            <a:chOff x="1556197" y="3722915"/>
            <a:chExt cx="1089660" cy="267970"/>
          </a:xfrm>
        </p:grpSpPr>
        <p:sp>
          <p:nvSpPr>
            <p:cNvPr id="35" name="object 35"/>
            <p:cNvSpPr/>
            <p:nvPr/>
          </p:nvSpPr>
          <p:spPr>
            <a:xfrm>
              <a:off x="1556197" y="372291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22155" y="3788878"/>
              <a:ext cx="135953" cy="135953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2377484" y="372291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38" name="object 3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43444" y="3788878"/>
              <a:ext cx="135953" cy="135953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1919913" y="2241384"/>
            <a:ext cx="2639399" cy="1888979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821055" marR="0" lvl="0" indent="-821055" defTabSz="914400" eaLnBrk="1" fontAlgn="auto" latinLnBrk="0" hangingPunct="1">
              <a:lnSpc>
                <a:spcPct val="100000"/>
              </a:lnSpc>
              <a:spcBef>
                <a:spcPts val="2630"/>
              </a:spcBef>
              <a:spcAft>
                <a:spcPts val="0"/>
              </a:spcAft>
              <a:buClrTx/>
              <a:buSzTx/>
              <a:buFontTx/>
              <a:buChar char="o"/>
              <a:tabLst>
                <a:tab pos="821055" algn="l"/>
              </a:tabLst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crat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822325" marR="0" lvl="0" indent="-822325" defTabSz="914400" eaLnBrk="1" fontAlgn="auto" latinLnBrk="0" hangingPunct="1">
              <a:lnSpc>
                <a:spcPct val="100000"/>
              </a:lnSpc>
              <a:spcBef>
                <a:spcPts val="2530"/>
              </a:spcBef>
              <a:spcAft>
                <a:spcPts val="0"/>
              </a:spcAft>
              <a:buClrTx/>
              <a:buSzTx/>
              <a:buFontTx/>
              <a:buChar char="o"/>
              <a:tabLst>
                <a:tab pos="822325" algn="l"/>
              </a:tabLst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graph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4180158" y="3722915"/>
            <a:ext cx="267970" cy="267970"/>
            <a:chOff x="4180158" y="3722915"/>
            <a:chExt cx="267970" cy="267970"/>
          </a:xfrm>
        </p:grpSpPr>
        <p:sp>
          <p:nvSpPr>
            <p:cNvPr id="41" name="object 41"/>
            <p:cNvSpPr/>
            <p:nvPr/>
          </p:nvSpPr>
          <p:spPr>
            <a:xfrm>
              <a:off x="4180158" y="372291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42" name="object 4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46118" y="3788878"/>
              <a:ext cx="135953" cy="135953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>
            <a:off x="4124322" y="2252904"/>
            <a:ext cx="4231140" cy="1888979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26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 </a:t>
            </a:r>
            <a:r>
              <a:rPr kumimoji="0" sz="4425" b="1" i="0" u="none" strike="noStrike" kern="0" cap="none" normalizeH="0" baseline="10357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crat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455295" marR="0" lvl="0" indent="0" defTabSz="914400" eaLnBrk="1" fontAlgn="auto" latinLnBrk="0" hangingPunct="1">
              <a:lnSpc>
                <a:spcPct val="100000"/>
              </a:lnSpc>
              <a:spcBef>
                <a:spcPts val="2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 </a:t>
            </a:r>
            <a:r>
              <a:rPr kumimoji="0" sz="4425" b="1" i="0" u="none" strike="noStrike" kern="0" cap="none" normalizeH="0" baseline="10357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graph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1548996" y="4653901"/>
            <a:ext cx="1075055" cy="267970"/>
            <a:chOff x="1548996" y="4653901"/>
            <a:chExt cx="1075055" cy="267970"/>
          </a:xfrm>
        </p:grpSpPr>
        <p:sp>
          <p:nvSpPr>
            <p:cNvPr id="45" name="object 45"/>
            <p:cNvSpPr/>
            <p:nvPr/>
          </p:nvSpPr>
          <p:spPr>
            <a:xfrm>
              <a:off x="1548996" y="465390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46" name="object 4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4954" y="4719864"/>
              <a:ext cx="135953" cy="135953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2355884" y="465390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48" name="object 4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21843" y="4719864"/>
              <a:ext cx="135953" cy="135953"/>
            </a:xfrm>
            <a:prstGeom prst="rect">
              <a:avLst/>
            </a:prstGeom>
          </p:spPr>
        </p:pic>
      </p:grpSp>
      <p:grpSp>
        <p:nvGrpSpPr>
          <p:cNvPr id="49" name="object 49"/>
          <p:cNvGrpSpPr/>
          <p:nvPr/>
        </p:nvGrpSpPr>
        <p:grpSpPr>
          <a:xfrm>
            <a:off x="3288951" y="4653901"/>
            <a:ext cx="1075055" cy="267970"/>
            <a:chOff x="3288951" y="4653901"/>
            <a:chExt cx="1075055" cy="267970"/>
          </a:xfrm>
        </p:grpSpPr>
        <p:sp>
          <p:nvSpPr>
            <p:cNvPr id="50" name="object 50"/>
            <p:cNvSpPr/>
            <p:nvPr/>
          </p:nvSpPr>
          <p:spPr>
            <a:xfrm>
              <a:off x="4095840" y="465390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1" name="object 5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161800" y="4719864"/>
              <a:ext cx="135953" cy="135953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3288951" y="465390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3" name="object 5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54910" y="4719864"/>
              <a:ext cx="135953" cy="135953"/>
            </a:xfrm>
            <a:prstGeom prst="rect">
              <a:avLst/>
            </a:prstGeom>
          </p:spPr>
        </p:pic>
      </p:grpSp>
      <p:grpSp>
        <p:nvGrpSpPr>
          <p:cNvPr id="55" name="object 55"/>
          <p:cNvGrpSpPr/>
          <p:nvPr/>
        </p:nvGrpSpPr>
        <p:grpSpPr>
          <a:xfrm>
            <a:off x="5884113" y="4653901"/>
            <a:ext cx="267970" cy="267970"/>
            <a:chOff x="5884113" y="4653901"/>
            <a:chExt cx="267970" cy="267970"/>
          </a:xfrm>
        </p:grpSpPr>
        <p:sp>
          <p:nvSpPr>
            <p:cNvPr id="56" name="object 56"/>
            <p:cNvSpPr/>
            <p:nvPr/>
          </p:nvSpPr>
          <p:spPr>
            <a:xfrm>
              <a:off x="5884113" y="465390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7" name="object 5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950073" y="4719864"/>
              <a:ext cx="135953" cy="135953"/>
            </a:xfrm>
            <a:prstGeom prst="rect">
              <a:avLst/>
            </a:prstGeom>
          </p:spPr>
        </p:pic>
      </p:grpSp>
      <p:grpSp>
        <p:nvGrpSpPr>
          <p:cNvPr id="58" name="object 58"/>
          <p:cNvGrpSpPr/>
          <p:nvPr/>
        </p:nvGrpSpPr>
        <p:grpSpPr>
          <a:xfrm>
            <a:off x="6687950" y="4653901"/>
            <a:ext cx="267970" cy="267970"/>
            <a:chOff x="6687950" y="4653901"/>
            <a:chExt cx="267970" cy="267970"/>
          </a:xfrm>
        </p:grpSpPr>
        <p:sp>
          <p:nvSpPr>
            <p:cNvPr id="59" name="object 59"/>
            <p:cNvSpPr/>
            <p:nvPr/>
          </p:nvSpPr>
          <p:spPr>
            <a:xfrm>
              <a:off x="6687950" y="4653901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60" name="object 6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53910" y="4719864"/>
              <a:ext cx="135953" cy="135953"/>
            </a:xfrm>
            <a:prstGeom prst="rect">
              <a:avLst/>
            </a:prstGeom>
          </p:spPr>
        </p:pic>
      </p:grpSp>
      <p:sp>
        <p:nvSpPr>
          <p:cNvPr id="61" name="object 61"/>
          <p:cNvSpPr txBox="1"/>
          <p:nvPr/>
        </p:nvSpPr>
        <p:spPr>
          <a:xfrm>
            <a:off x="7022525" y="4418297"/>
            <a:ext cx="5148349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es </a:t>
            </a:r>
            <a:r>
              <a:rPr kumimoji="0" sz="4425" b="1" i="0" u="none" strike="noStrike" kern="0" cap="none" normalizeH="0" baseline="10357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graph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E60B57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es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1727546" y="2152595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80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6" y="146081"/>
                </a:lnTo>
                <a:lnTo>
                  <a:pt x="9677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891742" y="2179085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35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1727546" y="3083583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6" y="146081"/>
                </a:lnTo>
                <a:lnTo>
                  <a:pt x="9677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891742" y="3110078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35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1727546" y="4014566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24"/>
                </a:lnTo>
                <a:lnTo>
                  <a:pt x="253" y="51257"/>
                </a:lnTo>
                <a:lnTo>
                  <a:pt x="0" y="57848"/>
                </a:lnTo>
                <a:lnTo>
                  <a:pt x="241" y="64858"/>
                </a:lnTo>
                <a:lnTo>
                  <a:pt x="7835" y="142900"/>
                </a:lnTo>
                <a:lnTo>
                  <a:pt x="8476" y="146080"/>
                </a:lnTo>
                <a:lnTo>
                  <a:pt x="9677" y="144520"/>
                </a:lnTo>
                <a:lnTo>
                  <a:pt x="10210" y="147764"/>
                </a:lnTo>
                <a:lnTo>
                  <a:pt x="9992" y="191259"/>
                </a:lnTo>
                <a:lnTo>
                  <a:pt x="10609" y="233649"/>
                </a:lnTo>
                <a:lnTo>
                  <a:pt x="26254" y="297092"/>
                </a:lnTo>
                <a:lnTo>
                  <a:pt x="47232" y="309132"/>
                </a:lnTo>
                <a:lnTo>
                  <a:pt x="80949" y="302044"/>
                </a:lnTo>
                <a:lnTo>
                  <a:pt x="132880" y="301891"/>
                </a:lnTo>
                <a:lnTo>
                  <a:pt x="168695" y="298354"/>
                </a:lnTo>
                <a:lnTo>
                  <a:pt x="204346" y="297167"/>
                </a:lnTo>
                <a:lnTo>
                  <a:pt x="240011" y="298323"/>
                </a:lnTo>
                <a:lnTo>
                  <a:pt x="275869" y="301815"/>
                </a:lnTo>
                <a:lnTo>
                  <a:pt x="395516" y="301942"/>
                </a:lnTo>
                <a:lnTo>
                  <a:pt x="433718" y="295705"/>
                </a:lnTo>
                <a:lnTo>
                  <a:pt x="472000" y="293624"/>
                </a:lnTo>
                <a:lnTo>
                  <a:pt x="510146" y="295695"/>
                </a:lnTo>
                <a:lnTo>
                  <a:pt x="547941" y="301917"/>
                </a:lnTo>
                <a:lnTo>
                  <a:pt x="626122" y="301942"/>
                </a:lnTo>
                <a:lnTo>
                  <a:pt x="659002" y="302556"/>
                </a:lnTo>
                <a:lnTo>
                  <a:pt x="693408" y="308220"/>
                </a:lnTo>
                <a:lnTo>
                  <a:pt x="710780" y="309435"/>
                </a:lnTo>
                <a:lnTo>
                  <a:pt x="715860" y="309562"/>
                </a:lnTo>
                <a:lnTo>
                  <a:pt x="720509" y="306514"/>
                </a:lnTo>
                <a:lnTo>
                  <a:pt x="723836" y="301409"/>
                </a:lnTo>
                <a:lnTo>
                  <a:pt x="728596" y="267219"/>
                </a:lnTo>
                <a:lnTo>
                  <a:pt x="727517" y="231292"/>
                </a:lnTo>
                <a:lnTo>
                  <a:pt x="725027" y="195060"/>
                </a:lnTo>
                <a:lnTo>
                  <a:pt x="725550" y="159956"/>
                </a:lnTo>
                <a:lnTo>
                  <a:pt x="729634" y="103671"/>
                </a:lnTo>
                <a:lnTo>
                  <a:pt x="731048" y="78919"/>
                </a:lnTo>
                <a:lnTo>
                  <a:pt x="729250" y="55274"/>
                </a:lnTo>
                <a:lnTo>
                  <a:pt x="722388" y="23749"/>
                </a:lnTo>
                <a:lnTo>
                  <a:pt x="712327" y="7087"/>
                </a:lnTo>
                <a:lnTo>
                  <a:pt x="697618" y="2671"/>
                </a:lnTo>
                <a:lnTo>
                  <a:pt x="681017" y="4044"/>
                </a:lnTo>
                <a:lnTo>
                  <a:pt x="665276" y="4749"/>
                </a:lnTo>
                <a:lnTo>
                  <a:pt x="550024" y="4749"/>
                </a:lnTo>
                <a:lnTo>
                  <a:pt x="509644" y="1742"/>
                </a:lnTo>
                <a:lnTo>
                  <a:pt x="469166" y="284"/>
                </a:lnTo>
                <a:lnTo>
                  <a:pt x="428855" y="1033"/>
                </a:lnTo>
                <a:lnTo>
                  <a:pt x="388975" y="4648"/>
                </a:lnTo>
                <a:lnTo>
                  <a:pt x="151015" y="4749"/>
                </a:lnTo>
                <a:lnTo>
                  <a:pt x="116199" y="3265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891742" y="4041061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35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1727546" y="4945560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6" y="146081"/>
                </a:lnTo>
                <a:lnTo>
                  <a:pt x="9677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891742" y="4972055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35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3463245" y="4945560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20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1" y="146081"/>
                </a:lnTo>
                <a:lnTo>
                  <a:pt x="9675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1" y="7083"/>
                </a:lnTo>
                <a:lnTo>
                  <a:pt x="697614" y="2671"/>
                </a:lnTo>
                <a:lnTo>
                  <a:pt x="681015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38" y="1744"/>
                </a:lnTo>
                <a:lnTo>
                  <a:pt x="469161" y="285"/>
                </a:lnTo>
                <a:lnTo>
                  <a:pt x="428853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1682511" y="4400021"/>
            <a:ext cx="4392629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5080" lvl="0" indent="0" algn="ctr" defTabSz="914400" eaLnBrk="1" fontAlgn="auto" latinLnBrk="0" hangingPunct="1">
              <a:lnSpc>
                <a:spcPts val="478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  <a:tab pos="1739900" algn="l"/>
                <a:tab pos="2548255" algn="l"/>
              </a:tabLst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	bi	o	graph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6239892" y="4169581"/>
            <a:ext cx="45529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000" b="1" i="0" u="none" strike="noStrike" kern="0" cap="none" normalizeH="0" baseline="-22222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y</a:t>
            </a:r>
            <a:r>
              <a:rPr kumimoji="0" sz="2800" b="1" i="0" u="none" strike="noStrike" kern="0" cap="none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</a:t>
            </a:r>
            <a:endParaRPr kumimoji="0" sz="28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*connecting vowel letter</a:t>
            </a:r>
            <a:endParaRPr kumimoji="0" sz="18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5394895" y="6256882"/>
            <a:ext cx="1936905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</a:rPr>
              <a:t>grammarsaurus.co.uk</a:t>
            </a:r>
          </a:p>
        </p:txBody>
      </p:sp>
      <p:sp>
        <p:nvSpPr>
          <p:cNvPr id="78" name="object 152">
            <a:extLst>
              <a:ext uri="{FF2B5EF4-FFF2-40B4-BE49-F238E27FC236}">
                <a16:creationId xmlns:a16="http://schemas.microsoft.com/office/drawing/2014/main" id="{E20B94C7-45DB-01E1-9AC8-B370E5232A08}"/>
              </a:ext>
            </a:extLst>
          </p:cNvPr>
          <p:cNvSpPr txBox="1"/>
          <p:nvPr/>
        </p:nvSpPr>
        <p:spPr>
          <a:xfrm>
            <a:off x="3656670" y="4981594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 dirty="0">
              <a:latin typeface="Grammarsaurus" pitchFamily="2" charset="0"/>
              <a:cs typeface="Lucida Sans Unicode"/>
            </a:endParaRPr>
          </a:p>
        </p:txBody>
      </p:sp>
      <p:sp>
        <p:nvSpPr>
          <p:cNvPr id="79" name="object 54">
            <a:extLst>
              <a:ext uri="{FF2B5EF4-FFF2-40B4-BE49-F238E27FC236}">
                <a16:creationId xmlns:a16="http://schemas.microsoft.com/office/drawing/2014/main" id="{32669591-CF9A-DD73-D249-C84B64EB803D}"/>
              </a:ext>
            </a:extLst>
          </p:cNvPr>
          <p:cNvSpPr txBox="1"/>
          <p:nvPr/>
        </p:nvSpPr>
        <p:spPr>
          <a:xfrm>
            <a:off x="655767" y="1626829"/>
            <a:ext cx="8179298" cy="35779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55880" lvl="0" indent="0" defTabSz="914400" eaLnBrk="1" fontAlgn="auto" latinLnBrk="0" hangingPunct="1"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301115" algn="l"/>
                <a:tab pos="2123440" algn="l"/>
                <a:tab pos="4102100" algn="l"/>
              </a:tabLst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	o	mobile	s </a:t>
            </a:r>
            <a:r>
              <a:rPr kumimoji="0" sz="4425" b="1" i="0" u="none" strike="noStrike" kern="0" cap="none" normalizeH="0" baseline="10357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mobile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 </a:t>
            </a:r>
            <a:endParaRPr kumimoji="0" lang="en-US" sz="4000" b="1" i="0" u="none" strike="noStrike" kern="0" cap="none" normalizeH="0" baseline="0" noProof="0" dirty="0">
              <a:ln>
                <a:noFill/>
              </a:ln>
              <a:solidFill>
                <a:srgbClr val="3767EC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38100" marR="55880" lvl="0" indent="0" defTabSz="914400" eaLnBrk="1" fontAlgn="auto" latinLnBrk="0" hangingPunct="1"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301115" algn="l"/>
                <a:tab pos="2123440" algn="l"/>
                <a:tab pos="4102100" algn="l"/>
              </a:tabLst>
              <a:defRPr/>
            </a:pPr>
            <a:endParaRPr lang="en-PK" b="1" dirty="0">
              <a:solidFill>
                <a:srgbClr val="3767EC"/>
              </a:solidFill>
              <a:latin typeface="Grammarsaurus" pitchFamily="2" charset="0"/>
              <a:cs typeface="Arial"/>
            </a:endParaRPr>
          </a:p>
          <a:p>
            <a:pPr marL="38100" marR="55880" lvl="0" indent="0" defTabSz="914400" eaLnBrk="1" fontAlgn="auto" latinLnBrk="0" hangingPunct="1"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301115" algn="l"/>
                <a:tab pos="2123440" algn="l"/>
                <a:tab pos="4102100" algn="l"/>
              </a:tabLst>
              <a:defRPr/>
            </a:pPr>
            <a:r>
              <a:rPr kumimoji="0" lang="en-GB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</a:t>
            </a:r>
            <a:r>
              <a:rPr kumimoji="0" sz="400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ut</a:t>
            </a:r>
            <a:br>
              <a:rPr lang="en-US" sz="4000" dirty="0">
                <a:latin typeface="Grammarsaurus" pitchFamily="2" charset="0"/>
                <a:cs typeface="Arial"/>
              </a:rPr>
            </a:br>
            <a:br>
              <a:rPr lang="en-US" sz="2400" dirty="0">
                <a:latin typeface="Grammarsaurus" pitchFamily="2" charset="0"/>
                <a:cs typeface="Arial"/>
              </a:rPr>
            </a:br>
            <a:r>
              <a:rPr kumimoji="0" sz="400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br>
              <a:rPr kumimoji="0" lang="en-US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br>
              <a:rPr kumimoji="0" lang="en-US" sz="2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r>
              <a:rPr kumimoji="0" sz="400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80" name="object 73">
            <a:extLst>
              <a:ext uri="{FF2B5EF4-FFF2-40B4-BE49-F238E27FC236}">
                <a16:creationId xmlns:a16="http://schemas.microsoft.com/office/drawing/2014/main" id="{38A85AFF-98AB-F898-C18C-4E49A3E32176}"/>
              </a:ext>
            </a:extLst>
          </p:cNvPr>
          <p:cNvSpPr/>
          <p:nvPr/>
        </p:nvSpPr>
        <p:spPr>
          <a:xfrm>
            <a:off x="6326808" y="4575175"/>
            <a:ext cx="186055" cy="377825"/>
          </a:xfrm>
          <a:custGeom>
            <a:avLst/>
            <a:gdLst/>
            <a:ahLst/>
            <a:cxnLst/>
            <a:rect l="l" t="t" r="r" b="b"/>
            <a:pathLst>
              <a:path w="186054" h="377825">
                <a:moveTo>
                  <a:pt x="0" y="377621"/>
                </a:moveTo>
                <a:lnTo>
                  <a:pt x="185534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51929" y="398493"/>
            <a:ext cx="742823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Add the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plural nouns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into the correct sentence.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4800" y="2590800"/>
            <a:ext cx="11506200" cy="22082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6775450" algn="l"/>
              </a:tabLst>
            </a:pPr>
            <a:r>
              <a:rPr sz="3200" dirty="0">
                <a:latin typeface="Grammarsaurus" pitchFamily="2" charset="0"/>
                <a:cs typeface="Arial MT"/>
              </a:rPr>
              <a:t>There were lots of </a:t>
            </a:r>
            <a:r>
              <a:rPr sz="320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3200" dirty="0">
                <a:latin typeface="Grammarsaurus" pitchFamily="2" charset="0"/>
                <a:cs typeface="Arial MT"/>
              </a:rPr>
              <a:t> at the car garage.</a:t>
            </a:r>
          </a:p>
          <a:p>
            <a:pPr algn="ctr">
              <a:lnSpc>
                <a:spcPct val="100000"/>
              </a:lnSpc>
              <a:spcBef>
                <a:spcPts val="2800"/>
              </a:spcBef>
              <a:tabLst>
                <a:tab pos="4725670" algn="l"/>
              </a:tabLst>
            </a:pPr>
            <a:r>
              <a:rPr sz="3200" dirty="0">
                <a:latin typeface="Grammarsaurus" pitchFamily="2" charset="0"/>
                <a:cs typeface="Arial MT"/>
              </a:rPr>
              <a:t>Some </a:t>
            </a:r>
            <a:r>
              <a:rPr sz="320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3200" dirty="0">
                <a:latin typeface="Grammarsaurus" pitchFamily="2" charset="0"/>
                <a:cs typeface="Arial MT"/>
              </a:rPr>
              <a:t> rule without people getting a vote.</a:t>
            </a:r>
          </a:p>
          <a:p>
            <a:pPr algn="ctr">
              <a:lnSpc>
                <a:spcPct val="100000"/>
              </a:lnSpc>
              <a:spcBef>
                <a:spcPts val="2800"/>
              </a:spcBef>
              <a:tabLst>
                <a:tab pos="4425315" algn="l"/>
              </a:tabLst>
            </a:pPr>
            <a:r>
              <a:rPr sz="3200" dirty="0">
                <a:latin typeface="Grammarsaurus" pitchFamily="2" charset="0"/>
                <a:cs typeface="Arial MT"/>
              </a:rPr>
              <a:t>The </a:t>
            </a:r>
            <a:r>
              <a:rPr sz="3200" u="sng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3200" dirty="0">
                <a:latin typeface="Grammarsaurus" pitchFamily="2" charset="0"/>
                <a:cs typeface="Arial MT"/>
              </a:rPr>
              <a:t> were now in the bookshop.</a:t>
            </a:r>
          </a:p>
        </p:txBody>
      </p:sp>
      <p:sp>
        <p:nvSpPr>
          <p:cNvPr id="8" name="object 8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398"/>
                </a:lnTo>
                <a:lnTo>
                  <a:pt x="135421" y="298312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11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5" y="785879"/>
                </a:lnTo>
                <a:lnTo>
                  <a:pt x="450934" y="781634"/>
                </a:lnTo>
                <a:lnTo>
                  <a:pt x="451538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26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3"/>
                </a:lnTo>
                <a:lnTo>
                  <a:pt x="165339" y="661235"/>
                </a:lnTo>
                <a:lnTo>
                  <a:pt x="157649" y="649841"/>
                </a:lnTo>
                <a:lnTo>
                  <a:pt x="154828" y="635905"/>
                </a:lnTo>
                <a:lnTo>
                  <a:pt x="157649" y="621968"/>
                </a:lnTo>
                <a:lnTo>
                  <a:pt x="165339" y="610574"/>
                </a:lnTo>
                <a:lnTo>
                  <a:pt x="176736" y="602886"/>
                </a:lnTo>
                <a:lnTo>
                  <a:pt x="190680" y="600065"/>
                </a:lnTo>
                <a:lnTo>
                  <a:pt x="426316" y="600065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55"/>
                </a:lnTo>
                <a:lnTo>
                  <a:pt x="188331" y="320894"/>
                </a:lnTo>
                <a:lnTo>
                  <a:pt x="278208" y="252339"/>
                </a:lnTo>
                <a:lnTo>
                  <a:pt x="302488" y="243470"/>
                </a:lnTo>
                <a:lnTo>
                  <a:pt x="373434" y="243470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5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4" y="807329"/>
                </a:lnTo>
                <a:lnTo>
                  <a:pt x="447855" y="785879"/>
                </a:lnTo>
                <a:close/>
              </a:path>
              <a:path w="916940" h="877569">
                <a:moveTo>
                  <a:pt x="432294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5"/>
                </a:lnTo>
                <a:lnTo>
                  <a:pt x="432294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38" y="779262"/>
                </a:lnTo>
                <a:lnTo>
                  <a:pt x="459348" y="748617"/>
                </a:lnTo>
                <a:lnTo>
                  <a:pt x="916942" y="748617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17"/>
                </a:moveTo>
                <a:lnTo>
                  <a:pt x="459348" y="748617"/>
                </a:lnTo>
                <a:lnTo>
                  <a:pt x="496159" y="761881"/>
                </a:lnTo>
                <a:lnTo>
                  <a:pt x="534403" y="771551"/>
                </a:lnTo>
                <a:lnTo>
                  <a:pt x="53460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17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4" y="243470"/>
                </a:moveTo>
                <a:lnTo>
                  <a:pt x="302488" y="243470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4" y="243470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4"/>
                </a:lnTo>
                <a:lnTo>
                  <a:pt x="759934" y="312012"/>
                </a:lnTo>
                <a:lnTo>
                  <a:pt x="754171" y="320553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894"/>
                </a:lnTo>
                <a:lnTo>
                  <a:pt x="914829" y="320553"/>
                </a:lnTo>
                <a:lnTo>
                  <a:pt x="909066" y="312012"/>
                </a:lnTo>
                <a:lnTo>
                  <a:pt x="900520" y="306254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51929" y="395479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28600" y="2511747"/>
            <a:ext cx="11667625" cy="27263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3767454" algn="l"/>
                <a:tab pos="6775450" algn="l"/>
              </a:tabLst>
            </a:pPr>
            <a:r>
              <a:rPr sz="3300" dirty="0">
                <a:latin typeface="Grammarsaurus" pitchFamily="2" charset="0"/>
                <a:cs typeface="Arial MT"/>
              </a:rPr>
              <a:t>There were lots of </a:t>
            </a:r>
            <a:r>
              <a:rPr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lang="en-US"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automobiles	</a:t>
            </a:r>
            <a:r>
              <a:rPr sz="33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3300" dirty="0">
                <a:latin typeface="Grammarsaurus" pitchFamily="2" charset="0"/>
                <a:cs typeface="Arial MT"/>
              </a:rPr>
              <a:t>at the car garage.</a:t>
            </a:r>
          </a:p>
          <a:p>
            <a:pPr algn="ctr">
              <a:lnSpc>
                <a:spcPct val="100000"/>
              </a:lnSpc>
              <a:spcBef>
                <a:spcPts val="2800"/>
              </a:spcBef>
              <a:tabLst>
                <a:tab pos="1896110" algn="l"/>
                <a:tab pos="4725670" algn="l"/>
              </a:tabLst>
            </a:pPr>
            <a:r>
              <a:rPr sz="3300" dirty="0">
                <a:latin typeface="Grammarsaurus" pitchFamily="2" charset="0"/>
                <a:cs typeface="Arial MT"/>
              </a:rPr>
              <a:t>Some </a:t>
            </a:r>
            <a:r>
              <a:rPr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lang="en-US"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autocrats	</a:t>
            </a:r>
            <a:r>
              <a:rPr sz="33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3300" dirty="0">
                <a:latin typeface="Grammarsaurus" pitchFamily="2" charset="0"/>
                <a:cs typeface="Arial MT"/>
              </a:rPr>
              <a:t>rule without people getting a vote.</a:t>
            </a:r>
          </a:p>
          <a:p>
            <a:pPr algn="ctr">
              <a:lnSpc>
                <a:spcPts val="3779"/>
              </a:lnSpc>
              <a:spcBef>
                <a:spcPts val="2800"/>
              </a:spcBef>
              <a:tabLst>
                <a:tab pos="4425315" algn="l"/>
              </a:tabLst>
            </a:pPr>
            <a:r>
              <a:rPr sz="3300" dirty="0">
                <a:latin typeface="Grammarsaurus" pitchFamily="2" charset="0"/>
                <a:cs typeface="Arial MT"/>
              </a:rPr>
              <a:t>The </a:t>
            </a:r>
            <a:r>
              <a:rPr sz="3300" b="1" u="sng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autobiographies/	</a:t>
            </a:r>
            <a:r>
              <a:rPr sz="33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3300" dirty="0">
                <a:latin typeface="Grammarsaurus" pitchFamily="2" charset="0"/>
                <a:cs typeface="Arial MT"/>
              </a:rPr>
              <a:t>were now in the bookshop.</a:t>
            </a:r>
          </a:p>
          <a:p>
            <a:pPr marL="2161540">
              <a:lnSpc>
                <a:spcPts val="3779"/>
              </a:lnSpc>
            </a:pPr>
            <a:r>
              <a:rPr sz="33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(autographs)</a:t>
            </a:r>
            <a:endParaRPr sz="3300" dirty="0"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929" y="347699"/>
            <a:ext cx="781367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Autograph(s)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can function as a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noun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and a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verb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. Which is which? How do you know?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63097" y="2209709"/>
            <a:ext cx="9265805" cy="144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5240" algn="ctr">
              <a:lnSpc>
                <a:spcPct val="100000"/>
              </a:lnSpc>
              <a:spcBef>
                <a:spcPts val="100"/>
              </a:spcBef>
            </a:pPr>
            <a:r>
              <a:rPr sz="3500" b="1" dirty="0">
                <a:latin typeface="Grammarsaurus" pitchFamily="2" charset="0"/>
                <a:cs typeface="Arial"/>
              </a:rPr>
              <a:t>The author signs his </a:t>
            </a:r>
            <a:r>
              <a:rPr sz="35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autographs </a:t>
            </a:r>
            <a:r>
              <a:rPr sz="3500" b="1" dirty="0">
                <a:latin typeface="Grammarsaurus" pitchFamily="2" charset="0"/>
                <a:cs typeface="Arial"/>
              </a:rPr>
              <a:t>himself.</a:t>
            </a:r>
            <a:endParaRPr sz="3500" dirty="0">
              <a:latin typeface="Grammarsaurus" pitchFamily="2" charset="0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800"/>
              </a:spcBef>
            </a:pPr>
            <a:r>
              <a:rPr sz="3500" b="1" dirty="0">
                <a:latin typeface="Grammarsaurus" pitchFamily="2" charset="0"/>
                <a:cs typeface="Arial"/>
              </a:rPr>
              <a:t>The author </a:t>
            </a:r>
            <a:r>
              <a:rPr sz="35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autographs </a:t>
            </a:r>
            <a:r>
              <a:rPr sz="3500" b="1" dirty="0">
                <a:latin typeface="Grammarsaurus" pitchFamily="2" charset="0"/>
                <a:cs typeface="Arial"/>
              </a:rPr>
              <a:t>every book himself.</a:t>
            </a:r>
            <a:endParaRPr sz="3500" dirty="0">
              <a:latin typeface="Grammarsaurus" pitchFamily="2" charset="0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74" y="503339"/>
                </a:lnTo>
                <a:lnTo>
                  <a:pt x="575449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397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369622" y="4302854"/>
            <a:ext cx="3453129" cy="2249170"/>
            <a:chOff x="4369622" y="4302854"/>
            <a:chExt cx="3453129" cy="2249170"/>
          </a:xfrm>
        </p:grpSpPr>
        <p:sp>
          <p:nvSpPr>
            <p:cNvPr id="7" name="object 7"/>
            <p:cNvSpPr/>
            <p:nvPr/>
          </p:nvSpPr>
          <p:spPr>
            <a:xfrm>
              <a:off x="4369622" y="4302854"/>
              <a:ext cx="3453129" cy="1537335"/>
            </a:xfrm>
            <a:custGeom>
              <a:avLst/>
              <a:gdLst/>
              <a:ahLst/>
              <a:cxnLst/>
              <a:rect l="l" t="t" r="r" b="b"/>
              <a:pathLst>
                <a:path w="3453129" h="1537335">
                  <a:moveTo>
                    <a:pt x="338483" y="0"/>
                  </a:moveTo>
                  <a:lnTo>
                    <a:pt x="293137" y="1683"/>
                  </a:lnTo>
                  <a:lnTo>
                    <a:pt x="248507" y="7179"/>
                  </a:lnTo>
                  <a:lnTo>
                    <a:pt x="204714" y="17313"/>
                  </a:lnTo>
                  <a:lnTo>
                    <a:pt x="161878" y="32908"/>
                  </a:lnTo>
                  <a:lnTo>
                    <a:pt x="120118" y="54790"/>
                  </a:lnTo>
                  <a:lnTo>
                    <a:pt x="79554" y="83783"/>
                  </a:lnTo>
                  <a:lnTo>
                    <a:pt x="51052" y="111161"/>
                  </a:lnTo>
                  <a:lnTo>
                    <a:pt x="29593" y="144310"/>
                  </a:lnTo>
                  <a:lnTo>
                    <a:pt x="14490" y="182648"/>
                  </a:lnTo>
                  <a:lnTo>
                    <a:pt x="5055" y="225592"/>
                  </a:lnTo>
                  <a:lnTo>
                    <a:pt x="587" y="272602"/>
                  </a:lnTo>
                  <a:lnTo>
                    <a:pt x="0" y="297470"/>
                  </a:lnTo>
                  <a:lnTo>
                    <a:pt x="395" y="323166"/>
                  </a:lnTo>
                  <a:lnTo>
                    <a:pt x="4546" y="371758"/>
                  </a:lnTo>
                  <a:lnTo>
                    <a:pt x="13275" y="468758"/>
                  </a:lnTo>
                  <a:lnTo>
                    <a:pt x="36272" y="710427"/>
                  </a:lnTo>
                  <a:lnTo>
                    <a:pt x="39298" y="726184"/>
                  </a:lnTo>
                  <a:lnTo>
                    <a:pt x="44998" y="718437"/>
                  </a:lnTo>
                  <a:lnTo>
                    <a:pt x="47524" y="734544"/>
                  </a:lnTo>
                  <a:lnTo>
                    <a:pt x="47674" y="781832"/>
                  </a:lnTo>
                  <a:lnTo>
                    <a:pt x="47479" y="829709"/>
                  </a:lnTo>
                  <a:lnTo>
                    <a:pt x="46363" y="974413"/>
                  </a:lnTo>
                  <a:lnTo>
                    <a:pt x="46329" y="1022188"/>
                  </a:lnTo>
                  <a:lnTo>
                    <a:pt x="46721" y="1069325"/>
                  </a:lnTo>
                  <a:lnTo>
                    <a:pt x="47694" y="1115578"/>
                  </a:lnTo>
                  <a:lnTo>
                    <a:pt x="49401" y="1160701"/>
                  </a:lnTo>
                  <a:lnTo>
                    <a:pt x="51997" y="1204450"/>
                  </a:lnTo>
                  <a:lnTo>
                    <a:pt x="55637" y="1246578"/>
                  </a:lnTo>
                  <a:lnTo>
                    <a:pt x="60474" y="1286841"/>
                  </a:lnTo>
                  <a:lnTo>
                    <a:pt x="66663" y="1324993"/>
                  </a:lnTo>
                  <a:lnTo>
                    <a:pt x="83714" y="1393984"/>
                  </a:lnTo>
                  <a:lnTo>
                    <a:pt x="108024" y="1451587"/>
                  </a:lnTo>
                  <a:lnTo>
                    <a:pt x="140827" y="1495839"/>
                  </a:lnTo>
                  <a:lnTo>
                    <a:pt x="183358" y="1524778"/>
                  </a:lnTo>
                  <a:lnTo>
                    <a:pt x="236851" y="1536441"/>
                  </a:lnTo>
                  <a:lnTo>
                    <a:pt x="268095" y="1535181"/>
                  </a:lnTo>
                  <a:lnTo>
                    <a:pt x="302541" y="1528865"/>
                  </a:lnTo>
                  <a:lnTo>
                    <a:pt x="340345" y="1517249"/>
                  </a:lnTo>
                  <a:lnTo>
                    <a:pt x="381661" y="1500087"/>
                  </a:lnTo>
                  <a:lnTo>
                    <a:pt x="398819" y="1499835"/>
                  </a:lnTo>
                  <a:lnTo>
                    <a:pt x="565418" y="1499579"/>
                  </a:lnTo>
                  <a:lnTo>
                    <a:pt x="626987" y="1499363"/>
                  </a:lnTo>
                  <a:lnTo>
                    <a:pt x="679187" y="1492716"/>
                  </a:lnTo>
                  <a:lnTo>
                    <a:pt x="731256" y="1487176"/>
                  </a:lnTo>
                  <a:lnTo>
                    <a:pt x="783220" y="1482741"/>
                  </a:lnTo>
                  <a:lnTo>
                    <a:pt x="835103" y="1479410"/>
                  </a:lnTo>
                  <a:lnTo>
                    <a:pt x="886930" y="1477183"/>
                  </a:lnTo>
                  <a:lnTo>
                    <a:pt x="938726" y="1476058"/>
                  </a:lnTo>
                  <a:lnTo>
                    <a:pt x="990515" y="1476034"/>
                  </a:lnTo>
                  <a:lnTo>
                    <a:pt x="1042323" y="1477109"/>
                  </a:lnTo>
                  <a:lnTo>
                    <a:pt x="1094173" y="1479283"/>
                  </a:lnTo>
                  <a:lnTo>
                    <a:pt x="1146091" y="1482555"/>
                  </a:lnTo>
                  <a:lnTo>
                    <a:pt x="1198102" y="1486923"/>
                  </a:lnTo>
                  <a:lnTo>
                    <a:pt x="1250230" y="1492387"/>
                  </a:lnTo>
                  <a:lnTo>
                    <a:pt x="1302500" y="1498944"/>
                  </a:lnTo>
                  <a:lnTo>
                    <a:pt x="1345507" y="1499486"/>
                  </a:lnTo>
                  <a:lnTo>
                    <a:pt x="1867688" y="1499579"/>
                  </a:lnTo>
                  <a:lnTo>
                    <a:pt x="1919149" y="1488637"/>
                  </a:lnTo>
                  <a:lnTo>
                    <a:pt x="1970701" y="1479378"/>
                  </a:lnTo>
                  <a:lnTo>
                    <a:pt x="2022321" y="1471802"/>
                  </a:lnTo>
                  <a:lnTo>
                    <a:pt x="2073983" y="1465908"/>
                  </a:lnTo>
                  <a:lnTo>
                    <a:pt x="2125664" y="1461697"/>
                  </a:lnTo>
                  <a:lnTo>
                    <a:pt x="2177342" y="1459167"/>
                  </a:lnTo>
                  <a:lnTo>
                    <a:pt x="2228991" y="1458319"/>
                  </a:lnTo>
                  <a:lnTo>
                    <a:pt x="2280587" y="1459152"/>
                  </a:lnTo>
                  <a:lnTo>
                    <a:pt x="2332108" y="1461666"/>
                  </a:lnTo>
                  <a:lnTo>
                    <a:pt x="2383530" y="1465861"/>
                  </a:lnTo>
                  <a:lnTo>
                    <a:pt x="2434827" y="1471736"/>
                  </a:lnTo>
                  <a:lnTo>
                    <a:pt x="2485977" y="1479291"/>
                  </a:lnTo>
                  <a:lnTo>
                    <a:pt x="2536956" y="1488525"/>
                  </a:lnTo>
                  <a:lnTo>
                    <a:pt x="2587740" y="1499440"/>
                  </a:lnTo>
                  <a:lnTo>
                    <a:pt x="2957056" y="1499579"/>
                  </a:lnTo>
                  <a:lnTo>
                    <a:pt x="3031364" y="1500189"/>
                  </a:lnTo>
                  <a:lnTo>
                    <a:pt x="3077684" y="1499657"/>
                  </a:lnTo>
                  <a:lnTo>
                    <a:pt x="3123978" y="1504100"/>
                  </a:lnTo>
                  <a:lnTo>
                    <a:pt x="3170302" y="1511684"/>
                  </a:lnTo>
                  <a:lnTo>
                    <a:pt x="3216710" y="1520576"/>
                  </a:lnTo>
                  <a:lnTo>
                    <a:pt x="3263258" y="1528943"/>
                  </a:lnTo>
                  <a:lnTo>
                    <a:pt x="3310000" y="1534950"/>
                  </a:lnTo>
                  <a:lnTo>
                    <a:pt x="3356992" y="1536765"/>
                  </a:lnTo>
                  <a:lnTo>
                    <a:pt x="3374551" y="1534380"/>
                  </a:lnTo>
                  <a:lnTo>
                    <a:pt x="3418676" y="1496938"/>
                  </a:lnTo>
                  <a:lnTo>
                    <a:pt x="3429133" y="1449758"/>
                  </a:lnTo>
                  <a:lnTo>
                    <a:pt x="3436119" y="1401460"/>
                  </a:lnTo>
                  <a:lnTo>
                    <a:pt x="3440122" y="1352211"/>
                  </a:lnTo>
                  <a:lnTo>
                    <a:pt x="3441629" y="1302176"/>
                  </a:lnTo>
                  <a:lnTo>
                    <a:pt x="3441129" y="1251521"/>
                  </a:lnTo>
                  <a:lnTo>
                    <a:pt x="3439109" y="1200412"/>
                  </a:lnTo>
                  <a:lnTo>
                    <a:pt x="3436057" y="1149013"/>
                  </a:lnTo>
                  <a:lnTo>
                    <a:pt x="3428809" y="1046013"/>
                  </a:lnTo>
                  <a:lnTo>
                    <a:pt x="3425589" y="994743"/>
                  </a:lnTo>
                  <a:lnTo>
                    <a:pt x="3423287" y="943847"/>
                  </a:lnTo>
                  <a:lnTo>
                    <a:pt x="3422393" y="893490"/>
                  </a:lnTo>
                  <a:lnTo>
                    <a:pt x="3423394" y="843839"/>
                  </a:lnTo>
                  <a:lnTo>
                    <a:pt x="3426778" y="795060"/>
                  </a:lnTo>
                  <a:lnTo>
                    <a:pt x="3432963" y="688672"/>
                  </a:lnTo>
                  <a:lnTo>
                    <a:pt x="3437503" y="622712"/>
                  </a:lnTo>
                  <a:lnTo>
                    <a:pt x="3446063" y="515750"/>
                  </a:lnTo>
                  <a:lnTo>
                    <a:pt x="3449436" y="471444"/>
                  </a:lnTo>
                  <a:lnTo>
                    <a:pt x="3451770" y="431052"/>
                  </a:lnTo>
                  <a:lnTo>
                    <a:pt x="3452744" y="392922"/>
                  </a:lnTo>
                  <a:lnTo>
                    <a:pt x="3452031" y="355402"/>
                  </a:lnTo>
                  <a:lnTo>
                    <a:pt x="3449308" y="316839"/>
                  </a:lnTo>
                  <a:lnTo>
                    <a:pt x="3444250" y="275583"/>
                  </a:lnTo>
                  <a:lnTo>
                    <a:pt x="3436535" y="229980"/>
                  </a:lnTo>
                  <a:lnTo>
                    <a:pt x="3425836" y="178379"/>
                  </a:lnTo>
                  <a:lnTo>
                    <a:pt x="3411830" y="119127"/>
                  </a:lnTo>
                  <a:lnTo>
                    <a:pt x="3391613" y="68199"/>
                  </a:lnTo>
                  <a:lnTo>
                    <a:pt x="3364286" y="36464"/>
                  </a:lnTo>
                  <a:lnTo>
                    <a:pt x="3294803" y="14557"/>
                  </a:lnTo>
                  <a:lnTo>
                    <a:pt x="3255897" y="16376"/>
                  </a:lnTo>
                  <a:lnTo>
                    <a:pt x="3216381" y="21371"/>
                  </a:lnTo>
                  <a:lnTo>
                    <a:pt x="3177880" y="25536"/>
                  </a:lnTo>
                  <a:lnTo>
                    <a:pt x="3142019" y="24868"/>
                  </a:lnTo>
                  <a:lnTo>
                    <a:pt x="2597557" y="24881"/>
                  </a:lnTo>
                  <a:lnTo>
                    <a:pt x="2546805" y="20332"/>
                  </a:lnTo>
                  <a:lnTo>
                    <a:pt x="2495956" y="16159"/>
                  </a:lnTo>
                  <a:lnTo>
                    <a:pt x="2445034" y="12425"/>
                  </a:lnTo>
                  <a:lnTo>
                    <a:pt x="2394062" y="9192"/>
                  </a:lnTo>
                  <a:lnTo>
                    <a:pt x="2343063" y="6522"/>
                  </a:lnTo>
                  <a:lnTo>
                    <a:pt x="2292061" y="4476"/>
                  </a:lnTo>
                  <a:lnTo>
                    <a:pt x="2241079" y="3117"/>
                  </a:lnTo>
                  <a:lnTo>
                    <a:pt x="2190141" y="2507"/>
                  </a:lnTo>
                  <a:lnTo>
                    <a:pt x="2139270" y="2708"/>
                  </a:lnTo>
                  <a:lnTo>
                    <a:pt x="2088490" y="3781"/>
                  </a:lnTo>
                  <a:lnTo>
                    <a:pt x="2037823" y="5789"/>
                  </a:lnTo>
                  <a:lnTo>
                    <a:pt x="1987294" y="8794"/>
                  </a:lnTo>
                  <a:lnTo>
                    <a:pt x="1936925" y="12858"/>
                  </a:lnTo>
                  <a:lnTo>
                    <a:pt x="1886741" y="18043"/>
                  </a:lnTo>
                  <a:lnTo>
                    <a:pt x="1836764" y="24411"/>
                  </a:lnTo>
                  <a:lnTo>
                    <a:pt x="712661" y="24868"/>
                  </a:lnTo>
                  <a:lnTo>
                    <a:pt x="665898" y="25727"/>
                  </a:lnTo>
                  <a:lnTo>
                    <a:pt x="618893" y="23804"/>
                  </a:lnTo>
                  <a:lnTo>
                    <a:pt x="571765" y="19923"/>
                  </a:lnTo>
                  <a:lnTo>
                    <a:pt x="524634" y="14908"/>
                  </a:lnTo>
                  <a:lnTo>
                    <a:pt x="477621" y="9583"/>
                  </a:lnTo>
                  <a:lnTo>
                    <a:pt x="430845" y="4774"/>
                  </a:lnTo>
                  <a:lnTo>
                    <a:pt x="384425" y="1305"/>
                  </a:lnTo>
                  <a:lnTo>
                    <a:pt x="338483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053393" y="5644527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54"/>
                  </a:moveTo>
                  <a:lnTo>
                    <a:pt x="472681" y="7772"/>
                  </a:lnTo>
                  <a:lnTo>
                    <a:pt x="419036" y="17907"/>
                  </a:lnTo>
                  <a:lnTo>
                    <a:pt x="422198" y="38036"/>
                  </a:lnTo>
                  <a:lnTo>
                    <a:pt x="419696" y="59055"/>
                  </a:lnTo>
                  <a:lnTo>
                    <a:pt x="400075" y="100368"/>
                  </a:lnTo>
                  <a:lnTo>
                    <a:pt x="370801" y="131292"/>
                  </a:lnTo>
                  <a:lnTo>
                    <a:pt x="334200" y="157111"/>
                  </a:lnTo>
                  <a:lnTo>
                    <a:pt x="294309" y="180936"/>
                  </a:lnTo>
                  <a:lnTo>
                    <a:pt x="255155" y="205917"/>
                  </a:lnTo>
                  <a:lnTo>
                    <a:pt x="220751" y="235153"/>
                  </a:lnTo>
                  <a:lnTo>
                    <a:pt x="184048" y="279844"/>
                  </a:lnTo>
                  <a:lnTo>
                    <a:pt x="157822" y="328891"/>
                  </a:lnTo>
                  <a:lnTo>
                    <a:pt x="142887" y="372605"/>
                  </a:lnTo>
                  <a:lnTo>
                    <a:pt x="136779" y="416979"/>
                  </a:lnTo>
                  <a:lnTo>
                    <a:pt x="135597" y="461594"/>
                  </a:lnTo>
                  <a:lnTo>
                    <a:pt x="135483" y="505993"/>
                  </a:lnTo>
                  <a:lnTo>
                    <a:pt x="132511" y="549732"/>
                  </a:lnTo>
                  <a:lnTo>
                    <a:pt x="122821" y="592366"/>
                  </a:lnTo>
                  <a:lnTo>
                    <a:pt x="102514" y="633463"/>
                  </a:lnTo>
                  <a:lnTo>
                    <a:pt x="58826" y="667715"/>
                  </a:lnTo>
                  <a:lnTo>
                    <a:pt x="30149" y="674624"/>
                  </a:lnTo>
                  <a:lnTo>
                    <a:pt x="0" y="670496"/>
                  </a:lnTo>
                  <a:lnTo>
                    <a:pt x="30238" y="676071"/>
                  </a:lnTo>
                  <a:lnTo>
                    <a:pt x="87185" y="656170"/>
                  </a:lnTo>
                  <a:lnTo>
                    <a:pt x="123837" y="613664"/>
                  </a:lnTo>
                  <a:lnTo>
                    <a:pt x="142557" y="563486"/>
                  </a:lnTo>
                  <a:lnTo>
                    <a:pt x="151282" y="486283"/>
                  </a:lnTo>
                  <a:lnTo>
                    <a:pt x="156692" y="435419"/>
                  </a:lnTo>
                  <a:lnTo>
                    <a:pt x="163995" y="397789"/>
                  </a:lnTo>
                  <a:lnTo>
                    <a:pt x="200977" y="407466"/>
                  </a:lnTo>
                  <a:lnTo>
                    <a:pt x="243255" y="426580"/>
                  </a:lnTo>
                  <a:lnTo>
                    <a:pt x="276174" y="451967"/>
                  </a:lnTo>
                  <a:lnTo>
                    <a:pt x="296570" y="483489"/>
                  </a:lnTo>
                  <a:lnTo>
                    <a:pt x="301269" y="521030"/>
                  </a:lnTo>
                  <a:lnTo>
                    <a:pt x="287096" y="564476"/>
                  </a:lnTo>
                  <a:lnTo>
                    <a:pt x="283375" y="587121"/>
                  </a:lnTo>
                  <a:lnTo>
                    <a:pt x="288734" y="609663"/>
                  </a:lnTo>
                  <a:lnTo>
                    <a:pt x="302717" y="628561"/>
                  </a:lnTo>
                  <a:lnTo>
                    <a:pt x="324866" y="640270"/>
                  </a:lnTo>
                  <a:lnTo>
                    <a:pt x="305371" y="626630"/>
                  </a:lnTo>
                  <a:lnTo>
                    <a:pt x="295160" y="608050"/>
                  </a:lnTo>
                  <a:lnTo>
                    <a:pt x="293611" y="587502"/>
                  </a:lnTo>
                  <a:lnTo>
                    <a:pt x="300088" y="567905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22"/>
                  </a:lnTo>
                  <a:lnTo>
                    <a:pt x="258114" y="392379"/>
                  </a:lnTo>
                  <a:lnTo>
                    <a:pt x="217512" y="369189"/>
                  </a:lnTo>
                  <a:lnTo>
                    <a:pt x="177431" y="353860"/>
                  </a:lnTo>
                  <a:lnTo>
                    <a:pt x="182740" y="338607"/>
                  </a:lnTo>
                  <a:lnTo>
                    <a:pt x="208597" y="294424"/>
                  </a:lnTo>
                  <a:lnTo>
                    <a:pt x="246456" y="254228"/>
                  </a:lnTo>
                  <a:lnTo>
                    <a:pt x="282778" y="228981"/>
                  </a:lnTo>
                  <a:lnTo>
                    <a:pt x="322922" y="205270"/>
                  </a:lnTo>
                  <a:lnTo>
                    <a:pt x="363829" y="181533"/>
                  </a:lnTo>
                  <a:lnTo>
                    <a:pt x="402437" y="156197"/>
                  </a:lnTo>
                  <a:lnTo>
                    <a:pt x="435686" y="127711"/>
                  </a:lnTo>
                  <a:lnTo>
                    <a:pt x="460514" y="94513"/>
                  </a:lnTo>
                  <a:lnTo>
                    <a:pt x="473875" y="55054"/>
                  </a:lnTo>
                  <a:close/>
                </a:path>
                <a:path w="2018665" h="676275">
                  <a:moveTo>
                    <a:pt x="641883" y="0"/>
                  </a:moveTo>
                  <a:lnTo>
                    <a:pt x="586943" y="1854"/>
                  </a:lnTo>
                  <a:lnTo>
                    <a:pt x="586651" y="36995"/>
                  </a:lnTo>
                  <a:lnTo>
                    <a:pt x="580339" y="72072"/>
                  </a:lnTo>
                  <a:lnTo>
                    <a:pt x="553796" y="142036"/>
                  </a:lnTo>
                  <a:lnTo>
                    <a:pt x="535647" y="176923"/>
                  </a:lnTo>
                  <a:lnTo>
                    <a:pt x="515607" y="211759"/>
                  </a:lnTo>
                  <a:lnTo>
                    <a:pt x="474065" y="281254"/>
                  </a:lnTo>
                  <a:lnTo>
                    <a:pt x="454621" y="315912"/>
                  </a:lnTo>
                  <a:lnTo>
                    <a:pt x="437438" y="350532"/>
                  </a:lnTo>
                  <a:lnTo>
                    <a:pt x="423557" y="385089"/>
                  </a:lnTo>
                  <a:lnTo>
                    <a:pt x="414007" y="419595"/>
                  </a:lnTo>
                  <a:lnTo>
                    <a:pt x="409829" y="454063"/>
                  </a:lnTo>
                  <a:lnTo>
                    <a:pt x="412051" y="488480"/>
                  </a:lnTo>
                  <a:lnTo>
                    <a:pt x="421728" y="522846"/>
                  </a:lnTo>
                  <a:lnTo>
                    <a:pt x="439864" y="557174"/>
                  </a:lnTo>
                  <a:lnTo>
                    <a:pt x="467512" y="591464"/>
                  </a:lnTo>
                  <a:lnTo>
                    <a:pt x="443166" y="554609"/>
                  </a:lnTo>
                  <a:lnTo>
                    <a:pt x="428498" y="518541"/>
                  </a:lnTo>
                  <a:lnTo>
                    <a:pt x="422427" y="483158"/>
                  </a:lnTo>
                  <a:lnTo>
                    <a:pt x="423900" y="448335"/>
                  </a:lnTo>
                  <a:lnTo>
                    <a:pt x="431838" y="413981"/>
                  </a:lnTo>
                  <a:lnTo>
                    <a:pt x="462826" y="346265"/>
                  </a:lnTo>
                  <a:lnTo>
                    <a:pt x="483743" y="312686"/>
                  </a:lnTo>
                  <a:lnTo>
                    <a:pt x="506844" y="279146"/>
                  </a:lnTo>
                  <a:lnTo>
                    <a:pt x="555320" y="211810"/>
                  </a:lnTo>
                  <a:lnTo>
                    <a:pt x="578561" y="177787"/>
                  </a:lnTo>
                  <a:lnTo>
                    <a:pt x="599706" y="143395"/>
                  </a:lnTo>
                  <a:lnTo>
                    <a:pt x="617677" y="108521"/>
                  </a:lnTo>
                  <a:lnTo>
                    <a:pt x="631405" y="73075"/>
                  </a:lnTo>
                  <a:lnTo>
                    <a:pt x="639838" y="36931"/>
                  </a:lnTo>
                  <a:lnTo>
                    <a:pt x="641883" y="0"/>
                  </a:lnTo>
                  <a:close/>
                </a:path>
                <a:path w="2018665" h="676275">
                  <a:moveTo>
                    <a:pt x="1054849" y="156946"/>
                  </a:moveTo>
                  <a:lnTo>
                    <a:pt x="999845" y="157518"/>
                  </a:lnTo>
                  <a:lnTo>
                    <a:pt x="1003668" y="196354"/>
                  </a:lnTo>
                  <a:lnTo>
                    <a:pt x="998664" y="230898"/>
                  </a:lnTo>
                  <a:lnTo>
                    <a:pt x="985608" y="264248"/>
                  </a:lnTo>
                  <a:lnTo>
                    <a:pt x="965301" y="299504"/>
                  </a:lnTo>
                  <a:lnTo>
                    <a:pt x="949299" y="337705"/>
                  </a:lnTo>
                  <a:lnTo>
                    <a:pt x="943876" y="378091"/>
                  </a:lnTo>
                  <a:lnTo>
                    <a:pt x="949553" y="418261"/>
                  </a:lnTo>
                  <a:lnTo>
                    <a:pt x="966812" y="455841"/>
                  </a:lnTo>
                  <a:lnTo>
                    <a:pt x="954570" y="407365"/>
                  </a:lnTo>
                  <a:lnTo>
                    <a:pt x="962063" y="363347"/>
                  </a:lnTo>
                  <a:lnTo>
                    <a:pt x="982992" y="321983"/>
                  </a:lnTo>
                  <a:lnTo>
                    <a:pt x="1039774" y="240118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63" y="176733"/>
                  </a:lnTo>
                  <a:lnTo>
                    <a:pt x="1054849" y="156946"/>
                  </a:lnTo>
                  <a:close/>
                </a:path>
                <a:path w="2018665" h="676275">
                  <a:moveTo>
                    <a:pt x="2018131" y="345821"/>
                  </a:moveTo>
                  <a:lnTo>
                    <a:pt x="2012708" y="305435"/>
                  </a:lnTo>
                  <a:lnTo>
                    <a:pt x="1996719" y="267220"/>
                  </a:lnTo>
                  <a:lnTo>
                    <a:pt x="1976399" y="231978"/>
                  </a:lnTo>
                  <a:lnTo>
                    <a:pt x="1963343" y="198628"/>
                  </a:lnTo>
                  <a:lnTo>
                    <a:pt x="1958327" y="164071"/>
                  </a:lnTo>
                  <a:lnTo>
                    <a:pt x="1962150" y="125234"/>
                  </a:lnTo>
                  <a:lnTo>
                    <a:pt x="1907159" y="124663"/>
                  </a:lnTo>
                  <a:lnTo>
                    <a:pt x="1910765" y="165125"/>
                  </a:lnTo>
                  <a:lnTo>
                    <a:pt x="1922221" y="207835"/>
                  </a:lnTo>
                  <a:lnTo>
                    <a:pt x="1979015" y="289712"/>
                  </a:lnTo>
                  <a:lnTo>
                    <a:pt x="1999932" y="331050"/>
                  </a:lnTo>
                  <a:lnTo>
                    <a:pt x="2007438" y="375056"/>
                  </a:lnTo>
                  <a:lnTo>
                    <a:pt x="1995208" y="423557"/>
                  </a:lnTo>
                  <a:lnTo>
                    <a:pt x="2012467" y="385991"/>
                  </a:lnTo>
                  <a:lnTo>
                    <a:pt x="2018131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07198" y="6082216"/>
              <a:ext cx="195795" cy="8605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478780" y="5789917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73" y="761733"/>
                  </a:moveTo>
                  <a:lnTo>
                    <a:pt x="510146" y="744918"/>
                  </a:lnTo>
                  <a:lnTo>
                    <a:pt x="473697" y="721309"/>
                  </a:lnTo>
                  <a:lnTo>
                    <a:pt x="448246" y="691934"/>
                  </a:lnTo>
                  <a:lnTo>
                    <a:pt x="422922" y="620115"/>
                  </a:lnTo>
                  <a:lnTo>
                    <a:pt x="419303" y="579755"/>
                  </a:lnTo>
                  <a:lnTo>
                    <a:pt x="419239" y="537832"/>
                  </a:lnTo>
                  <a:lnTo>
                    <a:pt x="422287" y="453466"/>
                  </a:lnTo>
                  <a:lnTo>
                    <a:pt x="421690" y="413118"/>
                  </a:lnTo>
                  <a:lnTo>
                    <a:pt x="402272" y="330492"/>
                  </a:lnTo>
                  <a:lnTo>
                    <a:pt x="378688" y="289115"/>
                  </a:lnTo>
                  <a:lnTo>
                    <a:pt x="349097" y="250698"/>
                  </a:lnTo>
                  <a:lnTo>
                    <a:pt x="316217" y="214642"/>
                  </a:lnTo>
                  <a:lnTo>
                    <a:pt x="282727" y="180390"/>
                  </a:lnTo>
                  <a:lnTo>
                    <a:pt x="242087" y="137896"/>
                  </a:lnTo>
                  <a:lnTo>
                    <a:pt x="206667" y="93865"/>
                  </a:lnTo>
                  <a:lnTo>
                    <a:pt x="181343" y="47993"/>
                  </a:lnTo>
                  <a:lnTo>
                    <a:pt x="170992" y="0"/>
                  </a:lnTo>
                  <a:lnTo>
                    <a:pt x="116090" y="2540"/>
                  </a:lnTo>
                  <a:lnTo>
                    <a:pt x="126085" y="45046"/>
                  </a:lnTo>
                  <a:lnTo>
                    <a:pt x="143954" y="83413"/>
                  </a:lnTo>
                  <a:lnTo>
                    <a:pt x="168059" y="118452"/>
                  </a:lnTo>
                  <a:lnTo>
                    <a:pt x="196773" y="151015"/>
                  </a:lnTo>
                  <a:lnTo>
                    <a:pt x="228473" y="181940"/>
                  </a:lnTo>
                  <a:lnTo>
                    <a:pt x="294309" y="242227"/>
                  </a:lnTo>
                  <a:lnTo>
                    <a:pt x="325196" y="273265"/>
                  </a:lnTo>
                  <a:lnTo>
                    <a:pt x="352564" y="306006"/>
                  </a:lnTo>
                  <a:lnTo>
                    <a:pt x="364807" y="325475"/>
                  </a:lnTo>
                  <a:lnTo>
                    <a:pt x="349504" y="328333"/>
                  </a:lnTo>
                  <a:lnTo>
                    <a:pt x="312496" y="336511"/>
                  </a:lnTo>
                  <a:lnTo>
                    <a:pt x="275704" y="347319"/>
                  </a:lnTo>
                  <a:lnTo>
                    <a:pt x="239966" y="362038"/>
                  </a:lnTo>
                  <a:lnTo>
                    <a:pt x="179374" y="406336"/>
                  </a:lnTo>
                  <a:lnTo>
                    <a:pt x="149059" y="468515"/>
                  </a:lnTo>
                  <a:lnTo>
                    <a:pt x="144208" y="530313"/>
                  </a:lnTo>
                  <a:lnTo>
                    <a:pt x="137629" y="558558"/>
                  </a:lnTo>
                  <a:lnTo>
                    <a:pt x="98894" y="606679"/>
                  </a:lnTo>
                  <a:lnTo>
                    <a:pt x="36220" y="634911"/>
                  </a:lnTo>
                  <a:lnTo>
                    <a:pt x="0" y="638327"/>
                  </a:lnTo>
                  <a:lnTo>
                    <a:pt x="36906" y="637717"/>
                  </a:lnTo>
                  <a:lnTo>
                    <a:pt x="105435" y="613359"/>
                  </a:lnTo>
                  <a:lnTo>
                    <a:pt x="153644" y="563765"/>
                  </a:lnTo>
                  <a:lnTo>
                    <a:pt x="176123" y="472567"/>
                  </a:lnTo>
                  <a:lnTo>
                    <a:pt x="194081" y="436968"/>
                  </a:lnTo>
                  <a:lnTo>
                    <a:pt x="223367" y="410629"/>
                  </a:lnTo>
                  <a:lnTo>
                    <a:pt x="261048" y="391998"/>
                  </a:lnTo>
                  <a:lnTo>
                    <a:pt x="304177" y="379514"/>
                  </a:lnTo>
                  <a:lnTo>
                    <a:pt x="349821" y="371652"/>
                  </a:lnTo>
                  <a:lnTo>
                    <a:pt x="385381" y="367880"/>
                  </a:lnTo>
                  <a:lnTo>
                    <a:pt x="390232" y="379996"/>
                  </a:lnTo>
                  <a:lnTo>
                    <a:pt x="398538" y="425132"/>
                  </a:lnTo>
                  <a:lnTo>
                    <a:pt x="400850" y="472313"/>
                  </a:lnTo>
                  <a:lnTo>
                    <a:pt x="400812" y="520509"/>
                  </a:lnTo>
                  <a:lnTo>
                    <a:pt x="402082" y="568731"/>
                  </a:lnTo>
                  <a:lnTo>
                    <a:pt x="408305" y="615975"/>
                  </a:lnTo>
                  <a:lnTo>
                    <a:pt x="423125" y="661238"/>
                  </a:lnTo>
                  <a:lnTo>
                    <a:pt x="450202" y="703503"/>
                  </a:lnTo>
                  <a:lnTo>
                    <a:pt x="497852" y="742480"/>
                  </a:lnTo>
                  <a:lnTo>
                    <a:pt x="527291" y="755230"/>
                  </a:lnTo>
                  <a:lnTo>
                    <a:pt x="559473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35349" y="6291069"/>
              <a:ext cx="139992" cy="17819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059324" y="5644527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30"/>
                  </a:moveTo>
                  <a:lnTo>
                    <a:pt x="125158" y="283756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27"/>
                  </a:lnTo>
                  <a:lnTo>
                    <a:pt x="41579" y="322554"/>
                  </a:lnTo>
                  <a:lnTo>
                    <a:pt x="84264" y="316763"/>
                  </a:lnTo>
                  <a:lnTo>
                    <a:pt x="126111" y="318211"/>
                  </a:lnTo>
                  <a:lnTo>
                    <a:pt x="165227" y="326542"/>
                  </a:lnTo>
                  <a:lnTo>
                    <a:pt x="175234" y="281330"/>
                  </a:lnTo>
                  <a:close/>
                </a:path>
                <a:path w="1786890" h="676275">
                  <a:moveTo>
                    <a:pt x="1091501" y="378091"/>
                  </a:moveTo>
                  <a:lnTo>
                    <a:pt x="1086091" y="337705"/>
                  </a:lnTo>
                  <a:lnTo>
                    <a:pt x="1070089" y="299504"/>
                  </a:lnTo>
                  <a:lnTo>
                    <a:pt x="1049769" y="264248"/>
                  </a:lnTo>
                  <a:lnTo>
                    <a:pt x="1036713" y="230898"/>
                  </a:lnTo>
                  <a:lnTo>
                    <a:pt x="1031709" y="196354"/>
                  </a:lnTo>
                  <a:lnTo>
                    <a:pt x="1035532" y="157518"/>
                  </a:lnTo>
                  <a:lnTo>
                    <a:pt x="980541" y="156946"/>
                  </a:lnTo>
                  <a:lnTo>
                    <a:pt x="984148" y="197408"/>
                  </a:lnTo>
                  <a:lnTo>
                    <a:pt x="995616" y="240118"/>
                  </a:lnTo>
                  <a:lnTo>
                    <a:pt x="1052398" y="321983"/>
                  </a:lnTo>
                  <a:lnTo>
                    <a:pt x="1073315" y="363347"/>
                  </a:lnTo>
                  <a:lnTo>
                    <a:pt x="1080820" y="407365"/>
                  </a:lnTo>
                  <a:lnTo>
                    <a:pt x="1068578" y="455841"/>
                  </a:lnTo>
                  <a:lnTo>
                    <a:pt x="1085837" y="418261"/>
                  </a:lnTo>
                  <a:lnTo>
                    <a:pt x="1091501" y="378091"/>
                  </a:lnTo>
                  <a:close/>
                </a:path>
                <a:path w="1786890" h="676275">
                  <a:moveTo>
                    <a:pt x="1377022" y="454063"/>
                  </a:moveTo>
                  <a:lnTo>
                    <a:pt x="1363294" y="385089"/>
                  </a:lnTo>
                  <a:lnTo>
                    <a:pt x="1332230" y="315912"/>
                  </a:lnTo>
                  <a:lnTo>
                    <a:pt x="1312786" y="281254"/>
                  </a:lnTo>
                  <a:lnTo>
                    <a:pt x="1271231" y="211759"/>
                  </a:lnTo>
                  <a:lnTo>
                    <a:pt x="1251204" y="176923"/>
                  </a:lnTo>
                  <a:lnTo>
                    <a:pt x="1233055" y="142036"/>
                  </a:lnTo>
                  <a:lnTo>
                    <a:pt x="1217815" y="107086"/>
                  </a:lnTo>
                  <a:lnTo>
                    <a:pt x="1200213" y="36995"/>
                  </a:lnTo>
                  <a:lnTo>
                    <a:pt x="1199908" y="1854"/>
                  </a:lnTo>
                  <a:lnTo>
                    <a:pt x="1144955" y="0"/>
                  </a:lnTo>
                  <a:lnTo>
                    <a:pt x="1155433" y="73075"/>
                  </a:lnTo>
                  <a:lnTo>
                    <a:pt x="1187145" y="143395"/>
                  </a:lnTo>
                  <a:lnTo>
                    <a:pt x="1208278" y="177787"/>
                  </a:lnTo>
                  <a:lnTo>
                    <a:pt x="1231519" y="211810"/>
                  </a:lnTo>
                  <a:lnTo>
                    <a:pt x="1279994" y="279146"/>
                  </a:lnTo>
                  <a:lnTo>
                    <a:pt x="1303096" y="312686"/>
                  </a:lnTo>
                  <a:lnTo>
                    <a:pt x="1324013" y="346265"/>
                  </a:lnTo>
                  <a:lnTo>
                    <a:pt x="1355001" y="413981"/>
                  </a:lnTo>
                  <a:lnTo>
                    <a:pt x="1364411" y="483158"/>
                  </a:lnTo>
                  <a:lnTo>
                    <a:pt x="1358353" y="518541"/>
                  </a:lnTo>
                  <a:lnTo>
                    <a:pt x="1343685" y="554609"/>
                  </a:lnTo>
                  <a:lnTo>
                    <a:pt x="1319326" y="591464"/>
                  </a:lnTo>
                  <a:lnTo>
                    <a:pt x="1346987" y="557174"/>
                  </a:lnTo>
                  <a:lnTo>
                    <a:pt x="1365123" y="522846"/>
                  </a:lnTo>
                  <a:lnTo>
                    <a:pt x="1374787" y="488480"/>
                  </a:lnTo>
                  <a:lnTo>
                    <a:pt x="1377022" y="454063"/>
                  </a:lnTo>
                  <a:close/>
                </a:path>
                <a:path w="1786890" h="676275">
                  <a:moveTo>
                    <a:pt x="1786851" y="670496"/>
                  </a:moveTo>
                  <a:lnTo>
                    <a:pt x="1728025" y="667715"/>
                  </a:lnTo>
                  <a:lnTo>
                    <a:pt x="1684337" y="633463"/>
                  </a:lnTo>
                  <a:lnTo>
                    <a:pt x="1664030" y="592366"/>
                  </a:lnTo>
                  <a:lnTo>
                    <a:pt x="1654327" y="549732"/>
                  </a:lnTo>
                  <a:lnTo>
                    <a:pt x="1651368" y="505993"/>
                  </a:lnTo>
                  <a:lnTo>
                    <a:pt x="1651241" y="461594"/>
                  </a:lnTo>
                  <a:lnTo>
                    <a:pt x="1650072" y="416979"/>
                  </a:lnTo>
                  <a:lnTo>
                    <a:pt x="1643964" y="372605"/>
                  </a:lnTo>
                  <a:lnTo>
                    <a:pt x="1629029" y="328891"/>
                  </a:lnTo>
                  <a:lnTo>
                    <a:pt x="1602790" y="279844"/>
                  </a:lnTo>
                  <a:lnTo>
                    <a:pt x="1566100" y="235153"/>
                  </a:lnTo>
                  <a:lnTo>
                    <a:pt x="1531696" y="205917"/>
                  </a:lnTo>
                  <a:lnTo>
                    <a:pt x="1492542" y="180936"/>
                  </a:lnTo>
                  <a:lnTo>
                    <a:pt x="1452651" y="157111"/>
                  </a:lnTo>
                  <a:lnTo>
                    <a:pt x="1416050" y="131292"/>
                  </a:lnTo>
                  <a:lnTo>
                    <a:pt x="1386776" y="100368"/>
                  </a:lnTo>
                  <a:lnTo>
                    <a:pt x="1374724" y="80124"/>
                  </a:lnTo>
                  <a:lnTo>
                    <a:pt x="1367142" y="59055"/>
                  </a:lnTo>
                  <a:lnTo>
                    <a:pt x="1364640" y="38036"/>
                  </a:lnTo>
                  <a:lnTo>
                    <a:pt x="1367802" y="17907"/>
                  </a:lnTo>
                  <a:lnTo>
                    <a:pt x="1314170" y="7772"/>
                  </a:lnTo>
                  <a:lnTo>
                    <a:pt x="1312976" y="55054"/>
                  </a:lnTo>
                  <a:lnTo>
                    <a:pt x="1326324" y="94513"/>
                  </a:lnTo>
                  <a:lnTo>
                    <a:pt x="1351153" y="127711"/>
                  </a:lnTo>
                  <a:lnTo>
                    <a:pt x="1384414" y="156197"/>
                  </a:lnTo>
                  <a:lnTo>
                    <a:pt x="1423022" y="181533"/>
                  </a:lnTo>
                  <a:lnTo>
                    <a:pt x="1463929" y="205270"/>
                  </a:lnTo>
                  <a:lnTo>
                    <a:pt x="1504073" y="228981"/>
                  </a:lnTo>
                  <a:lnTo>
                    <a:pt x="1540395" y="254228"/>
                  </a:lnTo>
                  <a:lnTo>
                    <a:pt x="1578254" y="294424"/>
                  </a:lnTo>
                  <a:lnTo>
                    <a:pt x="1604098" y="338607"/>
                  </a:lnTo>
                  <a:lnTo>
                    <a:pt x="1609394" y="353860"/>
                  </a:lnTo>
                  <a:lnTo>
                    <a:pt x="1569339" y="369189"/>
                  </a:lnTo>
                  <a:lnTo>
                    <a:pt x="1528724" y="392379"/>
                  </a:lnTo>
                  <a:lnTo>
                    <a:pt x="1495666" y="420522"/>
                  </a:lnTo>
                  <a:lnTo>
                    <a:pt x="1472539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50" y="567905"/>
                  </a:lnTo>
                  <a:lnTo>
                    <a:pt x="1493240" y="587502"/>
                  </a:lnTo>
                  <a:lnTo>
                    <a:pt x="1491691" y="608050"/>
                  </a:lnTo>
                  <a:lnTo>
                    <a:pt x="1481480" y="626630"/>
                  </a:lnTo>
                  <a:lnTo>
                    <a:pt x="1461973" y="640270"/>
                  </a:lnTo>
                  <a:lnTo>
                    <a:pt x="1484122" y="628561"/>
                  </a:lnTo>
                  <a:lnTo>
                    <a:pt x="1498117" y="609663"/>
                  </a:lnTo>
                  <a:lnTo>
                    <a:pt x="1503476" y="587121"/>
                  </a:lnTo>
                  <a:lnTo>
                    <a:pt x="1499743" y="564476"/>
                  </a:lnTo>
                  <a:lnTo>
                    <a:pt x="1485582" y="521030"/>
                  </a:lnTo>
                  <a:lnTo>
                    <a:pt x="1490281" y="483489"/>
                  </a:lnTo>
                  <a:lnTo>
                    <a:pt x="1510677" y="451967"/>
                  </a:lnTo>
                  <a:lnTo>
                    <a:pt x="1543596" y="426580"/>
                  </a:lnTo>
                  <a:lnTo>
                    <a:pt x="1585861" y="407466"/>
                  </a:lnTo>
                  <a:lnTo>
                    <a:pt x="1622831" y="397776"/>
                  </a:lnTo>
                  <a:lnTo>
                    <a:pt x="1630159" y="435419"/>
                  </a:lnTo>
                  <a:lnTo>
                    <a:pt x="1635556" y="486283"/>
                  </a:lnTo>
                  <a:lnTo>
                    <a:pt x="1639354" y="537591"/>
                  </a:lnTo>
                  <a:lnTo>
                    <a:pt x="1644294" y="563486"/>
                  </a:lnTo>
                  <a:lnTo>
                    <a:pt x="1663014" y="613664"/>
                  </a:lnTo>
                  <a:lnTo>
                    <a:pt x="1699653" y="656170"/>
                  </a:lnTo>
                  <a:lnTo>
                    <a:pt x="1756600" y="676071"/>
                  </a:lnTo>
                  <a:lnTo>
                    <a:pt x="1786851" y="67049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96582" y="6082216"/>
              <a:ext cx="195795" cy="86055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6665018" y="5925846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1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739494" y="4504395"/>
            <a:ext cx="2747645" cy="1129795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 marR="5080" algn="ctr">
              <a:lnSpc>
                <a:spcPts val="2800"/>
              </a:lnSpc>
              <a:spcBef>
                <a:spcPts val="359"/>
              </a:spcBef>
            </a:pP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The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verb 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 being used in the </a:t>
            </a:r>
            <a:r>
              <a:rPr sz="25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present tense</a:t>
            </a:r>
            <a:r>
              <a:rPr sz="25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5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17" name="object 1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20" name="object 20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51929" y="398499"/>
            <a:ext cx="982091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Let’s explore how the word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autograph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functions in each sentence.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74" y="503339"/>
                </a:lnTo>
                <a:lnTo>
                  <a:pt x="575449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397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1934" y="1145754"/>
            <a:ext cx="10016065" cy="4748095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3500" dirty="0">
                <a:latin typeface="Grammarsaurus" pitchFamily="2" charset="0"/>
                <a:cs typeface="Arial MT"/>
              </a:rPr>
              <a:t>The author signs his </a:t>
            </a:r>
            <a:r>
              <a:rPr sz="3500" b="1" dirty="0">
                <a:latin typeface="Grammarsaurus" pitchFamily="2" charset="0"/>
                <a:cs typeface="Arial"/>
              </a:rPr>
              <a:t>autographs </a:t>
            </a:r>
            <a:r>
              <a:rPr sz="3500" dirty="0">
                <a:latin typeface="Grammarsaurus" pitchFamily="2" charset="0"/>
                <a:cs typeface="Arial MT"/>
              </a:rPr>
              <a:t>himself. </a:t>
            </a:r>
            <a:r>
              <a:rPr sz="35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noun</a:t>
            </a:r>
            <a:endParaRPr sz="3500" dirty="0">
              <a:latin typeface="Grammarsaurus" pitchFamily="2" charset="0"/>
              <a:cs typeface="Arial"/>
            </a:endParaRPr>
          </a:p>
          <a:p>
            <a:pPr marL="12700" marR="3956050">
              <a:lnSpc>
                <a:spcPts val="3700"/>
              </a:lnSpc>
              <a:spcBef>
                <a:spcPts val="1340"/>
              </a:spcBef>
            </a:pPr>
            <a:r>
              <a:rPr sz="3500" dirty="0">
                <a:latin typeface="Grammarsaurus" pitchFamily="2" charset="0"/>
                <a:cs typeface="Arial MT"/>
              </a:rPr>
              <a:t>The subject is the </a:t>
            </a:r>
            <a:r>
              <a:rPr sz="3500" b="1" dirty="0">
                <a:latin typeface="Grammarsaurus" pitchFamily="2" charset="0"/>
                <a:cs typeface="Arial"/>
              </a:rPr>
              <a:t>author</a:t>
            </a:r>
            <a:r>
              <a:rPr sz="3500" dirty="0">
                <a:latin typeface="Grammarsaurus" pitchFamily="2" charset="0"/>
                <a:cs typeface="Arial MT"/>
              </a:rPr>
              <a:t>. </a:t>
            </a:r>
            <a:br>
              <a:rPr lang="en-US" sz="3500" dirty="0">
                <a:latin typeface="Grammarsaurus" pitchFamily="2" charset="0"/>
                <a:cs typeface="Arial MT"/>
              </a:rPr>
            </a:br>
            <a:r>
              <a:rPr sz="3500" dirty="0">
                <a:latin typeface="Grammarsaurus" pitchFamily="2" charset="0"/>
                <a:cs typeface="Arial MT"/>
              </a:rPr>
              <a:t>The verb is </a:t>
            </a:r>
            <a:r>
              <a:rPr sz="3500" b="1" dirty="0">
                <a:latin typeface="Grammarsaurus" pitchFamily="2" charset="0"/>
                <a:cs typeface="Arial"/>
              </a:rPr>
              <a:t>signs</a:t>
            </a:r>
            <a:r>
              <a:rPr sz="3500" dirty="0">
                <a:latin typeface="Grammarsaurus" pitchFamily="2" charset="0"/>
                <a:cs typeface="Arial MT"/>
              </a:rPr>
              <a:t>.</a:t>
            </a:r>
          </a:p>
          <a:p>
            <a:pPr marL="12700">
              <a:lnSpc>
                <a:spcPts val="3660"/>
              </a:lnSpc>
            </a:pPr>
            <a:r>
              <a:rPr sz="3500" dirty="0">
                <a:latin typeface="Grammarsaurus" pitchFamily="2" charset="0"/>
                <a:cs typeface="Arial MT"/>
              </a:rPr>
              <a:t>The object (noun) is the </a:t>
            </a:r>
            <a:r>
              <a:rPr sz="3500" b="1" dirty="0">
                <a:latin typeface="Grammarsaurus" pitchFamily="2" charset="0"/>
                <a:cs typeface="Arial"/>
              </a:rPr>
              <a:t>autograph</a:t>
            </a:r>
            <a:r>
              <a:rPr sz="3500" dirty="0">
                <a:latin typeface="Grammarsaurus" pitchFamily="2" charset="0"/>
                <a:cs typeface="Arial MT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2770"/>
              </a:spcBef>
            </a:pPr>
            <a:r>
              <a:rPr sz="3500" dirty="0">
                <a:latin typeface="Grammarsaurus" pitchFamily="2" charset="0"/>
                <a:cs typeface="Arial MT"/>
              </a:rPr>
              <a:t>The author </a:t>
            </a:r>
            <a:r>
              <a:rPr sz="3500" b="1" dirty="0">
                <a:latin typeface="Grammarsaurus" pitchFamily="2" charset="0"/>
                <a:cs typeface="Arial"/>
              </a:rPr>
              <a:t>autographs </a:t>
            </a:r>
            <a:r>
              <a:rPr sz="3500" dirty="0">
                <a:latin typeface="Grammarsaurus" pitchFamily="2" charset="0"/>
                <a:cs typeface="Arial MT"/>
              </a:rPr>
              <a:t>every book himself. </a:t>
            </a:r>
            <a:r>
              <a:rPr sz="35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verb</a:t>
            </a:r>
            <a:endParaRPr sz="3500" dirty="0">
              <a:latin typeface="Grammarsaurus" pitchFamily="2" charset="0"/>
              <a:cs typeface="Arial"/>
            </a:endParaRPr>
          </a:p>
          <a:p>
            <a:pPr marL="12700" marR="3866515">
              <a:lnSpc>
                <a:spcPts val="3700"/>
              </a:lnSpc>
              <a:spcBef>
                <a:spcPts val="1340"/>
              </a:spcBef>
            </a:pPr>
            <a:r>
              <a:rPr sz="3500" dirty="0">
                <a:latin typeface="Grammarsaurus" pitchFamily="2" charset="0"/>
                <a:cs typeface="Arial MT"/>
              </a:rPr>
              <a:t>The subject is </a:t>
            </a:r>
            <a:r>
              <a:rPr sz="3500" b="1" dirty="0">
                <a:latin typeface="Grammarsaurus" pitchFamily="2" charset="0"/>
                <a:cs typeface="Arial"/>
              </a:rPr>
              <a:t>the author</a:t>
            </a:r>
            <a:r>
              <a:rPr sz="3500" dirty="0">
                <a:latin typeface="Grammarsaurus" pitchFamily="2" charset="0"/>
                <a:cs typeface="Arial MT"/>
              </a:rPr>
              <a:t>. </a:t>
            </a:r>
            <a:br>
              <a:rPr lang="en-US" sz="3500" dirty="0">
                <a:latin typeface="Grammarsaurus" pitchFamily="2" charset="0"/>
                <a:cs typeface="Arial MT"/>
              </a:rPr>
            </a:br>
            <a:r>
              <a:rPr sz="3500" dirty="0">
                <a:latin typeface="Grammarsaurus" pitchFamily="2" charset="0"/>
                <a:cs typeface="Arial MT"/>
              </a:rPr>
              <a:t>The verb is </a:t>
            </a:r>
            <a:r>
              <a:rPr sz="3500" b="1" dirty="0">
                <a:latin typeface="Grammarsaurus" pitchFamily="2" charset="0"/>
                <a:cs typeface="Arial"/>
              </a:rPr>
              <a:t>autographs</a:t>
            </a:r>
            <a:r>
              <a:rPr sz="3500" dirty="0">
                <a:latin typeface="Grammarsaurus" pitchFamily="2" charset="0"/>
                <a:cs typeface="Arial MT"/>
              </a:rPr>
              <a:t>.</a:t>
            </a:r>
          </a:p>
          <a:p>
            <a:pPr marL="12700">
              <a:lnSpc>
                <a:spcPts val="3660"/>
              </a:lnSpc>
            </a:pPr>
            <a:r>
              <a:rPr sz="3500" dirty="0">
                <a:latin typeface="Grammarsaurus" pitchFamily="2" charset="0"/>
                <a:cs typeface="Arial MT"/>
              </a:rPr>
              <a:t>The object (noun) is </a:t>
            </a:r>
            <a:r>
              <a:rPr sz="3500" b="1" dirty="0">
                <a:latin typeface="Grammarsaurus" pitchFamily="2" charset="0"/>
                <a:cs typeface="Arial"/>
              </a:rPr>
              <a:t>book</a:t>
            </a:r>
            <a:r>
              <a:rPr sz="35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10" name="object 10"/>
          <p:cNvSpPr/>
          <p:nvPr/>
        </p:nvSpPr>
        <p:spPr>
          <a:xfrm>
            <a:off x="664632" y="3594158"/>
            <a:ext cx="10862945" cy="0"/>
          </a:xfrm>
          <a:custGeom>
            <a:avLst/>
            <a:gdLst/>
            <a:ahLst/>
            <a:cxnLst/>
            <a:rect l="l" t="t" r="r" b="b"/>
            <a:pathLst>
              <a:path w="10862945">
                <a:moveTo>
                  <a:pt x="0" y="0"/>
                </a:moveTo>
                <a:lnTo>
                  <a:pt x="1086272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51935" y="345938"/>
            <a:ext cx="9241155" cy="889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How do we change these </a:t>
            </a:r>
            <a:r>
              <a:rPr sz="2500" b="1" dirty="0">
                <a:latin typeface="Grammarsaurus" pitchFamily="2" charset="0"/>
                <a:cs typeface="Arial Black"/>
              </a:rPr>
              <a:t>verbs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with the stem </a:t>
            </a:r>
            <a:r>
              <a:rPr sz="2500" b="1" dirty="0">
                <a:latin typeface="Grammarsaurus" pitchFamily="2" charset="0"/>
                <a:cs typeface="Arial Black"/>
              </a:rPr>
              <a:t>auto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into the</a:t>
            </a: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500" b="1" dirty="0">
                <a:latin typeface="Grammarsaurus" pitchFamily="2" charset="0"/>
                <a:cs typeface="Arial Black"/>
              </a:rPr>
              <a:t>past tense</a:t>
            </a:r>
            <a:r>
              <a:rPr sz="2500" dirty="0">
                <a:latin typeface="Grammarsaurus" pitchFamily="2" charset="0"/>
                <a:cs typeface="Lucida Sans Unicode"/>
              </a:rPr>
              <a:t>?</a:t>
            </a:r>
          </a:p>
        </p:txBody>
      </p:sp>
      <p:sp>
        <p:nvSpPr>
          <p:cNvPr id="8" name="object 8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398"/>
                </a:lnTo>
                <a:lnTo>
                  <a:pt x="135421" y="298312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11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5" y="785879"/>
                </a:lnTo>
                <a:lnTo>
                  <a:pt x="450934" y="781634"/>
                </a:lnTo>
                <a:lnTo>
                  <a:pt x="451538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26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3"/>
                </a:lnTo>
                <a:lnTo>
                  <a:pt x="165339" y="661235"/>
                </a:lnTo>
                <a:lnTo>
                  <a:pt x="157649" y="649841"/>
                </a:lnTo>
                <a:lnTo>
                  <a:pt x="154828" y="635905"/>
                </a:lnTo>
                <a:lnTo>
                  <a:pt x="157649" y="621968"/>
                </a:lnTo>
                <a:lnTo>
                  <a:pt x="165339" y="610574"/>
                </a:lnTo>
                <a:lnTo>
                  <a:pt x="176736" y="602886"/>
                </a:lnTo>
                <a:lnTo>
                  <a:pt x="190680" y="600065"/>
                </a:lnTo>
                <a:lnTo>
                  <a:pt x="426316" y="600065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55"/>
                </a:lnTo>
                <a:lnTo>
                  <a:pt x="188331" y="320894"/>
                </a:lnTo>
                <a:lnTo>
                  <a:pt x="278208" y="252339"/>
                </a:lnTo>
                <a:lnTo>
                  <a:pt x="302488" y="243470"/>
                </a:lnTo>
                <a:lnTo>
                  <a:pt x="373434" y="243470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5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4" y="807329"/>
                </a:lnTo>
                <a:lnTo>
                  <a:pt x="447855" y="785879"/>
                </a:lnTo>
                <a:close/>
              </a:path>
              <a:path w="916940" h="877569">
                <a:moveTo>
                  <a:pt x="432294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5"/>
                </a:lnTo>
                <a:lnTo>
                  <a:pt x="432294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38" y="779262"/>
                </a:lnTo>
                <a:lnTo>
                  <a:pt x="459348" y="748617"/>
                </a:lnTo>
                <a:lnTo>
                  <a:pt x="916942" y="748617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17"/>
                </a:moveTo>
                <a:lnTo>
                  <a:pt x="459348" y="748617"/>
                </a:lnTo>
                <a:lnTo>
                  <a:pt x="496159" y="761881"/>
                </a:lnTo>
                <a:lnTo>
                  <a:pt x="534403" y="771551"/>
                </a:lnTo>
                <a:lnTo>
                  <a:pt x="53460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17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4" y="243470"/>
                </a:moveTo>
                <a:lnTo>
                  <a:pt x="302488" y="243470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4" y="243470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4"/>
                </a:lnTo>
                <a:lnTo>
                  <a:pt x="759934" y="312012"/>
                </a:lnTo>
                <a:lnTo>
                  <a:pt x="754171" y="320553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894"/>
                </a:lnTo>
                <a:lnTo>
                  <a:pt x="914829" y="320553"/>
                </a:lnTo>
                <a:lnTo>
                  <a:pt x="909066" y="312012"/>
                </a:lnTo>
                <a:lnTo>
                  <a:pt x="900520" y="306254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556197" y="1685812"/>
            <a:ext cx="1089660" cy="267970"/>
            <a:chOff x="1556197" y="1685812"/>
            <a:chExt cx="1089660" cy="267970"/>
          </a:xfrm>
        </p:grpSpPr>
        <p:sp>
          <p:nvSpPr>
            <p:cNvPr id="10" name="object 10"/>
            <p:cNvSpPr/>
            <p:nvPr/>
          </p:nvSpPr>
          <p:spPr>
            <a:xfrm>
              <a:off x="1556197" y="168581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2155" y="1751775"/>
              <a:ext cx="135953" cy="13595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377484" y="168581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43444" y="1751775"/>
              <a:ext cx="135953" cy="135953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4084287" y="1685812"/>
            <a:ext cx="267970" cy="267970"/>
            <a:chOff x="4084287" y="1685812"/>
            <a:chExt cx="267970" cy="267970"/>
          </a:xfrm>
        </p:grpSpPr>
        <p:sp>
          <p:nvSpPr>
            <p:cNvPr id="15" name="object 15"/>
            <p:cNvSpPr/>
            <p:nvPr/>
          </p:nvSpPr>
          <p:spPr>
            <a:xfrm>
              <a:off x="4084287" y="168581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50247" y="1751775"/>
              <a:ext cx="135953" cy="135953"/>
            </a:xfrm>
            <a:prstGeom prst="rect">
              <a:avLst/>
            </a:prstGeom>
          </p:spPr>
        </p:pic>
      </p:grpSp>
      <p:grpSp>
        <p:nvGrpSpPr>
          <p:cNvPr id="17" name="object 17"/>
          <p:cNvGrpSpPr/>
          <p:nvPr/>
        </p:nvGrpSpPr>
        <p:grpSpPr>
          <a:xfrm>
            <a:off x="1556197" y="2591414"/>
            <a:ext cx="1089660" cy="267970"/>
            <a:chOff x="1556197" y="2591414"/>
            <a:chExt cx="1089660" cy="267970"/>
          </a:xfrm>
        </p:grpSpPr>
        <p:sp>
          <p:nvSpPr>
            <p:cNvPr id="18" name="object 18"/>
            <p:cNvSpPr/>
            <p:nvPr/>
          </p:nvSpPr>
          <p:spPr>
            <a:xfrm>
              <a:off x="1556197" y="2591414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2155" y="2657367"/>
              <a:ext cx="135953" cy="13595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2377484" y="2591414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3444" y="2657367"/>
              <a:ext cx="135953" cy="135953"/>
            </a:xfrm>
            <a:prstGeom prst="rect">
              <a:avLst/>
            </a:prstGeom>
          </p:spPr>
        </p:pic>
      </p:grpSp>
      <p:grpSp>
        <p:nvGrpSpPr>
          <p:cNvPr id="22" name="object 22"/>
          <p:cNvGrpSpPr/>
          <p:nvPr/>
        </p:nvGrpSpPr>
        <p:grpSpPr>
          <a:xfrm>
            <a:off x="4180158" y="2591414"/>
            <a:ext cx="267970" cy="267970"/>
            <a:chOff x="4180158" y="2591414"/>
            <a:chExt cx="267970" cy="267970"/>
          </a:xfrm>
        </p:grpSpPr>
        <p:sp>
          <p:nvSpPr>
            <p:cNvPr id="23" name="object 23"/>
            <p:cNvSpPr/>
            <p:nvPr/>
          </p:nvSpPr>
          <p:spPr>
            <a:xfrm>
              <a:off x="4180158" y="2591414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46118" y="2657367"/>
              <a:ext cx="135953" cy="135953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5224710" y="2367131"/>
            <a:ext cx="233679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50" b="1" dirty="0">
                <a:latin typeface="Grammarsaurus" pitchFamily="2" charset="0"/>
                <a:cs typeface="Arial"/>
              </a:rPr>
              <a:t>=</a:t>
            </a:r>
            <a:endParaRPr sz="2950">
              <a:latin typeface="Grammarsaurus" pitchFamily="2" charset="0"/>
              <a:cs typeface="Arial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556197" y="3497000"/>
            <a:ext cx="1089660" cy="267970"/>
            <a:chOff x="1556197" y="3497000"/>
            <a:chExt cx="1089660" cy="267970"/>
          </a:xfrm>
        </p:grpSpPr>
        <p:sp>
          <p:nvSpPr>
            <p:cNvPr id="27" name="object 27"/>
            <p:cNvSpPr/>
            <p:nvPr/>
          </p:nvSpPr>
          <p:spPr>
            <a:xfrm>
              <a:off x="1556197" y="349700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2155" y="3562951"/>
              <a:ext cx="135953" cy="13595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377484" y="349700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0" name="object 3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3444" y="3562951"/>
              <a:ext cx="135953" cy="135953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3877502" y="3497000"/>
            <a:ext cx="267970" cy="267970"/>
            <a:chOff x="3877502" y="3497000"/>
            <a:chExt cx="267970" cy="267970"/>
          </a:xfrm>
        </p:grpSpPr>
        <p:sp>
          <p:nvSpPr>
            <p:cNvPr id="32" name="object 32"/>
            <p:cNvSpPr/>
            <p:nvPr/>
          </p:nvSpPr>
          <p:spPr>
            <a:xfrm>
              <a:off x="3877502" y="349700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43462" y="3562951"/>
              <a:ext cx="135953" cy="135953"/>
            </a:xfrm>
            <a:prstGeom prst="rect">
              <a:avLst/>
            </a:prstGeom>
          </p:spPr>
        </p:pic>
      </p:grpSp>
      <p:grpSp>
        <p:nvGrpSpPr>
          <p:cNvPr id="34" name="object 34"/>
          <p:cNvGrpSpPr/>
          <p:nvPr/>
        </p:nvGrpSpPr>
        <p:grpSpPr>
          <a:xfrm>
            <a:off x="1556197" y="4402574"/>
            <a:ext cx="1089660" cy="267970"/>
            <a:chOff x="1556197" y="4402574"/>
            <a:chExt cx="1089660" cy="267970"/>
          </a:xfrm>
        </p:grpSpPr>
        <p:sp>
          <p:nvSpPr>
            <p:cNvPr id="35" name="object 35"/>
            <p:cNvSpPr/>
            <p:nvPr/>
          </p:nvSpPr>
          <p:spPr>
            <a:xfrm>
              <a:off x="1556197" y="4402574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2155" y="4468538"/>
              <a:ext cx="135953" cy="135953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2377484" y="4402574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3444" y="4468538"/>
              <a:ext cx="135953" cy="135953"/>
            </a:xfrm>
            <a:prstGeom prst="rect">
              <a:avLst/>
            </a:prstGeom>
          </p:spPr>
        </p:pic>
      </p:grpSp>
      <p:grpSp>
        <p:nvGrpSpPr>
          <p:cNvPr id="39" name="object 39"/>
          <p:cNvGrpSpPr/>
          <p:nvPr/>
        </p:nvGrpSpPr>
        <p:grpSpPr>
          <a:xfrm>
            <a:off x="3868300" y="4402574"/>
            <a:ext cx="267970" cy="267970"/>
            <a:chOff x="3868300" y="4402574"/>
            <a:chExt cx="267970" cy="267970"/>
          </a:xfrm>
        </p:grpSpPr>
        <p:sp>
          <p:nvSpPr>
            <p:cNvPr id="40" name="object 40"/>
            <p:cNvSpPr/>
            <p:nvPr/>
          </p:nvSpPr>
          <p:spPr>
            <a:xfrm>
              <a:off x="3868300" y="4402574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40" y="244339"/>
                  </a:lnTo>
                  <a:lnTo>
                    <a:pt x="49247" y="218633"/>
                  </a:lnTo>
                  <a:lnTo>
                    <a:pt x="23541" y="180540"/>
                  </a:lnTo>
                  <a:lnTo>
                    <a:pt x="14109" y="133946"/>
                  </a:lnTo>
                  <a:lnTo>
                    <a:pt x="23541" y="87345"/>
                  </a:lnTo>
                  <a:lnTo>
                    <a:pt x="49247" y="49249"/>
                  </a:lnTo>
                  <a:lnTo>
                    <a:pt x="87340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1" name="object 4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34260" y="4468538"/>
              <a:ext cx="135953" cy="135953"/>
            </a:xfrm>
            <a:prstGeom prst="rect">
              <a:avLst/>
            </a:prstGeom>
          </p:spPr>
        </p:pic>
      </p:grpSp>
      <p:grpSp>
        <p:nvGrpSpPr>
          <p:cNvPr id="42" name="object 42"/>
          <p:cNvGrpSpPr/>
          <p:nvPr/>
        </p:nvGrpSpPr>
        <p:grpSpPr>
          <a:xfrm>
            <a:off x="1556197" y="5308159"/>
            <a:ext cx="1089660" cy="267970"/>
            <a:chOff x="1556197" y="5308159"/>
            <a:chExt cx="1089660" cy="267970"/>
          </a:xfrm>
        </p:grpSpPr>
        <p:sp>
          <p:nvSpPr>
            <p:cNvPr id="43" name="object 43"/>
            <p:cNvSpPr/>
            <p:nvPr/>
          </p:nvSpPr>
          <p:spPr>
            <a:xfrm>
              <a:off x="1556197" y="530815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4" name="object 4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2155" y="5374123"/>
              <a:ext cx="135953" cy="135953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2377484" y="530815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6" name="object 4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3444" y="5374123"/>
              <a:ext cx="135953" cy="135953"/>
            </a:xfrm>
            <a:prstGeom prst="rect">
              <a:avLst/>
            </a:prstGeom>
          </p:spPr>
        </p:pic>
      </p:grpSp>
      <p:grpSp>
        <p:nvGrpSpPr>
          <p:cNvPr id="47" name="object 47"/>
          <p:cNvGrpSpPr/>
          <p:nvPr/>
        </p:nvGrpSpPr>
        <p:grpSpPr>
          <a:xfrm>
            <a:off x="3719460" y="5308159"/>
            <a:ext cx="267970" cy="267970"/>
            <a:chOff x="3719460" y="5308159"/>
            <a:chExt cx="267970" cy="267970"/>
          </a:xfrm>
        </p:grpSpPr>
        <p:sp>
          <p:nvSpPr>
            <p:cNvPr id="48" name="object 48"/>
            <p:cNvSpPr/>
            <p:nvPr/>
          </p:nvSpPr>
          <p:spPr>
            <a:xfrm>
              <a:off x="3719460" y="530815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9" name="object 4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85420" y="5374123"/>
              <a:ext cx="135953" cy="135953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xfrm>
            <a:off x="579937" y="1202384"/>
            <a:ext cx="5193168" cy="4553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1600" marR="106680">
              <a:lnSpc>
                <a:spcPct val="148600"/>
              </a:lnSpc>
              <a:spcBef>
                <a:spcPts val="95"/>
              </a:spcBef>
              <a:tabLst>
                <a:tab pos="1365250" algn="l"/>
                <a:tab pos="2186305" algn="l"/>
                <a:tab pos="2230755" algn="l"/>
                <a:tab pos="3528695" algn="l"/>
                <a:tab pos="3677285" algn="l"/>
                <a:tab pos="3893185" algn="l"/>
                <a:tab pos="3989070" algn="l"/>
              </a:tabLst>
            </a:pP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aut	o		focus			ed </a:t>
            </a:r>
            <a:r>
              <a:rPr sz="4425" baseline="10357" dirty="0">
                <a:solidFill>
                  <a:srgbClr val="000000"/>
                </a:solidFill>
                <a:latin typeface="Grammarsaurus" pitchFamily="2" charset="0"/>
              </a:rPr>
              <a:t>= </a:t>
            </a: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aut	o	graph			ed aut	o	tune		 ed </a:t>
            </a:r>
            <a:r>
              <a:rPr sz="4425" baseline="10357" dirty="0">
                <a:solidFill>
                  <a:srgbClr val="000000"/>
                </a:solidFill>
                <a:latin typeface="Grammarsaurus" pitchFamily="2" charset="0"/>
              </a:rPr>
              <a:t>= </a:t>
            </a: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aut	o	save		ed </a:t>
            </a:r>
            <a:r>
              <a:rPr sz="4425" baseline="10357" dirty="0">
                <a:solidFill>
                  <a:srgbClr val="000000"/>
                </a:solidFill>
                <a:latin typeface="Grammarsaurus" pitchFamily="2" charset="0"/>
              </a:rPr>
              <a:t>= </a:t>
            </a:r>
            <a:r>
              <a:rPr sz="4000" dirty="0">
                <a:solidFill>
                  <a:srgbClr val="000000"/>
                </a:solidFill>
                <a:latin typeface="Grammarsaurus" pitchFamily="2" charset="0"/>
              </a:rPr>
              <a:t>aut	o	dial	ed </a:t>
            </a:r>
            <a:r>
              <a:rPr sz="4425" baseline="10357" dirty="0">
                <a:solidFill>
                  <a:srgbClr val="000000"/>
                </a:solidFill>
                <a:latin typeface="Grammarsaurus" pitchFamily="2" charset="0"/>
              </a:rPr>
              <a:t>=</a:t>
            </a:r>
            <a:endParaRPr sz="4425" baseline="10357" dirty="0">
              <a:latin typeface="Grammarsaurus" pitchFamily="2" charset="0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5985662" y="1899920"/>
            <a:ext cx="2315210" cy="3274695"/>
            <a:chOff x="5985662" y="1899920"/>
            <a:chExt cx="2315210" cy="3274695"/>
          </a:xfrm>
        </p:grpSpPr>
        <p:sp>
          <p:nvSpPr>
            <p:cNvPr id="52" name="object 52"/>
            <p:cNvSpPr/>
            <p:nvPr/>
          </p:nvSpPr>
          <p:spPr>
            <a:xfrm>
              <a:off x="5985662" y="1978659"/>
              <a:ext cx="2315210" cy="3195955"/>
            </a:xfrm>
            <a:custGeom>
              <a:avLst/>
              <a:gdLst/>
              <a:ahLst/>
              <a:cxnLst/>
              <a:rect l="l" t="t" r="r" b="b"/>
              <a:pathLst>
                <a:path w="2315209" h="3195954">
                  <a:moveTo>
                    <a:pt x="2237194" y="0"/>
                  </a:moveTo>
                  <a:lnTo>
                    <a:pt x="0" y="0"/>
                  </a:lnTo>
                  <a:lnTo>
                    <a:pt x="0" y="3117850"/>
                  </a:lnTo>
                  <a:lnTo>
                    <a:pt x="2237194" y="3117850"/>
                  </a:lnTo>
                  <a:lnTo>
                    <a:pt x="2237194" y="0"/>
                  </a:lnTo>
                  <a:close/>
                </a:path>
                <a:path w="2315209" h="3195954">
                  <a:moveTo>
                    <a:pt x="2314968" y="3195320"/>
                  </a:moveTo>
                  <a:lnTo>
                    <a:pt x="0" y="3195320"/>
                  </a:lnTo>
                  <a:lnTo>
                    <a:pt x="0" y="3195739"/>
                  </a:lnTo>
                  <a:lnTo>
                    <a:pt x="2314968" y="3195739"/>
                  </a:lnTo>
                  <a:lnTo>
                    <a:pt x="2314968" y="31953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5985662" y="1899919"/>
              <a:ext cx="2315210" cy="3274060"/>
            </a:xfrm>
            <a:custGeom>
              <a:avLst/>
              <a:gdLst/>
              <a:ahLst/>
              <a:cxnLst/>
              <a:rect l="l" t="t" r="r" b="b"/>
              <a:pathLst>
                <a:path w="2315209" h="3274060">
                  <a:moveTo>
                    <a:pt x="2314968" y="0"/>
                  </a:moveTo>
                  <a:lnTo>
                    <a:pt x="2237194" y="0"/>
                  </a:lnTo>
                  <a:lnTo>
                    <a:pt x="2237194" y="78740"/>
                  </a:lnTo>
                  <a:lnTo>
                    <a:pt x="2237194" y="3196590"/>
                  </a:lnTo>
                  <a:lnTo>
                    <a:pt x="77787" y="3196590"/>
                  </a:lnTo>
                  <a:lnTo>
                    <a:pt x="77787" y="78740"/>
                  </a:lnTo>
                  <a:lnTo>
                    <a:pt x="2237194" y="78740"/>
                  </a:lnTo>
                  <a:lnTo>
                    <a:pt x="2237194" y="0"/>
                  </a:lnTo>
                  <a:lnTo>
                    <a:pt x="0" y="0"/>
                  </a:lnTo>
                  <a:lnTo>
                    <a:pt x="0" y="78740"/>
                  </a:lnTo>
                  <a:lnTo>
                    <a:pt x="0" y="3196590"/>
                  </a:lnTo>
                  <a:lnTo>
                    <a:pt x="0" y="3274060"/>
                  </a:lnTo>
                  <a:lnTo>
                    <a:pt x="2314968" y="3274060"/>
                  </a:lnTo>
                  <a:lnTo>
                    <a:pt x="2314968" y="3196691"/>
                  </a:lnTo>
                  <a:lnTo>
                    <a:pt x="2314968" y="78740"/>
                  </a:lnTo>
                  <a:lnTo>
                    <a:pt x="2314968" y="78232"/>
                  </a:lnTo>
                  <a:lnTo>
                    <a:pt x="2314968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6983283" y="4979610"/>
            <a:ext cx="396240" cy="6347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00" dirty="0">
                <a:latin typeface="Grammarsaurus" pitchFamily="2" charset="0"/>
                <a:cs typeface="Arial MT"/>
              </a:rPr>
              <a:t>grammarsaurus.co.uk</a:t>
            </a:r>
            <a:endParaRPr sz="300">
              <a:latin typeface="Grammarsaurus" pitchFamily="2" charset="0"/>
              <a:cs typeface="Arial MT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6128727" y="4754791"/>
            <a:ext cx="2043430" cy="302895"/>
            <a:chOff x="6128727" y="4754791"/>
            <a:chExt cx="2043430" cy="302895"/>
          </a:xfrm>
        </p:grpSpPr>
        <p:pic>
          <p:nvPicPr>
            <p:cNvPr id="56" name="object 5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20245" y="4996251"/>
              <a:ext cx="55770" cy="55613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7983151" y="4870954"/>
              <a:ext cx="187960" cy="186055"/>
            </a:xfrm>
            <a:custGeom>
              <a:avLst/>
              <a:gdLst/>
              <a:ahLst/>
              <a:cxnLst/>
              <a:rect l="l" t="t" r="r" b="b"/>
              <a:pathLst>
                <a:path w="187959" h="186054">
                  <a:moveTo>
                    <a:pt x="85117" y="0"/>
                  </a:moveTo>
                  <a:lnTo>
                    <a:pt x="54405" y="8604"/>
                  </a:lnTo>
                  <a:lnTo>
                    <a:pt x="27834" y="26216"/>
                  </a:lnTo>
                  <a:lnTo>
                    <a:pt x="7474" y="52490"/>
                  </a:lnTo>
                  <a:lnTo>
                    <a:pt x="0" y="80668"/>
                  </a:lnTo>
                  <a:lnTo>
                    <a:pt x="116" y="108843"/>
                  </a:lnTo>
                  <a:lnTo>
                    <a:pt x="25876" y="159653"/>
                  </a:lnTo>
                  <a:lnTo>
                    <a:pt x="76606" y="182664"/>
                  </a:lnTo>
                  <a:lnTo>
                    <a:pt x="95815" y="185700"/>
                  </a:lnTo>
                  <a:lnTo>
                    <a:pt x="130379" y="177988"/>
                  </a:lnTo>
                  <a:lnTo>
                    <a:pt x="159748" y="157400"/>
                  </a:lnTo>
                  <a:lnTo>
                    <a:pt x="180109" y="127756"/>
                  </a:lnTo>
                  <a:lnTo>
                    <a:pt x="187649" y="92876"/>
                  </a:lnTo>
                  <a:lnTo>
                    <a:pt x="187649" y="84265"/>
                  </a:lnTo>
                  <a:lnTo>
                    <a:pt x="175420" y="44191"/>
                  </a:lnTo>
                  <a:lnTo>
                    <a:pt x="141198" y="9597"/>
                  </a:lnTo>
                  <a:lnTo>
                    <a:pt x="851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8" name="object 58"/>
            <p:cNvSpPr/>
            <p:nvPr/>
          </p:nvSpPr>
          <p:spPr>
            <a:xfrm>
              <a:off x="7981137" y="4869535"/>
              <a:ext cx="191135" cy="187960"/>
            </a:xfrm>
            <a:custGeom>
              <a:avLst/>
              <a:gdLst/>
              <a:ahLst/>
              <a:cxnLst/>
              <a:rect l="l" t="t" r="r" b="b"/>
              <a:pathLst>
                <a:path w="191134" h="187960">
                  <a:moveTo>
                    <a:pt x="3975" y="115849"/>
                  </a:moveTo>
                  <a:lnTo>
                    <a:pt x="3733" y="114833"/>
                  </a:lnTo>
                  <a:lnTo>
                    <a:pt x="3848" y="115722"/>
                  </a:lnTo>
                  <a:lnTo>
                    <a:pt x="3975" y="115849"/>
                  </a:lnTo>
                  <a:close/>
                </a:path>
                <a:path w="191134" h="187960">
                  <a:moveTo>
                    <a:pt x="9842" y="134620"/>
                  </a:moveTo>
                  <a:lnTo>
                    <a:pt x="9423" y="133350"/>
                  </a:lnTo>
                  <a:lnTo>
                    <a:pt x="9639" y="134620"/>
                  </a:lnTo>
                  <a:lnTo>
                    <a:pt x="9842" y="134620"/>
                  </a:lnTo>
                  <a:close/>
                </a:path>
                <a:path w="191134" h="187960">
                  <a:moveTo>
                    <a:pt x="10591" y="135890"/>
                  </a:moveTo>
                  <a:lnTo>
                    <a:pt x="10223" y="134620"/>
                  </a:lnTo>
                  <a:lnTo>
                    <a:pt x="9956" y="134620"/>
                  </a:lnTo>
                  <a:lnTo>
                    <a:pt x="10591" y="135890"/>
                  </a:lnTo>
                  <a:close/>
                </a:path>
                <a:path w="191134" h="187960">
                  <a:moveTo>
                    <a:pt x="15773" y="45732"/>
                  </a:moveTo>
                  <a:lnTo>
                    <a:pt x="15303" y="46278"/>
                  </a:lnTo>
                  <a:lnTo>
                    <a:pt x="15087" y="46990"/>
                  </a:lnTo>
                  <a:lnTo>
                    <a:pt x="15773" y="45732"/>
                  </a:lnTo>
                  <a:close/>
                </a:path>
                <a:path w="191134" h="187960">
                  <a:moveTo>
                    <a:pt x="22123" y="153898"/>
                  </a:moveTo>
                  <a:lnTo>
                    <a:pt x="22085" y="153670"/>
                  </a:lnTo>
                  <a:lnTo>
                    <a:pt x="21894" y="153670"/>
                  </a:lnTo>
                  <a:lnTo>
                    <a:pt x="22123" y="153898"/>
                  </a:lnTo>
                  <a:close/>
                </a:path>
                <a:path w="191134" h="187960">
                  <a:moveTo>
                    <a:pt x="24218" y="156210"/>
                  </a:moveTo>
                  <a:lnTo>
                    <a:pt x="22898" y="154940"/>
                  </a:lnTo>
                  <a:lnTo>
                    <a:pt x="23609" y="156210"/>
                  </a:lnTo>
                  <a:lnTo>
                    <a:pt x="24218" y="156210"/>
                  </a:lnTo>
                  <a:close/>
                </a:path>
                <a:path w="191134" h="187960">
                  <a:moveTo>
                    <a:pt x="49225" y="13931"/>
                  </a:moveTo>
                  <a:lnTo>
                    <a:pt x="48945" y="13868"/>
                  </a:lnTo>
                  <a:lnTo>
                    <a:pt x="48958" y="14097"/>
                  </a:lnTo>
                  <a:lnTo>
                    <a:pt x="49225" y="13931"/>
                  </a:lnTo>
                  <a:close/>
                </a:path>
                <a:path w="191134" h="187960">
                  <a:moveTo>
                    <a:pt x="108165" y="185420"/>
                  </a:moveTo>
                  <a:lnTo>
                    <a:pt x="107873" y="185420"/>
                  </a:lnTo>
                  <a:lnTo>
                    <a:pt x="107569" y="185940"/>
                  </a:lnTo>
                  <a:lnTo>
                    <a:pt x="107492" y="186093"/>
                  </a:lnTo>
                  <a:lnTo>
                    <a:pt x="107403" y="186258"/>
                  </a:lnTo>
                  <a:lnTo>
                    <a:pt x="108013" y="186093"/>
                  </a:lnTo>
                  <a:lnTo>
                    <a:pt x="108051" y="185940"/>
                  </a:lnTo>
                  <a:lnTo>
                    <a:pt x="108165" y="185420"/>
                  </a:lnTo>
                  <a:close/>
                </a:path>
                <a:path w="191134" h="187960">
                  <a:moveTo>
                    <a:pt x="108610" y="185940"/>
                  </a:moveTo>
                  <a:lnTo>
                    <a:pt x="108013" y="186093"/>
                  </a:lnTo>
                  <a:lnTo>
                    <a:pt x="107988" y="186258"/>
                  </a:lnTo>
                  <a:lnTo>
                    <a:pt x="107873" y="186778"/>
                  </a:lnTo>
                  <a:lnTo>
                    <a:pt x="108318" y="186258"/>
                  </a:lnTo>
                  <a:lnTo>
                    <a:pt x="108610" y="185940"/>
                  </a:lnTo>
                  <a:close/>
                </a:path>
                <a:path w="191134" h="187960">
                  <a:moveTo>
                    <a:pt x="110693" y="185420"/>
                  </a:moveTo>
                  <a:lnTo>
                    <a:pt x="109131" y="185420"/>
                  </a:lnTo>
                  <a:lnTo>
                    <a:pt x="108610" y="185940"/>
                  </a:lnTo>
                  <a:lnTo>
                    <a:pt x="110693" y="185420"/>
                  </a:lnTo>
                  <a:close/>
                </a:path>
                <a:path w="191134" h="187960">
                  <a:moveTo>
                    <a:pt x="142557" y="172580"/>
                  </a:moveTo>
                  <a:lnTo>
                    <a:pt x="142252" y="172631"/>
                  </a:lnTo>
                  <a:lnTo>
                    <a:pt x="141846" y="172897"/>
                  </a:lnTo>
                  <a:lnTo>
                    <a:pt x="141376" y="173278"/>
                  </a:lnTo>
                  <a:lnTo>
                    <a:pt x="141884" y="173012"/>
                  </a:lnTo>
                  <a:lnTo>
                    <a:pt x="142176" y="172796"/>
                  </a:lnTo>
                  <a:lnTo>
                    <a:pt x="142557" y="172580"/>
                  </a:lnTo>
                  <a:close/>
                </a:path>
                <a:path w="191134" h="187960">
                  <a:moveTo>
                    <a:pt x="144741" y="171450"/>
                  </a:moveTo>
                  <a:lnTo>
                    <a:pt x="143344" y="172720"/>
                  </a:lnTo>
                  <a:lnTo>
                    <a:pt x="143510" y="172720"/>
                  </a:lnTo>
                  <a:lnTo>
                    <a:pt x="144741" y="171450"/>
                  </a:lnTo>
                  <a:close/>
                </a:path>
                <a:path w="191134" h="187960">
                  <a:moveTo>
                    <a:pt x="150596" y="166662"/>
                  </a:moveTo>
                  <a:lnTo>
                    <a:pt x="149212" y="167982"/>
                  </a:lnTo>
                  <a:lnTo>
                    <a:pt x="148755" y="168236"/>
                  </a:lnTo>
                  <a:lnTo>
                    <a:pt x="149186" y="168033"/>
                  </a:lnTo>
                  <a:lnTo>
                    <a:pt x="149987" y="167322"/>
                  </a:lnTo>
                  <a:lnTo>
                    <a:pt x="150380" y="167005"/>
                  </a:lnTo>
                  <a:lnTo>
                    <a:pt x="150596" y="166662"/>
                  </a:lnTo>
                  <a:close/>
                </a:path>
                <a:path w="191134" h="187960">
                  <a:moveTo>
                    <a:pt x="156184" y="162560"/>
                  </a:moveTo>
                  <a:lnTo>
                    <a:pt x="155194" y="163830"/>
                  </a:lnTo>
                  <a:lnTo>
                    <a:pt x="155524" y="163830"/>
                  </a:lnTo>
                  <a:lnTo>
                    <a:pt x="156184" y="162560"/>
                  </a:lnTo>
                  <a:close/>
                </a:path>
                <a:path w="191134" h="187960">
                  <a:moveTo>
                    <a:pt x="156921" y="161721"/>
                  </a:moveTo>
                  <a:lnTo>
                    <a:pt x="156591" y="162001"/>
                  </a:lnTo>
                  <a:lnTo>
                    <a:pt x="156108" y="162560"/>
                  </a:lnTo>
                  <a:lnTo>
                    <a:pt x="156489" y="162369"/>
                  </a:lnTo>
                  <a:lnTo>
                    <a:pt x="156921" y="161721"/>
                  </a:lnTo>
                  <a:close/>
                </a:path>
                <a:path w="191134" h="187960">
                  <a:moveTo>
                    <a:pt x="166268" y="151930"/>
                  </a:moveTo>
                  <a:lnTo>
                    <a:pt x="165430" y="152768"/>
                  </a:lnTo>
                  <a:lnTo>
                    <a:pt x="165315" y="152971"/>
                  </a:lnTo>
                  <a:lnTo>
                    <a:pt x="165925" y="152412"/>
                  </a:lnTo>
                  <a:lnTo>
                    <a:pt x="166039" y="152209"/>
                  </a:lnTo>
                  <a:lnTo>
                    <a:pt x="166268" y="151930"/>
                  </a:lnTo>
                  <a:close/>
                </a:path>
                <a:path w="191134" h="187960">
                  <a:moveTo>
                    <a:pt x="167944" y="150545"/>
                  </a:moveTo>
                  <a:lnTo>
                    <a:pt x="166560" y="152400"/>
                  </a:lnTo>
                  <a:lnTo>
                    <a:pt x="166039" y="153670"/>
                  </a:lnTo>
                  <a:lnTo>
                    <a:pt x="166928" y="152400"/>
                  </a:lnTo>
                  <a:lnTo>
                    <a:pt x="167830" y="151130"/>
                  </a:lnTo>
                  <a:lnTo>
                    <a:pt x="167944" y="150545"/>
                  </a:lnTo>
                  <a:close/>
                </a:path>
                <a:path w="191134" h="187960">
                  <a:moveTo>
                    <a:pt x="169189" y="148590"/>
                  </a:moveTo>
                  <a:lnTo>
                    <a:pt x="168084" y="149860"/>
                  </a:lnTo>
                  <a:lnTo>
                    <a:pt x="167944" y="150545"/>
                  </a:lnTo>
                  <a:lnTo>
                    <a:pt x="169176" y="148907"/>
                  </a:lnTo>
                  <a:lnTo>
                    <a:pt x="169189" y="148590"/>
                  </a:lnTo>
                  <a:close/>
                </a:path>
                <a:path w="191134" h="187960">
                  <a:moveTo>
                    <a:pt x="169799" y="148590"/>
                  </a:moveTo>
                  <a:lnTo>
                    <a:pt x="169418" y="148590"/>
                  </a:lnTo>
                  <a:lnTo>
                    <a:pt x="169176" y="148907"/>
                  </a:lnTo>
                  <a:lnTo>
                    <a:pt x="169151" y="149860"/>
                  </a:lnTo>
                  <a:lnTo>
                    <a:pt x="169799" y="148590"/>
                  </a:lnTo>
                  <a:close/>
                </a:path>
                <a:path w="191134" h="187960">
                  <a:moveTo>
                    <a:pt x="171094" y="146050"/>
                  </a:moveTo>
                  <a:lnTo>
                    <a:pt x="169799" y="148590"/>
                  </a:lnTo>
                  <a:lnTo>
                    <a:pt x="170103" y="148590"/>
                  </a:lnTo>
                  <a:lnTo>
                    <a:pt x="171094" y="146050"/>
                  </a:lnTo>
                  <a:close/>
                </a:path>
                <a:path w="191134" h="187960">
                  <a:moveTo>
                    <a:pt x="173316" y="143027"/>
                  </a:moveTo>
                  <a:lnTo>
                    <a:pt x="172161" y="144995"/>
                  </a:lnTo>
                  <a:lnTo>
                    <a:pt x="172821" y="144157"/>
                  </a:lnTo>
                  <a:lnTo>
                    <a:pt x="173316" y="143027"/>
                  </a:lnTo>
                  <a:close/>
                </a:path>
                <a:path w="191134" h="187960">
                  <a:moveTo>
                    <a:pt x="177139" y="137160"/>
                  </a:moveTo>
                  <a:lnTo>
                    <a:pt x="176466" y="138430"/>
                  </a:lnTo>
                  <a:lnTo>
                    <a:pt x="176047" y="138430"/>
                  </a:lnTo>
                  <a:lnTo>
                    <a:pt x="175539" y="139700"/>
                  </a:lnTo>
                  <a:lnTo>
                    <a:pt x="175196" y="139700"/>
                  </a:lnTo>
                  <a:lnTo>
                    <a:pt x="174866" y="140970"/>
                  </a:lnTo>
                  <a:lnTo>
                    <a:pt x="175285" y="140970"/>
                  </a:lnTo>
                  <a:lnTo>
                    <a:pt x="175691" y="139738"/>
                  </a:lnTo>
                  <a:lnTo>
                    <a:pt x="176072" y="139166"/>
                  </a:lnTo>
                  <a:lnTo>
                    <a:pt x="175793" y="139700"/>
                  </a:lnTo>
                  <a:lnTo>
                    <a:pt x="177076" y="138430"/>
                  </a:lnTo>
                  <a:lnTo>
                    <a:pt x="176733" y="138430"/>
                  </a:lnTo>
                  <a:lnTo>
                    <a:pt x="177139" y="137160"/>
                  </a:lnTo>
                  <a:close/>
                </a:path>
                <a:path w="191134" h="187960">
                  <a:moveTo>
                    <a:pt x="177825" y="135851"/>
                  </a:moveTo>
                  <a:lnTo>
                    <a:pt x="177584" y="136169"/>
                  </a:lnTo>
                  <a:lnTo>
                    <a:pt x="177495" y="136652"/>
                  </a:lnTo>
                  <a:lnTo>
                    <a:pt x="177228" y="137071"/>
                  </a:lnTo>
                  <a:lnTo>
                    <a:pt x="177634" y="136550"/>
                  </a:lnTo>
                  <a:lnTo>
                    <a:pt x="177685" y="136258"/>
                  </a:lnTo>
                  <a:lnTo>
                    <a:pt x="177825" y="135851"/>
                  </a:lnTo>
                  <a:close/>
                </a:path>
                <a:path w="191134" h="187960">
                  <a:moveTo>
                    <a:pt x="177977" y="137160"/>
                  </a:moveTo>
                  <a:lnTo>
                    <a:pt x="177076" y="138430"/>
                  </a:lnTo>
                  <a:lnTo>
                    <a:pt x="177215" y="138430"/>
                  </a:lnTo>
                  <a:lnTo>
                    <a:pt x="177977" y="137160"/>
                  </a:lnTo>
                  <a:close/>
                </a:path>
                <a:path w="191134" h="187960">
                  <a:moveTo>
                    <a:pt x="185458" y="119380"/>
                  </a:moveTo>
                  <a:lnTo>
                    <a:pt x="185089" y="120650"/>
                  </a:lnTo>
                  <a:lnTo>
                    <a:pt x="185445" y="120015"/>
                  </a:lnTo>
                  <a:lnTo>
                    <a:pt x="185458" y="119380"/>
                  </a:lnTo>
                  <a:close/>
                </a:path>
                <a:path w="191134" h="187960">
                  <a:moveTo>
                    <a:pt x="186016" y="120650"/>
                  </a:moveTo>
                  <a:lnTo>
                    <a:pt x="185813" y="119380"/>
                  </a:lnTo>
                  <a:lnTo>
                    <a:pt x="185496" y="120142"/>
                  </a:lnTo>
                  <a:lnTo>
                    <a:pt x="185445" y="120650"/>
                  </a:lnTo>
                  <a:lnTo>
                    <a:pt x="185445" y="120256"/>
                  </a:lnTo>
                  <a:lnTo>
                    <a:pt x="185280" y="120650"/>
                  </a:lnTo>
                  <a:lnTo>
                    <a:pt x="184810" y="121920"/>
                  </a:lnTo>
                  <a:lnTo>
                    <a:pt x="184302" y="123190"/>
                  </a:lnTo>
                  <a:lnTo>
                    <a:pt x="183375" y="124460"/>
                  </a:lnTo>
                  <a:lnTo>
                    <a:pt x="182283" y="128270"/>
                  </a:lnTo>
                  <a:lnTo>
                    <a:pt x="180809" y="130810"/>
                  </a:lnTo>
                  <a:lnTo>
                    <a:pt x="179882" y="133350"/>
                  </a:lnTo>
                  <a:lnTo>
                    <a:pt x="178892" y="135890"/>
                  </a:lnTo>
                  <a:lnTo>
                    <a:pt x="178130" y="137160"/>
                  </a:lnTo>
                  <a:lnTo>
                    <a:pt x="177215" y="138430"/>
                  </a:lnTo>
                  <a:lnTo>
                    <a:pt x="177406" y="138430"/>
                  </a:lnTo>
                  <a:lnTo>
                    <a:pt x="174612" y="142240"/>
                  </a:lnTo>
                  <a:lnTo>
                    <a:pt x="175806" y="140970"/>
                  </a:lnTo>
                  <a:lnTo>
                    <a:pt x="174282" y="143510"/>
                  </a:lnTo>
                  <a:lnTo>
                    <a:pt x="172643" y="146050"/>
                  </a:lnTo>
                  <a:lnTo>
                    <a:pt x="170840" y="147320"/>
                  </a:lnTo>
                  <a:lnTo>
                    <a:pt x="170141" y="148590"/>
                  </a:lnTo>
                  <a:lnTo>
                    <a:pt x="168795" y="151130"/>
                  </a:lnTo>
                  <a:lnTo>
                    <a:pt x="167233" y="152400"/>
                  </a:lnTo>
                  <a:lnTo>
                    <a:pt x="167436" y="152400"/>
                  </a:lnTo>
                  <a:lnTo>
                    <a:pt x="167678" y="152400"/>
                  </a:lnTo>
                  <a:lnTo>
                    <a:pt x="167297" y="153670"/>
                  </a:lnTo>
                  <a:lnTo>
                    <a:pt x="166370" y="153670"/>
                  </a:lnTo>
                  <a:lnTo>
                    <a:pt x="165442" y="154444"/>
                  </a:lnTo>
                  <a:lnTo>
                    <a:pt x="165163" y="154686"/>
                  </a:lnTo>
                  <a:lnTo>
                    <a:pt x="164871" y="154940"/>
                  </a:lnTo>
                  <a:lnTo>
                    <a:pt x="165074" y="154940"/>
                  </a:lnTo>
                  <a:lnTo>
                    <a:pt x="165303" y="154686"/>
                  </a:lnTo>
                  <a:lnTo>
                    <a:pt x="164426" y="156210"/>
                  </a:lnTo>
                  <a:lnTo>
                    <a:pt x="163283" y="156210"/>
                  </a:lnTo>
                  <a:lnTo>
                    <a:pt x="164045" y="154940"/>
                  </a:lnTo>
                  <a:lnTo>
                    <a:pt x="162902" y="156210"/>
                  </a:lnTo>
                  <a:lnTo>
                    <a:pt x="162788" y="156730"/>
                  </a:lnTo>
                  <a:lnTo>
                    <a:pt x="162636" y="157480"/>
                  </a:lnTo>
                  <a:lnTo>
                    <a:pt x="161417" y="158800"/>
                  </a:lnTo>
                  <a:lnTo>
                    <a:pt x="160870" y="158800"/>
                  </a:lnTo>
                  <a:lnTo>
                    <a:pt x="161213" y="158381"/>
                  </a:lnTo>
                  <a:lnTo>
                    <a:pt x="161353" y="158254"/>
                  </a:lnTo>
                  <a:lnTo>
                    <a:pt x="161886" y="157822"/>
                  </a:lnTo>
                  <a:lnTo>
                    <a:pt x="161569" y="157962"/>
                  </a:lnTo>
                  <a:lnTo>
                    <a:pt x="162750" y="156730"/>
                  </a:lnTo>
                  <a:lnTo>
                    <a:pt x="162902" y="156210"/>
                  </a:lnTo>
                  <a:lnTo>
                    <a:pt x="162572" y="156210"/>
                  </a:lnTo>
                  <a:lnTo>
                    <a:pt x="161099" y="158254"/>
                  </a:lnTo>
                  <a:lnTo>
                    <a:pt x="160261" y="158800"/>
                  </a:lnTo>
                  <a:lnTo>
                    <a:pt x="160451" y="158800"/>
                  </a:lnTo>
                  <a:lnTo>
                    <a:pt x="159372" y="160020"/>
                  </a:lnTo>
                  <a:lnTo>
                    <a:pt x="159753" y="160020"/>
                  </a:lnTo>
                  <a:lnTo>
                    <a:pt x="160743" y="158940"/>
                  </a:lnTo>
                  <a:lnTo>
                    <a:pt x="160324" y="160020"/>
                  </a:lnTo>
                  <a:lnTo>
                    <a:pt x="159854" y="160020"/>
                  </a:lnTo>
                  <a:lnTo>
                    <a:pt x="159169" y="160553"/>
                  </a:lnTo>
                  <a:lnTo>
                    <a:pt x="159169" y="161391"/>
                  </a:lnTo>
                  <a:lnTo>
                    <a:pt x="158673" y="161645"/>
                  </a:lnTo>
                  <a:lnTo>
                    <a:pt x="158813" y="161391"/>
                  </a:lnTo>
                  <a:lnTo>
                    <a:pt x="159169" y="161391"/>
                  </a:lnTo>
                  <a:lnTo>
                    <a:pt x="159169" y="160553"/>
                  </a:lnTo>
                  <a:lnTo>
                    <a:pt x="158419" y="161112"/>
                  </a:lnTo>
                  <a:lnTo>
                    <a:pt x="158330" y="161912"/>
                  </a:lnTo>
                  <a:lnTo>
                    <a:pt x="157873" y="162204"/>
                  </a:lnTo>
                  <a:lnTo>
                    <a:pt x="157810" y="163639"/>
                  </a:lnTo>
                  <a:lnTo>
                    <a:pt x="157480" y="163830"/>
                  </a:lnTo>
                  <a:lnTo>
                    <a:pt x="157810" y="163639"/>
                  </a:lnTo>
                  <a:lnTo>
                    <a:pt x="157810" y="162255"/>
                  </a:lnTo>
                  <a:lnTo>
                    <a:pt x="157327" y="162560"/>
                  </a:lnTo>
                  <a:lnTo>
                    <a:pt x="156298" y="163550"/>
                  </a:lnTo>
                  <a:lnTo>
                    <a:pt x="155917" y="163830"/>
                  </a:lnTo>
                  <a:lnTo>
                    <a:pt x="156210" y="163550"/>
                  </a:lnTo>
                  <a:lnTo>
                    <a:pt x="157149" y="162560"/>
                  </a:lnTo>
                  <a:lnTo>
                    <a:pt x="157949" y="162001"/>
                  </a:lnTo>
                  <a:lnTo>
                    <a:pt x="157873" y="162204"/>
                  </a:lnTo>
                  <a:lnTo>
                    <a:pt x="158330" y="161912"/>
                  </a:lnTo>
                  <a:lnTo>
                    <a:pt x="158330" y="161213"/>
                  </a:lnTo>
                  <a:lnTo>
                    <a:pt x="158153" y="161391"/>
                  </a:lnTo>
                  <a:lnTo>
                    <a:pt x="158038" y="161721"/>
                  </a:lnTo>
                  <a:lnTo>
                    <a:pt x="156489" y="162369"/>
                  </a:lnTo>
                  <a:lnTo>
                    <a:pt x="155702" y="163550"/>
                  </a:lnTo>
                  <a:lnTo>
                    <a:pt x="155625" y="163830"/>
                  </a:lnTo>
                  <a:lnTo>
                    <a:pt x="153619" y="166370"/>
                  </a:lnTo>
                  <a:lnTo>
                    <a:pt x="153860" y="165100"/>
                  </a:lnTo>
                  <a:lnTo>
                    <a:pt x="151574" y="166370"/>
                  </a:lnTo>
                  <a:lnTo>
                    <a:pt x="152273" y="166370"/>
                  </a:lnTo>
                  <a:lnTo>
                    <a:pt x="150596" y="168135"/>
                  </a:lnTo>
                  <a:lnTo>
                    <a:pt x="150596" y="168910"/>
                  </a:lnTo>
                  <a:lnTo>
                    <a:pt x="149364" y="170180"/>
                  </a:lnTo>
                  <a:lnTo>
                    <a:pt x="148755" y="170180"/>
                  </a:lnTo>
                  <a:lnTo>
                    <a:pt x="150596" y="168910"/>
                  </a:lnTo>
                  <a:lnTo>
                    <a:pt x="150596" y="168135"/>
                  </a:lnTo>
                  <a:lnTo>
                    <a:pt x="148818" y="170002"/>
                  </a:lnTo>
                  <a:lnTo>
                    <a:pt x="149263" y="168910"/>
                  </a:lnTo>
                  <a:lnTo>
                    <a:pt x="148348" y="169608"/>
                  </a:lnTo>
                  <a:lnTo>
                    <a:pt x="148907" y="168910"/>
                  </a:lnTo>
                  <a:lnTo>
                    <a:pt x="148056" y="169824"/>
                  </a:lnTo>
                  <a:lnTo>
                    <a:pt x="147599" y="170180"/>
                  </a:lnTo>
                  <a:lnTo>
                    <a:pt x="147739" y="170180"/>
                  </a:lnTo>
                  <a:lnTo>
                    <a:pt x="147891" y="170180"/>
                  </a:lnTo>
                  <a:lnTo>
                    <a:pt x="146138" y="171450"/>
                  </a:lnTo>
                  <a:lnTo>
                    <a:pt x="145021" y="171450"/>
                  </a:lnTo>
                  <a:lnTo>
                    <a:pt x="144018" y="172720"/>
                  </a:lnTo>
                  <a:lnTo>
                    <a:pt x="143510" y="172720"/>
                  </a:lnTo>
                  <a:lnTo>
                    <a:pt x="142671" y="173990"/>
                  </a:lnTo>
                  <a:lnTo>
                    <a:pt x="141312" y="173990"/>
                  </a:lnTo>
                  <a:lnTo>
                    <a:pt x="140131" y="175260"/>
                  </a:lnTo>
                  <a:lnTo>
                    <a:pt x="140309" y="173990"/>
                  </a:lnTo>
                  <a:lnTo>
                    <a:pt x="140068" y="173990"/>
                  </a:lnTo>
                  <a:lnTo>
                    <a:pt x="139852" y="175260"/>
                  </a:lnTo>
                  <a:lnTo>
                    <a:pt x="138988" y="175260"/>
                  </a:lnTo>
                  <a:lnTo>
                    <a:pt x="138087" y="176530"/>
                  </a:lnTo>
                  <a:lnTo>
                    <a:pt x="137071" y="176530"/>
                  </a:lnTo>
                  <a:lnTo>
                    <a:pt x="138455" y="175260"/>
                  </a:lnTo>
                  <a:lnTo>
                    <a:pt x="136575" y="176530"/>
                  </a:lnTo>
                  <a:lnTo>
                    <a:pt x="137896" y="175260"/>
                  </a:lnTo>
                  <a:lnTo>
                    <a:pt x="135991" y="176530"/>
                  </a:lnTo>
                  <a:lnTo>
                    <a:pt x="135559" y="176530"/>
                  </a:lnTo>
                  <a:lnTo>
                    <a:pt x="135166" y="177800"/>
                  </a:lnTo>
                  <a:lnTo>
                    <a:pt x="133870" y="177800"/>
                  </a:lnTo>
                  <a:lnTo>
                    <a:pt x="133273" y="177800"/>
                  </a:lnTo>
                  <a:lnTo>
                    <a:pt x="132956" y="178308"/>
                  </a:lnTo>
                  <a:lnTo>
                    <a:pt x="131635" y="179070"/>
                  </a:lnTo>
                  <a:lnTo>
                    <a:pt x="131292" y="179070"/>
                  </a:lnTo>
                  <a:lnTo>
                    <a:pt x="129082" y="180340"/>
                  </a:lnTo>
                  <a:lnTo>
                    <a:pt x="128054" y="180340"/>
                  </a:lnTo>
                  <a:lnTo>
                    <a:pt x="126326" y="181737"/>
                  </a:lnTo>
                  <a:lnTo>
                    <a:pt x="125488" y="181737"/>
                  </a:lnTo>
                  <a:lnTo>
                    <a:pt x="124167" y="182880"/>
                  </a:lnTo>
                  <a:lnTo>
                    <a:pt x="121526" y="182880"/>
                  </a:lnTo>
                  <a:lnTo>
                    <a:pt x="121119" y="182880"/>
                  </a:lnTo>
                  <a:lnTo>
                    <a:pt x="118402" y="182880"/>
                  </a:lnTo>
                  <a:lnTo>
                    <a:pt x="117767" y="184150"/>
                  </a:lnTo>
                  <a:lnTo>
                    <a:pt x="117563" y="184150"/>
                  </a:lnTo>
                  <a:lnTo>
                    <a:pt x="117259" y="184150"/>
                  </a:lnTo>
                  <a:lnTo>
                    <a:pt x="116154" y="184150"/>
                  </a:lnTo>
                  <a:lnTo>
                    <a:pt x="114287" y="185420"/>
                  </a:lnTo>
                  <a:lnTo>
                    <a:pt x="112128" y="185420"/>
                  </a:lnTo>
                  <a:lnTo>
                    <a:pt x="109321" y="186778"/>
                  </a:lnTo>
                  <a:lnTo>
                    <a:pt x="108165" y="186778"/>
                  </a:lnTo>
                  <a:lnTo>
                    <a:pt x="107873" y="186778"/>
                  </a:lnTo>
                  <a:lnTo>
                    <a:pt x="107111" y="186778"/>
                  </a:lnTo>
                  <a:lnTo>
                    <a:pt x="107403" y="186258"/>
                  </a:lnTo>
                  <a:lnTo>
                    <a:pt x="105346" y="186778"/>
                  </a:lnTo>
                  <a:lnTo>
                    <a:pt x="96431" y="186778"/>
                  </a:lnTo>
                  <a:lnTo>
                    <a:pt x="91706" y="185420"/>
                  </a:lnTo>
                  <a:lnTo>
                    <a:pt x="83604" y="185420"/>
                  </a:lnTo>
                  <a:lnTo>
                    <a:pt x="82791" y="184150"/>
                  </a:lnTo>
                  <a:lnTo>
                    <a:pt x="77787" y="184150"/>
                  </a:lnTo>
                  <a:lnTo>
                    <a:pt x="76555" y="182880"/>
                  </a:lnTo>
                  <a:lnTo>
                    <a:pt x="71285" y="182880"/>
                  </a:lnTo>
                  <a:lnTo>
                    <a:pt x="71170" y="181737"/>
                  </a:lnTo>
                  <a:lnTo>
                    <a:pt x="66890" y="181737"/>
                  </a:lnTo>
                  <a:lnTo>
                    <a:pt x="64922" y="180340"/>
                  </a:lnTo>
                  <a:lnTo>
                    <a:pt x="63423" y="180340"/>
                  </a:lnTo>
                  <a:lnTo>
                    <a:pt x="59740" y="179070"/>
                  </a:lnTo>
                  <a:lnTo>
                    <a:pt x="57353" y="177800"/>
                  </a:lnTo>
                  <a:lnTo>
                    <a:pt x="58343" y="179070"/>
                  </a:lnTo>
                  <a:lnTo>
                    <a:pt x="56870" y="179070"/>
                  </a:lnTo>
                  <a:lnTo>
                    <a:pt x="55829" y="177800"/>
                  </a:lnTo>
                  <a:lnTo>
                    <a:pt x="56997" y="177800"/>
                  </a:lnTo>
                  <a:lnTo>
                    <a:pt x="53924" y="176530"/>
                  </a:lnTo>
                  <a:lnTo>
                    <a:pt x="49491" y="175260"/>
                  </a:lnTo>
                  <a:lnTo>
                    <a:pt x="45796" y="173990"/>
                  </a:lnTo>
                  <a:lnTo>
                    <a:pt x="45021" y="172720"/>
                  </a:lnTo>
                  <a:lnTo>
                    <a:pt x="44843" y="172720"/>
                  </a:lnTo>
                  <a:lnTo>
                    <a:pt x="42595" y="171450"/>
                  </a:lnTo>
                  <a:lnTo>
                    <a:pt x="39674" y="170180"/>
                  </a:lnTo>
                  <a:lnTo>
                    <a:pt x="37414" y="168910"/>
                  </a:lnTo>
                  <a:lnTo>
                    <a:pt x="36982" y="168910"/>
                  </a:lnTo>
                  <a:lnTo>
                    <a:pt x="35661" y="167640"/>
                  </a:lnTo>
                  <a:lnTo>
                    <a:pt x="34175" y="166370"/>
                  </a:lnTo>
                  <a:lnTo>
                    <a:pt x="35280" y="167640"/>
                  </a:lnTo>
                  <a:lnTo>
                    <a:pt x="34112" y="166370"/>
                  </a:lnTo>
                  <a:lnTo>
                    <a:pt x="33464" y="165100"/>
                  </a:lnTo>
                  <a:lnTo>
                    <a:pt x="32283" y="165100"/>
                  </a:lnTo>
                  <a:lnTo>
                    <a:pt x="31889" y="163830"/>
                  </a:lnTo>
                  <a:lnTo>
                    <a:pt x="31127" y="163830"/>
                  </a:lnTo>
                  <a:lnTo>
                    <a:pt x="29972" y="162560"/>
                  </a:lnTo>
                  <a:lnTo>
                    <a:pt x="29337" y="162560"/>
                  </a:lnTo>
                  <a:lnTo>
                    <a:pt x="28549" y="161112"/>
                  </a:lnTo>
                  <a:lnTo>
                    <a:pt x="28003" y="160020"/>
                  </a:lnTo>
                  <a:lnTo>
                    <a:pt x="26911" y="160020"/>
                  </a:lnTo>
                  <a:lnTo>
                    <a:pt x="25374" y="157480"/>
                  </a:lnTo>
                  <a:lnTo>
                    <a:pt x="24612" y="157480"/>
                  </a:lnTo>
                  <a:lnTo>
                    <a:pt x="23368" y="156210"/>
                  </a:lnTo>
                  <a:lnTo>
                    <a:pt x="23609" y="156210"/>
                  </a:lnTo>
                  <a:lnTo>
                    <a:pt x="22745" y="154940"/>
                  </a:lnTo>
                  <a:lnTo>
                    <a:pt x="22898" y="154940"/>
                  </a:lnTo>
                  <a:lnTo>
                    <a:pt x="23139" y="154940"/>
                  </a:lnTo>
                  <a:lnTo>
                    <a:pt x="22275" y="154051"/>
                  </a:lnTo>
                  <a:lnTo>
                    <a:pt x="22148" y="154051"/>
                  </a:lnTo>
                  <a:lnTo>
                    <a:pt x="21882" y="153670"/>
                  </a:lnTo>
                  <a:lnTo>
                    <a:pt x="21666" y="153670"/>
                  </a:lnTo>
                  <a:lnTo>
                    <a:pt x="20485" y="152400"/>
                  </a:lnTo>
                  <a:lnTo>
                    <a:pt x="19799" y="151130"/>
                  </a:lnTo>
                  <a:lnTo>
                    <a:pt x="19113" y="149860"/>
                  </a:lnTo>
                  <a:lnTo>
                    <a:pt x="19405" y="151130"/>
                  </a:lnTo>
                  <a:lnTo>
                    <a:pt x="18834" y="149860"/>
                  </a:lnTo>
                  <a:lnTo>
                    <a:pt x="18453" y="148907"/>
                  </a:lnTo>
                  <a:lnTo>
                    <a:pt x="18326" y="148590"/>
                  </a:lnTo>
                  <a:lnTo>
                    <a:pt x="17881" y="148590"/>
                  </a:lnTo>
                  <a:lnTo>
                    <a:pt x="18072" y="148907"/>
                  </a:lnTo>
                  <a:lnTo>
                    <a:pt x="18313" y="149860"/>
                  </a:lnTo>
                  <a:lnTo>
                    <a:pt x="18034" y="148907"/>
                  </a:lnTo>
                  <a:lnTo>
                    <a:pt x="18173" y="149860"/>
                  </a:lnTo>
                  <a:lnTo>
                    <a:pt x="17907" y="148907"/>
                  </a:lnTo>
                  <a:lnTo>
                    <a:pt x="17830" y="148590"/>
                  </a:lnTo>
                  <a:lnTo>
                    <a:pt x="16776" y="147320"/>
                  </a:lnTo>
                  <a:lnTo>
                    <a:pt x="17221" y="148590"/>
                  </a:lnTo>
                  <a:lnTo>
                    <a:pt x="16624" y="147320"/>
                  </a:lnTo>
                  <a:lnTo>
                    <a:pt x="16230" y="146050"/>
                  </a:lnTo>
                  <a:lnTo>
                    <a:pt x="15443" y="144780"/>
                  </a:lnTo>
                  <a:lnTo>
                    <a:pt x="14452" y="143510"/>
                  </a:lnTo>
                  <a:lnTo>
                    <a:pt x="13398" y="140970"/>
                  </a:lnTo>
                  <a:lnTo>
                    <a:pt x="12915" y="140970"/>
                  </a:lnTo>
                  <a:lnTo>
                    <a:pt x="11442" y="137160"/>
                  </a:lnTo>
                  <a:lnTo>
                    <a:pt x="10883" y="137160"/>
                  </a:lnTo>
                  <a:lnTo>
                    <a:pt x="10414" y="135890"/>
                  </a:lnTo>
                  <a:lnTo>
                    <a:pt x="9956" y="134620"/>
                  </a:lnTo>
                  <a:lnTo>
                    <a:pt x="10083" y="135890"/>
                  </a:lnTo>
                  <a:lnTo>
                    <a:pt x="9563" y="134620"/>
                  </a:lnTo>
                  <a:lnTo>
                    <a:pt x="9309" y="133350"/>
                  </a:lnTo>
                  <a:lnTo>
                    <a:pt x="8648" y="130810"/>
                  </a:lnTo>
                  <a:lnTo>
                    <a:pt x="6477" y="125730"/>
                  </a:lnTo>
                  <a:lnTo>
                    <a:pt x="5613" y="123190"/>
                  </a:lnTo>
                  <a:lnTo>
                    <a:pt x="5448" y="123190"/>
                  </a:lnTo>
                  <a:lnTo>
                    <a:pt x="5105" y="120650"/>
                  </a:lnTo>
                  <a:lnTo>
                    <a:pt x="4648" y="119380"/>
                  </a:lnTo>
                  <a:lnTo>
                    <a:pt x="4178" y="118110"/>
                  </a:lnTo>
                  <a:lnTo>
                    <a:pt x="4127" y="116840"/>
                  </a:lnTo>
                  <a:lnTo>
                    <a:pt x="4000" y="118110"/>
                  </a:lnTo>
                  <a:lnTo>
                    <a:pt x="3695" y="115570"/>
                  </a:lnTo>
                  <a:lnTo>
                    <a:pt x="2933" y="114300"/>
                  </a:lnTo>
                  <a:lnTo>
                    <a:pt x="2946" y="113030"/>
                  </a:lnTo>
                  <a:lnTo>
                    <a:pt x="2781" y="111760"/>
                  </a:lnTo>
                  <a:lnTo>
                    <a:pt x="3200" y="113030"/>
                  </a:lnTo>
                  <a:lnTo>
                    <a:pt x="3352" y="113030"/>
                  </a:lnTo>
                  <a:lnTo>
                    <a:pt x="3200" y="111760"/>
                  </a:lnTo>
                  <a:lnTo>
                    <a:pt x="2362" y="109220"/>
                  </a:lnTo>
                  <a:lnTo>
                    <a:pt x="2527" y="107950"/>
                  </a:lnTo>
                  <a:lnTo>
                    <a:pt x="2311" y="107950"/>
                  </a:lnTo>
                  <a:lnTo>
                    <a:pt x="2044" y="106680"/>
                  </a:lnTo>
                  <a:lnTo>
                    <a:pt x="2044" y="99060"/>
                  </a:lnTo>
                  <a:lnTo>
                    <a:pt x="1816" y="97790"/>
                  </a:lnTo>
                  <a:lnTo>
                    <a:pt x="1752" y="96520"/>
                  </a:lnTo>
                  <a:lnTo>
                    <a:pt x="1968" y="95250"/>
                  </a:lnTo>
                  <a:lnTo>
                    <a:pt x="1968" y="92710"/>
                  </a:lnTo>
                  <a:lnTo>
                    <a:pt x="2146" y="90170"/>
                  </a:lnTo>
                  <a:lnTo>
                    <a:pt x="2006" y="88900"/>
                  </a:lnTo>
                  <a:lnTo>
                    <a:pt x="2565" y="86360"/>
                  </a:lnTo>
                  <a:lnTo>
                    <a:pt x="2298" y="86360"/>
                  </a:lnTo>
                  <a:lnTo>
                    <a:pt x="2349" y="83820"/>
                  </a:lnTo>
                  <a:lnTo>
                    <a:pt x="2679" y="83820"/>
                  </a:lnTo>
                  <a:lnTo>
                    <a:pt x="2781" y="82550"/>
                  </a:lnTo>
                  <a:lnTo>
                    <a:pt x="2882" y="81280"/>
                  </a:lnTo>
                  <a:lnTo>
                    <a:pt x="3149" y="80010"/>
                  </a:lnTo>
                  <a:lnTo>
                    <a:pt x="3276" y="78740"/>
                  </a:lnTo>
                  <a:lnTo>
                    <a:pt x="3403" y="77470"/>
                  </a:lnTo>
                  <a:lnTo>
                    <a:pt x="3784" y="74930"/>
                  </a:lnTo>
                  <a:lnTo>
                    <a:pt x="3759" y="76200"/>
                  </a:lnTo>
                  <a:lnTo>
                    <a:pt x="4178" y="74930"/>
                  </a:lnTo>
                  <a:lnTo>
                    <a:pt x="4584" y="72390"/>
                  </a:lnTo>
                  <a:lnTo>
                    <a:pt x="4660" y="71818"/>
                  </a:lnTo>
                  <a:lnTo>
                    <a:pt x="4762" y="71120"/>
                  </a:lnTo>
                  <a:lnTo>
                    <a:pt x="4953" y="71120"/>
                  </a:lnTo>
                  <a:lnTo>
                    <a:pt x="5143" y="71120"/>
                  </a:lnTo>
                  <a:lnTo>
                    <a:pt x="5321" y="69850"/>
                  </a:lnTo>
                  <a:lnTo>
                    <a:pt x="4965" y="71056"/>
                  </a:lnTo>
                  <a:lnTo>
                    <a:pt x="5080" y="69850"/>
                  </a:lnTo>
                  <a:lnTo>
                    <a:pt x="5346" y="68580"/>
                  </a:lnTo>
                  <a:lnTo>
                    <a:pt x="5727" y="67310"/>
                  </a:lnTo>
                  <a:lnTo>
                    <a:pt x="6273" y="66040"/>
                  </a:lnTo>
                  <a:lnTo>
                    <a:pt x="7531" y="62230"/>
                  </a:lnTo>
                  <a:lnTo>
                    <a:pt x="9029" y="57150"/>
                  </a:lnTo>
                  <a:lnTo>
                    <a:pt x="8712" y="58420"/>
                  </a:lnTo>
                  <a:lnTo>
                    <a:pt x="9194" y="57150"/>
                  </a:lnTo>
                  <a:lnTo>
                    <a:pt x="9486" y="55880"/>
                  </a:lnTo>
                  <a:lnTo>
                    <a:pt x="9626" y="55880"/>
                  </a:lnTo>
                  <a:lnTo>
                    <a:pt x="9944" y="54610"/>
                  </a:lnTo>
                  <a:lnTo>
                    <a:pt x="10883" y="53340"/>
                  </a:lnTo>
                  <a:lnTo>
                    <a:pt x="10604" y="53340"/>
                  </a:lnTo>
                  <a:lnTo>
                    <a:pt x="12319" y="52070"/>
                  </a:lnTo>
                  <a:lnTo>
                    <a:pt x="13563" y="48260"/>
                  </a:lnTo>
                  <a:lnTo>
                    <a:pt x="15303" y="46278"/>
                  </a:lnTo>
                  <a:lnTo>
                    <a:pt x="15735" y="45732"/>
                  </a:lnTo>
                  <a:lnTo>
                    <a:pt x="15875" y="45554"/>
                  </a:lnTo>
                  <a:lnTo>
                    <a:pt x="17919" y="41910"/>
                  </a:lnTo>
                  <a:lnTo>
                    <a:pt x="19138" y="40640"/>
                  </a:lnTo>
                  <a:lnTo>
                    <a:pt x="18821" y="40640"/>
                  </a:lnTo>
                  <a:lnTo>
                    <a:pt x="19862" y="39370"/>
                  </a:lnTo>
                  <a:lnTo>
                    <a:pt x="20472" y="38785"/>
                  </a:lnTo>
                  <a:lnTo>
                    <a:pt x="21513" y="36830"/>
                  </a:lnTo>
                  <a:lnTo>
                    <a:pt x="22326" y="36830"/>
                  </a:lnTo>
                  <a:lnTo>
                    <a:pt x="24599" y="34290"/>
                  </a:lnTo>
                  <a:lnTo>
                    <a:pt x="24828" y="34290"/>
                  </a:lnTo>
                  <a:lnTo>
                    <a:pt x="26047" y="33020"/>
                  </a:lnTo>
                  <a:lnTo>
                    <a:pt x="27266" y="31750"/>
                  </a:lnTo>
                  <a:lnTo>
                    <a:pt x="27546" y="31750"/>
                  </a:lnTo>
                  <a:lnTo>
                    <a:pt x="27800" y="30480"/>
                  </a:lnTo>
                  <a:lnTo>
                    <a:pt x="28092" y="30480"/>
                  </a:lnTo>
                  <a:lnTo>
                    <a:pt x="29019" y="29210"/>
                  </a:lnTo>
                  <a:lnTo>
                    <a:pt x="28638" y="30480"/>
                  </a:lnTo>
                  <a:lnTo>
                    <a:pt x="29298" y="29210"/>
                  </a:lnTo>
                  <a:lnTo>
                    <a:pt x="30086" y="27940"/>
                  </a:lnTo>
                  <a:lnTo>
                    <a:pt x="31026" y="27940"/>
                  </a:lnTo>
                  <a:lnTo>
                    <a:pt x="31927" y="26670"/>
                  </a:lnTo>
                  <a:lnTo>
                    <a:pt x="31254" y="26670"/>
                  </a:lnTo>
                  <a:lnTo>
                    <a:pt x="32969" y="25400"/>
                  </a:lnTo>
                  <a:lnTo>
                    <a:pt x="32016" y="26670"/>
                  </a:lnTo>
                  <a:lnTo>
                    <a:pt x="34175" y="25400"/>
                  </a:lnTo>
                  <a:lnTo>
                    <a:pt x="35166" y="24130"/>
                  </a:lnTo>
                  <a:lnTo>
                    <a:pt x="36487" y="22860"/>
                  </a:lnTo>
                  <a:lnTo>
                    <a:pt x="37198" y="21590"/>
                  </a:lnTo>
                  <a:lnTo>
                    <a:pt x="39382" y="20320"/>
                  </a:lnTo>
                  <a:lnTo>
                    <a:pt x="40157" y="20320"/>
                  </a:lnTo>
                  <a:lnTo>
                    <a:pt x="41795" y="19050"/>
                  </a:lnTo>
                  <a:lnTo>
                    <a:pt x="42951" y="17780"/>
                  </a:lnTo>
                  <a:lnTo>
                    <a:pt x="46393" y="16510"/>
                  </a:lnTo>
                  <a:lnTo>
                    <a:pt x="44894" y="16510"/>
                  </a:lnTo>
                  <a:lnTo>
                    <a:pt x="48920" y="15240"/>
                  </a:lnTo>
                  <a:lnTo>
                    <a:pt x="48717" y="13970"/>
                  </a:lnTo>
                  <a:lnTo>
                    <a:pt x="51028" y="12700"/>
                  </a:lnTo>
                  <a:lnTo>
                    <a:pt x="49987" y="13970"/>
                  </a:lnTo>
                  <a:lnTo>
                    <a:pt x="50901" y="13970"/>
                  </a:lnTo>
                  <a:lnTo>
                    <a:pt x="53352" y="12700"/>
                  </a:lnTo>
                  <a:lnTo>
                    <a:pt x="57924" y="10160"/>
                  </a:lnTo>
                  <a:lnTo>
                    <a:pt x="60045" y="8890"/>
                  </a:lnTo>
                  <a:lnTo>
                    <a:pt x="63461" y="7620"/>
                  </a:lnTo>
                  <a:lnTo>
                    <a:pt x="65214" y="7620"/>
                  </a:lnTo>
                  <a:lnTo>
                    <a:pt x="67602" y="6350"/>
                  </a:lnTo>
                  <a:lnTo>
                    <a:pt x="69405" y="6350"/>
                  </a:lnTo>
                  <a:lnTo>
                    <a:pt x="73063" y="5080"/>
                  </a:lnTo>
                  <a:lnTo>
                    <a:pt x="74155" y="5080"/>
                  </a:lnTo>
                  <a:lnTo>
                    <a:pt x="76200" y="3810"/>
                  </a:lnTo>
                  <a:lnTo>
                    <a:pt x="78841" y="3810"/>
                  </a:lnTo>
                  <a:lnTo>
                    <a:pt x="80594" y="2540"/>
                  </a:lnTo>
                  <a:lnTo>
                    <a:pt x="87896" y="2540"/>
                  </a:lnTo>
                  <a:lnTo>
                    <a:pt x="94818" y="1270"/>
                  </a:lnTo>
                  <a:lnTo>
                    <a:pt x="108775" y="1270"/>
                  </a:lnTo>
                  <a:lnTo>
                    <a:pt x="115684" y="2540"/>
                  </a:lnTo>
                  <a:lnTo>
                    <a:pt x="120116" y="2540"/>
                  </a:lnTo>
                  <a:lnTo>
                    <a:pt x="120713" y="3810"/>
                  </a:lnTo>
                  <a:lnTo>
                    <a:pt x="123291" y="3810"/>
                  </a:lnTo>
                  <a:lnTo>
                    <a:pt x="124777" y="5080"/>
                  </a:lnTo>
                  <a:lnTo>
                    <a:pt x="128485" y="5080"/>
                  </a:lnTo>
                  <a:lnTo>
                    <a:pt x="130111" y="6350"/>
                  </a:lnTo>
                  <a:lnTo>
                    <a:pt x="132016" y="6350"/>
                  </a:lnTo>
                  <a:lnTo>
                    <a:pt x="134327" y="7620"/>
                  </a:lnTo>
                  <a:lnTo>
                    <a:pt x="135051" y="7620"/>
                  </a:lnTo>
                  <a:lnTo>
                    <a:pt x="136829" y="8890"/>
                  </a:lnTo>
                  <a:lnTo>
                    <a:pt x="139204" y="8890"/>
                  </a:lnTo>
                  <a:lnTo>
                    <a:pt x="139547" y="10160"/>
                  </a:lnTo>
                  <a:lnTo>
                    <a:pt x="138988" y="10160"/>
                  </a:lnTo>
                  <a:lnTo>
                    <a:pt x="145440" y="12700"/>
                  </a:lnTo>
                  <a:lnTo>
                    <a:pt x="152069" y="16510"/>
                  </a:lnTo>
                  <a:lnTo>
                    <a:pt x="157022" y="21590"/>
                  </a:lnTo>
                  <a:lnTo>
                    <a:pt x="158394" y="21590"/>
                  </a:lnTo>
                  <a:lnTo>
                    <a:pt x="159778" y="24130"/>
                  </a:lnTo>
                  <a:lnTo>
                    <a:pt x="162534" y="26670"/>
                  </a:lnTo>
                  <a:lnTo>
                    <a:pt x="163703" y="27940"/>
                  </a:lnTo>
                  <a:lnTo>
                    <a:pt x="164846" y="27940"/>
                  </a:lnTo>
                  <a:lnTo>
                    <a:pt x="165684" y="29210"/>
                  </a:lnTo>
                  <a:lnTo>
                    <a:pt x="166128" y="29210"/>
                  </a:lnTo>
                  <a:lnTo>
                    <a:pt x="166573" y="30480"/>
                  </a:lnTo>
                  <a:lnTo>
                    <a:pt x="167208" y="30480"/>
                  </a:lnTo>
                  <a:lnTo>
                    <a:pt x="168871" y="33020"/>
                  </a:lnTo>
                  <a:lnTo>
                    <a:pt x="169087" y="33020"/>
                  </a:lnTo>
                  <a:lnTo>
                    <a:pt x="169303" y="33020"/>
                  </a:lnTo>
                  <a:lnTo>
                    <a:pt x="169341" y="33312"/>
                  </a:lnTo>
                  <a:lnTo>
                    <a:pt x="169087" y="33020"/>
                  </a:lnTo>
                  <a:lnTo>
                    <a:pt x="169506" y="34290"/>
                  </a:lnTo>
                  <a:lnTo>
                    <a:pt x="170230" y="34290"/>
                  </a:lnTo>
                  <a:lnTo>
                    <a:pt x="171704" y="36830"/>
                  </a:lnTo>
                  <a:lnTo>
                    <a:pt x="172605" y="38100"/>
                  </a:lnTo>
                  <a:lnTo>
                    <a:pt x="172224" y="36830"/>
                  </a:lnTo>
                  <a:lnTo>
                    <a:pt x="175945" y="43180"/>
                  </a:lnTo>
                  <a:lnTo>
                    <a:pt x="179349" y="50800"/>
                  </a:lnTo>
                  <a:lnTo>
                    <a:pt x="182257" y="57150"/>
                  </a:lnTo>
                  <a:lnTo>
                    <a:pt x="184480" y="62230"/>
                  </a:lnTo>
                  <a:lnTo>
                    <a:pt x="184823" y="63500"/>
                  </a:lnTo>
                  <a:lnTo>
                    <a:pt x="185775" y="63500"/>
                  </a:lnTo>
                  <a:lnTo>
                    <a:pt x="183883" y="57150"/>
                  </a:lnTo>
                  <a:lnTo>
                    <a:pt x="182981" y="54610"/>
                  </a:lnTo>
                  <a:lnTo>
                    <a:pt x="182041" y="53340"/>
                  </a:lnTo>
                  <a:lnTo>
                    <a:pt x="180949" y="50800"/>
                  </a:lnTo>
                  <a:lnTo>
                    <a:pt x="179755" y="48260"/>
                  </a:lnTo>
                  <a:lnTo>
                    <a:pt x="178777" y="45732"/>
                  </a:lnTo>
                  <a:lnTo>
                    <a:pt x="177711" y="44450"/>
                  </a:lnTo>
                  <a:lnTo>
                    <a:pt x="151790" y="15240"/>
                  </a:lnTo>
                  <a:lnTo>
                    <a:pt x="140423" y="8890"/>
                  </a:lnTo>
                  <a:lnTo>
                    <a:pt x="139471" y="8890"/>
                  </a:lnTo>
                  <a:lnTo>
                    <a:pt x="139293" y="7620"/>
                  </a:lnTo>
                  <a:lnTo>
                    <a:pt x="138391" y="7620"/>
                  </a:lnTo>
                  <a:lnTo>
                    <a:pt x="131991" y="5080"/>
                  </a:lnTo>
                  <a:lnTo>
                    <a:pt x="125971" y="2540"/>
                  </a:lnTo>
                  <a:lnTo>
                    <a:pt x="119253" y="1270"/>
                  </a:lnTo>
                  <a:lnTo>
                    <a:pt x="115633" y="1270"/>
                  </a:lnTo>
                  <a:lnTo>
                    <a:pt x="110909" y="0"/>
                  </a:lnTo>
                  <a:lnTo>
                    <a:pt x="92583" y="0"/>
                  </a:lnTo>
                  <a:lnTo>
                    <a:pt x="53505" y="10160"/>
                  </a:lnTo>
                  <a:lnTo>
                    <a:pt x="21132" y="35560"/>
                  </a:lnTo>
                  <a:lnTo>
                    <a:pt x="12141" y="48260"/>
                  </a:lnTo>
                  <a:lnTo>
                    <a:pt x="9131" y="53340"/>
                  </a:lnTo>
                  <a:lnTo>
                    <a:pt x="8585" y="54610"/>
                  </a:lnTo>
                  <a:lnTo>
                    <a:pt x="8470" y="55880"/>
                  </a:lnTo>
                  <a:lnTo>
                    <a:pt x="8204" y="55880"/>
                  </a:lnTo>
                  <a:lnTo>
                    <a:pt x="7366" y="58420"/>
                  </a:lnTo>
                  <a:lnTo>
                    <a:pt x="5727" y="62230"/>
                  </a:lnTo>
                  <a:lnTo>
                    <a:pt x="5245" y="63500"/>
                  </a:lnTo>
                  <a:lnTo>
                    <a:pt x="5588" y="63500"/>
                  </a:lnTo>
                  <a:lnTo>
                    <a:pt x="5384" y="64770"/>
                  </a:lnTo>
                  <a:lnTo>
                    <a:pt x="4660" y="66040"/>
                  </a:lnTo>
                  <a:lnTo>
                    <a:pt x="4267" y="67310"/>
                  </a:lnTo>
                  <a:lnTo>
                    <a:pt x="3378" y="71818"/>
                  </a:lnTo>
                  <a:lnTo>
                    <a:pt x="3949" y="68580"/>
                  </a:lnTo>
                  <a:lnTo>
                    <a:pt x="3479" y="69850"/>
                  </a:lnTo>
                  <a:lnTo>
                    <a:pt x="2705" y="72390"/>
                  </a:lnTo>
                  <a:lnTo>
                    <a:pt x="927" y="81280"/>
                  </a:lnTo>
                  <a:lnTo>
                    <a:pt x="812" y="82550"/>
                  </a:lnTo>
                  <a:lnTo>
                    <a:pt x="711" y="83820"/>
                  </a:lnTo>
                  <a:lnTo>
                    <a:pt x="609" y="85090"/>
                  </a:lnTo>
                  <a:lnTo>
                    <a:pt x="495" y="86360"/>
                  </a:lnTo>
                  <a:lnTo>
                    <a:pt x="393" y="87630"/>
                  </a:lnTo>
                  <a:lnTo>
                    <a:pt x="292" y="97790"/>
                  </a:lnTo>
                  <a:lnTo>
                    <a:pt x="0" y="99060"/>
                  </a:lnTo>
                  <a:lnTo>
                    <a:pt x="482" y="100330"/>
                  </a:lnTo>
                  <a:lnTo>
                    <a:pt x="215" y="101600"/>
                  </a:lnTo>
                  <a:lnTo>
                    <a:pt x="152" y="104140"/>
                  </a:lnTo>
                  <a:lnTo>
                    <a:pt x="889" y="107950"/>
                  </a:lnTo>
                  <a:lnTo>
                    <a:pt x="977" y="109220"/>
                  </a:lnTo>
                  <a:lnTo>
                    <a:pt x="1079" y="110490"/>
                  </a:lnTo>
                  <a:lnTo>
                    <a:pt x="1244" y="111760"/>
                  </a:lnTo>
                  <a:lnTo>
                    <a:pt x="1676" y="114300"/>
                  </a:lnTo>
                  <a:lnTo>
                    <a:pt x="2197" y="116840"/>
                  </a:lnTo>
                  <a:lnTo>
                    <a:pt x="2514" y="119164"/>
                  </a:lnTo>
                  <a:lnTo>
                    <a:pt x="2552" y="119380"/>
                  </a:lnTo>
                  <a:lnTo>
                    <a:pt x="2984" y="120650"/>
                  </a:lnTo>
                  <a:lnTo>
                    <a:pt x="2730" y="119380"/>
                  </a:lnTo>
                  <a:lnTo>
                    <a:pt x="3276" y="121920"/>
                  </a:lnTo>
                  <a:lnTo>
                    <a:pt x="4267" y="124460"/>
                  </a:lnTo>
                  <a:lnTo>
                    <a:pt x="5270" y="128270"/>
                  </a:lnTo>
                  <a:lnTo>
                    <a:pt x="9182" y="137160"/>
                  </a:lnTo>
                  <a:lnTo>
                    <a:pt x="12534" y="143510"/>
                  </a:lnTo>
                  <a:lnTo>
                    <a:pt x="16421" y="149860"/>
                  </a:lnTo>
                  <a:lnTo>
                    <a:pt x="20777" y="154940"/>
                  </a:lnTo>
                  <a:lnTo>
                    <a:pt x="24206" y="158800"/>
                  </a:lnTo>
                  <a:lnTo>
                    <a:pt x="27965" y="163830"/>
                  </a:lnTo>
                  <a:lnTo>
                    <a:pt x="32677" y="167640"/>
                  </a:lnTo>
                  <a:lnTo>
                    <a:pt x="33540" y="167640"/>
                  </a:lnTo>
                  <a:lnTo>
                    <a:pt x="34759" y="168910"/>
                  </a:lnTo>
                  <a:lnTo>
                    <a:pt x="33540" y="167640"/>
                  </a:lnTo>
                  <a:lnTo>
                    <a:pt x="33959" y="168910"/>
                  </a:lnTo>
                  <a:lnTo>
                    <a:pt x="36334" y="170180"/>
                  </a:lnTo>
                  <a:lnTo>
                    <a:pt x="39382" y="172720"/>
                  </a:lnTo>
                  <a:lnTo>
                    <a:pt x="42532" y="173990"/>
                  </a:lnTo>
                  <a:lnTo>
                    <a:pt x="42926" y="173990"/>
                  </a:lnTo>
                  <a:lnTo>
                    <a:pt x="43840" y="175260"/>
                  </a:lnTo>
                  <a:lnTo>
                    <a:pt x="43573" y="173990"/>
                  </a:lnTo>
                  <a:lnTo>
                    <a:pt x="46939" y="176530"/>
                  </a:lnTo>
                  <a:lnTo>
                    <a:pt x="52133" y="179070"/>
                  </a:lnTo>
                  <a:lnTo>
                    <a:pt x="55892" y="180340"/>
                  </a:lnTo>
                  <a:lnTo>
                    <a:pt x="54660" y="179070"/>
                  </a:lnTo>
                  <a:lnTo>
                    <a:pt x="58216" y="180340"/>
                  </a:lnTo>
                  <a:lnTo>
                    <a:pt x="59550" y="181737"/>
                  </a:lnTo>
                  <a:lnTo>
                    <a:pt x="68110" y="184150"/>
                  </a:lnTo>
                  <a:lnTo>
                    <a:pt x="72186" y="184150"/>
                  </a:lnTo>
                  <a:lnTo>
                    <a:pt x="73367" y="185420"/>
                  </a:lnTo>
                  <a:lnTo>
                    <a:pt x="80264" y="185420"/>
                  </a:lnTo>
                  <a:lnTo>
                    <a:pt x="82321" y="186778"/>
                  </a:lnTo>
                  <a:lnTo>
                    <a:pt x="92303" y="187960"/>
                  </a:lnTo>
                  <a:lnTo>
                    <a:pt x="105473" y="187960"/>
                  </a:lnTo>
                  <a:lnTo>
                    <a:pt x="108432" y="187960"/>
                  </a:lnTo>
                  <a:lnTo>
                    <a:pt x="115303" y="186778"/>
                  </a:lnTo>
                  <a:lnTo>
                    <a:pt x="115519" y="186778"/>
                  </a:lnTo>
                  <a:lnTo>
                    <a:pt x="124739" y="184150"/>
                  </a:lnTo>
                  <a:lnTo>
                    <a:pt x="126390" y="182880"/>
                  </a:lnTo>
                  <a:lnTo>
                    <a:pt x="128244" y="182880"/>
                  </a:lnTo>
                  <a:lnTo>
                    <a:pt x="130911" y="181737"/>
                  </a:lnTo>
                  <a:lnTo>
                    <a:pt x="133007" y="180340"/>
                  </a:lnTo>
                  <a:lnTo>
                    <a:pt x="135318" y="179070"/>
                  </a:lnTo>
                  <a:lnTo>
                    <a:pt x="136169" y="179070"/>
                  </a:lnTo>
                  <a:lnTo>
                    <a:pt x="137668" y="177800"/>
                  </a:lnTo>
                  <a:lnTo>
                    <a:pt x="138544" y="177800"/>
                  </a:lnTo>
                  <a:lnTo>
                    <a:pt x="139522" y="176530"/>
                  </a:lnTo>
                  <a:lnTo>
                    <a:pt x="142468" y="175260"/>
                  </a:lnTo>
                  <a:lnTo>
                    <a:pt x="145211" y="173990"/>
                  </a:lnTo>
                  <a:lnTo>
                    <a:pt x="147358" y="172720"/>
                  </a:lnTo>
                  <a:lnTo>
                    <a:pt x="147523" y="172720"/>
                  </a:lnTo>
                  <a:lnTo>
                    <a:pt x="149656" y="170180"/>
                  </a:lnTo>
                  <a:lnTo>
                    <a:pt x="151079" y="168910"/>
                  </a:lnTo>
                  <a:lnTo>
                    <a:pt x="152514" y="167640"/>
                  </a:lnTo>
                  <a:lnTo>
                    <a:pt x="155003" y="166370"/>
                  </a:lnTo>
                  <a:lnTo>
                    <a:pt x="155613" y="166370"/>
                  </a:lnTo>
                  <a:lnTo>
                    <a:pt x="156883" y="164719"/>
                  </a:lnTo>
                  <a:lnTo>
                    <a:pt x="156629" y="165100"/>
                  </a:lnTo>
                  <a:lnTo>
                    <a:pt x="157924" y="163576"/>
                  </a:lnTo>
                  <a:lnTo>
                    <a:pt x="159893" y="162560"/>
                  </a:lnTo>
                  <a:lnTo>
                    <a:pt x="161239" y="161112"/>
                  </a:lnTo>
                  <a:lnTo>
                    <a:pt x="162267" y="160020"/>
                  </a:lnTo>
                  <a:lnTo>
                    <a:pt x="164211" y="157480"/>
                  </a:lnTo>
                  <a:lnTo>
                    <a:pt x="166230" y="154940"/>
                  </a:lnTo>
                  <a:lnTo>
                    <a:pt x="168338" y="153670"/>
                  </a:lnTo>
                  <a:lnTo>
                    <a:pt x="170154" y="149860"/>
                  </a:lnTo>
                  <a:lnTo>
                    <a:pt x="171462" y="148590"/>
                  </a:lnTo>
                  <a:lnTo>
                    <a:pt x="173951" y="146050"/>
                  </a:lnTo>
                  <a:lnTo>
                    <a:pt x="175882" y="142240"/>
                  </a:lnTo>
                  <a:lnTo>
                    <a:pt x="176923" y="140970"/>
                  </a:lnTo>
                  <a:lnTo>
                    <a:pt x="179082" y="137160"/>
                  </a:lnTo>
                  <a:lnTo>
                    <a:pt x="179438" y="135890"/>
                  </a:lnTo>
                  <a:lnTo>
                    <a:pt x="179603" y="135890"/>
                  </a:lnTo>
                  <a:lnTo>
                    <a:pt x="180898" y="133350"/>
                  </a:lnTo>
                  <a:lnTo>
                    <a:pt x="182765" y="129540"/>
                  </a:lnTo>
                  <a:lnTo>
                    <a:pt x="184048" y="125730"/>
                  </a:lnTo>
                  <a:lnTo>
                    <a:pt x="184873" y="124460"/>
                  </a:lnTo>
                  <a:lnTo>
                    <a:pt x="184696" y="124460"/>
                  </a:lnTo>
                  <a:lnTo>
                    <a:pt x="185242" y="121920"/>
                  </a:lnTo>
                  <a:lnTo>
                    <a:pt x="185407" y="121920"/>
                  </a:lnTo>
                  <a:lnTo>
                    <a:pt x="186016" y="120650"/>
                  </a:lnTo>
                  <a:close/>
                </a:path>
                <a:path w="191134" h="187960">
                  <a:moveTo>
                    <a:pt x="189293" y="104140"/>
                  </a:moveTo>
                  <a:lnTo>
                    <a:pt x="189268" y="101600"/>
                  </a:lnTo>
                  <a:lnTo>
                    <a:pt x="189179" y="102870"/>
                  </a:lnTo>
                  <a:lnTo>
                    <a:pt x="189052" y="102870"/>
                  </a:lnTo>
                  <a:lnTo>
                    <a:pt x="189026" y="104140"/>
                  </a:lnTo>
                  <a:lnTo>
                    <a:pt x="188887" y="104140"/>
                  </a:lnTo>
                  <a:lnTo>
                    <a:pt x="188506" y="106680"/>
                  </a:lnTo>
                  <a:lnTo>
                    <a:pt x="188061" y="107950"/>
                  </a:lnTo>
                  <a:lnTo>
                    <a:pt x="187947" y="109220"/>
                  </a:lnTo>
                  <a:lnTo>
                    <a:pt x="187833" y="110490"/>
                  </a:lnTo>
                  <a:lnTo>
                    <a:pt x="187731" y="111760"/>
                  </a:lnTo>
                  <a:lnTo>
                    <a:pt x="188048" y="110490"/>
                  </a:lnTo>
                  <a:lnTo>
                    <a:pt x="187845" y="111760"/>
                  </a:lnTo>
                  <a:lnTo>
                    <a:pt x="187744" y="113030"/>
                  </a:lnTo>
                  <a:lnTo>
                    <a:pt x="187579" y="113030"/>
                  </a:lnTo>
                  <a:lnTo>
                    <a:pt x="187375" y="114300"/>
                  </a:lnTo>
                  <a:lnTo>
                    <a:pt x="186931" y="114300"/>
                  </a:lnTo>
                  <a:lnTo>
                    <a:pt x="186817" y="115570"/>
                  </a:lnTo>
                  <a:lnTo>
                    <a:pt x="186664" y="115570"/>
                  </a:lnTo>
                  <a:lnTo>
                    <a:pt x="185623" y="119164"/>
                  </a:lnTo>
                  <a:lnTo>
                    <a:pt x="185572" y="119380"/>
                  </a:lnTo>
                  <a:lnTo>
                    <a:pt x="185521" y="119811"/>
                  </a:lnTo>
                  <a:lnTo>
                    <a:pt x="186182" y="118110"/>
                  </a:lnTo>
                  <a:lnTo>
                    <a:pt x="186817" y="116840"/>
                  </a:lnTo>
                  <a:lnTo>
                    <a:pt x="186512" y="118110"/>
                  </a:lnTo>
                  <a:lnTo>
                    <a:pt x="186359" y="119164"/>
                  </a:lnTo>
                  <a:lnTo>
                    <a:pt x="186931" y="118110"/>
                  </a:lnTo>
                  <a:lnTo>
                    <a:pt x="187071" y="116840"/>
                  </a:lnTo>
                  <a:lnTo>
                    <a:pt x="187223" y="115570"/>
                  </a:lnTo>
                  <a:lnTo>
                    <a:pt x="187807" y="114300"/>
                  </a:lnTo>
                  <a:lnTo>
                    <a:pt x="188417" y="111760"/>
                  </a:lnTo>
                  <a:lnTo>
                    <a:pt x="188341" y="110490"/>
                  </a:lnTo>
                  <a:lnTo>
                    <a:pt x="188658" y="109220"/>
                  </a:lnTo>
                  <a:lnTo>
                    <a:pt x="188556" y="110490"/>
                  </a:lnTo>
                  <a:lnTo>
                    <a:pt x="188810" y="109220"/>
                  </a:lnTo>
                  <a:lnTo>
                    <a:pt x="188937" y="107950"/>
                  </a:lnTo>
                  <a:lnTo>
                    <a:pt x="188785" y="106680"/>
                  </a:lnTo>
                  <a:lnTo>
                    <a:pt x="188556" y="107950"/>
                  </a:lnTo>
                  <a:lnTo>
                    <a:pt x="188849" y="105410"/>
                  </a:lnTo>
                  <a:lnTo>
                    <a:pt x="189293" y="104241"/>
                  </a:lnTo>
                  <a:close/>
                </a:path>
                <a:path w="191134" h="187960">
                  <a:moveTo>
                    <a:pt x="189306" y="105410"/>
                  </a:moveTo>
                  <a:lnTo>
                    <a:pt x="189293" y="104305"/>
                  </a:lnTo>
                  <a:lnTo>
                    <a:pt x="189039" y="105410"/>
                  </a:lnTo>
                  <a:lnTo>
                    <a:pt x="189306" y="105410"/>
                  </a:lnTo>
                  <a:close/>
                </a:path>
                <a:path w="191134" h="187960">
                  <a:moveTo>
                    <a:pt x="189826" y="98336"/>
                  </a:moveTo>
                  <a:lnTo>
                    <a:pt x="189738" y="98171"/>
                  </a:lnTo>
                  <a:lnTo>
                    <a:pt x="189585" y="98945"/>
                  </a:lnTo>
                  <a:lnTo>
                    <a:pt x="189471" y="99098"/>
                  </a:lnTo>
                  <a:lnTo>
                    <a:pt x="189547" y="100317"/>
                  </a:lnTo>
                  <a:lnTo>
                    <a:pt x="189687" y="98793"/>
                  </a:lnTo>
                  <a:lnTo>
                    <a:pt x="189826" y="98336"/>
                  </a:lnTo>
                  <a:close/>
                </a:path>
                <a:path w="191134" h="187960">
                  <a:moveTo>
                    <a:pt x="190004" y="93548"/>
                  </a:moveTo>
                  <a:lnTo>
                    <a:pt x="189712" y="96888"/>
                  </a:lnTo>
                  <a:lnTo>
                    <a:pt x="189941" y="94297"/>
                  </a:lnTo>
                  <a:lnTo>
                    <a:pt x="189941" y="95719"/>
                  </a:lnTo>
                  <a:lnTo>
                    <a:pt x="190004" y="93548"/>
                  </a:lnTo>
                  <a:close/>
                </a:path>
                <a:path w="191134" h="187960">
                  <a:moveTo>
                    <a:pt x="190614" y="95250"/>
                  </a:moveTo>
                  <a:lnTo>
                    <a:pt x="190322" y="90170"/>
                  </a:lnTo>
                  <a:lnTo>
                    <a:pt x="190246" y="88900"/>
                  </a:lnTo>
                  <a:lnTo>
                    <a:pt x="190182" y="87630"/>
                  </a:lnTo>
                  <a:lnTo>
                    <a:pt x="190106" y="86360"/>
                  </a:lnTo>
                  <a:lnTo>
                    <a:pt x="190042" y="85090"/>
                  </a:lnTo>
                  <a:lnTo>
                    <a:pt x="188633" y="76200"/>
                  </a:lnTo>
                  <a:lnTo>
                    <a:pt x="186537" y="66040"/>
                  </a:lnTo>
                  <a:lnTo>
                    <a:pt x="186156" y="64770"/>
                  </a:lnTo>
                  <a:lnTo>
                    <a:pt x="185178" y="64770"/>
                  </a:lnTo>
                  <a:lnTo>
                    <a:pt x="184797" y="64770"/>
                  </a:lnTo>
                  <a:lnTo>
                    <a:pt x="187020" y="72390"/>
                  </a:lnTo>
                  <a:lnTo>
                    <a:pt x="188607" y="80010"/>
                  </a:lnTo>
                  <a:lnTo>
                    <a:pt x="189636" y="87630"/>
                  </a:lnTo>
                  <a:lnTo>
                    <a:pt x="190144" y="92710"/>
                  </a:lnTo>
                  <a:lnTo>
                    <a:pt x="190614" y="9525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7986573" y="4885448"/>
              <a:ext cx="179705" cy="123825"/>
            </a:xfrm>
            <a:custGeom>
              <a:avLst/>
              <a:gdLst/>
              <a:ahLst/>
              <a:cxnLst/>
              <a:rect l="l" t="t" r="r" b="b"/>
              <a:pathLst>
                <a:path w="179704" h="123825">
                  <a:moveTo>
                    <a:pt x="102717" y="35560"/>
                  </a:moveTo>
                  <a:lnTo>
                    <a:pt x="102235" y="35814"/>
                  </a:lnTo>
                  <a:lnTo>
                    <a:pt x="102438" y="35814"/>
                  </a:lnTo>
                  <a:lnTo>
                    <a:pt x="102717" y="35560"/>
                  </a:lnTo>
                  <a:close/>
                </a:path>
                <a:path w="179704" h="123825">
                  <a:moveTo>
                    <a:pt x="119989" y="6223"/>
                  </a:moveTo>
                  <a:lnTo>
                    <a:pt x="117309" y="3937"/>
                  </a:lnTo>
                  <a:lnTo>
                    <a:pt x="116344" y="3937"/>
                  </a:lnTo>
                  <a:lnTo>
                    <a:pt x="114617" y="11430"/>
                  </a:lnTo>
                  <a:lnTo>
                    <a:pt x="118833" y="11430"/>
                  </a:lnTo>
                  <a:lnTo>
                    <a:pt x="119773" y="9652"/>
                  </a:lnTo>
                  <a:lnTo>
                    <a:pt x="119837" y="6223"/>
                  </a:lnTo>
                  <a:lnTo>
                    <a:pt x="119989" y="6223"/>
                  </a:lnTo>
                  <a:close/>
                </a:path>
                <a:path w="179704" h="123825">
                  <a:moveTo>
                    <a:pt x="133007" y="11430"/>
                  </a:moveTo>
                  <a:lnTo>
                    <a:pt x="118833" y="11430"/>
                  </a:lnTo>
                  <a:lnTo>
                    <a:pt x="118579" y="11938"/>
                  </a:lnTo>
                  <a:lnTo>
                    <a:pt x="132600" y="11938"/>
                  </a:lnTo>
                  <a:lnTo>
                    <a:pt x="133007" y="11430"/>
                  </a:lnTo>
                  <a:close/>
                </a:path>
                <a:path w="179704" h="123825">
                  <a:moveTo>
                    <a:pt x="135039" y="11430"/>
                  </a:moveTo>
                  <a:lnTo>
                    <a:pt x="134797" y="9652"/>
                  </a:lnTo>
                  <a:lnTo>
                    <a:pt x="134759" y="9398"/>
                  </a:lnTo>
                  <a:lnTo>
                    <a:pt x="134442" y="9652"/>
                  </a:lnTo>
                  <a:lnTo>
                    <a:pt x="133007" y="11430"/>
                  </a:lnTo>
                  <a:lnTo>
                    <a:pt x="135039" y="11430"/>
                  </a:lnTo>
                  <a:close/>
                </a:path>
                <a:path w="179704" h="123825">
                  <a:moveTo>
                    <a:pt x="179095" y="98298"/>
                  </a:moveTo>
                  <a:lnTo>
                    <a:pt x="173824" y="98552"/>
                  </a:lnTo>
                  <a:lnTo>
                    <a:pt x="168363" y="97917"/>
                  </a:lnTo>
                  <a:lnTo>
                    <a:pt x="161366" y="97536"/>
                  </a:lnTo>
                  <a:lnTo>
                    <a:pt x="157708" y="97282"/>
                  </a:lnTo>
                  <a:lnTo>
                    <a:pt x="147624" y="96393"/>
                  </a:lnTo>
                  <a:lnTo>
                    <a:pt x="138176" y="95885"/>
                  </a:lnTo>
                  <a:lnTo>
                    <a:pt x="128701" y="95504"/>
                  </a:lnTo>
                  <a:lnTo>
                    <a:pt x="109791" y="95504"/>
                  </a:lnTo>
                  <a:lnTo>
                    <a:pt x="104165" y="91567"/>
                  </a:lnTo>
                  <a:lnTo>
                    <a:pt x="102755" y="89789"/>
                  </a:lnTo>
                  <a:lnTo>
                    <a:pt x="101092" y="88138"/>
                  </a:lnTo>
                  <a:lnTo>
                    <a:pt x="101396" y="87122"/>
                  </a:lnTo>
                  <a:lnTo>
                    <a:pt x="101434" y="83947"/>
                  </a:lnTo>
                  <a:lnTo>
                    <a:pt x="100203" y="83566"/>
                  </a:lnTo>
                  <a:lnTo>
                    <a:pt x="100863" y="81788"/>
                  </a:lnTo>
                  <a:lnTo>
                    <a:pt x="101612" y="80264"/>
                  </a:lnTo>
                  <a:lnTo>
                    <a:pt x="101676" y="80137"/>
                  </a:lnTo>
                  <a:lnTo>
                    <a:pt x="103136" y="78613"/>
                  </a:lnTo>
                  <a:lnTo>
                    <a:pt x="103263" y="78486"/>
                  </a:lnTo>
                  <a:lnTo>
                    <a:pt x="104863" y="76835"/>
                  </a:lnTo>
                  <a:lnTo>
                    <a:pt x="106337" y="75311"/>
                  </a:lnTo>
                  <a:lnTo>
                    <a:pt x="111798" y="74930"/>
                  </a:lnTo>
                  <a:lnTo>
                    <a:pt x="123647" y="73660"/>
                  </a:lnTo>
                  <a:lnTo>
                    <a:pt x="129108" y="72136"/>
                  </a:lnTo>
                  <a:lnTo>
                    <a:pt x="130022" y="71882"/>
                  </a:lnTo>
                  <a:lnTo>
                    <a:pt x="130175" y="71882"/>
                  </a:lnTo>
                  <a:lnTo>
                    <a:pt x="131686" y="71247"/>
                  </a:lnTo>
                  <a:lnTo>
                    <a:pt x="136829" y="69088"/>
                  </a:lnTo>
                  <a:lnTo>
                    <a:pt x="143192" y="66421"/>
                  </a:lnTo>
                  <a:lnTo>
                    <a:pt x="147866" y="68453"/>
                  </a:lnTo>
                  <a:lnTo>
                    <a:pt x="151485" y="73152"/>
                  </a:lnTo>
                  <a:lnTo>
                    <a:pt x="151841" y="73533"/>
                  </a:lnTo>
                  <a:lnTo>
                    <a:pt x="153530" y="74930"/>
                  </a:lnTo>
                  <a:lnTo>
                    <a:pt x="154889" y="75565"/>
                  </a:lnTo>
                  <a:lnTo>
                    <a:pt x="157365" y="75565"/>
                  </a:lnTo>
                  <a:lnTo>
                    <a:pt x="158673" y="74803"/>
                  </a:lnTo>
                  <a:lnTo>
                    <a:pt x="158965" y="73914"/>
                  </a:lnTo>
                  <a:lnTo>
                    <a:pt x="159054" y="72517"/>
                  </a:lnTo>
                  <a:lnTo>
                    <a:pt x="159423" y="72517"/>
                  </a:lnTo>
                  <a:lnTo>
                    <a:pt x="158318" y="72136"/>
                  </a:lnTo>
                  <a:lnTo>
                    <a:pt x="154495" y="71247"/>
                  </a:lnTo>
                  <a:lnTo>
                    <a:pt x="151739" y="68834"/>
                  </a:lnTo>
                  <a:lnTo>
                    <a:pt x="150850" y="66421"/>
                  </a:lnTo>
                  <a:lnTo>
                    <a:pt x="150571" y="65659"/>
                  </a:lnTo>
                  <a:lnTo>
                    <a:pt x="150596" y="65151"/>
                  </a:lnTo>
                  <a:lnTo>
                    <a:pt x="150380" y="65151"/>
                  </a:lnTo>
                  <a:lnTo>
                    <a:pt x="151206" y="64643"/>
                  </a:lnTo>
                  <a:lnTo>
                    <a:pt x="152869" y="63627"/>
                  </a:lnTo>
                  <a:lnTo>
                    <a:pt x="155270" y="64008"/>
                  </a:lnTo>
                  <a:lnTo>
                    <a:pt x="158584" y="63627"/>
                  </a:lnTo>
                  <a:lnTo>
                    <a:pt x="159448" y="63627"/>
                  </a:lnTo>
                  <a:lnTo>
                    <a:pt x="161988" y="62230"/>
                  </a:lnTo>
                  <a:lnTo>
                    <a:pt x="162229" y="62230"/>
                  </a:lnTo>
                  <a:lnTo>
                    <a:pt x="162128" y="60960"/>
                  </a:lnTo>
                  <a:lnTo>
                    <a:pt x="162039" y="59944"/>
                  </a:lnTo>
                  <a:lnTo>
                    <a:pt x="157530" y="62115"/>
                  </a:lnTo>
                  <a:lnTo>
                    <a:pt x="151892" y="59309"/>
                  </a:lnTo>
                  <a:lnTo>
                    <a:pt x="151422" y="59309"/>
                  </a:lnTo>
                  <a:lnTo>
                    <a:pt x="146469" y="62230"/>
                  </a:lnTo>
                  <a:lnTo>
                    <a:pt x="145503" y="62865"/>
                  </a:lnTo>
                  <a:lnTo>
                    <a:pt x="143941" y="64643"/>
                  </a:lnTo>
                  <a:lnTo>
                    <a:pt x="141986" y="64135"/>
                  </a:lnTo>
                  <a:lnTo>
                    <a:pt x="142100" y="60198"/>
                  </a:lnTo>
                  <a:lnTo>
                    <a:pt x="142125" y="59690"/>
                  </a:lnTo>
                  <a:lnTo>
                    <a:pt x="146088" y="56515"/>
                  </a:lnTo>
                  <a:lnTo>
                    <a:pt x="152869" y="49022"/>
                  </a:lnTo>
                  <a:lnTo>
                    <a:pt x="153035" y="48768"/>
                  </a:lnTo>
                  <a:lnTo>
                    <a:pt x="155511" y="43561"/>
                  </a:lnTo>
                  <a:lnTo>
                    <a:pt x="155625" y="43053"/>
                  </a:lnTo>
                  <a:lnTo>
                    <a:pt x="155727" y="42291"/>
                  </a:lnTo>
                  <a:lnTo>
                    <a:pt x="155829" y="41529"/>
                  </a:lnTo>
                  <a:lnTo>
                    <a:pt x="155943" y="40767"/>
                  </a:lnTo>
                  <a:lnTo>
                    <a:pt x="156070" y="39878"/>
                  </a:lnTo>
                  <a:lnTo>
                    <a:pt x="156159" y="39243"/>
                  </a:lnTo>
                  <a:lnTo>
                    <a:pt x="156235" y="38608"/>
                  </a:lnTo>
                  <a:lnTo>
                    <a:pt x="156349" y="37846"/>
                  </a:lnTo>
                  <a:lnTo>
                    <a:pt x="156387" y="37592"/>
                  </a:lnTo>
                  <a:lnTo>
                    <a:pt x="156514" y="37592"/>
                  </a:lnTo>
                  <a:lnTo>
                    <a:pt x="156311" y="36957"/>
                  </a:lnTo>
                  <a:lnTo>
                    <a:pt x="155575" y="36576"/>
                  </a:lnTo>
                  <a:lnTo>
                    <a:pt x="155155" y="36957"/>
                  </a:lnTo>
                  <a:lnTo>
                    <a:pt x="154698" y="37592"/>
                  </a:lnTo>
                  <a:lnTo>
                    <a:pt x="154520" y="37592"/>
                  </a:lnTo>
                  <a:lnTo>
                    <a:pt x="154520" y="37846"/>
                  </a:lnTo>
                  <a:lnTo>
                    <a:pt x="153809" y="38862"/>
                  </a:lnTo>
                  <a:lnTo>
                    <a:pt x="153593" y="39243"/>
                  </a:lnTo>
                  <a:lnTo>
                    <a:pt x="153479" y="39751"/>
                  </a:lnTo>
                  <a:lnTo>
                    <a:pt x="153352" y="40259"/>
                  </a:lnTo>
                  <a:lnTo>
                    <a:pt x="153225" y="40767"/>
                  </a:lnTo>
                  <a:lnTo>
                    <a:pt x="144005" y="53467"/>
                  </a:lnTo>
                  <a:lnTo>
                    <a:pt x="143840" y="53467"/>
                  </a:lnTo>
                  <a:lnTo>
                    <a:pt x="141363" y="54864"/>
                  </a:lnTo>
                  <a:lnTo>
                    <a:pt x="138544" y="59309"/>
                  </a:lnTo>
                  <a:lnTo>
                    <a:pt x="138455" y="59690"/>
                  </a:lnTo>
                  <a:lnTo>
                    <a:pt x="138328" y="60198"/>
                  </a:lnTo>
                  <a:lnTo>
                    <a:pt x="138239" y="60579"/>
                  </a:lnTo>
                  <a:lnTo>
                    <a:pt x="138150" y="60960"/>
                  </a:lnTo>
                  <a:lnTo>
                    <a:pt x="138036" y="61468"/>
                  </a:lnTo>
                  <a:lnTo>
                    <a:pt x="135178" y="65659"/>
                  </a:lnTo>
                  <a:lnTo>
                    <a:pt x="135369" y="65659"/>
                  </a:lnTo>
                  <a:lnTo>
                    <a:pt x="132080" y="67183"/>
                  </a:lnTo>
                  <a:lnTo>
                    <a:pt x="128104" y="68961"/>
                  </a:lnTo>
                  <a:lnTo>
                    <a:pt x="127355" y="68199"/>
                  </a:lnTo>
                  <a:lnTo>
                    <a:pt x="127330" y="64643"/>
                  </a:lnTo>
                  <a:lnTo>
                    <a:pt x="127660" y="64135"/>
                  </a:lnTo>
                  <a:lnTo>
                    <a:pt x="129781" y="61722"/>
                  </a:lnTo>
                  <a:lnTo>
                    <a:pt x="128841" y="59309"/>
                  </a:lnTo>
                  <a:lnTo>
                    <a:pt x="127825" y="59309"/>
                  </a:lnTo>
                  <a:lnTo>
                    <a:pt x="125806" y="60198"/>
                  </a:lnTo>
                  <a:lnTo>
                    <a:pt x="125730" y="60579"/>
                  </a:lnTo>
                  <a:lnTo>
                    <a:pt x="125641" y="61087"/>
                  </a:lnTo>
                  <a:lnTo>
                    <a:pt x="125526" y="61722"/>
                  </a:lnTo>
                  <a:lnTo>
                    <a:pt x="125437" y="62230"/>
                  </a:lnTo>
                  <a:lnTo>
                    <a:pt x="125323" y="62865"/>
                  </a:lnTo>
                  <a:lnTo>
                    <a:pt x="125260" y="63246"/>
                  </a:lnTo>
                  <a:lnTo>
                    <a:pt x="115658" y="71247"/>
                  </a:lnTo>
                  <a:lnTo>
                    <a:pt x="113715" y="70993"/>
                  </a:lnTo>
                  <a:lnTo>
                    <a:pt x="104254" y="70993"/>
                  </a:lnTo>
                  <a:lnTo>
                    <a:pt x="101790" y="72136"/>
                  </a:lnTo>
                  <a:lnTo>
                    <a:pt x="102806" y="69596"/>
                  </a:lnTo>
                  <a:lnTo>
                    <a:pt x="102908" y="69342"/>
                  </a:lnTo>
                  <a:lnTo>
                    <a:pt x="103022" y="69088"/>
                  </a:lnTo>
                  <a:lnTo>
                    <a:pt x="103124" y="68834"/>
                  </a:lnTo>
                  <a:lnTo>
                    <a:pt x="104762" y="66421"/>
                  </a:lnTo>
                  <a:lnTo>
                    <a:pt x="105283" y="65659"/>
                  </a:lnTo>
                  <a:lnTo>
                    <a:pt x="106083" y="65151"/>
                  </a:lnTo>
                  <a:lnTo>
                    <a:pt x="110109" y="62230"/>
                  </a:lnTo>
                  <a:lnTo>
                    <a:pt x="109969" y="62230"/>
                  </a:lnTo>
                  <a:lnTo>
                    <a:pt x="112814" y="61087"/>
                  </a:lnTo>
                  <a:lnTo>
                    <a:pt x="117563" y="58166"/>
                  </a:lnTo>
                  <a:lnTo>
                    <a:pt x="119011" y="57277"/>
                  </a:lnTo>
                  <a:lnTo>
                    <a:pt x="122110" y="53721"/>
                  </a:lnTo>
                  <a:lnTo>
                    <a:pt x="132270" y="46101"/>
                  </a:lnTo>
                  <a:lnTo>
                    <a:pt x="132486" y="46101"/>
                  </a:lnTo>
                  <a:lnTo>
                    <a:pt x="140119" y="43561"/>
                  </a:lnTo>
                  <a:lnTo>
                    <a:pt x="140843" y="42799"/>
                  </a:lnTo>
                  <a:lnTo>
                    <a:pt x="145554" y="37846"/>
                  </a:lnTo>
                  <a:lnTo>
                    <a:pt x="154520" y="37846"/>
                  </a:lnTo>
                  <a:lnTo>
                    <a:pt x="154520" y="37592"/>
                  </a:lnTo>
                  <a:lnTo>
                    <a:pt x="145796" y="37592"/>
                  </a:lnTo>
                  <a:lnTo>
                    <a:pt x="148094" y="35179"/>
                  </a:lnTo>
                  <a:lnTo>
                    <a:pt x="149898" y="32131"/>
                  </a:lnTo>
                  <a:lnTo>
                    <a:pt x="150050" y="31750"/>
                  </a:lnTo>
                  <a:lnTo>
                    <a:pt x="151003" y="28575"/>
                  </a:lnTo>
                  <a:lnTo>
                    <a:pt x="146088" y="34798"/>
                  </a:lnTo>
                  <a:lnTo>
                    <a:pt x="143243" y="37592"/>
                  </a:lnTo>
                  <a:lnTo>
                    <a:pt x="142989" y="37592"/>
                  </a:lnTo>
                  <a:lnTo>
                    <a:pt x="142989" y="37846"/>
                  </a:lnTo>
                  <a:lnTo>
                    <a:pt x="140030" y="40767"/>
                  </a:lnTo>
                  <a:lnTo>
                    <a:pt x="132207" y="42799"/>
                  </a:lnTo>
                  <a:lnTo>
                    <a:pt x="133870" y="39878"/>
                  </a:lnTo>
                  <a:lnTo>
                    <a:pt x="134251" y="39243"/>
                  </a:lnTo>
                  <a:lnTo>
                    <a:pt x="135204" y="37846"/>
                  </a:lnTo>
                  <a:lnTo>
                    <a:pt x="142989" y="37846"/>
                  </a:lnTo>
                  <a:lnTo>
                    <a:pt x="142989" y="37592"/>
                  </a:lnTo>
                  <a:lnTo>
                    <a:pt x="135382" y="37592"/>
                  </a:lnTo>
                  <a:lnTo>
                    <a:pt x="136067" y="36576"/>
                  </a:lnTo>
                  <a:lnTo>
                    <a:pt x="136448" y="36068"/>
                  </a:lnTo>
                  <a:lnTo>
                    <a:pt x="140423" y="31115"/>
                  </a:lnTo>
                  <a:lnTo>
                    <a:pt x="142354" y="29083"/>
                  </a:lnTo>
                  <a:lnTo>
                    <a:pt x="144576" y="24384"/>
                  </a:lnTo>
                  <a:lnTo>
                    <a:pt x="144703" y="24130"/>
                  </a:lnTo>
                  <a:lnTo>
                    <a:pt x="144818" y="23622"/>
                  </a:lnTo>
                  <a:lnTo>
                    <a:pt x="144919" y="22860"/>
                  </a:lnTo>
                  <a:lnTo>
                    <a:pt x="145021" y="22098"/>
                  </a:lnTo>
                  <a:lnTo>
                    <a:pt x="145122" y="21336"/>
                  </a:lnTo>
                  <a:lnTo>
                    <a:pt x="145173" y="20955"/>
                  </a:lnTo>
                  <a:lnTo>
                    <a:pt x="143878" y="18669"/>
                  </a:lnTo>
                  <a:lnTo>
                    <a:pt x="143598" y="19431"/>
                  </a:lnTo>
                  <a:lnTo>
                    <a:pt x="142303" y="25019"/>
                  </a:lnTo>
                  <a:lnTo>
                    <a:pt x="136169" y="29337"/>
                  </a:lnTo>
                  <a:lnTo>
                    <a:pt x="130543" y="37592"/>
                  </a:lnTo>
                  <a:lnTo>
                    <a:pt x="130416" y="37592"/>
                  </a:lnTo>
                  <a:lnTo>
                    <a:pt x="130416" y="37846"/>
                  </a:lnTo>
                  <a:lnTo>
                    <a:pt x="129336" y="40259"/>
                  </a:lnTo>
                  <a:lnTo>
                    <a:pt x="128993" y="40767"/>
                  </a:lnTo>
                  <a:lnTo>
                    <a:pt x="124345" y="46101"/>
                  </a:lnTo>
                  <a:lnTo>
                    <a:pt x="120472" y="48006"/>
                  </a:lnTo>
                  <a:lnTo>
                    <a:pt x="113538" y="52451"/>
                  </a:lnTo>
                  <a:lnTo>
                    <a:pt x="112979" y="52832"/>
                  </a:lnTo>
                  <a:lnTo>
                    <a:pt x="109359" y="55626"/>
                  </a:lnTo>
                  <a:lnTo>
                    <a:pt x="106235" y="58166"/>
                  </a:lnTo>
                  <a:lnTo>
                    <a:pt x="106108" y="52197"/>
                  </a:lnTo>
                  <a:lnTo>
                    <a:pt x="105994" y="50800"/>
                  </a:lnTo>
                  <a:lnTo>
                    <a:pt x="105892" y="49530"/>
                  </a:lnTo>
                  <a:lnTo>
                    <a:pt x="105765" y="48006"/>
                  </a:lnTo>
                  <a:lnTo>
                    <a:pt x="105740" y="47625"/>
                  </a:lnTo>
                  <a:lnTo>
                    <a:pt x="105410" y="46863"/>
                  </a:lnTo>
                  <a:lnTo>
                    <a:pt x="105219" y="46482"/>
                  </a:lnTo>
                  <a:lnTo>
                    <a:pt x="104889" y="46101"/>
                  </a:lnTo>
                  <a:lnTo>
                    <a:pt x="105956" y="46101"/>
                  </a:lnTo>
                  <a:lnTo>
                    <a:pt x="103924" y="45720"/>
                  </a:lnTo>
                  <a:lnTo>
                    <a:pt x="103873" y="46101"/>
                  </a:lnTo>
                  <a:lnTo>
                    <a:pt x="103771" y="46863"/>
                  </a:lnTo>
                  <a:lnTo>
                    <a:pt x="103657" y="47625"/>
                  </a:lnTo>
                  <a:lnTo>
                    <a:pt x="103606" y="48006"/>
                  </a:lnTo>
                  <a:lnTo>
                    <a:pt x="103492" y="48768"/>
                  </a:lnTo>
                  <a:lnTo>
                    <a:pt x="103390" y="49530"/>
                  </a:lnTo>
                  <a:lnTo>
                    <a:pt x="102527" y="53467"/>
                  </a:lnTo>
                  <a:lnTo>
                    <a:pt x="100787" y="59309"/>
                  </a:lnTo>
                  <a:lnTo>
                    <a:pt x="100660" y="59690"/>
                  </a:lnTo>
                  <a:lnTo>
                    <a:pt x="100584" y="59944"/>
                  </a:lnTo>
                  <a:lnTo>
                    <a:pt x="100520" y="62230"/>
                  </a:lnTo>
                  <a:lnTo>
                    <a:pt x="100647" y="62865"/>
                  </a:lnTo>
                  <a:lnTo>
                    <a:pt x="99377" y="64135"/>
                  </a:lnTo>
                  <a:lnTo>
                    <a:pt x="98412" y="65151"/>
                  </a:lnTo>
                  <a:lnTo>
                    <a:pt x="97447" y="66294"/>
                  </a:lnTo>
                  <a:lnTo>
                    <a:pt x="97409" y="66167"/>
                  </a:lnTo>
                  <a:lnTo>
                    <a:pt x="95021" y="60198"/>
                  </a:lnTo>
                  <a:lnTo>
                    <a:pt x="95072" y="50800"/>
                  </a:lnTo>
                  <a:lnTo>
                    <a:pt x="95186" y="49911"/>
                  </a:lnTo>
                  <a:lnTo>
                    <a:pt x="95300" y="49022"/>
                  </a:lnTo>
                  <a:lnTo>
                    <a:pt x="95364" y="48514"/>
                  </a:lnTo>
                  <a:lnTo>
                    <a:pt x="95478" y="47625"/>
                  </a:lnTo>
                  <a:lnTo>
                    <a:pt x="95567" y="46863"/>
                  </a:lnTo>
                  <a:lnTo>
                    <a:pt x="95669" y="46101"/>
                  </a:lnTo>
                  <a:lnTo>
                    <a:pt x="95783" y="45212"/>
                  </a:lnTo>
                  <a:lnTo>
                    <a:pt x="95859" y="44577"/>
                  </a:lnTo>
                  <a:lnTo>
                    <a:pt x="95948" y="43942"/>
                  </a:lnTo>
                  <a:lnTo>
                    <a:pt x="96837" y="41529"/>
                  </a:lnTo>
                  <a:lnTo>
                    <a:pt x="96926" y="41275"/>
                  </a:lnTo>
                  <a:lnTo>
                    <a:pt x="97028" y="41021"/>
                  </a:lnTo>
                  <a:lnTo>
                    <a:pt x="97116" y="40767"/>
                  </a:lnTo>
                  <a:lnTo>
                    <a:pt x="97421" y="40259"/>
                  </a:lnTo>
                  <a:lnTo>
                    <a:pt x="99288" y="37592"/>
                  </a:lnTo>
                  <a:lnTo>
                    <a:pt x="102235" y="35814"/>
                  </a:lnTo>
                  <a:lnTo>
                    <a:pt x="102654" y="35560"/>
                  </a:lnTo>
                  <a:lnTo>
                    <a:pt x="103632" y="36576"/>
                  </a:lnTo>
                  <a:lnTo>
                    <a:pt x="104013" y="36576"/>
                  </a:lnTo>
                  <a:lnTo>
                    <a:pt x="105511" y="36957"/>
                  </a:lnTo>
                  <a:lnTo>
                    <a:pt x="105841" y="36957"/>
                  </a:lnTo>
                  <a:lnTo>
                    <a:pt x="109994" y="37592"/>
                  </a:lnTo>
                  <a:lnTo>
                    <a:pt x="109245" y="37592"/>
                  </a:lnTo>
                  <a:lnTo>
                    <a:pt x="110807" y="37719"/>
                  </a:lnTo>
                  <a:lnTo>
                    <a:pt x="112420" y="37846"/>
                  </a:lnTo>
                  <a:lnTo>
                    <a:pt x="115595" y="38100"/>
                  </a:lnTo>
                  <a:lnTo>
                    <a:pt x="116408" y="37846"/>
                  </a:lnTo>
                  <a:lnTo>
                    <a:pt x="130416" y="37846"/>
                  </a:lnTo>
                  <a:lnTo>
                    <a:pt x="130416" y="37592"/>
                  </a:lnTo>
                  <a:lnTo>
                    <a:pt x="117233" y="37592"/>
                  </a:lnTo>
                  <a:lnTo>
                    <a:pt x="122186" y="36068"/>
                  </a:lnTo>
                  <a:lnTo>
                    <a:pt x="122897" y="35560"/>
                  </a:lnTo>
                  <a:lnTo>
                    <a:pt x="124510" y="34417"/>
                  </a:lnTo>
                  <a:lnTo>
                    <a:pt x="124548" y="33020"/>
                  </a:lnTo>
                  <a:lnTo>
                    <a:pt x="124574" y="32131"/>
                  </a:lnTo>
                  <a:lnTo>
                    <a:pt x="120510" y="32893"/>
                  </a:lnTo>
                  <a:lnTo>
                    <a:pt x="119291" y="32893"/>
                  </a:lnTo>
                  <a:lnTo>
                    <a:pt x="117386" y="33020"/>
                  </a:lnTo>
                  <a:lnTo>
                    <a:pt x="114909" y="31750"/>
                  </a:lnTo>
                  <a:lnTo>
                    <a:pt x="113893" y="31750"/>
                  </a:lnTo>
                  <a:lnTo>
                    <a:pt x="115189" y="31115"/>
                  </a:lnTo>
                  <a:lnTo>
                    <a:pt x="115925" y="30607"/>
                  </a:lnTo>
                  <a:lnTo>
                    <a:pt x="118503" y="28575"/>
                  </a:lnTo>
                  <a:lnTo>
                    <a:pt x="119735" y="26670"/>
                  </a:lnTo>
                  <a:lnTo>
                    <a:pt x="119824" y="26543"/>
                  </a:lnTo>
                  <a:lnTo>
                    <a:pt x="125349" y="22352"/>
                  </a:lnTo>
                  <a:lnTo>
                    <a:pt x="130771" y="22098"/>
                  </a:lnTo>
                  <a:lnTo>
                    <a:pt x="135178" y="16256"/>
                  </a:lnTo>
                  <a:lnTo>
                    <a:pt x="135382" y="16256"/>
                  </a:lnTo>
                  <a:lnTo>
                    <a:pt x="135267" y="14097"/>
                  </a:lnTo>
                  <a:lnTo>
                    <a:pt x="135178" y="12446"/>
                  </a:lnTo>
                  <a:lnTo>
                    <a:pt x="135102" y="11938"/>
                  </a:lnTo>
                  <a:lnTo>
                    <a:pt x="132600" y="11938"/>
                  </a:lnTo>
                  <a:lnTo>
                    <a:pt x="131584" y="13208"/>
                  </a:lnTo>
                  <a:lnTo>
                    <a:pt x="131178" y="13208"/>
                  </a:lnTo>
                  <a:lnTo>
                    <a:pt x="131178" y="13716"/>
                  </a:lnTo>
                  <a:lnTo>
                    <a:pt x="130060" y="15113"/>
                  </a:lnTo>
                  <a:lnTo>
                    <a:pt x="128625" y="15748"/>
                  </a:lnTo>
                  <a:lnTo>
                    <a:pt x="127647" y="15748"/>
                  </a:lnTo>
                  <a:lnTo>
                    <a:pt x="123558" y="16256"/>
                  </a:lnTo>
                  <a:lnTo>
                    <a:pt x="124421" y="16256"/>
                  </a:lnTo>
                  <a:lnTo>
                    <a:pt x="122313" y="17907"/>
                  </a:lnTo>
                  <a:lnTo>
                    <a:pt x="121869" y="18288"/>
                  </a:lnTo>
                  <a:lnTo>
                    <a:pt x="117678" y="22860"/>
                  </a:lnTo>
                  <a:lnTo>
                    <a:pt x="115862" y="25654"/>
                  </a:lnTo>
                  <a:lnTo>
                    <a:pt x="112585" y="28575"/>
                  </a:lnTo>
                  <a:lnTo>
                    <a:pt x="109893" y="28575"/>
                  </a:lnTo>
                  <a:lnTo>
                    <a:pt x="109537" y="27432"/>
                  </a:lnTo>
                  <a:lnTo>
                    <a:pt x="109423" y="26035"/>
                  </a:lnTo>
                  <a:lnTo>
                    <a:pt x="109296" y="24384"/>
                  </a:lnTo>
                  <a:lnTo>
                    <a:pt x="109245" y="23622"/>
                  </a:lnTo>
                  <a:lnTo>
                    <a:pt x="110959" y="20955"/>
                  </a:lnTo>
                  <a:lnTo>
                    <a:pt x="114846" y="16637"/>
                  </a:lnTo>
                  <a:lnTo>
                    <a:pt x="117119" y="14732"/>
                  </a:lnTo>
                  <a:lnTo>
                    <a:pt x="117640" y="13716"/>
                  </a:lnTo>
                  <a:lnTo>
                    <a:pt x="131178" y="13716"/>
                  </a:lnTo>
                  <a:lnTo>
                    <a:pt x="131178" y="13208"/>
                  </a:lnTo>
                  <a:lnTo>
                    <a:pt x="117906" y="13208"/>
                  </a:lnTo>
                  <a:lnTo>
                    <a:pt x="118579" y="11938"/>
                  </a:lnTo>
                  <a:lnTo>
                    <a:pt x="114655" y="11938"/>
                  </a:lnTo>
                  <a:lnTo>
                    <a:pt x="113436" y="13208"/>
                  </a:lnTo>
                  <a:lnTo>
                    <a:pt x="112941" y="13208"/>
                  </a:lnTo>
                  <a:lnTo>
                    <a:pt x="112941" y="13716"/>
                  </a:lnTo>
                  <a:lnTo>
                    <a:pt x="109537" y="17272"/>
                  </a:lnTo>
                  <a:lnTo>
                    <a:pt x="96596" y="30365"/>
                  </a:lnTo>
                  <a:lnTo>
                    <a:pt x="96139" y="28575"/>
                  </a:lnTo>
                  <a:lnTo>
                    <a:pt x="96037" y="28194"/>
                  </a:lnTo>
                  <a:lnTo>
                    <a:pt x="95300" y="26670"/>
                  </a:lnTo>
                  <a:lnTo>
                    <a:pt x="95237" y="26543"/>
                  </a:lnTo>
                  <a:lnTo>
                    <a:pt x="95123" y="25654"/>
                  </a:lnTo>
                  <a:lnTo>
                    <a:pt x="95008" y="24130"/>
                  </a:lnTo>
                  <a:lnTo>
                    <a:pt x="94907" y="22860"/>
                  </a:lnTo>
                  <a:lnTo>
                    <a:pt x="94792" y="21336"/>
                  </a:lnTo>
                  <a:lnTo>
                    <a:pt x="96266" y="18669"/>
                  </a:lnTo>
                  <a:lnTo>
                    <a:pt x="96469" y="18288"/>
                  </a:lnTo>
                  <a:lnTo>
                    <a:pt x="96837" y="17907"/>
                  </a:lnTo>
                  <a:lnTo>
                    <a:pt x="99555" y="14732"/>
                  </a:lnTo>
                  <a:lnTo>
                    <a:pt x="100418" y="13716"/>
                  </a:lnTo>
                  <a:lnTo>
                    <a:pt x="112941" y="13716"/>
                  </a:lnTo>
                  <a:lnTo>
                    <a:pt x="112941" y="13208"/>
                  </a:lnTo>
                  <a:lnTo>
                    <a:pt x="101028" y="13208"/>
                  </a:lnTo>
                  <a:lnTo>
                    <a:pt x="103073" y="11671"/>
                  </a:lnTo>
                  <a:lnTo>
                    <a:pt x="102831" y="11938"/>
                  </a:lnTo>
                  <a:lnTo>
                    <a:pt x="114554" y="11938"/>
                  </a:lnTo>
                  <a:lnTo>
                    <a:pt x="114617" y="11430"/>
                  </a:lnTo>
                  <a:lnTo>
                    <a:pt x="103390" y="11430"/>
                  </a:lnTo>
                  <a:lnTo>
                    <a:pt x="103632" y="11049"/>
                  </a:lnTo>
                  <a:lnTo>
                    <a:pt x="107073" y="7239"/>
                  </a:lnTo>
                  <a:lnTo>
                    <a:pt x="107619" y="6477"/>
                  </a:lnTo>
                  <a:lnTo>
                    <a:pt x="109054" y="4191"/>
                  </a:lnTo>
                  <a:lnTo>
                    <a:pt x="109054" y="1016"/>
                  </a:lnTo>
                  <a:lnTo>
                    <a:pt x="104241" y="4572"/>
                  </a:lnTo>
                  <a:lnTo>
                    <a:pt x="103962" y="4826"/>
                  </a:lnTo>
                  <a:lnTo>
                    <a:pt x="99999" y="9398"/>
                  </a:lnTo>
                  <a:lnTo>
                    <a:pt x="98056" y="13208"/>
                  </a:lnTo>
                  <a:lnTo>
                    <a:pt x="97790" y="13208"/>
                  </a:lnTo>
                  <a:lnTo>
                    <a:pt x="97790" y="13716"/>
                  </a:lnTo>
                  <a:lnTo>
                    <a:pt x="97282" y="14732"/>
                  </a:lnTo>
                  <a:lnTo>
                    <a:pt x="96456" y="13716"/>
                  </a:lnTo>
                  <a:lnTo>
                    <a:pt x="97790" y="13716"/>
                  </a:lnTo>
                  <a:lnTo>
                    <a:pt x="97790" y="13208"/>
                  </a:lnTo>
                  <a:lnTo>
                    <a:pt x="96545" y="13208"/>
                  </a:lnTo>
                  <a:lnTo>
                    <a:pt x="97129" y="9652"/>
                  </a:lnTo>
                  <a:lnTo>
                    <a:pt x="97243" y="7239"/>
                  </a:lnTo>
                  <a:lnTo>
                    <a:pt x="97053" y="6477"/>
                  </a:lnTo>
                  <a:lnTo>
                    <a:pt x="96075" y="3429"/>
                  </a:lnTo>
                  <a:lnTo>
                    <a:pt x="94767" y="1651"/>
                  </a:lnTo>
                  <a:lnTo>
                    <a:pt x="93218" y="1016"/>
                  </a:lnTo>
                  <a:lnTo>
                    <a:pt x="92976" y="1016"/>
                  </a:lnTo>
                  <a:lnTo>
                    <a:pt x="94564" y="3937"/>
                  </a:lnTo>
                  <a:lnTo>
                    <a:pt x="94462" y="5842"/>
                  </a:lnTo>
                  <a:lnTo>
                    <a:pt x="94373" y="7620"/>
                  </a:lnTo>
                  <a:lnTo>
                    <a:pt x="93014" y="12446"/>
                  </a:lnTo>
                  <a:lnTo>
                    <a:pt x="92786" y="13208"/>
                  </a:lnTo>
                  <a:lnTo>
                    <a:pt x="92633" y="13208"/>
                  </a:lnTo>
                  <a:lnTo>
                    <a:pt x="92633" y="13716"/>
                  </a:lnTo>
                  <a:lnTo>
                    <a:pt x="91478" y="16256"/>
                  </a:lnTo>
                  <a:lnTo>
                    <a:pt x="90512" y="18669"/>
                  </a:lnTo>
                  <a:lnTo>
                    <a:pt x="90297" y="18288"/>
                  </a:lnTo>
                  <a:lnTo>
                    <a:pt x="90093" y="17907"/>
                  </a:lnTo>
                  <a:lnTo>
                    <a:pt x="89535" y="17272"/>
                  </a:lnTo>
                  <a:lnTo>
                    <a:pt x="87668" y="15748"/>
                  </a:lnTo>
                  <a:lnTo>
                    <a:pt x="87960" y="15748"/>
                  </a:lnTo>
                  <a:lnTo>
                    <a:pt x="85712" y="15113"/>
                  </a:lnTo>
                  <a:lnTo>
                    <a:pt x="84543" y="13716"/>
                  </a:lnTo>
                  <a:lnTo>
                    <a:pt x="92633" y="13716"/>
                  </a:lnTo>
                  <a:lnTo>
                    <a:pt x="92633" y="13208"/>
                  </a:lnTo>
                  <a:lnTo>
                    <a:pt x="87172" y="13208"/>
                  </a:lnTo>
                  <a:lnTo>
                    <a:pt x="84201" y="13322"/>
                  </a:lnTo>
                  <a:lnTo>
                    <a:pt x="83070" y="11938"/>
                  </a:lnTo>
                  <a:lnTo>
                    <a:pt x="83299" y="9652"/>
                  </a:lnTo>
                  <a:lnTo>
                    <a:pt x="83337" y="9398"/>
                  </a:lnTo>
                  <a:lnTo>
                    <a:pt x="84150" y="4826"/>
                  </a:lnTo>
                  <a:lnTo>
                    <a:pt x="84632" y="1905"/>
                  </a:lnTo>
                  <a:lnTo>
                    <a:pt x="83299" y="0"/>
                  </a:lnTo>
                  <a:lnTo>
                    <a:pt x="83375" y="1016"/>
                  </a:lnTo>
                  <a:lnTo>
                    <a:pt x="83439" y="1905"/>
                  </a:lnTo>
                  <a:lnTo>
                    <a:pt x="83553" y="3429"/>
                  </a:lnTo>
                  <a:lnTo>
                    <a:pt x="83591" y="3937"/>
                  </a:lnTo>
                  <a:lnTo>
                    <a:pt x="83464" y="3937"/>
                  </a:lnTo>
                  <a:lnTo>
                    <a:pt x="80289" y="7239"/>
                  </a:lnTo>
                  <a:lnTo>
                    <a:pt x="80378" y="8255"/>
                  </a:lnTo>
                  <a:lnTo>
                    <a:pt x="80505" y="9652"/>
                  </a:lnTo>
                  <a:lnTo>
                    <a:pt x="80632" y="11049"/>
                  </a:lnTo>
                  <a:lnTo>
                    <a:pt x="80721" y="11938"/>
                  </a:lnTo>
                  <a:lnTo>
                    <a:pt x="80848" y="12827"/>
                  </a:lnTo>
                  <a:lnTo>
                    <a:pt x="79870" y="13474"/>
                  </a:lnTo>
                  <a:lnTo>
                    <a:pt x="76225" y="13601"/>
                  </a:lnTo>
                  <a:lnTo>
                    <a:pt x="74663" y="12446"/>
                  </a:lnTo>
                  <a:lnTo>
                    <a:pt x="74472" y="12446"/>
                  </a:lnTo>
                  <a:lnTo>
                    <a:pt x="73863" y="11430"/>
                  </a:lnTo>
                  <a:lnTo>
                    <a:pt x="70256" y="6223"/>
                  </a:lnTo>
                  <a:lnTo>
                    <a:pt x="64096" y="4191"/>
                  </a:lnTo>
                  <a:lnTo>
                    <a:pt x="58940" y="5842"/>
                  </a:lnTo>
                  <a:lnTo>
                    <a:pt x="62026" y="6477"/>
                  </a:lnTo>
                  <a:lnTo>
                    <a:pt x="64858" y="8255"/>
                  </a:lnTo>
                  <a:lnTo>
                    <a:pt x="67945" y="11938"/>
                  </a:lnTo>
                  <a:lnTo>
                    <a:pt x="68287" y="12446"/>
                  </a:lnTo>
                  <a:lnTo>
                    <a:pt x="69113" y="14097"/>
                  </a:lnTo>
                  <a:lnTo>
                    <a:pt x="75031" y="19431"/>
                  </a:lnTo>
                  <a:lnTo>
                    <a:pt x="82638" y="18288"/>
                  </a:lnTo>
                  <a:lnTo>
                    <a:pt x="87477" y="22987"/>
                  </a:lnTo>
                  <a:lnTo>
                    <a:pt x="88214" y="23622"/>
                  </a:lnTo>
                  <a:lnTo>
                    <a:pt x="88874" y="23622"/>
                  </a:lnTo>
                  <a:lnTo>
                    <a:pt x="88544" y="25019"/>
                  </a:lnTo>
                  <a:lnTo>
                    <a:pt x="88480" y="25273"/>
                  </a:lnTo>
                  <a:lnTo>
                    <a:pt x="88392" y="25654"/>
                  </a:lnTo>
                  <a:lnTo>
                    <a:pt x="88328" y="26035"/>
                  </a:lnTo>
                  <a:lnTo>
                    <a:pt x="88252" y="28575"/>
                  </a:lnTo>
                  <a:lnTo>
                    <a:pt x="89039" y="31115"/>
                  </a:lnTo>
                  <a:lnTo>
                    <a:pt x="89281" y="31750"/>
                  </a:lnTo>
                  <a:lnTo>
                    <a:pt x="89839" y="32893"/>
                  </a:lnTo>
                  <a:lnTo>
                    <a:pt x="89789" y="34417"/>
                  </a:lnTo>
                  <a:lnTo>
                    <a:pt x="89687" y="36068"/>
                  </a:lnTo>
                  <a:lnTo>
                    <a:pt x="89573" y="36957"/>
                  </a:lnTo>
                  <a:lnTo>
                    <a:pt x="89408" y="37592"/>
                  </a:lnTo>
                  <a:lnTo>
                    <a:pt x="89293" y="38100"/>
                  </a:lnTo>
                  <a:lnTo>
                    <a:pt x="89179" y="38608"/>
                  </a:lnTo>
                  <a:lnTo>
                    <a:pt x="89052" y="39243"/>
                  </a:lnTo>
                  <a:lnTo>
                    <a:pt x="88950" y="39751"/>
                  </a:lnTo>
                  <a:lnTo>
                    <a:pt x="88849" y="40259"/>
                  </a:lnTo>
                  <a:lnTo>
                    <a:pt x="88722" y="41021"/>
                  </a:lnTo>
                  <a:lnTo>
                    <a:pt x="88379" y="41910"/>
                  </a:lnTo>
                  <a:lnTo>
                    <a:pt x="88087" y="42799"/>
                  </a:lnTo>
                  <a:lnTo>
                    <a:pt x="88023" y="43053"/>
                  </a:lnTo>
                  <a:lnTo>
                    <a:pt x="87934" y="43434"/>
                  </a:lnTo>
                  <a:lnTo>
                    <a:pt x="87845" y="43827"/>
                  </a:lnTo>
                  <a:lnTo>
                    <a:pt x="84988" y="42291"/>
                  </a:lnTo>
                  <a:lnTo>
                    <a:pt x="82969" y="39878"/>
                  </a:lnTo>
                  <a:lnTo>
                    <a:pt x="82867" y="39751"/>
                  </a:lnTo>
                  <a:lnTo>
                    <a:pt x="82651" y="39243"/>
                  </a:lnTo>
                  <a:lnTo>
                    <a:pt x="82346" y="38100"/>
                  </a:lnTo>
                  <a:lnTo>
                    <a:pt x="82270" y="37846"/>
                  </a:lnTo>
                  <a:lnTo>
                    <a:pt x="82207" y="37592"/>
                  </a:lnTo>
                  <a:lnTo>
                    <a:pt x="81775" y="36068"/>
                  </a:lnTo>
                  <a:lnTo>
                    <a:pt x="81711" y="35814"/>
                  </a:lnTo>
                  <a:lnTo>
                    <a:pt x="81635" y="35560"/>
                  </a:lnTo>
                  <a:lnTo>
                    <a:pt x="81534" y="35179"/>
                  </a:lnTo>
                  <a:lnTo>
                    <a:pt x="81432" y="34798"/>
                  </a:lnTo>
                  <a:lnTo>
                    <a:pt x="81356" y="32131"/>
                  </a:lnTo>
                  <a:lnTo>
                    <a:pt x="80251" y="28575"/>
                  </a:lnTo>
                  <a:lnTo>
                    <a:pt x="80137" y="28194"/>
                  </a:lnTo>
                  <a:lnTo>
                    <a:pt x="80060" y="27940"/>
                  </a:lnTo>
                  <a:lnTo>
                    <a:pt x="78600" y="26162"/>
                  </a:lnTo>
                  <a:lnTo>
                    <a:pt x="78498" y="26035"/>
                  </a:lnTo>
                  <a:lnTo>
                    <a:pt x="75958" y="26035"/>
                  </a:lnTo>
                  <a:lnTo>
                    <a:pt x="77203" y="26670"/>
                  </a:lnTo>
                  <a:lnTo>
                    <a:pt x="77724" y="27940"/>
                  </a:lnTo>
                  <a:lnTo>
                    <a:pt x="77825" y="28194"/>
                  </a:lnTo>
                  <a:lnTo>
                    <a:pt x="77939" y="28575"/>
                  </a:lnTo>
                  <a:lnTo>
                    <a:pt x="77978" y="29083"/>
                  </a:lnTo>
                  <a:lnTo>
                    <a:pt x="78079" y="32131"/>
                  </a:lnTo>
                  <a:lnTo>
                    <a:pt x="77889" y="32893"/>
                  </a:lnTo>
                  <a:lnTo>
                    <a:pt x="77774" y="33401"/>
                  </a:lnTo>
                  <a:lnTo>
                    <a:pt x="77609" y="34417"/>
                  </a:lnTo>
                  <a:lnTo>
                    <a:pt x="77495" y="35052"/>
                  </a:lnTo>
                  <a:lnTo>
                    <a:pt x="77381" y="35814"/>
                  </a:lnTo>
                  <a:lnTo>
                    <a:pt x="77279" y="36576"/>
                  </a:lnTo>
                  <a:lnTo>
                    <a:pt x="77216" y="37477"/>
                  </a:lnTo>
                  <a:lnTo>
                    <a:pt x="76288" y="36576"/>
                  </a:lnTo>
                  <a:lnTo>
                    <a:pt x="71869" y="29337"/>
                  </a:lnTo>
                  <a:lnTo>
                    <a:pt x="68059" y="23241"/>
                  </a:lnTo>
                  <a:lnTo>
                    <a:pt x="65493" y="20701"/>
                  </a:lnTo>
                  <a:lnTo>
                    <a:pt x="61582" y="18288"/>
                  </a:lnTo>
                  <a:lnTo>
                    <a:pt x="60185" y="17526"/>
                  </a:lnTo>
                  <a:lnTo>
                    <a:pt x="58305" y="15748"/>
                  </a:lnTo>
                  <a:lnTo>
                    <a:pt x="57619" y="14478"/>
                  </a:lnTo>
                  <a:lnTo>
                    <a:pt x="57683" y="14097"/>
                  </a:lnTo>
                  <a:lnTo>
                    <a:pt x="57759" y="13716"/>
                  </a:lnTo>
                  <a:lnTo>
                    <a:pt x="57518" y="14097"/>
                  </a:lnTo>
                  <a:lnTo>
                    <a:pt x="56883" y="15748"/>
                  </a:lnTo>
                  <a:lnTo>
                    <a:pt x="57023" y="15748"/>
                  </a:lnTo>
                  <a:lnTo>
                    <a:pt x="57086" y="16256"/>
                  </a:lnTo>
                  <a:lnTo>
                    <a:pt x="57150" y="16637"/>
                  </a:lnTo>
                  <a:lnTo>
                    <a:pt x="57238" y="17272"/>
                  </a:lnTo>
                  <a:lnTo>
                    <a:pt x="57340" y="17907"/>
                  </a:lnTo>
                  <a:lnTo>
                    <a:pt x="57467" y="18288"/>
                  </a:lnTo>
                  <a:lnTo>
                    <a:pt x="60071" y="21717"/>
                  </a:lnTo>
                  <a:lnTo>
                    <a:pt x="61201" y="22352"/>
                  </a:lnTo>
                  <a:lnTo>
                    <a:pt x="62052" y="22860"/>
                  </a:lnTo>
                  <a:lnTo>
                    <a:pt x="66446" y="26162"/>
                  </a:lnTo>
                  <a:lnTo>
                    <a:pt x="66890" y="26543"/>
                  </a:lnTo>
                  <a:lnTo>
                    <a:pt x="69430" y="29591"/>
                  </a:lnTo>
                  <a:lnTo>
                    <a:pt x="71907" y="34798"/>
                  </a:lnTo>
                  <a:lnTo>
                    <a:pt x="72034" y="35052"/>
                  </a:lnTo>
                  <a:lnTo>
                    <a:pt x="75641" y="40259"/>
                  </a:lnTo>
                  <a:lnTo>
                    <a:pt x="77482" y="43434"/>
                  </a:lnTo>
                  <a:lnTo>
                    <a:pt x="85331" y="53467"/>
                  </a:lnTo>
                  <a:lnTo>
                    <a:pt x="85610" y="53467"/>
                  </a:lnTo>
                  <a:lnTo>
                    <a:pt x="86487" y="53721"/>
                  </a:lnTo>
                  <a:lnTo>
                    <a:pt x="86741" y="53721"/>
                  </a:lnTo>
                  <a:lnTo>
                    <a:pt x="86855" y="55626"/>
                  </a:lnTo>
                  <a:lnTo>
                    <a:pt x="86944" y="66052"/>
                  </a:lnTo>
                  <a:lnTo>
                    <a:pt x="85763" y="64643"/>
                  </a:lnTo>
                  <a:lnTo>
                    <a:pt x="84493" y="62865"/>
                  </a:lnTo>
                  <a:lnTo>
                    <a:pt x="82588" y="59944"/>
                  </a:lnTo>
                  <a:lnTo>
                    <a:pt x="81648" y="58166"/>
                  </a:lnTo>
                  <a:lnTo>
                    <a:pt x="79260" y="54864"/>
                  </a:lnTo>
                  <a:lnTo>
                    <a:pt x="71869" y="46863"/>
                  </a:lnTo>
                  <a:lnTo>
                    <a:pt x="67691" y="43942"/>
                  </a:lnTo>
                  <a:lnTo>
                    <a:pt x="66078" y="43053"/>
                  </a:lnTo>
                  <a:lnTo>
                    <a:pt x="62534" y="40259"/>
                  </a:lnTo>
                  <a:lnTo>
                    <a:pt x="59486" y="37846"/>
                  </a:lnTo>
                  <a:lnTo>
                    <a:pt x="56997" y="31750"/>
                  </a:lnTo>
                  <a:lnTo>
                    <a:pt x="56629" y="31115"/>
                  </a:lnTo>
                  <a:lnTo>
                    <a:pt x="53644" y="26162"/>
                  </a:lnTo>
                  <a:lnTo>
                    <a:pt x="52489" y="24130"/>
                  </a:lnTo>
                  <a:lnTo>
                    <a:pt x="51003" y="22098"/>
                  </a:lnTo>
                  <a:lnTo>
                    <a:pt x="44373" y="16256"/>
                  </a:lnTo>
                  <a:lnTo>
                    <a:pt x="44145" y="17272"/>
                  </a:lnTo>
                  <a:lnTo>
                    <a:pt x="44132" y="19431"/>
                  </a:lnTo>
                  <a:lnTo>
                    <a:pt x="45872" y="22860"/>
                  </a:lnTo>
                  <a:lnTo>
                    <a:pt x="45935" y="22987"/>
                  </a:lnTo>
                  <a:lnTo>
                    <a:pt x="48793" y="24130"/>
                  </a:lnTo>
                  <a:lnTo>
                    <a:pt x="50901" y="27940"/>
                  </a:lnTo>
                  <a:lnTo>
                    <a:pt x="50939" y="30607"/>
                  </a:lnTo>
                  <a:lnTo>
                    <a:pt x="52463" y="34417"/>
                  </a:lnTo>
                  <a:lnTo>
                    <a:pt x="52730" y="34798"/>
                  </a:lnTo>
                  <a:lnTo>
                    <a:pt x="55029" y="36576"/>
                  </a:lnTo>
                  <a:lnTo>
                    <a:pt x="57543" y="38608"/>
                  </a:lnTo>
                  <a:lnTo>
                    <a:pt x="57645" y="39878"/>
                  </a:lnTo>
                  <a:lnTo>
                    <a:pt x="57378" y="40259"/>
                  </a:lnTo>
                  <a:lnTo>
                    <a:pt x="56426" y="40259"/>
                  </a:lnTo>
                  <a:lnTo>
                    <a:pt x="43446" y="31115"/>
                  </a:lnTo>
                  <a:lnTo>
                    <a:pt x="39255" y="26162"/>
                  </a:lnTo>
                  <a:lnTo>
                    <a:pt x="36893" y="24384"/>
                  </a:lnTo>
                  <a:lnTo>
                    <a:pt x="34683" y="25273"/>
                  </a:lnTo>
                  <a:lnTo>
                    <a:pt x="40982" y="32893"/>
                  </a:lnTo>
                  <a:lnTo>
                    <a:pt x="44729" y="38608"/>
                  </a:lnTo>
                  <a:lnTo>
                    <a:pt x="45745" y="40259"/>
                  </a:lnTo>
                  <a:lnTo>
                    <a:pt x="50152" y="44069"/>
                  </a:lnTo>
                  <a:lnTo>
                    <a:pt x="54381" y="44577"/>
                  </a:lnTo>
                  <a:lnTo>
                    <a:pt x="61861" y="46101"/>
                  </a:lnTo>
                  <a:lnTo>
                    <a:pt x="61544" y="46101"/>
                  </a:lnTo>
                  <a:lnTo>
                    <a:pt x="62953" y="46482"/>
                  </a:lnTo>
                  <a:lnTo>
                    <a:pt x="66662" y="48514"/>
                  </a:lnTo>
                  <a:lnTo>
                    <a:pt x="76060" y="57277"/>
                  </a:lnTo>
                  <a:lnTo>
                    <a:pt x="76669" y="57785"/>
                  </a:lnTo>
                  <a:lnTo>
                    <a:pt x="77952" y="60198"/>
                  </a:lnTo>
                  <a:lnTo>
                    <a:pt x="78041" y="61722"/>
                  </a:lnTo>
                  <a:lnTo>
                    <a:pt x="77419" y="62750"/>
                  </a:lnTo>
                  <a:lnTo>
                    <a:pt x="66192" y="57785"/>
                  </a:lnTo>
                  <a:lnTo>
                    <a:pt x="63207" y="55626"/>
                  </a:lnTo>
                  <a:lnTo>
                    <a:pt x="62268" y="54864"/>
                  </a:lnTo>
                  <a:lnTo>
                    <a:pt x="60083" y="52832"/>
                  </a:lnTo>
                  <a:lnTo>
                    <a:pt x="59169" y="55626"/>
                  </a:lnTo>
                  <a:lnTo>
                    <a:pt x="59093" y="55880"/>
                  </a:lnTo>
                  <a:lnTo>
                    <a:pt x="61709" y="59309"/>
                  </a:lnTo>
                  <a:lnTo>
                    <a:pt x="61976" y="59309"/>
                  </a:lnTo>
                  <a:lnTo>
                    <a:pt x="67284" y="62230"/>
                  </a:lnTo>
                  <a:lnTo>
                    <a:pt x="70662" y="62865"/>
                  </a:lnTo>
                  <a:lnTo>
                    <a:pt x="77482" y="66167"/>
                  </a:lnTo>
                  <a:lnTo>
                    <a:pt x="80441" y="69596"/>
                  </a:lnTo>
                  <a:lnTo>
                    <a:pt x="85013" y="72136"/>
                  </a:lnTo>
                  <a:lnTo>
                    <a:pt x="85902" y="72517"/>
                  </a:lnTo>
                  <a:lnTo>
                    <a:pt x="86868" y="72517"/>
                  </a:lnTo>
                  <a:lnTo>
                    <a:pt x="86855" y="72898"/>
                  </a:lnTo>
                  <a:lnTo>
                    <a:pt x="86741" y="76835"/>
                  </a:lnTo>
                  <a:lnTo>
                    <a:pt x="85128" y="75946"/>
                  </a:lnTo>
                  <a:lnTo>
                    <a:pt x="83616" y="75565"/>
                  </a:lnTo>
                  <a:lnTo>
                    <a:pt x="83858" y="75565"/>
                  </a:lnTo>
                  <a:lnTo>
                    <a:pt x="79413" y="74803"/>
                  </a:lnTo>
                  <a:lnTo>
                    <a:pt x="79971" y="74803"/>
                  </a:lnTo>
                  <a:lnTo>
                    <a:pt x="76085" y="74422"/>
                  </a:lnTo>
                  <a:lnTo>
                    <a:pt x="73342" y="74295"/>
                  </a:lnTo>
                  <a:lnTo>
                    <a:pt x="67665" y="74295"/>
                  </a:lnTo>
                  <a:lnTo>
                    <a:pt x="61976" y="73152"/>
                  </a:lnTo>
                  <a:lnTo>
                    <a:pt x="60566" y="72517"/>
                  </a:lnTo>
                  <a:lnTo>
                    <a:pt x="59156" y="71882"/>
                  </a:lnTo>
                  <a:lnTo>
                    <a:pt x="57150" y="69342"/>
                  </a:lnTo>
                  <a:lnTo>
                    <a:pt x="55753" y="67564"/>
                  </a:lnTo>
                  <a:lnTo>
                    <a:pt x="55676" y="67183"/>
                  </a:lnTo>
                  <a:lnTo>
                    <a:pt x="55600" y="66802"/>
                  </a:lnTo>
                  <a:lnTo>
                    <a:pt x="55473" y="66167"/>
                  </a:lnTo>
                  <a:lnTo>
                    <a:pt x="55372" y="65659"/>
                  </a:lnTo>
                  <a:lnTo>
                    <a:pt x="55270" y="65151"/>
                  </a:lnTo>
                  <a:lnTo>
                    <a:pt x="55041" y="64643"/>
                  </a:lnTo>
                  <a:lnTo>
                    <a:pt x="51930" y="59944"/>
                  </a:lnTo>
                  <a:lnTo>
                    <a:pt x="48945" y="58166"/>
                  </a:lnTo>
                  <a:lnTo>
                    <a:pt x="48768" y="58166"/>
                  </a:lnTo>
                  <a:lnTo>
                    <a:pt x="48298" y="56515"/>
                  </a:lnTo>
                  <a:lnTo>
                    <a:pt x="47244" y="52832"/>
                  </a:lnTo>
                  <a:lnTo>
                    <a:pt x="47218" y="52197"/>
                  </a:lnTo>
                  <a:lnTo>
                    <a:pt x="47853" y="50165"/>
                  </a:lnTo>
                  <a:lnTo>
                    <a:pt x="47879" y="49530"/>
                  </a:lnTo>
                  <a:lnTo>
                    <a:pt x="47193" y="47625"/>
                  </a:lnTo>
                  <a:lnTo>
                    <a:pt x="45669" y="47625"/>
                  </a:lnTo>
                  <a:lnTo>
                    <a:pt x="45288" y="48514"/>
                  </a:lnTo>
                  <a:lnTo>
                    <a:pt x="45173" y="48768"/>
                  </a:lnTo>
                  <a:lnTo>
                    <a:pt x="45059" y="49022"/>
                  </a:lnTo>
                  <a:lnTo>
                    <a:pt x="45046" y="53721"/>
                  </a:lnTo>
                  <a:lnTo>
                    <a:pt x="44323" y="55626"/>
                  </a:lnTo>
                  <a:lnTo>
                    <a:pt x="44196" y="55880"/>
                  </a:lnTo>
                  <a:lnTo>
                    <a:pt x="43459" y="56273"/>
                  </a:lnTo>
                  <a:lnTo>
                    <a:pt x="40792" y="55880"/>
                  </a:lnTo>
                  <a:lnTo>
                    <a:pt x="40043" y="55880"/>
                  </a:lnTo>
                  <a:lnTo>
                    <a:pt x="37553" y="53721"/>
                  </a:lnTo>
                  <a:lnTo>
                    <a:pt x="36487" y="50165"/>
                  </a:lnTo>
                  <a:lnTo>
                    <a:pt x="36449" y="47625"/>
                  </a:lnTo>
                  <a:lnTo>
                    <a:pt x="36004" y="45466"/>
                  </a:lnTo>
                  <a:lnTo>
                    <a:pt x="35915" y="45085"/>
                  </a:lnTo>
                  <a:lnTo>
                    <a:pt x="35801" y="44577"/>
                  </a:lnTo>
                  <a:lnTo>
                    <a:pt x="35687" y="44069"/>
                  </a:lnTo>
                  <a:lnTo>
                    <a:pt x="35572" y="43561"/>
                  </a:lnTo>
                  <a:lnTo>
                    <a:pt x="35458" y="43053"/>
                  </a:lnTo>
                  <a:lnTo>
                    <a:pt x="35407" y="42799"/>
                  </a:lnTo>
                  <a:lnTo>
                    <a:pt x="35293" y="42291"/>
                  </a:lnTo>
                  <a:lnTo>
                    <a:pt x="35204" y="41910"/>
                  </a:lnTo>
                  <a:lnTo>
                    <a:pt x="35128" y="41529"/>
                  </a:lnTo>
                  <a:lnTo>
                    <a:pt x="31305" y="38608"/>
                  </a:lnTo>
                  <a:lnTo>
                    <a:pt x="26695" y="36068"/>
                  </a:lnTo>
                  <a:lnTo>
                    <a:pt x="25819" y="36576"/>
                  </a:lnTo>
                  <a:lnTo>
                    <a:pt x="25908" y="38100"/>
                  </a:lnTo>
                  <a:lnTo>
                    <a:pt x="26047" y="38608"/>
                  </a:lnTo>
                  <a:lnTo>
                    <a:pt x="26301" y="38608"/>
                  </a:lnTo>
                  <a:lnTo>
                    <a:pt x="26885" y="38862"/>
                  </a:lnTo>
                  <a:lnTo>
                    <a:pt x="32346" y="46863"/>
                  </a:lnTo>
                  <a:lnTo>
                    <a:pt x="32143" y="46863"/>
                  </a:lnTo>
                  <a:lnTo>
                    <a:pt x="31064" y="47625"/>
                  </a:lnTo>
                  <a:lnTo>
                    <a:pt x="29464" y="47625"/>
                  </a:lnTo>
                  <a:lnTo>
                    <a:pt x="28663" y="46863"/>
                  </a:lnTo>
                  <a:lnTo>
                    <a:pt x="28079" y="46482"/>
                  </a:lnTo>
                  <a:lnTo>
                    <a:pt x="26301" y="45466"/>
                  </a:lnTo>
                  <a:lnTo>
                    <a:pt x="24701" y="45085"/>
                  </a:lnTo>
                  <a:lnTo>
                    <a:pt x="23126" y="45212"/>
                  </a:lnTo>
                  <a:lnTo>
                    <a:pt x="22644" y="46101"/>
                  </a:lnTo>
                  <a:lnTo>
                    <a:pt x="22821" y="46101"/>
                  </a:lnTo>
                  <a:lnTo>
                    <a:pt x="23482" y="46863"/>
                  </a:lnTo>
                  <a:lnTo>
                    <a:pt x="26606" y="48768"/>
                  </a:lnTo>
                  <a:lnTo>
                    <a:pt x="29438" y="49784"/>
                  </a:lnTo>
                  <a:lnTo>
                    <a:pt x="33007" y="53467"/>
                  </a:lnTo>
                  <a:lnTo>
                    <a:pt x="33896" y="55626"/>
                  </a:lnTo>
                  <a:lnTo>
                    <a:pt x="38188" y="59690"/>
                  </a:lnTo>
                  <a:lnTo>
                    <a:pt x="38823" y="59690"/>
                  </a:lnTo>
                  <a:lnTo>
                    <a:pt x="41884" y="60198"/>
                  </a:lnTo>
                  <a:lnTo>
                    <a:pt x="45808" y="63246"/>
                  </a:lnTo>
                  <a:lnTo>
                    <a:pt x="46380" y="63627"/>
                  </a:lnTo>
                  <a:lnTo>
                    <a:pt x="47713" y="65659"/>
                  </a:lnTo>
                  <a:lnTo>
                    <a:pt x="49707" y="68453"/>
                  </a:lnTo>
                  <a:lnTo>
                    <a:pt x="50050" y="68834"/>
                  </a:lnTo>
                  <a:lnTo>
                    <a:pt x="47028" y="68834"/>
                  </a:lnTo>
                  <a:lnTo>
                    <a:pt x="44107" y="69088"/>
                  </a:lnTo>
                  <a:lnTo>
                    <a:pt x="44424" y="69088"/>
                  </a:lnTo>
                  <a:lnTo>
                    <a:pt x="42151" y="69342"/>
                  </a:lnTo>
                  <a:lnTo>
                    <a:pt x="38595" y="69088"/>
                  </a:lnTo>
                  <a:lnTo>
                    <a:pt x="32397" y="66421"/>
                  </a:lnTo>
                  <a:lnTo>
                    <a:pt x="29933" y="64135"/>
                  </a:lnTo>
                  <a:lnTo>
                    <a:pt x="24409" y="60579"/>
                  </a:lnTo>
                  <a:lnTo>
                    <a:pt x="20955" y="59309"/>
                  </a:lnTo>
                  <a:lnTo>
                    <a:pt x="17780" y="60198"/>
                  </a:lnTo>
                  <a:lnTo>
                    <a:pt x="19685" y="62865"/>
                  </a:lnTo>
                  <a:lnTo>
                    <a:pt x="21132" y="62865"/>
                  </a:lnTo>
                  <a:lnTo>
                    <a:pt x="23596" y="63246"/>
                  </a:lnTo>
                  <a:lnTo>
                    <a:pt x="24180" y="66167"/>
                  </a:lnTo>
                  <a:lnTo>
                    <a:pt x="21386" y="66167"/>
                  </a:lnTo>
                  <a:lnTo>
                    <a:pt x="19786" y="66802"/>
                  </a:lnTo>
                  <a:lnTo>
                    <a:pt x="17957" y="69088"/>
                  </a:lnTo>
                  <a:lnTo>
                    <a:pt x="18122" y="69088"/>
                  </a:lnTo>
                  <a:lnTo>
                    <a:pt x="18427" y="69596"/>
                  </a:lnTo>
                  <a:lnTo>
                    <a:pt x="21501" y="69596"/>
                  </a:lnTo>
                  <a:lnTo>
                    <a:pt x="24879" y="69088"/>
                  </a:lnTo>
                  <a:lnTo>
                    <a:pt x="26123" y="69088"/>
                  </a:lnTo>
                  <a:lnTo>
                    <a:pt x="32143" y="70993"/>
                  </a:lnTo>
                  <a:lnTo>
                    <a:pt x="31902" y="70993"/>
                  </a:lnTo>
                  <a:lnTo>
                    <a:pt x="34213" y="72898"/>
                  </a:lnTo>
                  <a:lnTo>
                    <a:pt x="40093" y="73914"/>
                  </a:lnTo>
                  <a:lnTo>
                    <a:pt x="42659" y="72898"/>
                  </a:lnTo>
                  <a:lnTo>
                    <a:pt x="39979" y="72898"/>
                  </a:lnTo>
                  <a:lnTo>
                    <a:pt x="49009" y="72517"/>
                  </a:lnTo>
                  <a:lnTo>
                    <a:pt x="52603" y="73533"/>
                  </a:lnTo>
                  <a:lnTo>
                    <a:pt x="52336" y="73533"/>
                  </a:lnTo>
                  <a:lnTo>
                    <a:pt x="54838" y="75311"/>
                  </a:lnTo>
                  <a:lnTo>
                    <a:pt x="54559" y="75311"/>
                  </a:lnTo>
                  <a:lnTo>
                    <a:pt x="54102" y="75946"/>
                  </a:lnTo>
                  <a:lnTo>
                    <a:pt x="53416" y="76708"/>
                  </a:lnTo>
                  <a:lnTo>
                    <a:pt x="52628" y="77216"/>
                  </a:lnTo>
                  <a:lnTo>
                    <a:pt x="51041" y="78994"/>
                  </a:lnTo>
                  <a:lnTo>
                    <a:pt x="50939" y="79121"/>
                  </a:lnTo>
                  <a:lnTo>
                    <a:pt x="44234" y="79121"/>
                  </a:lnTo>
                  <a:lnTo>
                    <a:pt x="47586" y="85725"/>
                  </a:lnTo>
                  <a:lnTo>
                    <a:pt x="54292" y="85725"/>
                  </a:lnTo>
                  <a:lnTo>
                    <a:pt x="58978" y="79121"/>
                  </a:lnTo>
                  <a:lnTo>
                    <a:pt x="59080" y="78994"/>
                  </a:lnTo>
                  <a:lnTo>
                    <a:pt x="59740" y="78613"/>
                  </a:lnTo>
                  <a:lnTo>
                    <a:pt x="60502" y="78486"/>
                  </a:lnTo>
                  <a:lnTo>
                    <a:pt x="63652" y="78613"/>
                  </a:lnTo>
                  <a:lnTo>
                    <a:pt x="69926" y="80264"/>
                  </a:lnTo>
                  <a:lnTo>
                    <a:pt x="77165" y="78613"/>
                  </a:lnTo>
                  <a:lnTo>
                    <a:pt x="83019" y="82423"/>
                  </a:lnTo>
                  <a:lnTo>
                    <a:pt x="83464" y="82804"/>
                  </a:lnTo>
                  <a:lnTo>
                    <a:pt x="84289" y="83566"/>
                  </a:lnTo>
                  <a:lnTo>
                    <a:pt x="85051" y="84328"/>
                  </a:lnTo>
                  <a:lnTo>
                    <a:pt x="84594" y="85471"/>
                  </a:lnTo>
                  <a:lnTo>
                    <a:pt x="84493" y="85725"/>
                  </a:lnTo>
                  <a:lnTo>
                    <a:pt x="84391" y="86741"/>
                  </a:lnTo>
                  <a:lnTo>
                    <a:pt x="84353" y="87122"/>
                  </a:lnTo>
                  <a:lnTo>
                    <a:pt x="84239" y="88011"/>
                  </a:lnTo>
                  <a:lnTo>
                    <a:pt x="82981" y="90170"/>
                  </a:lnTo>
                  <a:lnTo>
                    <a:pt x="81927" y="92202"/>
                  </a:lnTo>
                  <a:lnTo>
                    <a:pt x="76339" y="95631"/>
                  </a:lnTo>
                  <a:lnTo>
                    <a:pt x="5041" y="97663"/>
                  </a:lnTo>
                  <a:lnTo>
                    <a:pt x="3340" y="97663"/>
                  </a:lnTo>
                  <a:lnTo>
                    <a:pt x="1066" y="98298"/>
                  </a:lnTo>
                  <a:lnTo>
                    <a:pt x="1270" y="98298"/>
                  </a:lnTo>
                  <a:lnTo>
                    <a:pt x="0" y="98933"/>
                  </a:lnTo>
                  <a:lnTo>
                    <a:pt x="1079" y="100203"/>
                  </a:lnTo>
                  <a:lnTo>
                    <a:pt x="965" y="103251"/>
                  </a:lnTo>
                  <a:lnTo>
                    <a:pt x="2705" y="106934"/>
                  </a:lnTo>
                  <a:lnTo>
                    <a:pt x="3797" y="109474"/>
                  </a:lnTo>
                  <a:lnTo>
                    <a:pt x="6159" y="116205"/>
                  </a:lnTo>
                  <a:lnTo>
                    <a:pt x="9105" y="118491"/>
                  </a:lnTo>
                  <a:lnTo>
                    <a:pt x="17462" y="123190"/>
                  </a:lnTo>
                  <a:lnTo>
                    <a:pt x="89293" y="123571"/>
                  </a:lnTo>
                  <a:lnTo>
                    <a:pt x="164769" y="123571"/>
                  </a:lnTo>
                  <a:lnTo>
                    <a:pt x="174282" y="115824"/>
                  </a:lnTo>
                  <a:lnTo>
                    <a:pt x="176314" y="109474"/>
                  </a:lnTo>
                  <a:lnTo>
                    <a:pt x="177838" y="102489"/>
                  </a:lnTo>
                  <a:lnTo>
                    <a:pt x="178866" y="100965"/>
                  </a:lnTo>
                  <a:lnTo>
                    <a:pt x="178993" y="99568"/>
                  </a:lnTo>
                  <a:lnTo>
                    <a:pt x="179070" y="98552"/>
                  </a:lnTo>
                  <a:lnTo>
                    <a:pt x="179095" y="9829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0" name="object 60"/>
            <p:cNvSpPr/>
            <p:nvPr/>
          </p:nvSpPr>
          <p:spPr>
            <a:xfrm>
              <a:off x="8088806" y="4979988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63" y="0"/>
                  </a:moveTo>
                  <a:lnTo>
                    <a:pt x="203" y="1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1" name="object 61"/>
            <p:cNvSpPr/>
            <p:nvPr/>
          </p:nvSpPr>
          <p:spPr>
            <a:xfrm>
              <a:off x="8000390" y="4926088"/>
              <a:ext cx="153670" cy="38735"/>
            </a:xfrm>
            <a:custGeom>
              <a:avLst/>
              <a:gdLst/>
              <a:ahLst/>
              <a:cxnLst/>
              <a:rect l="l" t="t" r="r" b="b"/>
              <a:pathLst>
                <a:path w="153670" h="38735">
                  <a:moveTo>
                    <a:pt x="4521" y="23825"/>
                  </a:moveTo>
                  <a:lnTo>
                    <a:pt x="4432" y="23634"/>
                  </a:lnTo>
                  <a:lnTo>
                    <a:pt x="4343" y="22707"/>
                  </a:lnTo>
                  <a:lnTo>
                    <a:pt x="3708" y="21894"/>
                  </a:lnTo>
                  <a:lnTo>
                    <a:pt x="2070" y="20955"/>
                  </a:lnTo>
                  <a:lnTo>
                    <a:pt x="1104" y="20789"/>
                  </a:lnTo>
                  <a:lnTo>
                    <a:pt x="152" y="20764"/>
                  </a:lnTo>
                  <a:lnTo>
                    <a:pt x="0" y="21463"/>
                  </a:lnTo>
                  <a:lnTo>
                    <a:pt x="3162" y="24650"/>
                  </a:lnTo>
                  <a:lnTo>
                    <a:pt x="4165" y="24257"/>
                  </a:lnTo>
                  <a:lnTo>
                    <a:pt x="4292" y="24193"/>
                  </a:lnTo>
                  <a:lnTo>
                    <a:pt x="4483" y="23990"/>
                  </a:lnTo>
                  <a:lnTo>
                    <a:pt x="4521" y="23825"/>
                  </a:lnTo>
                  <a:close/>
                </a:path>
                <a:path w="153670" h="38735">
                  <a:moveTo>
                    <a:pt x="8420" y="14668"/>
                  </a:moveTo>
                  <a:lnTo>
                    <a:pt x="7315" y="11595"/>
                  </a:lnTo>
                  <a:lnTo>
                    <a:pt x="6197" y="10299"/>
                  </a:lnTo>
                  <a:lnTo>
                    <a:pt x="4940" y="9232"/>
                  </a:lnTo>
                  <a:lnTo>
                    <a:pt x="3924" y="10007"/>
                  </a:lnTo>
                  <a:lnTo>
                    <a:pt x="3378" y="11239"/>
                  </a:lnTo>
                  <a:lnTo>
                    <a:pt x="2781" y="13284"/>
                  </a:lnTo>
                  <a:lnTo>
                    <a:pt x="2616" y="14147"/>
                  </a:lnTo>
                  <a:lnTo>
                    <a:pt x="3048" y="16573"/>
                  </a:lnTo>
                  <a:lnTo>
                    <a:pt x="4483" y="17792"/>
                  </a:lnTo>
                  <a:lnTo>
                    <a:pt x="6311" y="18364"/>
                  </a:lnTo>
                  <a:lnTo>
                    <a:pt x="6565" y="18427"/>
                  </a:lnTo>
                  <a:lnTo>
                    <a:pt x="7048" y="18338"/>
                  </a:lnTo>
                  <a:lnTo>
                    <a:pt x="7289" y="18173"/>
                  </a:lnTo>
                  <a:lnTo>
                    <a:pt x="7327" y="17932"/>
                  </a:lnTo>
                  <a:lnTo>
                    <a:pt x="8343" y="16484"/>
                  </a:lnTo>
                  <a:lnTo>
                    <a:pt x="8420" y="14668"/>
                  </a:lnTo>
                  <a:close/>
                </a:path>
                <a:path w="153670" h="38735">
                  <a:moveTo>
                    <a:pt x="8890" y="7937"/>
                  </a:moveTo>
                  <a:lnTo>
                    <a:pt x="8801" y="7747"/>
                  </a:lnTo>
                  <a:lnTo>
                    <a:pt x="8712" y="6819"/>
                  </a:lnTo>
                  <a:lnTo>
                    <a:pt x="8077" y="6007"/>
                  </a:lnTo>
                  <a:lnTo>
                    <a:pt x="6438" y="5067"/>
                  </a:lnTo>
                  <a:lnTo>
                    <a:pt x="5473" y="4902"/>
                  </a:lnTo>
                  <a:lnTo>
                    <a:pt x="4521" y="4876"/>
                  </a:lnTo>
                  <a:lnTo>
                    <a:pt x="4368" y="5575"/>
                  </a:lnTo>
                  <a:lnTo>
                    <a:pt x="7531" y="8763"/>
                  </a:lnTo>
                  <a:lnTo>
                    <a:pt x="8534" y="8369"/>
                  </a:lnTo>
                  <a:lnTo>
                    <a:pt x="8661" y="8305"/>
                  </a:lnTo>
                  <a:lnTo>
                    <a:pt x="8851" y="8102"/>
                  </a:lnTo>
                  <a:lnTo>
                    <a:pt x="8890" y="7937"/>
                  </a:lnTo>
                  <a:close/>
                </a:path>
                <a:path w="153670" h="38735">
                  <a:moveTo>
                    <a:pt x="9334" y="31280"/>
                  </a:moveTo>
                  <a:lnTo>
                    <a:pt x="9194" y="30289"/>
                  </a:lnTo>
                  <a:lnTo>
                    <a:pt x="9182" y="30137"/>
                  </a:lnTo>
                  <a:lnTo>
                    <a:pt x="9144" y="29997"/>
                  </a:lnTo>
                  <a:lnTo>
                    <a:pt x="9055" y="29870"/>
                  </a:lnTo>
                  <a:lnTo>
                    <a:pt x="8978" y="29743"/>
                  </a:lnTo>
                  <a:lnTo>
                    <a:pt x="8813" y="29654"/>
                  </a:lnTo>
                  <a:lnTo>
                    <a:pt x="8674" y="29692"/>
                  </a:lnTo>
                  <a:lnTo>
                    <a:pt x="7620" y="29464"/>
                  </a:lnTo>
                  <a:lnTo>
                    <a:pt x="6591" y="29857"/>
                  </a:lnTo>
                  <a:lnTo>
                    <a:pt x="5181" y="31191"/>
                  </a:lnTo>
                  <a:lnTo>
                    <a:pt x="4749" y="32105"/>
                  </a:lnTo>
                  <a:lnTo>
                    <a:pt x="4483" y="33045"/>
                  </a:lnTo>
                  <a:lnTo>
                    <a:pt x="5181" y="33426"/>
                  </a:lnTo>
                  <a:lnTo>
                    <a:pt x="5994" y="33426"/>
                  </a:lnTo>
                  <a:lnTo>
                    <a:pt x="7277" y="33274"/>
                  </a:lnTo>
                  <a:lnTo>
                    <a:pt x="7785" y="33159"/>
                  </a:lnTo>
                  <a:lnTo>
                    <a:pt x="9029" y="32346"/>
                  </a:lnTo>
                  <a:lnTo>
                    <a:pt x="9334" y="31280"/>
                  </a:lnTo>
                  <a:close/>
                </a:path>
                <a:path w="153670" h="38735">
                  <a:moveTo>
                    <a:pt x="13081" y="17691"/>
                  </a:moveTo>
                  <a:lnTo>
                    <a:pt x="12611" y="15900"/>
                  </a:lnTo>
                  <a:lnTo>
                    <a:pt x="12026" y="15113"/>
                  </a:lnTo>
                  <a:lnTo>
                    <a:pt x="11379" y="14452"/>
                  </a:lnTo>
                  <a:lnTo>
                    <a:pt x="10756" y="14846"/>
                  </a:lnTo>
                  <a:lnTo>
                    <a:pt x="10401" y="15519"/>
                  </a:lnTo>
                  <a:lnTo>
                    <a:pt x="9956" y="16637"/>
                  </a:lnTo>
                  <a:lnTo>
                    <a:pt x="9817" y="17119"/>
                  </a:lnTo>
                  <a:lnTo>
                    <a:pt x="9867" y="17602"/>
                  </a:lnTo>
                  <a:lnTo>
                    <a:pt x="9944" y="18516"/>
                  </a:lnTo>
                  <a:lnTo>
                    <a:pt x="10706" y="19265"/>
                  </a:lnTo>
                  <a:lnTo>
                    <a:pt x="11569" y="19634"/>
                  </a:lnTo>
                  <a:lnTo>
                    <a:pt x="11709" y="19685"/>
                  </a:lnTo>
                  <a:lnTo>
                    <a:pt x="11849" y="19723"/>
                  </a:lnTo>
                  <a:lnTo>
                    <a:pt x="12128" y="19697"/>
                  </a:lnTo>
                  <a:lnTo>
                    <a:pt x="12268" y="19608"/>
                  </a:lnTo>
                  <a:lnTo>
                    <a:pt x="12306" y="19481"/>
                  </a:lnTo>
                  <a:lnTo>
                    <a:pt x="12954" y="18707"/>
                  </a:lnTo>
                  <a:lnTo>
                    <a:pt x="13081" y="17691"/>
                  </a:lnTo>
                  <a:close/>
                </a:path>
                <a:path w="153670" h="38735">
                  <a:moveTo>
                    <a:pt x="16243" y="12801"/>
                  </a:moveTo>
                  <a:lnTo>
                    <a:pt x="16141" y="12636"/>
                  </a:lnTo>
                  <a:lnTo>
                    <a:pt x="15951" y="11328"/>
                  </a:lnTo>
                  <a:lnTo>
                    <a:pt x="15062" y="10287"/>
                  </a:lnTo>
                  <a:lnTo>
                    <a:pt x="13957" y="9702"/>
                  </a:lnTo>
                  <a:lnTo>
                    <a:pt x="12839" y="9131"/>
                  </a:lnTo>
                  <a:lnTo>
                    <a:pt x="11557" y="8953"/>
                  </a:lnTo>
                  <a:lnTo>
                    <a:pt x="10299" y="8978"/>
                  </a:lnTo>
                  <a:lnTo>
                    <a:pt x="10134" y="9906"/>
                  </a:lnTo>
                  <a:lnTo>
                    <a:pt x="10477" y="10858"/>
                  </a:lnTo>
                  <a:lnTo>
                    <a:pt x="11201" y="12280"/>
                  </a:lnTo>
                  <a:lnTo>
                    <a:pt x="11557" y="12852"/>
                  </a:lnTo>
                  <a:lnTo>
                    <a:pt x="13055" y="13995"/>
                  </a:lnTo>
                  <a:lnTo>
                    <a:pt x="14490" y="13957"/>
                  </a:lnTo>
                  <a:lnTo>
                    <a:pt x="15798" y="13385"/>
                  </a:lnTo>
                  <a:lnTo>
                    <a:pt x="15963" y="13296"/>
                  </a:lnTo>
                  <a:lnTo>
                    <a:pt x="16192" y="13004"/>
                  </a:lnTo>
                  <a:lnTo>
                    <a:pt x="16243" y="12801"/>
                  </a:lnTo>
                  <a:close/>
                </a:path>
                <a:path w="153670" h="38735">
                  <a:moveTo>
                    <a:pt x="16408" y="33858"/>
                  </a:moveTo>
                  <a:lnTo>
                    <a:pt x="14986" y="30822"/>
                  </a:lnTo>
                  <a:lnTo>
                    <a:pt x="14846" y="30937"/>
                  </a:lnTo>
                  <a:lnTo>
                    <a:pt x="13512" y="31191"/>
                  </a:lnTo>
                  <a:lnTo>
                    <a:pt x="12496" y="32131"/>
                  </a:lnTo>
                  <a:lnTo>
                    <a:pt x="11430" y="34340"/>
                  </a:lnTo>
                  <a:lnTo>
                    <a:pt x="11341" y="35610"/>
                  </a:lnTo>
                  <a:lnTo>
                    <a:pt x="11430" y="36830"/>
                  </a:lnTo>
                  <a:lnTo>
                    <a:pt x="12407" y="36931"/>
                  </a:lnTo>
                  <a:lnTo>
                    <a:pt x="13360" y="36537"/>
                  </a:lnTo>
                  <a:lnTo>
                    <a:pt x="14782" y="35750"/>
                  </a:lnTo>
                  <a:lnTo>
                    <a:pt x="15328" y="35382"/>
                  </a:lnTo>
                  <a:lnTo>
                    <a:pt x="15709" y="34861"/>
                  </a:lnTo>
                  <a:lnTo>
                    <a:pt x="16408" y="33858"/>
                  </a:lnTo>
                  <a:close/>
                </a:path>
                <a:path w="153670" h="38735">
                  <a:moveTo>
                    <a:pt x="17640" y="4521"/>
                  </a:moveTo>
                  <a:lnTo>
                    <a:pt x="17551" y="4330"/>
                  </a:lnTo>
                  <a:lnTo>
                    <a:pt x="17462" y="3403"/>
                  </a:lnTo>
                  <a:lnTo>
                    <a:pt x="16827" y="2590"/>
                  </a:lnTo>
                  <a:lnTo>
                    <a:pt x="15189" y="1651"/>
                  </a:lnTo>
                  <a:lnTo>
                    <a:pt x="14224" y="1485"/>
                  </a:lnTo>
                  <a:lnTo>
                    <a:pt x="13271" y="1460"/>
                  </a:lnTo>
                  <a:lnTo>
                    <a:pt x="13119" y="2159"/>
                  </a:lnTo>
                  <a:lnTo>
                    <a:pt x="16281" y="5346"/>
                  </a:lnTo>
                  <a:lnTo>
                    <a:pt x="17284" y="4953"/>
                  </a:lnTo>
                  <a:lnTo>
                    <a:pt x="17411" y="4889"/>
                  </a:lnTo>
                  <a:lnTo>
                    <a:pt x="17602" y="4686"/>
                  </a:lnTo>
                  <a:lnTo>
                    <a:pt x="17640" y="4521"/>
                  </a:lnTo>
                  <a:close/>
                </a:path>
                <a:path w="153670" h="38735">
                  <a:moveTo>
                    <a:pt x="19951" y="20116"/>
                  </a:moveTo>
                  <a:lnTo>
                    <a:pt x="19862" y="19964"/>
                  </a:lnTo>
                  <a:lnTo>
                    <a:pt x="19786" y="18643"/>
                  </a:lnTo>
                  <a:lnTo>
                    <a:pt x="18986" y="17538"/>
                  </a:lnTo>
                  <a:lnTo>
                    <a:pt x="17919" y="16865"/>
                  </a:lnTo>
                  <a:lnTo>
                    <a:pt x="16878" y="16192"/>
                  </a:lnTo>
                  <a:lnTo>
                    <a:pt x="15608" y="15925"/>
                  </a:lnTo>
                  <a:lnTo>
                    <a:pt x="14351" y="15849"/>
                  </a:lnTo>
                  <a:lnTo>
                    <a:pt x="14109" y="16764"/>
                  </a:lnTo>
                  <a:lnTo>
                    <a:pt x="14363" y="17741"/>
                  </a:lnTo>
                  <a:lnTo>
                    <a:pt x="14973" y="19215"/>
                  </a:lnTo>
                  <a:lnTo>
                    <a:pt x="15278" y="19812"/>
                  </a:lnTo>
                  <a:lnTo>
                    <a:pt x="16675" y="21069"/>
                  </a:lnTo>
                  <a:lnTo>
                    <a:pt x="18110" y="21145"/>
                  </a:lnTo>
                  <a:lnTo>
                    <a:pt x="19469" y="20675"/>
                  </a:lnTo>
                  <a:lnTo>
                    <a:pt x="19634" y="20599"/>
                  </a:lnTo>
                  <a:lnTo>
                    <a:pt x="19888" y="20320"/>
                  </a:lnTo>
                  <a:lnTo>
                    <a:pt x="19951" y="20116"/>
                  </a:lnTo>
                  <a:close/>
                </a:path>
                <a:path w="153670" h="38735">
                  <a:moveTo>
                    <a:pt x="24930" y="34798"/>
                  </a:moveTo>
                  <a:lnTo>
                    <a:pt x="24828" y="34455"/>
                  </a:lnTo>
                  <a:lnTo>
                    <a:pt x="24676" y="34290"/>
                  </a:lnTo>
                  <a:lnTo>
                    <a:pt x="24485" y="34277"/>
                  </a:lnTo>
                  <a:lnTo>
                    <a:pt x="23304" y="33642"/>
                  </a:lnTo>
                  <a:lnTo>
                    <a:pt x="21907" y="33718"/>
                  </a:lnTo>
                  <a:lnTo>
                    <a:pt x="19621" y="34734"/>
                  </a:lnTo>
                  <a:lnTo>
                    <a:pt x="18707" y="35648"/>
                  </a:lnTo>
                  <a:lnTo>
                    <a:pt x="17970" y="36639"/>
                  </a:lnTo>
                  <a:lnTo>
                    <a:pt x="18643" y="37325"/>
                  </a:lnTo>
                  <a:lnTo>
                    <a:pt x="19634" y="37630"/>
                  </a:lnTo>
                  <a:lnTo>
                    <a:pt x="21234" y="37909"/>
                  </a:lnTo>
                  <a:lnTo>
                    <a:pt x="21907" y="37985"/>
                  </a:lnTo>
                  <a:lnTo>
                    <a:pt x="23749" y="37490"/>
                  </a:lnTo>
                  <a:lnTo>
                    <a:pt x="24587" y="36360"/>
                  </a:lnTo>
                  <a:lnTo>
                    <a:pt x="24930" y="34798"/>
                  </a:lnTo>
                  <a:close/>
                </a:path>
                <a:path w="153670" h="38735">
                  <a:moveTo>
                    <a:pt x="29883" y="9817"/>
                  </a:moveTo>
                  <a:lnTo>
                    <a:pt x="28778" y="6743"/>
                  </a:lnTo>
                  <a:lnTo>
                    <a:pt x="27660" y="5448"/>
                  </a:lnTo>
                  <a:lnTo>
                    <a:pt x="26403" y="4381"/>
                  </a:lnTo>
                  <a:lnTo>
                    <a:pt x="25387" y="5156"/>
                  </a:lnTo>
                  <a:lnTo>
                    <a:pt x="24841" y="6388"/>
                  </a:lnTo>
                  <a:lnTo>
                    <a:pt x="24244" y="8432"/>
                  </a:lnTo>
                  <a:lnTo>
                    <a:pt x="24079" y="9296"/>
                  </a:lnTo>
                  <a:lnTo>
                    <a:pt x="24511" y="11722"/>
                  </a:lnTo>
                  <a:lnTo>
                    <a:pt x="25946" y="12941"/>
                  </a:lnTo>
                  <a:lnTo>
                    <a:pt x="27774" y="13512"/>
                  </a:lnTo>
                  <a:lnTo>
                    <a:pt x="28016" y="13576"/>
                  </a:lnTo>
                  <a:lnTo>
                    <a:pt x="28511" y="13487"/>
                  </a:lnTo>
                  <a:lnTo>
                    <a:pt x="28752" y="13322"/>
                  </a:lnTo>
                  <a:lnTo>
                    <a:pt x="28790" y="13081"/>
                  </a:lnTo>
                  <a:lnTo>
                    <a:pt x="29806" y="11633"/>
                  </a:lnTo>
                  <a:lnTo>
                    <a:pt x="29883" y="9817"/>
                  </a:lnTo>
                  <a:close/>
                </a:path>
                <a:path w="153670" h="38735">
                  <a:moveTo>
                    <a:pt x="30162" y="24345"/>
                  </a:moveTo>
                  <a:lnTo>
                    <a:pt x="29273" y="22720"/>
                  </a:lnTo>
                  <a:lnTo>
                    <a:pt x="26682" y="20548"/>
                  </a:lnTo>
                  <a:lnTo>
                    <a:pt x="25006" y="19964"/>
                  </a:lnTo>
                  <a:lnTo>
                    <a:pt x="23329" y="19634"/>
                  </a:lnTo>
                  <a:lnTo>
                    <a:pt x="22834" y="20840"/>
                  </a:lnTo>
                  <a:lnTo>
                    <a:pt x="27444" y="27444"/>
                  </a:lnTo>
                  <a:lnTo>
                    <a:pt x="29349" y="27038"/>
                  </a:lnTo>
                  <a:lnTo>
                    <a:pt x="30022" y="26136"/>
                  </a:lnTo>
                  <a:lnTo>
                    <a:pt x="30022" y="26009"/>
                  </a:lnTo>
                  <a:lnTo>
                    <a:pt x="30162" y="24345"/>
                  </a:lnTo>
                  <a:close/>
                </a:path>
                <a:path w="153670" h="38735">
                  <a:moveTo>
                    <a:pt x="36766" y="34886"/>
                  </a:moveTo>
                  <a:lnTo>
                    <a:pt x="36626" y="34632"/>
                  </a:lnTo>
                  <a:lnTo>
                    <a:pt x="36385" y="34556"/>
                  </a:lnTo>
                  <a:lnTo>
                    <a:pt x="35039" y="33312"/>
                  </a:lnTo>
                  <a:lnTo>
                    <a:pt x="33172" y="32956"/>
                  </a:lnTo>
                  <a:lnTo>
                    <a:pt x="29806" y="33553"/>
                  </a:lnTo>
                  <a:lnTo>
                    <a:pt x="28282" y="34442"/>
                  </a:lnTo>
                  <a:lnTo>
                    <a:pt x="26974" y="35509"/>
                  </a:lnTo>
                  <a:lnTo>
                    <a:pt x="27622" y="36639"/>
                  </a:lnTo>
                  <a:lnTo>
                    <a:pt x="28816" y="37363"/>
                  </a:lnTo>
                  <a:lnTo>
                    <a:pt x="30835" y="38277"/>
                  </a:lnTo>
                  <a:lnTo>
                    <a:pt x="31699" y="38582"/>
                  </a:lnTo>
                  <a:lnTo>
                    <a:pt x="34290" y="38544"/>
                  </a:lnTo>
                  <a:lnTo>
                    <a:pt x="35788" y="37312"/>
                  </a:lnTo>
                  <a:lnTo>
                    <a:pt x="36664" y="35623"/>
                  </a:lnTo>
                  <a:lnTo>
                    <a:pt x="36766" y="35382"/>
                  </a:lnTo>
                  <a:lnTo>
                    <a:pt x="36766" y="34886"/>
                  </a:lnTo>
                  <a:close/>
                </a:path>
                <a:path w="153670" h="38735">
                  <a:moveTo>
                    <a:pt x="38963" y="7150"/>
                  </a:moveTo>
                  <a:lnTo>
                    <a:pt x="38709" y="5994"/>
                  </a:lnTo>
                  <a:lnTo>
                    <a:pt x="38277" y="4914"/>
                  </a:lnTo>
                  <a:lnTo>
                    <a:pt x="37350" y="5029"/>
                  </a:lnTo>
                  <a:lnTo>
                    <a:pt x="36563" y="5575"/>
                  </a:lnTo>
                  <a:lnTo>
                    <a:pt x="35902" y="6197"/>
                  </a:lnTo>
                  <a:lnTo>
                    <a:pt x="35458" y="6591"/>
                  </a:lnTo>
                  <a:lnTo>
                    <a:pt x="35039" y="7048"/>
                  </a:lnTo>
                  <a:lnTo>
                    <a:pt x="34455" y="8661"/>
                  </a:lnTo>
                  <a:lnTo>
                    <a:pt x="34963" y="9893"/>
                  </a:lnTo>
                  <a:lnTo>
                    <a:pt x="35928" y="10858"/>
                  </a:lnTo>
                  <a:lnTo>
                    <a:pt x="36068" y="10985"/>
                  </a:lnTo>
                  <a:lnTo>
                    <a:pt x="36233" y="11049"/>
                  </a:lnTo>
                  <a:lnTo>
                    <a:pt x="36410" y="11099"/>
                  </a:lnTo>
                  <a:lnTo>
                    <a:pt x="36626" y="11087"/>
                  </a:lnTo>
                  <a:lnTo>
                    <a:pt x="36728" y="10947"/>
                  </a:lnTo>
                  <a:lnTo>
                    <a:pt x="37909" y="10439"/>
                  </a:lnTo>
                  <a:lnTo>
                    <a:pt x="38595" y="9385"/>
                  </a:lnTo>
                  <a:lnTo>
                    <a:pt x="38785" y="8267"/>
                  </a:lnTo>
                  <a:lnTo>
                    <a:pt x="38963" y="7150"/>
                  </a:lnTo>
                  <a:close/>
                </a:path>
                <a:path w="153670" h="38735">
                  <a:moveTo>
                    <a:pt x="41859" y="16713"/>
                  </a:moveTo>
                  <a:lnTo>
                    <a:pt x="41021" y="14401"/>
                  </a:lnTo>
                  <a:lnTo>
                    <a:pt x="40195" y="13436"/>
                  </a:lnTo>
                  <a:lnTo>
                    <a:pt x="39243" y="12623"/>
                  </a:lnTo>
                  <a:lnTo>
                    <a:pt x="38481" y="13220"/>
                  </a:lnTo>
                  <a:lnTo>
                    <a:pt x="38074" y="14135"/>
                  </a:lnTo>
                  <a:lnTo>
                    <a:pt x="37630" y="15671"/>
                  </a:lnTo>
                  <a:lnTo>
                    <a:pt x="37490" y="16319"/>
                  </a:lnTo>
                  <a:lnTo>
                    <a:pt x="37820" y="18135"/>
                  </a:lnTo>
                  <a:lnTo>
                    <a:pt x="38900" y="19062"/>
                  </a:lnTo>
                  <a:lnTo>
                    <a:pt x="40462" y="19532"/>
                  </a:lnTo>
                  <a:lnTo>
                    <a:pt x="40817" y="19469"/>
                  </a:lnTo>
                  <a:lnTo>
                    <a:pt x="41008" y="19342"/>
                  </a:lnTo>
                  <a:lnTo>
                    <a:pt x="41033" y="19164"/>
                  </a:lnTo>
                  <a:lnTo>
                    <a:pt x="41808" y="18072"/>
                  </a:lnTo>
                  <a:lnTo>
                    <a:pt x="41859" y="16713"/>
                  </a:lnTo>
                  <a:close/>
                </a:path>
                <a:path w="153670" h="38735">
                  <a:moveTo>
                    <a:pt x="46672" y="19126"/>
                  </a:moveTo>
                  <a:lnTo>
                    <a:pt x="42748" y="21094"/>
                  </a:lnTo>
                  <a:lnTo>
                    <a:pt x="42748" y="22148"/>
                  </a:lnTo>
                  <a:lnTo>
                    <a:pt x="43129" y="22999"/>
                  </a:lnTo>
                  <a:lnTo>
                    <a:pt x="43180" y="23126"/>
                  </a:lnTo>
                  <a:lnTo>
                    <a:pt x="43243" y="23253"/>
                  </a:lnTo>
                  <a:lnTo>
                    <a:pt x="43459" y="23418"/>
                  </a:lnTo>
                  <a:lnTo>
                    <a:pt x="43637" y="23456"/>
                  </a:lnTo>
                  <a:lnTo>
                    <a:pt x="43827" y="23368"/>
                  </a:lnTo>
                  <a:lnTo>
                    <a:pt x="44767" y="23266"/>
                  </a:lnTo>
                  <a:lnTo>
                    <a:pt x="45593" y="22618"/>
                  </a:lnTo>
                  <a:lnTo>
                    <a:pt x="46050" y="21805"/>
                  </a:lnTo>
                  <a:lnTo>
                    <a:pt x="46520" y="21005"/>
                  </a:lnTo>
                  <a:lnTo>
                    <a:pt x="46672" y="20053"/>
                  </a:lnTo>
                  <a:lnTo>
                    <a:pt x="46672" y="19126"/>
                  </a:lnTo>
                  <a:close/>
                </a:path>
                <a:path w="153670" h="38735">
                  <a:moveTo>
                    <a:pt x="47866" y="9347"/>
                  </a:moveTo>
                  <a:lnTo>
                    <a:pt x="47828" y="9105"/>
                  </a:lnTo>
                  <a:lnTo>
                    <a:pt x="47650" y="8978"/>
                  </a:lnTo>
                  <a:lnTo>
                    <a:pt x="46888" y="7683"/>
                  </a:lnTo>
                  <a:lnTo>
                    <a:pt x="45491" y="6959"/>
                  </a:lnTo>
                  <a:lnTo>
                    <a:pt x="42659" y="6642"/>
                  </a:lnTo>
                  <a:lnTo>
                    <a:pt x="41224" y="6997"/>
                  </a:lnTo>
                  <a:lnTo>
                    <a:pt x="39916" y="7531"/>
                  </a:lnTo>
                  <a:lnTo>
                    <a:pt x="40144" y="8585"/>
                  </a:lnTo>
                  <a:lnTo>
                    <a:pt x="40919" y="9448"/>
                  </a:lnTo>
                  <a:lnTo>
                    <a:pt x="42303" y="10642"/>
                  </a:lnTo>
                  <a:lnTo>
                    <a:pt x="42913" y="11087"/>
                  </a:lnTo>
                  <a:lnTo>
                    <a:pt x="44996" y="11671"/>
                  </a:lnTo>
                  <a:lnTo>
                    <a:pt x="46494" y="11049"/>
                  </a:lnTo>
                  <a:lnTo>
                    <a:pt x="47612" y="9906"/>
                  </a:lnTo>
                  <a:lnTo>
                    <a:pt x="47752" y="9740"/>
                  </a:lnTo>
                  <a:lnTo>
                    <a:pt x="47866" y="9347"/>
                  </a:lnTo>
                  <a:close/>
                </a:path>
                <a:path w="153670" h="38735">
                  <a:moveTo>
                    <a:pt x="51930" y="29019"/>
                  </a:moveTo>
                  <a:lnTo>
                    <a:pt x="51511" y="27216"/>
                  </a:lnTo>
                  <a:lnTo>
                    <a:pt x="49568" y="24460"/>
                  </a:lnTo>
                  <a:lnTo>
                    <a:pt x="48107" y="23482"/>
                  </a:lnTo>
                  <a:lnTo>
                    <a:pt x="46570" y="22745"/>
                  </a:lnTo>
                  <a:lnTo>
                    <a:pt x="45783" y="23787"/>
                  </a:lnTo>
                  <a:lnTo>
                    <a:pt x="45593" y="25146"/>
                  </a:lnTo>
                  <a:lnTo>
                    <a:pt x="45567" y="27305"/>
                  </a:lnTo>
                  <a:lnTo>
                    <a:pt x="45631" y="28206"/>
                  </a:lnTo>
                  <a:lnTo>
                    <a:pt x="46723" y="30492"/>
                  </a:lnTo>
                  <a:lnTo>
                    <a:pt x="48488" y="31318"/>
                  </a:lnTo>
                  <a:lnTo>
                    <a:pt x="50444" y="31407"/>
                  </a:lnTo>
                  <a:lnTo>
                    <a:pt x="50711" y="31407"/>
                  </a:lnTo>
                  <a:lnTo>
                    <a:pt x="51168" y="31191"/>
                  </a:lnTo>
                  <a:lnTo>
                    <a:pt x="51346" y="30949"/>
                  </a:lnTo>
                  <a:lnTo>
                    <a:pt x="51320" y="30708"/>
                  </a:lnTo>
                  <a:lnTo>
                    <a:pt x="51358" y="30581"/>
                  </a:lnTo>
                  <a:lnTo>
                    <a:pt x="51930" y="29019"/>
                  </a:lnTo>
                  <a:close/>
                </a:path>
                <a:path w="153670" h="38735">
                  <a:moveTo>
                    <a:pt x="54724" y="13830"/>
                  </a:moveTo>
                  <a:lnTo>
                    <a:pt x="54610" y="13677"/>
                  </a:lnTo>
                  <a:lnTo>
                    <a:pt x="54317" y="12395"/>
                  </a:lnTo>
                  <a:lnTo>
                    <a:pt x="53352" y="11417"/>
                  </a:lnTo>
                  <a:lnTo>
                    <a:pt x="51041" y="10426"/>
                  </a:lnTo>
                  <a:lnTo>
                    <a:pt x="49745" y="10363"/>
                  </a:lnTo>
                  <a:lnTo>
                    <a:pt x="48501" y="10477"/>
                  </a:lnTo>
                  <a:lnTo>
                    <a:pt x="48412" y="11417"/>
                  </a:lnTo>
                  <a:lnTo>
                    <a:pt x="48818" y="12344"/>
                  </a:lnTo>
                  <a:lnTo>
                    <a:pt x="49669" y="13703"/>
                  </a:lnTo>
                  <a:lnTo>
                    <a:pt x="50063" y="14236"/>
                  </a:lnTo>
                  <a:lnTo>
                    <a:pt x="51650" y="15265"/>
                  </a:lnTo>
                  <a:lnTo>
                    <a:pt x="53073" y="15125"/>
                  </a:lnTo>
                  <a:lnTo>
                    <a:pt x="54178" y="14541"/>
                  </a:lnTo>
                  <a:lnTo>
                    <a:pt x="54495" y="14351"/>
                  </a:lnTo>
                  <a:lnTo>
                    <a:pt x="54698" y="14046"/>
                  </a:lnTo>
                  <a:lnTo>
                    <a:pt x="54724" y="13830"/>
                  </a:lnTo>
                  <a:close/>
                </a:path>
                <a:path w="153670" h="38735">
                  <a:moveTo>
                    <a:pt x="60909" y="18249"/>
                  </a:moveTo>
                  <a:lnTo>
                    <a:pt x="60820" y="18059"/>
                  </a:lnTo>
                  <a:lnTo>
                    <a:pt x="60731" y="17132"/>
                  </a:lnTo>
                  <a:lnTo>
                    <a:pt x="60096" y="16319"/>
                  </a:lnTo>
                  <a:lnTo>
                    <a:pt x="58458" y="15379"/>
                  </a:lnTo>
                  <a:lnTo>
                    <a:pt x="57492" y="15214"/>
                  </a:lnTo>
                  <a:lnTo>
                    <a:pt x="56540" y="15189"/>
                  </a:lnTo>
                  <a:lnTo>
                    <a:pt x="56388" y="15887"/>
                  </a:lnTo>
                  <a:lnTo>
                    <a:pt x="59550" y="19075"/>
                  </a:lnTo>
                  <a:lnTo>
                    <a:pt x="60553" y="18681"/>
                  </a:lnTo>
                  <a:lnTo>
                    <a:pt x="60680" y="18618"/>
                  </a:lnTo>
                  <a:lnTo>
                    <a:pt x="60871" y="18415"/>
                  </a:lnTo>
                  <a:lnTo>
                    <a:pt x="60909" y="18249"/>
                  </a:lnTo>
                  <a:close/>
                </a:path>
                <a:path w="153670" h="38735">
                  <a:moveTo>
                    <a:pt x="60934" y="31572"/>
                  </a:moveTo>
                  <a:lnTo>
                    <a:pt x="60807" y="31356"/>
                  </a:lnTo>
                  <a:lnTo>
                    <a:pt x="60782" y="31229"/>
                  </a:lnTo>
                  <a:lnTo>
                    <a:pt x="60629" y="29552"/>
                  </a:lnTo>
                  <a:lnTo>
                    <a:pt x="59461" y="28079"/>
                  </a:lnTo>
                  <a:lnTo>
                    <a:pt x="56502" y="26365"/>
                  </a:lnTo>
                  <a:lnTo>
                    <a:pt x="54737" y="26047"/>
                  </a:lnTo>
                  <a:lnTo>
                    <a:pt x="53009" y="26009"/>
                  </a:lnTo>
                  <a:lnTo>
                    <a:pt x="52743" y="27279"/>
                  </a:lnTo>
                  <a:lnTo>
                    <a:pt x="58470" y="33083"/>
                  </a:lnTo>
                  <a:lnTo>
                    <a:pt x="60299" y="32359"/>
                  </a:lnTo>
                  <a:lnTo>
                    <a:pt x="60540" y="32245"/>
                  </a:lnTo>
                  <a:lnTo>
                    <a:pt x="60871" y="31864"/>
                  </a:lnTo>
                  <a:lnTo>
                    <a:pt x="60934" y="31572"/>
                  </a:lnTo>
                  <a:close/>
                </a:path>
                <a:path w="153670" h="38735">
                  <a:moveTo>
                    <a:pt x="65582" y="31851"/>
                  </a:moveTo>
                  <a:lnTo>
                    <a:pt x="65493" y="31661"/>
                  </a:lnTo>
                  <a:lnTo>
                    <a:pt x="65405" y="30734"/>
                  </a:lnTo>
                  <a:lnTo>
                    <a:pt x="64770" y="29921"/>
                  </a:lnTo>
                  <a:lnTo>
                    <a:pt x="63131" y="28981"/>
                  </a:lnTo>
                  <a:lnTo>
                    <a:pt x="62166" y="28816"/>
                  </a:lnTo>
                  <a:lnTo>
                    <a:pt x="61214" y="28790"/>
                  </a:lnTo>
                  <a:lnTo>
                    <a:pt x="61061" y="29489"/>
                  </a:lnTo>
                  <a:lnTo>
                    <a:pt x="64223" y="32677"/>
                  </a:lnTo>
                  <a:lnTo>
                    <a:pt x="65227" y="32283"/>
                  </a:lnTo>
                  <a:lnTo>
                    <a:pt x="65354" y="32219"/>
                  </a:lnTo>
                  <a:lnTo>
                    <a:pt x="65544" y="32016"/>
                  </a:lnTo>
                  <a:lnTo>
                    <a:pt x="65582" y="31851"/>
                  </a:lnTo>
                  <a:close/>
                </a:path>
                <a:path w="153670" h="38735">
                  <a:moveTo>
                    <a:pt x="66001" y="9093"/>
                  </a:moveTo>
                  <a:lnTo>
                    <a:pt x="63042" y="5588"/>
                  </a:lnTo>
                  <a:lnTo>
                    <a:pt x="62598" y="6159"/>
                  </a:lnTo>
                  <a:lnTo>
                    <a:pt x="62496" y="6921"/>
                  </a:lnTo>
                  <a:lnTo>
                    <a:pt x="62471" y="7632"/>
                  </a:lnTo>
                  <a:lnTo>
                    <a:pt x="62471" y="8115"/>
                  </a:lnTo>
                  <a:lnTo>
                    <a:pt x="65163" y="10414"/>
                  </a:lnTo>
                  <a:lnTo>
                    <a:pt x="65303" y="10414"/>
                  </a:lnTo>
                  <a:lnTo>
                    <a:pt x="65557" y="10287"/>
                  </a:lnTo>
                  <a:lnTo>
                    <a:pt x="65646" y="10033"/>
                  </a:lnTo>
                  <a:lnTo>
                    <a:pt x="66001" y="9093"/>
                  </a:lnTo>
                  <a:close/>
                </a:path>
                <a:path w="153670" h="38735">
                  <a:moveTo>
                    <a:pt x="72097" y="16319"/>
                  </a:moveTo>
                  <a:lnTo>
                    <a:pt x="71615" y="15113"/>
                  </a:lnTo>
                  <a:lnTo>
                    <a:pt x="69964" y="13423"/>
                  </a:lnTo>
                  <a:lnTo>
                    <a:pt x="68846" y="12903"/>
                  </a:lnTo>
                  <a:lnTo>
                    <a:pt x="67703" y="12560"/>
                  </a:lnTo>
                  <a:lnTo>
                    <a:pt x="67271" y="13360"/>
                  </a:lnTo>
                  <a:lnTo>
                    <a:pt x="69977" y="18275"/>
                  </a:lnTo>
                  <a:lnTo>
                    <a:pt x="71513" y="18097"/>
                  </a:lnTo>
                  <a:lnTo>
                    <a:pt x="71818" y="17907"/>
                  </a:lnTo>
                  <a:lnTo>
                    <a:pt x="71920" y="17729"/>
                  </a:lnTo>
                  <a:lnTo>
                    <a:pt x="71869" y="17551"/>
                  </a:lnTo>
                  <a:lnTo>
                    <a:pt x="72097" y="16319"/>
                  </a:lnTo>
                  <a:close/>
                </a:path>
                <a:path w="153670" h="38735">
                  <a:moveTo>
                    <a:pt x="89255" y="7924"/>
                  </a:moveTo>
                  <a:lnTo>
                    <a:pt x="83820" y="2260"/>
                  </a:lnTo>
                  <a:lnTo>
                    <a:pt x="83248" y="3822"/>
                  </a:lnTo>
                  <a:lnTo>
                    <a:pt x="82905" y="5524"/>
                  </a:lnTo>
                  <a:lnTo>
                    <a:pt x="83477" y="8813"/>
                  </a:lnTo>
                  <a:lnTo>
                    <a:pt x="84467" y="10388"/>
                  </a:lnTo>
                  <a:lnTo>
                    <a:pt x="86004" y="11125"/>
                  </a:lnTo>
                  <a:lnTo>
                    <a:pt x="86271" y="11391"/>
                  </a:lnTo>
                  <a:lnTo>
                    <a:pt x="86575" y="11430"/>
                  </a:lnTo>
                  <a:lnTo>
                    <a:pt x="87058" y="11264"/>
                  </a:lnTo>
                  <a:lnTo>
                    <a:pt x="87249" y="11099"/>
                  </a:lnTo>
                  <a:lnTo>
                    <a:pt x="88595" y="9702"/>
                  </a:lnTo>
                  <a:lnTo>
                    <a:pt x="89255" y="7924"/>
                  </a:lnTo>
                  <a:close/>
                </a:path>
                <a:path w="153670" h="38735">
                  <a:moveTo>
                    <a:pt x="97586" y="25717"/>
                  </a:moveTo>
                  <a:lnTo>
                    <a:pt x="97434" y="25019"/>
                  </a:lnTo>
                  <a:lnTo>
                    <a:pt x="96481" y="25044"/>
                  </a:lnTo>
                  <a:lnTo>
                    <a:pt x="95516" y="25209"/>
                  </a:lnTo>
                  <a:lnTo>
                    <a:pt x="93878" y="26149"/>
                  </a:lnTo>
                  <a:lnTo>
                    <a:pt x="93243" y="26962"/>
                  </a:lnTo>
                  <a:lnTo>
                    <a:pt x="93154" y="27889"/>
                  </a:lnTo>
                  <a:lnTo>
                    <a:pt x="93065" y="28079"/>
                  </a:lnTo>
                  <a:lnTo>
                    <a:pt x="93103" y="28244"/>
                  </a:lnTo>
                  <a:lnTo>
                    <a:pt x="93294" y="28448"/>
                  </a:lnTo>
                  <a:lnTo>
                    <a:pt x="93421" y="28511"/>
                  </a:lnTo>
                  <a:lnTo>
                    <a:pt x="94424" y="28905"/>
                  </a:lnTo>
                  <a:lnTo>
                    <a:pt x="95516" y="28892"/>
                  </a:lnTo>
                  <a:lnTo>
                    <a:pt x="96608" y="27978"/>
                  </a:lnTo>
                  <a:lnTo>
                    <a:pt x="96862" y="27546"/>
                  </a:lnTo>
                  <a:lnTo>
                    <a:pt x="97053" y="27101"/>
                  </a:lnTo>
                  <a:lnTo>
                    <a:pt x="97358" y="26441"/>
                  </a:lnTo>
                  <a:lnTo>
                    <a:pt x="97586" y="25717"/>
                  </a:lnTo>
                  <a:close/>
                </a:path>
                <a:path w="153670" h="38735">
                  <a:moveTo>
                    <a:pt x="99085" y="8470"/>
                  </a:moveTo>
                  <a:lnTo>
                    <a:pt x="98869" y="7594"/>
                  </a:lnTo>
                  <a:lnTo>
                    <a:pt x="98171" y="5549"/>
                  </a:lnTo>
                  <a:lnTo>
                    <a:pt x="97561" y="4305"/>
                  </a:lnTo>
                  <a:lnTo>
                    <a:pt x="96481" y="3543"/>
                  </a:lnTo>
                  <a:lnTo>
                    <a:pt x="95250" y="4699"/>
                  </a:lnTo>
                  <a:lnTo>
                    <a:pt x="94170" y="6070"/>
                  </a:lnTo>
                  <a:lnTo>
                    <a:pt x="93167" y="9245"/>
                  </a:lnTo>
                  <a:lnTo>
                    <a:pt x="93332" y="11099"/>
                  </a:lnTo>
                  <a:lnTo>
                    <a:pt x="94361" y="12420"/>
                  </a:lnTo>
                  <a:lnTo>
                    <a:pt x="94488" y="12776"/>
                  </a:lnTo>
                  <a:lnTo>
                    <a:pt x="94729" y="12941"/>
                  </a:lnTo>
                  <a:lnTo>
                    <a:pt x="95237" y="13004"/>
                  </a:lnTo>
                  <a:lnTo>
                    <a:pt x="95491" y="12928"/>
                  </a:lnTo>
                  <a:lnTo>
                    <a:pt x="97332" y="12280"/>
                  </a:lnTo>
                  <a:lnTo>
                    <a:pt x="98742" y="10960"/>
                  </a:lnTo>
                  <a:lnTo>
                    <a:pt x="99085" y="8470"/>
                  </a:lnTo>
                  <a:close/>
                </a:path>
                <a:path w="153670" h="38735">
                  <a:moveTo>
                    <a:pt x="105613" y="25666"/>
                  </a:moveTo>
                  <a:lnTo>
                    <a:pt x="105587" y="23507"/>
                  </a:lnTo>
                  <a:lnTo>
                    <a:pt x="105397" y="22148"/>
                  </a:lnTo>
                  <a:lnTo>
                    <a:pt x="104609" y="21107"/>
                  </a:lnTo>
                  <a:lnTo>
                    <a:pt x="103073" y="21844"/>
                  </a:lnTo>
                  <a:lnTo>
                    <a:pt x="101612" y="22821"/>
                  </a:lnTo>
                  <a:lnTo>
                    <a:pt x="99669" y="25577"/>
                  </a:lnTo>
                  <a:lnTo>
                    <a:pt x="99250" y="27381"/>
                  </a:lnTo>
                  <a:lnTo>
                    <a:pt x="99822" y="28943"/>
                  </a:lnTo>
                  <a:lnTo>
                    <a:pt x="99860" y="29070"/>
                  </a:lnTo>
                  <a:lnTo>
                    <a:pt x="99834" y="29311"/>
                  </a:lnTo>
                  <a:lnTo>
                    <a:pt x="100012" y="29552"/>
                  </a:lnTo>
                  <a:lnTo>
                    <a:pt x="100469" y="29768"/>
                  </a:lnTo>
                  <a:lnTo>
                    <a:pt x="100736" y="29768"/>
                  </a:lnTo>
                  <a:lnTo>
                    <a:pt x="102692" y="29679"/>
                  </a:lnTo>
                  <a:lnTo>
                    <a:pt x="104457" y="28854"/>
                  </a:lnTo>
                  <a:lnTo>
                    <a:pt x="105549" y="26568"/>
                  </a:lnTo>
                  <a:lnTo>
                    <a:pt x="105613" y="25666"/>
                  </a:lnTo>
                  <a:close/>
                </a:path>
                <a:path w="153670" h="38735">
                  <a:moveTo>
                    <a:pt x="110693" y="19456"/>
                  </a:moveTo>
                  <a:lnTo>
                    <a:pt x="107505" y="17360"/>
                  </a:lnTo>
                  <a:lnTo>
                    <a:pt x="106768" y="17487"/>
                  </a:lnTo>
                  <a:lnTo>
                    <a:pt x="106768" y="18415"/>
                  </a:lnTo>
                  <a:lnTo>
                    <a:pt x="106921" y="19367"/>
                  </a:lnTo>
                  <a:lnTo>
                    <a:pt x="107391" y="20167"/>
                  </a:lnTo>
                  <a:lnTo>
                    <a:pt x="107848" y="20980"/>
                  </a:lnTo>
                  <a:lnTo>
                    <a:pt x="108673" y="21628"/>
                  </a:lnTo>
                  <a:lnTo>
                    <a:pt x="109613" y="21729"/>
                  </a:lnTo>
                  <a:lnTo>
                    <a:pt x="109804" y="21818"/>
                  </a:lnTo>
                  <a:lnTo>
                    <a:pt x="109969" y="21780"/>
                  </a:lnTo>
                  <a:lnTo>
                    <a:pt x="110197" y="21615"/>
                  </a:lnTo>
                  <a:lnTo>
                    <a:pt x="110261" y="21488"/>
                  </a:lnTo>
                  <a:lnTo>
                    <a:pt x="110312" y="21361"/>
                  </a:lnTo>
                  <a:lnTo>
                    <a:pt x="110693" y="20510"/>
                  </a:lnTo>
                  <a:lnTo>
                    <a:pt x="110693" y="19456"/>
                  </a:lnTo>
                  <a:close/>
                </a:path>
                <a:path w="153670" h="38735">
                  <a:moveTo>
                    <a:pt x="115938" y="14681"/>
                  </a:moveTo>
                  <a:lnTo>
                    <a:pt x="115798" y="14033"/>
                  </a:lnTo>
                  <a:lnTo>
                    <a:pt x="115354" y="12496"/>
                  </a:lnTo>
                  <a:lnTo>
                    <a:pt x="114960" y="11582"/>
                  </a:lnTo>
                  <a:lnTo>
                    <a:pt x="114185" y="10985"/>
                  </a:lnTo>
                  <a:lnTo>
                    <a:pt x="113233" y="11798"/>
                  </a:lnTo>
                  <a:lnTo>
                    <a:pt x="112407" y="12763"/>
                  </a:lnTo>
                  <a:lnTo>
                    <a:pt x="111569" y="15074"/>
                  </a:lnTo>
                  <a:lnTo>
                    <a:pt x="111620" y="16433"/>
                  </a:lnTo>
                  <a:lnTo>
                    <a:pt x="112344" y="17437"/>
                  </a:lnTo>
                  <a:lnTo>
                    <a:pt x="112420" y="17703"/>
                  </a:lnTo>
                  <a:lnTo>
                    <a:pt x="112610" y="17830"/>
                  </a:lnTo>
                  <a:lnTo>
                    <a:pt x="112966" y="17894"/>
                  </a:lnTo>
                  <a:lnTo>
                    <a:pt x="114528" y="17424"/>
                  </a:lnTo>
                  <a:lnTo>
                    <a:pt x="115608" y="16510"/>
                  </a:lnTo>
                  <a:lnTo>
                    <a:pt x="115938" y="14681"/>
                  </a:lnTo>
                  <a:close/>
                </a:path>
                <a:path w="153670" h="38735">
                  <a:moveTo>
                    <a:pt x="123113" y="17957"/>
                  </a:moveTo>
                  <a:lnTo>
                    <a:pt x="122618" y="16751"/>
                  </a:lnTo>
                  <a:lnTo>
                    <a:pt x="120942" y="17081"/>
                  </a:lnTo>
                  <a:lnTo>
                    <a:pt x="119265" y="17665"/>
                  </a:lnTo>
                  <a:lnTo>
                    <a:pt x="116674" y="19837"/>
                  </a:lnTo>
                  <a:lnTo>
                    <a:pt x="115785" y="21463"/>
                  </a:lnTo>
                  <a:lnTo>
                    <a:pt x="115925" y="23126"/>
                  </a:lnTo>
                  <a:lnTo>
                    <a:pt x="115925" y="23253"/>
                  </a:lnTo>
                  <a:lnTo>
                    <a:pt x="118503" y="24561"/>
                  </a:lnTo>
                  <a:lnTo>
                    <a:pt x="120421" y="24193"/>
                  </a:lnTo>
                  <a:lnTo>
                    <a:pt x="122085" y="22263"/>
                  </a:lnTo>
                  <a:lnTo>
                    <a:pt x="122389" y="21412"/>
                  </a:lnTo>
                  <a:lnTo>
                    <a:pt x="122936" y="19316"/>
                  </a:lnTo>
                  <a:lnTo>
                    <a:pt x="123113" y="17957"/>
                  </a:lnTo>
                  <a:close/>
                </a:path>
                <a:path w="153670" h="38735">
                  <a:moveTo>
                    <a:pt x="127812" y="33121"/>
                  </a:moveTo>
                  <a:lnTo>
                    <a:pt x="126504" y="32054"/>
                  </a:lnTo>
                  <a:lnTo>
                    <a:pt x="124980" y="31165"/>
                  </a:lnTo>
                  <a:lnTo>
                    <a:pt x="121615" y="30568"/>
                  </a:lnTo>
                  <a:lnTo>
                    <a:pt x="119748" y="30924"/>
                  </a:lnTo>
                  <a:lnTo>
                    <a:pt x="118516" y="32080"/>
                  </a:lnTo>
                  <a:lnTo>
                    <a:pt x="118160" y="32245"/>
                  </a:lnTo>
                  <a:lnTo>
                    <a:pt x="118021" y="32499"/>
                  </a:lnTo>
                  <a:lnTo>
                    <a:pt x="118021" y="32994"/>
                  </a:lnTo>
                  <a:lnTo>
                    <a:pt x="118122" y="33235"/>
                  </a:lnTo>
                  <a:lnTo>
                    <a:pt x="118999" y="34925"/>
                  </a:lnTo>
                  <a:lnTo>
                    <a:pt x="120497" y="36156"/>
                  </a:lnTo>
                  <a:lnTo>
                    <a:pt x="123088" y="36195"/>
                  </a:lnTo>
                  <a:lnTo>
                    <a:pt x="123952" y="35890"/>
                  </a:lnTo>
                  <a:lnTo>
                    <a:pt x="125971" y="34975"/>
                  </a:lnTo>
                  <a:lnTo>
                    <a:pt x="127165" y="34251"/>
                  </a:lnTo>
                  <a:lnTo>
                    <a:pt x="127812" y="33121"/>
                  </a:lnTo>
                  <a:close/>
                </a:path>
                <a:path w="153670" h="38735">
                  <a:moveTo>
                    <a:pt x="129311" y="10147"/>
                  </a:moveTo>
                  <a:lnTo>
                    <a:pt x="129146" y="9283"/>
                  </a:lnTo>
                  <a:lnTo>
                    <a:pt x="128549" y="7239"/>
                  </a:lnTo>
                  <a:lnTo>
                    <a:pt x="128003" y="6007"/>
                  </a:lnTo>
                  <a:lnTo>
                    <a:pt x="126987" y="5232"/>
                  </a:lnTo>
                  <a:lnTo>
                    <a:pt x="125730" y="6299"/>
                  </a:lnTo>
                  <a:lnTo>
                    <a:pt x="124612" y="7594"/>
                  </a:lnTo>
                  <a:lnTo>
                    <a:pt x="123507" y="10668"/>
                  </a:lnTo>
                  <a:lnTo>
                    <a:pt x="123583" y="12484"/>
                  </a:lnTo>
                  <a:lnTo>
                    <a:pt x="124536" y="13817"/>
                  </a:lnTo>
                  <a:lnTo>
                    <a:pt x="124637" y="14173"/>
                  </a:lnTo>
                  <a:lnTo>
                    <a:pt x="124879" y="14338"/>
                  </a:lnTo>
                  <a:lnTo>
                    <a:pt x="125374" y="14427"/>
                  </a:lnTo>
                  <a:lnTo>
                    <a:pt x="125615" y="14363"/>
                  </a:lnTo>
                  <a:lnTo>
                    <a:pt x="127444" y="13792"/>
                  </a:lnTo>
                  <a:lnTo>
                    <a:pt x="128879" y="12573"/>
                  </a:lnTo>
                  <a:lnTo>
                    <a:pt x="129311" y="10147"/>
                  </a:lnTo>
                  <a:close/>
                </a:path>
                <a:path w="153670" h="38735">
                  <a:moveTo>
                    <a:pt x="133451" y="30238"/>
                  </a:moveTo>
                  <a:lnTo>
                    <a:pt x="132715" y="29248"/>
                  </a:lnTo>
                  <a:lnTo>
                    <a:pt x="131800" y="28346"/>
                  </a:lnTo>
                  <a:lnTo>
                    <a:pt x="129514" y="27317"/>
                  </a:lnTo>
                  <a:lnTo>
                    <a:pt x="128117" y="27241"/>
                  </a:lnTo>
                  <a:lnTo>
                    <a:pt x="127025" y="27838"/>
                  </a:lnTo>
                  <a:lnTo>
                    <a:pt x="126746" y="27889"/>
                  </a:lnTo>
                  <a:lnTo>
                    <a:pt x="126593" y="28054"/>
                  </a:lnTo>
                  <a:lnTo>
                    <a:pt x="126492" y="28397"/>
                  </a:lnTo>
                  <a:lnTo>
                    <a:pt x="126834" y="29959"/>
                  </a:lnTo>
                  <a:lnTo>
                    <a:pt x="127673" y="31089"/>
                  </a:lnTo>
                  <a:lnTo>
                    <a:pt x="129514" y="31584"/>
                  </a:lnTo>
                  <a:lnTo>
                    <a:pt x="130187" y="31508"/>
                  </a:lnTo>
                  <a:lnTo>
                    <a:pt x="131787" y="31229"/>
                  </a:lnTo>
                  <a:lnTo>
                    <a:pt x="132778" y="30924"/>
                  </a:lnTo>
                  <a:lnTo>
                    <a:pt x="133451" y="30238"/>
                  </a:lnTo>
                  <a:close/>
                </a:path>
                <a:path w="153670" h="38735">
                  <a:moveTo>
                    <a:pt x="135636" y="3556"/>
                  </a:moveTo>
                  <a:lnTo>
                    <a:pt x="135470" y="2921"/>
                  </a:lnTo>
                  <a:lnTo>
                    <a:pt x="134912" y="1435"/>
                  </a:lnTo>
                  <a:lnTo>
                    <a:pt x="134429" y="533"/>
                  </a:lnTo>
                  <a:lnTo>
                    <a:pt x="133629" y="0"/>
                  </a:lnTo>
                  <a:lnTo>
                    <a:pt x="132740" y="876"/>
                  </a:lnTo>
                  <a:lnTo>
                    <a:pt x="131978" y="1905"/>
                  </a:lnTo>
                  <a:lnTo>
                    <a:pt x="131318" y="4267"/>
                  </a:lnTo>
                  <a:lnTo>
                    <a:pt x="131483" y="5613"/>
                  </a:lnTo>
                  <a:lnTo>
                    <a:pt x="132270" y="6565"/>
                  </a:lnTo>
                  <a:lnTo>
                    <a:pt x="132372" y="6832"/>
                  </a:lnTo>
                  <a:lnTo>
                    <a:pt x="132562" y="6946"/>
                  </a:lnTo>
                  <a:lnTo>
                    <a:pt x="132930" y="6972"/>
                  </a:lnTo>
                  <a:lnTo>
                    <a:pt x="133108" y="6921"/>
                  </a:lnTo>
                  <a:lnTo>
                    <a:pt x="134454" y="6400"/>
                  </a:lnTo>
                  <a:lnTo>
                    <a:pt x="135458" y="5397"/>
                  </a:lnTo>
                  <a:lnTo>
                    <a:pt x="135585" y="4191"/>
                  </a:lnTo>
                  <a:lnTo>
                    <a:pt x="135636" y="3556"/>
                  </a:lnTo>
                  <a:close/>
                </a:path>
                <a:path w="153670" h="38735">
                  <a:moveTo>
                    <a:pt x="138823" y="36957"/>
                  </a:moveTo>
                  <a:lnTo>
                    <a:pt x="138734" y="35687"/>
                  </a:lnTo>
                  <a:lnTo>
                    <a:pt x="137668" y="33477"/>
                  </a:lnTo>
                  <a:lnTo>
                    <a:pt x="136652" y="32537"/>
                  </a:lnTo>
                  <a:lnTo>
                    <a:pt x="135420" y="32308"/>
                  </a:lnTo>
                  <a:lnTo>
                    <a:pt x="135178" y="32169"/>
                  </a:lnTo>
                  <a:lnTo>
                    <a:pt x="134950" y="32194"/>
                  </a:lnTo>
                  <a:lnTo>
                    <a:pt x="134645" y="32410"/>
                  </a:lnTo>
                  <a:lnTo>
                    <a:pt x="134543" y="32575"/>
                  </a:lnTo>
                  <a:lnTo>
                    <a:pt x="133870" y="33807"/>
                  </a:lnTo>
                  <a:lnTo>
                    <a:pt x="133756" y="35204"/>
                  </a:lnTo>
                  <a:lnTo>
                    <a:pt x="134454" y="36207"/>
                  </a:lnTo>
                  <a:lnTo>
                    <a:pt x="134835" y="36728"/>
                  </a:lnTo>
                  <a:lnTo>
                    <a:pt x="135382" y="37096"/>
                  </a:lnTo>
                  <a:lnTo>
                    <a:pt x="136804" y="37884"/>
                  </a:lnTo>
                  <a:lnTo>
                    <a:pt x="137756" y="38277"/>
                  </a:lnTo>
                  <a:lnTo>
                    <a:pt x="138734" y="38176"/>
                  </a:lnTo>
                  <a:lnTo>
                    <a:pt x="138823" y="36957"/>
                  </a:lnTo>
                  <a:close/>
                </a:path>
                <a:path w="153670" h="38735">
                  <a:moveTo>
                    <a:pt x="139331" y="15113"/>
                  </a:moveTo>
                  <a:lnTo>
                    <a:pt x="139090" y="14198"/>
                  </a:lnTo>
                  <a:lnTo>
                    <a:pt x="137833" y="14274"/>
                  </a:lnTo>
                  <a:lnTo>
                    <a:pt x="136563" y="14541"/>
                  </a:lnTo>
                  <a:lnTo>
                    <a:pt x="135521" y="15214"/>
                  </a:lnTo>
                  <a:lnTo>
                    <a:pt x="134454" y="15887"/>
                  </a:lnTo>
                  <a:lnTo>
                    <a:pt x="133654" y="16992"/>
                  </a:lnTo>
                  <a:lnTo>
                    <a:pt x="133591" y="18211"/>
                  </a:lnTo>
                  <a:lnTo>
                    <a:pt x="133489" y="18465"/>
                  </a:lnTo>
                  <a:lnTo>
                    <a:pt x="133553" y="18669"/>
                  </a:lnTo>
                  <a:lnTo>
                    <a:pt x="133807" y="18948"/>
                  </a:lnTo>
                  <a:lnTo>
                    <a:pt x="133972" y="19024"/>
                  </a:lnTo>
                  <a:lnTo>
                    <a:pt x="135331" y="19494"/>
                  </a:lnTo>
                  <a:lnTo>
                    <a:pt x="136766" y="19418"/>
                  </a:lnTo>
                  <a:lnTo>
                    <a:pt x="138163" y="18161"/>
                  </a:lnTo>
                  <a:lnTo>
                    <a:pt x="138468" y="17564"/>
                  </a:lnTo>
                  <a:lnTo>
                    <a:pt x="139077" y="16090"/>
                  </a:lnTo>
                  <a:lnTo>
                    <a:pt x="139331" y="15113"/>
                  </a:lnTo>
                  <a:close/>
                </a:path>
                <a:path w="153670" h="38735">
                  <a:moveTo>
                    <a:pt x="147574" y="14757"/>
                  </a:moveTo>
                  <a:lnTo>
                    <a:pt x="147408" y="13893"/>
                  </a:lnTo>
                  <a:lnTo>
                    <a:pt x="146812" y="11849"/>
                  </a:lnTo>
                  <a:lnTo>
                    <a:pt x="146265" y="10617"/>
                  </a:lnTo>
                  <a:lnTo>
                    <a:pt x="145249" y="9842"/>
                  </a:lnTo>
                  <a:lnTo>
                    <a:pt x="143992" y="10909"/>
                  </a:lnTo>
                  <a:lnTo>
                    <a:pt x="142875" y="12204"/>
                  </a:lnTo>
                  <a:lnTo>
                    <a:pt x="141770" y="15278"/>
                  </a:lnTo>
                  <a:lnTo>
                    <a:pt x="141846" y="17094"/>
                  </a:lnTo>
                  <a:lnTo>
                    <a:pt x="142798" y="18427"/>
                  </a:lnTo>
                  <a:lnTo>
                    <a:pt x="142900" y="18783"/>
                  </a:lnTo>
                  <a:lnTo>
                    <a:pt x="143141" y="18948"/>
                  </a:lnTo>
                  <a:lnTo>
                    <a:pt x="143637" y="19037"/>
                  </a:lnTo>
                  <a:lnTo>
                    <a:pt x="143878" y="18973"/>
                  </a:lnTo>
                  <a:lnTo>
                    <a:pt x="145707" y="18402"/>
                  </a:lnTo>
                  <a:lnTo>
                    <a:pt x="147142" y="17183"/>
                  </a:lnTo>
                  <a:lnTo>
                    <a:pt x="147574" y="14757"/>
                  </a:lnTo>
                  <a:close/>
                </a:path>
                <a:path w="153670" h="38735">
                  <a:moveTo>
                    <a:pt x="147701" y="25260"/>
                  </a:moveTo>
                  <a:lnTo>
                    <a:pt x="147459" y="24345"/>
                  </a:lnTo>
                  <a:lnTo>
                    <a:pt x="146202" y="24422"/>
                  </a:lnTo>
                  <a:lnTo>
                    <a:pt x="144932" y="24688"/>
                  </a:lnTo>
                  <a:lnTo>
                    <a:pt x="143891" y="25361"/>
                  </a:lnTo>
                  <a:lnTo>
                    <a:pt x="142824" y="26035"/>
                  </a:lnTo>
                  <a:lnTo>
                    <a:pt x="142024" y="27139"/>
                  </a:lnTo>
                  <a:lnTo>
                    <a:pt x="141960" y="28359"/>
                  </a:lnTo>
                  <a:lnTo>
                    <a:pt x="141859" y="28613"/>
                  </a:lnTo>
                  <a:lnTo>
                    <a:pt x="141922" y="28816"/>
                  </a:lnTo>
                  <a:lnTo>
                    <a:pt x="142176" y="29095"/>
                  </a:lnTo>
                  <a:lnTo>
                    <a:pt x="142341" y="29171"/>
                  </a:lnTo>
                  <a:lnTo>
                    <a:pt x="143700" y="29641"/>
                  </a:lnTo>
                  <a:lnTo>
                    <a:pt x="145135" y="29565"/>
                  </a:lnTo>
                  <a:lnTo>
                    <a:pt x="146532" y="28308"/>
                  </a:lnTo>
                  <a:lnTo>
                    <a:pt x="146837" y="27711"/>
                  </a:lnTo>
                  <a:lnTo>
                    <a:pt x="147447" y="26238"/>
                  </a:lnTo>
                  <a:lnTo>
                    <a:pt x="147701" y="25260"/>
                  </a:lnTo>
                  <a:close/>
                </a:path>
                <a:path w="153670" h="38735">
                  <a:moveTo>
                    <a:pt x="150279" y="33286"/>
                  </a:moveTo>
                  <a:lnTo>
                    <a:pt x="150215" y="32524"/>
                  </a:lnTo>
                  <a:lnTo>
                    <a:pt x="149225" y="32359"/>
                  </a:lnTo>
                  <a:lnTo>
                    <a:pt x="148183" y="32346"/>
                  </a:lnTo>
                  <a:lnTo>
                    <a:pt x="146354" y="33032"/>
                  </a:lnTo>
                  <a:lnTo>
                    <a:pt x="145554" y="33769"/>
                  </a:lnTo>
                  <a:lnTo>
                    <a:pt x="145338" y="34721"/>
                  </a:lnTo>
                  <a:lnTo>
                    <a:pt x="145224" y="34912"/>
                  </a:lnTo>
                  <a:lnTo>
                    <a:pt x="145237" y="35077"/>
                  </a:lnTo>
                  <a:lnTo>
                    <a:pt x="145402" y="35344"/>
                  </a:lnTo>
                  <a:lnTo>
                    <a:pt x="145529" y="35433"/>
                  </a:lnTo>
                  <a:lnTo>
                    <a:pt x="146519" y="36042"/>
                  </a:lnTo>
                  <a:lnTo>
                    <a:pt x="147650" y="36233"/>
                  </a:lnTo>
                  <a:lnTo>
                    <a:pt x="148920" y="35483"/>
                  </a:lnTo>
                  <a:lnTo>
                    <a:pt x="149237" y="35077"/>
                  </a:lnTo>
                  <a:lnTo>
                    <a:pt x="149923" y="34010"/>
                  </a:lnTo>
                  <a:lnTo>
                    <a:pt x="150279" y="33286"/>
                  </a:lnTo>
                  <a:close/>
                </a:path>
                <a:path w="153670" h="38735">
                  <a:moveTo>
                    <a:pt x="153441" y="19824"/>
                  </a:moveTo>
                  <a:lnTo>
                    <a:pt x="153289" y="19126"/>
                  </a:lnTo>
                  <a:lnTo>
                    <a:pt x="152336" y="19151"/>
                  </a:lnTo>
                  <a:lnTo>
                    <a:pt x="151371" y="19316"/>
                  </a:lnTo>
                  <a:lnTo>
                    <a:pt x="149733" y="20256"/>
                  </a:lnTo>
                  <a:lnTo>
                    <a:pt x="149098" y="21069"/>
                  </a:lnTo>
                  <a:lnTo>
                    <a:pt x="149009" y="21996"/>
                  </a:lnTo>
                  <a:lnTo>
                    <a:pt x="148920" y="22186"/>
                  </a:lnTo>
                  <a:lnTo>
                    <a:pt x="148958" y="22352"/>
                  </a:lnTo>
                  <a:lnTo>
                    <a:pt x="149148" y="22555"/>
                  </a:lnTo>
                  <a:lnTo>
                    <a:pt x="149275" y="22618"/>
                  </a:lnTo>
                  <a:lnTo>
                    <a:pt x="150279" y="23012"/>
                  </a:lnTo>
                  <a:lnTo>
                    <a:pt x="151371" y="22999"/>
                  </a:lnTo>
                  <a:lnTo>
                    <a:pt x="152463" y="22085"/>
                  </a:lnTo>
                  <a:lnTo>
                    <a:pt x="152704" y="21653"/>
                  </a:lnTo>
                  <a:lnTo>
                    <a:pt x="153212" y="20548"/>
                  </a:lnTo>
                  <a:lnTo>
                    <a:pt x="153441" y="19824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2" name="object 62"/>
            <p:cNvSpPr/>
            <p:nvPr/>
          </p:nvSpPr>
          <p:spPr>
            <a:xfrm>
              <a:off x="7996217" y="496050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3" name="object 63"/>
            <p:cNvSpPr/>
            <p:nvPr/>
          </p:nvSpPr>
          <p:spPr>
            <a:xfrm>
              <a:off x="7999404" y="4961610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8004086" y="4964849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7137" y="5829"/>
                  </a:moveTo>
                  <a:lnTo>
                    <a:pt x="3797" y="3517"/>
                  </a:lnTo>
                  <a:lnTo>
                    <a:pt x="2755" y="3238"/>
                  </a:lnTo>
                  <a:lnTo>
                    <a:pt x="1854" y="2463"/>
                  </a:lnTo>
                  <a:lnTo>
                    <a:pt x="1854" y="2006"/>
                  </a:lnTo>
                  <a:lnTo>
                    <a:pt x="2006" y="1765"/>
                  </a:lnTo>
                  <a:lnTo>
                    <a:pt x="2578" y="1358"/>
                  </a:lnTo>
                  <a:lnTo>
                    <a:pt x="2959" y="1257"/>
                  </a:lnTo>
                  <a:lnTo>
                    <a:pt x="3924" y="1257"/>
                  </a:lnTo>
                  <a:lnTo>
                    <a:pt x="4292" y="1358"/>
                  </a:lnTo>
                  <a:lnTo>
                    <a:pt x="4762" y="1727"/>
                  </a:lnTo>
                  <a:lnTo>
                    <a:pt x="4953" y="1981"/>
                  </a:lnTo>
                  <a:lnTo>
                    <a:pt x="5245" y="2540"/>
                  </a:lnTo>
                  <a:lnTo>
                    <a:pt x="5359" y="2705"/>
                  </a:lnTo>
                  <a:lnTo>
                    <a:pt x="6743" y="2349"/>
                  </a:lnTo>
                  <a:lnTo>
                    <a:pt x="6743" y="1905"/>
                  </a:lnTo>
                  <a:lnTo>
                    <a:pt x="4102" y="0"/>
                  </a:lnTo>
                  <a:lnTo>
                    <a:pt x="2857" y="0"/>
                  </a:lnTo>
                  <a:lnTo>
                    <a:pt x="165" y="1968"/>
                  </a:lnTo>
                  <a:lnTo>
                    <a:pt x="165" y="2946"/>
                  </a:lnTo>
                  <a:lnTo>
                    <a:pt x="3695" y="5143"/>
                  </a:lnTo>
                  <a:lnTo>
                    <a:pt x="4076" y="5245"/>
                  </a:lnTo>
                  <a:lnTo>
                    <a:pt x="4648" y="5435"/>
                  </a:lnTo>
                  <a:lnTo>
                    <a:pt x="4889" y="5575"/>
                  </a:lnTo>
                  <a:lnTo>
                    <a:pt x="5257" y="5943"/>
                  </a:lnTo>
                  <a:lnTo>
                    <a:pt x="5346" y="6172"/>
                  </a:lnTo>
                  <a:lnTo>
                    <a:pt x="5346" y="6832"/>
                  </a:lnTo>
                  <a:lnTo>
                    <a:pt x="5168" y="7137"/>
                  </a:lnTo>
                  <a:lnTo>
                    <a:pt x="4495" y="7632"/>
                  </a:lnTo>
                  <a:lnTo>
                    <a:pt x="4064" y="7747"/>
                  </a:lnTo>
                  <a:lnTo>
                    <a:pt x="3124" y="7747"/>
                  </a:lnTo>
                  <a:lnTo>
                    <a:pt x="1549" y="6172"/>
                  </a:lnTo>
                  <a:lnTo>
                    <a:pt x="1435" y="5994"/>
                  </a:lnTo>
                  <a:lnTo>
                    <a:pt x="1168" y="5753"/>
                  </a:lnTo>
                  <a:lnTo>
                    <a:pt x="1003" y="5689"/>
                  </a:lnTo>
                  <a:lnTo>
                    <a:pt x="571" y="5689"/>
                  </a:lnTo>
                  <a:lnTo>
                    <a:pt x="381" y="5765"/>
                  </a:lnTo>
                  <a:lnTo>
                    <a:pt x="76" y="6083"/>
                  </a:lnTo>
                  <a:lnTo>
                    <a:pt x="0" y="6261"/>
                  </a:lnTo>
                  <a:lnTo>
                    <a:pt x="0" y="6845"/>
                  </a:lnTo>
                  <a:lnTo>
                    <a:pt x="2679" y="9042"/>
                  </a:lnTo>
                  <a:lnTo>
                    <a:pt x="4305" y="9042"/>
                  </a:lnTo>
                  <a:lnTo>
                    <a:pt x="7137" y="6807"/>
                  </a:lnTo>
                  <a:lnTo>
                    <a:pt x="7137" y="6273"/>
                  </a:lnTo>
                  <a:lnTo>
                    <a:pt x="7137" y="5829"/>
                  </a:lnTo>
                  <a:close/>
                </a:path>
                <a:path w="10159" h="10795">
                  <a:moveTo>
                    <a:pt x="9702" y="8153"/>
                  </a:moveTo>
                  <a:lnTo>
                    <a:pt x="9613" y="8001"/>
                  </a:lnTo>
                  <a:lnTo>
                    <a:pt x="9423" y="7988"/>
                  </a:lnTo>
                  <a:lnTo>
                    <a:pt x="8610" y="8648"/>
                  </a:lnTo>
                  <a:lnTo>
                    <a:pt x="8521" y="8839"/>
                  </a:lnTo>
                  <a:lnTo>
                    <a:pt x="8648" y="8978"/>
                  </a:lnTo>
                  <a:lnTo>
                    <a:pt x="8801" y="8978"/>
                  </a:lnTo>
                  <a:lnTo>
                    <a:pt x="8978" y="8864"/>
                  </a:lnTo>
                  <a:lnTo>
                    <a:pt x="9258" y="8661"/>
                  </a:lnTo>
                  <a:lnTo>
                    <a:pt x="9258" y="10109"/>
                  </a:lnTo>
                  <a:lnTo>
                    <a:pt x="9283" y="10261"/>
                  </a:lnTo>
                  <a:lnTo>
                    <a:pt x="9410" y="10375"/>
                  </a:lnTo>
                  <a:lnTo>
                    <a:pt x="9626" y="10375"/>
                  </a:lnTo>
                  <a:lnTo>
                    <a:pt x="9702" y="815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5" name="object 65"/>
            <p:cNvSpPr/>
            <p:nvPr/>
          </p:nvSpPr>
          <p:spPr>
            <a:xfrm>
              <a:off x="8036162" y="4956704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6" name="object 66"/>
            <p:cNvSpPr/>
            <p:nvPr/>
          </p:nvSpPr>
          <p:spPr>
            <a:xfrm>
              <a:off x="8039350" y="4957814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7" name="object 67"/>
            <p:cNvSpPr/>
            <p:nvPr/>
          </p:nvSpPr>
          <p:spPr>
            <a:xfrm>
              <a:off x="8044180" y="4961216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6921" y="7823"/>
                  </a:moveTo>
                  <a:lnTo>
                    <a:pt x="6845" y="7645"/>
                  </a:lnTo>
                  <a:lnTo>
                    <a:pt x="6565" y="7391"/>
                  </a:lnTo>
                  <a:lnTo>
                    <a:pt x="6350" y="7327"/>
                  </a:lnTo>
                  <a:lnTo>
                    <a:pt x="1816" y="7327"/>
                  </a:lnTo>
                  <a:lnTo>
                    <a:pt x="1816" y="4838"/>
                  </a:lnTo>
                  <a:lnTo>
                    <a:pt x="5880" y="4838"/>
                  </a:lnTo>
                  <a:lnTo>
                    <a:pt x="6083" y="4775"/>
                  </a:lnTo>
                  <a:lnTo>
                    <a:pt x="6350" y="4533"/>
                  </a:lnTo>
                  <a:lnTo>
                    <a:pt x="6413" y="4368"/>
                  </a:lnTo>
                  <a:lnTo>
                    <a:pt x="6413" y="3962"/>
                  </a:lnTo>
                  <a:lnTo>
                    <a:pt x="6350" y="3810"/>
                  </a:lnTo>
                  <a:lnTo>
                    <a:pt x="6083" y="3568"/>
                  </a:lnTo>
                  <a:lnTo>
                    <a:pt x="5867" y="3505"/>
                  </a:lnTo>
                  <a:lnTo>
                    <a:pt x="1816" y="3505"/>
                  </a:lnTo>
                  <a:lnTo>
                    <a:pt x="1816" y="1358"/>
                  </a:lnTo>
                  <a:lnTo>
                    <a:pt x="5918" y="1358"/>
                  </a:lnTo>
                  <a:lnTo>
                    <a:pt x="6210" y="1358"/>
                  </a:lnTo>
                  <a:lnTo>
                    <a:pt x="6426" y="1295"/>
                  </a:lnTo>
                  <a:lnTo>
                    <a:pt x="6210" y="0"/>
                  </a:lnTo>
                  <a:lnTo>
                    <a:pt x="850" y="0"/>
                  </a:lnTo>
                  <a:lnTo>
                    <a:pt x="0" y="825"/>
                  </a:lnTo>
                  <a:lnTo>
                    <a:pt x="0" y="8026"/>
                  </a:lnTo>
                  <a:lnTo>
                    <a:pt x="88" y="8305"/>
                  </a:lnTo>
                  <a:lnTo>
                    <a:pt x="254" y="8483"/>
                  </a:lnTo>
                  <a:lnTo>
                    <a:pt x="431" y="8648"/>
                  </a:lnTo>
                  <a:lnTo>
                    <a:pt x="723" y="8737"/>
                  </a:lnTo>
                  <a:lnTo>
                    <a:pt x="6350" y="8737"/>
                  </a:lnTo>
                  <a:lnTo>
                    <a:pt x="6565" y="8674"/>
                  </a:lnTo>
                  <a:lnTo>
                    <a:pt x="6845" y="8407"/>
                  </a:lnTo>
                  <a:lnTo>
                    <a:pt x="6921" y="8242"/>
                  </a:lnTo>
                  <a:lnTo>
                    <a:pt x="6921" y="7823"/>
                  </a:lnTo>
                  <a:close/>
                </a:path>
                <a:path w="10159" h="10795">
                  <a:moveTo>
                    <a:pt x="9550" y="7988"/>
                  </a:moveTo>
                  <a:lnTo>
                    <a:pt x="9461" y="7835"/>
                  </a:lnTo>
                  <a:lnTo>
                    <a:pt x="9271" y="7823"/>
                  </a:lnTo>
                  <a:lnTo>
                    <a:pt x="9144" y="8001"/>
                  </a:lnTo>
                  <a:lnTo>
                    <a:pt x="8458" y="8483"/>
                  </a:lnTo>
                  <a:lnTo>
                    <a:pt x="8369" y="8674"/>
                  </a:lnTo>
                  <a:lnTo>
                    <a:pt x="8496" y="8813"/>
                  </a:lnTo>
                  <a:lnTo>
                    <a:pt x="8648" y="8813"/>
                  </a:lnTo>
                  <a:lnTo>
                    <a:pt x="8826" y="8699"/>
                  </a:lnTo>
                  <a:lnTo>
                    <a:pt x="9105" y="8496"/>
                  </a:lnTo>
                  <a:lnTo>
                    <a:pt x="9105" y="9944"/>
                  </a:lnTo>
                  <a:lnTo>
                    <a:pt x="9131" y="10096"/>
                  </a:lnTo>
                  <a:lnTo>
                    <a:pt x="9258" y="10210"/>
                  </a:lnTo>
                  <a:lnTo>
                    <a:pt x="9474" y="10210"/>
                  </a:lnTo>
                  <a:lnTo>
                    <a:pt x="9550" y="798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8" name="object 68"/>
            <p:cNvSpPr/>
            <p:nvPr/>
          </p:nvSpPr>
          <p:spPr>
            <a:xfrm>
              <a:off x="8136030" y="496050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8139220" y="4961610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8143176" y="4964849"/>
              <a:ext cx="11430" cy="10795"/>
            </a:xfrm>
            <a:custGeom>
              <a:avLst/>
              <a:gdLst/>
              <a:ahLst/>
              <a:cxnLst/>
              <a:rect l="l" t="t" r="r" b="b"/>
              <a:pathLst>
                <a:path w="11429" h="10795">
                  <a:moveTo>
                    <a:pt x="8572" y="5029"/>
                  </a:moveTo>
                  <a:lnTo>
                    <a:pt x="7594" y="4292"/>
                  </a:lnTo>
                  <a:lnTo>
                    <a:pt x="5029" y="4292"/>
                  </a:lnTo>
                  <a:lnTo>
                    <a:pt x="4826" y="4356"/>
                  </a:lnTo>
                  <a:lnTo>
                    <a:pt x="4533" y="4610"/>
                  </a:lnTo>
                  <a:lnTo>
                    <a:pt x="4470" y="4775"/>
                  </a:lnTo>
                  <a:lnTo>
                    <a:pt x="4470" y="5207"/>
                  </a:lnTo>
                  <a:lnTo>
                    <a:pt x="4559" y="5372"/>
                  </a:lnTo>
                  <a:lnTo>
                    <a:pt x="4902" y="5575"/>
                  </a:lnTo>
                  <a:lnTo>
                    <a:pt x="5156" y="5626"/>
                  </a:lnTo>
                  <a:lnTo>
                    <a:pt x="6908" y="5626"/>
                  </a:lnTo>
                  <a:lnTo>
                    <a:pt x="6908" y="7048"/>
                  </a:lnTo>
                  <a:lnTo>
                    <a:pt x="6527" y="7239"/>
                  </a:lnTo>
                  <a:lnTo>
                    <a:pt x="6146" y="7404"/>
                  </a:lnTo>
                  <a:lnTo>
                    <a:pt x="5410" y="7607"/>
                  </a:lnTo>
                  <a:lnTo>
                    <a:pt x="5016" y="7658"/>
                  </a:lnTo>
                  <a:lnTo>
                    <a:pt x="3733" y="7658"/>
                  </a:lnTo>
                  <a:lnTo>
                    <a:pt x="3048" y="7391"/>
                  </a:lnTo>
                  <a:lnTo>
                    <a:pt x="2082" y="6286"/>
                  </a:lnTo>
                  <a:lnTo>
                    <a:pt x="1841" y="5499"/>
                  </a:lnTo>
                  <a:lnTo>
                    <a:pt x="1841" y="4000"/>
                  </a:lnTo>
                  <a:lnTo>
                    <a:pt x="4127" y="1358"/>
                  </a:lnTo>
                  <a:lnTo>
                    <a:pt x="4953" y="1358"/>
                  </a:lnTo>
                  <a:lnTo>
                    <a:pt x="6832" y="2870"/>
                  </a:lnTo>
                  <a:lnTo>
                    <a:pt x="8293" y="2514"/>
                  </a:lnTo>
                  <a:lnTo>
                    <a:pt x="8293" y="2082"/>
                  </a:lnTo>
                  <a:lnTo>
                    <a:pt x="5283" y="0"/>
                  </a:lnTo>
                  <a:lnTo>
                    <a:pt x="3949" y="0"/>
                  </a:lnTo>
                  <a:lnTo>
                    <a:pt x="0" y="3835"/>
                  </a:lnTo>
                  <a:lnTo>
                    <a:pt x="0" y="5207"/>
                  </a:lnTo>
                  <a:lnTo>
                    <a:pt x="101" y="5842"/>
                  </a:lnTo>
                  <a:lnTo>
                    <a:pt x="330" y="6400"/>
                  </a:lnTo>
                  <a:lnTo>
                    <a:pt x="533" y="6959"/>
                  </a:lnTo>
                  <a:lnTo>
                    <a:pt x="3898" y="9042"/>
                  </a:lnTo>
                  <a:lnTo>
                    <a:pt x="5181" y="9042"/>
                  </a:lnTo>
                  <a:lnTo>
                    <a:pt x="8572" y="7239"/>
                  </a:lnTo>
                  <a:lnTo>
                    <a:pt x="8572" y="5334"/>
                  </a:lnTo>
                  <a:lnTo>
                    <a:pt x="8572" y="5029"/>
                  </a:lnTo>
                  <a:close/>
                </a:path>
                <a:path w="11429" h="10795">
                  <a:moveTo>
                    <a:pt x="10896" y="10071"/>
                  </a:moveTo>
                  <a:lnTo>
                    <a:pt x="10718" y="9944"/>
                  </a:lnTo>
                  <a:lnTo>
                    <a:pt x="9779" y="9944"/>
                  </a:lnTo>
                  <a:lnTo>
                    <a:pt x="9918" y="9766"/>
                  </a:lnTo>
                  <a:lnTo>
                    <a:pt x="10363" y="9410"/>
                  </a:lnTo>
                  <a:lnTo>
                    <a:pt x="10541" y="9245"/>
                  </a:lnTo>
                  <a:lnTo>
                    <a:pt x="10680" y="9105"/>
                  </a:lnTo>
                  <a:lnTo>
                    <a:pt x="10820" y="8890"/>
                  </a:lnTo>
                  <a:lnTo>
                    <a:pt x="10845" y="8559"/>
                  </a:lnTo>
                  <a:lnTo>
                    <a:pt x="10210" y="7975"/>
                  </a:lnTo>
                  <a:lnTo>
                    <a:pt x="9906" y="7975"/>
                  </a:lnTo>
                  <a:lnTo>
                    <a:pt x="9779" y="7988"/>
                  </a:lnTo>
                  <a:lnTo>
                    <a:pt x="9575" y="8077"/>
                  </a:lnTo>
                  <a:lnTo>
                    <a:pt x="9220" y="8559"/>
                  </a:lnTo>
                  <a:lnTo>
                    <a:pt x="9220" y="8699"/>
                  </a:lnTo>
                  <a:lnTo>
                    <a:pt x="9359" y="8826"/>
                  </a:lnTo>
                  <a:lnTo>
                    <a:pt x="9525" y="8813"/>
                  </a:lnTo>
                  <a:lnTo>
                    <a:pt x="9664" y="8534"/>
                  </a:lnTo>
                  <a:lnTo>
                    <a:pt x="9779" y="8356"/>
                  </a:lnTo>
                  <a:lnTo>
                    <a:pt x="10096" y="8293"/>
                  </a:lnTo>
                  <a:lnTo>
                    <a:pt x="10223" y="8343"/>
                  </a:lnTo>
                  <a:lnTo>
                    <a:pt x="10388" y="8521"/>
                  </a:lnTo>
                  <a:lnTo>
                    <a:pt x="10401" y="8712"/>
                  </a:lnTo>
                  <a:lnTo>
                    <a:pt x="9994" y="9207"/>
                  </a:lnTo>
                  <a:lnTo>
                    <a:pt x="9867" y="9321"/>
                  </a:lnTo>
                  <a:lnTo>
                    <a:pt x="9740" y="9423"/>
                  </a:lnTo>
                  <a:lnTo>
                    <a:pt x="9499" y="9652"/>
                  </a:lnTo>
                  <a:lnTo>
                    <a:pt x="9321" y="9829"/>
                  </a:lnTo>
                  <a:lnTo>
                    <a:pt x="9232" y="10007"/>
                  </a:lnTo>
                  <a:lnTo>
                    <a:pt x="9220" y="10160"/>
                  </a:lnTo>
                  <a:lnTo>
                    <a:pt x="9334" y="10299"/>
                  </a:lnTo>
                  <a:lnTo>
                    <a:pt x="10756" y="10325"/>
                  </a:lnTo>
                  <a:lnTo>
                    <a:pt x="10896" y="1018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8096082" y="4956704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57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57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5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8099271" y="4957814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8106600" y="4961051"/>
              <a:ext cx="7620" cy="10795"/>
            </a:xfrm>
            <a:custGeom>
              <a:avLst/>
              <a:gdLst/>
              <a:ahLst/>
              <a:cxnLst/>
              <a:rect l="l" t="t" r="r" b="b"/>
              <a:pathLst>
                <a:path w="7620" h="10795">
                  <a:moveTo>
                    <a:pt x="1816" y="711"/>
                  </a:moveTo>
                  <a:lnTo>
                    <a:pt x="1739" y="444"/>
                  </a:lnTo>
                  <a:lnTo>
                    <a:pt x="1397" y="88"/>
                  </a:lnTo>
                  <a:lnTo>
                    <a:pt x="1168" y="0"/>
                  </a:lnTo>
                  <a:lnTo>
                    <a:pt x="635" y="0"/>
                  </a:lnTo>
                  <a:lnTo>
                    <a:pt x="419" y="88"/>
                  </a:lnTo>
                  <a:lnTo>
                    <a:pt x="88" y="444"/>
                  </a:lnTo>
                  <a:lnTo>
                    <a:pt x="0" y="711"/>
                  </a:lnTo>
                  <a:lnTo>
                    <a:pt x="0" y="7962"/>
                  </a:lnTo>
                  <a:lnTo>
                    <a:pt x="0" y="8318"/>
                  </a:lnTo>
                  <a:lnTo>
                    <a:pt x="88" y="8597"/>
                  </a:lnTo>
                  <a:lnTo>
                    <a:pt x="419" y="8953"/>
                  </a:lnTo>
                  <a:lnTo>
                    <a:pt x="635" y="9042"/>
                  </a:lnTo>
                  <a:lnTo>
                    <a:pt x="1168" y="9042"/>
                  </a:lnTo>
                  <a:lnTo>
                    <a:pt x="1397" y="8953"/>
                  </a:lnTo>
                  <a:lnTo>
                    <a:pt x="1739" y="8597"/>
                  </a:lnTo>
                  <a:lnTo>
                    <a:pt x="1816" y="8318"/>
                  </a:lnTo>
                  <a:lnTo>
                    <a:pt x="1816" y="711"/>
                  </a:lnTo>
                  <a:close/>
                </a:path>
                <a:path w="7620" h="10795">
                  <a:moveTo>
                    <a:pt x="7048" y="8153"/>
                  </a:moveTo>
                  <a:lnTo>
                    <a:pt x="6959" y="8001"/>
                  </a:lnTo>
                  <a:lnTo>
                    <a:pt x="6769" y="7988"/>
                  </a:lnTo>
                  <a:lnTo>
                    <a:pt x="6642" y="8166"/>
                  </a:lnTo>
                  <a:lnTo>
                    <a:pt x="5956" y="8648"/>
                  </a:lnTo>
                  <a:lnTo>
                    <a:pt x="5867" y="8839"/>
                  </a:lnTo>
                  <a:lnTo>
                    <a:pt x="5994" y="8978"/>
                  </a:lnTo>
                  <a:lnTo>
                    <a:pt x="6146" y="8978"/>
                  </a:lnTo>
                  <a:lnTo>
                    <a:pt x="6324" y="8864"/>
                  </a:lnTo>
                  <a:lnTo>
                    <a:pt x="6604" y="8661"/>
                  </a:lnTo>
                  <a:lnTo>
                    <a:pt x="6604" y="10109"/>
                  </a:lnTo>
                  <a:lnTo>
                    <a:pt x="6629" y="10261"/>
                  </a:lnTo>
                  <a:lnTo>
                    <a:pt x="6756" y="10375"/>
                  </a:lnTo>
                  <a:lnTo>
                    <a:pt x="6972" y="10375"/>
                  </a:lnTo>
                  <a:lnTo>
                    <a:pt x="7048" y="815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8056136" y="4955477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5" name="object 75"/>
            <p:cNvSpPr/>
            <p:nvPr/>
          </p:nvSpPr>
          <p:spPr>
            <a:xfrm>
              <a:off x="8059325" y="4956589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6" name="object 76"/>
            <p:cNvSpPr/>
            <p:nvPr/>
          </p:nvSpPr>
          <p:spPr>
            <a:xfrm>
              <a:off x="8064932" y="4959921"/>
              <a:ext cx="8890" cy="10795"/>
            </a:xfrm>
            <a:custGeom>
              <a:avLst/>
              <a:gdLst/>
              <a:ahLst/>
              <a:cxnLst/>
              <a:rect l="l" t="t" r="r" b="b"/>
              <a:pathLst>
                <a:path w="8890" h="10795">
                  <a:moveTo>
                    <a:pt x="1803" y="7264"/>
                  </a:moveTo>
                  <a:lnTo>
                    <a:pt x="1727" y="355"/>
                  </a:lnTo>
                  <a:lnTo>
                    <a:pt x="1384" y="0"/>
                  </a:lnTo>
                  <a:lnTo>
                    <a:pt x="406" y="0"/>
                  </a:lnTo>
                  <a:lnTo>
                    <a:pt x="76" y="355"/>
                  </a:lnTo>
                  <a:lnTo>
                    <a:pt x="12" y="7264"/>
                  </a:lnTo>
                  <a:lnTo>
                    <a:pt x="1803" y="7264"/>
                  </a:lnTo>
                  <a:close/>
                </a:path>
                <a:path w="8890" h="10795">
                  <a:moveTo>
                    <a:pt x="5765" y="7594"/>
                  </a:moveTo>
                  <a:lnTo>
                    <a:pt x="12" y="7594"/>
                  </a:lnTo>
                  <a:lnTo>
                    <a:pt x="0" y="8216"/>
                  </a:lnTo>
                  <a:lnTo>
                    <a:pt x="5765" y="8216"/>
                  </a:lnTo>
                  <a:lnTo>
                    <a:pt x="5765" y="7594"/>
                  </a:lnTo>
                  <a:close/>
                </a:path>
                <a:path w="8890" h="10795">
                  <a:moveTo>
                    <a:pt x="8775" y="8051"/>
                  </a:moveTo>
                  <a:lnTo>
                    <a:pt x="8686" y="7899"/>
                  </a:lnTo>
                  <a:lnTo>
                    <a:pt x="8496" y="7886"/>
                  </a:lnTo>
                  <a:lnTo>
                    <a:pt x="7683" y="8547"/>
                  </a:lnTo>
                  <a:lnTo>
                    <a:pt x="7594" y="8737"/>
                  </a:lnTo>
                  <a:lnTo>
                    <a:pt x="7721" y="8877"/>
                  </a:lnTo>
                  <a:lnTo>
                    <a:pt x="7874" y="8877"/>
                  </a:lnTo>
                  <a:lnTo>
                    <a:pt x="8051" y="8763"/>
                  </a:lnTo>
                  <a:lnTo>
                    <a:pt x="8331" y="8559"/>
                  </a:lnTo>
                  <a:lnTo>
                    <a:pt x="8331" y="10007"/>
                  </a:lnTo>
                  <a:lnTo>
                    <a:pt x="8343" y="10160"/>
                  </a:lnTo>
                  <a:lnTo>
                    <a:pt x="8483" y="10274"/>
                  </a:lnTo>
                  <a:lnTo>
                    <a:pt x="8699" y="10274"/>
                  </a:lnTo>
                  <a:lnTo>
                    <a:pt x="8775" y="8051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7" name="object 77"/>
            <p:cNvSpPr/>
            <p:nvPr/>
          </p:nvSpPr>
          <p:spPr>
            <a:xfrm>
              <a:off x="8076111" y="4955477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8" name="object 78"/>
            <p:cNvSpPr/>
            <p:nvPr/>
          </p:nvSpPr>
          <p:spPr>
            <a:xfrm>
              <a:off x="8079299" y="4956589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9" name="object 79"/>
            <p:cNvSpPr/>
            <p:nvPr/>
          </p:nvSpPr>
          <p:spPr>
            <a:xfrm>
              <a:off x="8084922" y="4959921"/>
              <a:ext cx="8890" cy="10795"/>
            </a:xfrm>
            <a:custGeom>
              <a:avLst/>
              <a:gdLst/>
              <a:ahLst/>
              <a:cxnLst/>
              <a:rect l="l" t="t" r="r" b="b"/>
              <a:pathLst>
                <a:path w="8890" h="10795">
                  <a:moveTo>
                    <a:pt x="1790" y="7264"/>
                  </a:moveTo>
                  <a:lnTo>
                    <a:pt x="1714" y="355"/>
                  </a:lnTo>
                  <a:lnTo>
                    <a:pt x="1371" y="0"/>
                  </a:lnTo>
                  <a:lnTo>
                    <a:pt x="393" y="0"/>
                  </a:lnTo>
                  <a:lnTo>
                    <a:pt x="63" y="355"/>
                  </a:lnTo>
                  <a:lnTo>
                    <a:pt x="0" y="7264"/>
                  </a:lnTo>
                  <a:lnTo>
                    <a:pt x="1790" y="7264"/>
                  </a:lnTo>
                  <a:close/>
                </a:path>
                <a:path w="8890" h="10795">
                  <a:moveTo>
                    <a:pt x="5753" y="7594"/>
                  </a:moveTo>
                  <a:lnTo>
                    <a:pt x="0" y="7594"/>
                  </a:lnTo>
                  <a:lnTo>
                    <a:pt x="0" y="8216"/>
                  </a:lnTo>
                  <a:lnTo>
                    <a:pt x="5753" y="8216"/>
                  </a:lnTo>
                  <a:lnTo>
                    <a:pt x="5753" y="7594"/>
                  </a:lnTo>
                  <a:close/>
                </a:path>
                <a:path w="8890" h="10795">
                  <a:moveTo>
                    <a:pt x="8763" y="8051"/>
                  </a:moveTo>
                  <a:lnTo>
                    <a:pt x="8674" y="7899"/>
                  </a:lnTo>
                  <a:lnTo>
                    <a:pt x="8483" y="7886"/>
                  </a:lnTo>
                  <a:lnTo>
                    <a:pt x="7670" y="8547"/>
                  </a:lnTo>
                  <a:lnTo>
                    <a:pt x="7581" y="8737"/>
                  </a:lnTo>
                  <a:lnTo>
                    <a:pt x="7708" y="8877"/>
                  </a:lnTo>
                  <a:lnTo>
                    <a:pt x="7861" y="8877"/>
                  </a:lnTo>
                  <a:lnTo>
                    <a:pt x="8039" y="8763"/>
                  </a:lnTo>
                  <a:lnTo>
                    <a:pt x="8318" y="8559"/>
                  </a:lnTo>
                  <a:lnTo>
                    <a:pt x="8318" y="10007"/>
                  </a:lnTo>
                  <a:lnTo>
                    <a:pt x="8331" y="10160"/>
                  </a:lnTo>
                  <a:lnTo>
                    <a:pt x="8470" y="10274"/>
                  </a:lnTo>
                  <a:lnTo>
                    <a:pt x="8686" y="10274"/>
                  </a:lnTo>
                  <a:lnTo>
                    <a:pt x="8763" y="8051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0" name="object 80"/>
            <p:cNvSpPr/>
            <p:nvPr/>
          </p:nvSpPr>
          <p:spPr>
            <a:xfrm>
              <a:off x="8116055" y="4958702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1" name="object 81"/>
            <p:cNvSpPr/>
            <p:nvPr/>
          </p:nvSpPr>
          <p:spPr>
            <a:xfrm>
              <a:off x="8119245" y="4959811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2" name="object 82"/>
            <p:cNvSpPr/>
            <p:nvPr/>
          </p:nvSpPr>
          <p:spPr>
            <a:xfrm>
              <a:off x="8123669" y="4963045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7518" y="685"/>
                  </a:moveTo>
                  <a:lnTo>
                    <a:pt x="7442" y="431"/>
                  </a:lnTo>
                  <a:lnTo>
                    <a:pt x="7137" y="88"/>
                  </a:lnTo>
                  <a:lnTo>
                    <a:pt x="6934" y="0"/>
                  </a:lnTo>
                  <a:lnTo>
                    <a:pt x="6426" y="0"/>
                  </a:lnTo>
                  <a:lnTo>
                    <a:pt x="6223" y="88"/>
                  </a:lnTo>
                  <a:lnTo>
                    <a:pt x="5918" y="431"/>
                  </a:lnTo>
                  <a:lnTo>
                    <a:pt x="5842" y="685"/>
                  </a:lnTo>
                  <a:lnTo>
                    <a:pt x="5842" y="6223"/>
                  </a:lnTo>
                  <a:lnTo>
                    <a:pt x="2349" y="1066"/>
                  </a:lnTo>
                  <a:lnTo>
                    <a:pt x="1231" y="0"/>
                  </a:lnTo>
                  <a:lnTo>
                    <a:pt x="863" y="0"/>
                  </a:lnTo>
                  <a:lnTo>
                    <a:pt x="0" y="1003"/>
                  </a:lnTo>
                  <a:lnTo>
                    <a:pt x="0" y="8356"/>
                  </a:lnTo>
                  <a:lnTo>
                    <a:pt x="76" y="8610"/>
                  </a:lnTo>
                  <a:lnTo>
                    <a:pt x="393" y="8966"/>
                  </a:lnTo>
                  <a:lnTo>
                    <a:pt x="596" y="9042"/>
                  </a:lnTo>
                  <a:lnTo>
                    <a:pt x="1104" y="9042"/>
                  </a:lnTo>
                  <a:lnTo>
                    <a:pt x="1308" y="8966"/>
                  </a:lnTo>
                  <a:lnTo>
                    <a:pt x="1625" y="8623"/>
                  </a:lnTo>
                  <a:lnTo>
                    <a:pt x="1701" y="8369"/>
                  </a:lnTo>
                  <a:lnTo>
                    <a:pt x="1701" y="2908"/>
                  </a:lnTo>
                  <a:lnTo>
                    <a:pt x="5118" y="8001"/>
                  </a:lnTo>
                  <a:lnTo>
                    <a:pt x="6375" y="9042"/>
                  </a:lnTo>
                  <a:lnTo>
                    <a:pt x="7200" y="9042"/>
                  </a:lnTo>
                  <a:lnTo>
                    <a:pt x="7518" y="8661"/>
                  </a:lnTo>
                  <a:lnTo>
                    <a:pt x="7518" y="685"/>
                  </a:lnTo>
                  <a:close/>
                </a:path>
                <a:path w="10159" h="10795">
                  <a:moveTo>
                    <a:pt x="9956" y="8153"/>
                  </a:moveTo>
                  <a:lnTo>
                    <a:pt x="9867" y="8001"/>
                  </a:lnTo>
                  <a:lnTo>
                    <a:pt x="9715" y="7975"/>
                  </a:lnTo>
                  <a:lnTo>
                    <a:pt x="8864" y="8648"/>
                  </a:lnTo>
                  <a:lnTo>
                    <a:pt x="8775" y="8839"/>
                  </a:lnTo>
                  <a:lnTo>
                    <a:pt x="8902" y="8978"/>
                  </a:lnTo>
                  <a:lnTo>
                    <a:pt x="9055" y="8978"/>
                  </a:lnTo>
                  <a:lnTo>
                    <a:pt x="9232" y="8864"/>
                  </a:lnTo>
                  <a:lnTo>
                    <a:pt x="9512" y="8661"/>
                  </a:lnTo>
                  <a:lnTo>
                    <a:pt x="9512" y="10109"/>
                  </a:lnTo>
                  <a:lnTo>
                    <a:pt x="9525" y="10261"/>
                  </a:lnTo>
                  <a:lnTo>
                    <a:pt x="9664" y="10375"/>
                  </a:lnTo>
                  <a:lnTo>
                    <a:pt x="9880" y="10375"/>
                  </a:lnTo>
                  <a:lnTo>
                    <a:pt x="9956" y="815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3" name="object 83"/>
            <p:cNvSpPr/>
            <p:nvPr/>
          </p:nvSpPr>
          <p:spPr>
            <a:xfrm>
              <a:off x="8016187" y="4958702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57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57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5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4" name="object 84"/>
            <p:cNvSpPr/>
            <p:nvPr/>
          </p:nvSpPr>
          <p:spPr>
            <a:xfrm>
              <a:off x="8019378" y="4959811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5" name="object 85"/>
            <p:cNvSpPr/>
            <p:nvPr/>
          </p:nvSpPr>
          <p:spPr>
            <a:xfrm>
              <a:off x="8025130" y="4963617"/>
              <a:ext cx="9525" cy="10160"/>
            </a:xfrm>
            <a:custGeom>
              <a:avLst/>
              <a:gdLst/>
              <a:ahLst/>
              <a:cxnLst/>
              <a:rect l="l" t="t" r="r" b="b"/>
              <a:pathLst>
                <a:path w="9525" h="10160">
                  <a:moveTo>
                    <a:pt x="6705" y="3225"/>
                  </a:moveTo>
                  <a:lnTo>
                    <a:pt x="4546" y="3225"/>
                  </a:lnTo>
                  <a:lnTo>
                    <a:pt x="4635" y="3098"/>
                  </a:lnTo>
                  <a:lnTo>
                    <a:pt x="1739" y="3098"/>
                  </a:lnTo>
                  <a:lnTo>
                    <a:pt x="1739" y="3225"/>
                  </a:lnTo>
                  <a:lnTo>
                    <a:pt x="0" y="3225"/>
                  </a:lnTo>
                  <a:lnTo>
                    <a:pt x="0" y="8026"/>
                  </a:lnTo>
                  <a:lnTo>
                    <a:pt x="330" y="8394"/>
                  </a:lnTo>
                  <a:lnTo>
                    <a:pt x="1295" y="8394"/>
                  </a:lnTo>
                  <a:lnTo>
                    <a:pt x="1638" y="8026"/>
                  </a:lnTo>
                  <a:lnTo>
                    <a:pt x="1739" y="4927"/>
                  </a:lnTo>
                  <a:lnTo>
                    <a:pt x="4508" y="4927"/>
                  </a:lnTo>
                  <a:lnTo>
                    <a:pt x="5359" y="4686"/>
                  </a:lnTo>
                  <a:lnTo>
                    <a:pt x="6477" y="3771"/>
                  </a:lnTo>
                  <a:lnTo>
                    <a:pt x="6553" y="3581"/>
                  </a:lnTo>
                  <a:lnTo>
                    <a:pt x="6705" y="3225"/>
                  </a:lnTo>
                  <a:close/>
                </a:path>
                <a:path w="9525" h="10160">
                  <a:moveTo>
                    <a:pt x="6769" y="3098"/>
                  </a:moveTo>
                  <a:lnTo>
                    <a:pt x="6692" y="1422"/>
                  </a:lnTo>
                  <a:lnTo>
                    <a:pt x="6629" y="1295"/>
                  </a:lnTo>
                  <a:lnTo>
                    <a:pt x="6527" y="1041"/>
                  </a:lnTo>
                  <a:lnTo>
                    <a:pt x="6413" y="749"/>
                  </a:lnTo>
                  <a:lnTo>
                    <a:pt x="6210" y="457"/>
                  </a:lnTo>
                  <a:lnTo>
                    <a:pt x="5676" y="0"/>
                  </a:lnTo>
                  <a:lnTo>
                    <a:pt x="12" y="0"/>
                  </a:lnTo>
                  <a:lnTo>
                    <a:pt x="0" y="3098"/>
                  </a:lnTo>
                  <a:lnTo>
                    <a:pt x="1739" y="3098"/>
                  </a:lnTo>
                  <a:lnTo>
                    <a:pt x="1739" y="1422"/>
                  </a:lnTo>
                  <a:lnTo>
                    <a:pt x="4686" y="1422"/>
                  </a:lnTo>
                  <a:lnTo>
                    <a:pt x="1739" y="1295"/>
                  </a:lnTo>
                  <a:lnTo>
                    <a:pt x="1739" y="1041"/>
                  </a:lnTo>
                  <a:lnTo>
                    <a:pt x="4305" y="1041"/>
                  </a:lnTo>
                  <a:lnTo>
                    <a:pt x="4572" y="1295"/>
                  </a:lnTo>
                  <a:lnTo>
                    <a:pt x="4686" y="1422"/>
                  </a:lnTo>
                  <a:lnTo>
                    <a:pt x="4800" y="1549"/>
                  </a:lnTo>
                  <a:lnTo>
                    <a:pt x="4838" y="2832"/>
                  </a:lnTo>
                  <a:lnTo>
                    <a:pt x="4635" y="3098"/>
                  </a:lnTo>
                  <a:lnTo>
                    <a:pt x="6769" y="3098"/>
                  </a:lnTo>
                  <a:close/>
                </a:path>
                <a:path w="9525" h="10160">
                  <a:moveTo>
                    <a:pt x="9080" y="8966"/>
                  </a:moveTo>
                  <a:lnTo>
                    <a:pt x="8686" y="8483"/>
                  </a:lnTo>
                  <a:lnTo>
                    <a:pt x="8839" y="8331"/>
                  </a:lnTo>
                  <a:lnTo>
                    <a:pt x="8940" y="8178"/>
                  </a:lnTo>
                  <a:lnTo>
                    <a:pt x="8953" y="7899"/>
                  </a:lnTo>
                  <a:lnTo>
                    <a:pt x="8902" y="7759"/>
                  </a:lnTo>
                  <a:lnTo>
                    <a:pt x="8826" y="7620"/>
                  </a:lnTo>
                  <a:lnTo>
                    <a:pt x="8699" y="7518"/>
                  </a:lnTo>
                  <a:lnTo>
                    <a:pt x="8534" y="7454"/>
                  </a:lnTo>
                  <a:lnTo>
                    <a:pt x="8128" y="7416"/>
                  </a:lnTo>
                  <a:lnTo>
                    <a:pt x="7467" y="7886"/>
                  </a:lnTo>
                  <a:lnTo>
                    <a:pt x="7518" y="8077"/>
                  </a:lnTo>
                  <a:lnTo>
                    <a:pt x="7721" y="8128"/>
                  </a:lnTo>
                  <a:lnTo>
                    <a:pt x="7848" y="7975"/>
                  </a:lnTo>
                  <a:lnTo>
                    <a:pt x="7912" y="7835"/>
                  </a:lnTo>
                  <a:lnTo>
                    <a:pt x="8039" y="7734"/>
                  </a:lnTo>
                  <a:lnTo>
                    <a:pt x="8293" y="7708"/>
                  </a:lnTo>
                  <a:lnTo>
                    <a:pt x="8432" y="7797"/>
                  </a:lnTo>
                  <a:lnTo>
                    <a:pt x="8521" y="7937"/>
                  </a:lnTo>
                  <a:lnTo>
                    <a:pt x="8521" y="8115"/>
                  </a:lnTo>
                  <a:lnTo>
                    <a:pt x="8343" y="8318"/>
                  </a:lnTo>
                  <a:lnTo>
                    <a:pt x="8153" y="8343"/>
                  </a:lnTo>
                  <a:lnTo>
                    <a:pt x="8013" y="8343"/>
                  </a:lnTo>
                  <a:lnTo>
                    <a:pt x="7874" y="8420"/>
                  </a:lnTo>
                  <a:lnTo>
                    <a:pt x="7848" y="8559"/>
                  </a:lnTo>
                  <a:lnTo>
                    <a:pt x="7988" y="8674"/>
                  </a:lnTo>
                  <a:lnTo>
                    <a:pt x="8178" y="8674"/>
                  </a:lnTo>
                  <a:lnTo>
                    <a:pt x="8356" y="8661"/>
                  </a:lnTo>
                  <a:lnTo>
                    <a:pt x="8521" y="8775"/>
                  </a:lnTo>
                  <a:lnTo>
                    <a:pt x="8623" y="8940"/>
                  </a:lnTo>
                  <a:lnTo>
                    <a:pt x="8623" y="9144"/>
                  </a:lnTo>
                  <a:lnTo>
                    <a:pt x="8559" y="9283"/>
                  </a:lnTo>
                  <a:lnTo>
                    <a:pt x="8407" y="9423"/>
                  </a:lnTo>
                  <a:lnTo>
                    <a:pt x="8280" y="9474"/>
                  </a:lnTo>
                  <a:lnTo>
                    <a:pt x="8089" y="9474"/>
                  </a:lnTo>
                  <a:lnTo>
                    <a:pt x="7874" y="9296"/>
                  </a:lnTo>
                  <a:lnTo>
                    <a:pt x="7759" y="9042"/>
                  </a:lnTo>
                  <a:lnTo>
                    <a:pt x="7556" y="8953"/>
                  </a:lnTo>
                  <a:lnTo>
                    <a:pt x="7416" y="9042"/>
                  </a:lnTo>
                  <a:lnTo>
                    <a:pt x="7404" y="9207"/>
                  </a:lnTo>
                  <a:lnTo>
                    <a:pt x="7454" y="9334"/>
                  </a:lnTo>
                  <a:lnTo>
                    <a:pt x="7543" y="9486"/>
                  </a:lnTo>
                  <a:lnTo>
                    <a:pt x="7670" y="9626"/>
                  </a:lnTo>
                  <a:lnTo>
                    <a:pt x="7861" y="9728"/>
                  </a:lnTo>
                  <a:lnTo>
                    <a:pt x="8077" y="9791"/>
                  </a:lnTo>
                  <a:lnTo>
                    <a:pt x="8343" y="9791"/>
                  </a:lnTo>
                  <a:lnTo>
                    <a:pt x="8661" y="9690"/>
                  </a:lnTo>
                  <a:lnTo>
                    <a:pt x="8839" y="9563"/>
                  </a:lnTo>
                  <a:lnTo>
                    <a:pt x="8978" y="9423"/>
                  </a:lnTo>
                  <a:lnTo>
                    <a:pt x="9055" y="9232"/>
                  </a:lnTo>
                  <a:lnTo>
                    <a:pt x="9080" y="896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6" name="object 86"/>
            <p:cNvSpPr/>
            <p:nvPr/>
          </p:nvSpPr>
          <p:spPr>
            <a:xfrm>
              <a:off x="8000657" y="4998529"/>
              <a:ext cx="144145" cy="48260"/>
            </a:xfrm>
            <a:custGeom>
              <a:avLst/>
              <a:gdLst/>
              <a:ahLst/>
              <a:cxnLst/>
              <a:rect l="l" t="t" r="r" b="b"/>
              <a:pathLst>
                <a:path w="144145" h="48260">
                  <a:moveTo>
                    <a:pt x="11353" y="17627"/>
                  </a:moveTo>
                  <a:lnTo>
                    <a:pt x="11112" y="17627"/>
                  </a:lnTo>
                  <a:lnTo>
                    <a:pt x="10947" y="18821"/>
                  </a:lnTo>
                  <a:lnTo>
                    <a:pt x="11353" y="17627"/>
                  </a:lnTo>
                  <a:close/>
                </a:path>
                <a:path w="144145" h="48260">
                  <a:moveTo>
                    <a:pt x="12166" y="16357"/>
                  </a:moveTo>
                  <a:lnTo>
                    <a:pt x="11798" y="16357"/>
                  </a:lnTo>
                  <a:lnTo>
                    <a:pt x="11531" y="17094"/>
                  </a:lnTo>
                  <a:lnTo>
                    <a:pt x="11925" y="16611"/>
                  </a:lnTo>
                  <a:lnTo>
                    <a:pt x="12166" y="16357"/>
                  </a:lnTo>
                  <a:close/>
                </a:path>
                <a:path w="144145" h="48260">
                  <a:moveTo>
                    <a:pt x="18186" y="863"/>
                  </a:moveTo>
                  <a:lnTo>
                    <a:pt x="15862" y="546"/>
                  </a:lnTo>
                  <a:lnTo>
                    <a:pt x="15595" y="2032"/>
                  </a:lnTo>
                  <a:lnTo>
                    <a:pt x="13106" y="5181"/>
                  </a:lnTo>
                  <a:lnTo>
                    <a:pt x="10528" y="8115"/>
                  </a:lnTo>
                  <a:lnTo>
                    <a:pt x="7924" y="11468"/>
                  </a:lnTo>
                  <a:lnTo>
                    <a:pt x="2362" y="13639"/>
                  </a:lnTo>
                  <a:lnTo>
                    <a:pt x="279" y="14960"/>
                  </a:lnTo>
                  <a:lnTo>
                    <a:pt x="0" y="17081"/>
                  </a:lnTo>
                  <a:lnTo>
                    <a:pt x="508" y="15011"/>
                  </a:lnTo>
                  <a:lnTo>
                    <a:pt x="2527" y="14020"/>
                  </a:lnTo>
                  <a:lnTo>
                    <a:pt x="8432" y="12319"/>
                  </a:lnTo>
                  <a:lnTo>
                    <a:pt x="11455" y="9156"/>
                  </a:lnTo>
                  <a:lnTo>
                    <a:pt x="12585" y="8089"/>
                  </a:lnTo>
                  <a:lnTo>
                    <a:pt x="15544" y="10528"/>
                  </a:lnTo>
                  <a:lnTo>
                    <a:pt x="15925" y="13106"/>
                  </a:lnTo>
                  <a:lnTo>
                    <a:pt x="12750" y="15773"/>
                  </a:lnTo>
                  <a:lnTo>
                    <a:pt x="12230" y="16294"/>
                  </a:lnTo>
                  <a:lnTo>
                    <a:pt x="14490" y="15913"/>
                  </a:lnTo>
                  <a:lnTo>
                    <a:pt x="15836" y="13716"/>
                  </a:lnTo>
                  <a:lnTo>
                    <a:pt x="17411" y="11303"/>
                  </a:lnTo>
                  <a:lnTo>
                    <a:pt x="15760" y="8229"/>
                  </a:lnTo>
                  <a:lnTo>
                    <a:pt x="14274" y="6489"/>
                  </a:lnTo>
                  <a:lnTo>
                    <a:pt x="14427" y="6350"/>
                  </a:lnTo>
                  <a:lnTo>
                    <a:pt x="15989" y="4622"/>
                  </a:lnTo>
                  <a:lnTo>
                    <a:pt x="17475" y="3365"/>
                  </a:lnTo>
                  <a:lnTo>
                    <a:pt x="18186" y="863"/>
                  </a:lnTo>
                  <a:close/>
                </a:path>
                <a:path w="144145" h="48260">
                  <a:moveTo>
                    <a:pt x="22428" y="29324"/>
                  </a:moveTo>
                  <a:lnTo>
                    <a:pt x="20688" y="32435"/>
                  </a:lnTo>
                  <a:lnTo>
                    <a:pt x="19837" y="33858"/>
                  </a:lnTo>
                  <a:lnTo>
                    <a:pt x="18021" y="35064"/>
                  </a:lnTo>
                  <a:lnTo>
                    <a:pt x="16306" y="34340"/>
                  </a:lnTo>
                  <a:lnTo>
                    <a:pt x="17907" y="35140"/>
                  </a:lnTo>
                  <a:lnTo>
                    <a:pt x="18262" y="35166"/>
                  </a:lnTo>
                  <a:lnTo>
                    <a:pt x="18034" y="35077"/>
                  </a:lnTo>
                  <a:lnTo>
                    <a:pt x="19443" y="34340"/>
                  </a:lnTo>
                  <a:lnTo>
                    <a:pt x="19964" y="34048"/>
                  </a:lnTo>
                  <a:lnTo>
                    <a:pt x="20929" y="32600"/>
                  </a:lnTo>
                  <a:lnTo>
                    <a:pt x="21971" y="31102"/>
                  </a:lnTo>
                  <a:lnTo>
                    <a:pt x="22428" y="29324"/>
                  </a:lnTo>
                  <a:close/>
                </a:path>
                <a:path w="144145" h="48260">
                  <a:moveTo>
                    <a:pt x="23380" y="27635"/>
                  </a:moveTo>
                  <a:lnTo>
                    <a:pt x="22707" y="26047"/>
                  </a:lnTo>
                  <a:lnTo>
                    <a:pt x="22606" y="27635"/>
                  </a:lnTo>
                  <a:lnTo>
                    <a:pt x="22428" y="29324"/>
                  </a:lnTo>
                  <a:lnTo>
                    <a:pt x="23380" y="27635"/>
                  </a:lnTo>
                  <a:close/>
                </a:path>
                <a:path w="144145" h="48260">
                  <a:moveTo>
                    <a:pt x="32181" y="24142"/>
                  </a:moveTo>
                  <a:lnTo>
                    <a:pt x="28397" y="19735"/>
                  </a:lnTo>
                  <a:lnTo>
                    <a:pt x="23647" y="18008"/>
                  </a:lnTo>
                  <a:lnTo>
                    <a:pt x="22974" y="19786"/>
                  </a:lnTo>
                  <a:lnTo>
                    <a:pt x="23025" y="16903"/>
                  </a:lnTo>
                  <a:lnTo>
                    <a:pt x="20993" y="22009"/>
                  </a:lnTo>
                  <a:lnTo>
                    <a:pt x="21069" y="22212"/>
                  </a:lnTo>
                  <a:lnTo>
                    <a:pt x="18999" y="21945"/>
                  </a:lnTo>
                  <a:lnTo>
                    <a:pt x="15786" y="24130"/>
                  </a:lnTo>
                  <a:lnTo>
                    <a:pt x="14325" y="26822"/>
                  </a:lnTo>
                  <a:lnTo>
                    <a:pt x="16433" y="24536"/>
                  </a:lnTo>
                  <a:lnTo>
                    <a:pt x="19748" y="23672"/>
                  </a:lnTo>
                  <a:lnTo>
                    <a:pt x="22123" y="24701"/>
                  </a:lnTo>
                  <a:lnTo>
                    <a:pt x="22707" y="26047"/>
                  </a:lnTo>
                  <a:lnTo>
                    <a:pt x="22948" y="22288"/>
                  </a:lnTo>
                  <a:lnTo>
                    <a:pt x="22974" y="20256"/>
                  </a:lnTo>
                  <a:lnTo>
                    <a:pt x="27152" y="21183"/>
                  </a:lnTo>
                  <a:lnTo>
                    <a:pt x="30695" y="24155"/>
                  </a:lnTo>
                  <a:lnTo>
                    <a:pt x="28587" y="28905"/>
                  </a:lnTo>
                  <a:lnTo>
                    <a:pt x="28105" y="30365"/>
                  </a:lnTo>
                  <a:lnTo>
                    <a:pt x="28714" y="32308"/>
                  </a:lnTo>
                  <a:lnTo>
                    <a:pt x="30200" y="32778"/>
                  </a:lnTo>
                  <a:lnTo>
                    <a:pt x="28816" y="32092"/>
                  </a:lnTo>
                  <a:lnTo>
                    <a:pt x="28549" y="30314"/>
                  </a:lnTo>
                  <a:lnTo>
                    <a:pt x="29146" y="29083"/>
                  </a:lnTo>
                  <a:lnTo>
                    <a:pt x="32181" y="24142"/>
                  </a:lnTo>
                  <a:close/>
                </a:path>
                <a:path w="144145" h="48260">
                  <a:moveTo>
                    <a:pt x="37617" y="7467"/>
                  </a:moveTo>
                  <a:lnTo>
                    <a:pt x="36614" y="927"/>
                  </a:lnTo>
                  <a:lnTo>
                    <a:pt x="36537" y="406"/>
                  </a:lnTo>
                  <a:lnTo>
                    <a:pt x="34239" y="927"/>
                  </a:lnTo>
                  <a:lnTo>
                    <a:pt x="34594" y="2247"/>
                  </a:lnTo>
                  <a:lnTo>
                    <a:pt x="34239" y="3810"/>
                  </a:lnTo>
                  <a:lnTo>
                    <a:pt x="33426" y="5143"/>
                  </a:lnTo>
                  <a:lnTo>
                    <a:pt x="31699" y="8089"/>
                  </a:lnTo>
                  <a:lnTo>
                    <a:pt x="27571" y="9398"/>
                  </a:lnTo>
                  <a:lnTo>
                    <a:pt x="27838" y="9398"/>
                  </a:lnTo>
                  <a:lnTo>
                    <a:pt x="25755" y="12039"/>
                  </a:lnTo>
                  <a:lnTo>
                    <a:pt x="24549" y="13474"/>
                  </a:lnTo>
                  <a:lnTo>
                    <a:pt x="24028" y="14414"/>
                  </a:lnTo>
                  <a:lnTo>
                    <a:pt x="21132" y="14274"/>
                  </a:lnTo>
                  <a:lnTo>
                    <a:pt x="18402" y="15392"/>
                  </a:lnTo>
                  <a:lnTo>
                    <a:pt x="16548" y="17208"/>
                  </a:lnTo>
                  <a:lnTo>
                    <a:pt x="18859" y="16027"/>
                  </a:lnTo>
                  <a:lnTo>
                    <a:pt x="21501" y="15938"/>
                  </a:lnTo>
                  <a:lnTo>
                    <a:pt x="23152" y="16560"/>
                  </a:lnTo>
                  <a:lnTo>
                    <a:pt x="23037" y="16903"/>
                  </a:lnTo>
                  <a:lnTo>
                    <a:pt x="23317" y="16624"/>
                  </a:lnTo>
                  <a:lnTo>
                    <a:pt x="23622" y="16725"/>
                  </a:lnTo>
                  <a:lnTo>
                    <a:pt x="23710" y="16217"/>
                  </a:lnTo>
                  <a:lnTo>
                    <a:pt x="26847" y="13030"/>
                  </a:lnTo>
                  <a:lnTo>
                    <a:pt x="30670" y="9398"/>
                  </a:lnTo>
                  <a:lnTo>
                    <a:pt x="37617" y="7467"/>
                  </a:lnTo>
                  <a:close/>
                </a:path>
                <a:path w="144145" h="48260">
                  <a:moveTo>
                    <a:pt x="47205" y="42227"/>
                  </a:moveTo>
                  <a:lnTo>
                    <a:pt x="45847" y="41630"/>
                  </a:lnTo>
                  <a:lnTo>
                    <a:pt x="46342" y="42227"/>
                  </a:lnTo>
                  <a:lnTo>
                    <a:pt x="47205" y="42227"/>
                  </a:lnTo>
                  <a:close/>
                </a:path>
                <a:path w="144145" h="48260">
                  <a:moveTo>
                    <a:pt x="48437" y="18923"/>
                  </a:moveTo>
                  <a:lnTo>
                    <a:pt x="46621" y="16675"/>
                  </a:lnTo>
                  <a:lnTo>
                    <a:pt x="44246" y="13817"/>
                  </a:lnTo>
                  <a:lnTo>
                    <a:pt x="41897" y="10795"/>
                  </a:lnTo>
                  <a:lnTo>
                    <a:pt x="41833" y="7569"/>
                  </a:lnTo>
                  <a:lnTo>
                    <a:pt x="43776" y="0"/>
                  </a:lnTo>
                  <a:lnTo>
                    <a:pt x="41427" y="88"/>
                  </a:lnTo>
                  <a:lnTo>
                    <a:pt x="39852" y="7569"/>
                  </a:lnTo>
                  <a:lnTo>
                    <a:pt x="39484" y="7569"/>
                  </a:lnTo>
                  <a:lnTo>
                    <a:pt x="39547" y="8280"/>
                  </a:lnTo>
                  <a:lnTo>
                    <a:pt x="36169" y="15290"/>
                  </a:lnTo>
                  <a:lnTo>
                    <a:pt x="33858" y="22809"/>
                  </a:lnTo>
                  <a:lnTo>
                    <a:pt x="36309" y="30276"/>
                  </a:lnTo>
                  <a:lnTo>
                    <a:pt x="34505" y="22517"/>
                  </a:lnTo>
                  <a:lnTo>
                    <a:pt x="37490" y="15151"/>
                  </a:lnTo>
                  <a:lnTo>
                    <a:pt x="39839" y="11087"/>
                  </a:lnTo>
                  <a:lnTo>
                    <a:pt x="40347" y="15989"/>
                  </a:lnTo>
                  <a:lnTo>
                    <a:pt x="48437" y="18923"/>
                  </a:lnTo>
                  <a:close/>
                </a:path>
                <a:path w="144145" h="48260">
                  <a:moveTo>
                    <a:pt x="49657" y="20358"/>
                  </a:moveTo>
                  <a:lnTo>
                    <a:pt x="49466" y="19545"/>
                  </a:lnTo>
                  <a:lnTo>
                    <a:pt x="49403" y="19265"/>
                  </a:lnTo>
                  <a:lnTo>
                    <a:pt x="48437" y="18923"/>
                  </a:lnTo>
                  <a:lnTo>
                    <a:pt x="48958" y="19545"/>
                  </a:lnTo>
                  <a:lnTo>
                    <a:pt x="49657" y="20358"/>
                  </a:lnTo>
                  <a:close/>
                </a:path>
                <a:path w="144145" h="48260">
                  <a:moveTo>
                    <a:pt x="53479" y="33426"/>
                  </a:moveTo>
                  <a:lnTo>
                    <a:pt x="52374" y="26657"/>
                  </a:lnTo>
                  <a:lnTo>
                    <a:pt x="51689" y="22669"/>
                  </a:lnTo>
                  <a:lnTo>
                    <a:pt x="49657" y="20358"/>
                  </a:lnTo>
                  <a:lnTo>
                    <a:pt x="50520" y="24015"/>
                  </a:lnTo>
                  <a:lnTo>
                    <a:pt x="46774" y="24815"/>
                  </a:lnTo>
                  <a:lnTo>
                    <a:pt x="42837" y="27089"/>
                  </a:lnTo>
                  <a:lnTo>
                    <a:pt x="41122" y="29095"/>
                  </a:lnTo>
                  <a:lnTo>
                    <a:pt x="40894" y="31432"/>
                  </a:lnTo>
                  <a:lnTo>
                    <a:pt x="40640" y="33629"/>
                  </a:lnTo>
                  <a:lnTo>
                    <a:pt x="40970" y="35687"/>
                  </a:lnTo>
                  <a:lnTo>
                    <a:pt x="39738" y="37363"/>
                  </a:lnTo>
                  <a:lnTo>
                    <a:pt x="38620" y="39014"/>
                  </a:lnTo>
                  <a:lnTo>
                    <a:pt x="36626" y="40182"/>
                  </a:lnTo>
                  <a:lnTo>
                    <a:pt x="34518" y="40119"/>
                  </a:lnTo>
                  <a:lnTo>
                    <a:pt x="36614" y="40373"/>
                  </a:lnTo>
                  <a:lnTo>
                    <a:pt x="38811" y="39420"/>
                  </a:lnTo>
                  <a:lnTo>
                    <a:pt x="40208" y="37719"/>
                  </a:lnTo>
                  <a:lnTo>
                    <a:pt x="41744" y="36004"/>
                  </a:lnTo>
                  <a:lnTo>
                    <a:pt x="41719" y="35420"/>
                  </a:lnTo>
                  <a:lnTo>
                    <a:pt x="42913" y="35293"/>
                  </a:lnTo>
                  <a:lnTo>
                    <a:pt x="44208" y="35293"/>
                  </a:lnTo>
                  <a:lnTo>
                    <a:pt x="44551" y="37414"/>
                  </a:lnTo>
                  <a:lnTo>
                    <a:pt x="44627" y="37922"/>
                  </a:lnTo>
                  <a:lnTo>
                    <a:pt x="45212" y="40322"/>
                  </a:lnTo>
                  <a:lnTo>
                    <a:pt x="45402" y="40855"/>
                  </a:lnTo>
                  <a:lnTo>
                    <a:pt x="45859" y="39192"/>
                  </a:lnTo>
                  <a:lnTo>
                    <a:pt x="45732" y="37922"/>
                  </a:lnTo>
                  <a:lnTo>
                    <a:pt x="45681" y="37414"/>
                  </a:lnTo>
                  <a:lnTo>
                    <a:pt x="45554" y="35458"/>
                  </a:lnTo>
                  <a:lnTo>
                    <a:pt x="45542" y="35293"/>
                  </a:lnTo>
                  <a:lnTo>
                    <a:pt x="43662" y="33299"/>
                  </a:lnTo>
                  <a:lnTo>
                    <a:pt x="41694" y="33299"/>
                  </a:lnTo>
                  <a:lnTo>
                    <a:pt x="42049" y="31635"/>
                  </a:lnTo>
                  <a:lnTo>
                    <a:pt x="43027" y="27470"/>
                  </a:lnTo>
                  <a:lnTo>
                    <a:pt x="47650" y="26606"/>
                  </a:lnTo>
                  <a:lnTo>
                    <a:pt x="51054" y="26263"/>
                  </a:lnTo>
                  <a:lnTo>
                    <a:pt x="52463" y="32131"/>
                  </a:lnTo>
                  <a:lnTo>
                    <a:pt x="50355" y="38633"/>
                  </a:lnTo>
                  <a:lnTo>
                    <a:pt x="51155" y="39763"/>
                  </a:lnTo>
                  <a:lnTo>
                    <a:pt x="53479" y="33426"/>
                  </a:lnTo>
                  <a:close/>
                </a:path>
                <a:path w="144145" h="48260">
                  <a:moveTo>
                    <a:pt x="55854" y="45732"/>
                  </a:moveTo>
                  <a:lnTo>
                    <a:pt x="54889" y="45008"/>
                  </a:lnTo>
                  <a:lnTo>
                    <a:pt x="51155" y="39763"/>
                  </a:lnTo>
                  <a:lnTo>
                    <a:pt x="49606" y="43992"/>
                  </a:lnTo>
                  <a:lnTo>
                    <a:pt x="55854" y="45732"/>
                  </a:lnTo>
                  <a:close/>
                </a:path>
                <a:path w="144145" h="48260">
                  <a:moveTo>
                    <a:pt x="56400" y="18491"/>
                  </a:moveTo>
                  <a:lnTo>
                    <a:pt x="55956" y="18961"/>
                  </a:lnTo>
                  <a:lnTo>
                    <a:pt x="56375" y="20027"/>
                  </a:lnTo>
                  <a:lnTo>
                    <a:pt x="56400" y="18491"/>
                  </a:lnTo>
                  <a:close/>
                </a:path>
                <a:path w="144145" h="48260">
                  <a:moveTo>
                    <a:pt x="57683" y="23342"/>
                  </a:moveTo>
                  <a:lnTo>
                    <a:pt x="56375" y="20027"/>
                  </a:lnTo>
                  <a:lnTo>
                    <a:pt x="56362" y="20916"/>
                  </a:lnTo>
                  <a:lnTo>
                    <a:pt x="57683" y="23342"/>
                  </a:lnTo>
                  <a:close/>
                </a:path>
                <a:path w="144145" h="48260">
                  <a:moveTo>
                    <a:pt x="58458" y="46443"/>
                  </a:moveTo>
                  <a:lnTo>
                    <a:pt x="55854" y="45732"/>
                  </a:lnTo>
                  <a:lnTo>
                    <a:pt x="56565" y="46240"/>
                  </a:lnTo>
                  <a:lnTo>
                    <a:pt x="58458" y="46443"/>
                  </a:lnTo>
                  <a:close/>
                </a:path>
                <a:path w="144145" h="48260">
                  <a:moveTo>
                    <a:pt x="61455" y="8064"/>
                  </a:moveTo>
                  <a:lnTo>
                    <a:pt x="59105" y="8064"/>
                  </a:lnTo>
                  <a:lnTo>
                    <a:pt x="59588" y="10934"/>
                  </a:lnTo>
                  <a:lnTo>
                    <a:pt x="58978" y="12801"/>
                  </a:lnTo>
                  <a:lnTo>
                    <a:pt x="57619" y="15341"/>
                  </a:lnTo>
                  <a:lnTo>
                    <a:pt x="56413" y="17818"/>
                  </a:lnTo>
                  <a:lnTo>
                    <a:pt x="56400" y="18491"/>
                  </a:lnTo>
                  <a:lnTo>
                    <a:pt x="58877" y="15913"/>
                  </a:lnTo>
                  <a:lnTo>
                    <a:pt x="60807" y="12293"/>
                  </a:lnTo>
                  <a:lnTo>
                    <a:pt x="61315" y="10934"/>
                  </a:lnTo>
                  <a:lnTo>
                    <a:pt x="61455" y="8064"/>
                  </a:lnTo>
                  <a:close/>
                </a:path>
                <a:path w="144145" h="48260">
                  <a:moveTo>
                    <a:pt x="101498" y="17500"/>
                  </a:moveTo>
                  <a:lnTo>
                    <a:pt x="101485" y="16814"/>
                  </a:lnTo>
                  <a:lnTo>
                    <a:pt x="100279" y="14325"/>
                  </a:lnTo>
                  <a:lnTo>
                    <a:pt x="98933" y="11785"/>
                  </a:lnTo>
                  <a:lnTo>
                    <a:pt x="98323" y="9931"/>
                  </a:lnTo>
                  <a:lnTo>
                    <a:pt x="98806" y="7061"/>
                  </a:lnTo>
                  <a:lnTo>
                    <a:pt x="96456" y="7061"/>
                  </a:lnTo>
                  <a:lnTo>
                    <a:pt x="96596" y="9931"/>
                  </a:lnTo>
                  <a:lnTo>
                    <a:pt x="97104" y="11290"/>
                  </a:lnTo>
                  <a:lnTo>
                    <a:pt x="99021" y="14909"/>
                  </a:lnTo>
                  <a:lnTo>
                    <a:pt x="101498" y="17500"/>
                  </a:lnTo>
                  <a:close/>
                </a:path>
                <a:path w="144145" h="48260">
                  <a:moveTo>
                    <a:pt x="101549" y="19913"/>
                  </a:moveTo>
                  <a:lnTo>
                    <a:pt x="101523" y="18999"/>
                  </a:lnTo>
                  <a:lnTo>
                    <a:pt x="100215" y="22326"/>
                  </a:lnTo>
                  <a:lnTo>
                    <a:pt x="101549" y="19913"/>
                  </a:lnTo>
                  <a:close/>
                </a:path>
                <a:path w="144145" h="48260">
                  <a:moveTo>
                    <a:pt x="101942" y="17957"/>
                  </a:moveTo>
                  <a:lnTo>
                    <a:pt x="101498" y="17500"/>
                  </a:lnTo>
                  <a:lnTo>
                    <a:pt x="101523" y="18999"/>
                  </a:lnTo>
                  <a:lnTo>
                    <a:pt x="101942" y="17957"/>
                  </a:lnTo>
                  <a:close/>
                </a:path>
                <a:path w="144145" h="48260">
                  <a:moveTo>
                    <a:pt x="107276" y="32994"/>
                  </a:moveTo>
                  <a:lnTo>
                    <a:pt x="103644" y="37007"/>
                  </a:lnTo>
                  <a:lnTo>
                    <a:pt x="101498" y="39649"/>
                  </a:lnTo>
                  <a:lnTo>
                    <a:pt x="98488" y="41656"/>
                  </a:lnTo>
                  <a:lnTo>
                    <a:pt x="95072" y="42341"/>
                  </a:lnTo>
                  <a:lnTo>
                    <a:pt x="98526" y="41859"/>
                  </a:lnTo>
                  <a:lnTo>
                    <a:pt x="101727" y="39992"/>
                  </a:lnTo>
                  <a:lnTo>
                    <a:pt x="104089" y="37401"/>
                  </a:lnTo>
                  <a:lnTo>
                    <a:pt x="106514" y="34836"/>
                  </a:lnTo>
                  <a:lnTo>
                    <a:pt x="107276" y="32994"/>
                  </a:lnTo>
                  <a:close/>
                </a:path>
                <a:path w="144145" h="48260">
                  <a:moveTo>
                    <a:pt x="112280" y="46482"/>
                  </a:moveTo>
                  <a:lnTo>
                    <a:pt x="112039" y="45186"/>
                  </a:lnTo>
                  <a:lnTo>
                    <a:pt x="111988" y="44843"/>
                  </a:lnTo>
                  <a:lnTo>
                    <a:pt x="112217" y="43408"/>
                  </a:lnTo>
                  <a:lnTo>
                    <a:pt x="110807" y="45186"/>
                  </a:lnTo>
                  <a:lnTo>
                    <a:pt x="112280" y="46482"/>
                  </a:lnTo>
                  <a:close/>
                </a:path>
                <a:path w="144145" h="48260">
                  <a:moveTo>
                    <a:pt x="114071" y="48044"/>
                  </a:moveTo>
                  <a:lnTo>
                    <a:pt x="112280" y="46482"/>
                  </a:lnTo>
                  <a:lnTo>
                    <a:pt x="112395" y="47091"/>
                  </a:lnTo>
                  <a:lnTo>
                    <a:pt x="114071" y="48044"/>
                  </a:lnTo>
                  <a:close/>
                </a:path>
                <a:path w="144145" h="48260">
                  <a:moveTo>
                    <a:pt x="115697" y="33655"/>
                  </a:moveTo>
                  <a:lnTo>
                    <a:pt x="111734" y="30137"/>
                  </a:lnTo>
                  <a:lnTo>
                    <a:pt x="108458" y="28689"/>
                  </a:lnTo>
                  <a:lnTo>
                    <a:pt x="108610" y="27965"/>
                  </a:lnTo>
                  <a:lnTo>
                    <a:pt x="109410" y="20535"/>
                  </a:lnTo>
                  <a:lnTo>
                    <a:pt x="108635" y="22555"/>
                  </a:lnTo>
                  <a:lnTo>
                    <a:pt x="108178" y="24015"/>
                  </a:lnTo>
                  <a:lnTo>
                    <a:pt x="105867" y="23583"/>
                  </a:lnTo>
                  <a:lnTo>
                    <a:pt x="103390" y="23825"/>
                  </a:lnTo>
                  <a:lnTo>
                    <a:pt x="101295" y="24638"/>
                  </a:lnTo>
                  <a:lnTo>
                    <a:pt x="99250" y="25336"/>
                  </a:lnTo>
                  <a:lnTo>
                    <a:pt x="97167" y="26555"/>
                  </a:lnTo>
                  <a:lnTo>
                    <a:pt x="95046" y="25615"/>
                  </a:lnTo>
                  <a:lnTo>
                    <a:pt x="98806" y="27686"/>
                  </a:lnTo>
                  <a:lnTo>
                    <a:pt x="103492" y="24168"/>
                  </a:lnTo>
                  <a:lnTo>
                    <a:pt x="107480" y="26225"/>
                  </a:lnTo>
                  <a:lnTo>
                    <a:pt x="107086" y="27508"/>
                  </a:lnTo>
                  <a:lnTo>
                    <a:pt x="107111" y="27965"/>
                  </a:lnTo>
                  <a:lnTo>
                    <a:pt x="107238" y="31369"/>
                  </a:lnTo>
                  <a:lnTo>
                    <a:pt x="107276" y="32994"/>
                  </a:lnTo>
                  <a:lnTo>
                    <a:pt x="107937" y="31369"/>
                  </a:lnTo>
                  <a:lnTo>
                    <a:pt x="108000" y="31000"/>
                  </a:lnTo>
                  <a:lnTo>
                    <a:pt x="114427" y="33312"/>
                  </a:lnTo>
                  <a:lnTo>
                    <a:pt x="114020" y="36652"/>
                  </a:lnTo>
                  <a:lnTo>
                    <a:pt x="113538" y="38417"/>
                  </a:lnTo>
                  <a:lnTo>
                    <a:pt x="111340" y="38290"/>
                  </a:lnTo>
                  <a:lnTo>
                    <a:pt x="109029" y="39700"/>
                  </a:lnTo>
                  <a:lnTo>
                    <a:pt x="107848" y="41541"/>
                  </a:lnTo>
                  <a:lnTo>
                    <a:pt x="109613" y="40220"/>
                  </a:lnTo>
                  <a:lnTo>
                    <a:pt x="111912" y="39979"/>
                  </a:lnTo>
                  <a:lnTo>
                    <a:pt x="112966" y="40487"/>
                  </a:lnTo>
                  <a:lnTo>
                    <a:pt x="112280" y="43027"/>
                  </a:lnTo>
                  <a:lnTo>
                    <a:pt x="112217" y="43408"/>
                  </a:lnTo>
                  <a:lnTo>
                    <a:pt x="113931" y="41249"/>
                  </a:lnTo>
                  <a:lnTo>
                    <a:pt x="114592" y="37858"/>
                  </a:lnTo>
                  <a:lnTo>
                    <a:pt x="115697" y="33655"/>
                  </a:lnTo>
                  <a:close/>
                </a:path>
                <a:path w="144145" h="48260">
                  <a:moveTo>
                    <a:pt x="119265" y="11201"/>
                  </a:moveTo>
                  <a:lnTo>
                    <a:pt x="118960" y="11633"/>
                  </a:lnTo>
                  <a:lnTo>
                    <a:pt x="119227" y="11633"/>
                  </a:lnTo>
                  <a:lnTo>
                    <a:pt x="119265" y="11201"/>
                  </a:lnTo>
                  <a:close/>
                </a:path>
                <a:path w="144145" h="48260">
                  <a:moveTo>
                    <a:pt x="119291" y="20662"/>
                  </a:moveTo>
                  <a:lnTo>
                    <a:pt x="115646" y="21120"/>
                  </a:lnTo>
                  <a:lnTo>
                    <a:pt x="115303" y="20662"/>
                  </a:lnTo>
                  <a:lnTo>
                    <a:pt x="115798" y="21336"/>
                  </a:lnTo>
                  <a:lnTo>
                    <a:pt x="119291" y="20662"/>
                  </a:lnTo>
                  <a:close/>
                </a:path>
                <a:path w="144145" h="48260">
                  <a:moveTo>
                    <a:pt x="119989" y="20535"/>
                  </a:moveTo>
                  <a:lnTo>
                    <a:pt x="116560" y="19380"/>
                  </a:lnTo>
                  <a:lnTo>
                    <a:pt x="115608" y="17157"/>
                  </a:lnTo>
                  <a:lnTo>
                    <a:pt x="113601" y="18402"/>
                  </a:lnTo>
                  <a:lnTo>
                    <a:pt x="115201" y="20535"/>
                  </a:lnTo>
                  <a:lnTo>
                    <a:pt x="119989" y="20535"/>
                  </a:lnTo>
                  <a:close/>
                </a:path>
                <a:path w="144145" h="48260">
                  <a:moveTo>
                    <a:pt x="120383" y="20535"/>
                  </a:moveTo>
                  <a:lnTo>
                    <a:pt x="119989" y="20535"/>
                  </a:lnTo>
                  <a:lnTo>
                    <a:pt x="119291" y="20662"/>
                  </a:lnTo>
                  <a:lnTo>
                    <a:pt x="120383" y="20662"/>
                  </a:lnTo>
                  <a:lnTo>
                    <a:pt x="120383" y="20535"/>
                  </a:lnTo>
                  <a:close/>
                </a:path>
                <a:path w="144145" h="48260">
                  <a:moveTo>
                    <a:pt x="121716" y="21120"/>
                  </a:moveTo>
                  <a:lnTo>
                    <a:pt x="120383" y="20662"/>
                  </a:lnTo>
                  <a:lnTo>
                    <a:pt x="120497" y="24498"/>
                  </a:lnTo>
                  <a:lnTo>
                    <a:pt x="121640" y="21336"/>
                  </a:lnTo>
                  <a:lnTo>
                    <a:pt x="121716" y="21120"/>
                  </a:lnTo>
                  <a:close/>
                </a:path>
                <a:path w="144145" h="48260">
                  <a:moveTo>
                    <a:pt x="122910" y="6515"/>
                  </a:moveTo>
                  <a:lnTo>
                    <a:pt x="120675" y="5257"/>
                  </a:lnTo>
                  <a:lnTo>
                    <a:pt x="120015" y="6515"/>
                  </a:lnTo>
                  <a:lnTo>
                    <a:pt x="119532" y="7899"/>
                  </a:lnTo>
                  <a:lnTo>
                    <a:pt x="119430" y="9398"/>
                  </a:lnTo>
                  <a:lnTo>
                    <a:pt x="119265" y="11201"/>
                  </a:lnTo>
                  <a:lnTo>
                    <a:pt x="122656" y="6515"/>
                  </a:lnTo>
                  <a:lnTo>
                    <a:pt x="122910" y="6515"/>
                  </a:lnTo>
                  <a:close/>
                </a:path>
                <a:path w="144145" h="48260">
                  <a:moveTo>
                    <a:pt x="127584" y="24739"/>
                  </a:moveTo>
                  <a:lnTo>
                    <a:pt x="124282" y="14897"/>
                  </a:lnTo>
                  <a:lnTo>
                    <a:pt x="120929" y="12738"/>
                  </a:lnTo>
                  <a:lnTo>
                    <a:pt x="120865" y="12547"/>
                  </a:lnTo>
                  <a:lnTo>
                    <a:pt x="120726" y="12611"/>
                  </a:lnTo>
                  <a:lnTo>
                    <a:pt x="119227" y="11633"/>
                  </a:lnTo>
                  <a:lnTo>
                    <a:pt x="119062" y="13258"/>
                  </a:lnTo>
                  <a:lnTo>
                    <a:pt x="116090" y="14414"/>
                  </a:lnTo>
                  <a:lnTo>
                    <a:pt x="110439" y="17221"/>
                  </a:lnTo>
                  <a:lnTo>
                    <a:pt x="109461" y="20142"/>
                  </a:lnTo>
                  <a:lnTo>
                    <a:pt x="109423" y="20396"/>
                  </a:lnTo>
                  <a:lnTo>
                    <a:pt x="114871" y="16700"/>
                  </a:lnTo>
                  <a:lnTo>
                    <a:pt x="120942" y="14973"/>
                  </a:lnTo>
                  <a:lnTo>
                    <a:pt x="123494" y="16560"/>
                  </a:lnTo>
                  <a:lnTo>
                    <a:pt x="124777" y="20040"/>
                  </a:lnTo>
                  <a:lnTo>
                    <a:pt x="126733" y="24739"/>
                  </a:lnTo>
                  <a:lnTo>
                    <a:pt x="125133" y="30721"/>
                  </a:lnTo>
                  <a:lnTo>
                    <a:pt x="120662" y="33388"/>
                  </a:lnTo>
                  <a:lnTo>
                    <a:pt x="125501" y="30962"/>
                  </a:lnTo>
                  <a:lnTo>
                    <a:pt x="127584" y="24739"/>
                  </a:lnTo>
                  <a:close/>
                </a:path>
                <a:path w="144145" h="48260">
                  <a:moveTo>
                    <a:pt x="144030" y="14795"/>
                  </a:moveTo>
                  <a:lnTo>
                    <a:pt x="140246" y="12319"/>
                  </a:lnTo>
                  <a:lnTo>
                    <a:pt x="138899" y="11950"/>
                  </a:lnTo>
                  <a:lnTo>
                    <a:pt x="140195" y="9474"/>
                  </a:lnTo>
                  <a:lnTo>
                    <a:pt x="139941" y="7162"/>
                  </a:lnTo>
                  <a:lnTo>
                    <a:pt x="139763" y="5156"/>
                  </a:lnTo>
                  <a:lnTo>
                    <a:pt x="137439" y="5511"/>
                  </a:lnTo>
                  <a:lnTo>
                    <a:pt x="137820" y="7416"/>
                  </a:lnTo>
                  <a:lnTo>
                    <a:pt x="138125" y="9334"/>
                  </a:lnTo>
                  <a:lnTo>
                    <a:pt x="137490" y="10871"/>
                  </a:lnTo>
                  <a:lnTo>
                    <a:pt x="136944" y="12446"/>
                  </a:lnTo>
                  <a:lnTo>
                    <a:pt x="135001" y="13220"/>
                  </a:lnTo>
                  <a:lnTo>
                    <a:pt x="130149" y="17475"/>
                  </a:lnTo>
                  <a:lnTo>
                    <a:pt x="129070" y="22313"/>
                  </a:lnTo>
                  <a:lnTo>
                    <a:pt x="130835" y="25984"/>
                  </a:lnTo>
                  <a:lnTo>
                    <a:pt x="129438" y="22148"/>
                  </a:lnTo>
                  <a:lnTo>
                    <a:pt x="131038" y="17754"/>
                  </a:lnTo>
                  <a:lnTo>
                    <a:pt x="131686" y="17284"/>
                  </a:lnTo>
                  <a:lnTo>
                    <a:pt x="131445" y="18554"/>
                  </a:lnTo>
                  <a:lnTo>
                    <a:pt x="135140" y="18821"/>
                  </a:lnTo>
                  <a:lnTo>
                    <a:pt x="139915" y="20332"/>
                  </a:lnTo>
                  <a:lnTo>
                    <a:pt x="139928" y="24790"/>
                  </a:lnTo>
                  <a:lnTo>
                    <a:pt x="140906" y="20193"/>
                  </a:lnTo>
                  <a:lnTo>
                    <a:pt x="135699" y="17183"/>
                  </a:lnTo>
                  <a:lnTo>
                    <a:pt x="132816" y="16471"/>
                  </a:lnTo>
                  <a:lnTo>
                    <a:pt x="134099" y="15557"/>
                  </a:lnTo>
                  <a:lnTo>
                    <a:pt x="135521" y="14452"/>
                  </a:lnTo>
                  <a:lnTo>
                    <a:pt x="137782" y="13931"/>
                  </a:lnTo>
                  <a:lnTo>
                    <a:pt x="139674" y="13982"/>
                  </a:lnTo>
                  <a:lnTo>
                    <a:pt x="142976" y="14808"/>
                  </a:lnTo>
                  <a:lnTo>
                    <a:pt x="142735" y="17894"/>
                  </a:lnTo>
                  <a:lnTo>
                    <a:pt x="144030" y="14795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7" name="object 87"/>
            <p:cNvSpPr/>
            <p:nvPr/>
          </p:nvSpPr>
          <p:spPr>
            <a:xfrm>
              <a:off x="8001814" y="498753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8512" y="0"/>
                  </a:moveTo>
                  <a:lnTo>
                    <a:pt x="6019" y="0"/>
                  </a:lnTo>
                  <a:lnTo>
                    <a:pt x="4825" y="317"/>
                  </a:lnTo>
                  <a:lnTo>
                    <a:pt x="749" y="4521"/>
                  </a:lnTo>
                  <a:lnTo>
                    <a:pt x="241" y="5486"/>
                  </a:lnTo>
                  <a:lnTo>
                    <a:pt x="136" y="5918"/>
                  </a:lnTo>
                  <a:lnTo>
                    <a:pt x="0" y="6692"/>
                  </a:lnTo>
                  <a:lnTo>
                    <a:pt x="0" y="9232"/>
                  </a:lnTo>
                  <a:lnTo>
                    <a:pt x="5029" y="13347"/>
                  </a:lnTo>
                  <a:lnTo>
                    <a:pt x="9994" y="13347"/>
                  </a:lnTo>
                  <a:lnTo>
                    <a:pt x="11772" y="12547"/>
                  </a:lnTo>
                  <a:lnTo>
                    <a:pt x="12331" y="11468"/>
                  </a:lnTo>
                  <a:lnTo>
                    <a:pt x="5600" y="11468"/>
                  </a:lnTo>
                  <a:lnTo>
                    <a:pt x="4743" y="11341"/>
                  </a:lnTo>
                  <a:lnTo>
                    <a:pt x="4610" y="11341"/>
                  </a:lnTo>
                  <a:lnTo>
                    <a:pt x="3276" y="10464"/>
                  </a:lnTo>
                  <a:lnTo>
                    <a:pt x="2714" y="9842"/>
                  </a:lnTo>
                  <a:lnTo>
                    <a:pt x="2380" y="9232"/>
                  </a:lnTo>
                  <a:lnTo>
                    <a:pt x="2125" y="8674"/>
                  </a:lnTo>
                  <a:lnTo>
                    <a:pt x="2158" y="5918"/>
                  </a:lnTo>
                  <a:lnTo>
                    <a:pt x="5628" y="2108"/>
                  </a:lnTo>
                  <a:lnTo>
                    <a:pt x="10316" y="2108"/>
                  </a:lnTo>
                  <a:lnTo>
                    <a:pt x="9423" y="520"/>
                  </a:lnTo>
                  <a:lnTo>
                    <a:pt x="8512" y="0"/>
                  </a:lnTo>
                  <a:close/>
                </a:path>
                <a:path w="13334" h="13970">
                  <a:moveTo>
                    <a:pt x="10367" y="6692"/>
                  </a:moveTo>
                  <a:lnTo>
                    <a:pt x="6134" y="6692"/>
                  </a:lnTo>
                  <a:lnTo>
                    <a:pt x="5613" y="7073"/>
                  </a:lnTo>
                  <a:lnTo>
                    <a:pt x="5638" y="8166"/>
                  </a:lnTo>
                  <a:lnTo>
                    <a:pt x="5985" y="8674"/>
                  </a:lnTo>
                  <a:lnTo>
                    <a:pt x="10667" y="8674"/>
                  </a:lnTo>
                  <a:lnTo>
                    <a:pt x="11036" y="9105"/>
                  </a:lnTo>
                  <a:lnTo>
                    <a:pt x="10998" y="9842"/>
                  </a:lnTo>
                  <a:lnTo>
                    <a:pt x="10807" y="10185"/>
                  </a:lnTo>
                  <a:lnTo>
                    <a:pt x="10293" y="10921"/>
                  </a:lnTo>
                  <a:lnTo>
                    <a:pt x="10096" y="10921"/>
                  </a:lnTo>
                  <a:lnTo>
                    <a:pt x="9766" y="11074"/>
                  </a:lnTo>
                  <a:lnTo>
                    <a:pt x="9055" y="11341"/>
                  </a:lnTo>
                  <a:lnTo>
                    <a:pt x="8191" y="11468"/>
                  </a:lnTo>
                  <a:lnTo>
                    <a:pt x="12331" y="11468"/>
                  </a:lnTo>
                  <a:lnTo>
                    <a:pt x="12850" y="10464"/>
                  </a:lnTo>
                  <a:lnTo>
                    <a:pt x="12959" y="10185"/>
                  </a:lnTo>
                  <a:lnTo>
                    <a:pt x="13068" y="8674"/>
                  </a:lnTo>
                  <a:lnTo>
                    <a:pt x="12876" y="8166"/>
                  </a:lnTo>
                  <a:lnTo>
                    <a:pt x="12712" y="7873"/>
                  </a:lnTo>
                  <a:lnTo>
                    <a:pt x="11175" y="6870"/>
                  </a:lnTo>
                  <a:lnTo>
                    <a:pt x="10367" y="6692"/>
                  </a:lnTo>
                  <a:close/>
                </a:path>
                <a:path w="13334" h="13970">
                  <a:moveTo>
                    <a:pt x="10288" y="2108"/>
                  </a:moveTo>
                  <a:lnTo>
                    <a:pt x="7950" y="2108"/>
                  </a:lnTo>
                  <a:lnTo>
                    <a:pt x="8144" y="2273"/>
                  </a:lnTo>
                  <a:lnTo>
                    <a:pt x="8381" y="2628"/>
                  </a:lnTo>
                  <a:lnTo>
                    <a:pt x="8790" y="3454"/>
                  </a:lnTo>
                  <a:lnTo>
                    <a:pt x="9794" y="3454"/>
                  </a:lnTo>
                  <a:lnTo>
                    <a:pt x="10299" y="2895"/>
                  </a:lnTo>
                  <a:lnTo>
                    <a:pt x="10288" y="21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8" name="object 88"/>
            <p:cNvSpPr/>
            <p:nvPr/>
          </p:nvSpPr>
          <p:spPr>
            <a:xfrm>
              <a:off x="8001814" y="4987443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7289" y="13436"/>
                  </a:moveTo>
                  <a:lnTo>
                    <a:pt x="5029" y="13436"/>
                  </a:lnTo>
                  <a:lnTo>
                    <a:pt x="3352" y="12992"/>
                  </a:lnTo>
                  <a:lnTo>
                    <a:pt x="2247" y="12103"/>
                  </a:lnTo>
                  <a:lnTo>
                    <a:pt x="749" y="10833"/>
                  </a:lnTo>
                  <a:lnTo>
                    <a:pt x="0" y="9321"/>
                  </a:lnTo>
                  <a:lnTo>
                    <a:pt x="0" y="7569"/>
                  </a:lnTo>
                  <a:lnTo>
                    <a:pt x="0" y="6565"/>
                  </a:lnTo>
                  <a:lnTo>
                    <a:pt x="241" y="5575"/>
                  </a:lnTo>
                  <a:lnTo>
                    <a:pt x="749" y="4610"/>
                  </a:lnTo>
                  <a:lnTo>
                    <a:pt x="1257" y="3543"/>
                  </a:lnTo>
                  <a:lnTo>
                    <a:pt x="1955" y="2603"/>
                  </a:lnTo>
                  <a:lnTo>
                    <a:pt x="2870" y="1790"/>
                  </a:lnTo>
                  <a:lnTo>
                    <a:pt x="3771" y="965"/>
                  </a:lnTo>
                  <a:lnTo>
                    <a:pt x="4825" y="406"/>
                  </a:lnTo>
                  <a:lnTo>
                    <a:pt x="6019" y="88"/>
                  </a:lnTo>
                  <a:lnTo>
                    <a:pt x="6311" y="25"/>
                  </a:lnTo>
                  <a:lnTo>
                    <a:pt x="6603" y="0"/>
                  </a:lnTo>
                  <a:lnTo>
                    <a:pt x="6908" y="0"/>
                  </a:lnTo>
                  <a:lnTo>
                    <a:pt x="8356" y="0"/>
                  </a:lnTo>
                  <a:lnTo>
                    <a:pt x="9423" y="609"/>
                  </a:lnTo>
                  <a:lnTo>
                    <a:pt x="10109" y="1828"/>
                  </a:lnTo>
                  <a:lnTo>
                    <a:pt x="10286" y="2095"/>
                  </a:lnTo>
                  <a:lnTo>
                    <a:pt x="10363" y="2349"/>
                  </a:lnTo>
                  <a:lnTo>
                    <a:pt x="10363" y="2578"/>
                  </a:lnTo>
                  <a:lnTo>
                    <a:pt x="10363" y="2793"/>
                  </a:lnTo>
                  <a:lnTo>
                    <a:pt x="10299" y="2984"/>
                  </a:lnTo>
                  <a:lnTo>
                    <a:pt x="10147" y="3162"/>
                  </a:lnTo>
                  <a:lnTo>
                    <a:pt x="9944" y="3378"/>
                  </a:lnTo>
                  <a:lnTo>
                    <a:pt x="9702" y="3492"/>
                  </a:lnTo>
                  <a:lnTo>
                    <a:pt x="9423" y="3492"/>
                  </a:lnTo>
                  <a:lnTo>
                    <a:pt x="8978" y="3492"/>
                  </a:lnTo>
                  <a:lnTo>
                    <a:pt x="8674" y="3301"/>
                  </a:lnTo>
                  <a:lnTo>
                    <a:pt x="8496" y="2933"/>
                  </a:lnTo>
                  <a:lnTo>
                    <a:pt x="8381" y="2717"/>
                  </a:lnTo>
                  <a:lnTo>
                    <a:pt x="8229" y="2489"/>
                  </a:lnTo>
                  <a:lnTo>
                    <a:pt x="8127" y="2362"/>
                  </a:lnTo>
                  <a:lnTo>
                    <a:pt x="7950" y="2197"/>
                  </a:lnTo>
                  <a:lnTo>
                    <a:pt x="7797" y="2108"/>
                  </a:lnTo>
                  <a:lnTo>
                    <a:pt x="7670" y="2019"/>
                  </a:lnTo>
                  <a:lnTo>
                    <a:pt x="7391" y="1943"/>
                  </a:lnTo>
                  <a:lnTo>
                    <a:pt x="7264" y="1904"/>
                  </a:lnTo>
                  <a:lnTo>
                    <a:pt x="6959" y="1892"/>
                  </a:lnTo>
                  <a:lnTo>
                    <a:pt x="6781" y="1892"/>
                  </a:lnTo>
                  <a:lnTo>
                    <a:pt x="6299" y="1904"/>
                  </a:lnTo>
                  <a:lnTo>
                    <a:pt x="5753" y="2120"/>
                  </a:lnTo>
                  <a:lnTo>
                    <a:pt x="5067" y="2539"/>
                  </a:lnTo>
                  <a:lnTo>
                    <a:pt x="4546" y="2857"/>
                  </a:lnTo>
                  <a:lnTo>
                    <a:pt x="3987" y="3352"/>
                  </a:lnTo>
                  <a:lnTo>
                    <a:pt x="3403" y="4025"/>
                  </a:lnTo>
                  <a:lnTo>
                    <a:pt x="3301" y="4152"/>
                  </a:lnTo>
                  <a:lnTo>
                    <a:pt x="3124" y="4394"/>
                  </a:lnTo>
                  <a:lnTo>
                    <a:pt x="2527" y="5194"/>
                  </a:lnTo>
                  <a:lnTo>
                    <a:pt x="2158" y="6007"/>
                  </a:lnTo>
                  <a:lnTo>
                    <a:pt x="2031" y="6857"/>
                  </a:lnTo>
                  <a:lnTo>
                    <a:pt x="1993" y="7010"/>
                  </a:lnTo>
                  <a:lnTo>
                    <a:pt x="1968" y="7327"/>
                  </a:lnTo>
                  <a:lnTo>
                    <a:pt x="1968" y="7721"/>
                  </a:lnTo>
                  <a:lnTo>
                    <a:pt x="1968" y="8166"/>
                  </a:lnTo>
                  <a:lnTo>
                    <a:pt x="2070" y="8623"/>
                  </a:lnTo>
                  <a:lnTo>
                    <a:pt x="2247" y="9067"/>
                  </a:lnTo>
                  <a:lnTo>
                    <a:pt x="2679" y="9893"/>
                  </a:lnTo>
                  <a:lnTo>
                    <a:pt x="3276" y="10553"/>
                  </a:lnTo>
                  <a:lnTo>
                    <a:pt x="4089" y="11074"/>
                  </a:lnTo>
                  <a:lnTo>
                    <a:pt x="4571" y="11404"/>
                  </a:lnTo>
                  <a:lnTo>
                    <a:pt x="5600" y="11556"/>
                  </a:lnTo>
                  <a:lnTo>
                    <a:pt x="7162" y="11556"/>
                  </a:lnTo>
                  <a:lnTo>
                    <a:pt x="8191" y="11556"/>
                  </a:lnTo>
                  <a:lnTo>
                    <a:pt x="9055" y="11429"/>
                  </a:lnTo>
                  <a:lnTo>
                    <a:pt x="9766" y="11163"/>
                  </a:lnTo>
                  <a:lnTo>
                    <a:pt x="10096" y="11010"/>
                  </a:lnTo>
                  <a:lnTo>
                    <a:pt x="10236" y="10934"/>
                  </a:lnTo>
                  <a:lnTo>
                    <a:pt x="10363" y="10871"/>
                  </a:lnTo>
                  <a:lnTo>
                    <a:pt x="10515" y="10718"/>
                  </a:lnTo>
                  <a:lnTo>
                    <a:pt x="10591" y="10591"/>
                  </a:lnTo>
                  <a:lnTo>
                    <a:pt x="10807" y="10274"/>
                  </a:lnTo>
                  <a:lnTo>
                    <a:pt x="10998" y="9931"/>
                  </a:lnTo>
                  <a:lnTo>
                    <a:pt x="11087" y="9664"/>
                  </a:lnTo>
                  <a:lnTo>
                    <a:pt x="11099" y="9321"/>
                  </a:lnTo>
                  <a:lnTo>
                    <a:pt x="11036" y="9194"/>
                  </a:lnTo>
                  <a:lnTo>
                    <a:pt x="10667" y="8762"/>
                  </a:lnTo>
                  <a:lnTo>
                    <a:pt x="9728" y="8572"/>
                  </a:lnTo>
                  <a:lnTo>
                    <a:pt x="8153" y="8572"/>
                  </a:lnTo>
                  <a:lnTo>
                    <a:pt x="7581" y="8585"/>
                  </a:lnTo>
                  <a:lnTo>
                    <a:pt x="6997" y="8610"/>
                  </a:lnTo>
                  <a:lnTo>
                    <a:pt x="6438" y="8674"/>
                  </a:lnTo>
                  <a:lnTo>
                    <a:pt x="6108" y="8674"/>
                  </a:lnTo>
                  <a:lnTo>
                    <a:pt x="5829" y="8534"/>
                  </a:lnTo>
                  <a:lnTo>
                    <a:pt x="5638" y="8254"/>
                  </a:lnTo>
                  <a:lnTo>
                    <a:pt x="5524" y="8077"/>
                  </a:lnTo>
                  <a:lnTo>
                    <a:pt x="5473" y="7899"/>
                  </a:lnTo>
                  <a:lnTo>
                    <a:pt x="5473" y="7696"/>
                  </a:lnTo>
                  <a:lnTo>
                    <a:pt x="5499" y="7442"/>
                  </a:lnTo>
                  <a:lnTo>
                    <a:pt x="5511" y="7302"/>
                  </a:lnTo>
                  <a:lnTo>
                    <a:pt x="5613" y="7162"/>
                  </a:lnTo>
                  <a:lnTo>
                    <a:pt x="5816" y="7010"/>
                  </a:lnTo>
                  <a:lnTo>
                    <a:pt x="6134" y="6781"/>
                  </a:lnTo>
                  <a:lnTo>
                    <a:pt x="6934" y="6680"/>
                  </a:lnTo>
                  <a:lnTo>
                    <a:pt x="8216" y="6680"/>
                  </a:lnTo>
                  <a:lnTo>
                    <a:pt x="9905" y="6680"/>
                  </a:lnTo>
                  <a:lnTo>
                    <a:pt x="11175" y="6959"/>
                  </a:lnTo>
                  <a:lnTo>
                    <a:pt x="12026" y="7505"/>
                  </a:lnTo>
                  <a:lnTo>
                    <a:pt x="12712" y="7962"/>
                  </a:lnTo>
                  <a:lnTo>
                    <a:pt x="13068" y="8597"/>
                  </a:lnTo>
                  <a:lnTo>
                    <a:pt x="13068" y="9448"/>
                  </a:lnTo>
                  <a:lnTo>
                    <a:pt x="13068" y="9893"/>
                  </a:lnTo>
                  <a:lnTo>
                    <a:pt x="12915" y="10426"/>
                  </a:lnTo>
                  <a:lnTo>
                    <a:pt x="12598" y="11036"/>
                  </a:lnTo>
                  <a:lnTo>
                    <a:pt x="11772" y="12636"/>
                  </a:lnTo>
                  <a:lnTo>
                    <a:pt x="9994" y="13436"/>
                  </a:lnTo>
                  <a:lnTo>
                    <a:pt x="7289" y="1343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9" name="object 89"/>
            <p:cNvSpPr/>
            <p:nvPr/>
          </p:nvSpPr>
          <p:spPr>
            <a:xfrm>
              <a:off x="8016689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1549" y="0"/>
                  </a:moveTo>
                  <a:lnTo>
                    <a:pt x="1015" y="0"/>
                  </a:lnTo>
                  <a:lnTo>
                    <a:pt x="787" y="101"/>
                  </a:lnTo>
                  <a:lnTo>
                    <a:pt x="406" y="457"/>
                  </a:lnTo>
                  <a:lnTo>
                    <a:pt x="317" y="685"/>
                  </a:lnTo>
                  <a:lnTo>
                    <a:pt x="330" y="2565"/>
                  </a:lnTo>
                  <a:lnTo>
                    <a:pt x="419" y="4991"/>
                  </a:lnTo>
                  <a:lnTo>
                    <a:pt x="419" y="6781"/>
                  </a:lnTo>
                  <a:lnTo>
                    <a:pt x="380" y="7543"/>
                  </a:lnTo>
                  <a:lnTo>
                    <a:pt x="292" y="8102"/>
                  </a:lnTo>
                  <a:lnTo>
                    <a:pt x="253" y="8509"/>
                  </a:lnTo>
                  <a:lnTo>
                    <a:pt x="38" y="9664"/>
                  </a:lnTo>
                  <a:lnTo>
                    <a:pt x="0" y="10401"/>
                  </a:lnTo>
                  <a:lnTo>
                    <a:pt x="241" y="10693"/>
                  </a:lnTo>
                  <a:lnTo>
                    <a:pt x="711" y="10820"/>
                  </a:lnTo>
                  <a:lnTo>
                    <a:pt x="977" y="10858"/>
                  </a:lnTo>
                  <a:lnTo>
                    <a:pt x="1142" y="10858"/>
                  </a:lnTo>
                  <a:lnTo>
                    <a:pt x="2387" y="7188"/>
                  </a:lnTo>
                  <a:lnTo>
                    <a:pt x="2387" y="5054"/>
                  </a:lnTo>
                  <a:lnTo>
                    <a:pt x="2349" y="3962"/>
                  </a:lnTo>
                  <a:lnTo>
                    <a:pt x="5753" y="1701"/>
                  </a:lnTo>
                  <a:lnTo>
                    <a:pt x="5994" y="1409"/>
                  </a:lnTo>
                  <a:lnTo>
                    <a:pt x="5994" y="647"/>
                  </a:lnTo>
                  <a:lnTo>
                    <a:pt x="5854" y="381"/>
                  </a:lnTo>
                  <a:lnTo>
                    <a:pt x="5372" y="76"/>
                  </a:lnTo>
                  <a:lnTo>
                    <a:pt x="5194" y="25"/>
                  </a:lnTo>
                  <a:lnTo>
                    <a:pt x="4838" y="38"/>
                  </a:lnTo>
                  <a:lnTo>
                    <a:pt x="3848" y="381"/>
                  </a:lnTo>
                  <a:lnTo>
                    <a:pt x="3022" y="825"/>
                  </a:lnTo>
                  <a:lnTo>
                    <a:pt x="2273" y="1371"/>
                  </a:lnTo>
                  <a:lnTo>
                    <a:pt x="2273" y="685"/>
                  </a:lnTo>
                  <a:lnTo>
                    <a:pt x="2171" y="457"/>
                  </a:lnTo>
                  <a:lnTo>
                    <a:pt x="1777" y="101"/>
                  </a:lnTo>
                  <a:lnTo>
                    <a:pt x="15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0" name="object 90"/>
            <p:cNvSpPr/>
            <p:nvPr/>
          </p:nvSpPr>
          <p:spPr>
            <a:xfrm>
              <a:off x="8016689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977" y="10858"/>
                  </a:moveTo>
                  <a:lnTo>
                    <a:pt x="812" y="10845"/>
                  </a:lnTo>
                  <a:lnTo>
                    <a:pt x="241" y="10693"/>
                  </a:lnTo>
                  <a:lnTo>
                    <a:pt x="0" y="10401"/>
                  </a:lnTo>
                  <a:lnTo>
                    <a:pt x="0" y="9931"/>
                  </a:lnTo>
                  <a:lnTo>
                    <a:pt x="0" y="9753"/>
                  </a:lnTo>
                  <a:lnTo>
                    <a:pt x="177" y="8928"/>
                  </a:lnTo>
                  <a:lnTo>
                    <a:pt x="253" y="8509"/>
                  </a:lnTo>
                  <a:lnTo>
                    <a:pt x="292" y="8102"/>
                  </a:lnTo>
                  <a:lnTo>
                    <a:pt x="380" y="7543"/>
                  </a:lnTo>
                  <a:lnTo>
                    <a:pt x="419" y="6781"/>
                  </a:lnTo>
                  <a:lnTo>
                    <a:pt x="419" y="5816"/>
                  </a:lnTo>
                  <a:lnTo>
                    <a:pt x="419" y="4991"/>
                  </a:lnTo>
                  <a:lnTo>
                    <a:pt x="393" y="4178"/>
                  </a:lnTo>
                  <a:lnTo>
                    <a:pt x="368" y="3365"/>
                  </a:lnTo>
                  <a:lnTo>
                    <a:pt x="330" y="2565"/>
                  </a:lnTo>
                  <a:lnTo>
                    <a:pt x="317" y="1752"/>
                  </a:lnTo>
                  <a:lnTo>
                    <a:pt x="317" y="952"/>
                  </a:lnTo>
                  <a:lnTo>
                    <a:pt x="317" y="685"/>
                  </a:lnTo>
                  <a:lnTo>
                    <a:pt x="406" y="457"/>
                  </a:lnTo>
                  <a:lnTo>
                    <a:pt x="596" y="279"/>
                  </a:lnTo>
                  <a:lnTo>
                    <a:pt x="787" y="101"/>
                  </a:lnTo>
                  <a:lnTo>
                    <a:pt x="1015" y="0"/>
                  </a:lnTo>
                  <a:lnTo>
                    <a:pt x="1282" y="0"/>
                  </a:lnTo>
                  <a:lnTo>
                    <a:pt x="1549" y="0"/>
                  </a:lnTo>
                  <a:lnTo>
                    <a:pt x="1777" y="101"/>
                  </a:lnTo>
                  <a:lnTo>
                    <a:pt x="1981" y="279"/>
                  </a:lnTo>
                  <a:lnTo>
                    <a:pt x="2171" y="457"/>
                  </a:lnTo>
                  <a:lnTo>
                    <a:pt x="2273" y="685"/>
                  </a:lnTo>
                  <a:lnTo>
                    <a:pt x="2273" y="952"/>
                  </a:lnTo>
                  <a:lnTo>
                    <a:pt x="2273" y="1371"/>
                  </a:lnTo>
                  <a:lnTo>
                    <a:pt x="4927" y="25"/>
                  </a:lnTo>
                  <a:lnTo>
                    <a:pt x="5194" y="25"/>
                  </a:lnTo>
                  <a:lnTo>
                    <a:pt x="5372" y="76"/>
                  </a:lnTo>
                  <a:lnTo>
                    <a:pt x="5575" y="203"/>
                  </a:lnTo>
                  <a:lnTo>
                    <a:pt x="5854" y="381"/>
                  </a:lnTo>
                  <a:lnTo>
                    <a:pt x="5994" y="647"/>
                  </a:lnTo>
                  <a:lnTo>
                    <a:pt x="5994" y="1003"/>
                  </a:lnTo>
                  <a:lnTo>
                    <a:pt x="5994" y="1409"/>
                  </a:lnTo>
                  <a:lnTo>
                    <a:pt x="5753" y="1701"/>
                  </a:lnTo>
                  <a:lnTo>
                    <a:pt x="5270" y="1892"/>
                  </a:lnTo>
                  <a:lnTo>
                    <a:pt x="4991" y="1993"/>
                  </a:lnTo>
                  <a:lnTo>
                    <a:pt x="4622" y="2146"/>
                  </a:lnTo>
                  <a:lnTo>
                    <a:pt x="2438" y="3886"/>
                  </a:lnTo>
                  <a:lnTo>
                    <a:pt x="2374" y="4483"/>
                  </a:lnTo>
                  <a:lnTo>
                    <a:pt x="2387" y="5054"/>
                  </a:lnTo>
                  <a:lnTo>
                    <a:pt x="2387" y="5664"/>
                  </a:lnTo>
                  <a:lnTo>
                    <a:pt x="2387" y="7188"/>
                  </a:lnTo>
                  <a:lnTo>
                    <a:pt x="1142" y="10858"/>
                  </a:lnTo>
                  <a:lnTo>
                    <a:pt x="977" y="1085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1" name="object 91"/>
            <p:cNvSpPr/>
            <p:nvPr/>
          </p:nvSpPr>
          <p:spPr>
            <a:xfrm>
              <a:off x="8022736" y="4990463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3641" y="2539"/>
                  </a:moveTo>
                  <a:lnTo>
                    <a:pt x="611" y="2539"/>
                  </a:lnTo>
                  <a:lnTo>
                    <a:pt x="250" y="3403"/>
                  </a:lnTo>
                  <a:lnTo>
                    <a:pt x="149" y="3644"/>
                  </a:lnTo>
                  <a:lnTo>
                    <a:pt x="33" y="3924"/>
                  </a:lnTo>
                  <a:lnTo>
                    <a:pt x="0" y="7315"/>
                  </a:lnTo>
                  <a:lnTo>
                    <a:pt x="162" y="7886"/>
                  </a:lnTo>
                  <a:lnTo>
                    <a:pt x="753" y="8877"/>
                  </a:lnTo>
                  <a:lnTo>
                    <a:pt x="1546" y="10020"/>
                  </a:lnTo>
                  <a:lnTo>
                    <a:pt x="2868" y="10744"/>
                  </a:lnTo>
                  <a:lnTo>
                    <a:pt x="5057" y="10744"/>
                  </a:lnTo>
                  <a:lnTo>
                    <a:pt x="6414" y="10363"/>
                  </a:lnTo>
                  <a:lnTo>
                    <a:pt x="6103" y="10363"/>
                  </a:lnTo>
                  <a:lnTo>
                    <a:pt x="6998" y="9829"/>
                  </a:lnTo>
                  <a:lnTo>
                    <a:pt x="7678" y="9258"/>
                  </a:lnTo>
                  <a:lnTo>
                    <a:pt x="7962" y="8877"/>
                  </a:lnTo>
                  <a:lnTo>
                    <a:pt x="3883" y="8877"/>
                  </a:lnTo>
                  <a:lnTo>
                    <a:pt x="2410" y="8140"/>
                  </a:lnTo>
                  <a:lnTo>
                    <a:pt x="2600" y="8140"/>
                  </a:lnTo>
                  <a:lnTo>
                    <a:pt x="2397" y="7886"/>
                  </a:lnTo>
                  <a:lnTo>
                    <a:pt x="2119" y="7315"/>
                  </a:lnTo>
                  <a:lnTo>
                    <a:pt x="3006" y="3086"/>
                  </a:lnTo>
                  <a:lnTo>
                    <a:pt x="3641" y="2539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6626" y="3086"/>
                  </a:lnTo>
                  <a:lnTo>
                    <a:pt x="6931" y="3403"/>
                  </a:lnTo>
                  <a:lnTo>
                    <a:pt x="7096" y="3644"/>
                  </a:lnTo>
                  <a:lnTo>
                    <a:pt x="7248" y="3924"/>
                  </a:lnTo>
                  <a:lnTo>
                    <a:pt x="7256" y="6222"/>
                  </a:lnTo>
                  <a:lnTo>
                    <a:pt x="6931" y="6984"/>
                  </a:lnTo>
                  <a:lnTo>
                    <a:pt x="6715" y="7315"/>
                  </a:lnTo>
                  <a:lnTo>
                    <a:pt x="6018" y="8140"/>
                  </a:lnTo>
                  <a:lnTo>
                    <a:pt x="6354" y="8140"/>
                  </a:lnTo>
                  <a:lnTo>
                    <a:pt x="4674" y="8877"/>
                  </a:lnTo>
                  <a:lnTo>
                    <a:pt x="8234" y="8877"/>
                  </a:lnTo>
                  <a:lnTo>
                    <a:pt x="8334" y="9258"/>
                  </a:lnTo>
                  <a:lnTo>
                    <a:pt x="8607" y="9829"/>
                  </a:lnTo>
                  <a:lnTo>
                    <a:pt x="8888" y="10210"/>
                  </a:lnTo>
                  <a:lnTo>
                    <a:pt x="9001" y="10363"/>
                  </a:lnTo>
                  <a:lnTo>
                    <a:pt x="9406" y="10744"/>
                  </a:lnTo>
                  <a:lnTo>
                    <a:pt x="10075" y="10744"/>
                  </a:lnTo>
                  <a:lnTo>
                    <a:pt x="10626" y="10210"/>
                  </a:lnTo>
                  <a:lnTo>
                    <a:pt x="10626" y="9258"/>
                  </a:lnTo>
                  <a:lnTo>
                    <a:pt x="10461" y="9080"/>
                  </a:lnTo>
                  <a:lnTo>
                    <a:pt x="10341" y="8877"/>
                  </a:lnTo>
                  <a:lnTo>
                    <a:pt x="10027" y="8140"/>
                  </a:lnTo>
                  <a:lnTo>
                    <a:pt x="9929" y="7886"/>
                  </a:lnTo>
                  <a:lnTo>
                    <a:pt x="9829" y="7315"/>
                  </a:lnTo>
                  <a:lnTo>
                    <a:pt x="9786" y="6984"/>
                  </a:lnTo>
                  <a:lnTo>
                    <a:pt x="9687" y="6222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9577" y="2539"/>
                  </a:lnTo>
                  <a:lnTo>
                    <a:pt x="9603" y="3403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5585" y="444"/>
                  </a:moveTo>
                  <a:lnTo>
                    <a:pt x="3527" y="444"/>
                  </a:lnTo>
                  <a:lnTo>
                    <a:pt x="2562" y="838"/>
                  </a:lnTo>
                  <a:lnTo>
                    <a:pt x="772" y="2539"/>
                  </a:lnTo>
                  <a:lnTo>
                    <a:pt x="9577" y="2539"/>
                  </a:lnTo>
                  <a:lnTo>
                    <a:pt x="9513" y="1346"/>
                  </a:lnTo>
                  <a:lnTo>
                    <a:pt x="7451" y="1346"/>
                  </a:lnTo>
                  <a:lnTo>
                    <a:pt x="6662" y="838"/>
                  </a:lnTo>
                  <a:lnTo>
                    <a:pt x="6798" y="838"/>
                  </a:lnTo>
                  <a:lnTo>
                    <a:pt x="5585" y="444"/>
                  </a:lnTo>
                  <a:close/>
                </a:path>
                <a:path w="10795" h="10795">
                  <a:moveTo>
                    <a:pt x="8926" y="0"/>
                  </a:moveTo>
                  <a:lnTo>
                    <a:pt x="7667" y="0"/>
                  </a:lnTo>
                  <a:lnTo>
                    <a:pt x="7528" y="279"/>
                  </a:lnTo>
                  <a:lnTo>
                    <a:pt x="7451" y="1346"/>
                  </a:lnTo>
                  <a:lnTo>
                    <a:pt x="9513" y="1346"/>
                  </a:lnTo>
                  <a:lnTo>
                    <a:pt x="9423" y="838"/>
                  </a:lnTo>
                  <a:lnTo>
                    <a:pt x="9324" y="279"/>
                  </a:lnTo>
                  <a:lnTo>
                    <a:pt x="9522" y="279"/>
                  </a:lnTo>
                  <a:lnTo>
                    <a:pt x="89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2" name="object 92"/>
            <p:cNvSpPr/>
            <p:nvPr/>
          </p:nvSpPr>
          <p:spPr>
            <a:xfrm>
              <a:off x="8022631" y="4990311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7518" y="5587"/>
                  </a:moveTo>
                  <a:close/>
                </a:path>
                <a:path w="11429" h="11429">
                  <a:moveTo>
                    <a:pt x="1993" y="6629"/>
                  </a:moveTo>
                  <a:close/>
                </a:path>
                <a:path w="11429" h="11429">
                  <a:moveTo>
                    <a:pt x="4470" y="9029"/>
                  </a:moveTo>
                  <a:lnTo>
                    <a:pt x="6527" y="7810"/>
                  </a:lnTo>
                  <a:lnTo>
                    <a:pt x="6819" y="7467"/>
                  </a:lnTo>
                  <a:lnTo>
                    <a:pt x="7035" y="7137"/>
                  </a:lnTo>
                  <a:lnTo>
                    <a:pt x="7175" y="6781"/>
                  </a:lnTo>
                  <a:lnTo>
                    <a:pt x="7404" y="6273"/>
                  </a:lnTo>
                  <a:lnTo>
                    <a:pt x="7518" y="5867"/>
                  </a:lnTo>
                  <a:lnTo>
                    <a:pt x="7518" y="5587"/>
                  </a:lnTo>
                  <a:lnTo>
                    <a:pt x="7556" y="5295"/>
                  </a:lnTo>
                  <a:lnTo>
                    <a:pt x="7556" y="5067"/>
                  </a:lnTo>
                  <a:lnTo>
                    <a:pt x="7543" y="4902"/>
                  </a:lnTo>
                  <a:lnTo>
                    <a:pt x="7531" y="4762"/>
                  </a:lnTo>
                  <a:lnTo>
                    <a:pt x="7505" y="4635"/>
                  </a:lnTo>
                  <a:lnTo>
                    <a:pt x="7492" y="4495"/>
                  </a:lnTo>
                  <a:lnTo>
                    <a:pt x="7442" y="4305"/>
                  </a:lnTo>
                  <a:lnTo>
                    <a:pt x="7353" y="4076"/>
                  </a:lnTo>
                  <a:lnTo>
                    <a:pt x="7200" y="3797"/>
                  </a:lnTo>
                  <a:lnTo>
                    <a:pt x="7035" y="3555"/>
                  </a:lnTo>
                  <a:lnTo>
                    <a:pt x="6934" y="3428"/>
                  </a:lnTo>
                  <a:lnTo>
                    <a:pt x="6730" y="3238"/>
                  </a:lnTo>
                  <a:lnTo>
                    <a:pt x="6591" y="3136"/>
                  </a:lnTo>
                  <a:lnTo>
                    <a:pt x="6451" y="3035"/>
                  </a:lnTo>
                  <a:lnTo>
                    <a:pt x="6261" y="2920"/>
                  </a:lnTo>
                  <a:lnTo>
                    <a:pt x="6007" y="2806"/>
                  </a:lnTo>
                  <a:lnTo>
                    <a:pt x="5486" y="2590"/>
                  </a:lnTo>
                  <a:lnTo>
                    <a:pt x="5054" y="2501"/>
                  </a:lnTo>
                  <a:lnTo>
                    <a:pt x="4571" y="2476"/>
                  </a:lnTo>
                  <a:lnTo>
                    <a:pt x="4394" y="2501"/>
                  </a:lnTo>
                  <a:lnTo>
                    <a:pt x="3911" y="2628"/>
                  </a:lnTo>
                  <a:lnTo>
                    <a:pt x="2044" y="5422"/>
                  </a:lnTo>
                  <a:lnTo>
                    <a:pt x="2006" y="5562"/>
                  </a:lnTo>
                  <a:lnTo>
                    <a:pt x="1981" y="6095"/>
                  </a:lnTo>
                  <a:lnTo>
                    <a:pt x="1993" y="6591"/>
                  </a:lnTo>
                  <a:lnTo>
                    <a:pt x="1993" y="6832"/>
                  </a:lnTo>
                  <a:lnTo>
                    <a:pt x="2070" y="7124"/>
                  </a:lnTo>
                  <a:lnTo>
                    <a:pt x="2222" y="7454"/>
                  </a:lnTo>
                  <a:lnTo>
                    <a:pt x="2451" y="7975"/>
                  </a:lnTo>
                  <a:lnTo>
                    <a:pt x="2705" y="8293"/>
                  </a:lnTo>
                  <a:lnTo>
                    <a:pt x="3022" y="8547"/>
                  </a:lnTo>
                  <a:lnTo>
                    <a:pt x="3162" y="8623"/>
                  </a:lnTo>
                  <a:lnTo>
                    <a:pt x="3657" y="8864"/>
                  </a:lnTo>
                  <a:lnTo>
                    <a:pt x="3898" y="8966"/>
                  </a:lnTo>
                  <a:lnTo>
                    <a:pt x="4165" y="9029"/>
                  </a:lnTo>
                  <a:lnTo>
                    <a:pt x="4470" y="9029"/>
                  </a:lnTo>
                  <a:close/>
                </a:path>
                <a:path w="11429" h="11429">
                  <a:moveTo>
                    <a:pt x="4419" y="10896"/>
                  </a:moveTo>
                  <a:lnTo>
                    <a:pt x="0" y="7099"/>
                  </a:lnTo>
                  <a:lnTo>
                    <a:pt x="0" y="6121"/>
                  </a:lnTo>
                  <a:lnTo>
                    <a:pt x="0" y="4406"/>
                  </a:lnTo>
                  <a:lnTo>
                    <a:pt x="609" y="2946"/>
                  </a:lnTo>
                  <a:lnTo>
                    <a:pt x="1841" y="1765"/>
                  </a:lnTo>
                  <a:lnTo>
                    <a:pt x="2666" y="990"/>
                  </a:lnTo>
                  <a:lnTo>
                    <a:pt x="3632" y="596"/>
                  </a:lnTo>
                  <a:lnTo>
                    <a:pt x="4724" y="596"/>
                  </a:lnTo>
                  <a:lnTo>
                    <a:pt x="5689" y="596"/>
                  </a:lnTo>
                  <a:lnTo>
                    <a:pt x="6629" y="901"/>
                  </a:lnTo>
                  <a:lnTo>
                    <a:pt x="7556" y="1498"/>
                  </a:lnTo>
                  <a:lnTo>
                    <a:pt x="7492" y="977"/>
                  </a:lnTo>
                  <a:lnTo>
                    <a:pt x="7492" y="787"/>
                  </a:lnTo>
                  <a:lnTo>
                    <a:pt x="7543" y="609"/>
                  </a:lnTo>
                  <a:lnTo>
                    <a:pt x="7632" y="431"/>
                  </a:lnTo>
                  <a:lnTo>
                    <a:pt x="7772" y="152"/>
                  </a:lnTo>
                  <a:lnTo>
                    <a:pt x="8039" y="0"/>
                  </a:lnTo>
                  <a:lnTo>
                    <a:pt x="8445" y="0"/>
                  </a:lnTo>
                  <a:lnTo>
                    <a:pt x="8623" y="0"/>
                  </a:lnTo>
                  <a:lnTo>
                    <a:pt x="9791" y="6375"/>
                  </a:lnTo>
                  <a:lnTo>
                    <a:pt x="9994" y="7937"/>
                  </a:lnTo>
                  <a:lnTo>
                    <a:pt x="10363" y="8889"/>
                  </a:lnTo>
                  <a:lnTo>
                    <a:pt x="10566" y="9232"/>
                  </a:lnTo>
                  <a:lnTo>
                    <a:pt x="10731" y="9410"/>
                  </a:lnTo>
                  <a:lnTo>
                    <a:pt x="10820" y="9639"/>
                  </a:lnTo>
                  <a:lnTo>
                    <a:pt x="10820" y="9931"/>
                  </a:lnTo>
                  <a:lnTo>
                    <a:pt x="10820" y="10159"/>
                  </a:lnTo>
                  <a:lnTo>
                    <a:pt x="10731" y="10363"/>
                  </a:lnTo>
                  <a:lnTo>
                    <a:pt x="10540" y="10553"/>
                  </a:lnTo>
                  <a:lnTo>
                    <a:pt x="10350" y="10731"/>
                  </a:lnTo>
                  <a:lnTo>
                    <a:pt x="10109" y="10820"/>
                  </a:lnTo>
                  <a:lnTo>
                    <a:pt x="9791" y="10820"/>
                  </a:lnTo>
                  <a:lnTo>
                    <a:pt x="9550" y="10820"/>
                  </a:lnTo>
                  <a:lnTo>
                    <a:pt x="8267" y="8750"/>
                  </a:lnTo>
                  <a:lnTo>
                    <a:pt x="7810" y="9385"/>
                  </a:lnTo>
                  <a:lnTo>
                    <a:pt x="7251" y="9893"/>
                  </a:lnTo>
                  <a:lnTo>
                    <a:pt x="6591" y="10286"/>
                  </a:lnTo>
                  <a:lnTo>
                    <a:pt x="5930" y="10680"/>
                  </a:lnTo>
                  <a:lnTo>
                    <a:pt x="5206" y="10883"/>
                  </a:lnTo>
                  <a:lnTo>
                    <a:pt x="4419" y="1089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3" name="object 93"/>
            <p:cNvSpPr/>
            <p:nvPr/>
          </p:nvSpPr>
          <p:spPr>
            <a:xfrm>
              <a:off x="8035066" y="4990178"/>
              <a:ext cx="15240" cy="11430"/>
            </a:xfrm>
            <a:custGeom>
              <a:avLst/>
              <a:gdLst/>
              <a:ahLst/>
              <a:cxnLst/>
              <a:rect l="l" t="t" r="r" b="b"/>
              <a:pathLst>
                <a:path w="15240" h="11429">
                  <a:moveTo>
                    <a:pt x="1600" y="533"/>
                  </a:moveTo>
                  <a:lnTo>
                    <a:pt x="266" y="533"/>
                  </a:lnTo>
                  <a:lnTo>
                    <a:pt x="0" y="800"/>
                  </a:lnTo>
                  <a:lnTo>
                    <a:pt x="52" y="10617"/>
                  </a:lnTo>
                  <a:lnTo>
                    <a:pt x="472" y="11023"/>
                  </a:lnTo>
                  <a:lnTo>
                    <a:pt x="1276" y="11023"/>
                  </a:lnTo>
                  <a:lnTo>
                    <a:pt x="1710" y="10617"/>
                  </a:lnTo>
                  <a:lnTo>
                    <a:pt x="1866" y="10337"/>
                  </a:lnTo>
                  <a:lnTo>
                    <a:pt x="1917" y="3721"/>
                  </a:lnTo>
                  <a:lnTo>
                    <a:pt x="2032" y="3479"/>
                  </a:lnTo>
                  <a:lnTo>
                    <a:pt x="2237" y="3136"/>
                  </a:lnTo>
                  <a:lnTo>
                    <a:pt x="2603" y="2705"/>
                  </a:lnTo>
                  <a:lnTo>
                    <a:pt x="3424" y="2108"/>
                  </a:lnTo>
                  <a:lnTo>
                    <a:pt x="14438" y="2108"/>
                  </a:lnTo>
                  <a:lnTo>
                    <a:pt x="14122" y="1587"/>
                  </a:lnTo>
                  <a:lnTo>
                    <a:pt x="13729" y="1219"/>
                  </a:lnTo>
                  <a:lnTo>
                    <a:pt x="6959" y="1219"/>
                  </a:lnTo>
                  <a:lnTo>
                    <a:pt x="6759" y="1016"/>
                  </a:lnTo>
                  <a:lnTo>
                    <a:pt x="1849" y="1016"/>
                  </a:lnTo>
                  <a:lnTo>
                    <a:pt x="1600" y="533"/>
                  </a:lnTo>
                  <a:close/>
                </a:path>
                <a:path w="15240" h="11429">
                  <a:moveTo>
                    <a:pt x="8877" y="2108"/>
                  </a:moveTo>
                  <a:lnTo>
                    <a:pt x="5168" y="2108"/>
                  </a:lnTo>
                  <a:lnTo>
                    <a:pt x="5575" y="2514"/>
                  </a:lnTo>
                  <a:lnTo>
                    <a:pt x="6515" y="3721"/>
                  </a:lnTo>
                  <a:lnTo>
                    <a:pt x="6819" y="4368"/>
                  </a:lnTo>
                  <a:lnTo>
                    <a:pt x="6959" y="5080"/>
                  </a:lnTo>
                  <a:lnTo>
                    <a:pt x="7086" y="5499"/>
                  </a:lnTo>
                  <a:lnTo>
                    <a:pt x="7146" y="8902"/>
                  </a:lnTo>
                  <a:lnTo>
                    <a:pt x="7254" y="10617"/>
                  </a:lnTo>
                  <a:lnTo>
                    <a:pt x="7675" y="11023"/>
                  </a:lnTo>
                  <a:lnTo>
                    <a:pt x="8415" y="11023"/>
                  </a:lnTo>
                  <a:lnTo>
                    <a:pt x="8836" y="10617"/>
                  </a:lnTo>
                  <a:lnTo>
                    <a:pt x="9005" y="10337"/>
                  </a:lnTo>
                  <a:lnTo>
                    <a:pt x="9042" y="5080"/>
                  </a:lnTo>
                  <a:lnTo>
                    <a:pt x="8895" y="4368"/>
                  </a:lnTo>
                  <a:lnTo>
                    <a:pt x="8822" y="4013"/>
                  </a:lnTo>
                  <a:lnTo>
                    <a:pt x="8762" y="3721"/>
                  </a:lnTo>
                  <a:lnTo>
                    <a:pt x="8604" y="3479"/>
                  </a:lnTo>
                  <a:lnTo>
                    <a:pt x="8216" y="2705"/>
                  </a:lnTo>
                  <a:lnTo>
                    <a:pt x="8361" y="2514"/>
                  </a:lnTo>
                  <a:lnTo>
                    <a:pt x="8877" y="2108"/>
                  </a:lnTo>
                  <a:close/>
                </a:path>
                <a:path w="15240" h="11429">
                  <a:moveTo>
                    <a:pt x="14456" y="2108"/>
                  </a:moveTo>
                  <a:lnTo>
                    <a:pt x="11728" y="2108"/>
                  </a:lnTo>
                  <a:lnTo>
                    <a:pt x="12398" y="2705"/>
                  </a:lnTo>
                  <a:lnTo>
                    <a:pt x="12801" y="3136"/>
                  </a:lnTo>
                  <a:lnTo>
                    <a:pt x="12971" y="3479"/>
                  </a:lnTo>
                  <a:lnTo>
                    <a:pt x="13025" y="7378"/>
                  </a:lnTo>
                  <a:lnTo>
                    <a:pt x="12748" y="8902"/>
                  </a:lnTo>
                  <a:lnTo>
                    <a:pt x="12674" y="10617"/>
                  </a:lnTo>
                  <a:lnTo>
                    <a:pt x="13174" y="11023"/>
                  </a:lnTo>
                  <a:lnTo>
                    <a:pt x="13970" y="11023"/>
                  </a:lnTo>
                  <a:lnTo>
                    <a:pt x="14376" y="10617"/>
                  </a:lnTo>
                  <a:lnTo>
                    <a:pt x="14516" y="10337"/>
                  </a:lnTo>
                  <a:lnTo>
                    <a:pt x="14605" y="9664"/>
                  </a:lnTo>
                  <a:lnTo>
                    <a:pt x="14732" y="8902"/>
                  </a:lnTo>
                  <a:lnTo>
                    <a:pt x="15036" y="7378"/>
                  </a:lnTo>
                  <a:lnTo>
                    <a:pt x="14986" y="3136"/>
                  </a:lnTo>
                  <a:lnTo>
                    <a:pt x="14456" y="2108"/>
                  </a:lnTo>
                  <a:close/>
                </a:path>
                <a:path w="15240" h="11429">
                  <a:moveTo>
                    <a:pt x="11512" y="0"/>
                  </a:moveTo>
                  <a:lnTo>
                    <a:pt x="8756" y="0"/>
                  </a:lnTo>
                  <a:lnTo>
                    <a:pt x="7406" y="533"/>
                  </a:lnTo>
                  <a:lnTo>
                    <a:pt x="7624" y="533"/>
                  </a:lnTo>
                  <a:lnTo>
                    <a:pt x="6959" y="1219"/>
                  </a:lnTo>
                  <a:lnTo>
                    <a:pt x="13729" y="1219"/>
                  </a:lnTo>
                  <a:lnTo>
                    <a:pt x="13512" y="1016"/>
                  </a:lnTo>
                  <a:lnTo>
                    <a:pt x="11512" y="0"/>
                  </a:lnTo>
                  <a:close/>
                </a:path>
                <a:path w="15240" h="11429">
                  <a:moveTo>
                    <a:pt x="6284" y="533"/>
                  </a:moveTo>
                  <a:lnTo>
                    <a:pt x="2293" y="533"/>
                  </a:lnTo>
                  <a:lnTo>
                    <a:pt x="1692" y="1016"/>
                  </a:lnTo>
                  <a:lnTo>
                    <a:pt x="6759" y="1016"/>
                  </a:lnTo>
                  <a:lnTo>
                    <a:pt x="6284" y="533"/>
                  </a:lnTo>
                  <a:close/>
                </a:path>
                <a:path w="15240" h="11429">
                  <a:moveTo>
                    <a:pt x="5232" y="0"/>
                  </a:moveTo>
                  <a:lnTo>
                    <a:pt x="3390" y="0"/>
                  </a:lnTo>
                  <a:lnTo>
                    <a:pt x="1968" y="533"/>
                  </a:lnTo>
                  <a:lnTo>
                    <a:pt x="6449" y="533"/>
                  </a:lnTo>
                  <a:lnTo>
                    <a:pt x="52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4" name="object 94"/>
            <p:cNvSpPr/>
            <p:nvPr/>
          </p:nvSpPr>
          <p:spPr>
            <a:xfrm>
              <a:off x="8034977" y="4990165"/>
              <a:ext cx="15875" cy="11430"/>
            </a:xfrm>
            <a:custGeom>
              <a:avLst/>
              <a:gdLst/>
              <a:ahLst/>
              <a:cxnLst/>
              <a:rect l="l" t="t" r="r" b="b"/>
              <a:pathLst>
                <a:path w="15875" h="11429">
                  <a:moveTo>
                    <a:pt x="14617" y="10172"/>
                  </a:moveTo>
                  <a:close/>
                </a:path>
                <a:path w="15875" h="11429">
                  <a:moveTo>
                    <a:pt x="13627" y="11036"/>
                  </a:moveTo>
                  <a:lnTo>
                    <a:pt x="13385" y="11036"/>
                  </a:lnTo>
                  <a:lnTo>
                    <a:pt x="13169" y="10960"/>
                  </a:lnTo>
                  <a:lnTo>
                    <a:pt x="12966" y="10794"/>
                  </a:lnTo>
                  <a:lnTo>
                    <a:pt x="12763" y="10629"/>
                  </a:lnTo>
                  <a:lnTo>
                    <a:pt x="12661" y="10426"/>
                  </a:lnTo>
                  <a:lnTo>
                    <a:pt x="12661" y="10198"/>
                  </a:lnTo>
                  <a:lnTo>
                    <a:pt x="12661" y="9880"/>
                  </a:lnTo>
                  <a:lnTo>
                    <a:pt x="12839" y="8851"/>
                  </a:lnTo>
                  <a:lnTo>
                    <a:pt x="13169" y="7086"/>
                  </a:lnTo>
                  <a:lnTo>
                    <a:pt x="13284" y="6502"/>
                  </a:lnTo>
                  <a:lnTo>
                    <a:pt x="13334" y="5841"/>
                  </a:lnTo>
                  <a:lnTo>
                    <a:pt x="13334" y="5092"/>
                  </a:lnTo>
                  <a:lnTo>
                    <a:pt x="13334" y="4508"/>
                  </a:lnTo>
                  <a:lnTo>
                    <a:pt x="13233" y="3936"/>
                  </a:lnTo>
                  <a:lnTo>
                    <a:pt x="12318" y="2565"/>
                  </a:lnTo>
                  <a:lnTo>
                    <a:pt x="11988" y="2273"/>
                  </a:lnTo>
                  <a:lnTo>
                    <a:pt x="11404" y="2031"/>
                  </a:lnTo>
                  <a:lnTo>
                    <a:pt x="10528" y="1866"/>
                  </a:lnTo>
                  <a:lnTo>
                    <a:pt x="10045" y="1866"/>
                  </a:lnTo>
                  <a:lnTo>
                    <a:pt x="9778" y="1879"/>
                  </a:lnTo>
                  <a:lnTo>
                    <a:pt x="9651" y="1904"/>
                  </a:lnTo>
                  <a:lnTo>
                    <a:pt x="9321" y="1981"/>
                  </a:lnTo>
                  <a:lnTo>
                    <a:pt x="9182" y="2031"/>
                  </a:lnTo>
                  <a:lnTo>
                    <a:pt x="8966" y="2120"/>
                  </a:lnTo>
                  <a:lnTo>
                    <a:pt x="8762" y="2260"/>
                  </a:lnTo>
                  <a:lnTo>
                    <a:pt x="8547" y="2425"/>
                  </a:lnTo>
                  <a:lnTo>
                    <a:pt x="8420" y="2552"/>
                  </a:lnTo>
                  <a:lnTo>
                    <a:pt x="8293" y="2692"/>
                  </a:lnTo>
                  <a:lnTo>
                    <a:pt x="8877" y="3860"/>
                  </a:lnTo>
                  <a:lnTo>
                    <a:pt x="9194" y="5397"/>
                  </a:lnTo>
                  <a:lnTo>
                    <a:pt x="9194" y="7391"/>
                  </a:lnTo>
                  <a:lnTo>
                    <a:pt x="9194" y="7797"/>
                  </a:lnTo>
                  <a:lnTo>
                    <a:pt x="9182" y="8191"/>
                  </a:lnTo>
                  <a:lnTo>
                    <a:pt x="9156" y="8585"/>
                  </a:lnTo>
                  <a:lnTo>
                    <a:pt x="9131" y="9080"/>
                  </a:lnTo>
                  <a:lnTo>
                    <a:pt x="9118" y="9563"/>
                  </a:lnTo>
                  <a:lnTo>
                    <a:pt x="9118" y="10058"/>
                  </a:lnTo>
                  <a:lnTo>
                    <a:pt x="9105" y="10325"/>
                  </a:lnTo>
                  <a:lnTo>
                    <a:pt x="9004" y="10553"/>
                  </a:lnTo>
                  <a:lnTo>
                    <a:pt x="8813" y="10731"/>
                  </a:lnTo>
                  <a:lnTo>
                    <a:pt x="8635" y="10909"/>
                  </a:lnTo>
                  <a:lnTo>
                    <a:pt x="8407" y="11010"/>
                  </a:lnTo>
                  <a:lnTo>
                    <a:pt x="8140" y="11010"/>
                  </a:lnTo>
                  <a:lnTo>
                    <a:pt x="7861" y="11010"/>
                  </a:lnTo>
                  <a:lnTo>
                    <a:pt x="7137" y="10058"/>
                  </a:lnTo>
                  <a:lnTo>
                    <a:pt x="7162" y="9563"/>
                  </a:lnTo>
                  <a:lnTo>
                    <a:pt x="7175" y="9067"/>
                  </a:lnTo>
                  <a:lnTo>
                    <a:pt x="7200" y="8597"/>
                  </a:lnTo>
                  <a:lnTo>
                    <a:pt x="7238" y="8127"/>
                  </a:lnTo>
                  <a:lnTo>
                    <a:pt x="7251" y="7670"/>
                  </a:lnTo>
                  <a:lnTo>
                    <a:pt x="7251" y="7213"/>
                  </a:lnTo>
                  <a:lnTo>
                    <a:pt x="7251" y="6222"/>
                  </a:lnTo>
                  <a:lnTo>
                    <a:pt x="7175" y="5511"/>
                  </a:lnTo>
                  <a:lnTo>
                    <a:pt x="7048" y="5092"/>
                  </a:lnTo>
                  <a:lnTo>
                    <a:pt x="6908" y="4381"/>
                  </a:lnTo>
                  <a:lnTo>
                    <a:pt x="6603" y="3733"/>
                  </a:lnTo>
                  <a:lnTo>
                    <a:pt x="6134" y="3124"/>
                  </a:lnTo>
                  <a:lnTo>
                    <a:pt x="6019" y="2946"/>
                  </a:lnTo>
                  <a:lnTo>
                    <a:pt x="5664" y="2527"/>
                  </a:lnTo>
                  <a:lnTo>
                    <a:pt x="5435" y="2298"/>
                  </a:lnTo>
                  <a:lnTo>
                    <a:pt x="5257" y="2197"/>
                  </a:lnTo>
                  <a:lnTo>
                    <a:pt x="4876" y="2006"/>
                  </a:lnTo>
                  <a:lnTo>
                    <a:pt x="4698" y="1930"/>
                  </a:lnTo>
                  <a:lnTo>
                    <a:pt x="4521" y="1892"/>
                  </a:lnTo>
                  <a:lnTo>
                    <a:pt x="4343" y="1892"/>
                  </a:lnTo>
                  <a:lnTo>
                    <a:pt x="4089" y="1904"/>
                  </a:lnTo>
                  <a:lnTo>
                    <a:pt x="3835" y="1955"/>
                  </a:lnTo>
                  <a:lnTo>
                    <a:pt x="3530" y="2108"/>
                  </a:lnTo>
                  <a:lnTo>
                    <a:pt x="3200" y="2336"/>
                  </a:lnTo>
                  <a:lnTo>
                    <a:pt x="2692" y="2717"/>
                  </a:lnTo>
                  <a:lnTo>
                    <a:pt x="2463" y="2946"/>
                  </a:lnTo>
                  <a:lnTo>
                    <a:pt x="2425" y="3098"/>
                  </a:lnTo>
                  <a:lnTo>
                    <a:pt x="2235" y="3301"/>
                  </a:lnTo>
                  <a:lnTo>
                    <a:pt x="2120" y="3492"/>
                  </a:lnTo>
                  <a:lnTo>
                    <a:pt x="2006" y="3682"/>
                  </a:lnTo>
                  <a:lnTo>
                    <a:pt x="1955" y="10096"/>
                  </a:lnTo>
                  <a:lnTo>
                    <a:pt x="1955" y="10350"/>
                  </a:lnTo>
                  <a:lnTo>
                    <a:pt x="1854" y="10579"/>
                  </a:lnTo>
                  <a:lnTo>
                    <a:pt x="1663" y="10769"/>
                  </a:lnTo>
                  <a:lnTo>
                    <a:pt x="1460" y="10947"/>
                  </a:lnTo>
                  <a:lnTo>
                    <a:pt x="1231" y="11036"/>
                  </a:lnTo>
                  <a:lnTo>
                    <a:pt x="965" y="11036"/>
                  </a:lnTo>
                  <a:lnTo>
                    <a:pt x="698" y="11036"/>
                  </a:lnTo>
                  <a:lnTo>
                    <a:pt x="469" y="10947"/>
                  </a:lnTo>
                  <a:lnTo>
                    <a:pt x="279" y="10769"/>
                  </a:lnTo>
                  <a:lnTo>
                    <a:pt x="88" y="10579"/>
                  </a:lnTo>
                  <a:lnTo>
                    <a:pt x="0" y="10350"/>
                  </a:lnTo>
                  <a:lnTo>
                    <a:pt x="0" y="10096"/>
                  </a:lnTo>
                  <a:lnTo>
                    <a:pt x="0" y="1295"/>
                  </a:lnTo>
                  <a:lnTo>
                    <a:pt x="0" y="1028"/>
                  </a:lnTo>
                  <a:lnTo>
                    <a:pt x="88" y="812"/>
                  </a:lnTo>
                  <a:lnTo>
                    <a:pt x="279" y="622"/>
                  </a:lnTo>
                  <a:lnTo>
                    <a:pt x="469" y="431"/>
                  </a:lnTo>
                  <a:lnTo>
                    <a:pt x="698" y="342"/>
                  </a:lnTo>
                  <a:lnTo>
                    <a:pt x="965" y="342"/>
                  </a:lnTo>
                  <a:lnTo>
                    <a:pt x="1384" y="342"/>
                  </a:lnTo>
                  <a:lnTo>
                    <a:pt x="1689" y="546"/>
                  </a:lnTo>
                  <a:lnTo>
                    <a:pt x="1892" y="939"/>
                  </a:lnTo>
                  <a:lnTo>
                    <a:pt x="2666" y="317"/>
                  </a:lnTo>
                  <a:lnTo>
                    <a:pt x="3479" y="12"/>
                  </a:lnTo>
                  <a:lnTo>
                    <a:pt x="4305" y="12"/>
                  </a:lnTo>
                  <a:lnTo>
                    <a:pt x="5321" y="12"/>
                  </a:lnTo>
                  <a:lnTo>
                    <a:pt x="6248" y="419"/>
                  </a:lnTo>
                  <a:lnTo>
                    <a:pt x="7048" y="1231"/>
                  </a:lnTo>
                  <a:lnTo>
                    <a:pt x="7848" y="406"/>
                  </a:lnTo>
                  <a:lnTo>
                    <a:pt x="8877" y="0"/>
                  </a:lnTo>
                  <a:lnTo>
                    <a:pt x="10109" y="0"/>
                  </a:lnTo>
                  <a:lnTo>
                    <a:pt x="11074" y="0"/>
                  </a:lnTo>
                  <a:lnTo>
                    <a:pt x="15278" y="4025"/>
                  </a:lnTo>
                  <a:lnTo>
                    <a:pt x="15278" y="4965"/>
                  </a:lnTo>
                  <a:lnTo>
                    <a:pt x="15278" y="6070"/>
                  </a:lnTo>
                  <a:lnTo>
                    <a:pt x="15125" y="7391"/>
                  </a:lnTo>
                  <a:lnTo>
                    <a:pt x="14820" y="8915"/>
                  </a:lnTo>
                  <a:lnTo>
                    <a:pt x="14693" y="9677"/>
                  </a:lnTo>
                  <a:lnTo>
                    <a:pt x="14630" y="10071"/>
                  </a:lnTo>
                  <a:lnTo>
                    <a:pt x="14604" y="10350"/>
                  </a:lnTo>
                  <a:lnTo>
                    <a:pt x="14516" y="10579"/>
                  </a:lnTo>
                  <a:lnTo>
                    <a:pt x="14338" y="10769"/>
                  </a:lnTo>
                  <a:lnTo>
                    <a:pt x="14135" y="10960"/>
                  </a:lnTo>
                  <a:lnTo>
                    <a:pt x="13906" y="11036"/>
                  </a:lnTo>
                  <a:lnTo>
                    <a:pt x="13627" y="1103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5" name="object 95"/>
            <p:cNvSpPr/>
            <p:nvPr/>
          </p:nvSpPr>
          <p:spPr>
            <a:xfrm>
              <a:off x="8052754" y="4990178"/>
              <a:ext cx="15240" cy="11430"/>
            </a:xfrm>
            <a:custGeom>
              <a:avLst/>
              <a:gdLst/>
              <a:ahLst/>
              <a:cxnLst/>
              <a:rect l="l" t="t" r="r" b="b"/>
              <a:pathLst>
                <a:path w="15240" h="11429">
                  <a:moveTo>
                    <a:pt x="1600" y="533"/>
                  </a:moveTo>
                  <a:lnTo>
                    <a:pt x="266" y="533"/>
                  </a:lnTo>
                  <a:lnTo>
                    <a:pt x="0" y="800"/>
                  </a:lnTo>
                  <a:lnTo>
                    <a:pt x="52" y="10617"/>
                  </a:lnTo>
                  <a:lnTo>
                    <a:pt x="472" y="11023"/>
                  </a:lnTo>
                  <a:lnTo>
                    <a:pt x="1276" y="11023"/>
                  </a:lnTo>
                  <a:lnTo>
                    <a:pt x="1710" y="10617"/>
                  </a:lnTo>
                  <a:lnTo>
                    <a:pt x="1866" y="10337"/>
                  </a:lnTo>
                  <a:lnTo>
                    <a:pt x="1917" y="3721"/>
                  </a:lnTo>
                  <a:lnTo>
                    <a:pt x="2032" y="3479"/>
                  </a:lnTo>
                  <a:lnTo>
                    <a:pt x="2237" y="3136"/>
                  </a:lnTo>
                  <a:lnTo>
                    <a:pt x="2603" y="2705"/>
                  </a:lnTo>
                  <a:lnTo>
                    <a:pt x="3424" y="2108"/>
                  </a:lnTo>
                  <a:lnTo>
                    <a:pt x="14438" y="2108"/>
                  </a:lnTo>
                  <a:lnTo>
                    <a:pt x="14122" y="1587"/>
                  </a:lnTo>
                  <a:lnTo>
                    <a:pt x="13729" y="1219"/>
                  </a:lnTo>
                  <a:lnTo>
                    <a:pt x="6959" y="1219"/>
                  </a:lnTo>
                  <a:lnTo>
                    <a:pt x="6759" y="1016"/>
                  </a:lnTo>
                  <a:lnTo>
                    <a:pt x="1849" y="1016"/>
                  </a:lnTo>
                  <a:lnTo>
                    <a:pt x="1600" y="533"/>
                  </a:lnTo>
                  <a:close/>
                </a:path>
                <a:path w="15240" h="11429">
                  <a:moveTo>
                    <a:pt x="8877" y="2108"/>
                  </a:moveTo>
                  <a:lnTo>
                    <a:pt x="5168" y="2108"/>
                  </a:lnTo>
                  <a:lnTo>
                    <a:pt x="5575" y="2514"/>
                  </a:lnTo>
                  <a:lnTo>
                    <a:pt x="6515" y="3721"/>
                  </a:lnTo>
                  <a:lnTo>
                    <a:pt x="6819" y="4368"/>
                  </a:lnTo>
                  <a:lnTo>
                    <a:pt x="6959" y="5080"/>
                  </a:lnTo>
                  <a:lnTo>
                    <a:pt x="7086" y="5499"/>
                  </a:lnTo>
                  <a:lnTo>
                    <a:pt x="7146" y="8902"/>
                  </a:lnTo>
                  <a:lnTo>
                    <a:pt x="7254" y="10617"/>
                  </a:lnTo>
                  <a:lnTo>
                    <a:pt x="7675" y="11023"/>
                  </a:lnTo>
                  <a:lnTo>
                    <a:pt x="8415" y="11023"/>
                  </a:lnTo>
                  <a:lnTo>
                    <a:pt x="8836" y="10617"/>
                  </a:lnTo>
                  <a:lnTo>
                    <a:pt x="9005" y="10337"/>
                  </a:lnTo>
                  <a:lnTo>
                    <a:pt x="9042" y="5080"/>
                  </a:lnTo>
                  <a:lnTo>
                    <a:pt x="8895" y="4368"/>
                  </a:lnTo>
                  <a:lnTo>
                    <a:pt x="8822" y="4013"/>
                  </a:lnTo>
                  <a:lnTo>
                    <a:pt x="8762" y="3721"/>
                  </a:lnTo>
                  <a:lnTo>
                    <a:pt x="8604" y="3479"/>
                  </a:lnTo>
                  <a:lnTo>
                    <a:pt x="8216" y="2705"/>
                  </a:lnTo>
                  <a:lnTo>
                    <a:pt x="8361" y="2514"/>
                  </a:lnTo>
                  <a:lnTo>
                    <a:pt x="8877" y="2108"/>
                  </a:lnTo>
                  <a:close/>
                </a:path>
                <a:path w="15240" h="11429">
                  <a:moveTo>
                    <a:pt x="14456" y="2108"/>
                  </a:moveTo>
                  <a:lnTo>
                    <a:pt x="11744" y="2108"/>
                  </a:lnTo>
                  <a:lnTo>
                    <a:pt x="12403" y="2705"/>
                  </a:lnTo>
                  <a:lnTo>
                    <a:pt x="12801" y="3136"/>
                  </a:lnTo>
                  <a:lnTo>
                    <a:pt x="12971" y="3479"/>
                  </a:lnTo>
                  <a:lnTo>
                    <a:pt x="13025" y="7378"/>
                  </a:lnTo>
                  <a:lnTo>
                    <a:pt x="12748" y="8902"/>
                  </a:lnTo>
                  <a:lnTo>
                    <a:pt x="12674" y="10617"/>
                  </a:lnTo>
                  <a:lnTo>
                    <a:pt x="13174" y="11023"/>
                  </a:lnTo>
                  <a:lnTo>
                    <a:pt x="13970" y="11023"/>
                  </a:lnTo>
                  <a:lnTo>
                    <a:pt x="14376" y="10617"/>
                  </a:lnTo>
                  <a:lnTo>
                    <a:pt x="14516" y="10337"/>
                  </a:lnTo>
                  <a:lnTo>
                    <a:pt x="14605" y="9664"/>
                  </a:lnTo>
                  <a:lnTo>
                    <a:pt x="14732" y="8902"/>
                  </a:lnTo>
                  <a:lnTo>
                    <a:pt x="15036" y="7378"/>
                  </a:lnTo>
                  <a:lnTo>
                    <a:pt x="14986" y="3136"/>
                  </a:lnTo>
                  <a:lnTo>
                    <a:pt x="14456" y="2108"/>
                  </a:lnTo>
                  <a:close/>
                </a:path>
                <a:path w="15240" h="11429">
                  <a:moveTo>
                    <a:pt x="11512" y="0"/>
                  </a:moveTo>
                  <a:lnTo>
                    <a:pt x="8756" y="0"/>
                  </a:lnTo>
                  <a:lnTo>
                    <a:pt x="7423" y="533"/>
                  </a:lnTo>
                  <a:lnTo>
                    <a:pt x="7634" y="533"/>
                  </a:lnTo>
                  <a:lnTo>
                    <a:pt x="6959" y="1219"/>
                  </a:lnTo>
                  <a:lnTo>
                    <a:pt x="13729" y="1219"/>
                  </a:lnTo>
                  <a:lnTo>
                    <a:pt x="13512" y="1016"/>
                  </a:lnTo>
                  <a:lnTo>
                    <a:pt x="11512" y="0"/>
                  </a:lnTo>
                  <a:close/>
                </a:path>
                <a:path w="15240" h="11429">
                  <a:moveTo>
                    <a:pt x="6284" y="533"/>
                  </a:moveTo>
                  <a:lnTo>
                    <a:pt x="2293" y="533"/>
                  </a:lnTo>
                  <a:lnTo>
                    <a:pt x="1692" y="1016"/>
                  </a:lnTo>
                  <a:lnTo>
                    <a:pt x="6759" y="1016"/>
                  </a:lnTo>
                  <a:lnTo>
                    <a:pt x="6284" y="533"/>
                  </a:lnTo>
                  <a:close/>
                </a:path>
                <a:path w="15240" h="11429">
                  <a:moveTo>
                    <a:pt x="5245" y="0"/>
                  </a:moveTo>
                  <a:lnTo>
                    <a:pt x="3390" y="0"/>
                  </a:lnTo>
                  <a:lnTo>
                    <a:pt x="1968" y="533"/>
                  </a:lnTo>
                  <a:lnTo>
                    <a:pt x="6445" y="533"/>
                  </a:lnTo>
                  <a:lnTo>
                    <a:pt x="52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6" name="object 96"/>
            <p:cNvSpPr/>
            <p:nvPr/>
          </p:nvSpPr>
          <p:spPr>
            <a:xfrm>
              <a:off x="8052666" y="4990165"/>
              <a:ext cx="15875" cy="11430"/>
            </a:xfrm>
            <a:custGeom>
              <a:avLst/>
              <a:gdLst/>
              <a:ahLst/>
              <a:cxnLst/>
              <a:rect l="l" t="t" r="r" b="b"/>
              <a:pathLst>
                <a:path w="15875" h="11429">
                  <a:moveTo>
                    <a:pt x="14617" y="10172"/>
                  </a:moveTo>
                  <a:close/>
                </a:path>
                <a:path w="15875" h="11429">
                  <a:moveTo>
                    <a:pt x="13627" y="11036"/>
                  </a:moveTo>
                  <a:lnTo>
                    <a:pt x="13385" y="11036"/>
                  </a:lnTo>
                  <a:lnTo>
                    <a:pt x="13169" y="10960"/>
                  </a:lnTo>
                  <a:lnTo>
                    <a:pt x="12966" y="10794"/>
                  </a:lnTo>
                  <a:lnTo>
                    <a:pt x="12763" y="10629"/>
                  </a:lnTo>
                  <a:lnTo>
                    <a:pt x="12661" y="10426"/>
                  </a:lnTo>
                  <a:lnTo>
                    <a:pt x="12661" y="10198"/>
                  </a:lnTo>
                  <a:lnTo>
                    <a:pt x="12661" y="9880"/>
                  </a:lnTo>
                  <a:lnTo>
                    <a:pt x="12839" y="8851"/>
                  </a:lnTo>
                  <a:lnTo>
                    <a:pt x="13169" y="7086"/>
                  </a:lnTo>
                  <a:lnTo>
                    <a:pt x="13284" y="6502"/>
                  </a:lnTo>
                  <a:lnTo>
                    <a:pt x="13334" y="5841"/>
                  </a:lnTo>
                  <a:lnTo>
                    <a:pt x="13334" y="5092"/>
                  </a:lnTo>
                  <a:lnTo>
                    <a:pt x="13334" y="4508"/>
                  </a:lnTo>
                  <a:lnTo>
                    <a:pt x="13233" y="3936"/>
                  </a:lnTo>
                  <a:lnTo>
                    <a:pt x="12318" y="2565"/>
                  </a:lnTo>
                  <a:lnTo>
                    <a:pt x="12001" y="2273"/>
                  </a:lnTo>
                  <a:lnTo>
                    <a:pt x="11404" y="2031"/>
                  </a:lnTo>
                  <a:lnTo>
                    <a:pt x="10528" y="1866"/>
                  </a:lnTo>
                  <a:lnTo>
                    <a:pt x="10045" y="1866"/>
                  </a:lnTo>
                  <a:lnTo>
                    <a:pt x="9778" y="1879"/>
                  </a:lnTo>
                  <a:lnTo>
                    <a:pt x="9651" y="1904"/>
                  </a:lnTo>
                  <a:lnTo>
                    <a:pt x="9321" y="1981"/>
                  </a:lnTo>
                  <a:lnTo>
                    <a:pt x="9182" y="2031"/>
                  </a:lnTo>
                  <a:lnTo>
                    <a:pt x="8966" y="2120"/>
                  </a:lnTo>
                  <a:lnTo>
                    <a:pt x="8762" y="2260"/>
                  </a:lnTo>
                  <a:lnTo>
                    <a:pt x="8547" y="2425"/>
                  </a:lnTo>
                  <a:lnTo>
                    <a:pt x="8420" y="2552"/>
                  </a:lnTo>
                  <a:lnTo>
                    <a:pt x="8293" y="2692"/>
                  </a:lnTo>
                  <a:lnTo>
                    <a:pt x="8877" y="3860"/>
                  </a:lnTo>
                  <a:lnTo>
                    <a:pt x="9194" y="5397"/>
                  </a:lnTo>
                  <a:lnTo>
                    <a:pt x="9194" y="7391"/>
                  </a:lnTo>
                  <a:lnTo>
                    <a:pt x="9194" y="7797"/>
                  </a:lnTo>
                  <a:lnTo>
                    <a:pt x="9182" y="8191"/>
                  </a:lnTo>
                  <a:lnTo>
                    <a:pt x="9156" y="8585"/>
                  </a:lnTo>
                  <a:lnTo>
                    <a:pt x="9131" y="9080"/>
                  </a:lnTo>
                  <a:lnTo>
                    <a:pt x="9118" y="9563"/>
                  </a:lnTo>
                  <a:lnTo>
                    <a:pt x="9118" y="10058"/>
                  </a:lnTo>
                  <a:lnTo>
                    <a:pt x="9105" y="10325"/>
                  </a:lnTo>
                  <a:lnTo>
                    <a:pt x="9004" y="10553"/>
                  </a:lnTo>
                  <a:lnTo>
                    <a:pt x="8813" y="10731"/>
                  </a:lnTo>
                  <a:lnTo>
                    <a:pt x="8635" y="10909"/>
                  </a:lnTo>
                  <a:lnTo>
                    <a:pt x="8407" y="11010"/>
                  </a:lnTo>
                  <a:lnTo>
                    <a:pt x="8140" y="11010"/>
                  </a:lnTo>
                  <a:lnTo>
                    <a:pt x="7861" y="11010"/>
                  </a:lnTo>
                  <a:lnTo>
                    <a:pt x="7137" y="10058"/>
                  </a:lnTo>
                  <a:lnTo>
                    <a:pt x="7162" y="9563"/>
                  </a:lnTo>
                  <a:lnTo>
                    <a:pt x="7175" y="9067"/>
                  </a:lnTo>
                  <a:lnTo>
                    <a:pt x="7200" y="8597"/>
                  </a:lnTo>
                  <a:lnTo>
                    <a:pt x="7238" y="8127"/>
                  </a:lnTo>
                  <a:lnTo>
                    <a:pt x="7251" y="7670"/>
                  </a:lnTo>
                  <a:lnTo>
                    <a:pt x="7251" y="7213"/>
                  </a:lnTo>
                  <a:lnTo>
                    <a:pt x="7251" y="6222"/>
                  </a:lnTo>
                  <a:lnTo>
                    <a:pt x="7175" y="5511"/>
                  </a:lnTo>
                  <a:lnTo>
                    <a:pt x="7048" y="5092"/>
                  </a:lnTo>
                  <a:lnTo>
                    <a:pt x="6908" y="4381"/>
                  </a:lnTo>
                  <a:lnTo>
                    <a:pt x="6603" y="3733"/>
                  </a:lnTo>
                  <a:lnTo>
                    <a:pt x="6134" y="3124"/>
                  </a:lnTo>
                  <a:lnTo>
                    <a:pt x="6019" y="2946"/>
                  </a:lnTo>
                  <a:lnTo>
                    <a:pt x="5664" y="2527"/>
                  </a:lnTo>
                  <a:lnTo>
                    <a:pt x="5435" y="2298"/>
                  </a:lnTo>
                  <a:lnTo>
                    <a:pt x="5257" y="2197"/>
                  </a:lnTo>
                  <a:lnTo>
                    <a:pt x="4876" y="2006"/>
                  </a:lnTo>
                  <a:lnTo>
                    <a:pt x="4698" y="1930"/>
                  </a:lnTo>
                  <a:lnTo>
                    <a:pt x="4521" y="1892"/>
                  </a:lnTo>
                  <a:lnTo>
                    <a:pt x="4343" y="1892"/>
                  </a:lnTo>
                  <a:lnTo>
                    <a:pt x="4089" y="1904"/>
                  </a:lnTo>
                  <a:lnTo>
                    <a:pt x="3835" y="1955"/>
                  </a:lnTo>
                  <a:lnTo>
                    <a:pt x="3530" y="2108"/>
                  </a:lnTo>
                  <a:lnTo>
                    <a:pt x="3200" y="2336"/>
                  </a:lnTo>
                  <a:lnTo>
                    <a:pt x="2692" y="2717"/>
                  </a:lnTo>
                  <a:lnTo>
                    <a:pt x="2463" y="2946"/>
                  </a:lnTo>
                  <a:lnTo>
                    <a:pt x="2425" y="3098"/>
                  </a:lnTo>
                  <a:lnTo>
                    <a:pt x="2235" y="3301"/>
                  </a:lnTo>
                  <a:lnTo>
                    <a:pt x="2120" y="3492"/>
                  </a:lnTo>
                  <a:lnTo>
                    <a:pt x="2006" y="3682"/>
                  </a:lnTo>
                  <a:lnTo>
                    <a:pt x="1955" y="10096"/>
                  </a:lnTo>
                  <a:lnTo>
                    <a:pt x="1955" y="10350"/>
                  </a:lnTo>
                  <a:lnTo>
                    <a:pt x="1854" y="10579"/>
                  </a:lnTo>
                  <a:lnTo>
                    <a:pt x="1663" y="10769"/>
                  </a:lnTo>
                  <a:lnTo>
                    <a:pt x="1460" y="10947"/>
                  </a:lnTo>
                  <a:lnTo>
                    <a:pt x="1231" y="11036"/>
                  </a:lnTo>
                  <a:lnTo>
                    <a:pt x="965" y="11036"/>
                  </a:lnTo>
                  <a:lnTo>
                    <a:pt x="698" y="11036"/>
                  </a:lnTo>
                  <a:lnTo>
                    <a:pt x="469" y="10947"/>
                  </a:lnTo>
                  <a:lnTo>
                    <a:pt x="279" y="10769"/>
                  </a:lnTo>
                  <a:lnTo>
                    <a:pt x="88" y="10579"/>
                  </a:lnTo>
                  <a:lnTo>
                    <a:pt x="0" y="10350"/>
                  </a:lnTo>
                  <a:lnTo>
                    <a:pt x="0" y="10096"/>
                  </a:lnTo>
                  <a:lnTo>
                    <a:pt x="0" y="1295"/>
                  </a:lnTo>
                  <a:lnTo>
                    <a:pt x="0" y="1028"/>
                  </a:lnTo>
                  <a:lnTo>
                    <a:pt x="88" y="812"/>
                  </a:lnTo>
                  <a:lnTo>
                    <a:pt x="279" y="622"/>
                  </a:lnTo>
                  <a:lnTo>
                    <a:pt x="469" y="431"/>
                  </a:lnTo>
                  <a:lnTo>
                    <a:pt x="698" y="342"/>
                  </a:lnTo>
                  <a:lnTo>
                    <a:pt x="965" y="342"/>
                  </a:lnTo>
                  <a:lnTo>
                    <a:pt x="1384" y="342"/>
                  </a:lnTo>
                  <a:lnTo>
                    <a:pt x="1689" y="546"/>
                  </a:lnTo>
                  <a:lnTo>
                    <a:pt x="1892" y="939"/>
                  </a:lnTo>
                  <a:lnTo>
                    <a:pt x="2666" y="317"/>
                  </a:lnTo>
                  <a:lnTo>
                    <a:pt x="3479" y="12"/>
                  </a:lnTo>
                  <a:lnTo>
                    <a:pt x="4305" y="12"/>
                  </a:lnTo>
                  <a:lnTo>
                    <a:pt x="5333" y="12"/>
                  </a:lnTo>
                  <a:lnTo>
                    <a:pt x="6248" y="419"/>
                  </a:lnTo>
                  <a:lnTo>
                    <a:pt x="7048" y="1231"/>
                  </a:lnTo>
                  <a:lnTo>
                    <a:pt x="7861" y="406"/>
                  </a:lnTo>
                  <a:lnTo>
                    <a:pt x="8877" y="0"/>
                  </a:lnTo>
                  <a:lnTo>
                    <a:pt x="10109" y="0"/>
                  </a:lnTo>
                  <a:lnTo>
                    <a:pt x="11074" y="0"/>
                  </a:lnTo>
                  <a:lnTo>
                    <a:pt x="15278" y="4025"/>
                  </a:lnTo>
                  <a:lnTo>
                    <a:pt x="15278" y="4965"/>
                  </a:lnTo>
                  <a:lnTo>
                    <a:pt x="15278" y="6070"/>
                  </a:lnTo>
                  <a:lnTo>
                    <a:pt x="15125" y="7391"/>
                  </a:lnTo>
                  <a:lnTo>
                    <a:pt x="14820" y="8915"/>
                  </a:lnTo>
                  <a:lnTo>
                    <a:pt x="14693" y="9677"/>
                  </a:lnTo>
                  <a:lnTo>
                    <a:pt x="14630" y="10071"/>
                  </a:lnTo>
                  <a:lnTo>
                    <a:pt x="14604" y="10350"/>
                  </a:lnTo>
                  <a:lnTo>
                    <a:pt x="14516" y="10579"/>
                  </a:lnTo>
                  <a:lnTo>
                    <a:pt x="14338" y="10769"/>
                  </a:lnTo>
                  <a:lnTo>
                    <a:pt x="14135" y="10960"/>
                  </a:lnTo>
                  <a:lnTo>
                    <a:pt x="13906" y="11036"/>
                  </a:lnTo>
                  <a:lnTo>
                    <a:pt x="13627" y="1103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7" name="object 97"/>
            <p:cNvSpPr/>
            <p:nvPr/>
          </p:nvSpPr>
          <p:spPr>
            <a:xfrm>
              <a:off x="8069547" y="4990463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3641" y="2539"/>
                  </a:moveTo>
                  <a:lnTo>
                    <a:pt x="626" y="2539"/>
                  </a:lnTo>
                  <a:lnTo>
                    <a:pt x="258" y="3403"/>
                  </a:lnTo>
                  <a:lnTo>
                    <a:pt x="155" y="3644"/>
                  </a:lnTo>
                  <a:lnTo>
                    <a:pt x="36" y="3924"/>
                  </a:lnTo>
                  <a:lnTo>
                    <a:pt x="0" y="7315"/>
                  </a:lnTo>
                  <a:lnTo>
                    <a:pt x="162" y="7886"/>
                  </a:lnTo>
                  <a:lnTo>
                    <a:pt x="753" y="8877"/>
                  </a:lnTo>
                  <a:lnTo>
                    <a:pt x="1546" y="10020"/>
                  </a:lnTo>
                  <a:lnTo>
                    <a:pt x="2868" y="10744"/>
                  </a:lnTo>
                  <a:lnTo>
                    <a:pt x="5057" y="10744"/>
                  </a:lnTo>
                  <a:lnTo>
                    <a:pt x="6414" y="10363"/>
                  </a:lnTo>
                  <a:lnTo>
                    <a:pt x="6103" y="10363"/>
                  </a:lnTo>
                  <a:lnTo>
                    <a:pt x="6998" y="9829"/>
                  </a:lnTo>
                  <a:lnTo>
                    <a:pt x="7678" y="9258"/>
                  </a:lnTo>
                  <a:lnTo>
                    <a:pt x="7962" y="8877"/>
                  </a:lnTo>
                  <a:lnTo>
                    <a:pt x="3883" y="8877"/>
                  </a:lnTo>
                  <a:lnTo>
                    <a:pt x="2410" y="8140"/>
                  </a:lnTo>
                  <a:lnTo>
                    <a:pt x="2600" y="8140"/>
                  </a:lnTo>
                  <a:lnTo>
                    <a:pt x="2397" y="7886"/>
                  </a:lnTo>
                  <a:lnTo>
                    <a:pt x="2119" y="7315"/>
                  </a:lnTo>
                  <a:lnTo>
                    <a:pt x="2067" y="4622"/>
                  </a:lnTo>
                  <a:lnTo>
                    <a:pt x="2220" y="4254"/>
                  </a:lnTo>
                  <a:lnTo>
                    <a:pt x="2537" y="3644"/>
                  </a:lnTo>
                  <a:lnTo>
                    <a:pt x="2981" y="3086"/>
                  </a:lnTo>
                  <a:lnTo>
                    <a:pt x="3641" y="2539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6626" y="3086"/>
                  </a:lnTo>
                  <a:lnTo>
                    <a:pt x="6931" y="3403"/>
                  </a:lnTo>
                  <a:lnTo>
                    <a:pt x="7096" y="3644"/>
                  </a:lnTo>
                  <a:lnTo>
                    <a:pt x="7248" y="3924"/>
                  </a:lnTo>
                  <a:lnTo>
                    <a:pt x="7256" y="6222"/>
                  </a:lnTo>
                  <a:lnTo>
                    <a:pt x="6931" y="6984"/>
                  </a:lnTo>
                  <a:lnTo>
                    <a:pt x="6715" y="7315"/>
                  </a:lnTo>
                  <a:lnTo>
                    <a:pt x="6018" y="8140"/>
                  </a:lnTo>
                  <a:lnTo>
                    <a:pt x="6354" y="8140"/>
                  </a:lnTo>
                  <a:lnTo>
                    <a:pt x="4674" y="8877"/>
                  </a:lnTo>
                  <a:lnTo>
                    <a:pt x="8234" y="8877"/>
                  </a:lnTo>
                  <a:lnTo>
                    <a:pt x="8334" y="9258"/>
                  </a:lnTo>
                  <a:lnTo>
                    <a:pt x="8607" y="9829"/>
                  </a:lnTo>
                  <a:lnTo>
                    <a:pt x="8888" y="10210"/>
                  </a:lnTo>
                  <a:lnTo>
                    <a:pt x="9001" y="10363"/>
                  </a:lnTo>
                  <a:lnTo>
                    <a:pt x="9406" y="10744"/>
                  </a:lnTo>
                  <a:lnTo>
                    <a:pt x="10075" y="10744"/>
                  </a:lnTo>
                  <a:lnTo>
                    <a:pt x="10626" y="10210"/>
                  </a:lnTo>
                  <a:lnTo>
                    <a:pt x="10626" y="9258"/>
                  </a:lnTo>
                  <a:lnTo>
                    <a:pt x="10461" y="9080"/>
                  </a:lnTo>
                  <a:lnTo>
                    <a:pt x="10341" y="8877"/>
                  </a:lnTo>
                  <a:lnTo>
                    <a:pt x="10027" y="8140"/>
                  </a:lnTo>
                  <a:lnTo>
                    <a:pt x="9929" y="7886"/>
                  </a:lnTo>
                  <a:lnTo>
                    <a:pt x="9829" y="7315"/>
                  </a:lnTo>
                  <a:lnTo>
                    <a:pt x="9786" y="6984"/>
                  </a:lnTo>
                  <a:lnTo>
                    <a:pt x="9687" y="6222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9577" y="2539"/>
                  </a:lnTo>
                  <a:lnTo>
                    <a:pt x="9603" y="3403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5585" y="444"/>
                  </a:moveTo>
                  <a:lnTo>
                    <a:pt x="3527" y="444"/>
                  </a:lnTo>
                  <a:lnTo>
                    <a:pt x="2562" y="838"/>
                  </a:lnTo>
                  <a:lnTo>
                    <a:pt x="783" y="2539"/>
                  </a:lnTo>
                  <a:lnTo>
                    <a:pt x="9577" y="2539"/>
                  </a:lnTo>
                  <a:lnTo>
                    <a:pt x="9513" y="1346"/>
                  </a:lnTo>
                  <a:lnTo>
                    <a:pt x="7451" y="1346"/>
                  </a:lnTo>
                  <a:lnTo>
                    <a:pt x="6662" y="838"/>
                  </a:lnTo>
                  <a:lnTo>
                    <a:pt x="6798" y="838"/>
                  </a:lnTo>
                  <a:lnTo>
                    <a:pt x="5585" y="444"/>
                  </a:lnTo>
                  <a:close/>
                </a:path>
                <a:path w="10795" h="10795">
                  <a:moveTo>
                    <a:pt x="8926" y="0"/>
                  </a:moveTo>
                  <a:lnTo>
                    <a:pt x="7667" y="0"/>
                  </a:lnTo>
                  <a:lnTo>
                    <a:pt x="7528" y="279"/>
                  </a:lnTo>
                  <a:lnTo>
                    <a:pt x="7451" y="1346"/>
                  </a:lnTo>
                  <a:lnTo>
                    <a:pt x="9513" y="1346"/>
                  </a:lnTo>
                  <a:lnTo>
                    <a:pt x="9423" y="838"/>
                  </a:lnTo>
                  <a:lnTo>
                    <a:pt x="9324" y="279"/>
                  </a:lnTo>
                  <a:lnTo>
                    <a:pt x="9522" y="279"/>
                  </a:lnTo>
                  <a:lnTo>
                    <a:pt x="89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8" name="object 98"/>
            <p:cNvSpPr/>
            <p:nvPr/>
          </p:nvSpPr>
          <p:spPr>
            <a:xfrm>
              <a:off x="8069442" y="4990311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7518" y="5587"/>
                  </a:moveTo>
                  <a:close/>
                </a:path>
                <a:path w="11429" h="11429">
                  <a:moveTo>
                    <a:pt x="1993" y="6629"/>
                  </a:moveTo>
                  <a:close/>
                </a:path>
                <a:path w="11429" h="11429">
                  <a:moveTo>
                    <a:pt x="4470" y="9029"/>
                  </a:moveTo>
                  <a:lnTo>
                    <a:pt x="6527" y="7810"/>
                  </a:lnTo>
                  <a:lnTo>
                    <a:pt x="6819" y="7467"/>
                  </a:lnTo>
                  <a:lnTo>
                    <a:pt x="7035" y="7137"/>
                  </a:lnTo>
                  <a:lnTo>
                    <a:pt x="7175" y="6781"/>
                  </a:lnTo>
                  <a:lnTo>
                    <a:pt x="7404" y="6273"/>
                  </a:lnTo>
                  <a:lnTo>
                    <a:pt x="7518" y="5867"/>
                  </a:lnTo>
                  <a:lnTo>
                    <a:pt x="7518" y="5587"/>
                  </a:lnTo>
                  <a:lnTo>
                    <a:pt x="7556" y="5295"/>
                  </a:lnTo>
                  <a:lnTo>
                    <a:pt x="7556" y="5067"/>
                  </a:lnTo>
                  <a:lnTo>
                    <a:pt x="7543" y="4902"/>
                  </a:lnTo>
                  <a:lnTo>
                    <a:pt x="7531" y="4762"/>
                  </a:lnTo>
                  <a:lnTo>
                    <a:pt x="7505" y="4635"/>
                  </a:lnTo>
                  <a:lnTo>
                    <a:pt x="7480" y="4495"/>
                  </a:lnTo>
                  <a:lnTo>
                    <a:pt x="7442" y="4305"/>
                  </a:lnTo>
                  <a:lnTo>
                    <a:pt x="7353" y="4076"/>
                  </a:lnTo>
                  <a:lnTo>
                    <a:pt x="7200" y="3797"/>
                  </a:lnTo>
                  <a:lnTo>
                    <a:pt x="7035" y="3555"/>
                  </a:lnTo>
                  <a:lnTo>
                    <a:pt x="6934" y="3428"/>
                  </a:lnTo>
                  <a:lnTo>
                    <a:pt x="6730" y="3238"/>
                  </a:lnTo>
                  <a:lnTo>
                    <a:pt x="6591" y="3136"/>
                  </a:lnTo>
                  <a:lnTo>
                    <a:pt x="6451" y="3035"/>
                  </a:lnTo>
                  <a:lnTo>
                    <a:pt x="6261" y="2920"/>
                  </a:lnTo>
                  <a:lnTo>
                    <a:pt x="6007" y="2806"/>
                  </a:lnTo>
                  <a:lnTo>
                    <a:pt x="5486" y="2590"/>
                  </a:lnTo>
                  <a:lnTo>
                    <a:pt x="5054" y="2501"/>
                  </a:lnTo>
                  <a:lnTo>
                    <a:pt x="4571" y="2476"/>
                  </a:lnTo>
                  <a:lnTo>
                    <a:pt x="4394" y="2501"/>
                  </a:lnTo>
                  <a:lnTo>
                    <a:pt x="3911" y="2628"/>
                  </a:lnTo>
                  <a:lnTo>
                    <a:pt x="2044" y="5422"/>
                  </a:lnTo>
                  <a:lnTo>
                    <a:pt x="2006" y="5562"/>
                  </a:lnTo>
                  <a:lnTo>
                    <a:pt x="1981" y="6095"/>
                  </a:lnTo>
                  <a:lnTo>
                    <a:pt x="1993" y="6591"/>
                  </a:lnTo>
                  <a:lnTo>
                    <a:pt x="1993" y="6832"/>
                  </a:lnTo>
                  <a:lnTo>
                    <a:pt x="2070" y="7124"/>
                  </a:lnTo>
                  <a:lnTo>
                    <a:pt x="2222" y="7454"/>
                  </a:lnTo>
                  <a:lnTo>
                    <a:pt x="2451" y="7975"/>
                  </a:lnTo>
                  <a:lnTo>
                    <a:pt x="2705" y="8293"/>
                  </a:lnTo>
                  <a:lnTo>
                    <a:pt x="3022" y="8547"/>
                  </a:lnTo>
                  <a:lnTo>
                    <a:pt x="3162" y="8623"/>
                  </a:lnTo>
                  <a:lnTo>
                    <a:pt x="3657" y="8864"/>
                  </a:lnTo>
                  <a:lnTo>
                    <a:pt x="3898" y="8966"/>
                  </a:lnTo>
                  <a:lnTo>
                    <a:pt x="4165" y="9029"/>
                  </a:lnTo>
                  <a:lnTo>
                    <a:pt x="4470" y="9029"/>
                  </a:lnTo>
                  <a:close/>
                </a:path>
                <a:path w="11429" h="11429">
                  <a:moveTo>
                    <a:pt x="4419" y="10896"/>
                  </a:moveTo>
                  <a:lnTo>
                    <a:pt x="0" y="7099"/>
                  </a:lnTo>
                  <a:lnTo>
                    <a:pt x="0" y="6121"/>
                  </a:lnTo>
                  <a:lnTo>
                    <a:pt x="0" y="4406"/>
                  </a:lnTo>
                  <a:lnTo>
                    <a:pt x="622" y="2946"/>
                  </a:lnTo>
                  <a:lnTo>
                    <a:pt x="1841" y="1765"/>
                  </a:lnTo>
                  <a:lnTo>
                    <a:pt x="2666" y="990"/>
                  </a:lnTo>
                  <a:lnTo>
                    <a:pt x="3632" y="596"/>
                  </a:lnTo>
                  <a:lnTo>
                    <a:pt x="4711" y="596"/>
                  </a:lnTo>
                  <a:lnTo>
                    <a:pt x="5689" y="596"/>
                  </a:lnTo>
                  <a:lnTo>
                    <a:pt x="6629" y="901"/>
                  </a:lnTo>
                  <a:lnTo>
                    <a:pt x="7556" y="1498"/>
                  </a:lnTo>
                  <a:lnTo>
                    <a:pt x="7492" y="977"/>
                  </a:lnTo>
                  <a:lnTo>
                    <a:pt x="7492" y="787"/>
                  </a:lnTo>
                  <a:lnTo>
                    <a:pt x="7543" y="609"/>
                  </a:lnTo>
                  <a:lnTo>
                    <a:pt x="7632" y="431"/>
                  </a:lnTo>
                  <a:lnTo>
                    <a:pt x="7772" y="152"/>
                  </a:lnTo>
                  <a:lnTo>
                    <a:pt x="8039" y="0"/>
                  </a:lnTo>
                  <a:lnTo>
                    <a:pt x="8445" y="0"/>
                  </a:lnTo>
                  <a:lnTo>
                    <a:pt x="8623" y="0"/>
                  </a:lnTo>
                  <a:lnTo>
                    <a:pt x="9791" y="6375"/>
                  </a:lnTo>
                  <a:lnTo>
                    <a:pt x="9994" y="7937"/>
                  </a:lnTo>
                  <a:lnTo>
                    <a:pt x="10363" y="8889"/>
                  </a:lnTo>
                  <a:lnTo>
                    <a:pt x="10566" y="9232"/>
                  </a:lnTo>
                  <a:lnTo>
                    <a:pt x="10731" y="9410"/>
                  </a:lnTo>
                  <a:lnTo>
                    <a:pt x="10820" y="9639"/>
                  </a:lnTo>
                  <a:lnTo>
                    <a:pt x="10820" y="9931"/>
                  </a:lnTo>
                  <a:lnTo>
                    <a:pt x="10820" y="10159"/>
                  </a:lnTo>
                  <a:lnTo>
                    <a:pt x="10731" y="10363"/>
                  </a:lnTo>
                  <a:lnTo>
                    <a:pt x="10540" y="10553"/>
                  </a:lnTo>
                  <a:lnTo>
                    <a:pt x="10350" y="10731"/>
                  </a:lnTo>
                  <a:lnTo>
                    <a:pt x="10109" y="10820"/>
                  </a:lnTo>
                  <a:lnTo>
                    <a:pt x="9791" y="10820"/>
                  </a:lnTo>
                  <a:lnTo>
                    <a:pt x="9550" y="10820"/>
                  </a:lnTo>
                  <a:lnTo>
                    <a:pt x="8267" y="8750"/>
                  </a:lnTo>
                  <a:lnTo>
                    <a:pt x="7810" y="9385"/>
                  </a:lnTo>
                  <a:lnTo>
                    <a:pt x="7251" y="9893"/>
                  </a:lnTo>
                  <a:lnTo>
                    <a:pt x="6591" y="10286"/>
                  </a:lnTo>
                  <a:lnTo>
                    <a:pt x="5930" y="10680"/>
                  </a:lnTo>
                  <a:lnTo>
                    <a:pt x="5206" y="10883"/>
                  </a:lnTo>
                  <a:lnTo>
                    <a:pt x="4419" y="1089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9" name="object 99"/>
            <p:cNvSpPr/>
            <p:nvPr/>
          </p:nvSpPr>
          <p:spPr>
            <a:xfrm>
              <a:off x="8081454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1562" y="0"/>
                  </a:moveTo>
                  <a:lnTo>
                    <a:pt x="1028" y="0"/>
                  </a:lnTo>
                  <a:lnTo>
                    <a:pt x="800" y="101"/>
                  </a:lnTo>
                  <a:lnTo>
                    <a:pt x="419" y="457"/>
                  </a:lnTo>
                  <a:lnTo>
                    <a:pt x="330" y="685"/>
                  </a:lnTo>
                  <a:lnTo>
                    <a:pt x="342" y="2565"/>
                  </a:lnTo>
                  <a:lnTo>
                    <a:pt x="431" y="4991"/>
                  </a:lnTo>
                  <a:lnTo>
                    <a:pt x="431" y="6781"/>
                  </a:lnTo>
                  <a:lnTo>
                    <a:pt x="393" y="7543"/>
                  </a:lnTo>
                  <a:lnTo>
                    <a:pt x="304" y="8102"/>
                  </a:lnTo>
                  <a:lnTo>
                    <a:pt x="266" y="8509"/>
                  </a:lnTo>
                  <a:lnTo>
                    <a:pt x="50" y="9664"/>
                  </a:lnTo>
                  <a:lnTo>
                    <a:pt x="0" y="9842"/>
                  </a:lnTo>
                  <a:lnTo>
                    <a:pt x="0" y="10401"/>
                  </a:lnTo>
                  <a:lnTo>
                    <a:pt x="253" y="10693"/>
                  </a:lnTo>
                  <a:lnTo>
                    <a:pt x="723" y="10820"/>
                  </a:lnTo>
                  <a:lnTo>
                    <a:pt x="990" y="10858"/>
                  </a:lnTo>
                  <a:lnTo>
                    <a:pt x="1155" y="10858"/>
                  </a:lnTo>
                  <a:lnTo>
                    <a:pt x="2400" y="7188"/>
                  </a:lnTo>
                  <a:lnTo>
                    <a:pt x="2400" y="5054"/>
                  </a:lnTo>
                  <a:lnTo>
                    <a:pt x="2362" y="3962"/>
                  </a:lnTo>
                  <a:lnTo>
                    <a:pt x="5765" y="1701"/>
                  </a:lnTo>
                  <a:lnTo>
                    <a:pt x="6007" y="1409"/>
                  </a:lnTo>
                  <a:lnTo>
                    <a:pt x="6007" y="647"/>
                  </a:lnTo>
                  <a:lnTo>
                    <a:pt x="5867" y="381"/>
                  </a:lnTo>
                  <a:lnTo>
                    <a:pt x="5384" y="76"/>
                  </a:lnTo>
                  <a:lnTo>
                    <a:pt x="5206" y="25"/>
                  </a:lnTo>
                  <a:lnTo>
                    <a:pt x="4851" y="38"/>
                  </a:lnTo>
                  <a:lnTo>
                    <a:pt x="3860" y="381"/>
                  </a:lnTo>
                  <a:lnTo>
                    <a:pt x="3035" y="825"/>
                  </a:lnTo>
                  <a:lnTo>
                    <a:pt x="2285" y="1371"/>
                  </a:lnTo>
                  <a:lnTo>
                    <a:pt x="2285" y="685"/>
                  </a:lnTo>
                  <a:lnTo>
                    <a:pt x="2184" y="457"/>
                  </a:lnTo>
                  <a:lnTo>
                    <a:pt x="1790" y="101"/>
                  </a:lnTo>
                  <a:lnTo>
                    <a:pt x="15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0" name="object 100"/>
            <p:cNvSpPr/>
            <p:nvPr/>
          </p:nvSpPr>
          <p:spPr>
            <a:xfrm>
              <a:off x="8081454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990" y="10858"/>
                  </a:moveTo>
                  <a:lnTo>
                    <a:pt x="825" y="10845"/>
                  </a:lnTo>
                  <a:lnTo>
                    <a:pt x="253" y="10693"/>
                  </a:lnTo>
                  <a:lnTo>
                    <a:pt x="0" y="10401"/>
                  </a:lnTo>
                  <a:lnTo>
                    <a:pt x="0" y="9931"/>
                  </a:lnTo>
                  <a:lnTo>
                    <a:pt x="12" y="9753"/>
                  </a:lnTo>
                  <a:lnTo>
                    <a:pt x="190" y="8928"/>
                  </a:lnTo>
                  <a:lnTo>
                    <a:pt x="266" y="8509"/>
                  </a:lnTo>
                  <a:lnTo>
                    <a:pt x="304" y="8102"/>
                  </a:lnTo>
                  <a:lnTo>
                    <a:pt x="393" y="7543"/>
                  </a:lnTo>
                  <a:lnTo>
                    <a:pt x="431" y="6781"/>
                  </a:lnTo>
                  <a:lnTo>
                    <a:pt x="431" y="5816"/>
                  </a:lnTo>
                  <a:lnTo>
                    <a:pt x="431" y="4991"/>
                  </a:lnTo>
                  <a:lnTo>
                    <a:pt x="406" y="4178"/>
                  </a:lnTo>
                  <a:lnTo>
                    <a:pt x="380" y="3365"/>
                  </a:lnTo>
                  <a:lnTo>
                    <a:pt x="342" y="2565"/>
                  </a:lnTo>
                  <a:lnTo>
                    <a:pt x="330" y="1752"/>
                  </a:lnTo>
                  <a:lnTo>
                    <a:pt x="330" y="952"/>
                  </a:lnTo>
                  <a:lnTo>
                    <a:pt x="330" y="685"/>
                  </a:lnTo>
                  <a:lnTo>
                    <a:pt x="419" y="457"/>
                  </a:lnTo>
                  <a:lnTo>
                    <a:pt x="609" y="279"/>
                  </a:lnTo>
                  <a:lnTo>
                    <a:pt x="800" y="101"/>
                  </a:lnTo>
                  <a:lnTo>
                    <a:pt x="1028" y="0"/>
                  </a:lnTo>
                  <a:lnTo>
                    <a:pt x="1295" y="0"/>
                  </a:lnTo>
                  <a:lnTo>
                    <a:pt x="1562" y="0"/>
                  </a:lnTo>
                  <a:lnTo>
                    <a:pt x="1790" y="101"/>
                  </a:lnTo>
                  <a:lnTo>
                    <a:pt x="1993" y="279"/>
                  </a:lnTo>
                  <a:lnTo>
                    <a:pt x="2184" y="457"/>
                  </a:lnTo>
                  <a:lnTo>
                    <a:pt x="2285" y="685"/>
                  </a:lnTo>
                  <a:lnTo>
                    <a:pt x="2285" y="952"/>
                  </a:lnTo>
                  <a:lnTo>
                    <a:pt x="2285" y="1371"/>
                  </a:lnTo>
                  <a:lnTo>
                    <a:pt x="4940" y="25"/>
                  </a:lnTo>
                  <a:lnTo>
                    <a:pt x="5206" y="25"/>
                  </a:lnTo>
                  <a:lnTo>
                    <a:pt x="5384" y="76"/>
                  </a:lnTo>
                  <a:lnTo>
                    <a:pt x="5587" y="203"/>
                  </a:lnTo>
                  <a:lnTo>
                    <a:pt x="5867" y="381"/>
                  </a:lnTo>
                  <a:lnTo>
                    <a:pt x="6007" y="647"/>
                  </a:lnTo>
                  <a:lnTo>
                    <a:pt x="6007" y="1003"/>
                  </a:lnTo>
                  <a:lnTo>
                    <a:pt x="6007" y="1409"/>
                  </a:lnTo>
                  <a:lnTo>
                    <a:pt x="5765" y="1701"/>
                  </a:lnTo>
                  <a:lnTo>
                    <a:pt x="5283" y="1892"/>
                  </a:lnTo>
                  <a:lnTo>
                    <a:pt x="5003" y="1993"/>
                  </a:lnTo>
                  <a:lnTo>
                    <a:pt x="4635" y="2146"/>
                  </a:lnTo>
                  <a:lnTo>
                    <a:pt x="2451" y="3886"/>
                  </a:lnTo>
                  <a:lnTo>
                    <a:pt x="2387" y="4483"/>
                  </a:lnTo>
                  <a:lnTo>
                    <a:pt x="2400" y="5054"/>
                  </a:lnTo>
                  <a:lnTo>
                    <a:pt x="2400" y="5664"/>
                  </a:lnTo>
                  <a:lnTo>
                    <a:pt x="2400" y="7188"/>
                  </a:lnTo>
                  <a:lnTo>
                    <a:pt x="1155" y="10858"/>
                  </a:lnTo>
                  <a:lnTo>
                    <a:pt x="990" y="1085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1" name="object 101"/>
            <p:cNvSpPr/>
            <p:nvPr/>
          </p:nvSpPr>
          <p:spPr>
            <a:xfrm>
              <a:off x="8088243" y="4990472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015" y="8013"/>
                  </a:moveTo>
                  <a:lnTo>
                    <a:pt x="54" y="8013"/>
                  </a:lnTo>
                  <a:lnTo>
                    <a:pt x="124" y="8559"/>
                  </a:lnTo>
                  <a:lnTo>
                    <a:pt x="3095" y="10909"/>
                  </a:lnTo>
                  <a:lnTo>
                    <a:pt x="5394" y="10909"/>
                  </a:lnTo>
                  <a:lnTo>
                    <a:pt x="6435" y="10528"/>
                  </a:lnTo>
                  <a:lnTo>
                    <a:pt x="7210" y="9778"/>
                  </a:lnTo>
                  <a:lnTo>
                    <a:pt x="7832" y="9143"/>
                  </a:lnTo>
                  <a:lnTo>
                    <a:pt x="7903" y="8966"/>
                  </a:lnTo>
                  <a:lnTo>
                    <a:pt x="3323" y="8966"/>
                  </a:lnTo>
                  <a:lnTo>
                    <a:pt x="2361" y="8559"/>
                  </a:lnTo>
                  <a:lnTo>
                    <a:pt x="2497" y="8559"/>
                  </a:lnTo>
                  <a:lnTo>
                    <a:pt x="2180" y="8229"/>
                  </a:lnTo>
                  <a:lnTo>
                    <a:pt x="2015" y="8013"/>
                  </a:lnTo>
                  <a:close/>
                </a:path>
                <a:path w="8254" h="11429">
                  <a:moveTo>
                    <a:pt x="8137" y="7391"/>
                  </a:moveTo>
                  <a:lnTo>
                    <a:pt x="5886" y="7391"/>
                  </a:lnTo>
                  <a:lnTo>
                    <a:pt x="5833" y="8559"/>
                  </a:lnTo>
                  <a:lnTo>
                    <a:pt x="5686" y="8559"/>
                  </a:lnTo>
                  <a:lnTo>
                    <a:pt x="5121" y="8966"/>
                  </a:lnTo>
                  <a:lnTo>
                    <a:pt x="7903" y="8966"/>
                  </a:lnTo>
                  <a:lnTo>
                    <a:pt x="8198" y="8229"/>
                  </a:lnTo>
                  <a:lnTo>
                    <a:pt x="8137" y="7391"/>
                  </a:lnTo>
                  <a:close/>
                </a:path>
                <a:path w="8254" h="11429">
                  <a:moveTo>
                    <a:pt x="1761" y="7391"/>
                  </a:moveTo>
                  <a:lnTo>
                    <a:pt x="317" y="7391"/>
                  </a:lnTo>
                  <a:lnTo>
                    <a:pt x="0" y="7861"/>
                  </a:lnTo>
                  <a:lnTo>
                    <a:pt x="1939" y="7861"/>
                  </a:lnTo>
                  <a:lnTo>
                    <a:pt x="1761" y="7391"/>
                  </a:lnTo>
                  <a:close/>
                </a:path>
                <a:path w="8254" h="11429">
                  <a:moveTo>
                    <a:pt x="5896" y="7162"/>
                  </a:moveTo>
                  <a:lnTo>
                    <a:pt x="1444" y="7162"/>
                  </a:lnTo>
                  <a:lnTo>
                    <a:pt x="1761" y="7391"/>
                  </a:lnTo>
                  <a:lnTo>
                    <a:pt x="5886" y="7391"/>
                  </a:lnTo>
                  <a:lnTo>
                    <a:pt x="5896" y="7162"/>
                  </a:lnTo>
                  <a:close/>
                </a:path>
                <a:path w="8254" h="11429">
                  <a:moveTo>
                    <a:pt x="4964" y="4292"/>
                  </a:moveTo>
                  <a:lnTo>
                    <a:pt x="644" y="4292"/>
                  </a:lnTo>
                  <a:lnTo>
                    <a:pt x="910" y="4648"/>
                  </a:lnTo>
                  <a:lnTo>
                    <a:pt x="1244" y="5003"/>
                  </a:lnTo>
                  <a:lnTo>
                    <a:pt x="1711" y="5333"/>
                  </a:lnTo>
                  <a:lnTo>
                    <a:pt x="2917" y="5714"/>
                  </a:lnTo>
                  <a:lnTo>
                    <a:pt x="4422" y="6108"/>
                  </a:lnTo>
                  <a:lnTo>
                    <a:pt x="5317" y="6388"/>
                  </a:lnTo>
                  <a:lnTo>
                    <a:pt x="5914" y="6769"/>
                  </a:lnTo>
                  <a:lnTo>
                    <a:pt x="5896" y="7162"/>
                  </a:lnTo>
                  <a:lnTo>
                    <a:pt x="8137" y="7162"/>
                  </a:lnTo>
                  <a:lnTo>
                    <a:pt x="8137" y="6769"/>
                  </a:lnTo>
                  <a:lnTo>
                    <a:pt x="7992" y="6388"/>
                  </a:lnTo>
                  <a:lnTo>
                    <a:pt x="7883" y="6108"/>
                  </a:lnTo>
                  <a:lnTo>
                    <a:pt x="7387" y="5524"/>
                  </a:lnTo>
                  <a:lnTo>
                    <a:pt x="6854" y="5003"/>
                  </a:lnTo>
                  <a:lnTo>
                    <a:pt x="6219" y="4648"/>
                  </a:lnTo>
                  <a:lnTo>
                    <a:pt x="4964" y="4292"/>
                  </a:lnTo>
                  <a:close/>
                </a:path>
                <a:path w="8254" h="11429">
                  <a:moveTo>
                    <a:pt x="5618" y="0"/>
                  </a:moveTo>
                  <a:lnTo>
                    <a:pt x="2638" y="0"/>
                  </a:lnTo>
                  <a:lnTo>
                    <a:pt x="1291" y="850"/>
                  </a:lnTo>
                  <a:lnTo>
                    <a:pt x="765" y="1485"/>
                  </a:lnTo>
                  <a:lnTo>
                    <a:pt x="381" y="2527"/>
                  </a:lnTo>
                  <a:lnTo>
                    <a:pt x="422" y="3708"/>
                  </a:lnTo>
                  <a:lnTo>
                    <a:pt x="2407" y="3708"/>
                  </a:lnTo>
                  <a:lnTo>
                    <a:pt x="2534" y="2527"/>
                  </a:lnTo>
                  <a:lnTo>
                    <a:pt x="2230" y="2527"/>
                  </a:lnTo>
                  <a:lnTo>
                    <a:pt x="3765" y="1485"/>
                  </a:lnTo>
                  <a:lnTo>
                    <a:pt x="7426" y="1485"/>
                  </a:lnTo>
                  <a:lnTo>
                    <a:pt x="6920" y="850"/>
                  </a:lnTo>
                  <a:lnTo>
                    <a:pt x="6105" y="292"/>
                  </a:lnTo>
                  <a:lnTo>
                    <a:pt x="5618" y="0"/>
                  </a:lnTo>
                  <a:close/>
                </a:path>
                <a:path w="8254" h="11429">
                  <a:moveTo>
                    <a:pt x="7426" y="1485"/>
                  </a:moveTo>
                  <a:lnTo>
                    <a:pt x="4699" y="1485"/>
                  </a:lnTo>
                  <a:lnTo>
                    <a:pt x="5698" y="2527"/>
                  </a:lnTo>
                  <a:lnTo>
                    <a:pt x="5939" y="3124"/>
                  </a:lnTo>
                  <a:lnTo>
                    <a:pt x="5765" y="3124"/>
                  </a:lnTo>
                  <a:lnTo>
                    <a:pt x="6534" y="3708"/>
                  </a:lnTo>
                  <a:lnTo>
                    <a:pt x="7235" y="3708"/>
                  </a:lnTo>
                  <a:lnTo>
                    <a:pt x="7616" y="3124"/>
                  </a:lnTo>
                  <a:lnTo>
                    <a:pt x="7706" y="2527"/>
                  </a:lnTo>
                  <a:lnTo>
                    <a:pt x="7426" y="148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2" name="object 102"/>
            <p:cNvSpPr/>
            <p:nvPr/>
          </p:nvSpPr>
          <p:spPr>
            <a:xfrm>
              <a:off x="8088240" y="4990256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501" y="2667"/>
                  </a:moveTo>
                  <a:close/>
                </a:path>
                <a:path w="8254" h="11429">
                  <a:moveTo>
                    <a:pt x="2425" y="3606"/>
                  </a:moveTo>
                  <a:close/>
                </a:path>
                <a:path w="8254" h="11429">
                  <a:moveTo>
                    <a:pt x="4076" y="11125"/>
                  </a:moveTo>
                  <a:lnTo>
                    <a:pt x="3098" y="11125"/>
                  </a:lnTo>
                  <a:lnTo>
                    <a:pt x="2222" y="10871"/>
                  </a:lnTo>
                  <a:lnTo>
                    <a:pt x="25" y="8483"/>
                  </a:lnTo>
                  <a:lnTo>
                    <a:pt x="0" y="8305"/>
                  </a:lnTo>
                  <a:lnTo>
                    <a:pt x="0" y="8153"/>
                  </a:lnTo>
                  <a:lnTo>
                    <a:pt x="63" y="7988"/>
                  </a:lnTo>
                  <a:lnTo>
                    <a:pt x="190" y="7810"/>
                  </a:lnTo>
                  <a:lnTo>
                    <a:pt x="381" y="7518"/>
                  </a:lnTo>
                  <a:lnTo>
                    <a:pt x="647" y="7378"/>
                  </a:lnTo>
                  <a:lnTo>
                    <a:pt x="990" y="7378"/>
                  </a:lnTo>
                  <a:lnTo>
                    <a:pt x="1447" y="7378"/>
                  </a:lnTo>
                  <a:lnTo>
                    <a:pt x="1765" y="7607"/>
                  </a:lnTo>
                  <a:lnTo>
                    <a:pt x="1943" y="8077"/>
                  </a:lnTo>
                  <a:lnTo>
                    <a:pt x="2019" y="8229"/>
                  </a:lnTo>
                  <a:lnTo>
                    <a:pt x="2184" y="8445"/>
                  </a:lnTo>
                  <a:lnTo>
                    <a:pt x="2476" y="8750"/>
                  </a:lnTo>
                  <a:lnTo>
                    <a:pt x="2755" y="8940"/>
                  </a:lnTo>
                  <a:lnTo>
                    <a:pt x="3009" y="9042"/>
                  </a:lnTo>
                  <a:lnTo>
                    <a:pt x="3327" y="9182"/>
                  </a:lnTo>
                  <a:lnTo>
                    <a:pt x="3708" y="9245"/>
                  </a:lnTo>
                  <a:lnTo>
                    <a:pt x="4127" y="9245"/>
                  </a:lnTo>
                  <a:lnTo>
                    <a:pt x="4546" y="9245"/>
                  </a:lnTo>
                  <a:lnTo>
                    <a:pt x="4902" y="9169"/>
                  </a:lnTo>
                  <a:lnTo>
                    <a:pt x="5181" y="9055"/>
                  </a:lnTo>
                  <a:lnTo>
                    <a:pt x="5372" y="9004"/>
                  </a:lnTo>
                  <a:lnTo>
                    <a:pt x="5524" y="8902"/>
                  </a:lnTo>
                  <a:lnTo>
                    <a:pt x="5689" y="8775"/>
                  </a:lnTo>
                  <a:lnTo>
                    <a:pt x="5842" y="8661"/>
                  </a:lnTo>
                  <a:lnTo>
                    <a:pt x="5918" y="8534"/>
                  </a:lnTo>
                  <a:lnTo>
                    <a:pt x="6019" y="8369"/>
                  </a:lnTo>
                  <a:lnTo>
                    <a:pt x="6134" y="8115"/>
                  </a:lnTo>
                  <a:lnTo>
                    <a:pt x="6172" y="7810"/>
                  </a:lnTo>
                  <a:lnTo>
                    <a:pt x="6108" y="7302"/>
                  </a:lnTo>
                  <a:lnTo>
                    <a:pt x="6019" y="7137"/>
                  </a:lnTo>
                  <a:lnTo>
                    <a:pt x="5918" y="6985"/>
                  </a:lnTo>
                  <a:lnTo>
                    <a:pt x="5778" y="6858"/>
                  </a:lnTo>
                  <a:lnTo>
                    <a:pt x="5321" y="6604"/>
                  </a:lnTo>
                  <a:lnTo>
                    <a:pt x="5016" y="6489"/>
                  </a:lnTo>
                  <a:lnTo>
                    <a:pt x="4559" y="6362"/>
                  </a:lnTo>
                  <a:lnTo>
                    <a:pt x="3835" y="6159"/>
                  </a:lnTo>
                  <a:lnTo>
                    <a:pt x="3378" y="6057"/>
                  </a:lnTo>
                  <a:lnTo>
                    <a:pt x="2921" y="5930"/>
                  </a:lnTo>
                  <a:lnTo>
                    <a:pt x="2476" y="5778"/>
                  </a:lnTo>
                  <a:lnTo>
                    <a:pt x="1714" y="5549"/>
                  </a:lnTo>
                  <a:lnTo>
                    <a:pt x="1104" y="5118"/>
                  </a:lnTo>
                  <a:lnTo>
                    <a:pt x="647" y="4508"/>
                  </a:lnTo>
                  <a:lnTo>
                    <a:pt x="431" y="4102"/>
                  </a:lnTo>
                  <a:lnTo>
                    <a:pt x="330" y="3695"/>
                  </a:lnTo>
                  <a:lnTo>
                    <a:pt x="330" y="3263"/>
                  </a:lnTo>
                  <a:lnTo>
                    <a:pt x="330" y="2959"/>
                  </a:lnTo>
                  <a:lnTo>
                    <a:pt x="3390" y="0"/>
                  </a:lnTo>
                  <a:lnTo>
                    <a:pt x="4216" y="0"/>
                  </a:lnTo>
                  <a:lnTo>
                    <a:pt x="4902" y="0"/>
                  </a:lnTo>
                  <a:lnTo>
                    <a:pt x="7785" y="2755"/>
                  </a:lnTo>
                  <a:lnTo>
                    <a:pt x="7785" y="2997"/>
                  </a:lnTo>
                  <a:lnTo>
                    <a:pt x="7721" y="3162"/>
                  </a:lnTo>
                  <a:lnTo>
                    <a:pt x="7620" y="3340"/>
                  </a:lnTo>
                  <a:lnTo>
                    <a:pt x="7429" y="3632"/>
                  </a:lnTo>
                  <a:lnTo>
                    <a:pt x="7162" y="3771"/>
                  </a:lnTo>
                  <a:lnTo>
                    <a:pt x="6794" y="3771"/>
                  </a:lnTo>
                  <a:lnTo>
                    <a:pt x="6337" y="3771"/>
                  </a:lnTo>
                  <a:lnTo>
                    <a:pt x="6019" y="3530"/>
                  </a:lnTo>
                  <a:lnTo>
                    <a:pt x="5842" y="3073"/>
                  </a:lnTo>
                  <a:lnTo>
                    <a:pt x="5702" y="2743"/>
                  </a:lnTo>
                  <a:lnTo>
                    <a:pt x="5499" y="2463"/>
                  </a:lnTo>
                  <a:lnTo>
                    <a:pt x="5207" y="2184"/>
                  </a:lnTo>
                  <a:lnTo>
                    <a:pt x="4927" y="2006"/>
                  </a:lnTo>
                  <a:lnTo>
                    <a:pt x="4533" y="1905"/>
                  </a:lnTo>
                  <a:lnTo>
                    <a:pt x="3987" y="1879"/>
                  </a:lnTo>
                  <a:lnTo>
                    <a:pt x="3568" y="1930"/>
                  </a:lnTo>
                  <a:lnTo>
                    <a:pt x="2324" y="3251"/>
                  </a:lnTo>
                  <a:lnTo>
                    <a:pt x="2324" y="3479"/>
                  </a:lnTo>
                  <a:lnTo>
                    <a:pt x="2438" y="3670"/>
                  </a:lnTo>
                  <a:lnTo>
                    <a:pt x="2641" y="3784"/>
                  </a:lnTo>
                  <a:lnTo>
                    <a:pt x="2882" y="3898"/>
                  </a:lnTo>
                  <a:lnTo>
                    <a:pt x="3022" y="3975"/>
                  </a:lnTo>
                  <a:lnTo>
                    <a:pt x="3505" y="4140"/>
                  </a:lnTo>
                  <a:lnTo>
                    <a:pt x="3911" y="4254"/>
                  </a:lnTo>
                  <a:lnTo>
                    <a:pt x="4305" y="4343"/>
                  </a:lnTo>
                  <a:lnTo>
                    <a:pt x="4699" y="4432"/>
                  </a:lnTo>
                  <a:lnTo>
                    <a:pt x="5092" y="4546"/>
                  </a:lnTo>
                  <a:lnTo>
                    <a:pt x="5486" y="4660"/>
                  </a:lnTo>
                  <a:lnTo>
                    <a:pt x="6223" y="4864"/>
                  </a:lnTo>
                  <a:lnTo>
                    <a:pt x="6858" y="5219"/>
                  </a:lnTo>
                  <a:lnTo>
                    <a:pt x="7391" y="5740"/>
                  </a:lnTo>
                  <a:lnTo>
                    <a:pt x="7886" y="6324"/>
                  </a:lnTo>
                  <a:lnTo>
                    <a:pt x="8140" y="6972"/>
                  </a:lnTo>
                  <a:lnTo>
                    <a:pt x="8140" y="7708"/>
                  </a:lnTo>
                  <a:lnTo>
                    <a:pt x="8140" y="8597"/>
                  </a:lnTo>
                  <a:lnTo>
                    <a:pt x="7835" y="9359"/>
                  </a:lnTo>
                  <a:lnTo>
                    <a:pt x="7213" y="9994"/>
                  </a:lnTo>
                  <a:lnTo>
                    <a:pt x="6438" y="10744"/>
                  </a:lnTo>
                  <a:lnTo>
                    <a:pt x="5397" y="11125"/>
                  </a:lnTo>
                  <a:lnTo>
                    <a:pt x="4076" y="1112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3" name="object 103"/>
            <p:cNvSpPr/>
            <p:nvPr/>
          </p:nvSpPr>
          <p:spPr>
            <a:xfrm>
              <a:off x="8097496" y="4990463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3641" y="2539"/>
                  </a:moveTo>
                  <a:lnTo>
                    <a:pt x="611" y="2539"/>
                  </a:lnTo>
                  <a:lnTo>
                    <a:pt x="250" y="3403"/>
                  </a:lnTo>
                  <a:lnTo>
                    <a:pt x="149" y="3644"/>
                  </a:lnTo>
                  <a:lnTo>
                    <a:pt x="33" y="3924"/>
                  </a:lnTo>
                  <a:lnTo>
                    <a:pt x="0" y="7315"/>
                  </a:lnTo>
                  <a:lnTo>
                    <a:pt x="162" y="7886"/>
                  </a:lnTo>
                  <a:lnTo>
                    <a:pt x="753" y="8877"/>
                  </a:lnTo>
                  <a:lnTo>
                    <a:pt x="1546" y="10020"/>
                  </a:lnTo>
                  <a:lnTo>
                    <a:pt x="2868" y="10744"/>
                  </a:lnTo>
                  <a:lnTo>
                    <a:pt x="5057" y="10744"/>
                  </a:lnTo>
                  <a:lnTo>
                    <a:pt x="6414" y="10363"/>
                  </a:lnTo>
                  <a:lnTo>
                    <a:pt x="6103" y="10363"/>
                  </a:lnTo>
                  <a:lnTo>
                    <a:pt x="6998" y="9829"/>
                  </a:lnTo>
                  <a:lnTo>
                    <a:pt x="7678" y="9258"/>
                  </a:lnTo>
                  <a:lnTo>
                    <a:pt x="7962" y="8877"/>
                  </a:lnTo>
                  <a:lnTo>
                    <a:pt x="3883" y="8877"/>
                  </a:lnTo>
                  <a:lnTo>
                    <a:pt x="2410" y="8140"/>
                  </a:lnTo>
                  <a:lnTo>
                    <a:pt x="2600" y="8140"/>
                  </a:lnTo>
                  <a:lnTo>
                    <a:pt x="2397" y="7886"/>
                  </a:lnTo>
                  <a:lnTo>
                    <a:pt x="2119" y="7315"/>
                  </a:lnTo>
                  <a:lnTo>
                    <a:pt x="3006" y="3086"/>
                  </a:lnTo>
                  <a:lnTo>
                    <a:pt x="3641" y="2539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6626" y="3086"/>
                  </a:lnTo>
                  <a:lnTo>
                    <a:pt x="6931" y="3403"/>
                  </a:lnTo>
                  <a:lnTo>
                    <a:pt x="7096" y="3644"/>
                  </a:lnTo>
                  <a:lnTo>
                    <a:pt x="7248" y="3924"/>
                  </a:lnTo>
                  <a:lnTo>
                    <a:pt x="7256" y="6222"/>
                  </a:lnTo>
                  <a:lnTo>
                    <a:pt x="6931" y="6984"/>
                  </a:lnTo>
                  <a:lnTo>
                    <a:pt x="6715" y="7315"/>
                  </a:lnTo>
                  <a:lnTo>
                    <a:pt x="6018" y="8140"/>
                  </a:lnTo>
                  <a:lnTo>
                    <a:pt x="6354" y="8140"/>
                  </a:lnTo>
                  <a:lnTo>
                    <a:pt x="4674" y="8877"/>
                  </a:lnTo>
                  <a:lnTo>
                    <a:pt x="8234" y="8877"/>
                  </a:lnTo>
                  <a:lnTo>
                    <a:pt x="8334" y="9258"/>
                  </a:lnTo>
                  <a:lnTo>
                    <a:pt x="8607" y="9829"/>
                  </a:lnTo>
                  <a:lnTo>
                    <a:pt x="8888" y="10210"/>
                  </a:lnTo>
                  <a:lnTo>
                    <a:pt x="9001" y="10363"/>
                  </a:lnTo>
                  <a:lnTo>
                    <a:pt x="9406" y="10744"/>
                  </a:lnTo>
                  <a:lnTo>
                    <a:pt x="10075" y="10744"/>
                  </a:lnTo>
                  <a:lnTo>
                    <a:pt x="10626" y="10210"/>
                  </a:lnTo>
                  <a:lnTo>
                    <a:pt x="10626" y="9258"/>
                  </a:lnTo>
                  <a:lnTo>
                    <a:pt x="10461" y="9080"/>
                  </a:lnTo>
                  <a:lnTo>
                    <a:pt x="10341" y="8877"/>
                  </a:lnTo>
                  <a:lnTo>
                    <a:pt x="10027" y="8140"/>
                  </a:lnTo>
                  <a:lnTo>
                    <a:pt x="9929" y="7886"/>
                  </a:lnTo>
                  <a:lnTo>
                    <a:pt x="9829" y="7315"/>
                  </a:lnTo>
                  <a:lnTo>
                    <a:pt x="9786" y="6984"/>
                  </a:lnTo>
                  <a:lnTo>
                    <a:pt x="9687" y="6222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9577" y="2539"/>
                  </a:lnTo>
                  <a:lnTo>
                    <a:pt x="9603" y="3403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5585" y="444"/>
                  </a:moveTo>
                  <a:lnTo>
                    <a:pt x="3527" y="444"/>
                  </a:lnTo>
                  <a:lnTo>
                    <a:pt x="2562" y="838"/>
                  </a:lnTo>
                  <a:lnTo>
                    <a:pt x="772" y="2539"/>
                  </a:lnTo>
                  <a:lnTo>
                    <a:pt x="9577" y="2539"/>
                  </a:lnTo>
                  <a:lnTo>
                    <a:pt x="9513" y="1346"/>
                  </a:lnTo>
                  <a:lnTo>
                    <a:pt x="7451" y="1346"/>
                  </a:lnTo>
                  <a:lnTo>
                    <a:pt x="6662" y="838"/>
                  </a:lnTo>
                  <a:lnTo>
                    <a:pt x="6798" y="838"/>
                  </a:lnTo>
                  <a:lnTo>
                    <a:pt x="5585" y="444"/>
                  </a:lnTo>
                  <a:close/>
                </a:path>
                <a:path w="10795" h="10795">
                  <a:moveTo>
                    <a:pt x="8926" y="0"/>
                  </a:moveTo>
                  <a:lnTo>
                    <a:pt x="7667" y="0"/>
                  </a:lnTo>
                  <a:lnTo>
                    <a:pt x="7528" y="279"/>
                  </a:lnTo>
                  <a:lnTo>
                    <a:pt x="7451" y="1346"/>
                  </a:lnTo>
                  <a:lnTo>
                    <a:pt x="9513" y="1346"/>
                  </a:lnTo>
                  <a:lnTo>
                    <a:pt x="9423" y="838"/>
                  </a:lnTo>
                  <a:lnTo>
                    <a:pt x="9324" y="279"/>
                  </a:lnTo>
                  <a:lnTo>
                    <a:pt x="9522" y="279"/>
                  </a:lnTo>
                  <a:lnTo>
                    <a:pt x="89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4" name="object 104"/>
            <p:cNvSpPr/>
            <p:nvPr/>
          </p:nvSpPr>
          <p:spPr>
            <a:xfrm>
              <a:off x="8097391" y="4990311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7518" y="5587"/>
                  </a:moveTo>
                  <a:close/>
                </a:path>
                <a:path w="11429" h="11429">
                  <a:moveTo>
                    <a:pt x="1993" y="6629"/>
                  </a:moveTo>
                  <a:close/>
                </a:path>
                <a:path w="11429" h="11429">
                  <a:moveTo>
                    <a:pt x="4470" y="9029"/>
                  </a:moveTo>
                  <a:lnTo>
                    <a:pt x="6527" y="7810"/>
                  </a:lnTo>
                  <a:lnTo>
                    <a:pt x="6819" y="7467"/>
                  </a:lnTo>
                  <a:lnTo>
                    <a:pt x="7035" y="7137"/>
                  </a:lnTo>
                  <a:lnTo>
                    <a:pt x="7175" y="6781"/>
                  </a:lnTo>
                  <a:lnTo>
                    <a:pt x="7404" y="6273"/>
                  </a:lnTo>
                  <a:lnTo>
                    <a:pt x="7518" y="5867"/>
                  </a:lnTo>
                  <a:lnTo>
                    <a:pt x="7518" y="5587"/>
                  </a:lnTo>
                  <a:lnTo>
                    <a:pt x="7556" y="5295"/>
                  </a:lnTo>
                  <a:lnTo>
                    <a:pt x="7556" y="5067"/>
                  </a:lnTo>
                  <a:lnTo>
                    <a:pt x="7543" y="4902"/>
                  </a:lnTo>
                  <a:lnTo>
                    <a:pt x="7531" y="4762"/>
                  </a:lnTo>
                  <a:lnTo>
                    <a:pt x="7505" y="4635"/>
                  </a:lnTo>
                  <a:lnTo>
                    <a:pt x="7480" y="4495"/>
                  </a:lnTo>
                  <a:lnTo>
                    <a:pt x="7442" y="4305"/>
                  </a:lnTo>
                  <a:lnTo>
                    <a:pt x="7353" y="4076"/>
                  </a:lnTo>
                  <a:lnTo>
                    <a:pt x="7200" y="3797"/>
                  </a:lnTo>
                  <a:lnTo>
                    <a:pt x="7035" y="3555"/>
                  </a:lnTo>
                  <a:lnTo>
                    <a:pt x="6934" y="3428"/>
                  </a:lnTo>
                  <a:lnTo>
                    <a:pt x="6730" y="3238"/>
                  </a:lnTo>
                  <a:lnTo>
                    <a:pt x="6591" y="3136"/>
                  </a:lnTo>
                  <a:lnTo>
                    <a:pt x="6451" y="3035"/>
                  </a:lnTo>
                  <a:lnTo>
                    <a:pt x="6261" y="2920"/>
                  </a:lnTo>
                  <a:lnTo>
                    <a:pt x="6007" y="2806"/>
                  </a:lnTo>
                  <a:lnTo>
                    <a:pt x="5486" y="2590"/>
                  </a:lnTo>
                  <a:lnTo>
                    <a:pt x="5054" y="2501"/>
                  </a:lnTo>
                  <a:lnTo>
                    <a:pt x="4571" y="2476"/>
                  </a:lnTo>
                  <a:lnTo>
                    <a:pt x="4394" y="2501"/>
                  </a:lnTo>
                  <a:lnTo>
                    <a:pt x="3911" y="2628"/>
                  </a:lnTo>
                  <a:lnTo>
                    <a:pt x="2044" y="5422"/>
                  </a:lnTo>
                  <a:lnTo>
                    <a:pt x="2006" y="5562"/>
                  </a:lnTo>
                  <a:lnTo>
                    <a:pt x="1981" y="6095"/>
                  </a:lnTo>
                  <a:lnTo>
                    <a:pt x="1993" y="6591"/>
                  </a:lnTo>
                  <a:lnTo>
                    <a:pt x="1993" y="6832"/>
                  </a:lnTo>
                  <a:lnTo>
                    <a:pt x="2070" y="7124"/>
                  </a:lnTo>
                  <a:lnTo>
                    <a:pt x="2222" y="7454"/>
                  </a:lnTo>
                  <a:lnTo>
                    <a:pt x="2451" y="7975"/>
                  </a:lnTo>
                  <a:lnTo>
                    <a:pt x="2705" y="8293"/>
                  </a:lnTo>
                  <a:lnTo>
                    <a:pt x="3022" y="8547"/>
                  </a:lnTo>
                  <a:lnTo>
                    <a:pt x="3162" y="8623"/>
                  </a:lnTo>
                  <a:lnTo>
                    <a:pt x="3657" y="8864"/>
                  </a:lnTo>
                  <a:lnTo>
                    <a:pt x="3898" y="8966"/>
                  </a:lnTo>
                  <a:lnTo>
                    <a:pt x="4165" y="9029"/>
                  </a:lnTo>
                  <a:lnTo>
                    <a:pt x="4470" y="9029"/>
                  </a:lnTo>
                  <a:close/>
                </a:path>
                <a:path w="11429" h="11429">
                  <a:moveTo>
                    <a:pt x="4419" y="10896"/>
                  </a:moveTo>
                  <a:lnTo>
                    <a:pt x="0" y="7099"/>
                  </a:lnTo>
                  <a:lnTo>
                    <a:pt x="0" y="6121"/>
                  </a:lnTo>
                  <a:lnTo>
                    <a:pt x="0" y="4406"/>
                  </a:lnTo>
                  <a:lnTo>
                    <a:pt x="609" y="2946"/>
                  </a:lnTo>
                  <a:lnTo>
                    <a:pt x="1841" y="1765"/>
                  </a:lnTo>
                  <a:lnTo>
                    <a:pt x="2666" y="990"/>
                  </a:lnTo>
                  <a:lnTo>
                    <a:pt x="3632" y="596"/>
                  </a:lnTo>
                  <a:lnTo>
                    <a:pt x="4711" y="596"/>
                  </a:lnTo>
                  <a:lnTo>
                    <a:pt x="5689" y="596"/>
                  </a:lnTo>
                  <a:lnTo>
                    <a:pt x="6629" y="901"/>
                  </a:lnTo>
                  <a:lnTo>
                    <a:pt x="7556" y="1498"/>
                  </a:lnTo>
                  <a:lnTo>
                    <a:pt x="7492" y="977"/>
                  </a:lnTo>
                  <a:lnTo>
                    <a:pt x="7492" y="787"/>
                  </a:lnTo>
                  <a:lnTo>
                    <a:pt x="7543" y="609"/>
                  </a:lnTo>
                  <a:lnTo>
                    <a:pt x="7632" y="431"/>
                  </a:lnTo>
                  <a:lnTo>
                    <a:pt x="7772" y="152"/>
                  </a:lnTo>
                  <a:lnTo>
                    <a:pt x="8039" y="0"/>
                  </a:lnTo>
                  <a:lnTo>
                    <a:pt x="8445" y="0"/>
                  </a:lnTo>
                  <a:lnTo>
                    <a:pt x="8623" y="0"/>
                  </a:lnTo>
                  <a:lnTo>
                    <a:pt x="9791" y="6375"/>
                  </a:lnTo>
                  <a:lnTo>
                    <a:pt x="9994" y="7937"/>
                  </a:lnTo>
                  <a:lnTo>
                    <a:pt x="10363" y="8889"/>
                  </a:lnTo>
                  <a:lnTo>
                    <a:pt x="10566" y="9232"/>
                  </a:lnTo>
                  <a:lnTo>
                    <a:pt x="10731" y="9410"/>
                  </a:lnTo>
                  <a:lnTo>
                    <a:pt x="10820" y="9639"/>
                  </a:lnTo>
                  <a:lnTo>
                    <a:pt x="10820" y="9931"/>
                  </a:lnTo>
                  <a:lnTo>
                    <a:pt x="10820" y="10159"/>
                  </a:lnTo>
                  <a:lnTo>
                    <a:pt x="10731" y="10363"/>
                  </a:lnTo>
                  <a:lnTo>
                    <a:pt x="10540" y="10553"/>
                  </a:lnTo>
                  <a:lnTo>
                    <a:pt x="10350" y="10731"/>
                  </a:lnTo>
                  <a:lnTo>
                    <a:pt x="10109" y="10820"/>
                  </a:lnTo>
                  <a:lnTo>
                    <a:pt x="9791" y="10820"/>
                  </a:lnTo>
                  <a:lnTo>
                    <a:pt x="9550" y="10820"/>
                  </a:lnTo>
                  <a:lnTo>
                    <a:pt x="8267" y="8750"/>
                  </a:lnTo>
                  <a:lnTo>
                    <a:pt x="7810" y="9385"/>
                  </a:lnTo>
                  <a:lnTo>
                    <a:pt x="7251" y="9893"/>
                  </a:lnTo>
                  <a:lnTo>
                    <a:pt x="6591" y="10286"/>
                  </a:lnTo>
                  <a:lnTo>
                    <a:pt x="5930" y="10680"/>
                  </a:lnTo>
                  <a:lnTo>
                    <a:pt x="5206" y="10883"/>
                  </a:lnTo>
                  <a:lnTo>
                    <a:pt x="4419" y="1089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5" name="object 105"/>
            <p:cNvSpPr/>
            <p:nvPr/>
          </p:nvSpPr>
          <p:spPr>
            <a:xfrm>
              <a:off x="8109338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9017" y="0"/>
                  </a:moveTo>
                  <a:lnTo>
                    <a:pt x="8483" y="0"/>
                  </a:lnTo>
                  <a:lnTo>
                    <a:pt x="8255" y="88"/>
                  </a:lnTo>
                  <a:lnTo>
                    <a:pt x="7886" y="457"/>
                  </a:lnTo>
                  <a:lnTo>
                    <a:pt x="7797" y="685"/>
                  </a:lnTo>
                  <a:lnTo>
                    <a:pt x="7594" y="3073"/>
                  </a:lnTo>
                  <a:lnTo>
                    <a:pt x="5461" y="8483"/>
                  </a:lnTo>
                  <a:lnTo>
                    <a:pt x="5054" y="8762"/>
                  </a:lnTo>
                  <a:lnTo>
                    <a:pt x="4851" y="8851"/>
                  </a:lnTo>
                  <a:lnTo>
                    <a:pt x="4406" y="8966"/>
                  </a:lnTo>
                  <a:lnTo>
                    <a:pt x="3848" y="8953"/>
                  </a:lnTo>
                  <a:lnTo>
                    <a:pt x="1968" y="6134"/>
                  </a:lnTo>
                  <a:lnTo>
                    <a:pt x="1968" y="4114"/>
                  </a:lnTo>
                  <a:lnTo>
                    <a:pt x="2006" y="3314"/>
                  </a:lnTo>
                  <a:lnTo>
                    <a:pt x="2095" y="2514"/>
                  </a:lnTo>
                  <a:lnTo>
                    <a:pt x="2197" y="1257"/>
                  </a:lnTo>
                  <a:lnTo>
                    <a:pt x="2197" y="990"/>
                  </a:lnTo>
                  <a:lnTo>
                    <a:pt x="2095" y="761"/>
                  </a:lnTo>
                  <a:lnTo>
                    <a:pt x="1689" y="406"/>
                  </a:lnTo>
                  <a:lnTo>
                    <a:pt x="1473" y="304"/>
                  </a:lnTo>
                  <a:lnTo>
                    <a:pt x="927" y="304"/>
                  </a:lnTo>
                  <a:lnTo>
                    <a:pt x="0" y="4419"/>
                  </a:lnTo>
                  <a:lnTo>
                    <a:pt x="0" y="7594"/>
                  </a:lnTo>
                  <a:lnTo>
                    <a:pt x="647" y="9321"/>
                  </a:lnTo>
                  <a:lnTo>
                    <a:pt x="1943" y="10236"/>
                  </a:lnTo>
                  <a:lnTo>
                    <a:pt x="2565" y="10629"/>
                  </a:lnTo>
                  <a:lnTo>
                    <a:pt x="3314" y="10833"/>
                  </a:lnTo>
                  <a:lnTo>
                    <a:pt x="4914" y="10833"/>
                  </a:lnTo>
                  <a:lnTo>
                    <a:pt x="5600" y="10642"/>
                  </a:lnTo>
                  <a:lnTo>
                    <a:pt x="7035" y="9753"/>
                  </a:lnTo>
                  <a:lnTo>
                    <a:pt x="7658" y="9080"/>
                  </a:lnTo>
                  <a:lnTo>
                    <a:pt x="8102" y="8229"/>
                  </a:lnTo>
                  <a:lnTo>
                    <a:pt x="8102" y="8877"/>
                  </a:lnTo>
                  <a:lnTo>
                    <a:pt x="8064" y="9524"/>
                  </a:lnTo>
                  <a:lnTo>
                    <a:pt x="7988" y="10159"/>
                  </a:lnTo>
                  <a:lnTo>
                    <a:pt x="7988" y="10413"/>
                  </a:lnTo>
                  <a:lnTo>
                    <a:pt x="8077" y="10629"/>
                  </a:lnTo>
                  <a:lnTo>
                    <a:pt x="8496" y="10998"/>
                  </a:lnTo>
                  <a:lnTo>
                    <a:pt x="8724" y="11087"/>
                  </a:lnTo>
                  <a:lnTo>
                    <a:pt x="8966" y="11087"/>
                  </a:lnTo>
                  <a:lnTo>
                    <a:pt x="9220" y="11087"/>
                  </a:lnTo>
                  <a:lnTo>
                    <a:pt x="9448" y="10998"/>
                  </a:lnTo>
                  <a:lnTo>
                    <a:pt x="9677" y="10794"/>
                  </a:lnTo>
                  <a:lnTo>
                    <a:pt x="9931" y="10528"/>
                  </a:lnTo>
                  <a:lnTo>
                    <a:pt x="10045" y="9550"/>
                  </a:lnTo>
                  <a:lnTo>
                    <a:pt x="10045" y="6908"/>
                  </a:lnTo>
                  <a:lnTo>
                    <a:pt x="9994" y="5943"/>
                  </a:lnTo>
                  <a:lnTo>
                    <a:pt x="9791" y="4025"/>
                  </a:lnTo>
                  <a:lnTo>
                    <a:pt x="9728" y="3035"/>
                  </a:lnTo>
                  <a:lnTo>
                    <a:pt x="9753" y="685"/>
                  </a:lnTo>
                  <a:lnTo>
                    <a:pt x="9652" y="457"/>
                  </a:lnTo>
                  <a:lnTo>
                    <a:pt x="9245" y="88"/>
                  </a:lnTo>
                  <a:lnTo>
                    <a:pt x="90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6" name="object 106"/>
            <p:cNvSpPr/>
            <p:nvPr/>
          </p:nvSpPr>
          <p:spPr>
            <a:xfrm>
              <a:off x="8109338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8966" y="11087"/>
                  </a:moveTo>
                  <a:lnTo>
                    <a:pt x="8724" y="11087"/>
                  </a:lnTo>
                  <a:lnTo>
                    <a:pt x="8496" y="10998"/>
                  </a:lnTo>
                  <a:lnTo>
                    <a:pt x="8293" y="10820"/>
                  </a:lnTo>
                  <a:lnTo>
                    <a:pt x="8077" y="10629"/>
                  </a:lnTo>
                  <a:lnTo>
                    <a:pt x="7988" y="10413"/>
                  </a:lnTo>
                  <a:lnTo>
                    <a:pt x="7988" y="10159"/>
                  </a:lnTo>
                  <a:lnTo>
                    <a:pt x="8064" y="9524"/>
                  </a:lnTo>
                  <a:lnTo>
                    <a:pt x="8102" y="8877"/>
                  </a:lnTo>
                  <a:lnTo>
                    <a:pt x="8102" y="8229"/>
                  </a:lnTo>
                  <a:lnTo>
                    <a:pt x="7658" y="9080"/>
                  </a:lnTo>
                  <a:lnTo>
                    <a:pt x="7035" y="9753"/>
                  </a:lnTo>
                  <a:lnTo>
                    <a:pt x="6248" y="10248"/>
                  </a:lnTo>
                  <a:lnTo>
                    <a:pt x="5600" y="10642"/>
                  </a:lnTo>
                  <a:lnTo>
                    <a:pt x="4914" y="10833"/>
                  </a:lnTo>
                  <a:lnTo>
                    <a:pt x="4165" y="10833"/>
                  </a:lnTo>
                  <a:lnTo>
                    <a:pt x="3314" y="10833"/>
                  </a:lnTo>
                  <a:lnTo>
                    <a:pt x="2565" y="10629"/>
                  </a:lnTo>
                  <a:lnTo>
                    <a:pt x="1943" y="10236"/>
                  </a:lnTo>
                  <a:lnTo>
                    <a:pt x="647" y="9321"/>
                  </a:lnTo>
                  <a:lnTo>
                    <a:pt x="0" y="7594"/>
                  </a:lnTo>
                  <a:lnTo>
                    <a:pt x="0" y="5054"/>
                  </a:lnTo>
                  <a:lnTo>
                    <a:pt x="0" y="4419"/>
                  </a:lnTo>
                  <a:lnTo>
                    <a:pt x="76" y="3149"/>
                  </a:lnTo>
                  <a:lnTo>
                    <a:pt x="228" y="1257"/>
                  </a:lnTo>
                  <a:lnTo>
                    <a:pt x="241" y="990"/>
                  </a:lnTo>
                  <a:lnTo>
                    <a:pt x="342" y="761"/>
                  </a:lnTo>
                  <a:lnTo>
                    <a:pt x="520" y="584"/>
                  </a:lnTo>
                  <a:lnTo>
                    <a:pt x="698" y="406"/>
                  </a:lnTo>
                  <a:lnTo>
                    <a:pt x="927" y="304"/>
                  </a:lnTo>
                  <a:lnTo>
                    <a:pt x="1219" y="304"/>
                  </a:lnTo>
                  <a:lnTo>
                    <a:pt x="1473" y="304"/>
                  </a:lnTo>
                  <a:lnTo>
                    <a:pt x="1689" y="406"/>
                  </a:lnTo>
                  <a:lnTo>
                    <a:pt x="1892" y="584"/>
                  </a:lnTo>
                  <a:lnTo>
                    <a:pt x="2095" y="761"/>
                  </a:lnTo>
                  <a:lnTo>
                    <a:pt x="2197" y="990"/>
                  </a:lnTo>
                  <a:lnTo>
                    <a:pt x="2197" y="1257"/>
                  </a:lnTo>
                  <a:lnTo>
                    <a:pt x="2095" y="2514"/>
                  </a:lnTo>
                  <a:lnTo>
                    <a:pt x="2006" y="3314"/>
                  </a:lnTo>
                  <a:lnTo>
                    <a:pt x="1968" y="4114"/>
                  </a:lnTo>
                  <a:lnTo>
                    <a:pt x="1968" y="4927"/>
                  </a:lnTo>
                  <a:lnTo>
                    <a:pt x="1968" y="6134"/>
                  </a:lnTo>
                  <a:lnTo>
                    <a:pt x="2108" y="7111"/>
                  </a:lnTo>
                  <a:lnTo>
                    <a:pt x="2425" y="7861"/>
                  </a:lnTo>
                  <a:lnTo>
                    <a:pt x="2527" y="8051"/>
                  </a:lnTo>
                  <a:lnTo>
                    <a:pt x="2603" y="8204"/>
                  </a:lnTo>
                  <a:lnTo>
                    <a:pt x="2717" y="8369"/>
                  </a:lnTo>
                  <a:lnTo>
                    <a:pt x="3009" y="8648"/>
                  </a:lnTo>
                  <a:lnTo>
                    <a:pt x="3251" y="8788"/>
                  </a:lnTo>
                  <a:lnTo>
                    <a:pt x="3403" y="8851"/>
                  </a:lnTo>
                  <a:lnTo>
                    <a:pt x="3543" y="8915"/>
                  </a:lnTo>
                  <a:lnTo>
                    <a:pt x="3848" y="8953"/>
                  </a:lnTo>
                  <a:lnTo>
                    <a:pt x="4318" y="8966"/>
                  </a:lnTo>
                  <a:lnTo>
                    <a:pt x="4495" y="8940"/>
                  </a:lnTo>
                  <a:lnTo>
                    <a:pt x="4851" y="8851"/>
                  </a:lnTo>
                  <a:lnTo>
                    <a:pt x="5054" y="8762"/>
                  </a:lnTo>
                  <a:lnTo>
                    <a:pt x="5219" y="8648"/>
                  </a:lnTo>
                  <a:lnTo>
                    <a:pt x="5486" y="8483"/>
                  </a:lnTo>
                  <a:lnTo>
                    <a:pt x="5905" y="8051"/>
                  </a:lnTo>
                  <a:lnTo>
                    <a:pt x="7543" y="3378"/>
                  </a:lnTo>
                  <a:lnTo>
                    <a:pt x="7556" y="3187"/>
                  </a:lnTo>
                  <a:lnTo>
                    <a:pt x="7772" y="952"/>
                  </a:lnTo>
                  <a:lnTo>
                    <a:pt x="7797" y="685"/>
                  </a:lnTo>
                  <a:lnTo>
                    <a:pt x="7886" y="457"/>
                  </a:lnTo>
                  <a:lnTo>
                    <a:pt x="8064" y="279"/>
                  </a:lnTo>
                  <a:lnTo>
                    <a:pt x="8255" y="88"/>
                  </a:lnTo>
                  <a:lnTo>
                    <a:pt x="8483" y="0"/>
                  </a:lnTo>
                  <a:lnTo>
                    <a:pt x="8763" y="0"/>
                  </a:lnTo>
                  <a:lnTo>
                    <a:pt x="9017" y="0"/>
                  </a:lnTo>
                  <a:lnTo>
                    <a:pt x="9245" y="88"/>
                  </a:lnTo>
                  <a:lnTo>
                    <a:pt x="9448" y="279"/>
                  </a:lnTo>
                  <a:lnTo>
                    <a:pt x="9652" y="457"/>
                  </a:lnTo>
                  <a:lnTo>
                    <a:pt x="9753" y="685"/>
                  </a:lnTo>
                  <a:lnTo>
                    <a:pt x="9753" y="952"/>
                  </a:lnTo>
                  <a:lnTo>
                    <a:pt x="9728" y="2031"/>
                  </a:lnTo>
                  <a:lnTo>
                    <a:pt x="9728" y="3035"/>
                  </a:lnTo>
                  <a:lnTo>
                    <a:pt x="9791" y="4025"/>
                  </a:lnTo>
                  <a:lnTo>
                    <a:pt x="9893" y="4978"/>
                  </a:lnTo>
                  <a:lnTo>
                    <a:pt x="9994" y="5943"/>
                  </a:lnTo>
                  <a:lnTo>
                    <a:pt x="10045" y="6908"/>
                  </a:lnTo>
                  <a:lnTo>
                    <a:pt x="10045" y="7861"/>
                  </a:lnTo>
                  <a:lnTo>
                    <a:pt x="10045" y="9550"/>
                  </a:lnTo>
                  <a:lnTo>
                    <a:pt x="9931" y="10528"/>
                  </a:lnTo>
                  <a:lnTo>
                    <a:pt x="9677" y="10794"/>
                  </a:lnTo>
                  <a:lnTo>
                    <a:pt x="9448" y="10998"/>
                  </a:lnTo>
                  <a:lnTo>
                    <a:pt x="9220" y="11087"/>
                  </a:lnTo>
                  <a:lnTo>
                    <a:pt x="8966" y="1108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7" name="object 107"/>
            <p:cNvSpPr/>
            <p:nvPr/>
          </p:nvSpPr>
          <p:spPr>
            <a:xfrm>
              <a:off x="8121558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1549" y="0"/>
                  </a:moveTo>
                  <a:lnTo>
                    <a:pt x="1015" y="0"/>
                  </a:lnTo>
                  <a:lnTo>
                    <a:pt x="787" y="101"/>
                  </a:lnTo>
                  <a:lnTo>
                    <a:pt x="406" y="457"/>
                  </a:lnTo>
                  <a:lnTo>
                    <a:pt x="317" y="685"/>
                  </a:lnTo>
                  <a:lnTo>
                    <a:pt x="330" y="2565"/>
                  </a:lnTo>
                  <a:lnTo>
                    <a:pt x="419" y="4991"/>
                  </a:lnTo>
                  <a:lnTo>
                    <a:pt x="419" y="6781"/>
                  </a:lnTo>
                  <a:lnTo>
                    <a:pt x="380" y="7543"/>
                  </a:lnTo>
                  <a:lnTo>
                    <a:pt x="292" y="8102"/>
                  </a:lnTo>
                  <a:lnTo>
                    <a:pt x="253" y="8509"/>
                  </a:lnTo>
                  <a:lnTo>
                    <a:pt x="38" y="9664"/>
                  </a:lnTo>
                  <a:lnTo>
                    <a:pt x="0" y="10401"/>
                  </a:lnTo>
                  <a:lnTo>
                    <a:pt x="241" y="10693"/>
                  </a:lnTo>
                  <a:lnTo>
                    <a:pt x="711" y="10820"/>
                  </a:lnTo>
                  <a:lnTo>
                    <a:pt x="977" y="10858"/>
                  </a:lnTo>
                  <a:lnTo>
                    <a:pt x="1142" y="10858"/>
                  </a:lnTo>
                  <a:lnTo>
                    <a:pt x="2387" y="7188"/>
                  </a:lnTo>
                  <a:lnTo>
                    <a:pt x="2387" y="5054"/>
                  </a:lnTo>
                  <a:lnTo>
                    <a:pt x="2349" y="3962"/>
                  </a:lnTo>
                  <a:lnTo>
                    <a:pt x="5753" y="1701"/>
                  </a:lnTo>
                  <a:lnTo>
                    <a:pt x="5994" y="1409"/>
                  </a:lnTo>
                  <a:lnTo>
                    <a:pt x="5994" y="647"/>
                  </a:lnTo>
                  <a:lnTo>
                    <a:pt x="5854" y="381"/>
                  </a:lnTo>
                  <a:lnTo>
                    <a:pt x="5372" y="76"/>
                  </a:lnTo>
                  <a:lnTo>
                    <a:pt x="5194" y="25"/>
                  </a:lnTo>
                  <a:lnTo>
                    <a:pt x="4838" y="38"/>
                  </a:lnTo>
                  <a:lnTo>
                    <a:pt x="3848" y="381"/>
                  </a:lnTo>
                  <a:lnTo>
                    <a:pt x="3022" y="825"/>
                  </a:lnTo>
                  <a:lnTo>
                    <a:pt x="2273" y="1371"/>
                  </a:lnTo>
                  <a:lnTo>
                    <a:pt x="2273" y="685"/>
                  </a:lnTo>
                  <a:lnTo>
                    <a:pt x="2171" y="457"/>
                  </a:lnTo>
                  <a:lnTo>
                    <a:pt x="1777" y="101"/>
                  </a:lnTo>
                  <a:lnTo>
                    <a:pt x="15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8" name="object 108"/>
            <p:cNvSpPr/>
            <p:nvPr/>
          </p:nvSpPr>
          <p:spPr>
            <a:xfrm>
              <a:off x="8121558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977" y="10858"/>
                  </a:moveTo>
                  <a:lnTo>
                    <a:pt x="812" y="10845"/>
                  </a:lnTo>
                  <a:lnTo>
                    <a:pt x="241" y="10693"/>
                  </a:lnTo>
                  <a:lnTo>
                    <a:pt x="0" y="10401"/>
                  </a:lnTo>
                  <a:lnTo>
                    <a:pt x="0" y="9931"/>
                  </a:lnTo>
                  <a:lnTo>
                    <a:pt x="0" y="9753"/>
                  </a:lnTo>
                  <a:lnTo>
                    <a:pt x="177" y="8928"/>
                  </a:lnTo>
                  <a:lnTo>
                    <a:pt x="253" y="8509"/>
                  </a:lnTo>
                  <a:lnTo>
                    <a:pt x="292" y="8102"/>
                  </a:lnTo>
                  <a:lnTo>
                    <a:pt x="380" y="7543"/>
                  </a:lnTo>
                  <a:lnTo>
                    <a:pt x="419" y="6781"/>
                  </a:lnTo>
                  <a:lnTo>
                    <a:pt x="419" y="5816"/>
                  </a:lnTo>
                  <a:lnTo>
                    <a:pt x="419" y="4991"/>
                  </a:lnTo>
                  <a:lnTo>
                    <a:pt x="393" y="4178"/>
                  </a:lnTo>
                  <a:lnTo>
                    <a:pt x="368" y="3365"/>
                  </a:lnTo>
                  <a:lnTo>
                    <a:pt x="330" y="2565"/>
                  </a:lnTo>
                  <a:lnTo>
                    <a:pt x="317" y="1752"/>
                  </a:lnTo>
                  <a:lnTo>
                    <a:pt x="317" y="952"/>
                  </a:lnTo>
                  <a:lnTo>
                    <a:pt x="317" y="685"/>
                  </a:lnTo>
                  <a:lnTo>
                    <a:pt x="406" y="457"/>
                  </a:lnTo>
                  <a:lnTo>
                    <a:pt x="596" y="279"/>
                  </a:lnTo>
                  <a:lnTo>
                    <a:pt x="787" y="101"/>
                  </a:lnTo>
                  <a:lnTo>
                    <a:pt x="1015" y="0"/>
                  </a:lnTo>
                  <a:lnTo>
                    <a:pt x="1282" y="0"/>
                  </a:lnTo>
                  <a:lnTo>
                    <a:pt x="1549" y="0"/>
                  </a:lnTo>
                  <a:lnTo>
                    <a:pt x="1777" y="101"/>
                  </a:lnTo>
                  <a:lnTo>
                    <a:pt x="1981" y="279"/>
                  </a:lnTo>
                  <a:lnTo>
                    <a:pt x="2171" y="457"/>
                  </a:lnTo>
                  <a:lnTo>
                    <a:pt x="2273" y="685"/>
                  </a:lnTo>
                  <a:lnTo>
                    <a:pt x="2273" y="952"/>
                  </a:lnTo>
                  <a:lnTo>
                    <a:pt x="2273" y="1371"/>
                  </a:lnTo>
                  <a:lnTo>
                    <a:pt x="4927" y="25"/>
                  </a:lnTo>
                  <a:lnTo>
                    <a:pt x="5194" y="25"/>
                  </a:lnTo>
                  <a:lnTo>
                    <a:pt x="5372" y="76"/>
                  </a:lnTo>
                  <a:lnTo>
                    <a:pt x="5575" y="203"/>
                  </a:lnTo>
                  <a:lnTo>
                    <a:pt x="5854" y="381"/>
                  </a:lnTo>
                  <a:lnTo>
                    <a:pt x="5994" y="647"/>
                  </a:lnTo>
                  <a:lnTo>
                    <a:pt x="5994" y="1003"/>
                  </a:lnTo>
                  <a:lnTo>
                    <a:pt x="5994" y="1409"/>
                  </a:lnTo>
                  <a:lnTo>
                    <a:pt x="5753" y="1701"/>
                  </a:lnTo>
                  <a:lnTo>
                    <a:pt x="5270" y="1892"/>
                  </a:lnTo>
                  <a:lnTo>
                    <a:pt x="4991" y="1993"/>
                  </a:lnTo>
                  <a:lnTo>
                    <a:pt x="4622" y="2146"/>
                  </a:lnTo>
                  <a:lnTo>
                    <a:pt x="2438" y="3886"/>
                  </a:lnTo>
                  <a:lnTo>
                    <a:pt x="2374" y="4483"/>
                  </a:lnTo>
                  <a:lnTo>
                    <a:pt x="2387" y="5054"/>
                  </a:lnTo>
                  <a:lnTo>
                    <a:pt x="2387" y="5664"/>
                  </a:lnTo>
                  <a:lnTo>
                    <a:pt x="2387" y="7188"/>
                  </a:lnTo>
                  <a:lnTo>
                    <a:pt x="1142" y="10858"/>
                  </a:lnTo>
                  <a:lnTo>
                    <a:pt x="977" y="1085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9" name="object 109"/>
            <p:cNvSpPr/>
            <p:nvPr/>
          </p:nvSpPr>
          <p:spPr>
            <a:xfrm>
              <a:off x="8128676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9017" y="0"/>
                  </a:moveTo>
                  <a:lnTo>
                    <a:pt x="8483" y="0"/>
                  </a:lnTo>
                  <a:lnTo>
                    <a:pt x="8255" y="88"/>
                  </a:lnTo>
                  <a:lnTo>
                    <a:pt x="7886" y="457"/>
                  </a:lnTo>
                  <a:lnTo>
                    <a:pt x="7797" y="685"/>
                  </a:lnTo>
                  <a:lnTo>
                    <a:pt x="7594" y="3073"/>
                  </a:lnTo>
                  <a:lnTo>
                    <a:pt x="5918" y="8013"/>
                  </a:lnTo>
                  <a:lnTo>
                    <a:pt x="5461" y="8483"/>
                  </a:lnTo>
                  <a:lnTo>
                    <a:pt x="5054" y="8762"/>
                  </a:lnTo>
                  <a:lnTo>
                    <a:pt x="4851" y="8851"/>
                  </a:lnTo>
                  <a:lnTo>
                    <a:pt x="4406" y="8966"/>
                  </a:lnTo>
                  <a:lnTo>
                    <a:pt x="3848" y="8953"/>
                  </a:lnTo>
                  <a:lnTo>
                    <a:pt x="1955" y="6134"/>
                  </a:lnTo>
                  <a:lnTo>
                    <a:pt x="1955" y="4114"/>
                  </a:lnTo>
                  <a:lnTo>
                    <a:pt x="2006" y="3314"/>
                  </a:lnTo>
                  <a:lnTo>
                    <a:pt x="2095" y="2514"/>
                  </a:lnTo>
                  <a:lnTo>
                    <a:pt x="2197" y="1257"/>
                  </a:lnTo>
                  <a:lnTo>
                    <a:pt x="2197" y="990"/>
                  </a:lnTo>
                  <a:lnTo>
                    <a:pt x="2095" y="761"/>
                  </a:lnTo>
                  <a:lnTo>
                    <a:pt x="1689" y="406"/>
                  </a:lnTo>
                  <a:lnTo>
                    <a:pt x="1473" y="304"/>
                  </a:lnTo>
                  <a:lnTo>
                    <a:pt x="927" y="304"/>
                  </a:lnTo>
                  <a:lnTo>
                    <a:pt x="0" y="4419"/>
                  </a:lnTo>
                  <a:lnTo>
                    <a:pt x="0" y="7594"/>
                  </a:lnTo>
                  <a:lnTo>
                    <a:pt x="647" y="9321"/>
                  </a:lnTo>
                  <a:lnTo>
                    <a:pt x="1943" y="10236"/>
                  </a:lnTo>
                  <a:lnTo>
                    <a:pt x="2565" y="10629"/>
                  </a:lnTo>
                  <a:lnTo>
                    <a:pt x="3314" y="10833"/>
                  </a:lnTo>
                  <a:lnTo>
                    <a:pt x="4914" y="10833"/>
                  </a:lnTo>
                  <a:lnTo>
                    <a:pt x="5600" y="10642"/>
                  </a:lnTo>
                  <a:lnTo>
                    <a:pt x="7035" y="9753"/>
                  </a:lnTo>
                  <a:lnTo>
                    <a:pt x="7658" y="9080"/>
                  </a:lnTo>
                  <a:lnTo>
                    <a:pt x="8102" y="8229"/>
                  </a:lnTo>
                  <a:lnTo>
                    <a:pt x="8102" y="8877"/>
                  </a:lnTo>
                  <a:lnTo>
                    <a:pt x="8064" y="9524"/>
                  </a:lnTo>
                  <a:lnTo>
                    <a:pt x="7975" y="10159"/>
                  </a:lnTo>
                  <a:lnTo>
                    <a:pt x="7975" y="10413"/>
                  </a:lnTo>
                  <a:lnTo>
                    <a:pt x="8077" y="10629"/>
                  </a:lnTo>
                  <a:lnTo>
                    <a:pt x="8496" y="10998"/>
                  </a:lnTo>
                  <a:lnTo>
                    <a:pt x="8724" y="11087"/>
                  </a:lnTo>
                  <a:lnTo>
                    <a:pt x="8966" y="11087"/>
                  </a:lnTo>
                  <a:lnTo>
                    <a:pt x="9220" y="11087"/>
                  </a:lnTo>
                  <a:lnTo>
                    <a:pt x="9448" y="10998"/>
                  </a:lnTo>
                  <a:lnTo>
                    <a:pt x="9677" y="10794"/>
                  </a:lnTo>
                  <a:lnTo>
                    <a:pt x="9931" y="10528"/>
                  </a:lnTo>
                  <a:lnTo>
                    <a:pt x="10045" y="9550"/>
                  </a:lnTo>
                  <a:lnTo>
                    <a:pt x="10045" y="6908"/>
                  </a:lnTo>
                  <a:lnTo>
                    <a:pt x="9994" y="5943"/>
                  </a:lnTo>
                  <a:lnTo>
                    <a:pt x="9791" y="4025"/>
                  </a:lnTo>
                  <a:lnTo>
                    <a:pt x="9728" y="3035"/>
                  </a:lnTo>
                  <a:lnTo>
                    <a:pt x="9753" y="685"/>
                  </a:lnTo>
                  <a:lnTo>
                    <a:pt x="9652" y="457"/>
                  </a:lnTo>
                  <a:lnTo>
                    <a:pt x="9245" y="88"/>
                  </a:lnTo>
                  <a:lnTo>
                    <a:pt x="90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0" name="object 110"/>
            <p:cNvSpPr/>
            <p:nvPr/>
          </p:nvSpPr>
          <p:spPr>
            <a:xfrm>
              <a:off x="8128676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8966" y="11087"/>
                  </a:moveTo>
                  <a:lnTo>
                    <a:pt x="8724" y="11087"/>
                  </a:lnTo>
                  <a:lnTo>
                    <a:pt x="8496" y="10998"/>
                  </a:lnTo>
                  <a:lnTo>
                    <a:pt x="8293" y="10820"/>
                  </a:lnTo>
                  <a:lnTo>
                    <a:pt x="8077" y="10629"/>
                  </a:lnTo>
                  <a:lnTo>
                    <a:pt x="7975" y="10413"/>
                  </a:lnTo>
                  <a:lnTo>
                    <a:pt x="7975" y="10159"/>
                  </a:lnTo>
                  <a:lnTo>
                    <a:pt x="8064" y="9524"/>
                  </a:lnTo>
                  <a:lnTo>
                    <a:pt x="8102" y="8877"/>
                  </a:lnTo>
                  <a:lnTo>
                    <a:pt x="8102" y="8229"/>
                  </a:lnTo>
                  <a:lnTo>
                    <a:pt x="7658" y="9080"/>
                  </a:lnTo>
                  <a:lnTo>
                    <a:pt x="7035" y="9753"/>
                  </a:lnTo>
                  <a:lnTo>
                    <a:pt x="6248" y="10248"/>
                  </a:lnTo>
                  <a:lnTo>
                    <a:pt x="5600" y="10642"/>
                  </a:lnTo>
                  <a:lnTo>
                    <a:pt x="4914" y="10833"/>
                  </a:lnTo>
                  <a:lnTo>
                    <a:pt x="4165" y="10833"/>
                  </a:lnTo>
                  <a:lnTo>
                    <a:pt x="3314" y="10833"/>
                  </a:lnTo>
                  <a:lnTo>
                    <a:pt x="2565" y="10629"/>
                  </a:lnTo>
                  <a:lnTo>
                    <a:pt x="1943" y="10236"/>
                  </a:lnTo>
                  <a:lnTo>
                    <a:pt x="647" y="9321"/>
                  </a:lnTo>
                  <a:lnTo>
                    <a:pt x="0" y="7594"/>
                  </a:lnTo>
                  <a:lnTo>
                    <a:pt x="0" y="5054"/>
                  </a:lnTo>
                  <a:lnTo>
                    <a:pt x="0" y="4419"/>
                  </a:lnTo>
                  <a:lnTo>
                    <a:pt x="76" y="3149"/>
                  </a:lnTo>
                  <a:lnTo>
                    <a:pt x="228" y="1257"/>
                  </a:lnTo>
                  <a:lnTo>
                    <a:pt x="241" y="990"/>
                  </a:lnTo>
                  <a:lnTo>
                    <a:pt x="330" y="761"/>
                  </a:lnTo>
                  <a:lnTo>
                    <a:pt x="520" y="584"/>
                  </a:lnTo>
                  <a:lnTo>
                    <a:pt x="698" y="406"/>
                  </a:lnTo>
                  <a:lnTo>
                    <a:pt x="927" y="304"/>
                  </a:lnTo>
                  <a:lnTo>
                    <a:pt x="1219" y="304"/>
                  </a:lnTo>
                  <a:lnTo>
                    <a:pt x="1473" y="304"/>
                  </a:lnTo>
                  <a:lnTo>
                    <a:pt x="1689" y="406"/>
                  </a:lnTo>
                  <a:lnTo>
                    <a:pt x="1892" y="584"/>
                  </a:lnTo>
                  <a:lnTo>
                    <a:pt x="2095" y="761"/>
                  </a:lnTo>
                  <a:lnTo>
                    <a:pt x="2197" y="990"/>
                  </a:lnTo>
                  <a:lnTo>
                    <a:pt x="2197" y="1257"/>
                  </a:lnTo>
                  <a:lnTo>
                    <a:pt x="2095" y="2514"/>
                  </a:lnTo>
                  <a:lnTo>
                    <a:pt x="2006" y="3314"/>
                  </a:lnTo>
                  <a:lnTo>
                    <a:pt x="1955" y="4114"/>
                  </a:lnTo>
                  <a:lnTo>
                    <a:pt x="1955" y="4927"/>
                  </a:lnTo>
                  <a:lnTo>
                    <a:pt x="1955" y="6134"/>
                  </a:lnTo>
                  <a:lnTo>
                    <a:pt x="2108" y="7111"/>
                  </a:lnTo>
                  <a:lnTo>
                    <a:pt x="2425" y="7861"/>
                  </a:lnTo>
                  <a:lnTo>
                    <a:pt x="2527" y="8051"/>
                  </a:lnTo>
                  <a:lnTo>
                    <a:pt x="2603" y="8204"/>
                  </a:lnTo>
                  <a:lnTo>
                    <a:pt x="2717" y="8369"/>
                  </a:lnTo>
                  <a:lnTo>
                    <a:pt x="4318" y="8966"/>
                  </a:lnTo>
                  <a:lnTo>
                    <a:pt x="4495" y="8940"/>
                  </a:lnTo>
                  <a:lnTo>
                    <a:pt x="4851" y="8851"/>
                  </a:lnTo>
                  <a:lnTo>
                    <a:pt x="5054" y="8762"/>
                  </a:lnTo>
                  <a:lnTo>
                    <a:pt x="5219" y="8648"/>
                  </a:lnTo>
                  <a:lnTo>
                    <a:pt x="5486" y="8483"/>
                  </a:lnTo>
                  <a:lnTo>
                    <a:pt x="5905" y="8051"/>
                  </a:lnTo>
                  <a:lnTo>
                    <a:pt x="7531" y="3378"/>
                  </a:lnTo>
                  <a:lnTo>
                    <a:pt x="7556" y="3187"/>
                  </a:lnTo>
                  <a:lnTo>
                    <a:pt x="7772" y="952"/>
                  </a:lnTo>
                  <a:lnTo>
                    <a:pt x="7797" y="685"/>
                  </a:lnTo>
                  <a:lnTo>
                    <a:pt x="7886" y="457"/>
                  </a:lnTo>
                  <a:lnTo>
                    <a:pt x="8064" y="279"/>
                  </a:lnTo>
                  <a:lnTo>
                    <a:pt x="8255" y="88"/>
                  </a:lnTo>
                  <a:lnTo>
                    <a:pt x="8483" y="0"/>
                  </a:lnTo>
                  <a:lnTo>
                    <a:pt x="8763" y="0"/>
                  </a:lnTo>
                  <a:lnTo>
                    <a:pt x="9017" y="0"/>
                  </a:lnTo>
                  <a:lnTo>
                    <a:pt x="9245" y="88"/>
                  </a:lnTo>
                  <a:lnTo>
                    <a:pt x="9448" y="279"/>
                  </a:lnTo>
                  <a:lnTo>
                    <a:pt x="9652" y="457"/>
                  </a:lnTo>
                  <a:lnTo>
                    <a:pt x="9753" y="685"/>
                  </a:lnTo>
                  <a:lnTo>
                    <a:pt x="9753" y="952"/>
                  </a:lnTo>
                  <a:lnTo>
                    <a:pt x="9728" y="2031"/>
                  </a:lnTo>
                  <a:lnTo>
                    <a:pt x="9728" y="3035"/>
                  </a:lnTo>
                  <a:lnTo>
                    <a:pt x="9791" y="4025"/>
                  </a:lnTo>
                  <a:lnTo>
                    <a:pt x="9893" y="4978"/>
                  </a:lnTo>
                  <a:lnTo>
                    <a:pt x="9994" y="5943"/>
                  </a:lnTo>
                  <a:lnTo>
                    <a:pt x="10045" y="6908"/>
                  </a:lnTo>
                  <a:lnTo>
                    <a:pt x="10045" y="7861"/>
                  </a:lnTo>
                  <a:lnTo>
                    <a:pt x="10045" y="9550"/>
                  </a:lnTo>
                  <a:lnTo>
                    <a:pt x="9931" y="10528"/>
                  </a:lnTo>
                  <a:lnTo>
                    <a:pt x="9677" y="10794"/>
                  </a:lnTo>
                  <a:lnTo>
                    <a:pt x="9448" y="10998"/>
                  </a:lnTo>
                  <a:lnTo>
                    <a:pt x="9220" y="11087"/>
                  </a:lnTo>
                  <a:lnTo>
                    <a:pt x="8966" y="1108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1" name="object 111"/>
            <p:cNvSpPr/>
            <p:nvPr/>
          </p:nvSpPr>
          <p:spPr>
            <a:xfrm>
              <a:off x="8140698" y="4990472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013" y="8013"/>
                  </a:moveTo>
                  <a:lnTo>
                    <a:pt x="52" y="8013"/>
                  </a:lnTo>
                  <a:lnTo>
                    <a:pt x="122" y="8559"/>
                  </a:lnTo>
                  <a:lnTo>
                    <a:pt x="3092" y="10909"/>
                  </a:lnTo>
                  <a:lnTo>
                    <a:pt x="5378" y="10909"/>
                  </a:lnTo>
                  <a:lnTo>
                    <a:pt x="6433" y="10528"/>
                  </a:lnTo>
                  <a:lnTo>
                    <a:pt x="7207" y="9778"/>
                  </a:lnTo>
                  <a:lnTo>
                    <a:pt x="7830" y="9143"/>
                  </a:lnTo>
                  <a:lnTo>
                    <a:pt x="7901" y="8966"/>
                  </a:lnTo>
                  <a:lnTo>
                    <a:pt x="3321" y="8966"/>
                  </a:lnTo>
                  <a:lnTo>
                    <a:pt x="2359" y="8559"/>
                  </a:lnTo>
                  <a:lnTo>
                    <a:pt x="2495" y="8559"/>
                  </a:lnTo>
                  <a:lnTo>
                    <a:pt x="2178" y="8229"/>
                  </a:lnTo>
                  <a:lnTo>
                    <a:pt x="2013" y="8013"/>
                  </a:lnTo>
                  <a:close/>
                </a:path>
                <a:path w="8254" h="11429">
                  <a:moveTo>
                    <a:pt x="8134" y="7391"/>
                  </a:moveTo>
                  <a:lnTo>
                    <a:pt x="5884" y="7391"/>
                  </a:lnTo>
                  <a:lnTo>
                    <a:pt x="5830" y="8559"/>
                  </a:lnTo>
                  <a:lnTo>
                    <a:pt x="5683" y="8559"/>
                  </a:lnTo>
                  <a:lnTo>
                    <a:pt x="5119" y="8966"/>
                  </a:lnTo>
                  <a:lnTo>
                    <a:pt x="7901" y="8966"/>
                  </a:lnTo>
                  <a:lnTo>
                    <a:pt x="8195" y="8229"/>
                  </a:lnTo>
                  <a:lnTo>
                    <a:pt x="8134" y="7391"/>
                  </a:lnTo>
                  <a:close/>
                </a:path>
                <a:path w="8254" h="11429">
                  <a:moveTo>
                    <a:pt x="1759" y="7391"/>
                  </a:moveTo>
                  <a:lnTo>
                    <a:pt x="304" y="7391"/>
                  </a:lnTo>
                  <a:lnTo>
                    <a:pt x="0" y="7861"/>
                  </a:lnTo>
                  <a:lnTo>
                    <a:pt x="1937" y="7861"/>
                  </a:lnTo>
                  <a:lnTo>
                    <a:pt x="1759" y="7391"/>
                  </a:lnTo>
                  <a:close/>
                </a:path>
                <a:path w="8254" h="11429">
                  <a:moveTo>
                    <a:pt x="5894" y="7162"/>
                  </a:moveTo>
                  <a:lnTo>
                    <a:pt x="1441" y="7162"/>
                  </a:lnTo>
                  <a:lnTo>
                    <a:pt x="1759" y="7391"/>
                  </a:lnTo>
                  <a:lnTo>
                    <a:pt x="5884" y="7391"/>
                  </a:lnTo>
                  <a:lnTo>
                    <a:pt x="5894" y="7162"/>
                  </a:lnTo>
                  <a:close/>
                </a:path>
                <a:path w="8254" h="11429">
                  <a:moveTo>
                    <a:pt x="4962" y="4292"/>
                  </a:moveTo>
                  <a:lnTo>
                    <a:pt x="641" y="4292"/>
                  </a:lnTo>
                  <a:lnTo>
                    <a:pt x="908" y="4648"/>
                  </a:lnTo>
                  <a:lnTo>
                    <a:pt x="1242" y="5003"/>
                  </a:lnTo>
                  <a:lnTo>
                    <a:pt x="1708" y="5333"/>
                  </a:lnTo>
                  <a:lnTo>
                    <a:pt x="2915" y="5714"/>
                  </a:lnTo>
                  <a:lnTo>
                    <a:pt x="4420" y="6108"/>
                  </a:lnTo>
                  <a:lnTo>
                    <a:pt x="5315" y="6388"/>
                  </a:lnTo>
                  <a:lnTo>
                    <a:pt x="5912" y="6769"/>
                  </a:lnTo>
                  <a:lnTo>
                    <a:pt x="5894" y="7162"/>
                  </a:lnTo>
                  <a:lnTo>
                    <a:pt x="8134" y="7162"/>
                  </a:lnTo>
                  <a:lnTo>
                    <a:pt x="8134" y="6769"/>
                  </a:lnTo>
                  <a:lnTo>
                    <a:pt x="7990" y="6388"/>
                  </a:lnTo>
                  <a:lnTo>
                    <a:pt x="7880" y="6108"/>
                  </a:lnTo>
                  <a:lnTo>
                    <a:pt x="7385" y="5524"/>
                  </a:lnTo>
                  <a:lnTo>
                    <a:pt x="6852" y="5003"/>
                  </a:lnTo>
                  <a:lnTo>
                    <a:pt x="6217" y="4648"/>
                  </a:lnTo>
                  <a:lnTo>
                    <a:pt x="4962" y="4292"/>
                  </a:lnTo>
                  <a:close/>
                </a:path>
                <a:path w="8254" h="11429">
                  <a:moveTo>
                    <a:pt x="5763" y="3124"/>
                  </a:moveTo>
                  <a:lnTo>
                    <a:pt x="2467" y="3124"/>
                  </a:lnTo>
                  <a:lnTo>
                    <a:pt x="2399" y="3759"/>
                  </a:lnTo>
                  <a:lnTo>
                    <a:pt x="6598" y="3759"/>
                  </a:lnTo>
                  <a:lnTo>
                    <a:pt x="5763" y="3124"/>
                  </a:lnTo>
                  <a:close/>
                </a:path>
                <a:path w="8254" h="11429">
                  <a:moveTo>
                    <a:pt x="5616" y="0"/>
                  </a:moveTo>
                  <a:lnTo>
                    <a:pt x="2635" y="0"/>
                  </a:lnTo>
                  <a:lnTo>
                    <a:pt x="1289" y="850"/>
                  </a:lnTo>
                  <a:lnTo>
                    <a:pt x="762" y="1485"/>
                  </a:lnTo>
                  <a:lnTo>
                    <a:pt x="378" y="2527"/>
                  </a:lnTo>
                  <a:lnTo>
                    <a:pt x="399" y="3124"/>
                  </a:lnTo>
                  <a:lnTo>
                    <a:pt x="2467" y="3124"/>
                  </a:lnTo>
                  <a:lnTo>
                    <a:pt x="2531" y="2527"/>
                  </a:lnTo>
                  <a:lnTo>
                    <a:pt x="2192" y="2527"/>
                  </a:lnTo>
                  <a:lnTo>
                    <a:pt x="3782" y="1485"/>
                  </a:lnTo>
                  <a:lnTo>
                    <a:pt x="7423" y="1485"/>
                  </a:lnTo>
                  <a:lnTo>
                    <a:pt x="6918" y="850"/>
                  </a:lnTo>
                  <a:lnTo>
                    <a:pt x="6102" y="292"/>
                  </a:lnTo>
                  <a:lnTo>
                    <a:pt x="5616" y="0"/>
                  </a:lnTo>
                  <a:close/>
                </a:path>
                <a:path w="8254" h="11429">
                  <a:moveTo>
                    <a:pt x="7423" y="1485"/>
                  </a:moveTo>
                  <a:lnTo>
                    <a:pt x="4661" y="1485"/>
                  </a:lnTo>
                  <a:lnTo>
                    <a:pt x="5696" y="2527"/>
                  </a:lnTo>
                  <a:lnTo>
                    <a:pt x="5937" y="3124"/>
                  </a:lnTo>
                  <a:lnTo>
                    <a:pt x="7614" y="3124"/>
                  </a:lnTo>
                  <a:lnTo>
                    <a:pt x="7703" y="2527"/>
                  </a:lnTo>
                  <a:lnTo>
                    <a:pt x="7423" y="148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2" name="object 112"/>
            <p:cNvSpPr/>
            <p:nvPr/>
          </p:nvSpPr>
          <p:spPr>
            <a:xfrm>
              <a:off x="8140692" y="4990256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501" y="2667"/>
                  </a:moveTo>
                  <a:close/>
                </a:path>
                <a:path w="8254" h="11429">
                  <a:moveTo>
                    <a:pt x="2425" y="3606"/>
                  </a:moveTo>
                  <a:close/>
                </a:path>
                <a:path w="8254" h="11429">
                  <a:moveTo>
                    <a:pt x="4076" y="11125"/>
                  </a:moveTo>
                  <a:lnTo>
                    <a:pt x="3098" y="11125"/>
                  </a:lnTo>
                  <a:lnTo>
                    <a:pt x="2222" y="10871"/>
                  </a:lnTo>
                  <a:lnTo>
                    <a:pt x="25" y="8483"/>
                  </a:lnTo>
                  <a:lnTo>
                    <a:pt x="0" y="8305"/>
                  </a:lnTo>
                  <a:lnTo>
                    <a:pt x="0" y="8153"/>
                  </a:lnTo>
                  <a:lnTo>
                    <a:pt x="63" y="7988"/>
                  </a:lnTo>
                  <a:lnTo>
                    <a:pt x="190" y="7810"/>
                  </a:lnTo>
                  <a:lnTo>
                    <a:pt x="368" y="7518"/>
                  </a:lnTo>
                  <a:lnTo>
                    <a:pt x="647" y="7378"/>
                  </a:lnTo>
                  <a:lnTo>
                    <a:pt x="990" y="7378"/>
                  </a:lnTo>
                  <a:lnTo>
                    <a:pt x="1447" y="7378"/>
                  </a:lnTo>
                  <a:lnTo>
                    <a:pt x="1765" y="7607"/>
                  </a:lnTo>
                  <a:lnTo>
                    <a:pt x="1943" y="8077"/>
                  </a:lnTo>
                  <a:lnTo>
                    <a:pt x="2019" y="8229"/>
                  </a:lnTo>
                  <a:lnTo>
                    <a:pt x="2184" y="8445"/>
                  </a:lnTo>
                  <a:lnTo>
                    <a:pt x="2476" y="8750"/>
                  </a:lnTo>
                  <a:lnTo>
                    <a:pt x="2755" y="8940"/>
                  </a:lnTo>
                  <a:lnTo>
                    <a:pt x="3009" y="9042"/>
                  </a:lnTo>
                  <a:lnTo>
                    <a:pt x="3327" y="9182"/>
                  </a:lnTo>
                  <a:lnTo>
                    <a:pt x="3708" y="9245"/>
                  </a:lnTo>
                  <a:lnTo>
                    <a:pt x="4127" y="9245"/>
                  </a:lnTo>
                  <a:lnTo>
                    <a:pt x="4546" y="9245"/>
                  </a:lnTo>
                  <a:lnTo>
                    <a:pt x="4902" y="9169"/>
                  </a:lnTo>
                  <a:lnTo>
                    <a:pt x="5181" y="9055"/>
                  </a:lnTo>
                  <a:lnTo>
                    <a:pt x="5372" y="9004"/>
                  </a:lnTo>
                  <a:lnTo>
                    <a:pt x="5524" y="8902"/>
                  </a:lnTo>
                  <a:lnTo>
                    <a:pt x="5689" y="8775"/>
                  </a:lnTo>
                  <a:lnTo>
                    <a:pt x="5842" y="8661"/>
                  </a:lnTo>
                  <a:lnTo>
                    <a:pt x="5918" y="8534"/>
                  </a:lnTo>
                  <a:lnTo>
                    <a:pt x="6019" y="8369"/>
                  </a:lnTo>
                  <a:lnTo>
                    <a:pt x="6134" y="8115"/>
                  </a:lnTo>
                  <a:lnTo>
                    <a:pt x="6172" y="7810"/>
                  </a:lnTo>
                  <a:lnTo>
                    <a:pt x="6108" y="7302"/>
                  </a:lnTo>
                  <a:lnTo>
                    <a:pt x="6019" y="7137"/>
                  </a:lnTo>
                  <a:lnTo>
                    <a:pt x="5918" y="6985"/>
                  </a:lnTo>
                  <a:lnTo>
                    <a:pt x="5778" y="6858"/>
                  </a:lnTo>
                  <a:lnTo>
                    <a:pt x="5321" y="6604"/>
                  </a:lnTo>
                  <a:lnTo>
                    <a:pt x="5194" y="6565"/>
                  </a:lnTo>
                  <a:lnTo>
                    <a:pt x="5016" y="6489"/>
                  </a:lnTo>
                  <a:lnTo>
                    <a:pt x="4559" y="6362"/>
                  </a:lnTo>
                  <a:lnTo>
                    <a:pt x="3835" y="6159"/>
                  </a:lnTo>
                  <a:lnTo>
                    <a:pt x="3378" y="6057"/>
                  </a:lnTo>
                  <a:lnTo>
                    <a:pt x="2921" y="5930"/>
                  </a:lnTo>
                  <a:lnTo>
                    <a:pt x="2476" y="5778"/>
                  </a:lnTo>
                  <a:lnTo>
                    <a:pt x="1714" y="5549"/>
                  </a:lnTo>
                  <a:lnTo>
                    <a:pt x="1104" y="5118"/>
                  </a:lnTo>
                  <a:lnTo>
                    <a:pt x="647" y="4508"/>
                  </a:lnTo>
                  <a:lnTo>
                    <a:pt x="431" y="4102"/>
                  </a:lnTo>
                  <a:lnTo>
                    <a:pt x="330" y="3695"/>
                  </a:lnTo>
                  <a:lnTo>
                    <a:pt x="330" y="3263"/>
                  </a:lnTo>
                  <a:lnTo>
                    <a:pt x="330" y="2959"/>
                  </a:lnTo>
                  <a:lnTo>
                    <a:pt x="3390" y="0"/>
                  </a:lnTo>
                  <a:lnTo>
                    <a:pt x="4216" y="0"/>
                  </a:lnTo>
                  <a:lnTo>
                    <a:pt x="4902" y="0"/>
                  </a:lnTo>
                  <a:lnTo>
                    <a:pt x="7785" y="2755"/>
                  </a:lnTo>
                  <a:lnTo>
                    <a:pt x="7785" y="2997"/>
                  </a:lnTo>
                  <a:lnTo>
                    <a:pt x="7721" y="3162"/>
                  </a:lnTo>
                  <a:lnTo>
                    <a:pt x="7620" y="3340"/>
                  </a:lnTo>
                  <a:lnTo>
                    <a:pt x="7429" y="3632"/>
                  </a:lnTo>
                  <a:lnTo>
                    <a:pt x="7150" y="3771"/>
                  </a:lnTo>
                  <a:lnTo>
                    <a:pt x="6794" y="3771"/>
                  </a:lnTo>
                  <a:lnTo>
                    <a:pt x="6337" y="3771"/>
                  </a:lnTo>
                  <a:lnTo>
                    <a:pt x="6019" y="3530"/>
                  </a:lnTo>
                  <a:lnTo>
                    <a:pt x="5842" y="3073"/>
                  </a:lnTo>
                  <a:lnTo>
                    <a:pt x="5702" y="2743"/>
                  </a:lnTo>
                  <a:lnTo>
                    <a:pt x="5499" y="2463"/>
                  </a:lnTo>
                  <a:lnTo>
                    <a:pt x="5194" y="2184"/>
                  </a:lnTo>
                  <a:lnTo>
                    <a:pt x="4927" y="2006"/>
                  </a:lnTo>
                  <a:lnTo>
                    <a:pt x="4521" y="1905"/>
                  </a:lnTo>
                  <a:lnTo>
                    <a:pt x="3987" y="1879"/>
                  </a:lnTo>
                  <a:lnTo>
                    <a:pt x="3568" y="1930"/>
                  </a:lnTo>
                  <a:lnTo>
                    <a:pt x="2324" y="3251"/>
                  </a:lnTo>
                  <a:lnTo>
                    <a:pt x="2324" y="3479"/>
                  </a:lnTo>
                  <a:lnTo>
                    <a:pt x="2438" y="3670"/>
                  </a:lnTo>
                  <a:lnTo>
                    <a:pt x="2641" y="3784"/>
                  </a:lnTo>
                  <a:lnTo>
                    <a:pt x="2882" y="3898"/>
                  </a:lnTo>
                  <a:lnTo>
                    <a:pt x="3022" y="3975"/>
                  </a:lnTo>
                  <a:lnTo>
                    <a:pt x="3505" y="4140"/>
                  </a:lnTo>
                  <a:lnTo>
                    <a:pt x="3898" y="4254"/>
                  </a:lnTo>
                  <a:lnTo>
                    <a:pt x="4305" y="4343"/>
                  </a:lnTo>
                  <a:lnTo>
                    <a:pt x="4699" y="4432"/>
                  </a:lnTo>
                  <a:lnTo>
                    <a:pt x="5092" y="4546"/>
                  </a:lnTo>
                  <a:lnTo>
                    <a:pt x="5473" y="4660"/>
                  </a:lnTo>
                  <a:lnTo>
                    <a:pt x="6223" y="4864"/>
                  </a:lnTo>
                  <a:lnTo>
                    <a:pt x="6858" y="5219"/>
                  </a:lnTo>
                  <a:lnTo>
                    <a:pt x="7391" y="5740"/>
                  </a:lnTo>
                  <a:lnTo>
                    <a:pt x="7886" y="6324"/>
                  </a:lnTo>
                  <a:lnTo>
                    <a:pt x="8140" y="6972"/>
                  </a:lnTo>
                  <a:lnTo>
                    <a:pt x="8140" y="7708"/>
                  </a:lnTo>
                  <a:lnTo>
                    <a:pt x="8140" y="8597"/>
                  </a:lnTo>
                  <a:lnTo>
                    <a:pt x="7835" y="9359"/>
                  </a:lnTo>
                  <a:lnTo>
                    <a:pt x="7213" y="9994"/>
                  </a:lnTo>
                  <a:lnTo>
                    <a:pt x="6438" y="10744"/>
                  </a:lnTo>
                  <a:lnTo>
                    <a:pt x="5384" y="11125"/>
                  </a:lnTo>
                  <a:lnTo>
                    <a:pt x="4076" y="1112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3" name="object 113"/>
            <p:cNvSpPr/>
            <p:nvPr/>
          </p:nvSpPr>
          <p:spPr>
            <a:xfrm>
              <a:off x="8058167" y="5006114"/>
              <a:ext cx="41275" cy="41275"/>
            </a:xfrm>
            <a:custGeom>
              <a:avLst/>
              <a:gdLst/>
              <a:ahLst/>
              <a:cxnLst/>
              <a:rect l="l" t="t" r="r" b="b"/>
              <a:pathLst>
                <a:path w="41275" h="41275">
                  <a:moveTo>
                    <a:pt x="20231" y="0"/>
                  </a:moveTo>
                  <a:lnTo>
                    <a:pt x="16631" y="0"/>
                  </a:lnTo>
                  <a:lnTo>
                    <a:pt x="15392" y="215"/>
                  </a:lnTo>
                  <a:lnTo>
                    <a:pt x="0" y="23634"/>
                  </a:lnTo>
                  <a:lnTo>
                    <a:pt x="195" y="24942"/>
                  </a:lnTo>
                  <a:lnTo>
                    <a:pt x="292" y="25590"/>
                  </a:lnTo>
                  <a:lnTo>
                    <a:pt x="876" y="27457"/>
                  </a:lnTo>
                  <a:lnTo>
                    <a:pt x="2884" y="31534"/>
                  </a:lnTo>
                  <a:lnTo>
                    <a:pt x="2997" y="31762"/>
                  </a:lnTo>
                  <a:lnTo>
                    <a:pt x="4711" y="33909"/>
                  </a:lnTo>
                  <a:lnTo>
                    <a:pt x="10464" y="39027"/>
                  </a:lnTo>
                  <a:lnTo>
                    <a:pt x="14757" y="40652"/>
                  </a:lnTo>
                  <a:lnTo>
                    <a:pt x="19621" y="40805"/>
                  </a:lnTo>
                  <a:lnTo>
                    <a:pt x="21969" y="40805"/>
                  </a:lnTo>
                  <a:lnTo>
                    <a:pt x="23044" y="40652"/>
                  </a:lnTo>
                  <a:lnTo>
                    <a:pt x="20811" y="40652"/>
                  </a:lnTo>
                  <a:lnTo>
                    <a:pt x="12747" y="39027"/>
                  </a:lnTo>
                  <a:lnTo>
                    <a:pt x="12501" y="39027"/>
                  </a:lnTo>
                  <a:lnTo>
                    <a:pt x="5949" y="34602"/>
                  </a:lnTo>
                  <a:lnTo>
                    <a:pt x="1632" y="28179"/>
                  </a:lnTo>
                  <a:lnTo>
                    <a:pt x="1444" y="27457"/>
                  </a:lnTo>
                  <a:lnTo>
                    <a:pt x="64" y="20358"/>
                  </a:lnTo>
                  <a:lnTo>
                    <a:pt x="12" y="20091"/>
                  </a:lnTo>
                  <a:lnTo>
                    <a:pt x="1565" y="12712"/>
                  </a:lnTo>
                  <a:lnTo>
                    <a:pt x="1660" y="12258"/>
                  </a:lnTo>
                  <a:lnTo>
                    <a:pt x="5958" y="5954"/>
                  </a:lnTo>
                  <a:lnTo>
                    <a:pt x="9629" y="3454"/>
                  </a:lnTo>
                  <a:lnTo>
                    <a:pt x="12409" y="1589"/>
                  </a:lnTo>
                  <a:lnTo>
                    <a:pt x="20231" y="0"/>
                  </a:lnTo>
                  <a:close/>
                </a:path>
                <a:path w="41275" h="41275">
                  <a:moveTo>
                    <a:pt x="24375" y="0"/>
                  </a:moveTo>
                  <a:lnTo>
                    <a:pt x="20231" y="0"/>
                  </a:lnTo>
                  <a:lnTo>
                    <a:pt x="28180" y="1589"/>
                  </a:lnTo>
                  <a:lnTo>
                    <a:pt x="34645" y="5954"/>
                  </a:lnTo>
                  <a:lnTo>
                    <a:pt x="38870" y="12258"/>
                  </a:lnTo>
                  <a:lnTo>
                    <a:pt x="38987" y="12431"/>
                  </a:lnTo>
                  <a:lnTo>
                    <a:pt x="40510" y="20091"/>
                  </a:lnTo>
                  <a:lnTo>
                    <a:pt x="40563" y="20358"/>
                  </a:lnTo>
                  <a:lnTo>
                    <a:pt x="38977" y="28179"/>
                  </a:lnTo>
                  <a:lnTo>
                    <a:pt x="34636" y="34602"/>
                  </a:lnTo>
                  <a:lnTo>
                    <a:pt x="28082" y="39027"/>
                  </a:lnTo>
                  <a:lnTo>
                    <a:pt x="27821" y="39027"/>
                  </a:lnTo>
                  <a:lnTo>
                    <a:pt x="19806" y="40652"/>
                  </a:lnTo>
                  <a:lnTo>
                    <a:pt x="23044" y="40652"/>
                  </a:lnTo>
                  <a:lnTo>
                    <a:pt x="25374" y="40322"/>
                  </a:lnTo>
                  <a:lnTo>
                    <a:pt x="40779" y="17868"/>
                  </a:lnTo>
                  <a:lnTo>
                    <a:pt x="40182" y="14503"/>
                  </a:lnTo>
                  <a:lnTo>
                    <a:pt x="26327" y="444"/>
                  </a:lnTo>
                  <a:lnTo>
                    <a:pt x="24375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4" name="object 114"/>
            <p:cNvSpPr/>
            <p:nvPr/>
          </p:nvSpPr>
          <p:spPr>
            <a:xfrm>
              <a:off x="8058221" y="5006112"/>
              <a:ext cx="40640" cy="40640"/>
            </a:xfrm>
            <a:custGeom>
              <a:avLst/>
              <a:gdLst/>
              <a:ahLst/>
              <a:cxnLst/>
              <a:rect l="l" t="t" r="r" b="b"/>
              <a:pathLst>
                <a:path w="40640" h="40639">
                  <a:moveTo>
                    <a:pt x="20168" y="0"/>
                  </a:moveTo>
                  <a:lnTo>
                    <a:pt x="0" y="19926"/>
                  </a:lnTo>
                  <a:lnTo>
                    <a:pt x="12" y="20358"/>
                  </a:lnTo>
                  <a:lnTo>
                    <a:pt x="20257" y="40563"/>
                  </a:lnTo>
                  <a:lnTo>
                    <a:pt x="28120" y="38963"/>
                  </a:lnTo>
                  <a:lnTo>
                    <a:pt x="29152" y="38277"/>
                  </a:lnTo>
                  <a:lnTo>
                    <a:pt x="20206" y="38277"/>
                  </a:lnTo>
                  <a:lnTo>
                    <a:pt x="13706" y="36950"/>
                  </a:lnTo>
                  <a:lnTo>
                    <a:pt x="13479" y="36950"/>
                  </a:lnTo>
                  <a:lnTo>
                    <a:pt x="7836" y="33204"/>
                  </a:lnTo>
                  <a:lnTo>
                    <a:pt x="4321" y="28185"/>
                  </a:lnTo>
                  <a:lnTo>
                    <a:pt x="3709" y="27285"/>
                  </a:lnTo>
                  <a:lnTo>
                    <a:pt x="2346" y="20358"/>
                  </a:lnTo>
                  <a:lnTo>
                    <a:pt x="2261" y="19926"/>
                  </a:lnTo>
                  <a:lnTo>
                    <a:pt x="3704" y="13200"/>
                  </a:lnTo>
                  <a:lnTo>
                    <a:pt x="4204" y="12431"/>
                  </a:lnTo>
                  <a:lnTo>
                    <a:pt x="7614" y="7491"/>
                  </a:lnTo>
                  <a:lnTo>
                    <a:pt x="13330" y="3661"/>
                  </a:lnTo>
                  <a:lnTo>
                    <a:pt x="20244" y="2324"/>
                  </a:lnTo>
                  <a:lnTo>
                    <a:pt x="29207" y="2324"/>
                  </a:lnTo>
                  <a:lnTo>
                    <a:pt x="28121" y="1591"/>
                  </a:lnTo>
                  <a:lnTo>
                    <a:pt x="20168" y="0"/>
                  </a:lnTo>
                  <a:close/>
                </a:path>
                <a:path w="40640" h="40639">
                  <a:moveTo>
                    <a:pt x="29207" y="2324"/>
                  </a:moveTo>
                  <a:lnTo>
                    <a:pt x="20244" y="2324"/>
                  </a:lnTo>
                  <a:lnTo>
                    <a:pt x="27140" y="3661"/>
                  </a:lnTo>
                  <a:lnTo>
                    <a:pt x="32869" y="7491"/>
                  </a:lnTo>
                  <a:lnTo>
                    <a:pt x="36769" y="13200"/>
                  </a:lnTo>
                  <a:lnTo>
                    <a:pt x="38135" y="19926"/>
                  </a:lnTo>
                  <a:lnTo>
                    <a:pt x="38207" y="20358"/>
                  </a:lnTo>
                  <a:lnTo>
                    <a:pt x="36751" y="27285"/>
                  </a:lnTo>
                  <a:lnTo>
                    <a:pt x="36705" y="27505"/>
                  </a:lnTo>
                  <a:lnTo>
                    <a:pt x="32706" y="33204"/>
                  </a:lnTo>
                  <a:lnTo>
                    <a:pt x="26960" y="36950"/>
                  </a:lnTo>
                  <a:lnTo>
                    <a:pt x="20206" y="38277"/>
                  </a:lnTo>
                  <a:lnTo>
                    <a:pt x="29152" y="38277"/>
                  </a:lnTo>
                  <a:lnTo>
                    <a:pt x="34586" y="34609"/>
                  </a:lnTo>
                  <a:lnTo>
                    <a:pt x="38927" y="28185"/>
                  </a:lnTo>
                  <a:lnTo>
                    <a:pt x="40513" y="20358"/>
                  </a:lnTo>
                  <a:lnTo>
                    <a:pt x="38935" y="12431"/>
                  </a:lnTo>
                  <a:lnTo>
                    <a:pt x="34589" y="5954"/>
                  </a:lnTo>
                  <a:lnTo>
                    <a:pt x="29207" y="2324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5" name="object 115"/>
            <p:cNvSpPr/>
            <p:nvPr/>
          </p:nvSpPr>
          <p:spPr>
            <a:xfrm>
              <a:off x="8060485" y="5008439"/>
              <a:ext cx="36195" cy="36195"/>
            </a:xfrm>
            <a:custGeom>
              <a:avLst/>
              <a:gdLst/>
              <a:ahLst/>
              <a:cxnLst/>
              <a:rect l="l" t="t" r="r" b="b"/>
              <a:pathLst>
                <a:path w="36195" h="36195">
                  <a:moveTo>
                    <a:pt x="19335" y="35666"/>
                  </a:moveTo>
                  <a:lnTo>
                    <a:pt x="16583" y="35666"/>
                  </a:lnTo>
                  <a:lnTo>
                    <a:pt x="17932" y="35941"/>
                  </a:lnTo>
                  <a:lnTo>
                    <a:pt x="19335" y="35666"/>
                  </a:lnTo>
                  <a:close/>
                </a:path>
                <a:path w="36195" h="36195">
                  <a:moveTo>
                    <a:pt x="35654" y="19411"/>
                  </a:moveTo>
                  <a:lnTo>
                    <a:pt x="19335" y="35666"/>
                  </a:lnTo>
                  <a:lnTo>
                    <a:pt x="29272" y="35941"/>
                  </a:lnTo>
                  <a:lnTo>
                    <a:pt x="27380" y="35941"/>
                  </a:lnTo>
                  <a:lnTo>
                    <a:pt x="35559" y="27851"/>
                  </a:lnTo>
                  <a:lnTo>
                    <a:pt x="35654" y="19411"/>
                  </a:lnTo>
                  <a:close/>
                </a:path>
                <a:path w="36195" h="36195">
                  <a:moveTo>
                    <a:pt x="354" y="19411"/>
                  </a:moveTo>
                  <a:lnTo>
                    <a:pt x="241" y="27851"/>
                  </a:lnTo>
                  <a:lnTo>
                    <a:pt x="8387" y="35666"/>
                  </a:lnTo>
                  <a:lnTo>
                    <a:pt x="16583" y="35666"/>
                  </a:lnTo>
                  <a:lnTo>
                    <a:pt x="11429" y="34619"/>
                  </a:lnTo>
                  <a:lnTo>
                    <a:pt x="11208" y="34619"/>
                  </a:lnTo>
                  <a:lnTo>
                    <a:pt x="5559" y="30872"/>
                  </a:lnTo>
                  <a:lnTo>
                    <a:pt x="3407" y="27851"/>
                  </a:lnTo>
                  <a:lnTo>
                    <a:pt x="1442" y="24961"/>
                  </a:lnTo>
                  <a:lnTo>
                    <a:pt x="354" y="19411"/>
                  </a:lnTo>
                  <a:close/>
                </a:path>
                <a:path w="36195" h="36195">
                  <a:moveTo>
                    <a:pt x="17983" y="0"/>
                  </a:moveTo>
                  <a:lnTo>
                    <a:pt x="0" y="17602"/>
                  </a:lnTo>
                  <a:lnTo>
                    <a:pt x="275" y="19005"/>
                  </a:lnTo>
                  <a:lnTo>
                    <a:pt x="343" y="17602"/>
                  </a:lnTo>
                  <a:lnTo>
                    <a:pt x="1765" y="10871"/>
                  </a:lnTo>
                  <a:lnTo>
                    <a:pt x="3523" y="8331"/>
                  </a:lnTo>
                  <a:lnTo>
                    <a:pt x="5746" y="5172"/>
                  </a:lnTo>
                  <a:lnTo>
                    <a:pt x="11477" y="1490"/>
                  </a:lnTo>
                  <a:lnTo>
                    <a:pt x="18098" y="296"/>
                  </a:lnTo>
                  <a:lnTo>
                    <a:pt x="19525" y="296"/>
                  </a:lnTo>
                  <a:lnTo>
                    <a:pt x="17983" y="0"/>
                  </a:lnTo>
                  <a:close/>
                </a:path>
                <a:path w="36195" h="36195">
                  <a:moveTo>
                    <a:pt x="35669" y="16585"/>
                  </a:moveTo>
                  <a:lnTo>
                    <a:pt x="35656" y="19005"/>
                  </a:lnTo>
                  <a:lnTo>
                    <a:pt x="35953" y="17983"/>
                  </a:lnTo>
                  <a:lnTo>
                    <a:pt x="35669" y="16585"/>
                  </a:lnTo>
                  <a:close/>
                </a:path>
                <a:path w="36195" h="36195">
                  <a:moveTo>
                    <a:pt x="19525" y="296"/>
                  </a:moveTo>
                  <a:lnTo>
                    <a:pt x="24871" y="1335"/>
                  </a:lnTo>
                  <a:lnTo>
                    <a:pt x="30607" y="5172"/>
                  </a:lnTo>
                  <a:lnTo>
                    <a:pt x="34506" y="10871"/>
                  </a:lnTo>
                  <a:lnTo>
                    <a:pt x="35669" y="16585"/>
                  </a:lnTo>
                  <a:lnTo>
                    <a:pt x="35712" y="8331"/>
                  </a:lnTo>
                  <a:lnTo>
                    <a:pt x="28003" y="495"/>
                  </a:lnTo>
                  <a:lnTo>
                    <a:pt x="19525" y="296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6" name="object 116"/>
            <p:cNvSpPr/>
            <p:nvPr/>
          </p:nvSpPr>
          <p:spPr>
            <a:xfrm>
              <a:off x="8060729" y="5008695"/>
              <a:ext cx="35560" cy="36195"/>
            </a:xfrm>
            <a:custGeom>
              <a:avLst/>
              <a:gdLst/>
              <a:ahLst/>
              <a:cxnLst/>
              <a:rect l="l" t="t" r="r" b="b"/>
              <a:pathLst>
                <a:path w="35559" h="36195">
                  <a:moveTo>
                    <a:pt x="18021" y="0"/>
                  </a:moveTo>
                  <a:lnTo>
                    <a:pt x="0" y="27584"/>
                  </a:lnTo>
                  <a:lnTo>
                    <a:pt x="8127" y="35394"/>
                  </a:lnTo>
                  <a:lnTo>
                    <a:pt x="18446" y="35394"/>
                  </a:lnTo>
                  <a:lnTo>
                    <a:pt x="27190" y="35636"/>
                  </a:lnTo>
                  <a:lnTo>
                    <a:pt x="30254" y="32600"/>
                  </a:lnTo>
                  <a:lnTo>
                    <a:pt x="16776" y="32600"/>
                  </a:lnTo>
                  <a:lnTo>
                    <a:pt x="14135" y="31711"/>
                  </a:lnTo>
                  <a:lnTo>
                    <a:pt x="13068" y="30861"/>
                  </a:lnTo>
                  <a:lnTo>
                    <a:pt x="10807" y="28333"/>
                  </a:lnTo>
                  <a:lnTo>
                    <a:pt x="9969" y="26581"/>
                  </a:lnTo>
                  <a:lnTo>
                    <a:pt x="9156" y="23634"/>
                  </a:lnTo>
                  <a:lnTo>
                    <a:pt x="8799" y="22860"/>
                  </a:lnTo>
                  <a:lnTo>
                    <a:pt x="7988" y="21247"/>
                  </a:lnTo>
                  <a:lnTo>
                    <a:pt x="7670" y="20828"/>
                  </a:lnTo>
                  <a:lnTo>
                    <a:pt x="6057" y="19812"/>
                  </a:lnTo>
                  <a:lnTo>
                    <a:pt x="5384" y="18770"/>
                  </a:lnTo>
                  <a:lnTo>
                    <a:pt x="5149" y="17653"/>
                  </a:lnTo>
                  <a:lnTo>
                    <a:pt x="5065" y="10795"/>
                  </a:lnTo>
                  <a:lnTo>
                    <a:pt x="5225" y="10058"/>
                  </a:lnTo>
                  <a:lnTo>
                    <a:pt x="5308" y="9677"/>
                  </a:lnTo>
                  <a:lnTo>
                    <a:pt x="6790" y="8394"/>
                  </a:lnTo>
                  <a:lnTo>
                    <a:pt x="13715" y="8394"/>
                  </a:lnTo>
                  <a:lnTo>
                    <a:pt x="14071" y="7531"/>
                  </a:lnTo>
                  <a:lnTo>
                    <a:pt x="14617" y="6591"/>
                  </a:lnTo>
                  <a:lnTo>
                    <a:pt x="15766" y="5854"/>
                  </a:lnTo>
                  <a:lnTo>
                    <a:pt x="15887" y="5626"/>
                  </a:lnTo>
                  <a:lnTo>
                    <a:pt x="16827" y="3429"/>
                  </a:lnTo>
                  <a:lnTo>
                    <a:pt x="17024" y="3086"/>
                  </a:lnTo>
                  <a:lnTo>
                    <a:pt x="17119" y="2921"/>
                  </a:lnTo>
                  <a:lnTo>
                    <a:pt x="17513" y="2463"/>
                  </a:lnTo>
                  <a:lnTo>
                    <a:pt x="17856" y="2209"/>
                  </a:lnTo>
                  <a:lnTo>
                    <a:pt x="29695" y="2209"/>
                  </a:lnTo>
                  <a:lnTo>
                    <a:pt x="27762" y="241"/>
                  </a:lnTo>
                  <a:lnTo>
                    <a:pt x="18021" y="0"/>
                  </a:lnTo>
                  <a:close/>
                </a:path>
                <a:path w="35559" h="36195">
                  <a:moveTo>
                    <a:pt x="35455" y="8686"/>
                  </a:moveTo>
                  <a:lnTo>
                    <a:pt x="29148" y="8686"/>
                  </a:lnTo>
                  <a:lnTo>
                    <a:pt x="29692" y="9169"/>
                  </a:lnTo>
                  <a:lnTo>
                    <a:pt x="29985" y="9677"/>
                  </a:lnTo>
                  <a:lnTo>
                    <a:pt x="30154" y="10058"/>
                  </a:lnTo>
                  <a:lnTo>
                    <a:pt x="30312" y="10795"/>
                  </a:lnTo>
                  <a:lnTo>
                    <a:pt x="30373" y="11074"/>
                  </a:lnTo>
                  <a:lnTo>
                    <a:pt x="30476" y="13538"/>
                  </a:lnTo>
                  <a:lnTo>
                    <a:pt x="30601" y="14630"/>
                  </a:lnTo>
                  <a:lnTo>
                    <a:pt x="30702" y="17145"/>
                  </a:lnTo>
                  <a:lnTo>
                    <a:pt x="29806" y="19342"/>
                  </a:lnTo>
                  <a:lnTo>
                    <a:pt x="29222" y="19977"/>
                  </a:lnTo>
                  <a:lnTo>
                    <a:pt x="27946" y="20828"/>
                  </a:lnTo>
                  <a:lnTo>
                    <a:pt x="27607" y="21247"/>
                  </a:lnTo>
                  <a:lnTo>
                    <a:pt x="26847" y="22669"/>
                  </a:lnTo>
                  <a:lnTo>
                    <a:pt x="26746" y="22860"/>
                  </a:lnTo>
                  <a:lnTo>
                    <a:pt x="26314" y="24130"/>
                  </a:lnTo>
                  <a:lnTo>
                    <a:pt x="25559" y="26581"/>
                  </a:lnTo>
                  <a:lnTo>
                    <a:pt x="25216" y="27584"/>
                  </a:lnTo>
                  <a:lnTo>
                    <a:pt x="24206" y="29248"/>
                  </a:lnTo>
                  <a:lnTo>
                    <a:pt x="21691" y="31470"/>
                  </a:lnTo>
                  <a:lnTo>
                    <a:pt x="20700" y="32118"/>
                  </a:lnTo>
                  <a:lnTo>
                    <a:pt x="17993" y="32600"/>
                  </a:lnTo>
                  <a:lnTo>
                    <a:pt x="30254" y="32600"/>
                  </a:lnTo>
                  <a:lnTo>
                    <a:pt x="35318" y="27584"/>
                  </a:lnTo>
                  <a:lnTo>
                    <a:pt x="35444" y="10795"/>
                  </a:lnTo>
                  <a:lnTo>
                    <a:pt x="35455" y="8686"/>
                  </a:lnTo>
                  <a:close/>
                </a:path>
                <a:path w="35559" h="36195">
                  <a:moveTo>
                    <a:pt x="29695" y="2209"/>
                  </a:moveTo>
                  <a:lnTo>
                    <a:pt x="17856" y="2209"/>
                  </a:lnTo>
                  <a:lnTo>
                    <a:pt x="18580" y="3086"/>
                  </a:lnTo>
                  <a:lnTo>
                    <a:pt x="18935" y="3784"/>
                  </a:lnTo>
                  <a:lnTo>
                    <a:pt x="19201" y="4445"/>
                  </a:lnTo>
                  <a:lnTo>
                    <a:pt x="19303" y="4699"/>
                  </a:lnTo>
                  <a:lnTo>
                    <a:pt x="19406" y="4916"/>
                  </a:lnTo>
                  <a:lnTo>
                    <a:pt x="19456" y="5067"/>
                  </a:lnTo>
                  <a:lnTo>
                    <a:pt x="19710" y="5626"/>
                  </a:lnTo>
                  <a:lnTo>
                    <a:pt x="19888" y="5854"/>
                  </a:lnTo>
                  <a:lnTo>
                    <a:pt x="21424" y="7137"/>
                  </a:lnTo>
                  <a:lnTo>
                    <a:pt x="22008" y="8077"/>
                  </a:lnTo>
                  <a:lnTo>
                    <a:pt x="22104" y="10058"/>
                  </a:lnTo>
                  <a:lnTo>
                    <a:pt x="21961" y="10795"/>
                  </a:lnTo>
                  <a:lnTo>
                    <a:pt x="21831" y="11074"/>
                  </a:lnTo>
                  <a:lnTo>
                    <a:pt x="21619" y="11747"/>
                  </a:lnTo>
                  <a:lnTo>
                    <a:pt x="21231" y="12839"/>
                  </a:lnTo>
                  <a:lnTo>
                    <a:pt x="21310" y="14630"/>
                  </a:lnTo>
                  <a:lnTo>
                    <a:pt x="22199" y="15036"/>
                  </a:lnTo>
                  <a:lnTo>
                    <a:pt x="23469" y="14274"/>
                  </a:lnTo>
                  <a:lnTo>
                    <a:pt x="23666" y="13881"/>
                  </a:lnTo>
                  <a:lnTo>
                    <a:pt x="23789" y="13004"/>
                  </a:lnTo>
                  <a:lnTo>
                    <a:pt x="23848" y="12192"/>
                  </a:lnTo>
                  <a:lnTo>
                    <a:pt x="24117" y="11747"/>
                  </a:lnTo>
                  <a:lnTo>
                    <a:pt x="24932" y="11074"/>
                  </a:lnTo>
                  <a:lnTo>
                    <a:pt x="25429" y="10795"/>
                  </a:lnTo>
                  <a:lnTo>
                    <a:pt x="27854" y="10795"/>
                  </a:lnTo>
                  <a:lnTo>
                    <a:pt x="28134" y="10058"/>
                  </a:lnTo>
                  <a:lnTo>
                    <a:pt x="28222" y="9677"/>
                  </a:lnTo>
                  <a:lnTo>
                    <a:pt x="28327" y="8978"/>
                  </a:lnTo>
                  <a:lnTo>
                    <a:pt x="28402" y="8394"/>
                  </a:lnTo>
                  <a:lnTo>
                    <a:pt x="35456" y="8394"/>
                  </a:lnTo>
                  <a:lnTo>
                    <a:pt x="35458" y="8077"/>
                  </a:lnTo>
                  <a:lnTo>
                    <a:pt x="29695" y="2209"/>
                  </a:lnTo>
                  <a:close/>
                </a:path>
                <a:path w="35559" h="36195">
                  <a:moveTo>
                    <a:pt x="13715" y="8394"/>
                  </a:moveTo>
                  <a:lnTo>
                    <a:pt x="7150" y="8394"/>
                  </a:lnTo>
                  <a:lnTo>
                    <a:pt x="7236" y="8686"/>
                  </a:lnTo>
                  <a:lnTo>
                    <a:pt x="7351" y="9677"/>
                  </a:lnTo>
                  <a:lnTo>
                    <a:pt x="7492" y="10058"/>
                  </a:lnTo>
                  <a:lnTo>
                    <a:pt x="7718" y="10795"/>
                  </a:lnTo>
                  <a:lnTo>
                    <a:pt x="10398" y="10795"/>
                  </a:lnTo>
                  <a:lnTo>
                    <a:pt x="11010" y="11239"/>
                  </a:lnTo>
                  <a:lnTo>
                    <a:pt x="11722" y="12192"/>
                  </a:lnTo>
                  <a:lnTo>
                    <a:pt x="11772" y="13538"/>
                  </a:lnTo>
                  <a:lnTo>
                    <a:pt x="12067" y="14274"/>
                  </a:lnTo>
                  <a:lnTo>
                    <a:pt x="12218" y="14274"/>
                  </a:lnTo>
                  <a:lnTo>
                    <a:pt x="12970" y="14846"/>
                  </a:lnTo>
                  <a:lnTo>
                    <a:pt x="13347" y="14846"/>
                  </a:lnTo>
                  <a:lnTo>
                    <a:pt x="14287" y="14427"/>
                  </a:lnTo>
                  <a:lnTo>
                    <a:pt x="14350" y="12839"/>
                  </a:lnTo>
                  <a:lnTo>
                    <a:pt x="14223" y="12446"/>
                  </a:lnTo>
                  <a:lnTo>
                    <a:pt x="13775" y="11239"/>
                  </a:lnTo>
                  <a:lnTo>
                    <a:pt x="13715" y="83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7" name="object 117"/>
            <p:cNvSpPr/>
            <p:nvPr/>
          </p:nvSpPr>
          <p:spPr>
            <a:xfrm>
              <a:off x="8065845" y="5010904"/>
              <a:ext cx="26034" cy="30480"/>
            </a:xfrm>
            <a:custGeom>
              <a:avLst/>
              <a:gdLst/>
              <a:ahLst/>
              <a:cxnLst/>
              <a:rect l="l" t="t" r="r" b="b"/>
              <a:pathLst>
                <a:path w="26034" h="30479">
                  <a:moveTo>
                    <a:pt x="2042" y="6184"/>
                  </a:moveTo>
                  <a:lnTo>
                    <a:pt x="1636" y="6184"/>
                  </a:lnTo>
                  <a:lnTo>
                    <a:pt x="1270" y="6540"/>
                  </a:lnTo>
                  <a:lnTo>
                    <a:pt x="188" y="7467"/>
                  </a:lnTo>
                  <a:lnTo>
                    <a:pt x="3" y="8318"/>
                  </a:lnTo>
                  <a:lnTo>
                    <a:pt x="44" y="10795"/>
                  </a:lnTo>
                  <a:lnTo>
                    <a:pt x="245" y="10795"/>
                  </a:lnTo>
                  <a:lnTo>
                    <a:pt x="0" y="11671"/>
                  </a:lnTo>
                  <a:lnTo>
                    <a:pt x="35" y="15468"/>
                  </a:lnTo>
                  <a:lnTo>
                    <a:pt x="139" y="15963"/>
                  </a:lnTo>
                  <a:lnTo>
                    <a:pt x="264" y="16560"/>
                  </a:lnTo>
                  <a:lnTo>
                    <a:pt x="641" y="17132"/>
                  </a:lnTo>
                  <a:lnTo>
                    <a:pt x="1010" y="17640"/>
                  </a:lnTo>
                  <a:lnTo>
                    <a:pt x="2550" y="18618"/>
                  </a:lnTo>
                  <a:lnTo>
                    <a:pt x="2939" y="19151"/>
                  </a:lnTo>
                  <a:lnTo>
                    <a:pt x="3604" y="20459"/>
                  </a:lnTo>
                  <a:lnTo>
                    <a:pt x="4036" y="21424"/>
                  </a:lnTo>
                  <a:lnTo>
                    <a:pt x="4762" y="24066"/>
                  </a:lnTo>
                  <a:lnTo>
                    <a:pt x="4849" y="24384"/>
                  </a:lnTo>
                  <a:lnTo>
                    <a:pt x="5687" y="26123"/>
                  </a:lnTo>
                  <a:lnTo>
                    <a:pt x="7948" y="28651"/>
                  </a:lnTo>
                  <a:lnTo>
                    <a:pt x="9027" y="29502"/>
                  </a:lnTo>
                  <a:lnTo>
                    <a:pt x="11669" y="30391"/>
                  </a:lnTo>
                  <a:lnTo>
                    <a:pt x="12873" y="30391"/>
                  </a:lnTo>
                  <a:lnTo>
                    <a:pt x="15581" y="29908"/>
                  </a:lnTo>
                  <a:lnTo>
                    <a:pt x="16584" y="29260"/>
                  </a:lnTo>
                  <a:lnTo>
                    <a:pt x="16855" y="29019"/>
                  </a:lnTo>
                  <a:lnTo>
                    <a:pt x="11603" y="29019"/>
                  </a:lnTo>
                  <a:lnTo>
                    <a:pt x="10048" y="28651"/>
                  </a:lnTo>
                  <a:lnTo>
                    <a:pt x="9845" y="28651"/>
                  </a:lnTo>
                  <a:lnTo>
                    <a:pt x="7313" y="27038"/>
                  </a:lnTo>
                  <a:lnTo>
                    <a:pt x="4112" y="19875"/>
                  </a:lnTo>
                  <a:lnTo>
                    <a:pt x="3789" y="18618"/>
                  </a:lnTo>
                  <a:lnTo>
                    <a:pt x="3744" y="18440"/>
                  </a:lnTo>
                  <a:lnTo>
                    <a:pt x="3394" y="17780"/>
                  </a:lnTo>
                  <a:lnTo>
                    <a:pt x="3312" y="17640"/>
                  </a:lnTo>
                  <a:lnTo>
                    <a:pt x="899" y="15468"/>
                  </a:lnTo>
                  <a:lnTo>
                    <a:pt x="544" y="14541"/>
                  </a:lnTo>
                  <a:lnTo>
                    <a:pt x="438" y="14033"/>
                  </a:lnTo>
                  <a:lnTo>
                    <a:pt x="374" y="9753"/>
                  </a:lnTo>
                  <a:lnTo>
                    <a:pt x="506" y="9220"/>
                  </a:lnTo>
                  <a:lnTo>
                    <a:pt x="1019" y="8318"/>
                  </a:lnTo>
                  <a:lnTo>
                    <a:pt x="2516" y="8318"/>
                  </a:lnTo>
                  <a:lnTo>
                    <a:pt x="2256" y="7467"/>
                  </a:lnTo>
                  <a:lnTo>
                    <a:pt x="2144" y="6540"/>
                  </a:lnTo>
                  <a:lnTo>
                    <a:pt x="2042" y="6184"/>
                  </a:lnTo>
                  <a:close/>
                </a:path>
                <a:path w="26034" h="30479">
                  <a:moveTo>
                    <a:pt x="25133" y="8318"/>
                  </a:moveTo>
                  <a:lnTo>
                    <a:pt x="24327" y="8318"/>
                  </a:lnTo>
                  <a:lnTo>
                    <a:pt x="24671" y="8864"/>
                  </a:lnTo>
                  <a:lnTo>
                    <a:pt x="24861" y="9220"/>
                  </a:lnTo>
                  <a:lnTo>
                    <a:pt x="24879" y="11671"/>
                  </a:lnTo>
                  <a:lnTo>
                    <a:pt x="25207" y="12280"/>
                  </a:lnTo>
                  <a:lnTo>
                    <a:pt x="25144" y="13589"/>
                  </a:lnTo>
                  <a:lnTo>
                    <a:pt x="24571" y="14935"/>
                  </a:lnTo>
                  <a:lnTo>
                    <a:pt x="24446" y="15227"/>
                  </a:lnTo>
                  <a:lnTo>
                    <a:pt x="24314" y="15468"/>
                  </a:lnTo>
                  <a:lnTo>
                    <a:pt x="23937" y="15963"/>
                  </a:lnTo>
                  <a:lnTo>
                    <a:pt x="22017" y="17640"/>
                  </a:lnTo>
                  <a:lnTo>
                    <a:pt x="21575" y="18440"/>
                  </a:lnTo>
                  <a:lnTo>
                    <a:pt x="13165" y="29019"/>
                  </a:lnTo>
                  <a:lnTo>
                    <a:pt x="16855" y="29019"/>
                  </a:lnTo>
                  <a:lnTo>
                    <a:pt x="19086" y="27038"/>
                  </a:lnTo>
                  <a:lnTo>
                    <a:pt x="20165" y="25260"/>
                  </a:lnTo>
                  <a:lnTo>
                    <a:pt x="21194" y="21920"/>
                  </a:lnTo>
                  <a:lnTo>
                    <a:pt x="21626" y="20650"/>
                  </a:lnTo>
                  <a:lnTo>
                    <a:pt x="22426" y="19151"/>
                  </a:lnTo>
                  <a:lnTo>
                    <a:pt x="22837" y="18618"/>
                  </a:lnTo>
                  <a:lnTo>
                    <a:pt x="23080" y="18440"/>
                  </a:lnTo>
                  <a:lnTo>
                    <a:pt x="24102" y="17780"/>
                  </a:lnTo>
                  <a:lnTo>
                    <a:pt x="24686" y="17132"/>
                  </a:lnTo>
                  <a:lnTo>
                    <a:pt x="25365" y="15468"/>
                  </a:lnTo>
                  <a:lnTo>
                    <a:pt x="25481" y="9753"/>
                  </a:lnTo>
                  <a:lnTo>
                    <a:pt x="25328" y="9220"/>
                  </a:lnTo>
                  <a:lnTo>
                    <a:pt x="25251" y="8864"/>
                  </a:lnTo>
                  <a:lnTo>
                    <a:pt x="25133" y="8318"/>
                  </a:lnTo>
                  <a:close/>
                </a:path>
                <a:path w="26034" h="30479">
                  <a:moveTo>
                    <a:pt x="2516" y="8318"/>
                  </a:moveTo>
                  <a:lnTo>
                    <a:pt x="1992" y="8318"/>
                  </a:lnTo>
                  <a:lnTo>
                    <a:pt x="2113" y="8585"/>
                  </a:lnTo>
                  <a:lnTo>
                    <a:pt x="2487" y="9220"/>
                  </a:lnTo>
                  <a:lnTo>
                    <a:pt x="2164" y="9220"/>
                  </a:lnTo>
                  <a:lnTo>
                    <a:pt x="3275" y="9753"/>
                  </a:lnTo>
                  <a:lnTo>
                    <a:pt x="5051" y="9753"/>
                  </a:lnTo>
                  <a:lnTo>
                    <a:pt x="5627" y="10083"/>
                  </a:lnTo>
                  <a:lnTo>
                    <a:pt x="5932" y="10629"/>
                  </a:lnTo>
                  <a:lnTo>
                    <a:pt x="6130" y="10795"/>
                  </a:lnTo>
                  <a:lnTo>
                    <a:pt x="6247" y="11671"/>
                  </a:lnTo>
                  <a:lnTo>
                    <a:pt x="6326" y="12280"/>
                  </a:lnTo>
                  <a:lnTo>
                    <a:pt x="6462" y="12827"/>
                  </a:lnTo>
                  <a:lnTo>
                    <a:pt x="6754" y="13169"/>
                  </a:lnTo>
                  <a:lnTo>
                    <a:pt x="8127" y="14033"/>
                  </a:lnTo>
                  <a:lnTo>
                    <a:pt x="6578" y="14033"/>
                  </a:lnTo>
                  <a:lnTo>
                    <a:pt x="10388" y="13589"/>
                  </a:lnTo>
                  <a:lnTo>
                    <a:pt x="8856" y="13589"/>
                  </a:lnTo>
                  <a:lnTo>
                    <a:pt x="9644" y="12827"/>
                  </a:lnTo>
                  <a:lnTo>
                    <a:pt x="8097" y="12827"/>
                  </a:lnTo>
                  <a:lnTo>
                    <a:pt x="6597" y="11671"/>
                  </a:lnTo>
                  <a:lnTo>
                    <a:pt x="6618" y="10083"/>
                  </a:lnTo>
                  <a:lnTo>
                    <a:pt x="6441" y="9753"/>
                  </a:lnTo>
                  <a:lnTo>
                    <a:pt x="5765" y="8864"/>
                  </a:lnTo>
                  <a:lnTo>
                    <a:pt x="5290" y="8585"/>
                  </a:lnTo>
                  <a:lnTo>
                    <a:pt x="2600" y="8585"/>
                  </a:lnTo>
                  <a:lnTo>
                    <a:pt x="2516" y="8318"/>
                  </a:lnTo>
                  <a:close/>
                </a:path>
                <a:path w="26034" h="30479">
                  <a:moveTo>
                    <a:pt x="13828" y="1574"/>
                  </a:moveTo>
                  <a:lnTo>
                    <a:pt x="12823" y="1574"/>
                  </a:lnTo>
                  <a:lnTo>
                    <a:pt x="13469" y="2362"/>
                  </a:lnTo>
                  <a:lnTo>
                    <a:pt x="13680" y="2717"/>
                  </a:lnTo>
                  <a:lnTo>
                    <a:pt x="13836" y="3060"/>
                  </a:lnTo>
                  <a:lnTo>
                    <a:pt x="13940" y="3644"/>
                  </a:lnTo>
                  <a:lnTo>
                    <a:pt x="14031" y="4000"/>
                  </a:lnTo>
                  <a:lnTo>
                    <a:pt x="14112" y="4381"/>
                  </a:lnTo>
                  <a:lnTo>
                    <a:pt x="14158" y="4597"/>
                  </a:lnTo>
                  <a:lnTo>
                    <a:pt x="14526" y="5003"/>
                  </a:lnTo>
                  <a:lnTo>
                    <a:pt x="15962" y="5461"/>
                  </a:lnTo>
                  <a:lnTo>
                    <a:pt x="16268" y="5981"/>
                  </a:lnTo>
                  <a:lnTo>
                    <a:pt x="16359" y="6184"/>
                  </a:lnTo>
                  <a:lnTo>
                    <a:pt x="16486" y="6769"/>
                  </a:lnTo>
                  <a:lnTo>
                    <a:pt x="16582" y="7213"/>
                  </a:lnTo>
                  <a:lnTo>
                    <a:pt x="16717" y="7467"/>
                  </a:lnTo>
                  <a:lnTo>
                    <a:pt x="16483" y="8318"/>
                  </a:lnTo>
                  <a:lnTo>
                    <a:pt x="15639" y="10083"/>
                  </a:lnTo>
                  <a:lnTo>
                    <a:pt x="15528" y="10629"/>
                  </a:lnTo>
                  <a:lnTo>
                    <a:pt x="15445" y="12280"/>
                  </a:lnTo>
                  <a:lnTo>
                    <a:pt x="16552" y="14033"/>
                  </a:lnTo>
                  <a:lnTo>
                    <a:pt x="17867" y="14033"/>
                  </a:lnTo>
                  <a:lnTo>
                    <a:pt x="18796" y="12827"/>
                  </a:lnTo>
                  <a:lnTo>
                    <a:pt x="17079" y="12827"/>
                  </a:lnTo>
                  <a:lnTo>
                    <a:pt x="15885" y="12280"/>
                  </a:lnTo>
                  <a:lnTo>
                    <a:pt x="16164" y="12280"/>
                  </a:lnTo>
                  <a:lnTo>
                    <a:pt x="16227" y="10299"/>
                  </a:lnTo>
                  <a:lnTo>
                    <a:pt x="16444" y="9753"/>
                  </a:lnTo>
                  <a:lnTo>
                    <a:pt x="16608" y="9220"/>
                  </a:lnTo>
                  <a:lnTo>
                    <a:pt x="16711" y="8864"/>
                  </a:lnTo>
                  <a:lnTo>
                    <a:pt x="16841" y="8585"/>
                  </a:lnTo>
                  <a:lnTo>
                    <a:pt x="16965" y="8318"/>
                  </a:lnTo>
                  <a:lnTo>
                    <a:pt x="16970" y="5981"/>
                  </a:lnTo>
                  <a:lnTo>
                    <a:pt x="16353" y="5003"/>
                  </a:lnTo>
                  <a:lnTo>
                    <a:pt x="15912" y="4597"/>
                  </a:lnTo>
                  <a:lnTo>
                    <a:pt x="14780" y="3644"/>
                  </a:lnTo>
                  <a:lnTo>
                    <a:pt x="14514" y="3302"/>
                  </a:lnTo>
                  <a:lnTo>
                    <a:pt x="13828" y="1574"/>
                  </a:lnTo>
                  <a:close/>
                </a:path>
                <a:path w="26034" h="30479">
                  <a:moveTo>
                    <a:pt x="12634" y="0"/>
                  </a:moveTo>
                  <a:lnTo>
                    <a:pt x="12012" y="711"/>
                  </a:lnTo>
                  <a:lnTo>
                    <a:pt x="11720" y="1219"/>
                  </a:lnTo>
                  <a:lnTo>
                    <a:pt x="10920" y="3060"/>
                  </a:lnTo>
                  <a:lnTo>
                    <a:pt x="10646" y="3644"/>
                  </a:lnTo>
                  <a:lnTo>
                    <a:pt x="9497" y="4381"/>
                  </a:lnTo>
                  <a:lnTo>
                    <a:pt x="8951" y="5321"/>
                  </a:lnTo>
                  <a:lnTo>
                    <a:pt x="8448" y="6540"/>
                  </a:lnTo>
                  <a:lnTo>
                    <a:pt x="8490" y="8585"/>
                  </a:lnTo>
                  <a:lnTo>
                    <a:pt x="8920" y="9753"/>
                  </a:lnTo>
                  <a:lnTo>
                    <a:pt x="9042" y="10083"/>
                  </a:lnTo>
                  <a:lnTo>
                    <a:pt x="9122" y="10299"/>
                  </a:lnTo>
                  <a:lnTo>
                    <a:pt x="9243" y="10629"/>
                  </a:lnTo>
                  <a:lnTo>
                    <a:pt x="9421" y="11671"/>
                  </a:lnTo>
                  <a:lnTo>
                    <a:pt x="9064" y="12280"/>
                  </a:lnTo>
                  <a:lnTo>
                    <a:pt x="7823" y="12827"/>
                  </a:lnTo>
                  <a:lnTo>
                    <a:pt x="9772" y="12827"/>
                  </a:lnTo>
                  <a:lnTo>
                    <a:pt x="10071" y="11671"/>
                  </a:lnTo>
                  <a:lnTo>
                    <a:pt x="9870" y="10795"/>
                  </a:lnTo>
                  <a:lnTo>
                    <a:pt x="9802" y="10299"/>
                  </a:lnTo>
                  <a:lnTo>
                    <a:pt x="8996" y="8585"/>
                  </a:lnTo>
                  <a:lnTo>
                    <a:pt x="9091" y="5981"/>
                  </a:lnTo>
                  <a:lnTo>
                    <a:pt x="9450" y="5461"/>
                  </a:lnTo>
                  <a:lnTo>
                    <a:pt x="10818" y="5003"/>
                  </a:lnTo>
                  <a:lnTo>
                    <a:pt x="11212" y="4597"/>
                  </a:lnTo>
                  <a:lnTo>
                    <a:pt x="11338" y="4000"/>
                  </a:lnTo>
                  <a:lnTo>
                    <a:pt x="11461" y="3302"/>
                  </a:lnTo>
                  <a:lnTo>
                    <a:pt x="11504" y="3060"/>
                  </a:lnTo>
                  <a:lnTo>
                    <a:pt x="11859" y="2362"/>
                  </a:lnTo>
                  <a:lnTo>
                    <a:pt x="12543" y="1574"/>
                  </a:lnTo>
                  <a:lnTo>
                    <a:pt x="13828" y="1574"/>
                  </a:lnTo>
                  <a:lnTo>
                    <a:pt x="13472" y="876"/>
                  </a:lnTo>
                  <a:lnTo>
                    <a:pt x="12964" y="266"/>
                  </a:lnTo>
                  <a:lnTo>
                    <a:pt x="12634" y="0"/>
                  </a:lnTo>
                  <a:close/>
                </a:path>
                <a:path w="26034" h="30479">
                  <a:moveTo>
                    <a:pt x="20189" y="9753"/>
                  </a:moveTo>
                  <a:lnTo>
                    <a:pt x="18859" y="9753"/>
                  </a:lnTo>
                  <a:lnTo>
                    <a:pt x="18722" y="10083"/>
                  </a:lnTo>
                  <a:lnTo>
                    <a:pt x="18687" y="10629"/>
                  </a:lnTo>
                  <a:lnTo>
                    <a:pt x="18562" y="11671"/>
                  </a:lnTo>
                  <a:lnTo>
                    <a:pt x="18243" y="12280"/>
                  </a:lnTo>
                  <a:lnTo>
                    <a:pt x="18005" y="12280"/>
                  </a:lnTo>
                  <a:lnTo>
                    <a:pt x="17079" y="12827"/>
                  </a:lnTo>
                  <a:lnTo>
                    <a:pt x="18884" y="12827"/>
                  </a:lnTo>
                  <a:lnTo>
                    <a:pt x="19035" y="12280"/>
                  </a:lnTo>
                  <a:lnTo>
                    <a:pt x="19119" y="11671"/>
                  </a:lnTo>
                  <a:lnTo>
                    <a:pt x="19272" y="10795"/>
                  </a:lnTo>
                  <a:lnTo>
                    <a:pt x="19352" y="10299"/>
                  </a:lnTo>
                  <a:lnTo>
                    <a:pt x="20189" y="9753"/>
                  </a:lnTo>
                  <a:close/>
                </a:path>
                <a:path w="26034" h="30479">
                  <a:moveTo>
                    <a:pt x="24100" y="6540"/>
                  </a:moveTo>
                  <a:lnTo>
                    <a:pt x="23236" y="6540"/>
                  </a:lnTo>
                  <a:lnTo>
                    <a:pt x="23159" y="7467"/>
                  </a:lnTo>
                  <a:lnTo>
                    <a:pt x="22829" y="8318"/>
                  </a:lnTo>
                  <a:lnTo>
                    <a:pt x="22667" y="8585"/>
                  </a:lnTo>
                  <a:lnTo>
                    <a:pt x="20310" y="8585"/>
                  </a:lnTo>
                  <a:lnTo>
                    <a:pt x="19823" y="8864"/>
                  </a:lnTo>
                  <a:lnTo>
                    <a:pt x="18732" y="9753"/>
                  </a:lnTo>
                  <a:lnTo>
                    <a:pt x="22096" y="9753"/>
                  </a:lnTo>
                  <a:lnTo>
                    <a:pt x="23162" y="9220"/>
                  </a:lnTo>
                  <a:lnTo>
                    <a:pt x="22875" y="9220"/>
                  </a:lnTo>
                  <a:lnTo>
                    <a:pt x="23248" y="8585"/>
                  </a:lnTo>
                  <a:lnTo>
                    <a:pt x="23370" y="8318"/>
                  </a:lnTo>
                  <a:lnTo>
                    <a:pt x="25133" y="8318"/>
                  </a:lnTo>
                  <a:lnTo>
                    <a:pt x="24949" y="7467"/>
                  </a:lnTo>
                  <a:lnTo>
                    <a:pt x="24716" y="7213"/>
                  </a:lnTo>
                  <a:lnTo>
                    <a:pt x="24572" y="6959"/>
                  </a:lnTo>
                  <a:lnTo>
                    <a:pt x="24100" y="6540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8" name="object 118"/>
            <p:cNvSpPr/>
            <p:nvPr/>
          </p:nvSpPr>
          <p:spPr>
            <a:xfrm>
              <a:off x="8065800" y="5012400"/>
              <a:ext cx="25400" cy="27940"/>
            </a:xfrm>
            <a:custGeom>
              <a:avLst/>
              <a:gdLst/>
              <a:ahLst/>
              <a:cxnLst/>
              <a:rect l="l" t="t" r="r" b="b"/>
              <a:pathLst>
                <a:path w="25400" h="27939">
                  <a:moveTo>
                    <a:pt x="2028" y="6794"/>
                  </a:moveTo>
                  <a:lnTo>
                    <a:pt x="1082" y="6794"/>
                  </a:lnTo>
                  <a:lnTo>
                    <a:pt x="565" y="7734"/>
                  </a:lnTo>
                  <a:lnTo>
                    <a:pt x="433" y="8229"/>
                  </a:lnTo>
                  <a:lnTo>
                    <a:pt x="429" y="8801"/>
                  </a:lnTo>
                  <a:lnTo>
                    <a:pt x="626" y="9512"/>
                  </a:lnTo>
                  <a:lnTo>
                    <a:pt x="601" y="9956"/>
                  </a:lnTo>
                  <a:lnTo>
                    <a:pt x="342" y="10655"/>
                  </a:lnTo>
                  <a:lnTo>
                    <a:pt x="400" y="12090"/>
                  </a:lnTo>
                  <a:lnTo>
                    <a:pt x="494" y="12560"/>
                  </a:lnTo>
                  <a:lnTo>
                    <a:pt x="590" y="13042"/>
                  </a:lnTo>
                  <a:lnTo>
                    <a:pt x="960" y="13982"/>
                  </a:lnTo>
                  <a:lnTo>
                    <a:pt x="3359" y="16141"/>
                  </a:lnTo>
                  <a:lnTo>
                    <a:pt x="3793" y="16954"/>
                  </a:lnTo>
                  <a:lnTo>
                    <a:pt x="4128" y="18300"/>
                  </a:lnTo>
                  <a:lnTo>
                    <a:pt x="4591" y="20358"/>
                  </a:lnTo>
                  <a:lnTo>
                    <a:pt x="5110" y="21983"/>
                  </a:lnTo>
                  <a:lnTo>
                    <a:pt x="6559" y="24511"/>
                  </a:lnTo>
                  <a:lnTo>
                    <a:pt x="7359" y="25539"/>
                  </a:lnTo>
                  <a:lnTo>
                    <a:pt x="9772" y="27076"/>
                  </a:lnTo>
                  <a:lnTo>
                    <a:pt x="11375" y="27470"/>
                  </a:lnTo>
                  <a:lnTo>
                    <a:pt x="13449" y="27470"/>
                  </a:lnTo>
                  <a:lnTo>
                    <a:pt x="16186" y="26885"/>
                  </a:lnTo>
                  <a:lnTo>
                    <a:pt x="17595" y="26073"/>
                  </a:lnTo>
                  <a:lnTo>
                    <a:pt x="17694" y="25946"/>
                  </a:lnTo>
                  <a:lnTo>
                    <a:pt x="12249" y="25946"/>
                  </a:lnTo>
                  <a:lnTo>
                    <a:pt x="9528" y="25069"/>
                  </a:lnTo>
                  <a:lnTo>
                    <a:pt x="9319" y="25069"/>
                  </a:lnTo>
                  <a:lnTo>
                    <a:pt x="7956" y="23279"/>
                  </a:lnTo>
                  <a:lnTo>
                    <a:pt x="8024" y="15265"/>
                  </a:lnTo>
                  <a:lnTo>
                    <a:pt x="8731" y="13982"/>
                  </a:lnTo>
                  <a:lnTo>
                    <a:pt x="11029" y="12738"/>
                  </a:lnTo>
                  <a:lnTo>
                    <a:pt x="11652" y="12560"/>
                  </a:lnTo>
                  <a:lnTo>
                    <a:pt x="8213" y="12560"/>
                  </a:lnTo>
                  <a:lnTo>
                    <a:pt x="6191" y="9512"/>
                  </a:lnTo>
                  <a:lnTo>
                    <a:pt x="5652" y="8559"/>
                  </a:lnTo>
                  <a:lnTo>
                    <a:pt x="5048" y="8229"/>
                  </a:lnTo>
                  <a:lnTo>
                    <a:pt x="3257" y="8229"/>
                  </a:lnTo>
                  <a:lnTo>
                    <a:pt x="2266" y="7734"/>
                  </a:lnTo>
                  <a:lnTo>
                    <a:pt x="2550" y="7734"/>
                  </a:lnTo>
                  <a:lnTo>
                    <a:pt x="2114" y="7010"/>
                  </a:lnTo>
                  <a:lnTo>
                    <a:pt x="2028" y="6794"/>
                  </a:lnTo>
                  <a:close/>
                </a:path>
                <a:path w="25400" h="27939">
                  <a:moveTo>
                    <a:pt x="21317" y="18300"/>
                  </a:moveTo>
                  <a:lnTo>
                    <a:pt x="17176" y="18300"/>
                  </a:lnTo>
                  <a:lnTo>
                    <a:pt x="17584" y="18745"/>
                  </a:lnTo>
                  <a:lnTo>
                    <a:pt x="17583" y="23901"/>
                  </a:lnTo>
                  <a:lnTo>
                    <a:pt x="16808" y="25069"/>
                  </a:lnTo>
                  <a:lnTo>
                    <a:pt x="15703" y="25666"/>
                  </a:lnTo>
                  <a:lnTo>
                    <a:pt x="13403" y="25946"/>
                  </a:lnTo>
                  <a:lnTo>
                    <a:pt x="17694" y="25946"/>
                  </a:lnTo>
                  <a:lnTo>
                    <a:pt x="19417" y="23723"/>
                  </a:lnTo>
                  <a:lnTo>
                    <a:pt x="19995" y="22606"/>
                  </a:lnTo>
                  <a:lnTo>
                    <a:pt x="20856" y="20358"/>
                  </a:lnTo>
                  <a:lnTo>
                    <a:pt x="21126" y="19113"/>
                  </a:lnTo>
                  <a:lnTo>
                    <a:pt x="21213" y="18745"/>
                  </a:lnTo>
                  <a:lnTo>
                    <a:pt x="21317" y="18300"/>
                  </a:lnTo>
                  <a:close/>
                </a:path>
                <a:path w="25400" h="27939">
                  <a:moveTo>
                    <a:pt x="13823" y="15659"/>
                  </a:moveTo>
                  <a:lnTo>
                    <a:pt x="12735" y="15659"/>
                  </a:lnTo>
                  <a:lnTo>
                    <a:pt x="11641" y="16141"/>
                  </a:lnTo>
                  <a:lnTo>
                    <a:pt x="11522" y="16332"/>
                  </a:lnTo>
                  <a:lnTo>
                    <a:pt x="11410" y="16510"/>
                  </a:lnTo>
                  <a:lnTo>
                    <a:pt x="11309" y="21983"/>
                  </a:lnTo>
                  <a:lnTo>
                    <a:pt x="11893" y="22606"/>
                  </a:lnTo>
                  <a:lnTo>
                    <a:pt x="13928" y="22606"/>
                  </a:lnTo>
                  <a:lnTo>
                    <a:pt x="14306" y="22390"/>
                  </a:lnTo>
                  <a:lnTo>
                    <a:pt x="14261" y="21526"/>
                  </a:lnTo>
                  <a:lnTo>
                    <a:pt x="12937" y="21526"/>
                  </a:lnTo>
                  <a:lnTo>
                    <a:pt x="12020" y="20764"/>
                  </a:lnTo>
                  <a:lnTo>
                    <a:pt x="12248" y="19113"/>
                  </a:lnTo>
                  <a:lnTo>
                    <a:pt x="12299" y="18745"/>
                  </a:lnTo>
                  <a:lnTo>
                    <a:pt x="12849" y="18300"/>
                  </a:lnTo>
                  <a:lnTo>
                    <a:pt x="21317" y="18300"/>
                  </a:lnTo>
                  <a:lnTo>
                    <a:pt x="21634" y="16954"/>
                  </a:lnTo>
                  <a:lnTo>
                    <a:pt x="21869" y="16510"/>
                  </a:lnTo>
                  <a:lnTo>
                    <a:pt x="21963" y="16332"/>
                  </a:lnTo>
                  <a:lnTo>
                    <a:pt x="15030" y="16332"/>
                  </a:lnTo>
                  <a:lnTo>
                    <a:pt x="13823" y="15659"/>
                  </a:lnTo>
                  <a:close/>
                </a:path>
                <a:path w="25400" h="27939">
                  <a:moveTo>
                    <a:pt x="24351" y="6794"/>
                  </a:moveTo>
                  <a:lnTo>
                    <a:pt x="23425" y="6794"/>
                  </a:lnTo>
                  <a:lnTo>
                    <a:pt x="23339" y="7010"/>
                  </a:lnTo>
                  <a:lnTo>
                    <a:pt x="22914" y="7734"/>
                  </a:lnTo>
                  <a:lnTo>
                    <a:pt x="23183" y="7734"/>
                  </a:lnTo>
                  <a:lnTo>
                    <a:pt x="22193" y="8229"/>
                  </a:lnTo>
                  <a:lnTo>
                    <a:pt x="20274" y="8229"/>
                  </a:lnTo>
                  <a:lnTo>
                    <a:pt x="19386" y="8801"/>
                  </a:lnTo>
                  <a:lnTo>
                    <a:pt x="19280" y="9512"/>
                  </a:lnTo>
                  <a:lnTo>
                    <a:pt x="19203" y="9956"/>
                  </a:lnTo>
                  <a:lnTo>
                    <a:pt x="19081" y="10795"/>
                  </a:lnTo>
                  <a:lnTo>
                    <a:pt x="18852" y="11328"/>
                  </a:lnTo>
                  <a:lnTo>
                    <a:pt x="17893" y="12560"/>
                  </a:lnTo>
                  <a:lnTo>
                    <a:pt x="14585" y="12560"/>
                  </a:lnTo>
                  <a:lnTo>
                    <a:pt x="15960" y="13042"/>
                  </a:lnTo>
                  <a:lnTo>
                    <a:pt x="16478" y="13322"/>
                  </a:lnTo>
                  <a:lnTo>
                    <a:pt x="17608" y="14871"/>
                  </a:lnTo>
                  <a:lnTo>
                    <a:pt x="17097" y="16141"/>
                  </a:lnTo>
                  <a:lnTo>
                    <a:pt x="16924" y="16141"/>
                  </a:lnTo>
                  <a:lnTo>
                    <a:pt x="15982" y="16332"/>
                  </a:lnTo>
                  <a:lnTo>
                    <a:pt x="21963" y="16332"/>
                  </a:lnTo>
                  <a:lnTo>
                    <a:pt x="22064" y="16141"/>
                  </a:lnTo>
                  <a:lnTo>
                    <a:pt x="23069" y="15265"/>
                  </a:lnTo>
                  <a:lnTo>
                    <a:pt x="23221" y="15100"/>
                  </a:lnTo>
                  <a:lnTo>
                    <a:pt x="23983" y="14465"/>
                  </a:lnTo>
                  <a:lnTo>
                    <a:pt x="24361" y="13982"/>
                  </a:lnTo>
                  <a:lnTo>
                    <a:pt x="24674" y="13322"/>
                  </a:lnTo>
                  <a:lnTo>
                    <a:pt x="25190" y="12090"/>
                  </a:lnTo>
                  <a:lnTo>
                    <a:pt x="25252" y="10795"/>
                  </a:lnTo>
                  <a:lnTo>
                    <a:pt x="25102" y="10655"/>
                  </a:lnTo>
                  <a:lnTo>
                    <a:pt x="24949" y="10236"/>
                  </a:lnTo>
                  <a:lnTo>
                    <a:pt x="24911" y="7734"/>
                  </a:lnTo>
                  <a:lnTo>
                    <a:pt x="24351" y="6794"/>
                  </a:lnTo>
                  <a:close/>
                </a:path>
                <a:path w="25400" h="27939">
                  <a:moveTo>
                    <a:pt x="12795" y="0"/>
                  </a:moveTo>
                  <a:lnTo>
                    <a:pt x="12655" y="0"/>
                  </a:lnTo>
                  <a:lnTo>
                    <a:pt x="11906" y="863"/>
                  </a:lnTo>
                  <a:lnTo>
                    <a:pt x="11614" y="1447"/>
                  </a:lnTo>
                  <a:lnTo>
                    <a:pt x="11550" y="1574"/>
                  </a:lnTo>
                  <a:lnTo>
                    <a:pt x="11260" y="3098"/>
                  </a:lnTo>
                  <a:lnTo>
                    <a:pt x="10864" y="3517"/>
                  </a:lnTo>
                  <a:lnTo>
                    <a:pt x="9505" y="3962"/>
                  </a:lnTo>
                  <a:lnTo>
                    <a:pt x="9137" y="4483"/>
                  </a:lnTo>
                  <a:lnTo>
                    <a:pt x="8731" y="5918"/>
                  </a:lnTo>
                  <a:lnTo>
                    <a:pt x="8899" y="6794"/>
                  </a:lnTo>
                  <a:lnTo>
                    <a:pt x="9734" y="8559"/>
                  </a:lnTo>
                  <a:lnTo>
                    <a:pt x="9848" y="8801"/>
                  </a:lnTo>
                  <a:lnTo>
                    <a:pt x="9862" y="11328"/>
                  </a:lnTo>
                  <a:lnTo>
                    <a:pt x="9702" y="11328"/>
                  </a:lnTo>
                  <a:lnTo>
                    <a:pt x="8905" y="12090"/>
                  </a:lnTo>
                  <a:lnTo>
                    <a:pt x="10434" y="12090"/>
                  </a:lnTo>
                  <a:lnTo>
                    <a:pt x="6407" y="12560"/>
                  </a:lnTo>
                  <a:lnTo>
                    <a:pt x="16615" y="12560"/>
                  </a:lnTo>
                  <a:lnTo>
                    <a:pt x="15499" y="10795"/>
                  </a:lnTo>
                  <a:lnTo>
                    <a:pt x="15496" y="9512"/>
                  </a:lnTo>
                  <a:lnTo>
                    <a:pt x="15641" y="8801"/>
                  </a:lnTo>
                  <a:lnTo>
                    <a:pt x="15690" y="8559"/>
                  </a:lnTo>
                  <a:lnTo>
                    <a:pt x="16111" y="7734"/>
                  </a:lnTo>
                  <a:lnTo>
                    <a:pt x="16442" y="7010"/>
                  </a:lnTo>
                  <a:lnTo>
                    <a:pt x="16541" y="6794"/>
                  </a:lnTo>
                  <a:lnTo>
                    <a:pt x="16719" y="6134"/>
                  </a:lnTo>
                  <a:lnTo>
                    <a:pt x="16389" y="4610"/>
                  </a:lnTo>
                  <a:lnTo>
                    <a:pt x="16008" y="3962"/>
                  </a:lnTo>
                  <a:lnTo>
                    <a:pt x="14613" y="3517"/>
                  </a:lnTo>
                  <a:lnTo>
                    <a:pt x="14204" y="3098"/>
                  </a:lnTo>
                  <a:lnTo>
                    <a:pt x="14001" y="2197"/>
                  </a:lnTo>
                  <a:lnTo>
                    <a:pt x="13885" y="1574"/>
                  </a:lnTo>
                  <a:lnTo>
                    <a:pt x="13862" y="1447"/>
                  </a:lnTo>
                  <a:lnTo>
                    <a:pt x="13516" y="863"/>
                  </a:lnTo>
                  <a:lnTo>
                    <a:pt x="12795" y="0"/>
                  </a:lnTo>
                  <a:close/>
                </a:path>
                <a:path w="25400" h="27939">
                  <a:moveTo>
                    <a:pt x="3384" y="6134"/>
                  </a:moveTo>
                  <a:lnTo>
                    <a:pt x="1624" y="6134"/>
                  </a:lnTo>
                  <a:lnTo>
                    <a:pt x="2053" y="6794"/>
                  </a:lnTo>
                  <a:lnTo>
                    <a:pt x="0" y="6794"/>
                  </a:lnTo>
                  <a:lnTo>
                    <a:pt x="3384" y="6134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9" name="object 119"/>
            <p:cNvSpPr/>
            <p:nvPr/>
          </p:nvSpPr>
          <p:spPr>
            <a:xfrm>
              <a:off x="8073527" y="5024960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6856" y="0"/>
                  </a:moveTo>
                  <a:lnTo>
                    <a:pt x="3922" y="0"/>
                  </a:lnTo>
                  <a:lnTo>
                    <a:pt x="3312" y="177"/>
                  </a:lnTo>
                  <a:lnTo>
                    <a:pt x="1001" y="1422"/>
                  </a:lnTo>
                  <a:lnTo>
                    <a:pt x="0" y="3213"/>
                  </a:lnTo>
                  <a:lnTo>
                    <a:pt x="165" y="3213"/>
                  </a:lnTo>
                  <a:lnTo>
                    <a:pt x="206" y="8216"/>
                  </a:lnTo>
                  <a:lnTo>
                    <a:pt x="333" y="10858"/>
                  </a:lnTo>
                  <a:lnTo>
                    <a:pt x="1589" y="12509"/>
                  </a:lnTo>
                  <a:lnTo>
                    <a:pt x="1798" y="12509"/>
                  </a:lnTo>
                  <a:lnTo>
                    <a:pt x="4558" y="13398"/>
                  </a:lnTo>
                  <a:lnTo>
                    <a:pt x="5573" y="13398"/>
                  </a:lnTo>
                  <a:lnTo>
                    <a:pt x="7973" y="13106"/>
                  </a:lnTo>
                  <a:lnTo>
                    <a:pt x="8561" y="12788"/>
                  </a:lnTo>
                  <a:lnTo>
                    <a:pt x="4677" y="12788"/>
                  </a:lnTo>
                  <a:lnTo>
                    <a:pt x="1954" y="11785"/>
                  </a:lnTo>
                  <a:lnTo>
                    <a:pt x="1261" y="10858"/>
                  </a:lnTo>
                  <a:lnTo>
                    <a:pt x="1125" y="10858"/>
                  </a:lnTo>
                  <a:lnTo>
                    <a:pt x="1058" y="2501"/>
                  </a:lnTo>
                  <a:lnTo>
                    <a:pt x="1448" y="2019"/>
                  </a:lnTo>
                  <a:lnTo>
                    <a:pt x="2160" y="1219"/>
                  </a:lnTo>
                  <a:lnTo>
                    <a:pt x="4878" y="495"/>
                  </a:lnTo>
                  <a:lnTo>
                    <a:pt x="8342" y="495"/>
                  </a:lnTo>
                  <a:lnTo>
                    <a:pt x="6856" y="0"/>
                  </a:lnTo>
                  <a:close/>
                </a:path>
                <a:path w="10159" h="13970">
                  <a:moveTo>
                    <a:pt x="10018" y="6362"/>
                  </a:moveTo>
                  <a:lnTo>
                    <a:pt x="9102" y="6362"/>
                  </a:lnTo>
                  <a:lnTo>
                    <a:pt x="9369" y="6743"/>
                  </a:lnTo>
                  <a:lnTo>
                    <a:pt x="9317" y="8991"/>
                  </a:lnTo>
                  <a:lnTo>
                    <a:pt x="9193" y="11163"/>
                  </a:lnTo>
                  <a:lnTo>
                    <a:pt x="8431" y="12052"/>
                  </a:lnTo>
                  <a:lnTo>
                    <a:pt x="7448" y="12509"/>
                  </a:lnTo>
                  <a:lnTo>
                    <a:pt x="7119" y="12509"/>
                  </a:lnTo>
                  <a:lnTo>
                    <a:pt x="5713" y="12788"/>
                  </a:lnTo>
                  <a:lnTo>
                    <a:pt x="8561" y="12788"/>
                  </a:lnTo>
                  <a:lnTo>
                    <a:pt x="9078" y="12509"/>
                  </a:lnTo>
                  <a:lnTo>
                    <a:pt x="9967" y="11163"/>
                  </a:lnTo>
                  <a:lnTo>
                    <a:pt x="10018" y="6362"/>
                  </a:lnTo>
                  <a:close/>
                </a:path>
                <a:path w="10159" h="13970">
                  <a:moveTo>
                    <a:pt x="6360" y="2501"/>
                  </a:moveTo>
                  <a:lnTo>
                    <a:pt x="3851" y="2501"/>
                  </a:lnTo>
                  <a:lnTo>
                    <a:pt x="2970" y="3543"/>
                  </a:lnTo>
                  <a:lnTo>
                    <a:pt x="2957" y="9626"/>
                  </a:lnTo>
                  <a:lnTo>
                    <a:pt x="3554" y="10363"/>
                  </a:lnTo>
                  <a:lnTo>
                    <a:pt x="5383" y="10858"/>
                  </a:lnTo>
                  <a:lnTo>
                    <a:pt x="6142" y="10858"/>
                  </a:lnTo>
                  <a:lnTo>
                    <a:pt x="6998" y="10363"/>
                  </a:lnTo>
                  <a:lnTo>
                    <a:pt x="7173" y="10363"/>
                  </a:lnTo>
                  <a:lnTo>
                    <a:pt x="7175" y="10032"/>
                  </a:lnTo>
                  <a:lnTo>
                    <a:pt x="4163" y="10032"/>
                  </a:lnTo>
                  <a:lnTo>
                    <a:pt x="3579" y="9423"/>
                  </a:lnTo>
                  <a:lnTo>
                    <a:pt x="3681" y="3949"/>
                  </a:lnTo>
                  <a:lnTo>
                    <a:pt x="3935" y="3543"/>
                  </a:lnTo>
                  <a:lnTo>
                    <a:pt x="4730" y="3213"/>
                  </a:lnTo>
                  <a:lnTo>
                    <a:pt x="7697" y="3213"/>
                  </a:lnTo>
                  <a:lnTo>
                    <a:pt x="6360" y="2501"/>
                  </a:lnTo>
                  <a:close/>
                </a:path>
                <a:path w="10159" h="13970">
                  <a:moveTo>
                    <a:pt x="9447" y="5740"/>
                  </a:moveTo>
                  <a:lnTo>
                    <a:pt x="5120" y="5740"/>
                  </a:lnTo>
                  <a:lnTo>
                    <a:pt x="4570" y="6184"/>
                  </a:lnTo>
                  <a:lnTo>
                    <a:pt x="4455" y="7010"/>
                  </a:lnTo>
                  <a:lnTo>
                    <a:pt x="4341" y="7835"/>
                  </a:lnTo>
                  <a:lnTo>
                    <a:pt x="4306" y="8216"/>
                  </a:lnTo>
                  <a:lnTo>
                    <a:pt x="5251" y="8991"/>
                  </a:lnTo>
                  <a:lnTo>
                    <a:pt x="6521" y="8991"/>
                  </a:lnTo>
                  <a:lnTo>
                    <a:pt x="6483" y="10032"/>
                  </a:lnTo>
                  <a:lnTo>
                    <a:pt x="7175" y="10032"/>
                  </a:lnTo>
                  <a:lnTo>
                    <a:pt x="7186" y="8216"/>
                  </a:lnTo>
                  <a:lnTo>
                    <a:pt x="5471" y="8216"/>
                  </a:lnTo>
                  <a:lnTo>
                    <a:pt x="5103" y="7835"/>
                  </a:lnTo>
                  <a:lnTo>
                    <a:pt x="5090" y="6743"/>
                  </a:lnTo>
                  <a:lnTo>
                    <a:pt x="5410" y="6362"/>
                  </a:lnTo>
                  <a:lnTo>
                    <a:pt x="10018" y="6362"/>
                  </a:lnTo>
                  <a:lnTo>
                    <a:pt x="9447" y="5740"/>
                  </a:lnTo>
                  <a:close/>
                </a:path>
                <a:path w="10159" h="13970">
                  <a:moveTo>
                    <a:pt x="8254" y="495"/>
                  </a:moveTo>
                  <a:lnTo>
                    <a:pt x="6589" y="495"/>
                  </a:lnTo>
                  <a:lnTo>
                    <a:pt x="8126" y="1219"/>
                  </a:lnTo>
                  <a:lnTo>
                    <a:pt x="8403" y="1422"/>
                  </a:lnTo>
                  <a:lnTo>
                    <a:pt x="8888" y="2019"/>
                  </a:lnTo>
                  <a:lnTo>
                    <a:pt x="8871" y="2501"/>
                  </a:lnTo>
                  <a:lnTo>
                    <a:pt x="8453" y="3213"/>
                  </a:lnTo>
                  <a:lnTo>
                    <a:pt x="6288" y="3213"/>
                  </a:lnTo>
                  <a:lnTo>
                    <a:pt x="7300" y="3771"/>
                  </a:lnTo>
                  <a:lnTo>
                    <a:pt x="8253" y="3771"/>
                  </a:lnTo>
                  <a:lnTo>
                    <a:pt x="9396" y="3543"/>
                  </a:lnTo>
                  <a:lnTo>
                    <a:pt x="9814" y="2501"/>
                  </a:lnTo>
                  <a:lnTo>
                    <a:pt x="10032" y="2501"/>
                  </a:lnTo>
                  <a:lnTo>
                    <a:pt x="8748" y="761"/>
                  </a:lnTo>
                  <a:lnTo>
                    <a:pt x="8254" y="495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0" name="object 120"/>
            <p:cNvSpPr/>
            <p:nvPr/>
          </p:nvSpPr>
          <p:spPr>
            <a:xfrm>
              <a:off x="8074237" y="5025341"/>
              <a:ext cx="8890" cy="12700"/>
            </a:xfrm>
            <a:custGeom>
              <a:avLst/>
              <a:gdLst/>
              <a:ahLst/>
              <a:cxnLst/>
              <a:rect l="l" t="t" r="r" b="b"/>
              <a:pathLst>
                <a:path w="8890" h="12700">
                  <a:moveTo>
                    <a:pt x="4610" y="0"/>
                  </a:moveTo>
                  <a:lnTo>
                    <a:pt x="1473" y="812"/>
                  </a:lnTo>
                  <a:lnTo>
                    <a:pt x="355" y="2070"/>
                  </a:lnTo>
                  <a:lnTo>
                    <a:pt x="12" y="4699"/>
                  </a:lnTo>
                  <a:lnTo>
                    <a:pt x="88" y="5461"/>
                  </a:lnTo>
                  <a:lnTo>
                    <a:pt x="63" y="6248"/>
                  </a:lnTo>
                  <a:lnTo>
                    <a:pt x="101" y="7010"/>
                  </a:lnTo>
                  <a:lnTo>
                    <a:pt x="0" y="7823"/>
                  </a:lnTo>
                  <a:lnTo>
                    <a:pt x="380" y="10248"/>
                  </a:lnTo>
                  <a:lnTo>
                    <a:pt x="1244" y="11404"/>
                  </a:lnTo>
                  <a:lnTo>
                    <a:pt x="3898" y="12382"/>
                  </a:lnTo>
                  <a:lnTo>
                    <a:pt x="5003" y="12407"/>
                  </a:lnTo>
                  <a:lnTo>
                    <a:pt x="6984" y="12014"/>
                  </a:lnTo>
                  <a:lnTo>
                    <a:pt x="7721" y="11671"/>
                  </a:lnTo>
                  <a:lnTo>
                    <a:pt x="8559" y="10693"/>
                  </a:lnTo>
                  <a:lnTo>
                    <a:pt x="8699" y="10388"/>
                  </a:lnTo>
                  <a:lnTo>
                    <a:pt x="8648" y="9575"/>
                  </a:lnTo>
                  <a:lnTo>
                    <a:pt x="8674" y="9182"/>
                  </a:lnTo>
                  <a:lnTo>
                    <a:pt x="8661" y="6286"/>
                  </a:lnTo>
                  <a:lnTo>
                    <a:pt x="8381" y="5969"/>
                  </a:lnTo>
                  <a:lnTo>
                    <a:pt x="6121" y="5930"/>
                  </a:lnTo>
                  <a:lnTo>
                    <a:pt x="4711" y="5969"/>
                  </a:lnTo>
                  <a:lnTo>
                    <a:pt x="4381" y="6362"/>
                  </a:lnTo>
                  <a:lnTo>
                    <a:pt x="4394" y="7454"/>
                  </a:lnTo>
                  <a:lnTo>
                    <a:pt x="4749" y="7823"/>
                  </a:lnTo>
                  <a:lnTo>
                    <a:pt x="5283" y="7848"/>
                  </a:lnTo>
                  <a:lnTo>
                    <a:pt x="6476" y="7835"/>
                  </a:lnTo>
                  <a:lnTo>
                    <a:pt x="6515" y="9029"/>
                  </a:lnTo>
                  <a:lnTo>
                    <a:pt x="6540" y="9740"/>
                  </a:lnTo>
                  <a:lnTo>
                    <a:pt x="6464" y="9880"/>
                  </a:lnTo>
                  <a:lnTo>
                    <a:pt x="5499" y="10439"/>
                  </a:lnTo>
                  <a:lnTo>
                    <a:pt x="4673" y="10477"/>
                  </a:lnTo>
                  <a:lnTo>
                    <a:pt x="2844" y="9982"/>
                  </a:lnTo>
                  <a:lnTo>
                    <a:pt x="2247" y="9245"/>
                  </a:lnTo>
                  <a:lnTo>
                    <a:pt x="2209" y="6896"/>
                  </a:lnTo>
                  <a:lnTo>
                    <a:pt x="2209" y="5575"/>
                  </a:lnTo>
                  <a:lnTo>
                    <a:pt x="2260" y="3149"/>
                  </a:lnTo>
                  <a:lnTo>
                    <a:pt x="2870" y="2438"/>
                  </a:lnTo>
                  <a:lnTo>
                    <a:pt x="4825" y="1981"/>
                  </a:lnTo>
                  <a:lnTo>
                    <a:pt x="5651" y="2120"/>
                  </a:lnTo>
                  <a:lnTo>
                    <a:pt x="6819" y="2730"/>
                  </a:lnTo>
                  <a:lnTo>
                    <a:pt x="7416" y="2832"/>
                  </a:lnTo>
                  <a:lnTo>
                    <a:pt x="7848" y="2654"/>
                  </a:lnTo>
                  <a:lnTo>
                    <a:pt x="8229" y="2006"/>
                  </a:lnTo>
                  <a:lnTo>
                    <a:pt x="8178" y="1638"/>
                  </a:lnTo>
                  <a:lnTo>
                    <a:pt x="7683" y="1028"/>
                  </a:lnTo>
                  <a:lnTo>
                    <a:pt x="7416" y="838"/>
                  </a:lnTo>
                  <a:lnTo>
                    <a:pt x="5880" y="114"/>
                  </a:lnTo>
                  <a:lnTo>
                    <a:pt x="46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1" name="object 121"/>
            <p:cNvSpPr/>
            <p:nvPr/>
          </p:nvSpPr>
          <p:spPr>
            <a:xfrm>
              <a:off x="6128727" y="4754791"/>
              <a:ext cx="71120" cy="71120"/>
            </a:xfrm>
            <a:custGeom>
              <a:avLst/>
              <a:gdLst/>
              <a:ahLst/>
              <a:cxnLst/>
              <a:rect l="l" t="t" r="r" b="b"/>
              <a:pathLst>
                <a:path w="71120" h="71120">
                  <a:moveTo>
                    <a:pt x="70637" y="0"/>
                  </a:moveTo>
                  <a:lnTo>
                    <a:pt x="0" y="0"/>
                  </a:lnTo>
                  <a:lnTo>
                    <a:pt x="0" y="70637"/>
                  </a:lnTo>
                  <a:lnTo>
                    <a:pt x="70637" y="70637"/>
                  </a:lnTo>
                  <a:lnTo>
                    <a:pt x="70637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2" name="object 122"/>
            <p:cNvSpPr/>
            <p:nvPr/>
          </p:nvSpPr>
          <p:spPr>
            <a:xfrm>
              <a:off x="6128727" y="4857610"/>
              <a:ext cx="71120" cy="71120"/>
            </a:xfrm>
            <a:custGeom>
              <a:avLst/>
              <a:gdLst/>
              <a:ahLst/>
              <a:cxnLst/>
              <a:rect l="l" t="t" r="r" b="b"/>
              <a:pathLst>
                <a:path w="71120" h="71120">
                  <a:moveTo>
                    <a:pt x="70637" y="0"/>
                  </a:moveTo>
                  <a:lnTo>
                    <a:pt x="0" y="0"/>
                  </a:lnTo>
                  <a:lnTo>
                    <a:pt x="0" y="70637"/>
                  </a:lnTo>
                  <a:lnTo>
                    <a:pt x="70637" y="70637"/>
                  </a:lnTo>
                  <a:lnTo>
                    <a:pt x="70637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3" name="object 123"/>
            <p:cNvSpPr/>
            <p:nvPr/>
          </p:nvSpPr>
          <p:spPr>
            <a:xfrm>
              <a:off x="6128727" y="4960429"/>
              <a:ext cx="71120" cy="71120"/>
            </a:xfrm>
            <a:custGeom>
              <a:avLst/>
              <a:gdLst/>
              <a:ahLst/>
              <a:cxnLst/>
              <a:rect l="l" t="t" r="r" b="b"/>
              <a:pathLst>
                <a:path w="71120" h="71120">
                  <a:moveTo>
                    <a:pt x="70637" y="0"/>
                  </a:moveTo>
                  <a:lnTo>
                    <a:pt x="0" y="0"/>
                  </a:lnTo>
                  <a:lnTo>
                    <a:pt x="0" y="70637"/>
                  </a:lnTo>
                  <a:lnTo>
                    <a:pt x="70637" y="70637"/>
                  </a:lnTo>
                  <a:lnTo>
                    <a:pt x="70637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24" name="object 124"/>
          <p:cNvSpPr txBox="1"/>
          <p:nvPr/>
        </p:nvSpPr>
        <p:spPr>
          <a:xfrm>
            <a:off x="6650548" y="4308249"/>
            <a:ext cx="985519" cy="2160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sz="1300" b="1" dirty="0">
                <a:latin typeface="Grammarsaurus" pitchFamily="2" charset="0"/>
                <a:cs typeface="Arial"/>
              </a:rPr>
              <a:t>past simple</a:t>
            </a:r>
            <a:endParaRPr sz="1300" dirty="0">
              <a:latin typeface="Grammarsaurus" pitchFamily="2" charset="0"/>
              <a:cs typeface="Arial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6518958" y="4468278"/>
            <a:ext cx="1192530" cy="2160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sz="1300" b="1" dirty="0">
                <a:latin typeface="Grammarsaurus" pitchFamily="2" charset="0"/>
                <a:cs typeface="Arial"/>
              </a:rPr>
              <a:t>tense verbs or</a:t>
            </a:r>
            <a:endParaRPr sz="1300" dirty="0">
              <a:latin typeface="Grammarsaurus" pitchFamily="2" charset="0"/>
              <a:cs typeface="Arial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6488915" y="4628308"/>
            <a:ext cx="1308735" cy="2160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sz="1300" b="1" dirty="0">
                <a:latin typeface="Grammarsaurus" pitchFamily="2" charset="0"/>
                <a:cs typeface="Arial"/>
              </a:rPr>
              <a:t>past participles</a:t>
            </a:r>
            <a:endParaRPr sz="1300" dirty="0">
              <a:latin typeface="Grammarsaurus" pitchFamily="2" charset="0"/>
              <a:cs typeface="Arial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6203054" y="4705823"/>
            <a:ext cx="189230" cy="21255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35000"/>
              </a:lnSpc>
              <a:spcBef>
                <a:spcPts val="90"/>
              </a:spcBef>
            </a:pPr>
            <a:r>
              <a:rPr sz="500" dirty="0">
                <a:latin typeface="Grammarsaurus" pitchFamily="2" charset="0"/>
                <a:cs typeface="Arial MT"/>
              </a:rPr>
              <a:t>Latin Greek</a:t>
            </a:r>
            <a:endParaRPr sz="500">
              <a:latin typeface="Grammarsaurus" pitchFamily="2" charset="0"/>
              <a:cs typeface="Arial MT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6203054" y="4932296"/>
            <a:ext cx="338455" cy="9425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500" dirty="0">
                <a:latin typeface="Grammarsaurus" pitchFamily="2" charset="0"/>
                <a:cs typeface="Arial MT"/>
              </a:rPr>
              <a:t>Old English</a:t>
            </a:r>
          </a:p>
        </p:txBody>
      </p:sp>
      <p:grpSp>
        <p:nvGrpSpPr>
          <p:cNvPr id="129" name="object 129"/>
          <p:cNvGrpSpPr/>
          <p:nvPr/>
        </p:nvGrpSpPr>
        <p:grpSpPr>
          <a:xfrm>
            <a:off x="6297609" y="2169553"/>
            <a:ext cx="1343660" cy="1878964"/>
            <a:chOff x="6297609" y="2169553"/>
            <a:chExt cx="1343660" cy="1878964"/>
          </a:xfrm>
        </p:grpSpPr>
        <p:sp>
          <p:nvSpPr>
            <p:cNvPr id="130" name="object 130"/>
            <p:cNvSpPr/>
            <p:nvPr/>
          </p:nvSpPr>
          <p:spPr>
            <a:xfrm>
              <a:off x="6297609" y="3119378"/>
              <a:ext cx="929005" cy="929005"/>
            </a:xfrm>
            <a:custGeom>
              <a:avLst/>
              <a:gdLst/>
              <a:ahLst/>
              <a:cxnLst/>
              <a:rect l="l" t="t" r="r" b="b"/>
              <a:pathLst>
                <a:path w="929004" h="929004">
                  <a:moveTo>
                    <a:pt x="464413" y="0"/>
                  </a:moveTo>
                  <a:lnTo>
                    <a:pt x="414690" y="2641"/>
                  </a:lnTo>
                  <a:lnTo>
                    <a:pt x="365900" y="10493"/>
                  </a:lnTo>
                  <a:lnTo>
                    <a:pt x="318394" y="23448"/>
                  </a:lnTo>
                  <a:lnTo>
                    <a:pt x="272527" y="41399"/>
                  </a:lnTo>
                  <a:lnTo>
                    <a:pt x="228650" y="64236"/>
                  </a:lnTo>
                  <a:lnTo>
                    <a:pt x="172389" y="7975"/>
                  </a:lnTo>
                  <a:lnTo>
                    <a:pt x="165900" y="3177"/>
                  </a:lnTo>
                  <a:lnTo>
                    <a:pt x="158451" y="528"/>
                  </a:lnTo>
                  <a:lnTo>
                    <a:pt x="150554" y="129"/>
                  </a:lnTo>
                  <a:lnTo>
                    <a:pt x="142722" y="2082"/>
                  </a:lnTo>
                  <a:lnTo>
                    <a:pt x="135813" y="6234"/>
                  </a:lnTo>
                  <a:lnTo>
                    <a:pt x="130517" y="12096"/>
                  </a:lnTo>
                  <a:lnTo>
                    <a:pt x="127127" y="19234"/>
                  </a:lnTo>
                  <a:lnTo>
                    <a:pt x="125933" y="27216"/>
                  </a:lnTo>
                  <a:lnTo>
                    <a:pt x="125933" y="157416"/>
                  </a:lnTo>
                  <a:lnTo>
                    <a:pt x="128072" y="168005"/>
                  </a:lnTo>
                  <a:lnTo>
                    <a:pt x="133907" y="176652"/>
                  </a:lnTo>
                  <a:lnTo>
                    <a:pt x="142558" y="182482"/>
                  </a:lnTo>
                  <a:lnTo>
                    <a:pt x="153149" y="184619"/>
                  </a:lnTo>
                  <a:lnTo>
                    <a:pt x="283349" y="184619"/>
                  </a:lnTo>
                  <a:lnTo>
                    <a:pt x="310430" y="160000"/>
                  </a:lnTo>
                  <a:lnTo>
                    <a:pt x="310032" y="152107"/>
                  </a:lnTo>
                  <a:lnTo>
                    <a:pt x="307386" y="144663"/>
                  </a:lnTo>
                  <a:lnTo>
                    <a:pt x="302590" y="138176"/>
                  </a:lnTo>
                  <a:lnTo>
                    <a:pt x="268566" y="104152"/>
                  </a:lnTo>
                  <a:lnTo>
                    <a:pt x="314725" y="82625"/>
                  </a:lnTo>
                  <a:lnTo>
                    <a:pt x="363085" y="67062"/>
                  </a:lnTo>
                  <a:lnTo>
                    <a:pt x="413147" y="57614"/>
                  </a:lnTo>
                  <a:lnTo>
                    <a:pt x="464413" y="54432"/>
                  </a:lnTo>
                  <a:lnTo>
                    <a:pt x="512160" y="57195"/>
                  </a:lnTo>
                  <a:lnTo>
                    <a:pt x="558307" y="65278"/>
                  </a:lnTo>
                  <a:lnTo>
                    <a:pt x="602544" y="78371"/>
                  </a:lnTo>
                  <a:lnTo>
                    <a:pt x="644560" y="96165"/>
                  </a:lnTo>
                  <a:lnTo>
                    <a:pt x="684046" y="118348"/>
                  </a:lnTo>
                  <a:lnTo>
                    <a:pt x="720692" y="144611"/>
                  </a:lnTo>
                  <a:lnTo>
                    <a:pt x="754187" y="174645"/>
                  </a:lnTo>
                  <a:lnTo>
                    <a:pt x="784223" y="208139"/>
                  </a:lnTo>
                  <a:lnTo>
                    <a:pt x="810487" y="244784"/>
                  </a:lnTo>
                  <a:lnTo>
                    <a:pt x="832672" y="284268"/>
                  </a:lnTo>
                  <a:lnTo>
                    <a:pt x="850466" y="326284"/>
                  </a:lnTo>
                  <a:lnTo>
                    <a:pt x="863560" y="370520"/>
                  </a:lnTo>
                  <a:lnTo>
                    <a:pt x="871644" y="416666"/>
                  </a:lnTo>
                  <a:lnTo>
                    <a:pt x="874407" y="464413"/>
                  </a:lnTo>
                  <a:lnTo>
                    <a:pt x="871644" y="512158"/>
                  </a:lnTo>
                  <a:lnTo>
                    <a:pt x="863560" y="558303"/>
                  </a:lnTo>
                  <a:lnTo>
                    <a:pt x="850466" y="602537"/>
                  </a:lnTo>
                  <a:lnTo>
                    <a:pt x="832672" y="644552"/>
                  </a:lnTo>
                  <a:lnTo>
                    <a:pt x="810487" y="684037"/>
                  </a:lnTo>
                  <a:lnTo>
                    <a:pt x="784223" y="720682"/>
                  </a:lnTo>
                  <a:lnTo>
                    <a:pt x="754187" y="754176"/>
                  </a:lnTo>
                  <a:lnTo>
                    <a:pt x="720692" y="784211"/>
                  </a:lnTo>
                  <a:lnTo>
                    <a:pt x="684046" y="810475"/>
                  </a:lnTo>
                  <a:lnTo>
                    <a:pt x="644560" y="832659"/>
                  </a:lnTo>
                  <a:lnTo>
                    <a:pt x="602544" y="850453"/>
                  </a:lnTo>
                  <a:lnTo>
                    <a:pt x="558307" y="863547"/>
                  </a:lnTo>
                  <a:lnTo>
                    <a:pt x="512160" y="871631"/>
                  </a:lnTo>
                  <a:lnTo>
                    <a:pt x="464413" y="874394"/>
                  </a:lnTo>
                  <a:lnTo>
                    <a:pt x="416668" y="871631"/>
                  </a:lnTo>
                  <a:lnTo>
                    <a:pt x="370524" y="863547"/>
                  </a:lnTo>
                  <a:lnTo>
                    <a:pt x="326289" y="850453"/>
                  </a:lnTo>
                  <a:lnTo>
                    <a:pt x="284274" y="832659"/>
                  </a:lnTo>
                  <a:lnTo>
                    <a:pt x="244789" y="810475"/>
                  </a:lnTo>
                  <a:lnTo>
                    <a:pt x="208145" y="784211"/>
                  </a:lnTo>
                  <a:lnTo>
                    <a:pt x="174650" y="754176"/>
                  </a:lnTo>
                  <a:lnTo>
                    <a:pt x="144615" y="720682"/>
                  </a:lnTo>
                  <a:lnTo>
                    <a:pt x="118351" y="684037"/>
                  </a:lnTo>
                  <a:lnTo>
                    <a:pt x="96167" y="644552"/>
                  </a:lnTo>
                  <a:lnTo>
                    <a:pt x="78373" y="602537"/>
                  </a:lnTo>
                  <a:lnTo>
                    <a:pt x="65279" y="558303"/>
                  </a:lnTo>
                  <a:lnTo>
                    <a:pt x="57195" y="512158"/>
                  </a:lnTo>
                  <a:lnTo>
                    <a:pt x="54432" y="464413"/>
                  </a:lnTo>
                  <a:lnTo>
                    <a:pt x="52294" y="453817"/>
                  </a:lnTo>
                  <a:lnTo>
                    <a:pt x="16625" y="439335"/>
                  </a:lnTo>
                  <a:lnTo>
                    <a:pt x="0" y="464413"/>
                  </a:lnTo>
                  <a:lnTo>
                    <a:pt x="2931" y="517057"/>
                  </a:lnTo>
                  <a:lnTo>
                    <a:pt x="11623" y="568416"/>
                  </a:lnTo>
                  <a:lnTo>
                    <a:pt x="25919" y="618116"/>
                  </a:lnTo>
                  <a:lnTo>
                    <a:pt x="45663" y="665780"/>
                  </a:lnTo>
                  <a:lnTo>
                    <a:pt x="70700" y="711032"/>
                  </a:lnTo>
                  <a:lnTo>
                    <a:pt x="100874" y="753496"/>
                  </a:lnTo>
                  <a:lnTo>
                    <a:pt x="136029" y="792797"/>
                  </a:lnTo>
                  <a:lnTo>
                    <a:pt x="175330" y="827951"/>
                  </a:lnTo>
                  <a:lnTo>
                    <a:pt x="217794" y="858124"/>
                  </a:lnTo>
                  <a:lnTo>
                    <a:pt x="263046" y="883158"/>
                  </a:lnTo>
                  <a:lnTo>
                    <a:pt x="310710" y="902900"/>
                  </a:lnTo>
                  <a:lnTo>
                    <a:pt x="360410" y="917193"/>
                  </a:lnTo>
                  <a:lnTo>
                    <a:pt x="411769" y="925883"/>
                  </a:lnTo>
                  <a:lnTo>
                    <a:pt x="464413" y="928814"/>
                  </a:lnTo>
                  <a:lnTo>
                    <a:pt x="517061" y="925883"/>
                  </a:lnTo>
                  <a:lnTo>
                    <a:pt x="568422" y="917193"/>
                  </a:lnTo>
                  <a:lnTo>
                    <a:pt x="618121" y="902900"/>
                  </a:lnTo>
                  <a:lnTo>
                    <a:pt x="665784" y="883158"/>
                  </a:lnTo>
                  <a:lnTo>
                    <a:pt x="711034" y="858124"/>
                  </a:lnTo>
                  <a:lnTo>
                    <a:pt x="753497" y="827951"/>
                  </a:lnTo>
                  <a:lnTo>
                    <a:pt x="792797" y="792797"/>
                  </a:lnTo>
                  <a:lnTo>
                    <a:pt x="827952" y="753496"/>
                  </a:lnTo>
                  <a:lnTo>
                    <a:pt x="858126" y="711032"/>
                  </a:lnTo>
                  <a:lnTo>
                    <a:pt x="883163" y="665780"/>
                  </a:lnTo>
                  <a:lnTo>
                    <a:pt x="902907" y="618116"/>
                  </a:lnTo>
                  <a:lnTo>
                    <a:pt x="917203" y="568416"/>
                  </a:lnTo>
                  <a:lnTo>
                    <a:pt x="925895" y="517057"/>
                  </a:lnTo>
                  <a:lnTo>
                    <a:pt x="928827" y="464413"/>
                  </a:lnTo>
                  <a:lnTo>
                    <a:pt x="925895" y="411769"/>
                  </a:lnTo>
                  <a:lnTo>
                    <a:pt x="917203" y="360408"/>
                  </a:lnTo>
                  <a:lnTo>
                    <a:pt x="902907" y="310706"/>
                  </a:lnTo>
                  <a:lnTo>
                    <a:pt x="883163" y="263041"/>
                  </a:lnTo>
                  <a:lnTo>
                    <a:pt x="858126" y="217789"/>
                  </a:lnTo>
                  <a:lnTo>
                    <a:pt x="827952" y="175326"/>
                  </a:lnTo>
                  <a:lnTo>
                    <a:pt x="792797" y="136029"/>
                  </a:lnTo>
                  <a:lnTo>
                    <a:pt x="753497" y="100874"/>
                  </a:lnTo>
                  <a:lnTo>
                    <a:pt x="711034" y="70700"/>
                  </a:lnTo>
                  <a:lnTo>
                    <a:pt x="665784" y="45663"/>
                  </a:lnTo>
                  <a:lnTo>
                    <a:pt x="618121" y="25919"/>
                  </a:lnTo>
                  <a:lnTo>
                    <a:pt x="568422" y="11623"/>
                  </a:lnTo>
                  <a:lnTo>
                    <a:pt x="517061" y="2931"/>
                  </a:lnTo>
                  <a:lnTo>
                    <a:pt x="46441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1" name="object 1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34807" y="3381701"/>
              <a:ext cx="229311" cy="229298"/>
            </a:xfrm>
            <a:prstGeom prst="rect">
              <a:avLst/>
            </a:prstGeom>
          </p:spPr>
        </p:pic>
        <p:sp>
          <p:nvSpPr>
            <p:cNvPr id="132" name="object 132"/>
            <p:cNvSpPr/>
            <p:nvPr/>
          </p:nvSpPr>
          <p:spPr>
            <a:xfrm>
              <a:off x="6645602" y="2169553"/>
              <a:ext cx="995680" cy="622300"/>
            </a:xfrm>
            <a:custGeom>
              <a:avLst/>
              <a:gdLst/>
              <a:ahLst/>
              <a:cxnLst/>
              <a:rect l="l" t="t" r="r" b="b"/>
              <a:pathLst>
                <a:path w="995679" h="622300">
                  <a:moveTo>
                    <a:pt x="883094" y="0"/>
                  </a:moveTo>
                  <a:lnTo>
                    <a:pt x="112001" y="0"/>
                  </a:lnTo>
                  <a:lnTo>
                    <a:pt x="68408" y="8802"/>
                  </a:lnTo>
                  <a:lnTo>
                    <a:pt x="32807" y="32807"/>
                  </a:lnTo>
                  <a:lnTo>
                    <a:pt x="8802" y="68408"/>
                  </a:lnTo>
                  <a:lnTo>
                    <a:pt x="0" y="112001"/>
                  </a:lnTo>
                  <a:lnTo>
                    <a:pt x="0" y="509765"/>
                  </a:lnTo>
                  <a:lnTo>
                    <a:pt x="8802" y="553363"/>
                  </a:lnTo>
                  <a:lnTo>
                    <a:pt x="32807" y="588964"/>
                  </a:lnTo>
                  <a:lnTo>
                    <a:pt x="68408" y="612965"/>
                  </a:lnTo>
                  <a:lnTo>
                    <a:pt x="112001" y="621766"/>
                  </a:lnTo>
                  <a:lnTo>
                    <a:pt x="883094" y="621766"/>
                  </a:lnTo>
                  <a:lnTo>
                    <a:pt x="926697" y="612965"/>
                  </a:lnTo>
                  <a:lnTo>
                    <a:pt x="962298" y="588964"/>
                  </a:lnTo>
                  <a:lnTo>
                    <a:pt x="986296" y="553363"/>
                  </a:lnTo>
                  <a:lnTo>
                    <a:pt x="995095" y="509765"/>
                  </a:lnTo>
                  <a:lnTo>
                    <a:pt x="995095" y="112001"/>
                  </a:lnTo>
                  <a:lnTo>
                    <a:pt x="986296" y="68408"/>
                  </a:lnTo>
                  <a:lnTo>
                    <a:pt x="962298" y="32807"/>
                  </a:lnTo>
                  <a:lnTo>
                    <a:pt x="926697" y="8802"/>
                  </a:lnTo>
                  <a:lnTo>
                    <a:pt x="883094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3" name="object 133"/>
          <p:cNvSpPr txBox="1"/>
          <p:nvPr/>
        </p:nvSpPr>
        <p:spPr>
          <a:xfrm>
            <a:off x="6650549" y="2213672"/>
            <a:ext cx="985518" cy="45332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4"/>
              </a:spcBef>
            </a:pPr>
            <a:r>
              <a:rPr sz="28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-ed</a:t>
            </a:r>
            <a:endParaRPr sz="2850" dirty="0">
              <a:latin typeface="Grammarsaurus" pitchFamily="2" charset="0"/>
              <a:cs typeface="Arial"/>
            </a:endParaRPr>
          </a:p>
        </p:txBody>
      </p:sp>
      <p:grpSp>
        <p:nvGrpSpPr>
          <p:cNvPr id="134" name="object 134"/>
          <p:cNvGrpSpPr/>
          <p:nvPr/>
        </p:nvGrpSpPr>
        <p:grpSpPr>
          <a:xfrm>
            <a:off x="7289815" y="3565992"/>
            <a:ext cx="882015" cy="1491615"/>
            <a:chOff x="7289815" y="3565992"/>
            <a:chExt cx="882015" cy="1491615"/>
          </a:xfrm>
        </p:grpSpPr>
        <p:sp>
          <p:nvSpPr>
            <p:cNvPr id="135" name="object 135"/>
            <p:cNvSpPr/>
            <p:nvPr/>
          </p:nvSpPr>
          <p:spPr>
            <a:xfrm>
              <a:off x="7485317" y="3596804"/>
              <a:ext cx="379095" cy="437515"/>
            </a:xfrm>
            <a:custGeom>
              <a:avLst/>
              <a:gdLst/>
              <a:ahLst/>
              <a:cxnLst/>
              <a:rect l="l" t="t" r="r" b="b"/>
              <a:pathLst>
                <a:path w="379095" h="437514">
                  <a:moveTo>
                    <a:pt x="378764" y="206844"/>
                  </a:moveTo>
                  <a:lnTo>
                    <a:pt x="372605" y="166966"/>
                  </a:lnTo>
                  <a:lnTo>
                    <a:pt x="355219" y="131483"/>
                  </a:lnTo>
                  <a:lnTo>
                    <a:pt x="345808" y="121450"/>
                  </a:lnTo>
                  <a:lnTo>
                    <a:pt x="345808" y="206844"/>
                  </a:lnTo>
                  <a:lnTo>
                    <a:pt x="343814" y="235585"/>
                  </a:lnTo>
                  <a:lnTo>
                    <a:pt x="338594" y="258178"/>
                  </a:lnTo>
                  <a:lnTo>
                    <a:pt x="331254" y="276567"/>
                  </a:lnTo>
                  <a:lnTo>
                    <a:pt x="322935" y="292722"/>
                  </a:lnTo>
                  <a:lnTo>
                    <a:pt x="315544" y="306946"/>
                  </a:lnTo>
                  <a:lnTo>
                    <a:pt x="309029" y="322364"/>
                  </a:lnTo>
                  <a:lnTo>
                    <a:pt x="304380" y="339940"/>
                  </a:lnTo>
                  <a:lnTo>
                    <a:pt x="302602" y="360654"/>
                  </a:lnTo>
                  <a:lnTo>
                    <a:pt x="302602" y="404558"/>
                  </a:lnTo>
                  <a:lnTo>
                    <a:pt x="217106" y="404558"/>
                  </a:lnTo>
                  <a:lnTo>
                    <a:pt x="217106" y="372084"/>
                  </a:lnTo>
                  <a:lnTo>
                    <a:pt x="209715" y="364693"/>
                  </a:lnTo>
                  <a:lnTo>
                    <a:pt x="146659" y="364693"/>
                  </a:lnTo>
                  <a:lnTo>
                    <a:pt x="146659" y="293776"/>
                  </a:lnTo>
                  <a:lnTo>
                    <a:pt x="139268" y="286372"/>
                  </a:lnTo>
                  <a:lnTo>
                    <a:pt x="125564" y="286372"/>
                  </a:lnTo>
                  <a:lnTo>
                    <a:pt x="146062" y="245160"/>
                  </a:lnTo>
                  <a:lnTo>
                    <a:pt x="146659" y="242620"/>
                  </a:lnTo>
                  <a:lnTo>
                    <a:pt x="146659" y="199199"/>
                  </a:lnTo>
                  <a:lnTo>
                    <a:pt x="147535" y="191554"/>
                  </a:lnTo>
                  <a:lnTo>
                    <a:pt x="149275" y="184048"/>
                  </a:lnTo>
                  <a:lnTo>
                    <a:pt x="153936" y="184048"/>
                  </a:lnTo>
                  <a:lnTo>
                    <a:pt x="180543" y="210667"/>
                  </a:lnTo>
                  <a:lnTo>
                    <a:pt x="184683" y="212369"/>
                  </a:lnTo>
                  <a:lnTo>
                    <a:pt x="193484" y="212369"/>
                  </a:lnTo>
                  <a:lnTo>
                    <a:pt x="197624" y="210667"/>
                  </a:lnTo>
                  <a:lnTo>
                    <a:pt x="224231" y="184048"/>
                  </a:lnTo>
                  <a:lnTo>
                    <a:pt x="285775" y="184048"/>
                  </a:lnTo>
                  <a:lnTo>
                    <a:pt x="293179" y="176657"/>
                  </a:lnTo>
                  <a:lnTo>
                    <a:pt x="293179" y="172593"/>
                  </a:lnTo>
                  <a:lnTo>
                    <a:pt x="293179" y="118999"/>
                  </a:lnTo>
                  <a:lnTo>
                    <a:pt x="314972" y="134810"/>
                  </a:lnTo>
                  <a:lnTo>
                    <a:pt x="331558" y="155587"/>
                  </a:lnTo>
                  <a:lnTo>
                    <a:pt x="342112" y="180022"/>
                  </a:lnTo>
                  <a:lnTo>
                    <a:pt x="345808" y="206844"/>
                  </a:lnTo>
                  <a:lnTo>
                    <a:pt x="345808" y="121450"/>
                  </a:lnTo>
                  <a:lnTo>
                    <a:pt x="343509" y="118999"/>
                  </a:lnTo>
                  <a:lnTo>
                    <a:pt x="328206" y="102679"/>
                  </a:lnTo>
                  <a:lnTo>
                    <a:pt x="293179" y="82867"/>
                  </a:lnTo>
                  <a:lnTo>
                    <a:pt x="293179" y="32956"/>
                  </a:lnTo>
                  <a:lnTo>
                    <a:pt x="293179" y="7391"/>
                  </a:lnTo>
                  <a:lnTo>
                    <a:pt x="285775" y="0"/>
                  </a:lnTo>
                  <a:lnTo>
                    <a:pt x="260210" y="0"/>
                  </a:lnTo>
                  <a:lnTo>
                    <a:pt x="260210" y="32956"/>
                  </a:lnTo>
                  <a:lnTo>
                    <a:pt x="260210" y="151091"/>
                  </a:lnTo>
                  <a:lnTo>
                    <a:pt x="213017" y="151091"/>
                  </a:lnTo>
                  <a:lnTo>
                    <a:pt x="208876" y="152806"/>
                  </a:lnTo>
                  <a:lnTo>
                    <a:pt x="189077" y="172593"/>
                  </a:lnTo>
                  <a:lnTo>
                    <a:pt x="169291" y="152806"/>
                  </a:lnTo>
                  <a:lnTo>
                    <a:pt x="165163" y="151091"/>
                  </a:lnTo>
                  <a:lnTo>
                    <a:pt x="32969" y="151091"/>
                  </a:lnTo>
                  <a:lnTo>
                    <a:pt x="32969" y="32956"/>
                  </a:lnTo>
                  <a:lnTo>
                    <a:pt x="260210" y="32956"/>
                  </a:lnTo>
                  <a:lnTo>
                    <a:pt x="260210" y="0"/>
                  </a:lnTo>
                  <a:lnTo>
                    <a:pt x="7391" y="0"/>
                  </a:lnTo>
                  <a:lnTo>
                    <a:pt x="0" y="7391"/>
                  </a:lnTo>
                  <a:lnTo>
                    <a:pt x="0" y="176657"/>
                  </a:lnTo>
                  <a:lnTo>
                    <a:pt x="7391" y="184048"/>
                  </a:lnTo>
                  <a:lnTo>
                    <a:pt x="115658" y="184048"/>
                  </a:lnTo>
                  <a:lnTo>
                    <a:pt x="114363" y="191554"/>
                  </a:lnTo>
                  <a:lnTo>
                    <a:pt x="113690" y="199199"/>
                  </a:lnTo>
                  <a:lnTo>
                    <a:pt x="113690" y="236220"/>
                  </a:lnTo>
                  <a:lnTo>
                    <a:pt x="81648" y="300672"/>
                  </a:lnTo>
                  <a:lnTo>
                    <a:pt x="81927" y="306654"/>
                  </a:lnTo>
                  <a:lnTo>
                    <a:pt x="87985" y="316420"/>
                  </a:lnTo>
                  <a:lnTo>
                    <a:pt x="93218" y="319341"/>
                  </a:lnTo>
                  <a:lnTo>
                    <a:pt x="113690" y="319341"/>
                  </a:lnTo>
                  <a:lnTo>
                    <a:pt x="113690" y="390271"/>
                  </a:lnTo>
                  <a:lnTo>
                    <a:pt x="121094" y="397662"/>
                  </a:lnTo>
                  <a:lnTo>
                    <a:pt x="184150" y="397662"/>
                  </a:lnTo>
                  <a:lnTo>
                    <a:pt x="184150" y="430123"/>
                  </a:lnTo>
                  <a:lnTo>
                    <a:pt x="191541" y="437515"/>
                  </a:lnTo>
                  <a:lnTo>
                    <a:pt x="328168" y="437515"/>
                  </a:lnTo>
                  <a:lnTo>
                    <a:pt x="335559" y="430123"/>
                  </a:lnTo>
                  <a:lnTo>
                    <a:pt x="335559" y="404558"/>
                  </a:lnTo>
                  <a:lnTo>
                    <a:pt x="335559" y="360654"/>
                  </a:lnTo>
                  <a:lnTo>
                    <a:pt x="336842" y="345668"/>
                  </a:lnTo>
                  <a:lnTo>
                    <a:pt x="340321" y="332701"/>
                  </a:lnTo>
                  <a:lnTo>
                    <a:pt x="345528" y="320624"/>
                  </a:lnTo>
                  <a:lnTo>
                    <a:pt x="351955" y="308317"/>
                  </a:lnTo>
                  <a:lnTo>
                    <a:pt x="361454" y="289864"/>
                  </a:lnTo>
                  <a:lnTo>
                    <a:pt x="370078" y="268173"/>
                  </a:lnTo>
                  <a:lnTo>
                    <a:pt x="376351" y="241185"/>
                  </a:lnTo>
                  <a:lnTo>
                    <a:pt x="378764" y="206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6" name="object 1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485326" y="3899794"/>
              <a:ext cx="83334" cy="85001"/>
            </a:xfrm>
            <a:prstGeom prst="rect">
              <a:avLst/>
            </a:prstGeom>
          </p:spPr>
        </p:pic>
        <p:sp>
          <p:nvSpPr>
            <p:cNvPr id="137" name="object 137"/>
            <p:cNvSpPr/>
            <p:nvPr/>
          </p:nvSpPr>
          <p:spPr>
            <a:xfrm>
              <a:off x="7289813" y="3565994"/>
              <a:ext cx="753745" cy="483870"/>
            </a:xfrm>
            <a:custGeom>
              <a:avLst/>
              <a:gdLst/>
              <a:ahLst/>
              <a:cxnLst/>
              <a:rect l="l" t="t" r="r" b="b"/>
              <a:pathLst>
                <a:path w="753745" h="483870">
                  <a:moveTo>
                    <a:pt x="136182" y="463029"/>
                  </a:moveTo>
                  <a:lnTo>
                    <a:pt x="100736" y="444449"/>
                  </a:lnTo>
                  <a:lnTo>
                    <a:pt x="73088" y="413550"/>
                  </a:lnTo>
                  <a:lnTo>
                    <a:pt x="53301" y="370420"/>
                  </a:lnTo>
                  <a:lnTo>
                    <a:pt x="41389" y="315125"/>
                  </a:lnTo>
                  <a:lnTo>
                    <a:pt x="37414" y="247738"/>
                  </a:lnTo>
                  <a:lnTo>
                    <a:pt x="39052" y="194259"/>
                  </a:lnTo>
                  <a:lnTo>
                    <a:pt x="44831" y="146443"/>
                  </a:lnTo>
                  <a:lnTo>
                    <a:pt x="56019" y="104876"/>
                  </a:lnTo>
                  <a:lnTo>
                    <a:pt x="73901" y="70116"/>
                  </a:lnTo>
                  <a:lnTo>
                    <a:pt x="134861" y="23317"/>
                  </a:lnTo>
                  <a:lnTo>
                    <a:pt x="134861" y="12"/>
                  </a:lnTo>
                  <a:lnTo>
                    <a:pt x="106172" y="8750"/>
                  </a:lnTo>
                  <a:lnTo>
                    <a:pt x="81114" y="21869"/>
                  </a:lnTo>
                  <a:lnTo>
                    <a:pt x="41490" y="61417"/>
                  </a:lnTo>
                  <a:lnTo>
                    <a:pt x="23393" y="95681"/>
                  </a:lnTo>
                  <a:lnTo>
                    <a:pt x="10426" y="137363"/>
                  </a:lnTo>
                  <a:lnTo>
                    <a:pt x="2616" y="186321"/>
                  </a:lnTo>
                  <a:lnTo>
                    <a:pt x="0" y="242392"/>
                  </a:lnTo>
                  <a:lnTo>
                    <a:pt x="2501" y="298500"/>
                  </a:lnTo>
                  <a:lnTo>
                    <a:pt x="10058" y="346773"/>
                  </a:lnTo>
                  <a:lnTo>
                    <a:pt x="22745" y="387515"/>
                  </a:lnTo>
                  <a:lnTo>
                    <a:pt x="58712" y="442798"/>
                  </a:lnTo>
                  <a:lnTo>
                    <a:pt x="106375" y="474116"/>
                  </a:lnTo>
                  <a:lnTo>
                    <a:pt x="136182" y="483844"/>
                  </a:lnTo>
                  <a:lnTo>
                    <a:pt x="136182" y="463029"/>
                  </a:lnTo>
                  <a:close/>
                </a:path>
                <a:path w="753745" h="483870">
                  <a:moveTo>
                    <a:pt x="301929" y="113753"/>
                  </a:moveTo>
                  <a:lnTo>
                    <a:pt x="294538" y="106362"/>
                  </a:lnTo>
                  <a:lnTo>
                    <a:pt x="276364" y="106362"/>
                  </a:lnTo>
                  <a:lnTo>
                    <a:pt x="268973" y="113753"/>
                  </a:lnTo>
                  <a:lnTo>
                    <a:pt x="268973" y="131927"/>
                  </a:lnTo>
                  <a:lnTo>
                    <a:pt x="276364" y="139319"/>
                  </a:lnTo>
                  <a:lnTo>
                    <a:pt x="285445" y="139319"/>
                  </a:lnTo>
                  <a:lnTo>
                    <a:pt x="294538" y="139319"/>
                  </a:lnTo>
                  <a:lnTo>
                    <a:pt x="301929" y="131927"/>
                  </a:lnTo>
                  <a:lnTo>
                    <a:pt x="301929" y="113753"/>
                  </a:lnTo>
                  <a:close/>
                </a:path>
                <a:path w="753745" h="483870">
                  <a:moveTo>
                    <a:pt x="358571" y="113753"/>
                  </a:moveTo>
                  <a:lnTo>
                    <a:pt x="351180" y="106362"/>
                  </a:lnTo>
                  <a:lnTo>
                    <a:pt x="333006" y="106362"/>
                  </a:lnTo>
                  <a:lnTo>
                    <a:pt x="325615" y="113753"/>
                  </a:lnTo>
                  <a:lnTo>
                    <a:pt x="325615" y="131927"/>
                  </a:lnTo>
                  <a:lnTo>
                    <a:pt x="333006" y="139319"/>
                  </a:lnTo>
                  <a:lnTo>
                    <a:pt x="342099" y="139319"/>
                  </a:lnTo>
                  <a:lnTo>
                    <a:pt x="351180" y="139319"/>
                  </a:lnTo>
                  <a:lnTo>
                    <a:pt x="358571" y="131927"/>
                  </a:lnTo>
                  <a:lnTo>
                    <a:pt x="358571" y="113753"/>
                  </a:lnTo>
                  <a:close/>
                </a:path>
                <a:path w="753745" h="483870">
                  <a:moveTo>
                    <a:pt x="415226" y="113753"/>
                  </a:moveTo>
                  <a:lnTo>
                    <a:pt x="407835" y="106362"/>
                  </a:lnTo>
                  <a:lnTo>
                    <a:pt x="389661" y="106362"/>
                  </a:lnTo>
                  <a:lnTo>
                    <a:pt x="382270" y="113753"/>
                  </a:lnTo>
                  <a:lnTo>
                    <a:pt x="382270" y="131927"/>
                  </a:lnTo>
                  <a:lnTo>
                    <a:pt x="389661" y="139319"/>
                  </a:lnTo>
                  <a:lnTo>
                    <a:pt x="398754" y="139319"/>
                  </a:lnTo>
                  <a:lnTo>
                    <a:pt x="407835" y="139319"/>
                  </a:lnTo>
                  <a:lnTo>
                    <a:pt x="415226" y="131927"/>
                  </a:lnTo>
                  <a:lnTo>
                    <a:pt x="415226" y="113753"/>
                  </a:lnTo>
                  <a:close/>
                </a:path>
                <a:path w="753745" h="483870">
                  <a:moveTo>
                    <a:pt x="753656" y="242392"/>
                  </a:moveTo>
                  <a:lnTo>
                    <a:pt x="751039" y="186321"/>
                  </a:lnTo>
                  <a:lnTo>
                    <a:pt x="743229" y="137363"/>
                  </a:lnTo>
                  <a:lnTo>
                    <a:pt x="730250" y="95681"/>
                  </a:lnTo>
                  <a:lnTo>
                    <a:pt x="712165" y="61429"/>
                  </a:lnTo>
                  <a:lnTo>
                    <a:pt x="672528" y="21869"/>
                  </a:lnTo>
                  <a:lnTo>
                    <a:pt x="618794" y="12"/>
                  </a:lnTo>
                  <a:lnTo>
                    <a:pt x="618794" y="23317"/>
                  </a:lnTo>
                  <a:lnTo>
                    <a:pt x="653897" y="42735"/>
                  </a:lnTo>
                  <a:lnTo>
                    <a:pt x="679754" y="70116"/>
                  </a:lnTo>
                  <a:lnTo>
                    <a:pt x="697636" y="104876"/>
                  </a:lnTo>
                  <a:lnTo>
                    <a:pt x="708825" y="146443"/>
                  </a:lnTo>
                  <a:lnTo>
                    <a:pt x="714603" y="194259"/>
                  </a:lnTo>
                  <a:lnTo>
                    <a:pt x="716241" y="247738"/>
                  </a:lnTo>
                  <a:lnTo>
                    <a:pt x="712266" y="315125"/>
                  </a:lnTo>
                  <a:lnTo>
                    <a:pt x="700354" y="370420"/>
                  </a:lnTo>
                  <a:lnTo>
                    <a:pt x="680554" y="413550"/>
                  </a:lnTo>
                  <a:lnTo>
                    <a:pt x="652919" y="444436"/>
                  </a:lnTo>
                  <a:lnTo>
                    <a:pt x="617474" y="463029"/>
                  </a:lnTo>
                  <a:lnTo>
                    <a:pt x="617474" y="483844"/>
                  </a:lnTo>
                  <a:lnTo>
                    <a:pt x="673049" y="460451"/>
                  </a:lnTo>
                  <a:lnTo>
                    <a:pt x="713028" y="421055"/>
                  </a:lnTo>
                  <a:lnTo>
                    <a:pt x="743585" y="346760"/>
                  </a:lnTo>
                  <a:lnTo>
                    <a:pt x="751154" y="298488"/>
                  </a:lnTo>
                  <a:lnTo>
                    <a:pt x="753656" y="2423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8" name="object 138"/>
            <p:cNvSpPr/>
            <p:nvPr/>
          </p:nvSpPr>
          <p:spPr>
            <a:xfrm>
              <a:off x="7983151" y="4870954"/>
              <a:ext cx="187960" cy="186055"/>
            </a:xfrm>
            <a:custGeom>
              <a:avLst/>
              <a:gdLst/>
              <a:ahLst/>
              <a:cxnLst/>
              <a:rect l="l" t="t" r="r" b="b"/>
              <a:pathLst>
                <a:path w="187959" h="186054">
                  <a:moveTo>
                    <a:pt x="85117" y="0"/>
                  </a:moveTo>
                  <a:lnTo>
                    <a:pt x="54405" y="8604"/>
                  </a:lnTo>
                  <a:lnTo>
                    <a:pt x="27834" y="26216"/>
                  </a:lnTo>
                  <a:lnTo>
                    <a:pt x="7474" y="52490"/>
                  </a:lnTo>
                  <a:lnTo>
                    <a:pt x="0" y="80668"/>
                  </a:lnTo>
                  <a:lnTo>
                    <a:pt x="116" y="108843"/>
                  </a:lnTo>
                  <a:lnTo>
                    <a:pt x="25876" y="159653"/>
                  </a:lnTo>
                  <a:lnTo>
                    <a:pt x="76606" y="182664"/>
                  </a:lnTo>
                  <a:lnTo>
                    <a:pt x="95815" y="185700"/>
                  </a:lnTo>
                  <a:lnTo>
                    <a:pt x="130379" y="177988"/>
                  </a:lnTo>
                  <a:lnTo>
                    <a:pt x="159748" y="157400"/>
                  </a:lnTo>
                  <a:lnTo>
                    <a:pt x="180109" y="127756"/>
                  </a:lnTo>
                  <a:lnTo>
                    <a:pt x="187649" y="92876"/>
                  </a:lnTo>
                  <a:lnTo>
                    <a:pt x="187649" y="84265"/>
                  </a:lnTo>
                  <a:lnTo>
                    <a:pt x="175420" y="44191"/>
                  </a:lnTo>
                  <a:lnTo>
                    <a:pt x="141198" y="9597"/>
                  </a:lnTo>
                  <a:lnTo>
                    <a:pt x="851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9" name="object 139"/>
            <p:cNvSpPr/>
            <p:nvPr/>
          </p:nvSpPr>
          <p:spPr>
            <a:xfrm>
              <a:off x="7981137" y="4869535"/>
              <a:ext cx="191135" cy="187960"/>
            </a:xfrm>
            <a:custGeom>
              <a:avLst/>
              <a:gdLst/>
              <a:ahLst/>
              <a:cxnLst/>
              <a:rect l="l" t="t" r="r" b="b"/>
              <a:pathLst>
                <a:path w="191134" h="187960">
                  <a:moveTo>
                    <a:pt x="3975" y="115849"/>
                  </a:moveTo>
                  <a:lnTo>
                    <a:pt x="3733" y="114833"/>
                  </a:lnTo>
                  <a:lnTo>
                    <a:pt x="3848" y="115722"/>
                  </a:lnTo>
                  <a:lnTo>
                    <a:pt x="3975" y="115849"/>
                  </a:lnTo>
                  <a:close/>
                </a:path>
                <a:path w="191134" h="187960">
                  <a:moveTo>
                    <a:pt x="9842" y="134620"/>
                  </a:moveTo>
                  <a:lnTo>
                    <a:pt x="9423" y="133350"/>
                  </a:lnTo>
                  <a:lnTo>
                    <a:pt x="9639" y="134620"/>
                  </a:lnTo>
                  <a:lnTo>
                    <a:pt x="9842" y="134620"/>
                  </a:lnTo>
                  <a:close/>
                </a:path>
                <a:path w="191134" h="187960">
                  <a:moveTo>
                    <a:pt x="10591" y="135890"/>
                  </a:moveTo>
                  <a:lnTo>
                    <a:pt x="10223" y="134620"/>
                  </a:lnTo>
                  <a:lnTo>
                    <a:pt x="9956" y="134620"/>
                  </a:lnTo>
                  <a:lnTo>
                    <a:pt x="10591" y="135890"/>
                  </a:lnTo>
                  <a:close/>
                </a:path>
                <a:path w="191134" h="187960">
                  <a:moveTo>
                    <a:pt x="15773" y="45732"/>
                  </a:moveTo>
                  <a:lnTo>
                    <a:pt x="15303" y="46278"/>
                  </a:lnTo>
                  <a:lnTo>
                    <a:pt x="15087" y="46990"/>
                  </a:lnTo>
                  <a:lnTo>
                    <a:pt x="15773" y="45732"/>
                  </a:lnTo>
                  <a:close/>
                </a:path>
                <a:path w="191134" h="187960">
                  <a:moveTo>
                    <a:pt x="22123" y="153898"/>
                  </a:moveTo>
                  <a:lnTo>
                    <a:pt x="22085" y="153670"/>
                  </a:lnTo>
                  <a:lnTo>
                    <a:pt x="21894" y="153670"/>
                  </a:lnTo>
                  <a:lnTo>
                    <a:pt x="22123" y="153898"/>
                  </a:lnTo>
                  <a:close/>
                </a:path>
                <a:path w="191134" h="187960">
                  <a:moveTo>
                    <a:pt x="24218" y="156210"/>
                  </a:moveTo>
                  <a:lnTo>
                    <a:pt x="22898" y="154940"/>
                  </a:lnTo>
                  <a:lnTo>
                    <a:pt x="23609" y="156210"/>
                  </a:lnTo>
                  <a:lnTo>
                    <a:pt x="24218" y="156210"/>
                  </a:lnTo>
                  <a:close/>
                </a:path>
                <a:path w="191134" h="187960">
                  <a:moveTo>
                    <a:pt x="49225" y="13931"/>
                  </a:moveTo>
                  <a:lnTo>
                    <a:pt x="48945" y="13868"/>
                  </a:lnTo>
                  <a:lnTo>
                    <a:pt x="48958" y="14097"/>
                  </a:lnTo>
                  <a:lnTo>
                    <a:pt x="49225" y="13931"/>
                  </a:lnTo>
                  <a:close/>
                </a:path>
                <a:path w="191134" h="187960">
                  <a:moveTo>
                    <a:pt x="108165" y="185420"/>
                  </a:moveTo>
                  <a:lnTo>
                    <a:pt x="107873" y="185420"/>
                  </a:lnTo>
                  <a:lnTo>
                    <a:pt x="107569" y="185940"/>
                  </a:lnTo>
                  <a:lnTo>
                    <a:pt x="107492" y="186093"/>
                  </a:lnTo>
                  <a:lnTo>
                    <a:pt x="107403" y="186258"/>
                  </a:lnTo>
                  <a:lnTo>
                    <a:pt x="108013" y="186093"/>
                  </a:lnTo>
                  <a:lnTo>
                    <a:pt x="108051" y="185940"/>
                  </a:lnTo>
                  <a:lnTo>
                    <a:pt x="108165" y="185420"/>
                  </a:lnTo>
                  <a:close/>
                </a:path>
                <a:path w="191134" h="187960">
                  <a:moveTo>
                    <a:pt x="108610" y="185940"/>
                  </a:moveTo>
                  <a:lnTo>
                    <a:pt x="108013" y="186093"/>
                  </a:lnTo>
                  <a:lnTo>
                    <a:pt x="107988" y="186258"/>
                  </a:lnTo>
                  <a:lnTo>
                    <a:pt x="107873" y="186778"/>
                  </a:lnTo>
                  <a:lnTo>
                    <a:pt x="108318" y="186258"/>
                  </a:lnTo>
                  <a:lnTo>
                    <a:pt x="108610" y="185940"/>
                  </a:lnTo>
                  <a:close/>
                </a:path>
                <a:path w="191134" h="187960">
                  <a:moveTo>
                    <a:pt x="110693" y="185420"/>
                  </a:moveTo>
                  <a:lnTo>
                    <a:pt x="109131" y="185420"/>
                  </a:lnTo>
                  <a:lnTo>
                    <a:pt x="108610" y="185940"/>
                  </a:lnTo>
                  <a:lnTo>
                    <a:pt x="110693" y="185420"/>
                  </a:lnTo>
                  <a:close/>
                </a:path>
                <a:path w="191134" h="187960">
                  <a:moveTo>
                    <a:pt x="142557" y="172580"/>
                  </a:moveTo>
                  <a:lnTo>
                    <a:pt x="142252" y="172631"/>
                  </a:lnTo>
                  <a:lnTo>
                    <a:pt x="141846" y="172897"/>
                  </a:lnTo>
                  <a:lnTo>
                    <a:pt x="141376" y="173278"/>
                  </a:lnTo>
                  <a:lnTo>
                    <a:pt x="141884" y="173012"/>
                  </a:lnTo>
                  <a:lnTo>
                    <a:pt x="142176" y="172796"/>
                  </a:lnTo>
                  <a:lnTo>
                    <a:pt x="142557" y="172580"/>
                  </a:lnTo>
                  <a:close/>
                </a:path>
                <a:path w="191134" h="187960">
                  <a:moveTo>
                    <a:pt x="144741" y="171450"/>
                  </a:moveTo>
                  <a:lnTo>
                    <a:pt x="143344" y="172720"/>
                  </a:lnTo>
                  <a:lnTo>
                    <a:pt x="143510" y="172720"/>
                  </a:lnTo>
                  <a:lnTo>
                    <a:pt x="144741" y="171450"/>
                  </a:lnTo>
                  <a:close/>
                </a:path>
                <a:path w="191134" h="187960">
                  <a:moveTo>
                    <a:pt x="150596" y="166662"/>
                  </a:moveTo>
                  <a:lnTo>
                    <a:pt x="149212" y="167982"/>
                  </a:lnTo>
                  <a:lnTo>
                    <a:pt x="148755" y="168236"/>
                  </a:lnTo>
                  <a:lnTo>
                    <a:pt x="149186" y="168033"/>
                  </a:lnTo>
                  <a:lnTo>
                    <a:pt x="149987" y="167322"/>
                  </a:lnTo>
                  <a:lnTo>
                    <a:pt x="150380" y="167005"/>
                  </a:lnTo>
                  <a:lnTo>
                    <a:pt x="150596" y="166662"/>
                  </a:lnTo>
                  <a:close/>
                </a:path>
                <a:path w="191134" h="187960">
                  <a:moveTo>
                    <a:pt x="156184" y="162560"/>
                  </a:moveTo>
                  <a:lnTo>
                    <a:pt x="155194" y="163830"/>
                  </a:lnTo>
                  <a:lnTo>
                    <a:pt x="155524" y="163830"/>
                  </a:lnTo>
                  <a:lnTo>
                    <a:pt x="156184" y="162560"/>
                  </a:lnTo>
                  <a:close/>
                </a:path>
                <a:path w="191134" h="187960">
                  <a:moveTo>
                    <a:pt x="156921" y="161721"/>
                  </a:moveTo>
                  <a:lnTo>
                    <a:pt x="156591" y="162001"/>
                  </a:lnTo>
                  <a:lnTo>
                    <a:pt x="156108" y="162560"/>
                  </a:lnTo>
                  <a:lnTo>
                    <a:pt x="156489" y="162369"/>
                  </a:lnTo>
                  <a:lnTo>
                    <a:pt x="156921" y="161721"/>
                  </a:lnTo>
                  <a:close/>
                </a:path>
                <a:path w="191134" h="187960">
                  <a:moveTo>
                    <a:pt x="166268" y="151930"/>
                  </a:moveTo>
                  <a:lnTo>
                    <a:pt x="165430" y="152768"/>
                  </a:lnTo>
                  <a:lnTo>
                    <a:pt x="165315" y="152971"/>
                  </a:lnTo>
                  <a:lnTo>
                    <a:pt x="165925" y="152412"/>
                  </a:lnTo>
                  <a:lnTo>
                    <a:pt x="166039" y="152209"/>
                  </a:lnTo>
                  <a:lnTo>
                    <a:pt x="166268" y="151930"/>
                  </a:lnTo>
                  <a:close/>
                </a:path>
                <a:path w="191134" h="187960">
                  <a:moveTo>
                    <a:pt x="167944" y="150545"/>
                  </a:moveTo>
                  <a:lnTo>
                    <a:pt x="166560" y="152400"/>
                  </a:lnTo>
                  <a:lnTo>
                    <a:pt x="166039" y="153670"/>
                  </a:lnTo>
                  <a:lnTo>
                    <a:pt x="166928" y="152400"/>
                  </a:lnTo>
                  <a:lnTo>
                    <a:pt x="167830" y="151130"/>
                  </a:lnTo>
                  <a:lnTo>
                    <a:pt x="167944" y="150545"/>
                  </a:lnTo>
                  <a:close/>
                </a:path>
                <a:path w="191134" h="187960">
                  <a:moveTo>
                    <a:pt x="169189" y="148590"/>
                  </a:moveTo>
                  <a:lnTo>
                    <a:pt x="168084" y="149860"/>
                  </a:lnTo>
                  <a:lnTo>
                    <a:pt x="167944" y="150545"/>
                  </a:lnTo>
                  <a:lnTo>
                    <a:pt x="169176" y="148907"/>
                  </a:lnTo>
                  <a:lnTo>
                    <a:pt x="169189" y="148590"/>
                  </a:lnTo>
                  <a:close/>
                </a:path>
                <a:path w="191134" h="187960">
                  <a:moveTo>
                    <a:pt x="169799" y="148590"/>
                  </a:moveTo>
                  <a:lnTo>
                    <a:pt x="169418" y="148590"/>
                  </a:lnTo>
                  <a:lnTo>
                    <a:pt x="169176" y="148907"/>
                  </a:lnTo>
                  <a:lnTo>
                    <a:pt x="169151" y="149860"/>
                  </a:lnTo>
                  <a:lnTo>
                    <a:pt x="169799" y="148590"/>
                  </a:lnTo>
                  <a:close/>
                </a:path>
                <a:path w="191134" h="187960">
                  <a:moveTo>
                    <a:pt x="171094" y="146050"/>
                  </a:moveTo>
                  <a:lnTo>
                    <a:pt x="169799" y="148590"/>
                  </a:lnTo>
                  <a:lnTo>
                    <a:pt x="170103" y="148590"/>
                  </a:lnTo>
                  <a:lnTo>
                    <a:pt x="171094" y="146050"/>
                  </a:lnTo>
                  <a:close/>
                </a:path>
                <a:path w="191134" h="187960">
                  <a:moveTo>
                    <a:pt x="173316" y="143027"/>
                  </a:moveTo>
                  <a:lnTo>
                    <a:pt x="172161" y="144995"/>
                  </a:lnTo>
                  <a:lnTo>
                    <a:pt x="172821" y="144157"/>
                  </a:lnTo>
                  <a:lnTo>
                    <a:pt x="173316" y="143027"/>
                  </a:lnTo>
                  <a:close/>
                </a:path>
                <a:path w="191134" h="187960">
                  <a:moveTo>
                    <a:pt x="177139" y="137160"/>
                  </a:moveTo>
                  <a:lnTo>
                    <a:pt x="176466" y="138430"/>
                  </a:lnTo>
                  <a:lnTo>
                    <a:pt x="176047" y="138430"/>
                  </a:lnTo>
                  <a:lnTo>
                    <a:pt x="175539" y="139700"/>
                  </a:lnTo>
                  <a:lnTo>
                    <a:pt x="175196" y="139700"/>
                  </a:lnTo>
                  <a:lnTo>
                    <a:pt x="174866" y="140970"/>
                  </a:lnTo>
                  <a:lnTo>
                    <a:pt x="175285" y="140970"/>
                  </a:lnTo>
                  <a:lnTo>
                    <a:pt x="175691" y="139738"/>
                  </a:lnTo>
                  <a:lnTo>
                    <a:pt x="176072" y="139166"/>
                  </a:lnTo>
                  <a:lnTo>
                    <a:pt x="175793" y="139700"/>
                  </a:lnTo>
                  <a:lnTo>
                    <a:pt x="177076" y="138430"/>
                  </a:lnTo>
                  <a:lnTo>
                    <a:pt x="176733" y="138430"/>
                  </a:lnTo>
                  <a:lnTo>
                    <a:pt x="177139" y="137160"/>
                  </a:lnTo>
                  <a:close/>
                </a:path>
                <a:path w="191134" h="187960">
                  <a:moveTo>
                    <a:pt x="177825" y="135851"/>
                  </a:moveTo>
                  <a:lnTo>
                    <a:pt x="177584" y="136169"/>
                  </a:lnTo>
                  <a:lnTo>
                    <a:pt x="177495" y="136652"/>
                  </a:lnTo>
                  <a:lnTo>
                    <a:pt x="177228" y="137071"/>
                  </a:lnTo>
                  <a:lnTo>
                    <a:pt x="177634" y="136550"/>
                  </a:lnTo>
                  <a:lnTo>
                    <a:pt x="177685" y="136258"/>
                  </a:lnTo>
                  <a:lnTo>
                    <a:pt x="177825" y="135851"/>
                  </a:lnTo>
                  <a:close/>
                </a:path>
                <a:path w="191134" h="187960">
                  <a:moveTo>
                    <a:pt x="177977" y="137160"/>
                  </a:moveTo>
                  <a:lnTo>
                    <a:pt x="177076" y="138430"/>
                  </a:lnTo>
                  <a:lnTo>
                    <a:pt x="177215" y="138430"/>
                  </a:lnTo>
                  <a:lnTo>
                    <a:pt x="177977" y="137160"/>
                  </a:lnTo>
                  <a:close/>
                </a:path>
                <a:path w="191134" h="187960">
                  <a:moveTo>
                    <a:pt x="185458" y="119380"/>
                  </a:moveTo>
                  <a:lnTo>
                    <a:pt x="185089" y="120650"/>
                  </a:lnTo>
                  <a:lnTo>
                    <a:pt x="185445" y="120015"/>
                  </a:lnTo>
                  <a:lnTo>
                    <a:pt x="185458" y="119380"/>
                  </a:lnTo>
                  <a:close/>
                </a:path>
                <a:path w="191134" h="187960">
                  <a:moveTo>
                    <a:pt x="186016" y="120650"/>
                  </a:moveTo>
                  <a:lnTo>
                    <a:pt x="185813" y="119380"/>
                  </a:lnTo>
                  <a:lnTo>
                    <a:pt x="185496" y="120142"/>
                  </a:lnTo>
                  <a:lnTo>
                    <a:pt x="185445" y="120650"/>
                  </a:lnTo>
                  <a:lnTo>
                    <a:pt x="185445" y="120256"/>
                  </a:lnTo>
                  <a:lnTo>
                    <a:pt x="185280" y="120650"/>
                  </a:lnTo>
                  <a:lnTo>
                    <a:pt x="184810" y="121920"/>
                  </a:lnTo>
                  <a:lnTo>
                    <a:pt x="184302" y="123190"/>
                  </a:lnTo>
                  <a:lnTo>
                    <a:pt x="183375" y="124460"/>
                  </a:lnTo>
                  <a:lnTo>
                    <a:pt x="182283" y="128270"/>
                  </a:lnTo>
                  <a:lnTo>
                    <a:pt x="180809" y="130810"/>
                  </a:lnTo>
                  <a:lnTo>
                    <a:pt x="179882" y="133350"/>
                  </a:lnTo>
                  <a:lnTo>
                    <a:pt x="178892" y="135890"/>
                  </a:lnTo>
                  <a:lnTo>
                    <a:pt x="178130" y="137160"/>
                  </a:lnTo>
                  <a:lnTo>
                    <a:pt x="177215" y="138430"/>
                  </a:lnTo>
                  <a:lnTo>
                    <a:pt x="177406" y="138430"/>
                  </a:lnTo>
                  <a:lnTo>
                    <a:pt x="174612" y="142240"/>
                  </a:lnTo>
                  <a:lnTo>
                    <a:pt x="175806" y="140970"/>
                  </a:lnTo>
                  <a:lnTo>
                    <a:pt x="174282" y="143510"/>
                  </a:lnTo>
                  <a:lnTo>
                    <a:pt x="172643" y="146050"/>
                  </a:lnTo>
                  <a:lnTo>
                    <a:pt x="170840" y="147320"/>
                  </a:lnTo>
                  <a:lnTo>
                    <a:pt x="170141" y="148590"/>
                  </a:lnTo>
                  <a:lnTo>
                    <a:pt x="168795" y="151130"/>
                  </a:lnTo>
                  <a:lnTo>
                    <a:pt x="167233" y="152400"/>
                  </a:lnTo>
                  <a:lnTo>
                    <a:pt x="167436" y="152400"/>
                  </a:lnTo>
                  <a:lnTo>
                    <a:pt x="167678" y="152400"/>
                  </a:lnTo>
                  <a:lnTo>
                    <a:pt x="167297" y="153670"/>
                  </a:lnTo>
                  <a:lnTo>
                    <a:pt x="166370" y="153670"/>
                  </a:lnTo>
                  <a:lnTo>
                    <a:pt x="165442" y="154444"/>
                  </a:lnTo>
                  <a:lnTo>
                    <a:pt x="165163" y="154686"/>
                  </a:lnTo>
                  <a:lnTo>
                    <a:pt x="164871" y="154940"/>
                  </a:lnTo>
                  <a:lnTo>
                    <a:pt x="165074" y="154940"/>
                  </a:lnTo>
                  <a:lnTo>
                    <a:pt x="165303" y="154686"/>
                  </a:lnTo>
                  <a:lnTo>
                    <a:pt x="164426" y="156210"/>
                  </a:lnTo>
                  <a:lnTo>
                    <a:pt x="163283" y="156210"/>
                  </a:lnTo>
                  <a:lnTo>
                    <a:pt x="164045" y="154940"/>
                  </a:lnTo>
                  <a:lnTo>
                    <a:pt x="162902" y="156210"/>
                  </a:lnTo>
                  <a:lnTo>
                    <a:pt x="162788" y="156730"/>
                  </a:lnTo>
                  <a:lnTo>
                    <a:pt x="162636" y="157480"/>
                  </a:lnTo>
                  <a:lnTo>
                    <a:pt x="161417" y="158800"/>
                  </a:lnTo>
                  <a:lnTo>
                    <a:pt x="160870" y="158800"/>
                  </a:lnTo>
                  <a:lnTo>
                    <a:pt x="161213" y="158381"/>
                  </a:lnTo>
                  <a:lnTo>
                    <a:pt x="161353" y="158254"/>
                  </a:lnTo>
                  <a:lnTo>
                    <a:pt x="161886" y="157822"/>
                  </a:lnTo>
                  <a:lnTo>
                    <a:pt x="161569" y="157962"/>
                  </a:lnTo>
                  <a:lnTo>
                    <a:pt x="162750" y="156730"/>
                  </a:lnTo>
                  <a:lnTo>
                    <a:pt x="162902" y="156210"/>
                  </a:lnTo>
                  <a:lnTo>
                    <a:pt x="162572" y="156210"/>
                  </a:lnTo>
                  <a:lnTo>
                    <a:pt x="161099" y="158254"/>
                  </a:lnTo>
                  <a:lnTo>
                    <a:pt x="160261" y="158800"/>
                  </a:lnTo>
                  <a:lnTo>
                    <a:pt x="160451" y="158800"/>
                  </a:lnTo>
                  <a:lnTo>
                    <a:pt x="159372" y="160020"/>
                  </a:lnTo>
                  <a:lnTo>
                    <a:pt x="159753" y="160020"/>
                  </a:lnTo>
                  <a:lnTo>
                    <a:pt x="160743" y="158940"/>
                  </a:lnTo>
                  <a:lnTo>
                    <a:pt x="160324" y="160020"/>
                  </a:lnTo>
                  <a:lnTo>
                    <a:pt x="159854" y="160020"/>
                  </a:lnTo>
                  <a:lnTo>
                    <a:pt x="159169" y="160553"/>
                  </a:lnTo>
                  <a:lnTo>
                    <a:pt x="159169" y="161391"/>
                  </a:lnTo>
                  <a:lnTo>
                    <a:pt x="158673" y="161645"/>
                  </a:lnTo>
                  <a:lnTo>
                    <a:pt x="158813" y="161391"/>
                  </a:lnTo>
                  <a:lnTo>
                    <a:pt x="159169" y="161391"/>
                  </a:lnTo>
                  <a:lnTo>
                    <a:pt x="159169" y="160553"/>
                  </a:lnTo>
                  <a:lnTo>
                    <a:pt x="158419" y="161112"/>
                  </a:lnTo>
                  <a:lnTo>
                    <a:pt x="158330" y="161912"/>
                  </a:lnTo>
                  <a:lnTo>
                    <a:pt x="157873" y="162204"/>
                  </a:lnTo>
                  <a:lnTo>
                    <a:pt x="157810" y="163639"/>
                  </a:lnTo>
                  <a:lnTo>
                    <a:pt x="157480" y="163830"/>
                  </a:lnTo>
                  <a:lnTo>
                    <a:pt x="157810" y="163639"/>
                  </a:lnTo>
                  <a:lnTo>
                    <a:pt x="157810" y="162255"/>
                  </a:lnTo>
                  <a:lnTo>
                    <a:pt x="157327" y="162560"/>
                  </a:lnTo>
                  <a:lnTo>
                    <a:pt x="156298" y="163550"/>
                  </a:lnTo>
                  <a:lnTo>
                    <a:pt x="155917" y="163830"/>
                  </a:lnTo>
                  <a:lnTo>
                    <a:pt x="156210" y="163550"/>
                  </a:lnTo>
                  <a:lnTo>
                    <a:pt x="157149" y="162560"/>
                  </a:lnTo>
                  <a:lnTo>
                    <a:pt x="157949" y="162001"/>
                  </a:lnTo>
                  <a:lnTo>
                    <a:pt x="157873" y="162204"/>
                  </a:lnTo>
                  <a:lnTo>
                    <a:pt x="158330" y="161912"/>
                  </a:lnTo>
                  <a:lnTo>
                    <a:pt x="158330" y="161213"/>
                  </a:lnTo>
                  <a:lnTo>
                    <a:pt x="158153" y="161391"/>
                  </a:lnTo>
                  <a:lnTo>
                    <a:pt x="158038" y="161721"/>
                  </a:lnTo>
                  <a:lnTo>
                    <a:pt x="156489" y="162369"/>
                  </a:lnTo>
                  <a:lnTo>
                    <a:pt x="155702" y="163550"/>
                  </a:lnTo>
                  <a:lnTo>
                    <a:pt x="155625" y="163830"/>
                  </a:lnTo>
                  <a:lnTo>
                    <a:pt x="153619" y="166370"/>
                  </a:lnTo>
                  <a:lnTo>
                    <a:pt x="153860" y="165100"/>
                  </a:lnTo>
                  <a:lnTo>
                    <a:pt x="151574" y="166370"/>
                  </a:lnTo>
                  <a:lnTo>
                    <a:pt x="152273" y="166370"/>
                  </a:lnTo>
                  <a:lnTo>
                    <a:pt x="150596" y="168135"/>
                  </a:lnTo>
                  <a:lnTo>
                    <a:pt x="150596" y="168910"/>
                  </a:lnTo>
                  <a:lnTo>
                    <a:pt x="149364" y="170180"/>
                  </a:lnTo>
                  <a:lnTo>
                    <a:pt x="148755" y="170180"/>
                  </a:lnTo>
                  <a:lnTo>
                    <a:pt x="150596" y="168910"/>
                  </a:lnTo>
                  <a:lnTo>
                    <a:pt x="150596" y="168135"/>
                  </a:lnTo>
                  <a:lnTo>
                    <a:pt x="148818" y="170002"/>
                  </a:lnTo>
                  <a:lnTo>
                    <a:pt x="149263" y="168910"/>
                  </a:lnTo>
                  <a:lnTo>
                    <a:pt x="148348" y="169608"/>
                  </a:lnTo>
                  <a:lnTo>
                    <a:pt x="148907" y="168910"/>
                  </a:lnTo>
                  <a:lnTo>
                    <a:pt x="148056" y="169824"/>
                  </a:lnTo>
                  <a:lnTo>
                    <a:pt x="147599" y="170180"/>
                  </a:lnTo>
                  <a:lnTo>
                    <a:pt x="147739" y="170180"/>
                  </a:lnTo>
                  <a:lnTo>
                    <a:pt x="147891" y="170180"/>
                  </a:lnTo>
                  <a:lnTo>
                    <a:pt x="146138" y="171450"/>
                  </a:lnTo>
                  <a:lnTo>
                    <a:pt x="145021" y="171450"/>
                  </a:lnTo>
                  <a:lnTo>
                    <a:pt x="144018" y="172720"/>
                  </a:lnTo>
                  <a:lnTo>
                    <a:pt x="143510" y="172720"/>
                  </a:lnTo>
                  <a:lnTo>
                    <a:pt x="142671" y="173990"/>
                  </a:lnTo>
                  <a:lnTo>
                    <a:pt x="141312" y="173990"/>
                  </a:lnTo>
                  <a:lnTo>
                    <a:pt x="140131" y="175260"/>
                  </a:lnTo>
                  <a:lnTo>
                    <a:pt x="140309" y="173990"/>
                  </a:lnTo>
                  <a:lnTo>
                    <a:pt x="140068" y="173990"/>
                  </a:lnTo>
                  <a:lnTo>
                    <a:pt x="139852" y="175260"/>
                  </a:lnTo>
                  <a:lnTo>
                    <a:pt x="138988" y="175260"/>
                  </a:lnTo>
                  <a:lnTo>
                    <a:pt x="138087" y="176530"/>
                  </a:lnTo>
                  <a:lnTo>
                    <a:pt x="137071" y="176530"/>
                  </a:lnTo>
                  <a:lnTo>
                    <a:pt x="138455" y="175260"/>
                  </a:lnTo>
                  <a:lnTo>
                    <a:pt x="136575" y="176530"/>
                  </a:lnTo>
                  <a:lnTo>
                    <a:pt x="137896" y="175260"/>
                  </a:lnTo>
                  <a:lnTo>
                    <a:pt x="135991" y="176530"/>
                  </a:lnTo>
                  <a:lnTo>
                    <a:pt x="135559" y="176530"/>
                  </a:lnTo>
                  <a:lnTo>
                    <a:pt x="135166" y="177800"/>
                  </a:lnTo>
                  <a:lnTo>
                    <a:pt x="133870" y="177800"/>
                  </a:lnTo>
                  <a:lnTo>
                    <a:pt x="133273" y="177800"/>
                  </a:lnTo>
                  <a:lnTo>
                    <a:pt x="132956" y="178308"/>
                  </a:lnTo>
                  <a:lnTo>
                    <a:pt x="131635" y="179070"/>
                  </a:lnTo>
                  <a:lnTo>
                    <a:pt x="131292" y="179070"/>
                  </a:lnTo>
                  <a:lnTo>
                    <a:pt x="129082" y="180340"/>
                  </a:lnTo>
                  <a:lnTo>
                    <a:pt x="128054" y="180340"/>
                  </a:lnTo>
                  <a:lnTo>
                    <a:pt x="126326" y="181737"/>
                  </a:lnTo>
                  <a:lnTo>
                    <a:pt x="125488" y="181737"/>
                  </a:lnTo>
                  <a:lnTo>
                    <a:pt x="124167" y="182880"/>
                  </a:lnTo>
                  <a:lnTo>
                    <a:pt x="121526" y="182880"/>
                  </a:lnTo>
                  <a:lnTo>
                    <a:pt x="121119" y="182880"/>
                  </a:lnTo>
                  <a:lnTo>
                    <a:pt x="118402" y="182880"/>
                  </a:lnTo>
                  <a:lnTo>
                    <a:pt x="117767" y="184150"/>
                  </a:lnTo>
                  <a:lnTo>
                    <a:pt x="117563" y="184150"/>
                  </a:lnTo>
                  <a:lnTo>
                    <a:pt x="117259" y="184150"/>
                  </a:lnTo>
                  <a:lnTo>
                    <a:pt x="116154" y="184150"/>
                  </a:lnTo>
                  <a:lnTo>
                    <a:pt x="114287" y="185420"/>
                  </a:lnTo>
                  <a:lnTo>
                    <a:pt x="112128" y="185420"/>
                  </a:lnTo>
                  <a:lnTo>
                    <a:pt x="109321" y="186778"/>
                  </a:lnTo>
                  <a:lnTo>
                    <a:pt x="108165" y="186778"/>
                  </a:lnTo>
                  <a:lnTo>
                    <a:pt x="107873" y="186778"/>
                  </a:lnTo>
                  <a:lnTo>
                    <a:pt x="107111" y="186778"/>
                  </a:lnTo>
                  <a:lnTo>
                    <a:pt x="107403" y="186258"/>
                  </a:lnTo>
                  <a:lnTo>
                    <a:pt x="105346" y="186778"/>
                  </a:lnTo>
                  <a:lnTo>
                    <a:pt x="96431" y="186778"/>
                  </a:lnTo>
                  <a:lnTo>
                    <a:pt x="91706" y="185420"/>
                  </a:lnTo>
                  <a:lnTo>
                    <a:pt x="83604" y="185420"/>
                  </a:lnTo>
                  <a:lnTo>
                    <a:pt x="82791" y="184150"/>
                  </a:lnTo>
                  <a:lnTo>
                    <a:pt x="77787" y="184150"/>
                  </a:lnTo>
                  <a:lnTo>
                    <a:pt x="76555" y="182880"/>
                  </a:lnTo>
                  <a:lnTo>
                    <a:pt x="71285" y="182880"/>
                  </a:lnTo>
                  <a:lnTo>
                    <a:pt x="71170" y="181737"/>
                  </a:lnTo>
                  <a:lnTo>
                    <a:pt x="66890" y="181737"/>
                  </a:lnTo>
                  <a:lnTo>
                    <a:pt x="64922" y="180340"/>
                  </a:lnTo>
                  <a:lnTo>
                    <a:pt x="63423" y="180340"/>
                  </a:lnTo>
                  <a:lnTo>
                    <a:pt x="59740" y="179070"/>
                  </a:lnTo>
                  <a:lnTo>
                    <a:pt x="57353" y="177800"/>
                  </a:lnTo>
                  <a:lnTo>
                    <a:pt x="58343" y="179070"/>
                  </a:lnTo>
                  <a:lnTo>
                    <a:pt x="56870" y="179070"/>
                  </a:lnTo>
                  <a:lnTo>
                    <a:pt x="55829" y="177800"/>
                  </a:lnTo>
                  <a:lnTo>
                    <a:pt x="56997" y="177800"/>
                  </a:lnTo>
                  <a:lnTo>
                    <a:pt x="53924" y="176530"/>
                  </a:lnTo>
                  <a:lnTo>
                    <a:pt x="49491" y="175260"/>
                  </a:lnTo>
                  <a:lnTo>
                    <a:pt x="45796" y="173990"/>
                  </a:lnTo>
                  <a:lnTo>
                    <a:pt x="45021" y="172720"/>
                  </a:lnTo>
                  <a:lnTo>
                    <a:pt x="44843" y="172720"/>
                  </a:lnTo>
                  <a:lnTo>
                    <a:pt x="42595" y="171450"/>
                  </a:lnTo>
                  <a:lnTo>
                    <a:pt x="39674" y="170180"/>
                  </a:lnTo>
                  <a:lnTo>
                    <a:pt x="37414" y="168910"/>
                  </a:lnTo>
                  <a:lnTo>
                    <a:pt x="36982" y="168910"/>
                  </a:lnTo>
                  <a:lnTo>
                    <a:pt x="35661" y="167640"/>
                  </a:lnTo>
                  <a:lnTo>
                    <a:pt x="34175" y="166370"/>
                  </a:lnTo>
                  <a:lnTo>
                    <a:pt x="35280" y="167640"/>
                  </a:lnTo>
                  <a:lnTo>
                    <a:pt x="34112" y="166370"/>
                  </a:lnTo>
                  <a:lnTo>
                    <a:pt x="33464" y="165100"/>
                  </a:lnTo>
                  <a:lnTo>
                    <a:pt x="32283" y="165100"/>
                  </a:lnTo>
                  <a:lnTo>
                    <a:pt x="31889" y="163830"/>
                  </a:lnTo>
                  <a:lnTo>
                    <a:pt x="31127" y="163830"/>
                  </a:lnTo>
                  <a:lnTo>
                    <a:pt x="29972" y="162560"/>
                  </a:lnTo>
                  <a:lnTo>
                    <a:pt x="29337" y="162560"/>
                  </a:lnTo>
                  <a:lnTo>
                    <a:pt x="28549" y="161112"/>
                  </a:lnTo>
                  <a:lnTo>
                    <a:pt x="28003" y="160020"/>
                  </a:lnTo>
                  <a:lnTo>
                    <a:pt x="26911" y="160020"/>
                  </a:lnTo>
                  <a:lnTo>
                    <a:pt x="25374" y="157480"/>
                  </a:lnTo>
                  <a:lnTo>
                    <a:pt x="24612" y="157480"/>
                  </a:lnTo>
                  <a:lnTo>
                    <a:pt x="23368" y="156210"/>
                  </a:lnTo>
                  <a:lnTo>
                    <a:pt x="23609" y="156210"/>
                  </a:lnTo>
                  <a:lnTo>
                    <a:pt x="22745" y="154940"/>
                  </a:lnTo>
                  <a:lnTo>
                    <a:pt x="22898" y="154940"/>
                  </a:lnTo>
                  <a:lnTo>
                    <a:pt x="23139" y="154940"/>
                  </a:lnTo>
                  <a:lnTo>
                    <a:pt x="22275" y="154051"/>
                  </a:lnTo>
                  <a:lnTo>
                    <a:pt x="22148" y="154051"/>
                  </a:lnTo>
                  <a:lnTo>
                    <a:pt x="21882" y="153670"/>
                  </a:lnTo>
                  <a:lnTo>
                    <a:pt x="21666" y="153670"/>
                  </a:lnTo>
                  <a:lnTo>
                    <a:pt x="20485" y="152400"/>
                  </a:lnTo>
                  <a:lnTo>
                    <a:pt x="19799" y="151130"/>
                  </a:lnTo>
                  <a:lnTo>
                    <a:pt x="19113" y="149860"/>
                  </a:lnTo>
                  <a:lnTo>
                    <a:pt x="19405" y="151130"/>
                  </a:lnTo>
                  <a:lnTo>
                    <a:pt x="18834" y="149860"/>
                  </a:lnTo>
                  <a:lnTo>
                    <a:pt x="18453" y="148907"/>
                  </a:lnTo>
                  <a:lnTo>
                    <a:pt x="18326" y="148590"/>
                  </a:lnTo>
                  <a:lnTo>
                    <a:pt x="17881" y="148590"/>
                  </a:lnTo>
                  <a:lnTo>
                    <a:pt x="18072" y="148907"/>
                  </a:lnTo>
                  <a:lnTo>
                    <a:pt x="18313" y="149860"/>
                  </a:lnTo>
                  <a:lnTo>
                    <a:pt x="18034" y="148907"/>
                  </a:lnTo>
                  <a:lnTo>
                    <a:pt x="18173" y="149860"/>
                  </a:lnTo>
                  <a:lnTo>
                    <a:pt x="17907" y="148907"/>
                  </a:lnTo>
                  <a:lnTo>
                    <a:pt x="17830" y="148590"/>
                  </a:lnTo>
                  <a:lnTo>
                    <a:pt x="16776" y="147320"/>
                  </a:lnTo>
                  <a:lnTo>
                    <a:pt x="17221" y="148590"/>
                  </a:lnTo>
                  <a:lnTo>
                    <a:pt x="16624" y="147320"/>
                  </a:lnTo>
                  <a:lnTo>
                    <a:pt x="16230" y="146050"/>
                  </a:lnTo>
                  <a:lnTo>
                    <a:pt x="15443" y="144780"/>
                  </a:lnTo>
                  <a:lnTo>
                    <a:pt x="14452" y="143510"/>
                  </a:lnTo>
                  <a:lnTo>
                    <a:pt x="13398" y="140970"/>
                  </a:lnTo>
                  <a:lnTo>
                    <a:pt x="12915" y="140970"/>
                  </a:lnTo>
                  <a:lnTo>
                    <a:pt x="11442" y="137160"/>
                  </a:lnTo>
                  <a:lnTo>
                    <a:pt x="10883" y="137160"/>
                  </a:lnTo>
                  <a:lnTo>
                    <a:pt x="10414" y="135890"/>
                  </a:lnTo>
                  <a:lnTo>
                    <a:pt x="9956" y="134620"/>
                  </a:lnTo>
                  <a:lnTo>
                    <a:pt x="10083" y="135890"/>
                  </a:lnTo>
                  <a:lnTo>
                    <a:pt x="9563" y="134620"/>
                  </a:lnTo>
                  <a:lnTo>
                    <a:pt x="9309" y="133350"/>
                  </a:lnTo>
                  <a:lnTo>
                    <a:pt x="8648" y="130810"/>
                  </a:lnTo>
                  <a:lnTo>
                    <a:pt x="6477" y="125730"/>
                  </a:lnTo>
                  <a:lnTo>
                    <a:pt x="5613" y="123190"/>
                  </a:lnTo>
                  <a:lnTo>
                    <a:pt x="5448" y="123190"/>
                  </a:lnTo>
                  <a:lnTo>
                    <a:pt x="5105" y="120650"/>
                  </a:lnTo>
                  <a:lnTo>
                    <a:pt x="4648" y="119380"/>
                  </a:lnTo>
                  <a:lnTo>
                    <a:pt x="4178" y="118110"/>
                  </a:lnTo>
                  <a:lnTo>
                    <a:pt x="4127" y="116840"/>
                  </a:lnTo>
                  <a:lnTo>
                    <a:pt x="4000" y="118110"/>
                  </a:lnTo>
                  <a:lnTo>
                    <a:pt x="3695" y="115570"/>
                  </a:lnTo>
                  <a:lnTo>
                    <a:pt x="2933" y="114300"/>
                  </a:lnTo>
                  <a:lnTo>
                    <a:pt x="2946" y="113030"/>
                  </a:lnTo>
                  <a:lnTo>
                    <a:pt x="2781" y="111760"/>
                  </a:lnTo>
                  <a:lnTo>
                    <a:pt x="3200" y="113030"/>
                  </a:lnTo>
                  <a:lnTo>
                    <a:pt x="3352" y="113030"/>
                  </a:lnTo>
                  <a:lnTo>
                    <a:pt x="3200" y="111760"/>
                  </a:lnTo>
                  <a:lnTo>
                    <a:pt x="2362" y="109220"/>
                  </a:lnTo>
                  <a:lnTo>
                    <a:pt x="2527" y="107950"/>
                  </a:lnTo>
                  <a:lnTo>
                    <a:pt x="2311" y="107950"/>
                  </a:lnTo>
                  <a:lnTo>
                    <a:pt x="2044" y="106680"/>
                  </a:lnTo>
                  <a:lnTo>
                    <a:pt x="2044" y="99060"/>
                  </a:lnTo>
                  <a:lnTo>
                    <a:pt x="1816" y="97790"/>
                  </a:lnTo>
                  <a:lnTo>
                    <a:pt x="1752" y="96520"/>
                  </a:lnTo>
                  <a:lnTo>
                    <a:pt x="1968" y="95250"/>
                  </a:lnTo>
                  <a:lnTo>
                    <a:pt x="1968" y="92710"/>
                  </a:lnTo>
                  <a:lnTo>
                    <a:pt x="2146" y="90170"/>
                  </a:lnTo>
                  <a:lnTo>
                    <a:pt x="2006" y="88900"/>
                  </a:lnTo>
                  <a:lnTo>
                    <a:pt x="2565" y="86360"/>
                  </a:lnTo>
                  <a:lnTo>
                    <a:pt x="2298" y="86360"/>
                  </a:lnTo>
                  <a:lnTo>
                    <a:pt x="2349" y="83820"/>
                  </a:lnTo>
                  <a:lnTo>
                    <a:pt x="2679" y="83820"/>
                  </a:lnTo>
                  <a:lnTo>
                    <a:pt x="2781" y="82550"/>
                  </a:lnTo>
                  <a:lnTo>
                    <a:pt x="2882" y="81280"/>
                  </a:lnTo>
                  <a:lnTo>
                    <a:pt x="3149" y="80010"/>
                  </a:lnTo>
                  <a:lnTo>
                    <a:pt x="3276" y="78740"/>
                  </a:lnTo>
                  <a:lnTo>
                    <a:pt x="3403" y="77470"/>
                  </a:lnTo>
                  <a:lnTo>
                    <a:pt x="3784" y="74930"/>
                  </a:lnTo>
                  <a:lnTo>
                    <a:pt x="3759" y="76200"/>
                  </a:lnTo>
                  <a:lnTo>
                    <a:pt x="4178" y="74930"/>
                  </a:lnTo>
                  <a:lnTo>
                    <a:pt x="4584" y="72390"/>
                  </a:lnTo>
                  <a:lnTo>
                    <a:pt x="4660" y="71818"/>
                  </a:lnTo>
                  <a:lnTo>
                    <a:pt x="4762" y="71120"/>
                  </a:lnTo>
                  <a:lnTo>
                    <a:pt x="4953" y="71120"/>
                  </a:lnTo>
                  <a:lnTo>
                    <a:pt x="5143" y="71120"/>
                  </a:lnTo>
                  <a:lnTo>
                    <a:pt x="5321" y="69850"/>
                  </a:lnTo>
                  <a:lnTo>
                    <a:pt x="4965" y="71056"/>
                  </a:lnTo>
                  <a:lnTo>
                    <a:pt x="5080" y="69850"/>
                  </a:lnTo>
                  <a:lnTo>
                    <a:pt x="5346" y="68580"/>
                  </a:lnTo>
                  <a:lnTo>
                    <a:pt x="5727" y="67310"/>
                  </a:lnTo>
                  <a:lnTo>
                    <a:pt x="6273" y="66040"/>
                  </a:lnTo>
                  <a:lnTo>
                    <a:pt x="7531" y="62230"/>
                  </a:lnTo>
                  <a:lnTo>
                    <a:pt x="9029" y="57150"/>
                  </a:lnTo>
                  <a:lnTo>
                    <a:pt x="8712" y="58420"/>
                  </a:lnTo>
                  <a:lnTo>
                    <a:pt x="9194" y="57150"/>
                  </a:lnTo>
                  <a:lnTo>
                    <a:pt x="9486" y="55880"/>
                  </a:lnTo>
                  <a:lnTo>
                    <a:pt x="9626" y="55880"/>
                  </a:lnTo>
                  <a:lnTo>
                    <a:pt x="9944" y="54610"/>
                  </a:lnTo>
                  <a:lnTo>
                    <a:pt x="10883" y="53340"/>
                  </a:lnTo>
                  <a:lnTo>
                    <a:pt x="10604" y="53340"/>
                  </a:lnTo>
                  <a:lnTo>
                    <a:pt x="12319" y="52070"/>
                  </a:lnTo>
                  <a:lnTo>
                    <a:pt x="13563" y="48260"/>
                  </a:lnTo>
                  <a:lnTo>
                    <a:pt x="15303" y="46278"/>
                  </a:lnTo>
                  <a:lnTo>
                    <a:pt x="15735" y="45732"/>
                  </a:lnTo>
                  <a:lnTo>
                    <a:pt x="15875" y="45554"/>
                  </a:lnTo>
                  <a:lnTo>
                    <a:pt x="17919" y="41910"/>
                  </a:lnTo>
                  <a:lnTo>
                    <a:pt x="19138" y="40640"/>
                  </a:lnTo>
                  <a:lnTo>
                    <a:pt x="18821" y="40640"/>
                  </a:lnTo>
                  <a:lnTo>
                    <a:pt x="19862" y="39370"/>
                  </a:lnTo>
                  <a:lnTo>
                    <a:pt x="20472" y="38785"/>
                  </a:lnTo>
                  <a:lnTo>
                    <a:pt x="21513" y="36830"/>
                  </a:lnTo>
                  <a:lnTo>
                    <a:pt x="22326" y="36830"/>
                  </a:lnTo>
                  <a:lnTo>
                    <a:pt x="24599" y="34290"/>
                  </a:lnTo>
                  <a:lnTo>
                    <a:pt x="24828" y="34290"/>
                  </a:lnTo>
                  <a:lnTo>
                    <a:pt x="26047" y="33020"/>
                  </a:lnTo>
                  <a:lnTo>
                    <a:pt x="27266" y="31750"/>
                  </a:lnTo>
                  <a:lnTo>
                    <a:pt x="27546" y="31750"/>
                  </a:lnTo>
                  <a:lnTo>
                    <a:pt x="27800" y="30480"/>
                  </a:lnTo>
                  <a:lnTo>
                    <a:pt x="28092" y="30480"/>
                  </a:lnTo>
                  <a:lnTo>
                    <a:pt x="29019" y="29210"/>
                  </a:lnTo>
                  <a:lnTo>
                    <a:pt x="28638" y="30480"/>
                  </a:lnTo>
                  <a:lnTo>
                    <a:pt x="29298" y="29210"/>
                  </a:lnTo>
                  <a:lnTo>
                    <a:pt x="30086" y="27940"/>
                  </a:lnTo>
                  <a:lnTo>
                    <a:pt x="31026" y="27940"/>
                  </a:lnTo>
                  <a:lnTo>
                    <a:pt x="31927" y="26670"/>
                  </a:lnTo>
                  <a:lnTo>
                    <a:pt x="31254" y="26670"/>
                  </a:lnTo>
                  <a:lnTo>
                    <a:pt x="32969" y="25400"/>
                  </a:lnTo>
                  <a:lnTo>
                    <a:pt x="32016" y="26670"/>
                  </a:lnTo>
                  <a:lnTo>
                    <a:pt x="34175" y="25400"/>
                  </a:lnTo>
                  <a:lnTo>
                    <a:pt x="35166" y="24130"/>
                  </a:lnTo>
                  <a:lnTo>
                    <a:pt x="36487" y="22860"/>
                  </a:lnTo>
                  <a:lnTo>
                    <a:pt x="37198" y="21590"/>
                  </a:lnTo>
                  <a:lnTo>
                    <a:pt x="39382" y="20320"/>
                  </a:lnTo>
                  <a:lnTo>
                    <a:pt x="40157" y="20320"/>
                  </a:lnTo>
                  <a:lnTo>
                    <a:pt x="41795" y="19050"/>
                  </a:lnTo>
                  <a:lnTo>
                    <a:pt x="42951" y="17780"/>
                  </a:lnTo>
                  <a:lnTo>
                    <a:pt x="46393" y="16510"/>
                  </a:lnTo>
                  <a:lnTo>
                    <a:pt x="44894" y="16510"/>
                  </a:lnTo>
                  <a:lnTo>
                    <a:pt x="48920" y="15240"/>
                  </a:lnTo>
                  <a:lnTo>
                    <a:pt x="48717" y="13970"/>
                  </a:lnTo>
                  <a:lnTo>
                    <a:pt x="51028" y="12700"/>
                  </a:lnTo>
                  <a:lnTo>
                    <a:pt x="49987" y="13970"/>
                  </a:lnTo>
                  <a:lnTo>
                    <a:pt x="50901" y="13970"/>
                  </a:lnTo>
                  <a:lnTo>
                    <a:pt x="53352" y="12700"/>
                  </a:lnTo>
                  <a:lnTo>
                    <a:pt x="57924" y="10160"/>
                  </a:lnTo>
                  <a:lnTo>
                    <a:pt x="60045" y="8890"/>
                  </a:lnTo>
                  <a:lnTo>
                    <a:pt x="63461" y="7620"/>
                  </a:lnTo>
                  <a:lnTo>
                    <a:pt x="65214" y="7620"/>
                  </a:lnTo>
                  <a:lnTo>
                    <a:pt x="67602" y="6350"/>
                  </a:lnTo>
                  <a:lnTo>
                    <a:pt x="69405" y="6350"/>
                  </a:lnTo>
                  <a:lnTo>
                    <a:pt x="73063" y="5080"/>
                  </a:lnTo>
                  <a:lnTo>
                    <a:pt x="74155" y="5080"/>
                  </a:lnTo>
                  <a:lnTo>
                    <a:pt x="76200" y="3810"/>
                  </a:lnTo>
                  <a:lnTo>
                    <a:pt x="78841" y="3810"/>
                  </a:lnTo>
                  <a:lnTo>
                    <a:pt x="80594" y="2540"/>
                  </a:lnTo>
                  <a:lnTo>
                    <a:pt x="87896" y="2540"/>
                  </a:lnTo>
                  <a:lnTo>
                    <a:pt x="94818" y="1270"/>
                  </a:lnTo>
                  <a:lnTo>
                    <a:pt x="108775" y="1270"/>
                  </a:lnTo>
                  <a:lnTo>
                    <a:pt x="115684" y="2540"/>
                  </a:lnTo>
                  <a:lnTo>
                    <a:pt x="120116" y="2540"/>
                  </a:lnTo>
                  <a:lnTo>
                    <a:pt x="120713" y="3810"/>
                  </a:lnTo>
                  <a:lnTo>
                    <a:pt x="123291" y="3810"/>
                  </a:lnTo>
                  <a:lnTo>
                    <a:pt x="124777" y="5080"/>
                  </a:lnTo>
                  <a:lnTo>
                    <a:pt x="128485" y="5080"/>
                  </a:lnTo>
                  <a:lnTo>
                    <a:pt x="130111" y="6350"/>
                  </a:lnTo>
                  <a:lnTo>
                    <a:pt x="132016" y="6350"/>
                  </a:lnTo>
                  <a:lnTo>
                    <a:pt x="134327" y="7620"/>
                  </a:lnTo>
                  <a:lnTo>
                    <a:pt x="135051" y="7620"/>
                  </a:lnTo>
                  <a:lnTo>
                    <a:pt x="136829" y="8890"/>
                  </a:lnTo>
                  <a:lnTo>
                    <a:pt x="139204" y="8890"/>
                  </a:lnTo>
                  <a:lnTo>
                    <a:pt x="139547" y="10160"/>
                  </a:lnTo>
                  <a:lnTo>
                    <a:pt x="138988" y="10160"/>
                  </a:lnTo>
                  <a:lnTo>
                    <a:pt x="145440" y="12700"/>
                  </a:lnTo>
                  <a:lnTo>
                    <a:pt x="152069" y="16510"/>
                  </a:lnTo>
                  <a:lnTo>
                    <a:pt x="157022" y="21590"/>
                  </a:lnTo>
                  <a:lnTo>
                    <a:pt x="158394" y="21590"/>
                  </a:lnTo>
                  <a:lnTo>
                    <a:pt x="159778" y="24130"/>
                  </a:lnTo>
                  <a:lnTo>
                    <a:pt x="162534" y="26670"/>
                  </a:lnTo>
                  <a:lnTo>
                    <a:pt x="163703" y="27940"/>
                  </a:lnTo>
                  <a:lnTo>
                    <a:pt x="164846" y="27940"/>
                  </a:lnTo>
                  <a:lnTo>
                    <a:pt x="165684" y="29210"/>
                  </a:lnTo>
                  <a:lnTo>
                    <a:pt x="166128" y="29210"/>
                  </a:lnTo>
                  <a:lnTo>
                    <a:pt x="166573" y="30480"/>
                  </a:lnTo>
                  <a:lnTo>
                    <a:pt x="167208" y="30480"/>
                  </a:lnTo>
                  <a:lnTo>
                    <a:pt x="168871" y="33020"/>
                  </a:lnTo>
                  <a:lnTo>
                    <a:pt x="169087" y="33020"/>
                  </a:lnTo>
                  <a:lnTo>
                    <a:pt x="169303" y="33020"/>
                  </a:lnTo>
                  <a:lnTo>
                    <a:pt x="169341" y="33312"/>
                  </a:lnTo>
                  <a:lnTo>
                    <a:pt x="169087" y="33020"/>
                  </a:lnTo>
                  <a:lnTo>
                    <a:pt x="169506" y="34290"/>
                  </a:lnTo>
                  <a:lnTo>
                    <a:pt x="170230" y="34290"/>
                  </a:lnTo>
                  <a:lnTo>
                    <a:pt x="171704" y="36830"/>
                  </a:lnTo>
                  <a:lnTo>
                    <a:pt x="172605" y="38100"/>
                  </a:lnTo>
                  <a:lnTo>
                    <a:pt x="172224" y="36830"/>
                  </a:lnTo>
                  <a:lnTo>
                    <a:pt x="175945" y="43180"/>
                  </a:lnTo>
                  <a:lnTo>
                    <a:pt x="179349" y="50800"/>
                  </a:lnTo>
                  <a:lnTo>
                    <a:pt x="182257" y="57150"/>
                  </a:lnTo>
                  <a:lnTo>
                    <a:pt x="184480" y="62230"/>
                  </a:lnTo>
                  <a:lnTo>
                    <a:pt x="184823" y="63500"/>
                  </a:lnTo>
                  <a:lnTo>
                    <a:pt x="185775" y="63500"/>
                  </a:lnTo>
                  <a:lnTo>
                    <a:pt x="183883" y="57150"/>
                  </a:lnTo>
                  <a:lnTo>
                    <a:pt x="182981" y="54610"/>
                  </a:lnTo>
                  <a:lnTo>
                    <a:pt x="182041" y="53340"/>
                  </a:lnTo>
                  <a:lnTo>
                    <a:pt x="180949" y="50800"/>
                  </a:lnTo>
                  <a:lnTo>
                    <a:pt x="179755" y="48260"/>
                  </a:lnTo>
                  <a:lnTo>
                    <a:pt x="178777" y="45732"/>
                  </a:lnTo>
                  <a:lnTo>
                    <a:pt x="177711" y="44450"/>
                  </a:lnTo>
                  <a:lnTo>
                    <a:pt x="151790" y="15240"/>
                  </a:lnTo>
                  <a:lnTo>
                    <a:pt x="140423" y="8890"/>
                  </a:lnTo>
                  <a:lnTo>
                    <a:pt x="139471" y="8890"/>
                  </a:lnTo>
                  <a:lnTo>
                    <a:pt x="139293" y="7620"/>
                  </a:lnTo>
                  <a:lnTo>
                    <a:pt x="138391" y="7620"/>
                  </a:lnTo>
                  <a:lnTo>
                    <a:pt x="131991" y="5080"/>
                  </a:lnTo>
                  <a:lnTo>
                    <a:pt x="125971" y="2540"/>
                  </a:lnTo>
                  <a:lnTo>
                    <a:pt x="119253" y="1270"/>
                  </a:lnTo>
                  <a:lnTo>
                    <a:pt x="115633" y="1270"/>
                  </a:lnTo>
                  <a:lnTo>
                    <a:pt x="110909" y="0"/>
                  </a:lnTo>
                  <a:lnTo>
                    <a:pt x="92583" y="0"/>
                  </a:lnTo>
                  <a:lnTo>
                    <a:pt x="53505" y="10160"/>
                  </a:lnTo>
                  <a:lnTo>
                    <a:pt x="21132" y="35560"/>
                  </a:lnTo>
                  <a:lnTo>
                    <a:pt x="12141" y="48260"/>
                  </a:lnTo>
                  <a:lnTo>
                    <a:pt x="9131" y="53340"/>
                  </a:lnTo>
                  <a:lnTo>
                    <a:pt x="8585" y="54610"/>
                  </a:lnTo>
                  <a:lnTo>
                    <a:pt x="8470" y="55880"/>
                  </a:lnTo>
                  <a:lnTo>
                    <a:pt x="8204" y="55880"/>
                  </a:lnTo>
                  <a:lnTo>
                    <a:pt x="7366" y="58420"/>
                  </a:lnTo>
                  <a:lnTo>
                    <a:pt x="5727" y="62230"/>
                  </a:lnTo>
                  <a:lnTo>
                    <a:pt x="5245" y="63500"/>
                  </a:lnTo>
                  <a:lnTo>
                    <a:pt x="5588" y="63500"/>
                  </a:lnTo>
                  <a:lnTo>
                    <a:pt x="5384" y="64770"/>
                  </a:lnTo>
                  <a:lnTo>
                    <a:pt x="4660" y="66040"/>
                  </a:lnTo>
                  <a:lnTo>
                    <a:pt x="4267" y="67310"/>
                  </a:lnTo>
                  <a:lnTo>
                    <a:pt x="3378" y="71818"/>
                  </a:lnTo>
                  <a:lnTo>
                    <a:pt x="3949" y="68580"/>
                  </a:lnTo>
                  <a:lnTo>
                    <a:pt x="3479" y="69850"/>
                  </a:lnTo>
                  <a:lnTo>
                    <a:pt x="2705" y="72390"/>
                  </a:lnTo>
                  <a:lnTo>
                    <a:pt x="927" y="81280"/>
                  </a:lnTo>
                  <a:lnTo>
                    <a:pt x="812" y="82550"/>
                  </a:lnTo>
                  <a:lnTo>
                    <a:pt x="711" y="83820"/>
                  </a:lnTo>
                  <a:lnTo>
                    <a:pt x="609" y="85090"/>
                  </a:lnTo>
                  <a:lnTo>
                    <a:pt x="495" y="86360"/>
                  </a:lnTo>
                  <a:lnTo>
                    <a:pt x="393" y="87630"/>
                  </a:lnTo>
                  <a:lnTo>
                    <a:pt x="292" y="97790"/>
                  </a:lnTo>
                  <a:lnTo>
                    <a:pt x="0" y="99060"/>
                  </a:lnTo>
                  <a:lnTo>
                    <a:pt x="482" y="100330"/>
                  </a:lnTo>
                  <a:lnTo>
                    <a:pt x="215" y="101600"/>
                  </a:lnTo>
                  <a:lnTo>
                    <a:pt x="152" y="104140"/>
                  </a:lnTo>
                  <a:lnTo>
                    <a:pt x="889" y="107950"/>
                  </a:lnTo>
                  <a:lnTo>
                    <a:pt x="977" y="109220"/>
                  </a:lnTo>
                  <a:lnTo>
                    <a:pt x="1079" y="110490"/>
                  </a:lnTo>
                  <a:lnTo>
                    <a:pt x="1244" y="111760"/>
                  </a:lnTo>
                  <a:lnTo>
                    <a:pt x="1676" y="114300"/>
                  </a:lnTo>
                  <a:lnTo>
                    <a:pt x="2197" y="116840"/>
                  </a:lnTo>
                  <a:lnTo>
                    <a:pt x="2514" y="119164"/>
                  </a:lnTo>
                  <a:lnTo>
                    <a:pt x="2552" y="119380"/>
                  </a:lnTo>
                  <a:lnTo>
                    <a:pt x="2984" y="120650"/>
                  </a:lnTo>
                  <a:lnTo>
                    <a:pt x="2730" y="119380"/>
                  </a:lnTo>
                  <a:lnTo>
                    <a:pt x="3276" y="121920"/>
                  </a:lnTo>
                  <a:lnTo>
                    <a:pt x="4267" y="124460"/>
                  </a:lnTo>
                  <a:lnTo>
                    <a:pt x="5270" y="128270"/>
                  </a:lnTo>
                  <a:lnTo>
                    <a:pt x="9182" y="137160"/>
                  </a:lnTo>
                  <a:lnTo>
                    <a:pt x="12534" y="143510"/>
                  </a:lnTo>
                  <a:lnTo>
                    <a:pt x="16421" y="149860"/>
                  </a:lnTo>
                  <a:lnTo>
                    <a:pt x="20777" y="154940"/>
                  </a:lnTo>
                  <a:lnTo>
                    <a:pt x="24206" y="158800"/>
                  </a:lnTo>
                  <a:lnTo>
                    <a:pt x="27965" y="163830"/>
                  </a:lnTo>
                  <a:lnTo>
                    <a:pt x="32677" y="167640"/>
                  </a:lnTo>
                  <a:lnTo>
                    <a:pt x="33540" y="167640"/>
                  </a:lnTo>
                  <a:lnTo>
                    <a:pt x="34759" y="168910"/>
                  </a:lnTo>
                  <a:lnTo>
                    <a:pt x="33540" y="167640"/>
                  </a:lnTo>
                  <a:lnTo>
                    <a:pt x="33959" y="168910"/>
                  </a:lnTo>
                  <a:lnTo>
                    <a:pt x="36334" y="170180"/>
                  </a:lnTo>
                  <a:lnTo>
                    <a:pt x="39382" y="172720"/>
                  </a:lnTo>
                  <a:lnTo>
                    <a:pt x="42532" y="173990"/>
                  </a:lnTo>
                  <a:lnTo>
                    <a:pt x="42926" y="173990"/>
                  </a:lnTo>
                  <a:lnTo>
                    <a:pt x="43840" y="175260"/>
                  </a:lnTo>
                  <a:lnTo>
                    <a:pt x="43573" y="173990"/>
                  </a:lnTo>
                  <a:lnTo>
                    <a:pt x="46939" y="176530"/>
                  </a:lnTo>
                  <a:lnTo>
                    <a:pt x="52133" y="179070"/>
                  </a:lnTo>
                  <a:lnTo>
                    <a:pt x="55892" y="180340"/>
                  </a:lnTo>
                  <a:lnTo>
                    <a:pt x="54660" y="179070"/>
                  </a:lnTo>
                  <a:lnTo>
                    <a:pt x="58216" y="180340"/>
                  </a:lnTo>
                  <a:lnTo>
                    <a:pt x="59550" y="181737"/>
                  </a:lnTo>
                  <a:lnTo>
                    <a:pt x="68110" y="184150"/>
                  </a:lnTo>
                  <a:lnTo>
                    <a:pt x="72186" y="184150"/>
                  </a:lnTo>
                  <a:lnTo>
                    <a:pt x="73367" y="185420"/>
                  </a:lnTo>
                  <a:lnTo>
                    <a:pt x="80264" y="185420"/>
                  </a:lnTo>
                  <a:lnTo>
                    <a:pt x="82321" y="186778"/>
                  </a:lnTo>
                  <a:lnTo>
                    <a:pt x="92303" y="187960"/>
                  </a:lnTo>
                  <a:lnTo>
                    <a:pt x="105473" y="187960"/>
                  </a:lnTo>
                  <a:lnTo>
                    <a:pt x="108432" y="187960"/>
                  </a:lnTo>
                  <a:lnTo>
                    <a:pt x="115303" y="186778"/>
                  </a:lnTo>
                  <a:lnTo>
                    <a:pt x="115519" y="186778"/>
                  </a:lnTo>
                  <a:lnTo>
                    <a:pt x="124739" y="184150"/>
                  </a:lnTo>
                  <a:lnTo>
                    <a:pt x="126390" y="182880"/>
                  </a:lnTo>
                  <a:lnTo>
                    <a:pt x="128244" y="182880"/>
                  </a:lnTo>
                  <a:lnTo>
                    <a:pt x="130911" y="181737"/>
                  </a:lnTo>
                  <a:lnTo>
                    <a:pt x="133007" y="180340"/>
                  </a:lnTo>
                  <a:lnTo>
                    <a:pt x="135318" y="179070"/>
                  </a:lnTo>
                  <a:lnTo>
                    <a:pt x="136169" y="179070"/>
                  </a:lnTo>
                  <a:lnTo>
                    <a:pt x="137668" y="177800"/>
                  </a:lnTo>
                  <a:lnTo>
                    <a:pt x="138544" y="177800"/>
                  </a:lnTo>
                  <a:lnTo>
                    <a:pt x="139522" y="176530"/>
                  </a:lnTo>
                  <a:lnTo>
                    <a:pt x="142468" y="175260"/>
                  </a:lnTo>
                  <a:lnTo>
                    <a:pt x="145211" y="173990"/>
                  </a:lnTo>
                  <a:lnTo>
                    <a:pt x="147358" y="172720"/>
                  </a:lnTo>
                  <a:lnTo>
                    <a:pt x="147523" y="172720"/>
                  </a:lnTo>
                  <a:lnTo>
                    <a:pt x="149656" y="170180"/>
                  </a:lnTo>
                  <a:lnTo>
                    <a:pt x="151079" y="168910"/>
                  </a:lnTo>
                  <a:lnTo>
                    <a:pt x="152514" y="167640"/>
                  </a:lnTo>
                  <a:lnTo>
                    <a:pt x="155003" y="166370"/>
                  </a:lnTo>
                  <a:lnTo>
                    <a:pt x="155613" y="166370"/>
                  </a:lnTo>
                  <a:lnTo>
                    <a:pt x="156883" y="164719"/>
                  </a:lnTo>
                  <a:lnTo>
                    <a:pt x="156629" y="165100"/>
                  </a:lnTo>
                  <a:lnTo>
                    <a:pt x="157924" y="163576"/>
                  </a:lnTo>
                  <a:lnTo>
                    <a:pt x="159893" y="162560"/>
                  </a:lnTo>
                  <a:lnTo>
                    <a:pt x="161239" y="161112"/>
                  </a:lnTo>
                  <a:lnTo>
                    <a:pt x="162267" y="160020"/>
                  </a:lnTo>
                  <a:lnTo>
                    <a:pt x="164211" y="157480"/>
                  </a:lnTo>
                  <a:lnTo>
                    <a:pt x="166230" y="154940"/>
                  </a:lnTo>
                  <a:lnTo>
                    <a:pt x="168338" y="153670"/>
                  </a:lnTo>
                  <a:lnTo>
                    <a:pt x="170154" y="149860"/>
                  </a:lnTo>
                  <a:lnTo>
                    <a:pt x="171462" y="148590"/>
                  </a:lnTo>
                  <a:lnTo>
                    <a:pt x="173951" y="146050"/>
                  </a:lnTo>
                  <a:lnTo>
                    <a:pt x="175882" y="142240"/>
                  </a:lnTo>
                  <a:lnTo>
                    <a:pt x="176923" y="140970"/>
                  </a:lnTo>
                  <a:lnTo>
                    <a:pt x="179082" y="137160"/>
                  </a:lnTo>
                  <a:lnTo>
                    <a:pt x="179438" y="135890"/>
                  </a:lnTo>
                  <a:lnTo>
                    <a:pt x="179603" y="135890"/>
                  </a:lnTo>
                  <a:lnTo>
                    <a:pt x="180898" y="133350"/>
                  </a:lnTo>
                  <a:lnTo>
                    <a:pt x="182765" y="129540"/>
                  </a:lnTo>
                  <a:lnTo>
                    <a:pt x="184048" y="125730"/>
                  </a:lnTo>
                  <a:lnTo>
                    <a:pt x="184873" y="124460"/>
                  </a:lnTo>
                  <a:lnTo>
                    <a:pt x="184696" y="124460"/>
                  </a:lnTo>
                  <a:lnTo>
                    <a:pt x="185242" y="121920"/>
                  </a:lnTo>
                  <a:lnTo>
                    <a:pt x="185407" y="121920"/>
                  </a:lnTo>
                  <a:lnTo>
                    <a:pt x="186016" y="120650"/>
                  </a:lnTo>
                  <a:close/>
                </a:path>
                <a:path w="191134" h="187960">
                  <a:moveTo>
                    <a:pt x="189293" y="104140"/>
                  </a:moveTo>
                  <a:lnTo>
                    <a:pt x="189268" y="101600"/>
                  </a:lnTo>
                  <a:lnTo>
                    <a:pt x="189179" y="102870"/>
                  </a:lnTo>
                  <a:lnTo>
                    <a:pt x="189052" y="102870"/>
                  </a:lnTo>
                  <a:lnTo>
                    <a:pt x="189026" y="104140"/>
                  </a:lnTo>
                  <a:lnTo>
                    <a:pt x="188887" y="104140"/>
                  </a:lnTo>
                  <a:lnTo>
                    <a:pt x="188506" y="106680"/>
                  </a:lnTo>
                  <a:lnTo>
                    <a:pt x="188061" y="107950"/>
                  </a:lnTo>
                  <a:lnTo>
                    <a:pt x="187947" y="109220"/>
                  </a:lnTo>
                  <a:lnTo>
                    <a:pt x="187833" y="110490"/>
                  </a:lnTo>
                  <a:lnTo>
                    <a:pt x="187731" y="111760"/>
                  </a:lnTo>
                  <a:lnTo>
                    <a:pt x="188048" y="110490"/>
                  </a:lnTo>
                  <a:lnTo>
                    <a:pt x="187845" y="111760"/>
                  </a:lnTo>
                  <a:lnTo>
                    <a:pt x="187744" y="113030"/>
                  </a:lnTo>
                  <a:lnTo>
                    <a:pt x="187579" y="113030"/>
                  </a:lnTo>
                  <a:lnTo>
                    <a:pt x="187375" y="114300"/>
                  </a:lnTo>
                  <a:lnTo>
                    <a:pt x="186931" y="114300"/>
                  </a:lnTo>
                  <a:lnTo>
                    <a:pt x="186817" y="115570"/>
                  </a:lnTo>
                  <a:lnTo>
                    <a:pt x="186664" y="115570"/>
                  </a:lnTo>
                  <a:lnTo>
                    <a:pt x="185623" y="119164"/>
                  </a:lnTo>
                  <a:lnTo>
                    <a:pt x="185572" y="119380"/>
                  </a:lnTo>
                  <a:lnTo>
                    <a:pt x="185521" y="119811"/>
                  </a:lnTo>
                  <a:lnTo>
                    <a:pt x="186182" y="118110"/>
                  </a:lnTo>
                  <a:lnTo>
                    <a:pt x="186817" y="116840"/>
                  </a:lnTo>
                  <a:lnTo>
                    <a:pt x="186512" y="118110"/>
                  </a:lnTo>
                  <a:lnTo>
                    <a:pt x="186359" y="119164"/>
                  </a:lnTo>
                  <a:lnTo>
                    <a:pt x="186931" y="118110"/>
                  </a:lnTo>
                  <a:lnTo>
                    <a:pt x="187071" y="116840"/>
                  </a:lnTo>
                  <a:lnTo>
                    <a:pt x="187223" y="115570"/>
                  </a:lnTo>
                  <a:lnTo>
                    <a:pt x="187807" y="114300"/>
                  </a:lnTo>
                  <a:lnTo>
                    <a:pt x="188417" y="111760"/>
                  </a:lnTo>
                  <a:lnTo>
                    <a:pt x="188341" y="110490"/>
                  </a:lnTo>
                  <a:lnTo>
                    <a:pt x="188658" y="109220"/>
                  </a:lnTo>
                  <a:lnTo>
                    <a:pt x="188556" y="110490"/>
                  </a:lnTo>
                  <a:lnTo>
                    <a:pt x="188810" y="109220"/>
                  </a:lnTo>
                  <a:lnTo>
                    <a:pt x="188937" y="107950"/>
                  </a:lnTo>
                  <a:lnTo>
                    <a:pt x="188785" y="106680"/>
                  </a:lnTo>
                  <a:lnTo>
                    <a:pt x="188556" y="107950"/>
                  </a:lnTo>
                  <a:lnTo>
                    <a:pt x="188849" y="105410"/>
                  </a:lnTo>
                  <a:lnTo>
                    <a:pt x="189293" y="104241"/>
                  </a:lnTo>
                  <a:close/>
                </a:path>
                <a:path w="191134" h="187960">
                  <a:moveTo>
                    <a:pt x="189306" y="105410"/>
                  </a:moveTo>
                  <a:lnTo>
                    <a:pt x="189293" y="104305"/>
                  </a:lnTo>
                  <a:lnTo>
                    <a:pt x="189039" y="105410"/>
                  </a:lnTo>
                  <a:lnTo>
                    <a:pt x="189306" y="105410"/>
                  </a:lnTo>
                  <a:close/>
                </a:path>
                <a:path w="191134" h="187960">
                  <a:moveTo>
                    <a:pt x="189826" y="98336"/>
                  </a:moveTo>
                  <a:lnTo>
                    <a:pt x="189738" y="98171"/>
                  </a:lnTo>
                  <a:lnTo>
                    <a:pt x="189585" y="98945"/>
                  </a:lnTo>
                  <a:lnTo>
                    <a:pt x="189471" y="99098"/>
                  </a:lnTo>
                  <a:lnTo>
                    <a:pt x="189547" y="100317"/>
                  </a:lnTo>
                  <a:lnTo>
                    <a:pt x="189687" y="98793"/>
                  </a:lnTo>
                  <a:lnTo>
                    <a:pt x="189826" y="98336"/>
                  </a:lnTo>
                  <a:close/>
                </a:path>
                <a:path w="191134" h="187960">
                  <a:moveTo>
                    <a:pt x="190004" y="93548"/>
                  </a:moveTo>
                  <a:lnTo>
                    <a:pt x="189712" y="96888"/>
                  </a:lnTo>
                  <a:lnTo>
                    <a:pt x="189941" y="94297"/>
                  </a:lnTo>
                  <a:lnTo>
                    <a:pt x="189941" y="95719"/>
                  </a:lnTo>
                  <a:lnTo>
                    <a:pt x="190004" y="93548"/>
                  </a:lnTo>
                  <a:close/>
                </a:path>
                <a:path w="191134" h="187960">
                  <a:moveTo>
                    <a:pt x="190614" y="95250"/>
                  </a:moveTo>
                  <a:lnTo>
                    <a:pt x="190322" y="90170"/>
                  </a:lnTo>
                  <a:lnTo>
                    <a:pt x="190246" y="88900"/>
                  </a:lnTo>
                  <a:lnTo>
                    <a:pt x="190182" y="87630"/>
                  </a:lnTo>
                  <a:lnTo>
                    <a:pt x="190106" y="86360"/>
                  </a:lnTo>
                  <a:lnTo>
                    <a:pt x="190042" y="85090"/>
                  </a:lnTo>
                  <a:lnTo>
                    <a:pt x="188633" y="76200"/>
                  </a:lnTo>
                  <a:lnTo>
                    <a:pt x="186537" y="66040"/>
                  </a:lnTo>
                  <a:lnTo>
                    <a:pt x="186156" y="64770"/>
                  </a:lnTo>
                  <a:lnTo>
                    <a:pt x="185178" y="64770"/>
                  </a:lnTo>
                  <a:lnTo>
                    <a:pt x="184797" y="64770"/>
                  </a:lnTo>
                  <a:lnTo>
                    <a:pt x="187020" y="72390"/>
                  </a:lnTo>
                  <a:lnTo>
                    <a:pt x="188607" y="80010"/>
                  </a:lnTo>
                  <a:lnTo>
                    <a:pt x="189636" y="87630"/>
                  </a:lnTo>
                  <a:lnTo>
                    <a:pt x="190144" y="92710"/>
                  </a:lnTo>
                  <a:lnTo>
                    <a:pt x="190614" y="9525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0" name="object 140"/>
            <p:cNvSpPr/>
            <p:nvPr/>
          </p:nvSpPr>
          <p:spPr>
            <a:xfrm>
              <a:off x="7986573" y="4885448"/>
              <a:ext cx="179705" cy="123825"/>
            </a:xfrm>
            <a:custGeom>
              <a:avLst/>
              <a:gdLst/>
              <a:ahLst/>
              <a:cxnLst/>
              <a:rect l="l" t="t" r="r" b="b"/>
              <a:pathLst>
                <a:path w="179704" h="123825">
                  <a:moveTo>
                    <a:pt x="102717" y="35560"/>
                  </a:moveTo>
                  <a:lnTo>
                    <a:pt x="102235" y="35814"/>
                  </a:lnTo>
                  <a:lnTo>
                    <a:pt x="102438" y="35814"/>
                  </a:lnTo>
                  <a:lnTo>
                    <a:pt x="102717" y="35560"/>
                  </a:lnTo>
                  <a:close/>
                </a:path>
                <a:path w="179704" h="123825">
                  <a:moveTo>
                    <a:pt x="119989" y="6223"/>
                  </a:moveTo>
                  <a:lnTo>
                    <a:pt x="117309" y="3937"/>
                  </a:lnTo>
                  <a:lnTo>
                    <a:pt x="116344" y="3937"/>
                  </a:lnTo>
                  <a:lnTo>
                    <a:pt x="114617" y="11430"/>
                  </a:lnTo>
                  <a:lnTo>
                    <a:pt x="118833" y="11430"/>
                  </a:lnTo>
                  <a:lnTo>
                    <a:pt x="119773" y="9652"/>
                  </a:lnTo>
                  <a:lnTo>
                    <a:pt x="119837" y="6223"/>
                  </a:lnTo>
                  <a:lnTo>
                    <a:pt x="119989" y="6223"/>
                  </a:lnTo>
                  <a:close/>
                </a:path>
                <a:path w="179704" h="123825">
                  <a:moveTo>
                    <a:pt x="133007" y="11430"/>
                  </a:moveTo>
                  <a:lnTo>
                    <a:pt x="118833" y="11430"/>
                  </a:lnTo>
                  <a:lnTo>
                    <a:pt x="118579" y="11938"/>
                  </a:lnTo>
                  <a:lnTo>
                    <a:pt x="132600" y="11938"/>
                  </a:lnTo>
                  <a:lnTo>
                    <a:pt x="133007" y="11430"/>
                  </a:lnTo>
                  <a:close/>
                </a:path>
                <a:path w="179704" h="123825">
                  <a:moveTo>
                    <a:pt x="135039" y="11430"/>
                  </a:moveTo>
                  <a:lnTo>
                    <a:pt x="134797" y="9652"/>
                  </a:lnTo>
                  <a:lnTo>
                    <a:pt x="134759" y="9398"/>
                  </a:lnTo>
                  <a:lnTo>
                    <a:pt x="134442" y="9652"/>
                  </a:lnTo>
                  <a:lnTo>
                    <a:pt x="133007" y="11430"/>
                  </a:lnTo>
                  <a:lnTo>
                    <a:pt x="135039" y="11430"/>
                  </a:lnTo>
                  <a:close/>
                </a:path>
                <a:path w="179704" h="123825">
                  <a:moveTo>
                    <a:pt x="179095" y="98298"/>
                  </a:moveTo>
                  <a:lnTo>
                    <a:pt x="173824" y="98552"/>
                  </a:lnTo>
                  <a:lnTo>
                    <a:pt x="168363" y="97917"/>
                  </a:lnTo>
                  <a:lnTo>
                    <a:pt x="161366" y="97536"/>
                  </a:lnTo>
                  <a:lnTo>
                    <a:pt x="157708" y="97282"/>
                  </a:lnTo>
                  <a:lnTo>
                    <a:pt x="147624" y="96393"/>
                  </a:lnTo>
                  <a:lnTo>
                    <a:pt x="138176" y="95885"/>
                  </a:lnTo>
                  <a:lnTo>
                    <a:pt x="128701" y="95504"/>
                  </a:lnTo>
                  <a:lnTo>
                    <a:pt x="109791" y="95504"/>
                  </a:lnTo>
                  <a:lnTo>
                    <a:pt x="104165" y="91567"/>
                  </a:lnTo>
                  <a:lnTo>
                    <a:pt x="102755" y="89789"/>
                  </a:lnTo>
                  <a:lnTo>
                    <a:pt x="101092" y="88138"/>
                  </a:lnTo>
                  <a:lnTo>
                    <a:pt x="101396" y="87122"/>
                  </a:lnTo>
                  <a:lnTo>
                    <a:pt x="101434" y="83947"/>
                  </a:lnTo>
                  <a:lnTo>
                    <a:pt x="100203" y="83566"/>
                  </a:lnTo>
                  <a:lnTo>
                    <a:pt x="100863" y="81788"/>
                  </a:lnTo>
                  <a:lnTo>
                    <a:pt x="101612" y="80264"/>
                  </a:lnTo>
                  <a:lnTo>
                    <a:pt x="101676" y="80137"/>
                  </a:lnTo>
                  <a:lnTo>
                    <a:pt x="103136" y="78613"/>
                  </a:lnTo>
                  <a:lnTo>
                    <a:pt x="103263" y="78486"/>
                  </a:lnTo>
                  <a:lnTo>
                    <a:pt x="104863" y="76835"/>
                  </a:lnTo>
                  <a:lnTo>
                    <a:pt x="106337" y="75311"/>
                  </a:lnTo>
                  <a:lnTo>
                    <a:pt x="111798" y="74930"/>
                  </a:lnTo>
                  <a:lnTo>
                    <a:pt x="123647" y="73660"/>
                  </a:lnTo>
                  <a:lnTo>
                    <a:pt x="129108" y="72136"/>
                  </a:lnTo>
                  <a:lnTo>
                    <a:pt x="130022" y="71882"/>
                  </a:lnTo>
                  <a:lnTo>
                    <a:pt x="130175" y="71882"/>
                  </a:lnTo>
                  <a:lnTo>
                    <a:pt x="131686" y="71247"/>
                  </a:lnTo>
                  <a:lnTo>
                    <a:pt x="136829" y="69088"/>
                  </a:lnTo>
                  <a:lnTo>
                    <a:pt x="143192" y="66421"/>
                  </a:lnTo>
                  <a:lnTo>
                    <a:pt x="147866" y="68453"/>
                  </a:lnTo>
                  <a:lnTo>
                    <a:pt x="151485" y="73152"/>
                  </a:lnTo>
                  <a:lnTo>
                    <a:pt x="151841" y="73533"/>
                  </a:lnTo>
                  <a:lnTo>
                    <a:pt x="153530" y="74930"/>
                  </a:lnTo>
                  <a:lnTo>
                    <a:pt x="154889" y="75565"/>
                  </a:lnTo>
                  <a:lnTo>
                    <a:pt x="157365" y="75565"/>
                  </a:lnTo>
                  <a:lnTo>
                    <a:pt x="158673" y="74803"/>
                  </a:lnTo>
                  <a:lnTo>
                    <a:pt x="158965" y="73914"/>
                  </a:lnTo>
                  <a:lnTo>
                    <a:pt x="159054" y="72517"/>
                  </a:lnTo>
                  <a:lnTo>
                    <a:pt x="159423" y="72517"/>
                  </a:lnTo>
                  <a:lnTo>
                    <a:pt x="158318" y="72136"/>
                  </a:lnTo>
                  <a:lnTo>
                    <a:pt x="154495" y="71247"/>
                  </a:lnTo>
                  <a:lnTo>
                    <a:pt x="151739" y="68834"/>
                  </a:lnTo>
                  <a:lnTo>
                    <a:pt x="150850" y="66421"/>
                  </a:lnTo>
                  <a:lnTo>
                    <a:pt x="150571" y="65659"/>
                  </a:lnTo>
                  <a:lnTo>
                    <a:pt x="150596" y="65151"/>
                  </a:lnTo>
                  <a:lnTo>
                    <a:pt x="150380" y="65151"/>
                  </a:lnTo>
                  <a:lnTo>
                    <a:pt x="151206" y="64643"/>
                  </a:lnTo>
                  <a:lnTo>
                    <a:pt x="152869" y="63627"/>
                  </a:lnTo>
                  <a:lnTo>
                    <a:pt x="155270" y="64008"/>
                  </a:lnTo>
                  <a:lnTo>
                    <a:pt x="158584" y="63627"/>
                  </a:lnTo>
                  <a:lnTo>
                    <a:pt x="159448" y="63627"/>
                  </a:lnTo>
                  <a:lnTo>
                    <a:pt x="161988" y="62230"/>
                  </a:lnTo>
                  <a:lnTo>
                    <a:pt x="162229" y="62230"/>
                  </a:lnTo>
                  <a:lnTo>
                    <a:pt x="162128" y="60960"/>
                  </a:lnTo>
                  <a:lnTo>
                    <a:pt x="162039" y="59944"/>
                  </a:lnTo>
                  <a:lnTo>
                    <a:pt x="157530" y="62115"/>
                  </a:lnTo>
                  <a:lnTo>
                    <a:pt x="151892" y="59309"/>
                  </a:lnTo>
                  <a:lnTo>
                    <a:pt x="151422" y="59309"/>
                  </a:lnTo>
                  <a:lnTo>
                    <a:pt x="146469" y="62230"/>
                  </a:lnTo>
                  <a:lnTo>
                    <a:pt x="145503" y="62865"/>
                  </a:lnTo>
                  <a:lnTo>
                    <a:pt x="143941" y="64643"/>
                  </a:lnTo>
                  <a:lnTo>
                    <a:pt x="141986" y="64135"/>
                  </a:lnTo>
                  <a:lnTo>
                    <a:pt x="142100" y="60198"/>
                  </a:lnTo>
                  <a:lnTo>
                    <a:pt x="142125" y="59690"/>
                  </a:lnTo>
                  <a:lnTo>
                    <a:pt x="146088" y="56515"/>
                  </a:lnTo>
                  <a:lnTo>
                    <a:pt x="152869" y="49022"/>
                  </a:lnTo>
                  <a:lnTo>
                    <a:pt x="153035" y="48768"/>
                  </a:lnTo>
                  <a:lnTo>
                    <a:pt x="155511" y="43561"/>
                  </a:lnTo>
                  <a:lnTo>
                    <a:pt x="155625" y="43053"/>
                  </a:lnTo>
                  <a:lnTo>
                    <a:pt x="155727" y="42291"/>
                  </a:lnTo>
                  <a:lnTo>
                    <a:pt x="155829" y="41529"/>
                  </a:lnTo>
                  <a:lnTo>
                    <a:pt x="155943" y="40767"/>
                  </a:lnTo>
                  <a:lnTo>
                    <a:pt x="156070" y="39878"/>
                  </a:lnTo>
                  <a:lnTo>
                    <a:pt x="156159" y="39243"/>
                  </a:lnTo>
                  <a:lnTo>
                    <a:pt x="156235" y="38608"/>
                  </a:lnTo>
                  <a:lnTo>
                    <a:pt x="156349" y="37846"/>
                  </a:lnTo>
                  <a:lnTo>
                    <a:pt x="156387" y="37592"/>
                  </a:lnTo>
                  <a:lnTo>
                    <a:pt x="156514" y="37592"/>
                  </a:lnTo>
                  <a:lnTo>
                    <a:pt x="156311" y="36957"/>
                  </a:lnTo>
                  <a:lnTo>
                    <a:pt x="155575" y="36576"/>
                  </a:lnTo>
                  <a:lnTo>
                    <a:pt x="155155" y="36957"/>
                  </a:lnTo>
                  <a:lnTo>
                    <a:pt x="154698" y="37592"/>
                  </a:lnTo>
                  <a:lnTo>
                    <a:pt x="154520" y="37592"/>
                  </a:lnTo>
                  <a:lnTo>
                    <a:pt x="154520" y="37846"/>
                  </a:lnTo>
                  <a:lnTo>
                    <a:pt x="153809" y="38862"/>
                  </a:lnTo>
                  <a:lnTo>
                    <a:pt x="153593" y="39243"/>
                  </a:lnTo>
                  <a:lnTo>
                    <a:pt x="153479" y="39751"/>
                  </a:lnTo>
                  <a:lnTo>
                    <a:pt x="153352" y="40259"/>
                  </a:lnTo>
                  <a:lnTo>
                    <a:pt x="153225" y="40767"/>
                  </a:lnTo>
                  <a:lnTo>
                    <a:pt x="144005" y="53467"/>
                  </a:lnTo>
                  <a:lnTo>
                    <a:pt x="143840" y="53467"/>
                  </a:lnTo>
                  <a:lnTo>
                    <a:pt x="141363" y="54864"/>
                  </a:lnTo>
                  <a:lnTo>
                    <a:pt x="138544" y="59309"/>
                  </a:lnTo>
                  <a:lnTo>
                    <a:pt x="138455" y="59690"/>
                  </a:lnTo>
                  <a:lnTo>
                    <a:pt x="138328" y="60198"/>
                  </a:lnTo>
                  <a:lnTo>
                    <a:pt x="138239" y="60579"/>
                  </a:lnTo>
                  <a:lnTo>
                    <a:pt x="138150" y="60960"/>
                  </a:lnTo>
                  <a:lnTo>
                    <a:pt x="138036" y="61468"/>
                  </a:lnTo>
                  <a:lnTo>
                    <a:pt x="135178" y="65659"/>
                  </a:lnTo>
                  <a:lnTo>
                    <a:pt x="135369" y="65659"/>
                  </a:lnTo>
                  <a:lnTo>
                    <a:pt x="132080" y="67183"/>
                  </a:lnTo>
                  <a:lnTo>
                    <a:pt x="128104" y="68961"/>
                  </a:lnTo>
                  <a:lnTo>
                    <a:pt x="127355" y="68199"/>
                  </a:lnTo>
                  <a:lnTo>
                    <a:pt x="127330" y="64643"/>
                  </a:lnTo>
                  <a:lnTo>
                    <a:pt x="127660" y="64135"/>
                  </a:lnTo>
                  <a:lnTo>
                    <a:pt x="129781" y="61722"/>
                  </a:lnTo>
                  <a:lnTo>
                    <a:pt x="128841" y="59309"/>
                  </a:lnTo>
                  <a:lnTo>
                    <a:pt x="127825" y="59309"/>
                  </a:lnTo>
                  <a:lnTo>
                    <a:pt x="125806" y="60198"/>
                  </a:lnTo>
                  <a:lnTo>
                    <a:pt x="125730" y="60579"/>
                  </a:lnTo>
                  <a:lnTo>
                    <a:pt x="125641" y="61087"/>
                  </a:lnTo>
                  <a:lnTo>
                    <a:pt x="125526" y="61722"/>
                  </a:lnTo>
                  <a:lnTo>
                    <a:pt x="125437" y="62230"/>
                  </a:lnTo>
                  <a:lnTo>
                    <a:pt x="125323" y="62865"/>
                  </a:lnTo>
                  <a:lnTo>
                    <a:pt x="125260" y="63246"/>
                  </a:lnTo>
                  <a:lnTo>
                    <a:pt x="115658" y="71247"/>
                  </a:lnTo>
                  <a:lnTo>
                    <a:pt x="113715" y="70993"/>
                  </a:lnTo>
                  <a:lnTo>
                    <a:pt x="104254" y="70993"/>
                  </a:lnTo>
                  <a:lnTo>
                    <a:pt x="101790" y="72136"/>
                  </a:lnTo>
                  <a:lnTo>
                    <a:pt x="102806" y="69596"/>
                  </a:lnTo>
                  <a:lnTo>
                    <a:pt x="102908" y="69342"/>
                  </a:lnTo>
                  <a:lnTo>
                    <a:pt x="103022" y="69088"/>
                  </a:lnTo>
                  <a:lnTo>
                    <a:pt x="103124" y="68834"/>
                  </a:lnTo>
                  <a:lnTo>
                    <a:pt x="104762" y="66421"/>
                  </a:lnTo>
                  <a:lnTo>
                    <a:pt x="105283" y="65659"/>
                  </a:lnTo>
                  <a:lnTo>
                    <a:pt x="106083" y="65151"/>
                  </a:lnTo>
                  <a:lnTo>
                    <a:pt x="110109" y="62230"/>
                  </a:lnTo>
                  <a:lnTo>
                    <a:pt x="109969" y="62230"/>
                  </a:lnTo>
                  <a:lnTo>
                    <a:pt x="112814" y="61087"/>
                  </a:lnTo>
                  <a:lnTo>
                    <a:pt x="117563" y="58166"/>
                  </a:lnTo>
                  <a:lnTo>
                    <a:pt x="119011" y="57277"/>
                  </a:lnTo>
                  <a:lnTo>
                    <a:pt x="122110" y="53721"/>
                  </a:lnTo>
                  <a:lnTo>
                    <a:pt x="132270" y="46101"/>
                  </a:lnTo>
                  <a:lnTo>
                    <a:pt x="132486" y="46101"/>
                  </a:lnTo>
                  <a:lnTo>
                    <a:pt x="140119" y="43561"/>
                  </a:lnTo>
                  <a:lnTo>
                    <a:pt x="140843" y="42799"/>
                  </a:lnTo>
                  <a:lnTo>
                    <a:pt x="145554" y="37846"/>
                  </a:lnTo>
                  <a:lnTo>
                    <a:pt x="154520" y="37846"/>
                  </a:lnTo>
                  <a:lnTo>
                    <a:pt x="154520" y="37592"/>
                  </a:lnTo>
                  <a:lnTo>
                    <a:pt x="145796" y="37592"/>
                  </a:lnTo>
                  <a:lnTo>
                    <a:pt x="148094" y="35179"/>
                  </a:lnTo>
                  <a:lnTo>
                    <a:pt x="149898" y="32131"/>
                  </a:lnTo>
                  <a:lnTo>
                    <a:pt x="150050" y="31750"/>
                  </a:lnTo>
                  <a:lnTo>
                    <a:pt x="151003" y="28575"/>
                  </a:lnTo>
                  <a:lnTo>
                    <a:pt x="146088" y="34798"/>
                  </a:lnTo>
                  <a:lnTo>
                    <a:pt x="143243" y="37592"/>
                  </a:lnTo>
                  <a:lnTo>
                    <a:pt x="142989" y="37592"/>
                  </a:lnTo>
                  <a:lnTo>
                    <a:pt x="142989" y="37846"/>
                  </a:lnTo>
                  <a:lnTo>
                    <a:pt x="140030" y="40767"/>
                  </a:lnTo>
                  <a:lnTo>
                    <a:pt x="132207" y="42799"/>
                  </a:lnTo>
                  <a:lnTo>
                    <a:pt x="133870" y="39878"/>
                  </a:lnTo>
                  <a:lnTo>
                    <a:pt x="134251" y="39243"/>
                  </a:lnTo>
                  <a:lnTo>
                    <a:pt x="135204" y="37846"/>
                  </a:lnTo>
                  <a:lnTo>
                    <a:pt x="142989" y="37846"/>
                  </a:lnTo>
                  <a:lnTo>
                    <a:pt x="142989" y="37592"/>
                  </a:lnTo>
                  <a:lnTo>
                    <a:pt x="135382" y="37592"/>
                  </a:lnTo>
                  <a:lnTo>
                    <a:pt x="136067" y="36576"/>
                  </a:lnTo>
                  <a:lnTo>
                    <a:pt x="136448" y="36068"/>
                  </a:lnTo>
                  <a:lnTo>
                    <a:pt x="140423" y="31115"/>
                  </a:lnTo>
                  <a:lnTo>
                    <a:pt x="142354" y="29083"/>
                  </a:lnTo>
                  <a:lnTo>
                    <a:pt x="144576" y="24384"/>
                  </a:lnTo>
                  <a:lnTo>
                    <a:pt x="144703" y="24130"/>
                  </a:lnTo>
                  <a:lnTo>
                    <a:pt x="144818" y="23622"/>
                  </a:lnTo>
                  <a:lnTo>
                    <a:pt x="144919" y="22860"/>
                  </a:lnTo>
                  <a:lnTo>
                    <a:pt x="145021" y="22098"/>
                  </a:lnTo>
                  <a:lnTo>
                    <a:pt x="145122" y="21336"/>
                  </a:lnTo>
                  <a:lnTo>
                    <a:pt x="145173" y="20955"/>
                  </a:lnTo>
                  <a:lnTo>
                    <a:pt x="143878" y="18669"/>
                  </a:lnTo>
                  <a:lnTo>
                    <a:pt x="143598" y="19431"/>
                  </a:lnTo>
                  <a:lnTo>
                    <a:pt x="142303" y="25019"/>
                  </a:lnTo>
                  <a:lnTo>
                    <a:pt x="136169" y="29337"/>
                  </a:lnTo>
                  <a:lnTo>
                    <a:pt x="130543" y="37592"/>
                  </a:lnTo>
                  <a:lnTo>
                    <a:pt x="130416" y="37592"/>
                  </a:lnTo>
                  <a:lnTo>
                    <a:pt x="130416" y="37846"/>
                  </a:lnTo>
                  <a:lnTo>
                    <a:pt x="129336" y="40259"/>
                  </a:lnTo>
                  <a:lnTo>
                    <a:pt x="128993" y="40767"/>
                  </a:lnTo>
                  <a:lnTo>
                    <a:pt x="124345" y="46101"/>
                  </a:lnTo>
                  <a:lnTo>
                    <a:pt x="120472" y="48006"/>
                  </a:lnTo>
                  <a:lnTo>
                    <a:pt x="113538" y="52451"/>
                  </a:lnTo>
                  <a:lnTo>
                    <a:pt x="112979" y="52832"/>
                  </a:lnTo>
                  <a:lnTo>
                    <a:pt x="109359" y="55626"/>
                  </a:lnTo>
                  <a:lnTo>
                    <a:pt x="106235" y="58166"/>
                  </a:lnTo>
                  <a:lnTo>
                    <a:pt x="106108" y="52197"/>
                  </a:lnTo>
                  <a:lnTo>
                    <a:pt x="105994" y="50800"/>
                  </a:lnTo>
                  <a:lnTo>
                    <a:pt x="105892" y="49530"/>
                  </a:lnTo>
                  <a:lnTo>
                    <a:pt x="105765" y="48006"/>
                  </a:lnTo>
                  <a:lnTo>
                    <a:pt x="105740" y="47625"/>
                  </a:lnTo>
                  <a:lnTo>
                    <a:pt x="105410" y="46863"/>
                  </a:lnTo>
                  <a:lnTo>
                    <a:pt x="105219" y="46482"/>
                  </a:lnTo>
                  <a:lnTo>
                    <a:pt x="104889" y="46101"/>
                  </a:lnTo>
                  <a:lnTo>
                    <a:pt x="105956" y="46101"/>
                  </a:lnTo>
                  <a:lnTo>
                    <a:pt x="103924" y="45720"/>
                  </a:lnTo>
                  <a:lnTo>
                    <a:pt x="103873" y="46101"/>
                  </a:lnTo>
                  <a:lnTo>
                    <a:pt x="103771" y="46863"/>
                  </a:lnTo>
                  <a:lnTo>
                    <a:pt x="103657" y="47625"/>
                  </a:lnTo>
                  <a:lnTo>
                    <a:pt x="103606" y="48006"/>
                  </a:lnTo>
                  <a:lnTo>
                    <a:pt x="103492" y="48768"/>
                  </a:lnTo>
                  <a:lnTo>
                    <a:pt x="103390" y="49530"/>
                  </a:lnTo>
                  <a:lnTo>
                    <a:pt x="102527" y="53467"/>
                  </a:lnTo>
                  <a:lnTo>
                    <a:pt x="100787" y="59309"/>
                  </a:lnTo>
                  <a:lnTo>
                    <a:pt x="100660" y="59690"/>
                  </a:lnTo>
                  <a:lnTo>
                    <a:pt x="100584" y="59944"/>
                  </a:lnTo>
                  <a:lnTo>
                    <a:pt x="100520" y="62230"/>
                  </a:lnTo>
                  <a:lnTo>
                    <a:pt x="100647" y="62865"/>
                  </a:lnTo>
                  <a:lnTo>
                    <a:pt x="99377" y="64135"/>
                  </a:lnTo>
                  <a:lnTo>
                    <a:pt x="98412" y="65151"/>
                  </a:lnTo>
                  <a:lnTo>
                    <a:pt x="97447" y="66294"/>
                  </a:lnTo>
                  <a:lnTo>
                    <a:pt x="97409" y="66167"/>
                  </a:lnTo>
                  <a:lnTo>
                    <a:pt x="95021" y="60198"/>
                  </a:lnTo>
                  <a:lnTo>
                    <a:pt x="95072" y="50800"/>
                  </a:lnTo>
                  <a:lnTo>
                    <a:pt x="95186" y="49911"/>
                  </a:lnTo>
                  <a:lnTo>
                    <a:pt x="95300" y="49022"/>
                  </a:lnTo>
                  <a:lnTo>
                    <a:pt x="95364" y="48514"/>
                  </a:lnTo>
                  <a:lnTo>
                    <a:pt x="95478" y="47625"/>
                  </a:lnTo>
                  <a:lnTo>
                    <a:pt x="95567" y="46863"/>
                  </a:lnTo>
                  <a:lnTo>
                    <a:pt x="95669" y="46101"/>
                  </a:lnTo>
                  <a:lnTo>
                    <a:pt x="95783" y="45212"/>
                  </a:lnTo>
                  <a:lnTo>
                    <a:pt x="95859" y="44577"/>
                  </a:lnTo>
                  <a:lnTo>
                    <a:pt x="95948" y="43942"/>
                  </a:lnTo>
                  <a:lnTo>
                    <a:pt x="96837" y="41529"/>
                  </a:lnTo>
                  <a:lnTo>
                    <a:pt x="96926" y="41275"/>
                  </a:lnTo>
                  <a:lnTo>
                    <a:pt x="97028" y="41021"/>
                  </a:lnTo>
                  <a:lnTo>
                    <a:pt x="97116" y="40767"/>
                  </a:lnTo>
                  <a:lnTo>
                    <a:pt x="97421" y="40259"/>
                  </a:lnTo>
                  <a:lnTo>
                    <a:pt x="99288" y="37592"/>
                  </a:lnTo>
                  <a:lnTo>
                    <a:pt x="102235" y="35814"/>
                  </a:lnTo>
                  <a:lnTo>
                    <a:pt x="102654" y="35560"/>
                  </a:lnTo>
                  <a:lnTo>
                    <a:pt x="103632" y="36576"/>
                  </a:lnTo>
                  <a:lnTo>
                    <a:pt x="104013" y="36576"/>
                  </a:lnTo>
                  <a:lnTo>
                    <a:pt x="105511" y="36957"/>
                  </a:lnTo>
                  <a:lnTo>
                    <a:pt x="105841" y="36957"/>
                  </a:lnTo>
                  <a:lnTo>
                    <a:pt x="109994" y="37592"/>
                  </a:lnTo>
                  <a:lnTo>
                    <a:pt x="109245" y="37592"/>
                  </a:lnTo>
                  <a:lnTo>
                    <a:pt x="110807" y="37719"/>
                  </a:lnTo>
                  <a:lnTo>
                    <a:pt x="112420" y="37846"/>
                  </a:lnTo>
                  <a:lnTo>
                    <a:pt x="115595" y="38100"/>
                  </a:lnTo>
                  <a:lnTo>
                    <a:pt x="116408" y="37846"/>
                  </a:lnTo>
                  <a:lnTo>
                    <a:pt x="130416" y="37846"/>
                  </a:lnTo>
                  <a:lnTo>
                    <a:pt x="130416" y="37592"/>
                  </a:lnTo>
                  <a:lnTo>
                    <a:pt x="117233" y="37592"/>
                  </a:lnTo>
                  <a:lnTo>
                    <a:pt x="122186" y="36068"/>
                  </a:lnTo>
                  <a:lnTo>
                    <a:pt x="122897" y="35560"/>
                  </a:lnTo>
                  <a:lnTo>
                    <a:pt x="124510" y="34417"/>
                  </a:lnTo>
                  <a:lnTo>
                    <a:pt x="124548" y="33020"/>
                  </a:lnTo>
                  <a:lnTo>
                    <a:pt x="124574" y="32131"/>
                  </a:lnTo>
                  <a:lnTo>
                    <a:pt x="120510" y="32893"/>
                  </a:lnTo>
                  <a:lnTo>
                    <a:pt x="119291" y="32893"/>
                  </a:lnTo>
                  <a:lnTo>
                    <a:pt x="117386" y="33020"/>
                  </a:lnTo>
                  <a:lnTo>
                    <a:pt x="114909" y="31750"/>
                  </a:lnTo>
                  <a:lnTo>
                    <a:pt x="113893" y="31750"/>
                  </a:lnTo>
                  <a:lnTo>
                    <a:pt x="115189" y="31115"/>
                  </a:lnTo>
                  <a:lnTo>
                    <a:pt x="115925" y="30607"/>
                  </a:lnTo>
                  <a:lnTo>
                    <a:pt x="118503" y="28575"/>
                  </a:lnTo>
                  <a:lnTo>
                    <a:pt x="119735" y="26670"/>
                  </a:lnTo>
                  <a:lnTo>
                    <a:pt x="119824" y="26543"/>
                  </a:lnTo>
                  <a:lnTo>
                    <a:pt x="125349" y="22352"/>
                  </a:lnTo>
                  <a:lnTo>
                    <a:pt x="130771" y="22098"/>
                  </a:lnTo>
                  <a:lnTo>
                    <a:pt x="135178" y="16256"/>
                  </a:lnTo>
                  <a:lnTo>
                    <a:pt x="135382" y="16256"/>
                  </a:lnTo>
                  <a:lnTo>
                    <a:pt x="135267" y="14097"/>
                  </a:lnTo>
                  <a:lnTo>
                    <a:pt x="135178" y="12446"/>
                  </a:lnTo>
                  <a:lnTo>
                    <a:pt x="135102" y="11938"/>
                  </a:lnTo>
                  <a:lnTo>
                    <a:pt x="132600" y="11938"/>
                  </a:lnTo>
                  <a:lnTo>
                    <a:pt x="131584" y="13208"/>
                  </a:lnTo>
                  <a:lnTo>
                    <a:pt x="131178" y="13208"/>
                  </a:lnTo>
                  <a:lnTo>
                    <a:pt x="131178" y="13716"/>
                  </a:lnTo>
                  <a:lnTo>
                    <a:pt x="130060" y="15113"/>
                  </a:lnTo>
                  <a:lnTo>
                    <a:pt x="128625" y="15748"/>
                  </a:lnTo>
                  <a:lnTo>
                    <a:pt x="127647" y="15748"/>
                  </a:lnTo>
                  <a:lnTo>
                    <a:pt x="123558" y="16256"/>
                  </a:lnTo>
                  <a:lnTo>
                    <a:pt x="124421" y="16256"/>
                  </a:lnTo>
                  <a:lnTo>
                    <a:pt x="122313" y="17907"/>
                  </a:lnTo>
                  <a:lnTo>
                    <a:pt x="121869" y="18288"/>
                  </a:lnTo>
                  <a:lnTo>
                    <a:pt x="117678" y="22860"/>
                  </a:lnTo>
                  <a:lnTo>
                    <a:pt x="115862" y="25654"/>
                  </a:lnTo>
                  <a:lnTo>
                    <a:pt x="112585" y="28575"/>
                  </a:lnTo>
                  <a:lnTo>
                    <a:pt x="109893" y="28575"/>
                  </a:lnTo>
                  <a:lnTo>
                    <a:pt x="109537" y="27432"/>
                  </a:lnTo>
                  <a:lnTo>
                    <a:pt x="109423" y="26035"/>
                  </a:lnTo>
                  <a:lnTo>
                    <a:pt x="109296" y="24384"/>
                  </a:lnTo>
                  <a:lnTo>
                    <a:pt x="109245" y="23622"/>
                  </a:lnTo>
                  <a:lnTo>
                    <a:pt x="110959" y="20955"/>
                  </a:lnTo>
                  <a:lnTo>
                    <a:pt x="114846" y="16637"/>
                  </a:lnTo>
                  <a:lnTo>
                    <a:pt x="117119" y="14732"/>
                  </a:lnTo>
                  <a:lnTo>
                    <a:pt x="117640" y="13716"/>
                  </a:lnTo>
                  <a:lnTo>
                    <a:pt x="131178" y="13716"/>
                  </a:lnTo>
                  <a:lnTo>
                    <a:pt x="131178" y="13208"/>
                  </a:lnTo>
                  <a:lnTo>
                    <a:pt x="117906" y="13208"/>
                  </a:lnTo>
                  <a:lnTo>
                    <a:pt x="118579" y="11938"/>
                  </a:lnTo>
                  <a:lnTo>
                    <a:pt x="114655" y="11938"/>
                  </a:lnTo>
                  <a:lnTo>
                    <a:pt x="113436" y="13208"/>
                  </a:lnTo>
                  <a:lnTo>
                    <a:pt x="112941" y="13208"/>
                  </a:lnTo>
                  <a:lnTo>
                    <a:pt x="112941" y="13716"/>
                  </a:lnTo>
                  <a:lnTo>
                    <a:pt x="109537" y="17272"/>
                  </a:lnTo>
                  <a:lnTo>
                    <a:pt x="96596" y="30365"/>
                  </a:lnTo>
                  <a:lnTo>
                    <a:pt x="96139" y="28575"/>
                  </a:lnTo>
                  <a:lnTo>
                    <a:pt x="96037" y="28194"/>
                  </a:lnTo>
                  <a:lnTo>
                    <a:pt x="95300" y="26670"/>
                  </a:lnTo>
                  <a:lnTo>
                    <a:pt x="95237" y="26543"/>
                  </a:lnTo>
                  <a:lnTo>
                    <a:pt x="95123" y="25654"/>
                  </a:lnTo>
                  <a:lnTo>
                    <a:pt x="95008" y="24130"/>
                  </a:lnTo>
                  <a:lnTo>
                    <a:pt x="94907" y="22860"/>
                  </a:lnTo>
                  <a:lnTo>
                    <a:pt x="94792" y="21336"/>
                  </a:lnTo>
                  <a:lnTo>
                    <a:pt x="96266" y="18669"/>
                  </a:lnTo>
                  <a:lnTo>
                    <a:pt x="96469" y="18288"/>
                  </a:lnTo>
                  <a:lnTo>
                    <a:pt x="96837" y="17907"/>
                  </a:lnTo>
                  <a:lnTo>
                    <a:pt x="99555" y="14732"/>
                  </a:lnTo>
                  <a:lnTo>
                    <a:pt x="100418" y="13716"/>
                  </a:lnTo>
                  <a:lnTo>
                    <a:pt x="112941" y="13716"/>
                  </a:lnTo>
                  <a:lnTo>
                    <a:pt x="112941" y="13208"/>
                  </a:lnTo>
                  <a:lnTo>
                    <a:pt x="101028" y="13208"/>
                  </a:lnTo>
                  <a:lnTo>
                    <a:pt x="103073" y="11671"/>
                  </a:lnTo>
                  <a:lnTo>
                    <a:pt x="102831" y="11938"/>
                  </a:lnTo>
                  <a:lnTo>
                    <a:pt x="114554" y="11938"/>
                  </a:lnTo>
                  <a:lnTo>
                    <a:pt x="114617" y="11430"/>
                  </a:lnTo>
                  <a:lnTo>
                    <a:pt x="103390" y="11430"/>
                  </a:lnTo>
                  <a:lnTo>
                    <a:pt x="103632" y="11049"/>
                  </a:lnTo>
                  <a:lnTo>
                    <a:pt x="107073" y="7239"/>
                  </a:lnTo>
                  <a:lnTo>
                    <a:pt x="107619" y="6477"/>
                  </a:lnTo>
                  <a:lnTo>
                    <a:pt x="109054" y="4191"/>
                  </a:lnTo>
                  <a:lnTo>
                    <a:pt x="109054" y="1016"/>
                  </a:lnTo>
                  <a:lnTo>
                    <a:pt x="104241" y="4572"/>
                  </a:lnTo>
                  <a:lnTo>
                    <a:pt x="103962" y="4826"/>
                  </a:lnTo>
                  <a:lnTo>
                    <a:pt x="99999" y="9398"/>
                  </a:lnTo>
                  <a:lnTo>
                    <a:pt x="98056" y="13208"/>
                  </a:lnTo>
                  <a:lnTo>
                    <a:pt x="97790" y="13208"/>
                  </a:lnTo>
                  <a:lnTo>
                    <a:pt x="97790" y="13716"/>
                  </a:lnTo>
                  <a:lnTo>
                    <a:pt x="97282" y="14732"/>
                  </a:lnTo>
                  <a:lnTo>
                    <a:pt x="96456" y="13716"/>
                  </a:lnTo>
                  <a:lnTo>
                    <a:pt x="97790" y="13716"/>
                  </a:lnTo>
                  <a:lnTo>
                    <a:pt x="97790" y="13208"/>
                  </a:lnTo>
                  <a:lnTo>
                    <a:pt x="96545" y="13208"/>
                  </a:lnTo>
                  <a:lnTo>
                    <a:pt x="97129" y="9652"/>
                  </a:lnTo>
                  <a:lnTo>
                    <a:pt x="97243" y="7239"/>
                  </a:lnTo>
                  <a:lnTo>
                    <a:pt x="97053" y="6477"/>
                  </a:lnTo>
                  <a:lnTo>
                    <a:pt x="96075" y="3429"/>
                  </a:lnTo>
                  <a:lnTo>
                    <a:pt x="94767" y="1651"/>
                  </a:lnTo>
                  <a:lnTo>
                    <a:pt x="93218" y="1016"/>
                  </a:lnTo>
                  <a:lnTo>
                    <a:pt x="92976" y="1016"/>
                  </a:lnTo>
                  <a:lnTo>
                    <a:pt x="94564" y="3937"/>
                  </a:lnTo>
                  <a:lnTo>
                    <a:pt x="94462" y="5842"/>
                  </a:lnTo>
                  <a:lnTo>
                    <a:pt x="94373" y="7620"/>
                  </a:lnTo>
                  <a:lnTo>
                    <a:pt x="93014" y="12446"/>
                  </a:lnTo>
                  <a:lnTo>
                    <a:pt x="92786" y="13208"/>
                  </a:lnTo>
                  <a:lnTo>
                    <a:pt x="92633" y="13208"/>
                  </a:lnTo>
                  <a:lnTo>
                    <a:pt x="92633" y="13716"/>
                  </a:lnTo>
                  <a:lnTo>
                    <a:pt x="91478" y="16256"/>
                  </a:lnTo>
                  <a:lnTo>
                    <a:pt x="90512" y="18669"/>
                  </a:lnTo>
                  <a:lnTo>
                    <a:pt x="90297" y="18288"/>
                  </a:lnTo>
                  <a:lnTo>
                    <a:pt x="90093" y="17907"/>
                  </a:lnTo>
                  <a:lnTo>
                    <a:pt x="89535" y="17272"/>
                  </a:lnTo>
                  <a:lnTo>
                    <a:pt x="87668" y="15748"/>
                  </a:lnTo>
                  <a:lnTo>
                    <a:pt x="87960" y="15748"/>
                  </a:lnTo>
                  <a:lnTo>
                    <a:pt x="85712" y="15113"/>
                  </a:lnTo>
                  <a:lnTo>
                    <a:pt x="84543" y="13716"/>
                  </a:lnTo>
                  <a:lnTo>
                    <a:pt x="92633" y="13716"/>
                  </a:lnTo>
                  <a:lnTo>
                    <a:pt x="92633" y="13208"/>
                  </a:lnTo>
                  <a:lnTo>
                    <a:pt x="87172" y="13208"/>
                  </a:lnTo>
                  <a:lnTo>
                    <a:pt x="84201" y="13322"/>
                  </a:lnTo>
                  <a:lnTo>
                    <a:pt x="83070" y="11938"/>
                  </a:lnTo>
                  <a:lnTo>
                    <a:pt x="83299" y="9652"/>
                  </a:lnTo>
                  <a:lnTo>
                    <a:pt x="83337" y="9398"/>
                  </a:lnTo>
                  <a:lnTo>
                    <a:pt x="84150" y="4826"/>
                  </a:lnTo>
                  <a:lnTo>
                    <a:pt x="84632" y="1905"/>
                  </a:lnTo>
                  <a:lnTo>
                    <a:pt x="83299" y="0"/>
                  </a:lnTo>
                  <a:lnTo>
                    <a:pt x="83375" y="1016"/>
                  </a:lnTo>
                  <a:lnTo>
                    <a:pt x="83439" y="1905"/>
                  </a:lnTo>
                  <a:lnTo>
                    <a:pt x="83553" y="3429"/>
                  </a:lnTo>
                  <a:lnTo>
                    <a:pt x="83591" y="3937"/>
                  </a:lnTo>
                  <a:lnTo>
                    <a:pt x="83464" y="3937"/>
                  </a:lnTo>
                  <a:lnTo>
                    <a:pt x="80289" y="7239"/>
                  </a:lnTo>
                  <a:lnTo>
                    <a:pt x="80378" y="8255"/>
                  </a:lnTo>
                  <a:lnTo>
                    <a:pt x="80505" y="9652"/>
                  </a:lnTo>
                  <a:lnTo>
                    <a:pt x="80632" y="11049"/>
                  </a:lnTo>
                  <a:lnTo>
                    <a:pt x="80721" y="11938"/>
                  </a:lnTo>
                  <a:lnTo>
                    <a:pt x="80848" y="12827"/>
                  </a:lnTo>
                  <a:lnTo>
                    <a:pt x="79870" y="13474"/>
                  </a:lnTo>
                  <a:lnTo>
                    <a:pt x="76225" y="13601"/>
                  </a:lnTo>
                  <a:lnTo>
                    <a:pt x="74663" y="12446"/>
                  </a:lnTo>
                  <a:lnTo>
                    <a:pt x="74472" y="12446"/>
                  </a:lnTo>
                  <a:lnTo>
                    <a:pt x="73863" y="11430"/>
                  </a:lnTo>
                  <a:lnTo>
                    <a:pt x="70256" y="6223"/>
                  </a:lnTo>
                  <a:lnTo>
                    <a:pt x="64096" y="4191"/>
                  </a:lnTo>
                  <a:lnTo>
                    <a:pt x="58940" y="5842"/>
                  </a:lnTo>
                  <a:lnTo>
                    <a:pt x="62026" y="6477"/>
                  </a:lnTo>
                  <a:lnTo>
                    <a:pt x="64858" y="8255"/>
                  </a:lnTo>
                  <a:lnTo>
                    <a:pt x="67945" y="11938"/>
                  </a:lnTo>
                  <a:lnTo>
                    <a:pt x="68287" y="12446"/>
                  </a:lnTo>
                  <a:lnTo>
                    <a:pt x="69113" y="14097"/>
                  </a:lnTo>
                  <a:lnTo>
                    <a:pt x="75031" y="19431"/>
                  </a:lnTo>
                  <a:lnTo>
                    <a:pt x="82638" y="18288"/>
                  </a:lnTo>
                  <a:lnTo>
                    <a:pt x="87477" y="22987"/>
                  </a:lnTo>
                  <a:lnTo>
                    <a:pt x="88214" y="23622"/>
                  </a:lnTo>
                  <a:lnTo>
                    <a:pt x="88874" y="23622"/>
                  </a:lnTo>
                  <a:lnTo>
                    <a:pt x="88544" y="25019"/>
                  </a:lnTo>
                  <a:lnTo>
                    <a:pt x="88480" y="25273"/>
                  </a:lnTo>
                  <a:lnTo>
                    <a:pt x="88392" y="25654"/>
                  </a:lnTo>
                  <a:lnTo>
                    <a:pt x="88328" y="26035"/>
                  </a:lnTo>
                  <a:lnTo>
                    <a:pt x="88252" y="28575"/>
                  </a:lnTo>
                  <a:lnTo>
                    <a:pt x="89039" y="31115"/>
                  </a:lnTo>
                  <a:lnTo>
                    <a:pt x="89281" y="31750"/>
                  </a:lnTo>
                  <a:lnTo>
                    <a:pt x="89839" y="32893"/>
                  </a:lnTo>
                  <a:lnTo>
                    <a:pt x="89789" y="34417"/>
                  </a:lnTo>
                  <a:lnTo>
                    <a:pt x="89687" y="36068"/>
                  </a:lnTo>
                  <a:lnTo>
                    <a:pt x="89573" y="36957"/>
                  </a:lnTo>
                  <a:lnTo>
                    <a:pt x="89408" y="37592"/>
                  </a:lnTo>
                  <a:lnTo>
                    <a:pt x="89293" y="38100"/>
                  </a:lnTo>
                  <a:lnTo>
                    <a:pt x="89179" y="38608"/>
                  </a:lnTo>
                  <a:lnTo>
                    <a:pt x="89052" y="39243"/>
                  </a:lnTo>
                  <a:lnTo>
                    <a:pt x="88950" y="39751"/>
                  </a:lnTo>
                  <a:lnTo>
                    <a:pt x="88849" y="40259"/>
                  </a:lnTo>
                  <a:lnTo>
                    <a:pt x="88722" y="41021"/>
                  </a:lnTo>
                  <a:lnTo>
                    <a:pt x="88379" y="41910"/>
                  </a:lnTo>
                  <a:lnTo>
                    <a:pt x="88087" y="42799"/>
                  </a:lnTo>
                  <a:lnTo>
                    <a:pt x="88023" y="43053"/>
                  </a:lnTo>
                  <a:lnTo>
                    <a:pt x="87934" y="43434"/>
                  </a:lnTo>
                  <a:lnTo>
                    <a:pt x="87845" y="43827"/>
                  </a:lnTo>
                  <a:lnTo>
                    <a:pt x="84988" y="42291"/>
                  </a:lnTo>
                  <a:lnTo>
                    <a:pt x="82969" y="39878"/>
                  </a:lnTo>
                  <a:lnTo>
                    <a:pt x="82867" y="39751"/>
                  </a:lnTo>
                  <a:lnTo>
                    <a:pt x="82651" y="39243"/>
                  </a:lnTo>
                  <a:lnTo>
                    <a:pt x="82346" y="38100"/>
                  </a:lnTo>
                  <a:lnTo>
                    <a:pt x="82270" y="37846"/>
                  </a:lnTo>
                  <a:lnTo>
                    <a:pt x="82207" y="37592"/>
                  </a:lnTo>
                  <a:lnTo>
                    <a:pt x="81775" y="36068"/>
                  </a:lnTo>
                  <a:lnTo>
                    <a:pt x="81711" y="35814"/>
                  </a:lnTo>
                  <a:lnTo>
                    <a:pt x="81635" y="35560"/>
                  </a:lnTo>
                  <a:lnTo>
                    <a:pt x="81534" y="35179"/>
                  </a:lnTo>
                  <a:lnTo>
                    <a:pt x="81432" y="34798"/>
                  </a:lnTo>
                  <a:lnTo>
                    <a:pt x="81356" y="32131"/>
                  </a:lnTo>
                  <a:lnTo>
                    <a:pt x="80251" y="28575"/>
                  </a:lnTo>
                  <a:lnTo>
                    <a:pt x="80137" y="28194"/>
                  </a:lnTo>
                  <a:lnTo>
                    <a:pt x="80060" y="27940"/>
                  </a:lnTo>
                  <a:lnTo>
                    <a:pt x="78600" y="26162"/>
                  </a:lnTo>
                  <a:lnTo>
                    <a:pt x="78498" y="26035"/>
                  </a:lnTo>
                  <a:lnTo>
                    <a:pt x="75958" y="26035"/>
                  </a:lnTo>
                  <a:lnTo>
                    <a:pt x="77203" y="26670"/>
                  </a:lnTo>
                  <a:lnTo>
                    <a:pt x="77724" y="27940"/>
                  </a:lnTo>
                  <a:lnTo>
                    <a:pt x="77825" y="28194"/>
                  </a:lnTo>
                  <a:lnTo>
                    <a:pt x="77939" y="28575"/>
                  </a:lnTo>
                  <a:lnTo>
                    <a:pt x="77978" y="29083"/>
                  </a:lnTo>
                  <a:lnTo>
                    <a:pt x="78079" y="32131"/>
                  </a:lnTo>
                  <a:lnTo>
                    <a:pt x="77889" y="32893"/>
                  </a:lnTo>
                  <a:lnTo>
                    <a:pt x="77774" y="33401"/>
                  </a:lnTo>
                  <a:lnTo>
                    <a:pt x="77609" y="34417"/>
                  </a:lnTo>
                  <a:lnTo>
                    <a:pt x="77495" y="35052"/>
                  </a:lnTo>
                  <a:lnTo>
                    <a:pt x="77381" y="35814"/>
                  </a:lnTo>
                  <a:lnTo>
                    <a:pt x="77279" y="36576"/>
                  </a:lnTo>
                  <a:lnTo>
                    <a:pt x="77216" y="37477"/>
                  </a:lnTo>
                  <a:lnTo>
                    <a:pt x="76288" y="36576"/>
                  </a:lnTo>
                  <a:lnTo>
                    <a:pt x="71869" y="29337"/>
                  </a:lnTo>
                  <a:lnTo>
                    <a:pt x="68059" y="23241"/>
                  </a:lnTo>
                  <a:lnTo>
                    <a:pt x="65493" y="20701"/>
                  </a:lnTo>
                  <a:lnTo>
                    <a:pt x="61582" y="18288"/>
                  </a:lnTo>
                  <a:lnTo>
                    <a:pt x="60185" y="17526"/>
                  </a:lnTo>
                  <a:lnTo>
                    <a:pt x="58305" y="15748"/>
                  </a:lnTo>
                  <a:lnTo>
                    <a:pt x="57619" y="14478"/>
                  </a:lnTo>
                  <a:lnTo>
                    <a:pt x="57683" y="14097"/>
                  </a:lnTo>
                  <a:lnTo>
                    <a:pt x="57759" y="13716"/>
                  </a:lnTo>
                  <a:lnTo>
                    <a:pt x="57518" y="14097"/>
                  </a:lnTo>
                  <a:lnTo>
                    <a:pt x="56883" y="15748"/>
                  </a:lnTo>
                  <a:lnTo>
                    <a:pt x="57023" y="15748"/>
                  </a:lnTo>
                  <a:lnTo>
                    <a:pt x="57086" y="16256"/>
                  </a:lnTo>
                  <a:lnTo>
                    <a:pt x="57150" y="16637"/>
                  </a:lnTo>
                  <a:lnTo>
                    <a:pt x="57238" y="17272"/>
                  </a:lnTo>
                  <a:lnTo>
                    <a:pt x="57340" y="17907"/>
                  </a:lnTo>
                  <a:lnTo>
                    <a:pt x="57467" y="18288"/>
                  </a:lnTo>
                  <a:lnTo>
                    <a:pt x="60071" y="21717"/>
                  </a:lnTo>
                  <a:lnTo>
                    <a:pt x="61201" y="22352"/>
                  </a:lnTo>
                  <a:lnTo>
                    <a:pt x="62052" y="22860"/>
                  </a:lnTo>
                  <a:lnTo>
                    <a:pt x="66446" y="26162"/>
                  </a:lnTo>
                  <a:lnTo>
                    <a:pt x="66890" y="26543"/>
                  </a:lnTo>
                  <a:lnTo>
                    <a:pt x="69430" y="29591"/>
                  </a:lnTo>
                  <a:lnTo>
                    <a:pt x="71907" y="34798"/>
                  </a:lnTo>
                  <a:lnTo>
                    <a:pt x="72034" y="35052"/>
                  </a:lnTo>
                  <a:lnTo>
                    <a:pt x="75641" y="40259"/>
                  </a:lnTo>
                  <a:lnTo>
                    <a:pt x="77482" y="43434"/>
                  </a:lnTo>
                  <a:lnTo>
                    <a:pt x="85331" y="53467"/>
                  </a:lnTo>
                  <a:lnTo>
                    <a:pt x="85610" y="53467"/>
                  </a:lnTo>
                  <a:lnTo>
                    <a:pt x="86487" y="53721"/>
                  </a:lnTo>
                  <a:lnTo>
                    <a:pt x="86741" y="53721"/>
                  </a:lnTo>
                  <a:lnTo>
                    <a:pt x="86855" y="55626"/>
                  </a:lnTo>
                  <a:lnTo>
                    <a:pt x="86944" y="66052"/>
                  </a:lnTo>
                  <a:lnTo>
                    <a:pt x="85763" y="64643"/>
                  </a:lnTo>
                  <a:lnTo>
                    <a:pt x="84493" y="62865"/>
                  </a:lnTo>
                  <a:lnTo>
                    <a:pt x="82588" y="59944"/>
                  </a:lnTo>
                  <a:lnTo>
                    <a:pt x="81648" y="58166"/>
                  </a:lnTo>
                  <a:lnTo>
                    <a:pt x="79260" y="54864"/>
                  </a:lnTo>
                  <a:lnTo>
                    <a:pt x="71869" y="46863"/>
                  </a:lnTo>
                  <a:lnTo>
                    <a:pt x="67691" y="43942"/>
                  </a:lnTo>
                  <a:lnTo>
                    <a:pt x="66078" y="43053"/>
                  </a:lnTo>
                  <a:lnTo>
                    <a:pt x="62534" y="40259"/>
                  </a:lnTo>
                  <a:lnTo>
                    <a:pt x="59486" y="37846"/>
                  </a:lnTo>
                  <a:lnTo>
                    <a:pt x="56997" y="31750"/>
                  </a:lnTo>
                  <a:lnTo>
                    <a:pt x="56629" y="31115"/>
                  </a:lnTo>
                  <a:lnTo>
                    <a:pt x="53644" y="26162"/>
                  </a:lnTo>
                  <a:lnTo>
                    <a:pt x="52489" y="24130"/>
                  </a:lnTo>
                  <a:lnTo>
                    <a:pt x="51003" y="22098"/>
                  </a:lnTo>
                  <a:lnTo>
                    <a:pt x="44373" y="16256"/>
                  </a:lnTo>
                  <a:lnTo>
                    <a:pt x="44145" y="17272"/>
                  </a:lnTo>
                  <a:lnTo>
                    <a:pt x="44132" y="19431"/>
                  </a:lnTo>
                  <a:lnTo>
                    <a:pt x="45872" y="22860"/>
                  </a:lnTo>
                  <a:lnTo>
                    <a:pt x="45935" y="22987"/>
                  </a:lnTo>
                  <a:lnTo>
                    <a:pt x="48793" y="24130"/>
                  </a:lnTo>
                  <a:lnTo>
                    <a:pt x="50901" y="27940"/>
                  </a:lnTo>
                  <a:lnTo>
                    <a:pt x="50939" y="30607"/>
                  </a:lnTo>
                  <a:lnTo>
                    <a:pt x="52463" y="34417"/>
                  </a:lnTo>
                  <a:lnTo>
                    <a:pt x="52730" y="34798"/>
                  </a:lnTo>
                  <a:lnTo>
                    <a:pt x="55029" y="36576"/>
                  </a:lnTo>
                  <a:lnTo>
                    <a:pt x="57543" y="38608"/>
                  </a:lnTo>
                  <a:lnTo>
                    <a:pt x="57645" y="39878"/>
                  </a:lnTo>
                  <a:lnTo>
                    <a:pt x="57378" y="40259"/>
                  </a:lnTo>
                  <a:lnTo>
                    <a:pt x="56426" y="40259"/>
                  </a:lnTo>
                  <a:lnTo>
                    <a:pt x="43446" y="31115"/>
                  </a:lnTo>
                  <a:lnTo>
                    <a:pt x="39255" y="26162"/>
                  </a:lnTo>
                  <a:lnTo>
                    <a:pt x="36893" y="24384"/>
                  </a:lnTo>
                  <a:lnTo>
                    <a:pt x="34683" y="25273"/>
                  </a:lnTo>
                  <a:lnTo>
                    <a:pt x="40982" y="32893"/>
                  </a:lnTo>
                  <a:lnTo>
                    <a:pt x="44729" y="38608"/>
                  </a:lnTo>
                  <a:lnTo>
                    <a:pt x="45745" y="40259"/>
                  </a:lnTo>
                  <a:lnTo>
                    <a:pt x="50152" y="44069"/>
                  </a:lnTo>
                  <a:lnTo>
                    <a:pt x="54381" y="44577"/>
                  </a:lnTo>
                  <a:lnTo>
                    <a:pt x="61861" y="46101"/>
                  </a:lnTo>
                  <a:lnTo>
                    <a:pt x="61544" y="46101"/>
                  </a:lnTo>
                  <a:lnTo>
                    <a:pt x="62953" y="46482"/>
                  </a:lnTo>
                  <a:lnTo>
                    <a:pt x="66662" y="48514"/>
                  </a:lnTo>
                  <a:lnTo>
                    <a:pt x="76060" y="57277"/>
                  </a:lnTo>
                  <a:lnTo>
                    <a:pt x="76669" y="57785"/>
                  </a:lnTo>
                  <a:lnTo>
                    <a:pt x="77952" y="60198"/>
                  </a:lnTo>
                  <a:lnTo>
                    <a:pt x="78041" y="61722"/>
                  </a:lnTo>
                  <a:lnTo>
                    <a:pt x="77419" y="62750"/>
                  </a:lnTo>
                  <a:lnTo>
                    <a:pt x="66192" y="57785"/>
                  </a:lnTo>
                  <a:lnTo>
                    <a:pt x="63207" y="55626"/>
                  </a:lnTo>
                  <a:lnTo>
                    <a:pt x="62268" y="54864"/>
                  </a:lnTo>
                  <a:lnTo>
                    <a:pt x="60083" y="52832"/>
                  </a:lnTo>
                  <a:lnTo>
                    <a:pt x="59169" y="55626"/>
                  </a:lnTo>
                  <a:lnTo>
                    <a:pt x="59093" y="55880"/>
                  </a:lnTo>
                  <a:lnTo>
                    <a:pt x="61709" y="59309"/>
                  </a:lnTo>
                  <a:lnTo>
                    <a:pt x="61976" y="59309"/>
                  </a:lnTo>
                  <a:lnTo>
                    <a:pt x="67284" y="62230"/>
                  </a:lnTo>
                  <a:lnTo>
                    <a:pt x="70662" y="62865"/>
                  </a:lnTo>
                  <a:lnTo>
                    <a:pt x="77482" y="66167"/>
                  </a:lnTo>
                  <a:lnTo>
                    <a:pt x="80441" y="69596"/>
                  </a:lnTo>
                  <a:lnTo>
                    <a:pt x="85013" y="72136"/>
                  </a:lnTo>
                  <a:lnTo>
                    <a:pt x="85902" y="72517"/>
                  </a:lnTo>
                  <a:lnTo>
                    <a:pt x="86868" y="72517"/>
                  </a:lnTo>
                  <a:lnTo>
                    <a:pt x="86855" y="72898"/>
                  </a:lnTo>
                  <a:lnTo>
                    <a:pt x="86741" y="76835"/>
                  </a:lnTo>
                  <a:lnTo>
                    <a:pt x="85128" y="75946"/>
                  </a:lnTo>
                  <a:lnTo>
                    <a:pt x="83616" y="75565"/>
                  </a:lnTo>
                  <a:lnTo>
                    <a:pt x="83858" y="75565"/>
                  </a:lnTo>
                  <a:lnTo>
                    <a:pt x="79413" y="74803"/>
                  </a:lnTo>
                  <a:lnTo>
                    <a:pt x="79971" y="74803"/>
                  </a:lnTo>
                  <a:lnTo>
                    <a:pt x="76085" y="74422"/>
                  </a:lnTo>
                  <a:lnTo>
                    <a:pt x="73342" y="74295"/>
                  </a:lnTo>
                  <a:lnTo>
                    <a:pt x="67665" y="74295"/>
                  </a:lnTo>
                  <a:lnTo>
                    <a:pt x="61976" y="73152"/>
                  </a:lnTo>
                  <a:lnTo>
                    <a:pt x="60566" y="72517"/>
                  </a:lnTo>
                  <a:lnTo>
                    <a:pt x="59156" y="71882"/>
                  </a:lnTo>
                  <a:lnTo>
                    <a:pt x="57150" y="69342"/>
                  </a:lnTo>
                  <a:lnTo>
                    <a:pt x="55753" y="67564"/>
                  </a:lnTo>
                  <a:lnTo>
                    <a:pt x="55676" y="67183"/>
                  </a:lnTo>
                  <a:lnTo>
                    <a:pt x="55600" y="66802"/>
                  </a:lnTo>
                  <a:lnTo>
                    <a:pt x="55473" y="66167"/>
                  </a:lnTo>
                  <a:lnTo>
                    <a:pt x="55372" y="65659"/>
                  </a:lnTo>
                  <a:lnTo>
                    <a:pt x="55270" y="65151"/>
                  </a:lnTo>
                  <a:lnTo>
                    <a:pt x="55041" y="64643"/>
                  </a:lnTo>
                  <a:lnTo>
                    <a:pt x="51930" y="59944"/>
                  </a:lnTo>
                  <a:lnTo>
                    <a:pt x="48945" y="58166"/>
                  </a:lnTo>
                  <a:lnTo>
                    <a:pt x="48768" y="58166"/>
                  </a:lnTo>
                  <a:lnTo>
                    <a:pt x="48298" y="56515"/>
                  </a:lnTo>
                  <a:lnTo>
                    <a:pt x="47244" y="52832"/>
                  </a:lnTo>
                  <a:lnTo>
                    <a:pt x="47218" y="52197"/>
                  </a:lnTo>
                  <a:lnTo>
                    <a:pt x="47853" y="50165"/>
                  </a:lnTo>
                  <a:lnTo>
                    <a:pt x="47879" y="49530"/>
                  </a:lnTo>
                  <a:lnTo>
                    <a:pt x="47193" y="47625"/>
                  </a:lnTo>
                  <a:lnTo>
                    <a:pt x="45669" y="47625"/>
                  </a:lnTo>
                  <a:lnTo>
                    <a:pt x="45288" y="48514"/>
                  </a:lnTo>
                  <a:lnTo>
                    <a:pt x="45173" y="48768"/>
                  </a:lnTo>
                  <a:lnTo>
                    <a:pt x="45059" y="49022"/>
                  </a:lnTo>
                  <a:lnTo>
                    <a:pt x="45046" y="53721"/>
                  </a:lnTo>
                  <a:lnTo>
                    <a:pt x="44323" y="55626"/>
                  </a:lnTo>
                  <a:lnTo>
                    <a:pt x="44196" y="55880"/>
                  </a:lnTo>
                  <a:lnTo>
                    <a:pt x="43459" y="56273"/>
                  </a:lnTo>
                  <a:lnTo>
                    <a:pt x="40792" y="55880"/>
                  </a:lnTo>
                  <a:lnTo>
                    <a:pt x="40043" y="55880"/>
                  </a:lnTo>
                  <a:lnTo>
                    <a:pt x="37553" y="53721"/>
                  </a:lnTo>
                  <a:lnTo>
                    <a:pt x="36487" y="50165"/>
                  </a:lnTo>
                  <a:lnTo>
                    <a:pt x="36449" y="47625"/>
                  </a:lnTo>
                  <a:lnTo>
                    <a:pt x="36004" y="45466"/>
                  </a:lnTo>
                  <a:lnTo>
                    <a:pt x="35915" y="45085"/>
                  </a:lnTo>
                  <a:lnTo>
                    <a:pt x="35801" y="44577"/>
                  </a:lnTo>
                  <a:lnTo>
                    <a:pt x="35687" y="44069"/>
                  </a:lnTo>
                  <a:lnTo>
                    <a:pt x="35572" y="43561"/>
                  </a:lnTo>
                  <a:lnTo>
                    <a:pt x="35458" y="43053"/>
                  </a:lnTo>
                  <a:lnTo>
                    <a:pt x="35407" y="42799"/>
                  </a:lnTo>
                  <a:lnTo>
                    <a:pt x="35293" y="42291"/>
                  </a:lnTo>
                  <a:lnTo>
                    <a:pt x="35204" y="41910"/>
                  </a:lnTo>
                  <a:lnTo>
                    <a:pt x="35128" y="41529"/>
                  </a:lnTo>
                  <a:lnTo>
                    <a:pt x="31305" y="38608"/>
                  </a:lnTo>
                  <a:lnTo>
                    <a:pt x="26695" y="36068"/>
                  </a:lnTo>
                  <a:lnTo>
                    <a:pt x="25819" y="36576"/>
                  </a:lnTo>
                  <a:lnTo>
                    <a:pt x="25908" y="38100"/>
                  </a:lnTo>
                  <a:lnTo>
                    <a:pt x="26047" y="38608"/>
                  </a:lnTo>
                  <a:lnTo>
                    <a:pt x="26301" y="38608"/>
                  </a:lnTo>
                  <a:lnTo>
                    <a:pt x="26885" y="38862"/>
                  </a:lnTo>
                  <a:lnTo>
                    <a:pt x="32346" y="46863"/>
                  </a:lnTo>
                  <a:lnTo>
                    <a:pt x="32143" y="46863"/>
                  </a:lnTo>
                  <a:lnTo>
                    <a:pt x="31064" y="47625"/>
                  </a:lnTo>
                  <a:lnTo>
                    <a:pt x="29464" y="47625"/>
                  </a:lnTo>
                  <a:lnTo>
                    <a:pt x="28663" y="46863"/>
                  </a:lnTo>
                  <a:lnTo>
                    <a:pt x="28079" y="46482"/>
                  </a:lnTo>
                  <a:lnTo>
                    <a:pt x="26301" y="45466"/>
                  </a:lnTo>
                  <a:lnTo>
                    <a:pt x="24701" y="45085"/>
                  </a:lnTo>
                  <a:lnTo>
                    <a:pt x="23126" y="45212"/>
                  </a:lnTo>
                  <a:lnTo>
                    <a:pt x="22644" y="46101"/>
                  </a:lnTo>
                  <a:lnTo>
                    <a:pt x="22821" y="46101"/>
                  </a:lnTo>
                  <a:lnTo>
                    <a:pt x="23482" y="46863"/>
                  </a:lnTo>
                  <a:lnTo>
                    <a:pt x="26606" y="48768"/>
                  </a:lnTo>
                  <a:lnTo>
                    <a:pt x="29438" y="49784"/>
                  </a:lnTo>
                  <a:lnTo>
                    <a:pt x="33007" y="53467"/>
                  </a:lnTo>
                  <a:lnTo>
                    <a:pt x="33896" y="55626"/>
                  </a:lnTo>
                  <a:lnTo>
                    <a:pt x="38188" y="59690"/>
                  </a:lnTo>
                  <a:lnTo>
                    <a:pt x="38823" y="59690"/>
                  </a:lnTo>
                  <a:lnTo>
                    <a:pt x="41884" y="60198"/>
                  </a:lnTo>
                  <a:lnTo>
                    <a:pt x="45808" y="63246"/>
                  </a:lnTo>
                  <a:lnTo>
                    <a:pt x="46380" y="63627"/>
                  </a:lnTo>
                  <a:lnTo>
                    <a:pt x="47713" y="65659"/>
                  </a:lnTo>
                  <a:lnTo>
                    <a:pt x="49707" y="68453"/>
                  </a:lnTo>
                  <a:lnTo>
                    <a:pt x="50050" y="68834"/>
                  </a:lnTo>
                  <a:lnTo>
                    <a:pt x="47028" y="68834"/>
                  </a:lnTo>
                  <a:lnTo>
                    <a:pt x="44107" y="69088"/>
                  </a:lnTo>
                  <a:lnTo>
                    <a:pt x="44424" y="69088"/>
                  </a:lnTo>
                  <a:lnTo>
                    <a:pt x="42151" y="69342"/>
                  </a:lnTo>
                  <a:lnTo>
                    <a:pt x="38595" y="69088"/>
                  </a:lnTo>
                  <a:lnTo>
                    <a:pt x="32397" y="66421"/>
                  </a:lnTo>
                  <a:lnTo>
                    <a:pt x="29933" y="64135"/>
                  </a:lnTo>
                  <a:lnTo>
                    <a:pt x="24409" y="60579"/>
                  </a:lnTo>
                  <a:lnTo>
                    <a:pt x="20955" y="59309"/>
                  </a:lnTo>
                  <a:lnTo>
                    <a:pt x="17780" y="60198"/>
                  </a:lnTo>
                  <a:lnTo>
                    <a:pt x="19685" y="62865"/>
                  </a:lnTo>
                  <a:lnTo>
                    <a:pt x="21132" y="62865"/>
                  </a:lnTo>
                  <a:lnTo>
                    <a:pt x="23596" y="63246"/>
                  </a:lnTo>
                  <a:lnTo>
                    <a:pt x="24180" y="66167"/>
                  </a:lnTo>
                  <a:lnTo>
                    <a:pt x="21386" y="66167"/>
                  </a:lnTo>
                  <a:lnTo>
                    <a:pt x="19786" y="66802"/>
                  </a:lnTo>
                  <a:lnTo>
                    <a:pt x="17957" y="69088"/>
                  </a:lnTo>
                  <a:lnTo>
                    <a:pt x="18122" y="69088"/>
                  </a:lnTo>
                  <a:lnTo>
                    <a:pt x="18427" y="69596"/>
                  </a:lnTo>
                  <a:lnTo>
                    <a:pt x="21501" y="69596"/>
                  </a:lnTo>
                  <a:lnTo>
                    <a:pt x="24879" y="69088"/>
                  </a:lnTo>
                  <a:lnTo>
                    <a:pt x="26123" y="69088"/>
                  </a:lnTo>
                  <a:lnTo>
                    <a:pt x="32143" y="70993"/>
                  </a:lnTo>
                  <a:lnTo>
                    <a:pt x="31902" y="70993"/>
                  </a:lnTo>
                  <a:lnTo>
                    <a:pt x="34213" y="72898"/>
                  </a:lnTo>
                  <a:lnTo>
                    <a:pt x="40093" y="73914"/>
                  </a:lnTo>
                  <a:lnTo>
                    <a:pt x="42659" y="72898"/>
                  </a:lnTo>
                  <a:lnTo>
                    <a:pt x="39979" y="72898"/>
                  </a:lnTo>
                  <a:lnTo>
                    <a:pt x="49009" y="72517"/>
                  </a:lnTo>
                  <a:lnTo>
                    <a:pt x="52603" y="73533"/>
                  </a:lnTo>
                  <a:lnTo>
                    <a:pt x="52336" y="73533"/>
                  </a:lnTo>
                  <a:lnTo>
                    <a:pt x="54838" y="75311"/>
                  </a:lnTo>
                  <a:lnTo>
                    <a:pt x="54559" y="75311"/>
                  </a:lnTo>
                  <a:lnTo>
                    <a:pt x="54102" y="75946"/>
                  </a:lnTo>
                  <a:lnTo>
                    <a:pt x="53416" y="76708"/>
                  </a:lnTo>
                  <a:lnTo>
                    <a:pt x="52628" y="77216"/>
                  </a:lnTo>
                  <a:lnTo>
                    <a:pt x="51041" y="78994"/>
                  </a:lnTo>
                  <a:lnTo>
                    <a:pt x="50939" y="79121"/>
                  </a:lnTo>
                  <a:lnTo>
                    <a:pt x="44234" y="79121"/>
                  </a:lnTo>
                  <a:lnTo>
                    <a:pt x="47586" y="85725"/>
                  </a:lnTo>
                  <a:lnTo>
                    <a:pt x="54292" y="85725"/>
                  </a:lnTo>
                  <a:lnTo>
                    <a:pt x="58978" y="79121"/>
                  </a:lnTo>
                  <a:lnTo>
                    <a:pt x="59080" y="78994"/>
                  </a:lnTo>
                  <a:lnTo>
                    <a:pt x="59740" y="78613"/>
                  </a:lnTo>
                  <a:lnTo>
                    <a:pt x="60502" y="78486"/>
                  </a:lnTo>
                  <a:lnTo>
                    <a:pt x="63652" y="78613"/>
                  </a:lnTo>
                  <a:lnTo>
                    <a:pt x="69926" y="80264"/>
                  </a:lnTo>
                  <a:lnTo>
                    <a:pt x="77165" y="78613"/>
                  </a:lnTo>
                  <a:lnTo>
                    <a:pt x="83019" y="82423"/>
                  </a:lnTo>
                  <a:lnTo>
                    <a:pt x="83464" y="82804"/>
                  </a:lnTo>
                  <a:lnTo>
                    <a:pt x="84289" y="83566"/>
                  </a:lnTo>
                  <a:lnTo>
                    <a:pt x="85051" y="84328"/>
                  </a:lnTo>
                  <a:lnTo>
                    <a:pt x="84594" y="85471"/>
                  </a:lnTo>
                  <a:lnTo>
                    <a:pt x="84493" y="85725"/>
                  </a:lnTo>
                  <a:lnTo>
                    <a:pt x="84391" y="86741"/>
                  </a:lnTo>
                  <a:lnTo>
                    <a:pt x="84353" y="87122"/>
                  </a:lnTo>
                  <a:lnTo>
                    <a:pt x="84239" y="88011"/>
                  </a:lnTo>
                  <a:lnTo>
                    <a:pt x="82981" y="90170"/>
                  </a:lnTo>
                  <a:lnTo>
                    <a:pt x="81927" y="92202"/>
                  </a:lnTo>
                  <a:lnTo>
                    <a:pt x="76339" y="95631"/>
                  </a:lnTo>
                  <a:lnTo>
                    <a:pt x="5041" y="97663"/>
                  </a:lnTo>
                  <a:lnTo>
                    <a:pt x="3340" y="97663"/>
                  </a:lnTo>
                  <a:lnTo>
                    <a:pt x="1066" y="98298"/>
                  </a:lnTo>
                  <a:lnTo>
                    <a:pt x="1270" y="98298"/>
                  </a:lnTo>
                  <a:lnTo>
                    <a:pt x="0" y="98933"/>
                  </a:lnTo>
                  <a:lnTo>
                    <a:pt x="1079" y="100203"/>
                  </a:lnTo>
                  <a:lnTo>
                    <a:pt x="965" y="103251"/>
                  </a:lnTo>
                  <a:lnTo>
                    <a:pt x="2705" y="106934"/>
                  </a:lnTo>
                  <a:lnTo>
                    <a:pt x="3797" y="109474"/>
                  </a:lnTo>
                  <a:lnTo>
                    <a:pt x="6159" y="116205"/>
                  </a:lnTo>
                  <a:lnTo>
                    <a:pt x="9105" y="118491"/>
                  </a:lnTo>
                  <a:lnTo>
                    <a:pt x="17462" y="123190"/>
                  </a:lnTo>
                  <a:lnTo>
                    <a:pt x="89293" y="123571"/>
                  </a:lnTo>
                  <a:lnTo>
                    <a:pt x="164769" y="123571"/>
                  </a:lnTo>
                  <a:lnTo>
                    <a:pt x="174282" y="115824"/>
                  </a:lnTo>
                  <a:lnTo>
                    <a:pt x="176314" y="109474"/>
                  </a:lnTo>
                  <a:lnTo>
                    <a:pt x="177838" y="102489"/>
                  </a:lnTo>
                  <a:lnTo>
                    <a:pt x="178866" y="100965"/>
                  </a:lnTo>
                  <a:lnTo>
                    <a:pt x="178993" y="99568"/>
                  </a:lnTo>
                  <a:lnTo>
                    <a:pt x="179070" y="98552"/>
                  </a:lnTo>
                  <a:lnTo>
                    <a:pt x="179095" y="9829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1" name="object 141"/>
            <p:cNvSpPr/>
            <p:nvPr/>
          </p:nvSpPr>
          <p:spPr>
            <a:xfrm>
              <a:off x="8088806" y="4979988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63" y="0"/>
                  </a:moveTo>
                  <a:lnTo>
                    <a:pt x="203" y="1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2" name="object 142"/>
            <p:cNvSpPr/>
            <p:nvPr/>
          </p:nvSpPr>
          <p:spPr>
            <a:xfrm>
              <a:off x="8000391" y="4926088"/>
              <a:ext cx="153670" cy="38735"/>
            </a:xfrm>
            <a:custGeom>
              <a:avLst/>
              <a:gdLst/>
              <a:ahLst/>
              <a:cxnLst/>
              <a:rect l="l" t="t" r="r" b="b"/>
              <a:pathLst>
                <a:path w="153670" h="38735">
                  <a:moveTo>
                    <a:pt x="4521" y="23825"/>
                  </a:moveTo>
                  <a:lnTo>
                    <a:pt x="4432" y="23634"/>
                  </a:lnTo>
                  <a:lnTo>
                    <a:pt x="4343" y="22707"/>
                  </a:lnTo>
                  <a:lnTo>
                    <a:pt x="3708" y="21894"/>
                  </a:lnTo>
                  <a:lnTo>
                    <a:pt x="2070" y="20955"/>
                  </a:lnTo>
                  <a:lnTo>
                    <a:pt x="1104" y="20789"/>
                  </a:lnTo>
                  <a:lnTo>
                    <a:pt x="152" y="20764"/>
                  </a:lnTo>
                  <a:lnTo>
                    <a:pt x="0" y="21463"/>
                  </a:lnTo>
                  <a:lnTo>
                    <a:pt x="3162" y="24650"/>
                  </a:lnTo>
                  <a:lnTo>
                    <a:pt x="4165" y="24257"/>
                  </a:lnTo>
                  <a:lnTo>
                    <a:pt x="4292" y="24193"/>
                  </a:lnTo>
                  <a:lnTo>
                    <a:pt x="4483" y="23990"/>
                  </a:lnTo>
                  <a:lnTo>
                    <a:pt x="4521" y="23825"/>
                  </a:lnTo>
                  <a:close/>
                </a:path>
                <a:path w="153670" h="38735">
                  <a:moveTo>
                    <a:pt x="8420" y="14668"/>
                  </a:moveTo>
                  <a:lnTo>
                    <a:pt x="7315" y="11595"/>
                  </a:lnTo>
                  <a:lnTo>
                    <a:pt x="6197" y="10299"/>
                  </a:lnTo>
                  <a:lnTo>
                    <a:pt x="4940" y="9232"/>
                  </a:lnTo>
                  <a:lnTo>
                    <a:pt x="3924" y="10007"/>
                  </a:lnTo>
                  <a:lnTo>
                    <a:pt x="3378" y="11239"/>
                  </a:lnTo>
                  <a:lnTo>
                    <a:pt x="2781" y="13284"/>
                  </a:lnTo>
                  <a:lnTo>
                    <a:pt x="2616" y="14147"/>
                  </a:lnTo>
                  <a:lnTo>
                    <a:pt x="3048" y="16573"/>
                  </a:lnTo>
                  <a:lnTo>
                    <a:pt x="4483" y="17792"/>
                  </a:lnTo>
                  <a:lnTo>
                    <a:pt x="6311" y="18364"/>
                  </a:lnTo>
                  <a:lnTo>
                    <a:pt x="6565" y="18427"/>
                  </a:lnTo>
                  <a:lnTo>
                    <a:pt x="7048" y="18338"/>
                  </a:lnTo>
                  <a:lnTo>
                    <a:pt x="7289" y="18173"/>
                  </a:lnTo>
                  <a:lnTo>
                    <a:pt x="7327" y="17932"/>
                  </a:lnTo>
                  <a:lnTo>
                    <a:pt x="8343" y="16484"/>
                  </a:lnTo>
                  <a:lnTo>
                    <a:pt x="8420" y="14668"/>
                  </a:lnTo>
                  <a:close/>
                </a:path>
                <a:path w="153670" h="38735">
                  <a:moveTo>
                    <a:pt x="8890" y="7937"/>
                  </a:moveTo>
                  <a:lnTo>
                    <a:pt x="8801" y="7747"/>
                  </a:lnTo>
                  <a:lnTo>
                    <a:pt x="8712" y="6819"/>
                  </a:lnTo>
                  <a:lnTo>
                    <a:pt x="8077" y="6007"/>
                  </a:lnTo>
                  <a:lnTo>
                    <a:pt x="6438" y="5067"/>
                  </a:lnTo>
                  <a:lnTo>
                    <a:pt x="5473" y="4902"/>
                  </a:lnTo>
                  <a:lnTo>
                    <a:pt x="4521" y="4876"/>
                  </a:lnTo>
                  <a:lnTo>
                    <a:pt x="4368" y="5575"/>
                  </a:lnTo>
                  <a:lnTo>
                    <a:pt x="7531" y="8763"/>
                  </a:lnTo>
                  <a:lnTo>
                    <a:pt x="8534" y="8369"/>
                  </a:lnTo>
                  <a:lnTo>
                    <a:pt x="8661" y="8305"/>
                  </a:lnTo>
                  <a:lnTo>
                    <a:pt x="8851" y="8102"/>
                  </a:lnTo>
                  <a:lnTo>
                    <a:pt x="8890" y="7937"/>
                  </a:lnTo>
                  <a:close/>
                </a:path>
                <a:path w="153670" h="38735">
                  <a:moveTo>
                    <a:pt x="9334" y="31280"/>
                  </a:moveTo>
                  <a:lnTo>
                    <a:pt x="9194" y="30289"/>
                  </a:lnTo>
                  <a:lnTo>
                    <a:pt x="9182" y="30137"/>
                  </a:lnTo>
                  <a:lnTo>
                    <a:pt x="9144" y="29997"/>
                  </a:lnTo>
                  <a:lnTo>
                    <a:pt x="9055" y="29870"/>
                  </a:lnTo>
                  <a:lnTo>
                    <a:pt x="8978" y="29743"/>
                  </a:lnTo>
                  <a:lnTo>
                    <a:pt x="8813" y="29654"/>
                  </a:lnTo>
                  <a:lnTo>
                    <a:pt x="8674" y="29692"/>
                  </a:lnTo>
                  <a:lnTo>
                    <a:pt x="7620" y="29464"/>
                  </a:lnTo>
                  <a:lnTo>
                    <a:pt x="6591" y="29857"/>
                  </a:lnTo>
                  <a:lnTo>
                    <a:pt x="5181" y="31191"/>
                  </a:lnTo>
                  <a:lnTo>
                    <a:pt x="4749" y="32105"/>
                  </a:lnTo>
                  <a:lnTo>
                    <a:pt x="4483" y="33045"/>
                  </a:lnTo>
                  <a:lnTo>
                    <a:pt x="5181" y="33426"/>
                  </a:lnTo>
                  <a:lnTo>
                    <a:pt x="5994" y="33426"/>
                  </a:lnTo>
                  <a:lnTo>
                    <a:pt x="7277" y="33274"/>
                  </a:lnTo>
                  <a:lnTo>
                    <a:pt x="7785" y="33159"/>
                  </a:lnTo>
                  <a:lnTo>
                    <a:pt x="9029" y="32346"/>
                  </a:lnTo>
                  <a:lnTo>
                    <a:pt x="9334" y="31280"/>
                  </a:lnTo>
                  <a:close/>
                </a:path>
                <a:path w="153670" h="38735">
                  <a:moveTo>
                    <a:pt x="13081" y="17691"/>
                  </a:moveTo>
                  <a:lnTo>
                    <a:pt x="12611" y="15900"/>
                  </a:lnTo>
                  <a:lnTo>
                    <a:pt x="12026" y="15113"/>
                  </a:lnTo>
                  <a:lnTo>
                    <a:pt x="11379" y="14452"/>
                  </a:lnTo>
                  <a:lnTo>
                    <a:pt x="10756" y="14846"/>
                  </a:lnTo>
                  <a:lnTo>
                    <a:pt x="10401" y="15519"/>
                  </a:lnTo>
                  <a:lnTo>
                    <a:pt x="9956" y="16637"/>
                  </a:lnTo>
                  <a:lnTo>
                    <a:pt x="9817" y="17119"/>
                  </a:lnTo>
                  <a:lnTo>
                    <a:pt x="9867" y="17602"/>
                  </a:lnTo>
                  <a:lnTo>
                    <a:pt x="9944" y="18516"/>
                  </a:lnTo>
                  <a:lnTo>
                    <a:pt x="10706" y="19265"/>
                  </a:lnTo>
                  <a:lnTo>
                    <a:pt x="11569" y="19634"/>
                  </a:lnTo>
                  <a:lnTo>
                    <a:pt x="11709" y="19685"/>
                  </a:lnTo>
                  <a:lnTo>
                    <a:pt x="11849" y="19723"/>
                  </a:lnTo>
                  <a:lnTo>
                    <a:pt x="12128" y="19697"/>
                  </a:lnTo>
                  <a:lnTo>
                    <a:pt x="12268" y="19608"/>
                  </a:lnTo>
                  <a:lnTo>
                    <a:pt x="12306" y="19481"/>
                  </a:lnTo>
                  <a:lnTo>
                    <a:pt x="12954" y="18707"/>
                  </a:lnTo>
                  <a:lnTo>
                    <a:pt x="13081" y="17691"/>
                  </a:lnTo>
                  <a:close/>
                </a:path>
                <a:path w="153670" h="38735">
                  <a:moveTo>
                    <a:pt x="16243" y="12801"/>
                  </a:moveTo>
                  <a:lnTo>
                    <a:pt x="16141" y="12636"/>
                  </a:lnTo>
                  <a:lnTo>
                    <a:pt x="15951" y="11328"/>
                  </a:lnTo>
                  <a:lnTo>
                    <a:pt x="15062" y="10287"/>
                  </a:lnTo>
                  <a:lnTo>
                    <a:pt x="13957" y="9702"/>
                  </a:lnTo>
                  <a:lnTo>
                    <a:pt x="12839" y="9131"/>
                  </a:lnTo>
                  <a:lnTo>
                    <a:pt x="11557" y="8953"/>
                  </a:lnTo>
                  <a:lnTo>
                    <a:pt x="10299" y="8978"/>
                  </a:lnTo>
                  <a:lnTo>
                    <a:pt x="10134" y="9906"/>
                  </a:lnTo>
                  <a:lnTo>
                    <a:pt x="10477" y="10858"/>
                  </a:lnTo>
                  <a:lnTo>
                    <a:pt x="11201" y="12280"/>
                  </a:lnTo>
                  <a:lnTo>
                    <a:pt x="11557" y="12852"/>
                  </a:lnTo>
                  <a:lnTo>
                    <a:pt x="13055" y="13995"/>
                  </a:lnTo>
                  <a:lnTo>
                    <a:pt x="14490" y="13957"/>
                  </a:lnTo>
                  <a:lnTo>
                    <a:pt x="15798" y="13385"/>
                  </a:lnTo>
                  <a:lnTo>
                    <a:pt x="15963" y="13296"/>
                  </a:lnTo>
                  <a:lnTo>
                    <a:pt x="16192" y="13004"/>
                  </a:lnTo>
                  <a:lnTo>
                    <a:pt x="16243" y="12801"/>
                  </a:lnTo>
                  <a:close/>
                </a:path>
                <a:path w="153670" h="38735">
                  <a:moveTo>
                    <a:pt x="16408" y="33858"/>
                  </a:moveTo>
                  <a:lnTo>
                    <a:pt x="14986" y="30822"/>
                  </a:lnTo>
                  <a:lnTo>
                    <a:pt x="14846" y="30937"/>
                  </a:lnTo>
                  <a:lnTo>
                    <a:pt x="13512" y="31191"/>
                  </a:lnTo>
                  <a:lnTo>
                    <a:pt x="12496" y="32131"/>
                  </a:lnTo>
                  <a:lnTo>
                    <a:pt x="11430" y="34340"/>
                  </a:lnTo>
                  <a:lnTo>
                    <a:pt x="11341" y="35610"/>
                  </a:lnTo>
                  <a:lnTo>
                    <a:pt x="11430" y="36830"/>
                  </a:lnTo>
                  <a:lnTo>
                    <a:pt x="12407" y="36931"/>
                  </a:lnTo>
                  <a:lnTo>
                    <a:pt x="13360" y="36537"/>
                  </a:lnTo>
                  <a:lnTo>
                    <a:pt x="14782" y="35750"/>
                  </a:lnTo>
                  <a:lnTo>
                    <a:pt x="15328" y="35382"/>
                  </a:lnTo>
                  <a:lnTo>
                    <a:pt x="15709" y="34861"/>
                  </a:lnTo>
                  <a:lnTo>
                    <a:pt x="16408" y="33858"/>
                  </a:lnTo>
                  <a:close/>
                </a:path>
                <a:path w="153670" h="38735">
                  <a:moveTo>
                    <a:pt x="17640" y="4521"/>
                  </a:moveTo>
                  <a:lnTo>
                    <a:pt x="17551" y="4330"/>
                  </a:lnTo>
                  <a:lnTo>
                    <a:pt x="17462" y="3403"/>
                  </a:lnTo>
                  <a:lnTo>
                    <a:pt x="16827" y="2590"/>
                  </a:lnTo>
                  <a:lnTo>
                    <a:pt x="15189" y="1651"/>
                  </a:lnTo>
                  <a:lnTo>
                    <a:pt x="14224" y="1485"/>
                  </a:lnTo>
                  <a:lnTo>
                    <a:pt x="13271" y="1460"/>
                  </a:lnTo>
                  <a:lnTo>
                    <a:pt x="13119" y="2159"/>
                  </a:lnTo>
                  <a:lnTo>
                    <a:pt x="16281" y="5346"/>
                  </a:lnTo>
                  <a:lnTo>
                    <a:pt x="17284" y="4953"/>
                  </a:lnTo>
                  <a:lnTo>
                    <a:pt x="17411" y="4889"/>
                  </a:lnTo>
                  <a:lnTo>
                    <a:pt x="17602" y="4686"/>
                  </a:lnTo>
                  <a:lnTo>
                    <a:pt x="17640" y="4521"/>
                  </a:lnTo>
                  <a:close/>
                </a:path>
                <a:path w="153670" h="38735">
                  <a:moveTo>
                    <a:pt x="19951" y="20116"/>
                  </a:moveTo>
                  <a:lnTo>
                    <a:pt x="19862" y="19964"/>
                  </a:lnTo>
                  <a:lnTo>
                    <a:pt x="19786" y="18643"/>
                  </a:lnTo>
                  <a:lnTo>
                    <a:pt x="18986" y="17538"/>
                  </a:lnTo>
                  <a:lnTo>
                    <a:pt x="17919" y="16865"/>
                  </a:lnTo>
                  <a:lnTo>
                    <a:pt x="16878" y="16192"/>
                  </a:lnTo>
                  <a:lnTo>
                    <a:pt x="15608" y="15925"/>
                  </a:lnTo>
                  <a:lnTo>
                    <a:pt x="14351" y="15849"/>
                  </a:lnTo>
                  <a:lnTo>
                    <a:pt x="14109" y="16764"/>
                  </a:lnTo>
                  <a:lnTo>
                    <a:pt x="14363" y="17741"/>
                  </a:lnTo>
                  <a:lnTo>
                    <a:pt x="14973" y="19215"/>
                  </a:lnTo>
                  <a:lnTo>
                    <a:pt x="15278" y="19812"/>
                  </a:lnTo>
                  <a:lnTo>
                    <a:pt x="16675" y="21069"/>
                  </a:lnTo>
                  <a:lnTo>
                    <a:pt x="18110" y="21145"/>
                  </a:lnTo>
                  <a:lnTo>
                    <a:pt x="19469" y="20675"/>
                  </a:lnTo>
                  <a:lnTo>
                    <a:pt x="19634" y="20599"/>
                  </a:lnTo>
                  <a:lnTo>
                    <a:pt x="19888" y="20320"/>
                  </a:lnTo>
                  <a:lnTo>
                    <a:pt x="19951" y="20116"/>
                  </a:lnTo>
                  <a:close/>
                </a:path>
                <a:path w="153670" h="38735">
                  <a:moveTo>
                    <a:pt x="24930" y="34798"/>
                  </a:moveTo>
                  <a:lnTo>
                    <a:pt x="24828" y="34455"/>
                  </a:lnTo>
                  <a:lnTo>
                    <a:pt x="24676" y="34290"/>
                  </a:lnTo>
                  <a:lnTo>
                    <a:pt x="24485" y="34277"/>
                  </a:lnTo>
                  <a:lnTo>
                    <a:pt x="23304" y="33642"/>
                  </a:lnTo>
                  <a:lnTo>
                    <a:pt x="21907" y="33718"/>
                  </a:lnTo>
                  <a:lnTo>
                    <a:pt x="19621" y="34734"/>
                  </a:lnTo>
                  <a:lnTo>
                    <a:pt x="18707" y="35648"/>
                  </a:lnTo>
                  <a:lnTo>
                    <a:pt x="17970" y="36639"/>
                  </a:lnTo>
                  <a:lnTo>
                    <a:pt x="18643" y="37325"/>
                  </a:lnTo>
                  <a:lnTo>
                    <a:pt x="19634" y="37630"/>
                  </a:lnTo>
                  <a:lnTo>
                    <a:pt x="21234" y="37909"/>
                  </a:lnTo>
                  <a:lnTo>
                    <a:pt x="21907" y="37985"/>
                  </a:lnTo>
                  <a:lnTo>
                    <a:pt x="23749" y="37490"/>
                  </a:lnTo>
                  <a:lnTo>
                    <a:pt x="24587" y="36360"/>
                  </a:lnTo>
                  <a:lnTo>
                    <a:pt x="24930" y="34798"/>
                  </a:lnTo>
                  <a:close/>
                </a:path>
                <a:path w="153670" h="38735">
                  <a:moveTo>
                    <a:pt x="29883" y="9817"/>
                  </a:moveTo>
                  <a:lnTo>
                    <a:pt x="28778" y="6743"/>
                  </a:lnTo>
                  <a:lnTo>
                    <a:pt x="27660" y="5448"/>
                  </a:lnTo>
                  <a:lnTo>
                    <a:pt x="26403" y="4381"/>
                  </a:lnTo>
                  <a:lnTo>
                    <a:pt x="25387" y="5156"/>
                  </a:lnTo>
                  <a:lnTo>
                    <a:pt x="24841" y="6388"/>
                  </a:lnTo>
                  <a:lnTo>
                    <a:pt x="24244" y="8432"/>
                  </a:lnTo>
                  <a:lnTo>
                    <a:pt x="24079" y="9296"/>
                  </a:lnTo>
                  <a:lnTo>
                    <a:pt x="24511" y="11722"/>
                  </a:lnTo>
                  <a:lnTo>
                    <a:pt x="25946" y="12941"/>
                  </a:lnTo>
                  <a:lnTo>
                    <a:pt x="27774" y="13512"/>
                  </a:lnTo>
                  <a:lnTo>
                    <a:pt x="28016" y="13576"/>
                  </a:lnTo>
                  <a:lnTo>
                    <a:pt x="28511" y="13487"/>
                  </a:lnTo>
                  <a:lnTo>
                    <a:pt x="28752" y="13322"/>
                  </a:lnTo>
                  <a:lnTo>
                    <a:pt x="28790" y="13081"/>
                  </a:lnTo>
                  <a:lnTo>
                    <a:pt x="29806" y="11633"/>
                  </a:lnTo>
                  <a:lnTo>
                    <a:pt x="29883" y="9817"/>
                  </a:lnTo>
                  <a:close/>
                </a:path>
                <a:path w="153670" h="38735">
                  <a:moveTo>
                    <a:pt x="30162" y="24345"/>
                  </a:moveTo>
                  <a:lnTo>
                    <a:pt x="29273" y="22720"/>
                  </a:lnTo>
                  <a:lnTo>
                    <a:pt x="26682" y="20548"/>
                  </a:lnTo>
                  <a:lnTo>
                    <a:pt x="25006" y="19964"/>
                  </a:lnTo>
                  <a:lnTo>
                    <a:pt x="23329" y="19634"/>
                  </a:lnTo>
                  <a:lnTo>
                    <a:pt x="22834" y="20840"/>
                  </a:lnTo>
                  <a:lnTo>
                    <a:pt x="27444" y="27444"/>
                  </a:lnTo>
                  <a:lnTo>
                    <a:pt x="29349" y="27038"/>
                  </a:lnTo>
                  <a:lnTo>
                    <a:pt x="30022" y="26136"/>
                  </a:lnTo>
                  <a:lnTo>
                    <a:pt x="30022" y="26009"/>
                  </a:lnTo>
                  <a:lnTo>
                    <a:pt x="30162" y="24345"/>
                  </a:lnTo>
                  <a:close/>
                </a:path>
                <a:path w="153670" h="38735">
                  <a:moveTo>
                    <a:pt x="36766" y="34886"/>
                  </a:moveTo>
                  <a:lnTo>
                    <a:pt x="36626" y="34632"/>
                  </a:lnTo>
                  <a:lnTo>
                    <a:pt x="36385" y="34556"/>
                  </a:lnTo>
                  <a:lnTo>
                    <a:pt x="35039" y="33312"/>
                  </a:lnTo>
                  <a:lnTo>
                    <a:pt x="33172" y="32956"/>
                  </a:lnTo>
                  <a:lnTo>
                    <a:pt x="29806" y="33553"/>
                  </a:lnTo>
                  <a:lnTo>
                    <a:pt x="28282" y="34442"/>
                  </a:lnTo>
                  <a:lnTo>
                    <a:pt x="26974" y="35509"/>
                  </a:lnTo>
                  <a:lnTo>
                    <a:pt x="27622" y="36639"/>
                  </a:lnTo>
                  <a:lnTo>
                    <a:pt x="28816" y="37363"/>
                  </a:lnTo>
                  <a:lnTo>
                    <a:pt x="30835" y="38277"/>
                  </a:lnTo>
                  <a:lnTo>
                    <a:pt x="31699" y="38582"/>
                  </a:lnTo>
                  <a:lnTo>
                    <a:pt x="34290" y="38544"/>
                  </a:lnTo>
                  <a:lnTo>
                    <a:pt x="35788" y="37312"/>
                  </a:lnTo>
                  <a:lnTo>
                    <a:pt x="36664" y="35623"/>
                  </a:lnTo>
                  <a:lnTo>
                    <a:pt x="36766" y="35382"/>
                  </a:lnTo>
                  <a:lnTo>
                    <a:pt x="36766" y="34886"/>
                  </a:lnTo>
                  <a:close/>
                </a:path>
                <a:path w="153670" h="38735">
                  <a:moveTo>
                    <a:pt x="38963" y="7150"/>
                  </a:moveTo>
                  <a:lnTo>
                    <a:pt x="38709" y="5994"/>
                  </a:lnTo>
                  <a:lnTo>
                    <a:pt x="38277" y="4914"/>
                  </a:lnTo>
                  <a:lnTo>
                    <a:pt x="37350" y="5029"/>
                  </a:lnTo>
                  <a:lnTo>
                    <a:pt x="36563" y="5575"/>
                  </a:lnTo>
                  <a:lnTo>
                    <a:pt x="35902" y="6197"/>
                  </a:lnTo>
                  <a:lnTo>
                    <a:pt x="35458" y="6591"/>
                  </a:lnTo>
                  <a:lnTo>
                    <a:pt x="35039" y="7048"/>
                  </a:lnTo>
                  <a:lnTo>
                    <a:pt x="34455" y="8661"/>
                  </a:lnTo>
                  <a:lnTo>
                    <a:pt x="34963" y="9893"/>
                  </a:lnTo>
                  <a:lnTo>
                    <a:pt x="35928" y="10858"/>
                  </a:lnTo>
                  <a:lnTo>
                    <a:pt x="36068" y="10985"/>
                  </a:lnTo>
                  <a:lnTo>
                    <a:pt x="36233" y="11049"/>
                  </a:lnTo>
                  <a:lnTo>
                    <a:pt x="36410" y="11099"/>
                  </a:lnTo>
                  <a:lnTo>
                    <a:pt x="36626" y="11087"/>
                  </a:lnTo>
                  <a:lnTo>
                    <a:pt x="36728" y="10947"/>
                  </a:lnTo>
                  <a:lnTo>
                    <a:pt x="37909" y="10439"/>
                  </a:lnTo>
                  <a:lnTo>
                    <a:pt x="38595" y="9385"/>
                  </a:lnTo>
                  <a:lnTo>
                    <a:pt x="38785" y="8267"/>
                  </a:lnTo>
                  <a:lnTo>
                    <a:pt x="38963" y="7150"/>
                  </a:lnTo>
                  <a:close/>
                </a:path>
                <a:path w="153670" h="38735">
                  <a:moveTo>
                    <a:pt x="41859" y="16713"/>
                  </a:moveTo>
                  <a:lnTo>
                    <a:pt x="41021" y="14401"/>
                  </a:lnTo>
                  <a:lnTo>
                    <a:pt x="40195" y="13436"/>
                  </a:lnTo>
                  <a:lnTo>
                    <a:pt x="39243" y="12623"/>
                  </a:lnTo>
                  <a:lnTo>
                    <a:pt x="38481" y="13220"/>
                  </a:lnTo>
                  <a:lnTo>
                    <a:pt x="38074" y="14135"/>
                  </a:lnTo>
                  <a:lnTo>
                    <a:pt x="37630" y="15671"/>
                  </a:lnTo>
                  <a:lnTo>
                    <a:pt x="37490" y="16319"/>
                  </a:lnTo>
                  <a:lnTo>
                    <a:pt x="37820" y="18135"/>
                  </a:lnTo>
                  <a:lnTo>
                    <a:pt x="38900" y="19062"/>
                  </a:lnTo>
                  <a:lnTo>
                    <a:pt x="40462" y="19532"/>
                  </a:lnTo>
                  <a:lnTo>
                    <a:pt x="40817" y="19469"/>
                  </a:lnTo>
                  <a:lnTo>
                    <a:pt x="41008" y="19342"/>
                  </a:lnTo>
                  <a:lnTo>
                    <a:pt x="41033" y="19164"/>
                  </a:lnTo>
                  <a:lnTo>
                    <a:pt x="41808" y="18072"/>
                  </a:lnTo>
                  <a:lnTo>
                    <a:pt x="41859" y="16713"/>
                  </a:lnTo>
                  <a:close/>
                </a:path>
                <a:path w="153670" h="38735">
                  <a:moveTo>
                    <a:pt x="46672" y="19126"/>
                  </a:moveTo>
                  <a:lnTo>
                    <a:pt x="42748" y="21094"/>
                  </a:lnTo>
                  <a:lnTo>
                    <a:pt x="42748" y="22148"/>
                  </a:lnTo>
                  <a:lnTo>
                    <a:pt x="43129" y="22999"/>
                  </a:lnTo>
                  <a:lnTo>
                    <a:pt x="43180" y="23126"/>
                  </a:lnTo>
                  <a:lnTo>
                    <a:pt x="43243" y="23253"/>
                  </a:lnTo>
                  <a:lnTo>
                    <a:pt x="43459" y="23418"/>
                  </a:lnTo>
                  <a:lnTo>
                    <a:pt x="43637" y="23456"/>
                  </a:lnTo>
                  <a:lnTo>
                    <a:pt x="43827" y="23368"/>
                  </a:lnTo>
                  <a:lnTo>
                    <a:pt x="44767" y="23266"/>
                  </a:lnTo>
                  <a:lnTo>
                    <a:pt x="45593" y="22618"/>
                  </a:lnTo>
                  <a:lnTo>
                    <a:pt x="46050" y="21805"/>
                  </a:lnTo>
                  <a:lnTo>
                    <a:pt x="46520" y="21005"/>
                  </a:lnTo>
                  <a:lnTo>
                    <a:pt x="46672" y="20053"/>
                  </a:lnTo>
                  <a:lnTo>
                    <a:pt x="46672" y="19126"/>
                  </a:lnTo>
                  <a:close/>
                </a:path>
                <a:path w="153670" h="38735">
                  <a:moveTo>
                    <a:pt x="47866" y="9347"/>
                  </a:moveTo>
                  <a:lnTo>
                    <a:pt x="47828" y="9105"/>
                  </a:lnTo>
                  <a:lnTo>
                    <a:pt x="47650" y="8978"/>
                  </a:lnTo>
                  <a:lnTo>
                    <a:pt x="46888" y="7683"/>
                  </a:lnTo>
                  <a:lnTo>
                    <a:pt x="45491" y="6959"/>
                  </a:lnTo>
                  <a:lnTo>
                    <a:pt x="42659" y="6642"/>
                  </a:lnTo>
                  <a:lnTo>
                    <a:pt x="41224" y="6997"/>
                  </a:lnTo>
                  <a:lnTo>
                    <a:pt x="39916" y="7531"/>
                  </a:lnTo>
                  <a:lnTo>
                    <a:pt x="40144" y="8585"/>
                  </a:lnTo>
                  <a:lnTo>
                    <a:pt x="40919" y="9448"/>
                  </a:lnTo>
                  <a:lnTo>
                    <a:pt x="42303" y="10642"/>
                  </a:lnTo>
                  <a:lnTo>
                    <a:pt x="42913" y="11087"/>
                  </a:lnTo>
                  <a:lnTo>
                    <a:pt x="44996" y="11671"/>
                  </a:lnTo>
                  <a:lnTo>
                    <a:pt x="46494" y="11049"/>
                  </a:lnTo>
                  <a:lnTo>
                    <a:pt x="47612" y="9906"/>
                  </a:lnTo>
                  <a:lnTo>
                    <a:pt x="47752" y="9740"/>
                  </a:lnTo>
                  <a:lnTo>
                    <a:pt x="47866" y="9347"/>
                  </a:lnTo>
                  <a:close/>
                </a:path>
                <a:path w="153670" h="38735">
                  <a:moveTo>
                    <a:pt x="51930" y="29019"/>
                  </a:moveTo>
                  <a:lnTo>
                    <a:pt x="51511" y="27216"/>
                  </a:lnTo>
                  <a:lnTo>
                    <a:pt x="49568" y="24460"/>
                  </a:lnTo>
                  <a:lnTo>
                    <a:pt x="48107" y="23482"/>
                  </a:lnTo>
                  <a:lnTo>
                    <a:pt x="46570" y="22745"/>
                  </a:lnTo>
                  <a:lnTo>
                    <a:pt x="45783" y="23787"/>
                  </a:lnTo>
                  <a:lnTo>
                    <a:pt x="45593" y="25146"/>
                  </a:lnTo>
                  <a:lnTo>
                    <a:pt x="45567" y="27305"/>
                  </a:lnTo>
                  <a:lnTo>
                    <a:pt x="45631" y="28206"/>
                  </a:lnTo>
                  <a:lnTo>
                    <a:pt x="46723" y="30492"/>
                  </a:lnTo>
                  <a:lnTo>
                    <a:pt x="48488" y="31318"/>
                  </a:lnTo>
                  <a:lnTo>
                    <a:pt x="50444" y="31407"/>
                  </a:lnTo>
                  <a:lnTo>
                    <a:pt x="50711" y="31407"/>
                  </a:lnTo>
                  <a:lnTo>
                    <a:pt x="51168" y="31191"/>
                  </a:lnTo>
                  <a:lnTo>
                    <a:pt x="51346" y="30949"/>
                  </a:lnTo>
                  <a:lnTo>
                    <a:pt x="51320" y="30708"/>
                  </a:lnTo>
                  <a:lnTo>
                    <a:pt x="51358" y="30581"/>
                  </a:lnTo>
                  <a:lnTo>
                    <a:pt x="51930" y="29019"/>
                  </a:lnTo>
                  <a:close/>
                </a:path>
                <a:path w="153670" h="38735">
                  <a:moveTo>
                    <a:pt x="54724" y="13830"/>
                  </a:moveTo>
                  <a:lnTo>
                    <a:pt x="54610" y="13677"/>
                  </a:lnTo>
                  <a:lnTo>
                    <a:pt x="54317" y="12395"/>
                  </a:lnTo>
                  <a:lnTo>
                    <a:pt x="53352" y="11417"/>
                  </a:lnTo>
                  <a:lnTo>
                    <a:pt x="51041" y="10426"/>
                  </a:lnTo>
                  <a:lnTo>
                    <a:pt x="49745" y="10363"/>
                  </a:lnTo>
                  <a:lnTo>
                    <a:pt x="48501" y="10477"/>
                  </a:lnTo>
                  <a:lnTo>
                    <a:pt x="48412" y="11417"/>
                  </a:lnTo>
                  <a:lnTo>
                    <a:pt x="48818" y="12344"/>
                  </a:lnTo>
                  <a:lnTo>
                    <a:pt x="49669" y="13703"/>
                  </a:lnTo>
                  <a:lnTo>
                    <a:pt x="50063" y="14236"/>
                  </a:lnTo>
                  <a:lnTo>
                    <a:pt x="51650" y="15265"/>
                  </a:lnTo>
                  <a:lnTo>
                    <a:pt x="53073" y="15125"/>
                  </a:lnTo>
                  <a:lnTo>
                    <a:pt x="54178" y="14541"/>
                  </a:lnTo>
                  <a:lnTo>
                    <a:pt x="54495" y="14351"/>
                  </a:lnTo>
                  <a:lnTo>
                    <a:pt x="54698" y="14046"/>
                  </a:lnTo>
                  <a:lnTo>
                    <a:pt x="54724" y="13830"/>
                  </a:lnTo>
                  <a:close/>
                </a:path>
                <a:path w="153670" h="38735">
                  <a:moveTo>
                    <a:pt x="60909" y="18249"/>
                  </a:moveTo>
                  <a:lnTo>
                    <a:pt x="60820" y="18059"/>
                  </a:lnTo>
                  <a:lnTo>
                    <a:pt x="60731" y="17132"/>
                  </a:lnTo>
                  <a:lnTo>
                    <a:pt x="60096" y="16319"/>
                  </a:lnTo>
                  <a:lnTo>
                    <a:pt x="58458" y="15379"/>
                  </a:lnTo>
                  <a:lnTo>
                    <a:pt x="57492" y="15214"/>
                  </a:lnTo>
                  <a:lnTo>
                    <a:pt x="56540" y="15189"/>
                  </a:lnTo>
                  <a:lnTo>
                    <a:pt x="56388" y="15887"/>
                  </a:lnTo>
                  <a:lnTo>
                    <a:pt x="59550" y="19075"/>
                  </a:lnTo>
                  <a:lnTo>
                    <a:pt x="60553" y="18681"/>
                  </a:lnTo>
                  <a:lnTo>
                    <a:pt x="60680" y="18618"/>
                  </a:lnTo>
                  <a:lnTo>
                    <a:pt x="60871" y="18415"/>
                  </a:lnTo>
                  <a:lnTo>
                    <a:pt x="60909" y="18249"/>
                  </a:lnTo>
                  <a:close/>
                </a:path>
                <a:path w="153670" h="38735">
                  <a:moveTo>
                    <a:pt x="60934" y="31572"/>
                  </a:moveTo>
                  <a:lnTo>
                    <a:pt x="60807" y="31356"/>
                  </a:lnTo>
                  <a:lnTo>
                    <a:pt x="60782" y="31229"/>
                  </a:lnTo>
                  <a:lnTo>
                    <a:pt x="60629" y="29552"/>
                  </a:lnTo>
                  <a:lnTo>
                    <a:pt x="59461" y="28079"/>
                  </a:lnTo>
                  <a:lnTo>
                    <a:pt x="56502" y="26365"/>
                  </a:lnTo>
                  <a:lnTo>
                    <a:pt x="54737" y="26047"/>
                  </a:lnTo>
                  <a:lnTo>
                    <a:pt x="53009" y="26009"/>
                  </a:lnTo>
                  <a:lnTo>
                    <a:pt x="52743" y="27279"/>
                  </a:lnTo>
                  <a:lnTo>
                    <a:pt x="58470" y="33083"/>
                  </a:lnTo>
                  <a:lnTo>
                    <a:pt x="60299" y="32359"/>
                  </a:lnTo>
                  <a:lnTo>
                    <a:pt x="60540" y="32245"/>
                  </a:lnTo>
                  <a:lnTo>
                    <a:pt x="60871" y="31864"/>
                  </a:lnTo>
                  <a:lnTo>
                    <a:pt x="60934" y="31572"/>
                  </a:lnTo>
                  <a:close/>
                </a:path>
                <a:path w="153670" h="38735">
                  <a:moveTo>
                    <a:pt x="65582" y="31851"/>
                  </a:moveTo>
                  <a:lnTo>
                    <a:pt x="65493" y="31661"/>
                  </a:lnTo>
                  <a:lnTo>
                    <a:pt x="65405" y="30734"/>
                  </a:lnTo>
                  <a:lnTo>
                    <a:pt x="64770" y="29921"/>
                  </a:lnTo>
                  <a:lnTo>
                    <a:pt x="63131" y="28981"/>
                  </a:lnTo>
                  <a:lnTo>
                    <a:pt x="62166" y="28816"/>
                  </a:lnTo>
                  <a:lnTo>
                    <a:pt x="61214" y="28790"/>
                  </a:lnTo>
                  <a:lnTo>
                    <a:pt x="61061" y="29489"/>
                  </a:lnTo>
                  <a:lnTo>
                    <a:pt x="64223" y="32677"/>
                  </a:lnTo>
                  <a:lnTo>
                    <a:pt x="65227" y="32283"/>
                  </a:lnTo>
                  <a:lnTo>
                    <a:pt x="65354" y="32219"/>
                  </a:lnTo>
                  <a:lnTo>
                    <a:pt x="65544" y="32016"/>
                  </a:lnTo>
                  <a:lnTo>
                    <a:pt x="65582" y="31851"/>
                  </a:lnTo>
                  <a:close/>
                </a:path>
                <a:path w="153670" h="38735">
                  <a:moveTo>
                    <a:pt x="66001" y="9093"/>
                  </a:moveTo>
                  <a:lnTo>
                    <a:pt x="63042" y="5588"/>
                  </a:lnTo>
                  <a:lnTo>
                    <a:pt x="62598" y="6159"/>
                  </a:lnTo>
                  <a:lnTo>
                    <a:pt x="62496" y="6921"/>
                  </a:lnTo>
                  <a:lnTo>
                    <a:pt x="62471" y="7632"/>
                  </a:lnTo>
                  <a:lnTo>
                    <a:pt x="62471" y="8115"/>
                  </a:lnTo>
                  <a:lnTo>
                    <a:pt x="65163" y="10414"/>
                  </a:lnTo>
                  <a:lnTo>
                    <a:pt x="65303" y="10414"/>
                  </a:lnTo>
                  <a:lnTo>
                    <a:pt x="65557" y="10287"/>
                  </a:lnTo>
                  <a:lnTo>
                    <a:pt x="65646" y="10033"/>
                  </a:lnTo>
                  <a:lnTo>
                    <a:pt x="66001" y="9093"/>
                  </a:lnTo>
                  <a:close/>
                </a:path>
                <a:path w="153670" h="38735">
                  <a:moveTo>
                    <a:pt x="72097" y="16319"/>
                  </a:moveTo>
                  <a:lnTo>
                    <a:pt x="71615" y="15113"/>
                  </a:lnTo>
                  <a:lnTo>
                    <a:pt x="69964" y="13423"/>
                  </a:lnTo>
                  <a:lnTo>
                    <a:pt x="68846" y="12903"/>
                  </a:lnTo>
                  <a:lnTo>
                    <a:pt x="67703" y="12560"/>
                  </a:lnTo>
                  <a:lnTo>
                    <a:pt x="67271" y="13360"/>
                  </a:lnTo>
                  <a:lnTo>
                    <a:pt x="69977" y="18275"/>
                  </a:lnTo>
                  <a:lnTo>
                    <a:pt x="71513" y="18097"/>
                  </a:lnTo>
                  <a:lnTo>
                    <a:pt x="71818" y="17907"/>
                  </a:lnTo>
                  <a:lnTo>
                    <a:pt x="71920" y="17729"/>
                  </a:lnTo>
                  <a:lnTo>
                    <a:pt x="71869" y="17551"/>
                  </a:lnTo>
                  <a:lnTo>
                    <a:pt x="72097" y="16319"/>
                  </a:lnTo>
                  <a:close/>
                </a:path>
                <a:path w="153670" h="38735">
                  <a:moveTo>
                    <a:pt x="89255" y="7924"/>
                  </a:moveTo>
                  <a:lnTo>
                    <a:pt x="83820" y="2260"/>
                  </a:lnTo>
                  <a:lnTo>
                    <a:pt x="83248" y="3822"/>
                  </a:lnTo>
                  <a:lnTo>
                    <a:pt x="82905" y="5524"/>
                  </a:lnTo>
                  <a:lnTo>
                    <a:pt x="83477" y="8813"/>
                  </a:lnTo>
                  <a:lnTo>
                    <a:pt x="84467" y="10388"/>
                  </a:lnTo>
                  <a:lnTo>
                    <a:pt x="86004" y="11125"/>
                  </a:lnTo>
                  <a:lnTo>
                    <a:pt x="86271" y="11391"/>
                  </a:lnTo>
                  <a:lnTo>
                    <a:pt x="86575" y="11430"/>
                  </a:lnTo>
                  <a:lnTo>
                    <a:pt x="87058" y="11264"/>
                  </a:lnTo>
                  <a:lnTo>
                    <a:pt x="87249" y="11099"/>
                  </a:lnTo>
                  <a:lnTo>
                    <a:pt x="88595" y="9702"/>
                  </a:lnTo>
                  <a:lnTo>
                    <a:pt x="89255" y="7924"/>
                  </a:lnTo>
                  <a:close/>
                </a:path>
                <a:path w="153670" h="38735">
                  <a:moveTo>
                    <a:pt x="97586" y="25717"/>
                  </a:moveTo>
                  <a:lnTo>
                    <a:pt x="97434" y="25019"/>
                  </a:lnTo>
                  <a:lnTo>
                    <a:pt x="96481" y="25044"/>
                  </a:lnTo>
                  <a:lnTo>
                    <a:pt x="95516" y="25209"/>
                  </a:lnTo>
                  <a:lnTo>
                    <a:pt x="93878" y="26149"/>
                  </a:lnTo>
                  <a:lnTo>
                    <a:pt x="93243" y="26962"/>
                  </a:lnTo>
                  <a:lnTo>
                    <a:pt x="93154" y="27889"/>
                  </a:lnTo>
                  <a:lnTo>
                    <a:pt x="93065" y="28079"/>
                  </a:lnTo>
                  <a:lnTo>
                    <a:pt x="93103" y="28244"/>
                  </a:lnTo>
                  <a:lnTo>
                    <a:pt x="93294" y="28448"/>
                  </a:lnTo>
                  <a:lnTo>
                    <a:pt x="93421" y="28511"/>
                  </a:lnTo>
                  <a:lnTo>
                    <a:pt x="94424" y="28905"/>
                  </a:lnTo>
                  <a:lnTo>
                    <a:pt x="95516" y="28892"/>
                  </a:lnTo>
                  <a:lnTo>
                    <a:pt x="96608" y="27978"/>
                  </a:lnTo>
                  <a:lnTo>
                    <a:pt x="96862" y="27546"/>
                  </a:lnTo>
                  <a:lnTo>
                    <a:pt x="97053" y="27101"/>
                  </a:lnTo>
                  <a:lnTo>
                    <a:pt x="97358" y="26441"/>
                  </a:lnTo>
                  <a:lnTo>
                    <a:pt x="97586" y="25717"/>
                  </a:lnTo>
                  <a:close/>
                </a:path>
                <a:path w="153670" h="38735">
                  <a:moveTo>
                    <a:pt x="99085" y="8470"/>
                  </a:moveTo>
                  <a:lnTo>
                    <a:pt x="98869" y="7594"/>
                  </a:lnTo>
                  <a:lnTo>
                    <a:pt x="98171" y="5549"/>
                  </a:lnTo>
                  <a:lnTo>
                    <a:pt x="97561" y="4305"/>
                  </a:lnTo>
                  <a:lnTo>
                    <a:pt x="96481" y="3543"/>
                  </a:lnTo>
                  <a:lnTo>
                    <a:pt x="95250" y="4699"/>
                  </a:lnTo>
                  <a:lnTo>
                    <a:pt x="94170" y="6070"/>
                  </a:lnTo>
                  <a:lnTo>
                    <a:pt x="93167" y="9245"/>
                  </a:lnTo>
                  <a:lnTo>
                    <a:pt x="93332" y="11099"/>
                  </a:lnTo>
                  <a:lnTo>
                    <a:pt x="94361" y="12420"/>
                  </a:lnTo>
                  <a:lnTo>
                    <a:pt x="94488" y="12776"/>
                  </a:lnTo>
                  <a:lnTo>
                    <a:pt x="94729" y="12941"/>
                  </a:lnTo>
                  <a:lnTo>
                    <a:pt x="95237" y="13004"/>
                  </a:lnTo>
                  <a:lnTo>
                    <a:pt x="95491" y="12928"/>
                  </a:lnTo>
                  <a:lnTo>
                    <a:pt x="97332" y="12280"/>
                  </a:lnTo>
                  <a:lnTo>
                    <a:pt x="98742" y="10960"/>
                  </a:lnTo>
                  <a:lnTo>
                    <a:pt x="99085" y="8470"/>
                  </a:lnTo>
                  <a:close/>
                </a:path>
                <a:path w="153670" h="38735">
                  <a:moveTo>
                    <a:pt x="105613" y="25666"/>
                  </a:moveTo>
                  <a:lnTo>
                    <a:pt x="105587" y="23507"/>
                  </a:lnTo>
                  <a:lnTo>
                    <a:pt x="105397" y="22148"/>
                  </a:lnTo>
                  <a:lnTo>
                    <a:pt x="104609" y="21107"/>
                  </a:lnTo>
                  <a:lnTo>
                    <a:pt x="103073" y="21844"/>
                  </a:lnTo>
                  <a:lnTo>
                    <a:pt x="101612" y="22821"/>
                  </a:lnTo>
                  <a:lnTo>
                    <a:pt x="99669" y="25577"/>
                  </a:lnTo>
                  <a:lnTo>
                    <a:pt x="99250" y="27381"/>
                  </a:lnTo>
                  <a:lnTo>
                    <a:pt x="99822" y="28943"/>
                  </a:lnTo>
                  <a:lnTo>
                    <a:pt x="99860" y="29070"/>
                  </a:lnTo>
                  <a:lnTo>
                    <a:pt x="99834" y="29311"/>
                  </a:lnTo>
                  <a:lnTo>
                    <a:pt x="100012" y="29552"/>
                  </a:lnTo>
                  <a:lnTo>
                    <a:pt x="100469" y="29768"/>
                  </a:lnTo>
                  <a:lnTo>
                    <a:pt x="100736" y="29768"/>
                  </a:lnTo>
                  <a:lnTo>
                    <a:pt x="102692" y="29679"/>
                  </a:lnTo>
                  <a:lnTo>
                    <a:pt x="104457" y="28854"/>
                  </a:lnTo>
                  <a:lnTo>
                    <a:pt x="105549" y="26568"/>
                  </a:lnTo>
                  <a:lnTo>
                    <a:pt x="105613" y="25666"/>
                  </a:lnTo>
                  <a:close/>
                </a:path>
                <a:path w="153670" h="38735">
                  <a:moveTo>
                    <a:pt x="110693" y="19456"/>
                  </a:moveTo>
                  <a:lnTo>
                    <a:pt x="107505" y="17360"/>
                  </a:lnTo>
                  <a:lnTo>
                    <a:pt x="106768" y="17487"/>
                  </a:lnTo>
                  <a:lnTo>
                    <a:pt x="106768" y="18415"/>
                  </a:lnTo>
                  <a:lnTo>
                    <a:pt x="106921" y="19367"/>
                  </a:lnTo>
                  <a:lnTo>
                    <a:pt x="107391" y="20167"/>
                  </a:lnTo>
                  <a:lnTo>
                    <a:pt x="107848" y="20980"/>
                  </a:lnTo>
                  <a:lnTo>
                    <a:pt x="108673" y="21628"/>
                  </a:lnTo>
                  <a:lnTo>
                    <a:pt x="109613" y="21729"/>
                  </a:lnTo>
                  <a:lnTo>
                    <a:pt x="109804" y="21818"/>
                  </a:lnTo>
                  <a:lnTo>
                    <a:pt x="109969" y="21780"/>
                  </a:lnTo>
                  <a:lnTo>
                    <a:pt x="110197" y="21615"/>
                  </a:lnTo>
                  <a:lnTo>
                    <a:pt x="110261" y="21488"/>
                  </a:lnTo>
                  <a:lnTo>
                    <a:pt x="110312" y="21361"/>
                  </a:lnTo>
                  <a:lnTo>
                    <a:pt x="110693" y="20510"/>
                  </a:lnTo>
                  <a:lnTo>
                    <a:pt x="110693" y="19456"/>
                  </a:lnTo>
                  <a:close/>
                </a:path>
                <a:path w="153670" h="38735">
                  <a:moveTo>
                    <a:pt x="115938" y="14681"/>
                  </a:moveTo>
                  <a:lnTo>
                    <a:pt x="115798" y="14033"/>
                  </a:lnTo>
                  <a:lnTo>
                    <a:pt x="115354" y="12496"/>
                  </a:lnTo>
                  <a:lnTo>
                    <a:pt x="114960" y="11582"/>
                  </a:lnTo>
                  <a:lnTo>
                    <a:pt x="114185" y="10985"/>
                  </a:lnTo>
                  <a:lnTo>
                    <a:pt x="113233" y="11798"/>
                  </a:lnTo>
                  <a:lnTo>
                    <a:pt x="112407" y="12763"/>
                  </a:lnTo>
                  <a:lnTo>
                    <a:pt x="111569" y="15074"/>
                  </a:lnTo>
                  <a:lnTo>
                    <a:pt x="111620" y="16433"/>
                  </a:lnTo>
                  <a:lnTo>
                    <a:pt x="112344" y="17437"/>
                  </a:lnTo>
                  <a:lnTo>
                    <a:pt x="112420" y="17703"/>
                  </a:lnTo>
                  <a:lnTo>
                    <a:pt x="112610" y="17830"/>
                  </a:lnTo>
                  <a:lnTo>
                    <a:pt x="112966" y="17894"/>
                  </a:lnTo>
                  <a:lnTo>
                    <a:pt x="114528" y="17424"/>
                  </a:lnTo>
                  <a:lnTo>
                    <a:pt x="115608" y="16510"/>
                  </a:lnTo>
                  <a:lnTo>
                    <a:pt x="115938" y="14681"/>
                  </a:lnTo>
                  <a:close/>
                </a:path>
                <a:path w="153670" h="38735">
                  <a:moveTo>
                    <a:pt x="123113" y="17957"/>
                  </a:moveTo>
                  <a:lnTo>
                    <a:pt x="122618" y="16751"/>
                  </a:lnTo>
                  <a:lnTo>
                    <a:pt x="120942" y="17081"/>
                  </a:lnTo>
                  <a:lnTo>
                    <a:pt x="119265" y="17665"/>
                  </a:lnTo>
                  <a:lnTo>
                    <a:pt x="116674" y="19837"/>
                  </a:lnTo>
                  <a:lnTo>
                    <a:pt x="115785" y="21463"/>
                  </a:lnTo>
                  <a:lnTo>
                    <a:pt x="115925" y="23126"/>
                  </a:lnTo>
                  <a:lnTo>
                    <a:pt x="115925" y="23253"/>
                  </a:lnTo>
                  <a:lnTo>
                    <a:pt x="118503" y="24561"/>
                  </a:lnTo>
                  <a:lnTo>
                    <a:pt x="120421" y="24193"/>
                  </a:lnTo>
                  <a:lnTo>
                    <a:pt x="122085" y="22263"/>
                  </a:lnTo>
                  <a:lnTo>
                    <a:pt x="122389" y="21412"/>
                  </a:lnTo>
                  <a:lnTo>
                    <a:pt x="122936" y="19316"/>
                  </a:lnTo>
                  <a:lnTo>
                    <a:pt x="123113" y="17957"/>
                  </a:lnTo>
                  <a:close/>
                </a:path>
                <a:path w="153670" h="38735">
                  <a:moveTo>
                    <a:pt x="127812" y="33121"/>
                  </a:moveTo>
                  <a:lnTo>
                    <a:pt x="126504" y="32054"/>
                  </a:lnTo>
                  <a:lnTo>
                    <a:pt x="124980" y="31165"/>
                  </a:lnTo>
                  <a:lnTo>
                    <a:pt x="121615" y="30568"/>
                  </a:lnTo>
                  <a:lnTo>
                    <a:pt x="119748" y="30924"/>
                  </a:lnTo>
                  <a:lnTo>
                    <a:pt x="118516" y="32080"/>
                  </a:lnTo>
                  <a:lnTo>
                    <a:pt x="118160" y="32245"/>
                  </a:lnTo>
                  <a:lnTo>
                    <a:pt x="118021" y="32499"/>
                  </a:lnTo>
                  <a:lnTo>
                    <a:pt x="118021" y="32994"/>
                  </a:lnTo>
                  <a:lnTo>
                    <a:pt x="118122" y="33235"/>
                  </a:lnTo>
                  <a:lnTo>
                    <a:pt x="118999" y="34925"/>
                  </a:lnTo>
                  <a:lnTo>
                    <a:pt x="120497" y="36156"/>
                  </a:lnTo>
                  <a:lnTo>
                    <a:pt x="123088" y="36195"/>
                  </a:lnTo>
                  <a:lnTo>
                    <a:pt x="123952" y="35890"/>
                  </a:lnTo>
                  <a:lnTo>
                    <a:pt x="125971" y="34975"/>
                  </a:lnTo>
                  <a:lnTo>
                    <a:pt x="127165" y="34251"/>
                  </a:lnTo>
                  <a:lnTo>
                    <a:pt x="127812" y="33121"/>
                  </a:lnTo>
                  <a:close/>
                </a:path>
                <a:path w="153670" h="38735">
                  <a:moveTo>
                    <a:pt x="129311" y="10147"/>
                  </a:moveTo>
                  <a:lnTo>
                    <a:pt x="129146" y="9283"/>
                  </a:lnTo>
                  <a:lnTo>
                    <a:pt x="128549" y="7239"/>
                  </a:lnTo>
                  <a:lnTo>
                    <a:pt x="128003" y="6007"/>
                  </a:lnTo>
                  <a:lnTo>
                    <a:pt x="126987" y="5232"/>
                  </a:lnTo>
                  <a:lnTo>
                    <a:pt x="125730" y="6299"/>
                  </a:lnTo>
                  <a:lnTo>
                    <a:pt x="124612" y="7594"/>
                  </a:lnTo>
                  <a:lnTo>
                    <a:pt x="123507" y="10668"/>
                  </a:lnTo>
                  <a:lnTo>
                    <a:pt x="123583" y="12484"/>
                  </a:lnTo>
                  <a:lnTo>
                    <a:pt x="124536" y="13817"/>
                  </a:lnTo>
                  <a:lnTo>
                    <a:pt x="124637" y="14173"/>
                  </a:lnTo>
                  <a:lnTo>
                    <a:pt x="124879" y="14338"/>
                  </a:lnTo>
                  <a:lnTo>
                    <a:pt x="125374" y="14427"/>
                  </a:lnTo>
                  <a:lnTo>
                    <a:pt x="125615" y="14363"/>
                  </a:lnTo>
                  <a:lnTo>
                    <a:pt x="127444" y="13792"/>
                  </a:lnTo>
                  <a:lnTo>
                    <a:pt x="128879" y="12573"/>
                  </a:lnTo>
                  <a:lnTo>
                    <a:pt x="129311" y="10147"/>
                  </a:lnTo>
                  <a:close/>
                </a:path>
                <a:path w="153670" h="38735">
                  <a:moveTo>
                    <a:pt x="133451" y="30238"/>
                  </a:moveTo>
                  <a:lnTo>
                    <a:pt x="132715" y="29248"/>
                  </a:lnTo>
                  <a:lnTo>
                    <a:pt x="131800" y="28346"/>
                  </a:lnTo>
                  <a:lnTo>
                    <a:pt x="129514" y="27317"/>
                  </a:lnTo>
                  <a:lnTo>
                    <a:pt x="128117" y="27241"/>
                  </a:lnTo>
                  <a:lnTo>
                    <a:pt x="127025" y="27838"/>
                  </a:lnTo>
                  <a:lnTo>
                    <a:pt x="126746" y="27889"/>
                  </a:lnTo>
                  <a:lnTo>
                    <a:pt x="126593" y="28054"/>
                  </a:lnTo>
                  <a:lnTo>
                    <a:pt x="126492" y="28397"/>
                  </a:lnTo>
                  <a:lnTo>
                    <a:pt x="126834" y="29959"/>
                  </a:lnTo>
                  <a:lnTo>
                    <a:pt x="127673" y="31089"/>
                  </a:lnTo>
                  <a:lnTo>
                    <a:pt x="129514" y="31584"/>
                  </a:lnTo>
                  <a:lnTo>
                    <a:pt x="130187" y="31508"/>
                  </a:lnTo>
                  <a:lnTo>
                    <a:pt x="131787" y="31229"/>
                  </a:lnTo>
                  <a:lnTo>
                    <a:pt x="132778" y="30924"/>
                  </a:lnTo>
                  <a:lnTo>
                    <a:pt x="133451" y="30238"/>
                  </a:lnTo>
                  <a:close/>
                </a:path>
                <a:path w="153670" h="38735">
                  <a:moveTo>
                    <a:pt x="135636" y="3556"/>
                  </a:moveTo>
                  <a:lnTo>
                    <a:pt x="135470" y="2921"/>
                  </a:lnTo>
                  <a:lnTo>
                    <a:pt x="134912" y="1435"/>
                  </a:lnTo>
                  <a:lnTo>
                    <a:pt x="134429" y="533"/>
                  </a:lnTo>
                  <a:lnTo>
                    <a:pt x="133629" y="0"/>
                  </a:lnTo>
                  <a:lnTo>
                    <a:pt x="132740" y="876"/>
                  </a:lnTo>
                  <a:lnTo>
                    <a:pt x="131978" y="1905"/>
                  </a:lnTo>
                  <a:lnTo>
                    <a:pt x="131318" y="4267"/>
                  </a:lnTo>
                  <a:lnTo>
                    <a:pt x="131483" y="5613"/>
                  </a:lnTo>
                  <a:lnTo>
                    <a:pt x="132270" y="6565"/>
                  </a:lnTo>
                  <a:lnTo>
                    <a:pt x="132372" y="6832"/>
                  </a:lnTo>
                  <a:lnTo>
                    <a:pt x="132562" y="6946"/>
                  </a:lnTo>
                  <a:lnTo>
                    <a:pt x="132930" y="6972"/>
                  </a:lnTo>
                  <a:lnTo>
                    <a:pt x="133108" y="6921"/>
                  </a:lnTo>
                  <a:lnTo>
                    <a:pt x="134454" y="6400"/>
                  </a:lnTo>
                  <a:lnTo>
                    <a:pt x="135458" y="5397"/>
                  </a:lnTo>
                  <a:lnTo>
                    <a:pt x="135585" y="4191"/>
                  </a:lnTo>
                  <a:lnTo>
                    <a:pt x="135636" y="3556"/>
                  </a:lnTo>
                  <a:close/>
                </a:path>
                <a:path w="153670" h="38735">
                  <a:moveTo>
                    <a:pt x="138823" y="36957"/>
                  </a:moveTo>
                  <a:lnTo>
                    <a:pt x="138734" y="35687"/>
                  </a:lnTo>
                  <a:lnTo>
                    <a:pt x="137668" y="33477"/>
                  </a:lnTo>
                  <a:lnTo>
                    <a:pt x="136652" y="32537"/>
                  </a:lnTo>
                  <a:lnTo>
                    <a:pt x="135420" y="32308"/>
                  </a:lnTo>
                  <a:lnTo>
                    <a:pt x="135178" y="32169"/>
                  </a:lnTo>
                  <a:lnTo>
                    <a:pt x="134950" y="32194"/>
                  </a:lnTo>
                  <a:lnTo>
                    <a:pt x="134645" y="32410"/>
                  </a:lnTo>
                  <a:lnTo>
                    <a:pt x="134543" y="32575"/>
                  </a:lnTo>
                  <a:lnTo>
                    <a:pt x="133870" y="33807"/>
                  </a:lnTo>
                  <a:lnTo>
                    <a:pt x="133756" y="35204"/>
                  </a:lnTo>
                  <a:lnTo>
                    <a:pt x="134454" y="36207"/>
                  </a:lnTo>
                  <a:lnTo>
                    <a:pt x="134835" y="36728"/>
                  </a:lnTo>
                  <a:lnTo>
                    <a:pt x="135382" y="37096"/>
                  </a:lnTo>
                  <a:lnTo>
                    <a:pt x="136804" y="37884"/>
                  </a:lnTo>
                  <a:lnTo>
                    <a:pt x="137756" y="38277"/>
                  </a:lnTo>
                  <a:lnTo>
                    <a:pt x="138734" y="38176"/>
                  </a:lnTo>
                  <a:lnTo>
                    <a:pt x="138823" y="36957"/>
                  </a:lnTo>
                  <a:close/>
                </a:path>
                <a:path w="153670" h="38735">
                  <a:moveTo>
                    <a:pt x="139331" y="15113"/>
                  </a:moveTo>
                  <a:lnTo>
                    <a:pt x="139090" y="14198"/>
                  </a:lnTo>
                  <a:lnTo>
                    <a:pt x="137833" y="14274"/>
                  </a:lnTo>
                  <a:lnTo>
                    <a:pt x="136563" y="14541"/>
                  </a:lnTo>
                  <a:lnTo>
                    <a:pt x="135521" y="15214"/>
                  </a:lnTo>
                  <a:lnTo>
                    <a:pt x="134454" y="15887"/>
                  </a:lnTo>
                  <a:lnTo>
                    <a:pt x="133654" y="16992"/>
                  </a:lnTo>
                  <a:lnTo>
                    <a:pt x="133591" y="18211"/>
                  </a:lnTo>
                  <a:lnTo>
                    <a:pt x="133489" y="18465"/>
                  </a:lnTo>
                  <a:lnTo>
                    <a:pt x="133553" y="18669"/>
                  </a:lnTo>
                  <a:lnTo>
                    <a:pt x="133807" y="18948"/>
                  </a:lnTo>
                  <a:lnTo>
                    <a:pt x="133972" y="19024"/>
                  </a:lnTo>
                  <a:lnTo>
                    <a:pt x="135331" y="19494"/>
                  </a:lnTo>
                  <a:lnTo>
                    <a:pt x="136766" y="19418"/>
                  </a:lnTo>
                  <a:lnTo>
                    <a:pt x="138163" y="18161"/>
                  </a:lnTo>
                  <a:lnTo>
                    <a:pt x="138468" y="17564"/>
                  </a:lnTo>
                  <a:lnTo>
                    <a:pt x="139077" y="16090"/>
                  </a:lnTo>
                  <a:lnTo>
                    <a:pt x="139331" y="15113"/>
                  </a:lnTo>
                  <a:close/>
                </a:path>
                <a:path w="153670" h="38735">
                  <a:moveTo>
                    <a:pt x="147574" y="14757"/>
                  </a:moveTo>
                  <a:lnTo>
                    <a:pt x="147408" y="13893"/>
                  </a:lnTo>
                  <a:lnTo>
                    <a:pt x="146812" y="11849"/>
                  </a:lnTo>
                  <a:lnTo>
                    <a:pt x="146265" y="10617"/>
                  </a:lnTo>
                  <a:lnTo>
                    <a:pt x="145249" y="9842"/>
                  </a:lnTo>
                  <a:lnTo>
                    <a:pt x="143992" y="10909"/>
                  </a:lnTo>
                  <a:lnTo>
                    <a:pt x="142875" y="12204"/>
                  </a:lnTo>
                  <a:lnTo>
                    <a:pt x="141770" y="15278"/>
                  </a:lnTo>
                  <a:lnTo>
                    <a:pt x="141846" y="17094"/>
                  </a:lnTo>
                  <a:lnTo>
                    <a:pt x="142798" y="18427"/>
                  </a:lnTo>
                  <a:lnTo>
                    <a:pt x="142900" y="18783"/>
                  </a:lnTo>
                  <a:lnTo>
                    <a:pt x="143141" y="18948"/>
                  </a:lnTo>
                  <a:lnTo>
                    <a:pt x="143637" y="19037"/>
                  </a:lnTo>
                  <a:lnTo>
                    <a:pt x="143878" y="18973"/>
                  </a:lnTo>
                  <a:lnTo>
                    <a:pt x="145707" y="18402"/>
                  </a:lnTo>
                  <a:lnTo>
                    <a:pt x="147142" y="17183"/>
                  </a:lnTo>
                  <a:lnTo>
                    <a:pt x="147574" y="14757"/>
                  </a:lnTo>
                  <a:close/>
                </a:path>
                <a:path w="153670" h="38735">
                  <a:moveTo>
                    <a:pt x="147701" y="25260"/>
                  </a:moveTo>
                  <a:lnTo>
                    <a:pt x="147459" y="24345"/>
                  </a:lnTo>
                  <a:lnTo>
                    <a:pt x="146202" y="24422"/>
                  </a:lnTo>
                  <a:lnTo>
                    <a:pt x="144932" y="24688"/>
                  </a:lnTo>
                  <a:lnTo>
                    <a:pt x="143891" y="25361"/>
                  </a:lnTo>
                  <a:lnTo>
                    <a:pt x="142824" y="26035"/>
                  </a:lnTo>
                  <a:lnTo>
                    <a:pt x="142024" y="27139"/>
                  </a:lnTo>
                  <a:lnTo>
                    <a:pt x="141960" y="28359"/>
                  </a:lnTo>
                  <a:lnTo>
                    <a:pt x="141859" y="28613"/>
                  </a:lnTo>
                  <a:lnTo>
                    <a:pt x="141922" y="28816"/>
                  </a:lnTo>
                  <a:lnTo>
                    <a:pt x="142176" y="29095"/>
                  </a:lnTo>
                  <a:lnTo>
                    <a:pt x="142341" y="29171"/>
                  </a:lnTo>
                  <a:lnTo>
                    <a:pt x="143700" y="29641"/>
                  </a:lnTo>
                  <a:lnTo>
                    <a:pt x="145135" y="29565"/>
                  </a:lnTo>
                  <a:lnTo>
                    <a:pt x="146532" y="28308"/>
                  </a:lnTo>
                  <a:lnTo>
                    <a:pt x="146837" y="27711"/>
                  </a:lnTo>
                  <a:lnTo>
                    <a:pt x="147447" y="26238"/>
                  </a:lnTo>
                  <a:lnTo>
                    <a:pt x="147701" y="25260"/>
                  </a:lnTo>
                  <a:close/>
                </a:path>
                <a:path w="153670" h="38735">
                  <a:moveTo>
                    <a:pt x="150279" y="33286"/>
                  </a:moveTo>
                  <a:lnTo>
                    <a:pt x="150215" y="32524"/>
                  </a:lnTo>
                  <a:lnTo>
                    <a:pt x="149225" y="32359"/>
                  </a:lnTo>
                  <a:lnTo>
                    <a:pt x="148183" y="32346"/>
                  </a:lnTo>
                  <a:lnTo>
                    <a:pt x="146354" y="33032"/>
                  </a:lnTo>
                  <a:lnTo>
                    <a:pt x="145554" y="33769"/>
                  </a:lnTo>
                  <a:lnTo>
                    <a:pt x="145338" y="34721"/>
                  </a:lnTo>
                  <a:lnTo>
                    <a:pt x="145224" y="34912"/>
                  </a:lnTo>
                  <a:lnTo>
                    <a:pt x="145237" y="35077"/>
                  </a:lnTo>
                  <a:lnTo>
                    <a:pt x="145402" y="35344"/>
                  </a:lnTo>
                  <a:lnTo>
                    <a:pt x="145529" y="35433"/>
                  </a:lnTo>
                  <a:lnTo>
                    <a:pt x="146519" y="36042"/>
                  </a:lnTo>
                  <a:lnTo>
                    <a:pt x="147650" y="36233"/>
                  </a:lnTo>
                  <a:lnTo>
                    <a:pt x="148920" y="35483"/>
                  </a:lnTo>
                  <a:lnTo>
                    <a:pt x="149237" y="35077"/>
                  </a:lnTo>
                  <a:lnTo>
                    <a:pt x="149923" y="34010"/>
                  </a:lnTo>
                  <a:lnTo>
                    <a:pt x="150279" y="33286"/>
                  </a:lnTo>
                  <a:close/>
                </a:path>
                <a:path w="153670" h="38735">
                  <a:moveTo>
                    <a:pt x="153441" y="19824"/>
                  </a:moveTo>
                  <a:lnTo>
                    <a:pt x="153289" y="19126"/>
                  </a:lnTo>
                  <a:lnTo>
                    <a:pt x="152336" y="19151"/>
                  </a:lnTo>
                  <a:lnTo>
                    <a:pt x="151371" y="19316"/>
                  </a:lnTo>
                  <a:lnTo>
                    <a:pt x="149733" y="20256"/>
                  </a:lnTo>
                  <a:lnTo>
                    <a:pt x="149098" y="21069"/>
                  </a:lnTo>
                  <a:lnTo>
                    <a:pt x="149009" y="21996"/>
                  </a:lnTo>
                  <a:lnTo>
                    <a:pt x="148920" y="22186"/>
                  </a:lnTo>
                  <a:lnTo>
                    <a:pt x="148958" y="22352"/>
                  </a:lnTo>
                  <a:lnTo>
                    <a:pt x="149148" y="22555"/>
                  </a:lnTo>
                  <a:lnTo>
                    <a:pt x="149275" y="22618"/>
                  </a:lnTo>
                  <a:lnTo>
                    <a:pt x="150279" y="23012"/>
                  </a:lnTo>
                  <a:lnTo>
                    <a:pt x="151371" y="22999"/>
                  </a:lnTo>
                  <a:lnTo>
                    <a:pt x="152463" y="22085"/>
                  </a:lnTo>
                  <a:lnTo>
                    <a:pt x="152704" y="21653"/>
                  </a:lnTo>
                  <a:lnTo>
                    <a:pt x="153212" y="20548"/>
                  </a:lnTo>
                  <a:lnTo>
                    <a:pt x="153441" y="19824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3" name="object 143"/>
            <p:cNvSpPr/>
            <p:nvPr/>
          </p:nvSpPr>
          <p:spPr>
            <a:xfrm>
              <a:off x="7996217" y="496050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4" name="object 144"/>
            <p:cNvSpPr/>
            <p:nvPr/>
          </p:nvSpPr>
          <p:spPr>
            <a:xfrm>
              <a:off x="7999405" y="4961610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5" name="object 145"/>
            <p:cNvSpPr/>
            <p:nvPr/>
          </p:nvSpPr>
          <p:spPr>
            <a:xfrm>
              <a:off x="8004086" y="4964849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7137" y="5829"/>
                  </a:moveTo>
                  <a:lnTo>
                    <a:pt x="3797" y="3517"/>
                  </a:lnTo>
                  <a:lnTo>
                    <a:pt x="2755" y="3238"/>
                  </a:lnTo>
                  <a:lnTo>
                    <a:pt x="1854" y="2463"/>
                  </a:lnTo>
                  <a:lnTo>
                    <a:pt x="1854" y="2006"/>
                  </a:lnTo>
                  <a:lnTo>
                    <a:pt x="2006" y="1765"/>
                  </a:lnTo>
                  <a:lnTo>
                    <a:pt x="2578" y="1358"/>
                  </a:lnTo>
                  <a:lnTo>
                    <a:pt x="2959" y="1257"/>
                  </a:lnTo>
                  <a:lnTo>
                    <a:pt x="3924" y="1257"/>
                  </a:lnTo>
                  <a:lnTo>
                    <a:pt x="4292" y="1358"/>
                  </a:lnTo>
                  <a:lnTo>
                    <a:pt x="4762" y="1727"/>
                  </a:lnTo>
                  <a:lnTo>
                    <a:pt x="4953" y="1981"/>
                  </a:lnTo>
                  <a:lnTo>
                    <a:pt x="5245" y="2540"/>
                  </a:lnTo>
                  <a:lnTo>
                    <a:pt x="5359" y="2705"/>
                  </a:lnTo>
                  <a:lnTo>
                    <a:pt x="6743" y="2349"/>
                  </a:lnTo>
                  <a:lnTo>
                    <a:pt x="6743" y="1905"/>
                  </a:lnTo>
                  <a:lnTo>
                    <a:pt x="4102" y="0"/>
                  </a:lnTo>
                  <a:lnTo>
                    <a:pt x="2857" y="0"/>
                  </a:lnTo>
                  <a:lnTo>
                    <a:pt x="165" y="1968"/>
                  </a:lnTo>
                  <a:lnTo>
                    <a:pt x="165" y="2946"/>
                  </a:lnTo>
                  <a:lnTo>
                    <a:pt x="3695" y="5143"/>
                  </a:lnTo>
                  <a:lnTo>
                    <a:pt x="4076" y="5245"/>
                  </a:lnTo>
                  <a:lnTo>
                    <a:pt x="4648" y="5435"/>
                  </a:lnTo>
                  <a:lnTo>
                    <a:pt x="4889" y="5575"/>
                  </a:lnTo>
                  <a:lnTo>
                    <a:pt x="5257" y="5943"/>
                  </a:lnTo>
                  <a:lnTo>
                    <a:pt x="5346" y="6172"/>
                  </a:lnTo>
                  <a:lnTo>
                    <a:pt x="5346" y="6832"/>
                  </a:lnTo>
                  <a:lnTo>
                    <a:pt x="5168" y="7137"/>
                  </a:lnTo>
                  <a:lnTo>
                    <a:pt x="4495" y="7632"/>
                  </a:lnTo>
                  <a:lnTo>
                    <a:pt x="4064" y="7747"/>
                  </a:lnTo>
                  <a:lnTo>
                    <a:pt x="3124" y="7747"/>
                  </a:lnTo>
                  <a:lnTo>
                    <a:pt x="1549" y="6172"/>
                  </a:lnTo>
                  <a:lnTo>
                    <a:pt x="1435" y="5994"/>
                  </a:lnTo>
                  <a:lnTo>
                    <a:pt x="1168" y="5753"/>
                  </a:lnTo>
                  <a:lnTo>
                    <a:pt x="1003" y="5689"/>
                  </a:lnTo>
                  <a:lnTo>
                    <a:pt x="571" y="5689"/>
                  </a:lnTo>
                  <a:lnTo>
                    <a:pt x="381" y="5765"/>
                  </a:lnTo>
                  <a:lnTo>
                    <a:pt x="76" y="6083"/>
                  </a:lnTo>
                  <a:lnTo>
                    <a:pt x="0" y="6261"/>
                  </a:lnTo>
                  <a:lnTo>
                    <a:pt x="0" y="6845"/>
                  </a:lnTo>
                  <a:lnTo>
                    <a:pt x="2679" y="9042"/>
                  </a:lnTo>
                  <a:lnTo>
                    <a:pt x="4305" y="9042"/>
                  </a:lnTo>
                  <a:lnTo>
                    <a:pt x="7137" y="6807"/>
                  </a:lnTo>
                  <a:lnTo>
                    <a:pt x="7137" y="6273"/>
                  </a:lnTo>
                  <a:lnTo>
                    <a:pt x="7137" y="5829"/>
                  </a:lnTo>
                  <a:close/>
                </a:path>
                <a:path w="10159" h="10795">
                  <a:moveTo>
                    <a:pt x="9702" y="8153"/>
                  </a:moveTo>
                  <a:lnTo>
                    <a:pt x="9613" y="8001"/>
                  </a:lnTo>
                  <a:lnTo>
                    <a:pt x="9423" y="7988"/>
                  </a:lnTo>
                  <a:lnTo>
                    <a:pt x="8610" y="8648"/>
                  </a:lnTo>
                  <a:lnTo>
                    <a:pt x="8521" y="8839"/>
                  </a:lnTo>
                  <a:lnTo>
                    <a:pt x="8648" y="8978"/>
                  </a:lnTo>
                  <a:lnTo>
                    <a:pt x="8801" y="8978"/>
                  </a:lnTo>
                  <a:lnTo>
                    <a:pt x="8978" y="8864"/>
                  </a:lnTo>
                  <a:lnTo>
                    <a:pt x="9258" y="8661"/>
                  </a:lnTo>
                  <a:lnTo>
                    <a:pt x="9258" y="10109"/>
                  </a:lnTo>
                  <a:lnTo>
                    <a:pt x="9283" y="10261"/>
                  </a:lnTo>
                  <a:lnTo>
                    <a:pt x="9410" y="10375"/>
                  </a:lnTo>
                  <a:lnTo>
                    <a:pt x="9626" y="10375"/>
                  </a:lnTo>
                  <a:lnTo>
                    <a:pt x="9702" y="815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6" name="object 146"/>
            <p:cNvSpPr/>
            <p:nvPr/>
          </p:nvSpPr>
          <p:spPr>
            <a:xfrm>
              <a:off x="8036162" y="4956704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7" name="object 147"/>
            <p:cNvSpPr/>
            <p:nvPr/>
          </p:nvSpPr>
          <p:spPr>
            <a:xfrm>
              <a:off x="8039350" y="4957814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8" name="object 148"/>
            <p:cNvSpPr/>
            <p:nvPr/>
          </p:nvSpPr>
          <p:spPr>
            <a:xfrm>
              <a:off x="8044180" y="4961216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6921" y="7823"/>
                  </a:moveTo>
                  <a:lnTo>
                    <a:pt x="6845" y="7645"/>
                  </a:lnTo>
                  <a:lnTo>
                    <a:pt x="6565" y="7391"/>
                  </a:lnTo>
                  <a:lnTo>
                    <a:pt x="6350" y="7327"/>
                  </a:lnTo>
                  <a:lnTo>
                    <a:pt x="1816" y="7327"/>
                  </a:lnTo>
                  <a:lnTo>
                    <a:pt x="1816" y="4838"/>
                  </a:lnTo>
                  <a:lnTo>
                    <a:pt x="5880" y="4838"/>
                  </a:lnTo>
                  <a:lnTo>
                    <a:pt x="6083" y="4775"/>
                  </a:lnTo>
                  <a:lnTo>
                    <a:pt x="6350" y="4533"/>
                  </a:lnTo>
                  <a:lnTo>
                    <a:pt x="6413" y="4368"/>
                  </a:lnTo>
                  <a:lnTo>
                    <a:pt x="6413" y="3962"/>
                  </a:lnTo>
                  <a:lnTo>
                    <a:pt x="6350" y="3810"/>
                  </a:lnTo>
                  <a:lnTo>
                    <a:pt x="6083" y="3568"/>
                  </a:lnTo>
                  <a:lnTo>
                    <a:pt x="5867" y="3505"/>
                  </a:lnTo>
                  <a:lnTo>
                    <a:pt x="1816" y="3505"/>
                  </a:lnTo>
                  <a:lnTo>
                    <a:pt x="1816" y="1358"/>
                  </a:lnTo>
                  <a:lnTo>
                    <a:pt x="5918" y="1358"/>
                  </a:lnTo>
                  <a:lnTo>
                    <a:pt x="6210" y="1358"/>
                  </a:lnTo>
                  <a:lnTo>
                    <a:pt x="6426" y="1295"/>
                  </a:lnTo>
                  <a:lnTo>
                    <a:pt x="6210" y="0"/>
                  </a:lnTo>
                  <a:lnTo>
                    <a:pt x="850" y="0"/>
                  </a:lnTo>
                  <a:lnTo>
                    <a:pt x="0" y="825"/>
                  </a:lnTo>
                  <a:lnTo>
                    <a:pt x="0" y="8026"/>
                  </a:lnTo>
                  <a:lnTo>
                    <a:pt x="88" y="8305"/>
                  </a:lnTo>
                  <a:lnTo>
                    <a:pt x="254" y="8483"/>
                  </a:lnTo>
                  <a:lnTo>
                    <a:pt x="431" y="8648"/>
                  </a:lnTo>
                  <a:lnTo>
                    <a:pt x="723" y="8737"/>
                  </a:lnTo>
                  <a:lnTo>
                    <a:pt x="6350" y="8737"/>
                  </a:lnTo>
                  <a:lnTo>
                    <a:pt x="6565" y="8674"/>
                  </a:lnTo>
                  <a:lnTo>
                    <a:pt x="6845" y="8407"/>
                  </a:lnTo>
                  <a:lnTo>
                    <a:pt x="6921" y="8242"/>
                  </a:lnTo>
                  <a:lnTo>
                    <a:pt x="6921" y="7823"/>
                  </a:lnTo>
                  <a:close/>
                </a:path>
                <a:path w="10159" h="10795">
                  <a:moveTo>
                    <a:pt x="9550" y="7988"/>
                  </a:moveTo>
                  <a:lnTo>
                    <a:pt x="9461" y="7835"/>
                  </a:lnTo>
                  <a:lnTo>
                    <a:pt x="9271" y="7823"/>
                  </a:lnTo>
                  <a:lnTo>
                    <a:pt x="9144" y="8001"/>
                  </a:lnTo>
                  <a:lnTo>
                    <a:pt x="8458" y="8483"/>
                  </a:lnTo>
                  <a:lnTo>
                    <a:pt x="8369" y="8674"/>
                  </a:lnTo>
                  <a:lnTo>
                    <a:pt x="8496" y="8813"/>
                  </a:lnTo>
                  <a:lnTo>
                    <a:pt x="8648" y="8813"/>
                  </a:lnTo>
                  <a:lnTo>
                    <a:pt x="8826" y="8699"/>
                  </a:lnTo>
                  <a:lnTo>
                    <a:pt x="9105" y="8496"/>
                  </a:lnTo>
                  <a:lnTo>
                    <a:pt x="9105" y="9944"/>
                  </a:lnTo>
                  <a:lnTo>
                    <a:pt x="9131" y="10096"/>
                  </a:lnTo>
                  <a:lnTo>
                    <a:pt x="9258" y="10210"/>
                  </a:lnTo>
                  <a:lnTo>
                    <a:pt x="9474" y="10210"/>
                  </a:lnTo>
                  <a:lnTo>
                    <a:pt x="9550" y="7988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9" name="object 149"/>
            <p:cNvSpPr/>
            <p:nvPr/>
          </p:nvSpPr>
          <p:spPr>
            <a:xfrm>
              <a:off x="8136030" y="4960503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0" name="object 150"/>
            <p:cNvSpPr/>
            <p:nvPr/>
          </p:nvSpPr>
          <p:spPr>
            <a:xfrm>
              <a:off x="8139220" y="4961610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1" name="object 151"/>
            <p:cNvSpPr/>
            <p:nvPr/>
          </p:nvSpPr>
          <p:spPr>
            <a:xfrm>
              <a:off x="8143177" y="4964849"/>
              <a:ext cx="11430" cy="10795"/>
            </a:xfrm>
            <a:custGeom>
              <a:avLst/>
              <a:gdLst/>
              <a:ahLst/>
              <a:cxnLst/>
              <a:rect l="l" t="t" r="r" b="b"/>
              <a:pathLst>
                <a:path w="11429" h="10795">
                  <a:moveTo>
                    <a:pt x="8572" y="5029"/>
                  </a:moveTo>
                  <a:lnTo>
                    <a:pt x="7594" y="4292"/>
                  </a:lnTo>
                  <a:lnTo>
                    <a:pt x="5029" y="4292"/>
                  </a:lnTo>
                  <a:lnTo>
                    <a:pt x="4826" y="4356"/>
                  </a:lnTo>
                  <a:lnTo>
                    <a:pt x="4533" y="4610"/>
                  </a:lnTo>
                  <a:lnTo>
                    <a:pt x="4470" y="4775"/>
                  </a:lnTo>
                  <a:lnTo>
                    <a:pt x="4470" y="5207"/>
                  </a:lnTo>
                  <a:lnTo>
                    <a:pt x="4559" y="5372"/>
                  </a:lnTo>
                  <a:lnTo>
                    <a:pt x="4902" y="5575"/>
                  </a:lnTo>
                  <a:lnTo>
                    <a:pt x="5156" y="5626"/>
                  </a:lnTo>
                  <a:lnTo>
                    <a:pt x="6908" y="5626"/>
                  </a:lnTo>
                  <a:lnTo>
                    <a:pt x="6908" y="7048"/>
                  </a:lnTo>
                  <a:lnTo>
                    <a:pt x="6527" y="7239"/>
                  </a:lnTo>
                  <a:lnTo>
                    <a:pt x="6146" y="7404"/>
                  </a:lnTo>
                  <a:lnTo>
                    <a:pt x="5410" y="7607"/>
                  </a:lnTo>
                  <a:lnTo>
                    <a:pt x="5016" y="7658"/>
                  </a:lnTo>
                  <a:lnTo>
                    <a:pt x="3733" y="7658"/>
                  </a:lnTo>
                  <a:lnTo>
                    <a:pt x="3048" y="7391"/>
                  </a:lnTo>
                  <a:lnTo>
                    <a:pt x="2082" y="6286"/>
                  </a:lnTo>
                  <a:lnTo>
                    <a:pt x="1841" y="5499"/>
                  </a:lnTo>
                  <a:lnTo>
                    <a:pt x="1841" y="4000"/>
                  </a:lnTo>
                  <a:lnTo>
                    <a:pt x="4127" y="1358"/>
                  </a:lnTo>
                  <a:lnTo>
                    <a:pt x="4953" y="1358"/>
                  </a:lnTo>
                  <a:lnTo>
                    <a:pt x="6832" y="2870"/>
                  </a:lnTo>
                  <a:lnTo>
                    <a:pt x="8293" y="2514"/>
                  </a:lnTo>
                  <a:lnTo>
                    <a:pt x="8293" y="2082"/>
                  </a:lnTo>
                  <a:lnTo>
                    <a:pt x="5283" y="0"/>
                  </a:lnTo>
                  <a:lnTo>
                    <a:pt x="3949" y="0"/>
                  </a:lnTo>
                  <a:lnTo>
                    <a:pt x="0" y="3835"/>
                  </a:lnTo>
                  <a:lnTo>
                    <a:pt x="0" y="5207"/>
                  </a:lnTo>
                  <a:lnTo>
                    <a:pt x="101" y="5842"/>
                  </a:lnTo>
                  <a:lnTo>
                    <a:pt x="330" y="6400"/>
                  </a:lnTo>
                  <a:lnTo>
                    <a:pt x="533" y="6959"/>
                  </a:lnTo>
                  <a:lnTo>
                    <a:pt x="3898" y="9042"/>
                  </a:lnTo>
                  <a:lnTo>
                    <a:pt x="5181" y="9042"/>
                  </a:lnTo>
                  <a:lnTo>
                    <a:pt x="8572" y="7239"/>
                  </a:lnTo>
                  <a:lnTo>
                    <a:pt x="8572" y="5334"/>
                  </a:lnTo>
                  <a:lnTo>
                    <a:pt x="8572" y="5029"/>
                  </a:lnTo>
                  <a:close/>
                </a:path>
                <a:path w="11429" h="10795">
                  <a:moveTo>
                    <a:pt x="10896" y="10071"/>
                  </a:moveTo>
                  <a:lnTo>
                    <a:pt x="10718" y="9944"/>
                  </a:lnTo>
                  <a:lnTo>
                    <a:pt x="9779" y="9944"/>
                  </a:lnTo>
                  <a:lnTo>
                    <a:pt x="9918" y="9766"/>
                  </a:lnTo>
                  <a:lnTo>
                    <a:pt x="10363" y="9410"/>
                  </a:lnTo>
                  <a:lnTo>
                    <a:pt x="10541" y="9245"/>
                  </a:lnTo>
                  <a:lnTo>
                    <a:pt x="10680" y="9105"/>
                  </a:lnTo>
                  <a:lnTo>
                    <a:pt x="10820" y="8890"/>
                  </a:lnTo>
                  <a:lnTo>
                    <a:pt x="10845" y="8559"/>
                  </a:lnTo>
                  <a:lnTo>
                    <a:pt x="10210" y="7975"/>
                  </a:lnTo>
                  <a:lnTo>
                    <a:pt x="9906" y="7975"/>
                  </a:lnTo>
                  <a:lnTo>
                    <a:pt x="9779" y="7988"/>
                  </a:lnTo>
                  <a:lnTo>
                    <a:pt x="9575" y="8077"/>
                  </a:lnTo>
                  <a:lnTo>
                    <a:pt x="9220" y="8559"/>
                  </a:lnTo>
                  <a:lnTo>
                    <a:pt x="9220" y="8699"/>
                  </a:lnTo>
                  <a:lnTo>
                    <a:pt x="9359" y="8826"/>
                  </a:lnTo>
                  <a:lnTo>
                    <a:pt x="9525" y="8813"/>
                  </a:lnTo>
                  <a:lnTo>
                    <a:pt x="9664" y="8534"/>
                  </a:lnTo>
                  <a:lnTo>
                    <a:pt x="9779" y="8356"/>
                  </a:lnTo>
                  <a:lnTo>
                    <a:pt x="10096" y="8293"/>
                  </a:lnTo>
                  <a:lnTo>
                    <a:pt x="10223" y="8343"/>
                  </a:lnTo>
                  <a:lnTo>
                    <a:pt x="10388" y="8521"/>
                  </a:lnTo>
                  <a:lnTo>
                    <a:pt x="10401" y="8712"/>
                  </a:lnTo>
                  <a:lnTo>
                    <a:pt x="9994" y="9207"/>
                  </a:lnTo>
                  <a:lnTo>
                    <a:pt x="9867" y="9321"/>
                  </a:lnTo>
                  <a:lnTo>
                    <a:pt x="9740" y="9423"/>
                  </a:lnTo>
                  <a:lnTo>
                    <a:pt x="9499" y="9652"/>
                  </a:lnTo>
                  <a:lnTo>
                    <a:pt x="9321" y="9829"/>
                  </a:lnTo>
                  <a:lnTo>
                    <a:pt x="9232" y="10007"/>
                  </a:lnTo>
                  <a:lnTo>
                    <a:pt x="9220" y="10160"/>
                  </a:lnTo>
                  <a:lnTo>
                    <a:pt x="9334" y="10299"/>
                  </a:lnTo>
                  <a:lnTo>
                    <a:pt x="10756" y="10325"/>
                  </a:lnTo>
                  <a:lnTo>
                    <a:pt x="10896" y="1018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2" name="object 152"/>
            <p:cNvSpPr/>
            <p:nvPr/>
          </p:nvSpPr>
          <p:spPr>
            <a:xfrm>
              <a:off x="8096082" y="4956704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57" y="0"/>
                  </a:moveTo>
                  <a:lnTo>
                    <a:pt x="1879" y="0"/>
                  </a:lnTo>
                  <a:lnTo>
                    <a:pt x="0" y="1816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57" y="20853"/>
                  </a:lnTo>
                  <a:lnTo>
                    <a:pt x="21424" y="19024"/>
                  </a:lnTo>
                  <a:lnTo>
                    <a:pt x="21424" y="1816"/>
                  </a:lnTo>
                  <a:lnTo>
                    <a:pt x="1955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3" name="object 153"/>
            <p:cNvSpPr/>
            <p:nvPr/>
          </p:nvSpPr>
          <p:spPr>
            <a:xfrm>
              <a:off x="8099271" y="4957814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4" name="object 154"/>
            <p:cNvSpPr/>
            <p:nvPr/>
          </p:nvSpPr>
          <p:spPr>
            <a:xfrm>
              <a:off x="8106601" y="4961051"/>
              <a:ext cx="7620" cy="10795"/>
            </a:xfrm>
            <a:custGeom>
              <a:avLst/>
              <a:gdLst/>
              <a:ahLst/>
              <a:cxnLst/>
              <a:rect l="l" t="t" r="r" b="b"/>
              <a:pathLst>
                <a:path w="7620" h="10795">
                  <a:moveTo>
                    <a:pt x="1816" y="711"/>
                  </a:moveTo>
                  <a:lnTo>
                    <a:pt x="1739" y="444"/>
                  </a:lnTo>
                  <a:lnTo>
                    <a:pt x="1397" y="88"/>
                  </a:lnTo>
                  <a:lnTo>
                    <a:pt x="1168" y="0"/>
                  </a:lnTo>
                  <a:lnTo>
                    <a:pt x="635" y="0"/>
                  </a:lnTo>
                  <a:lnTo>
                    <a:pt x="419" y="88"/>
                  </a:lnTo>
                  <a:lnTo>
                    <a:pt x="88" y="444"/>
                  </a:lnTo>
                  <a:lnTo>
                    <a:pt x="0" y="711"/>
                  </a:lnTo>
                  <a:lnTo>
                    <a:pt x="0" y="7962"/>
                  </a:lnTo>
                  <a:lnTo>
                    <a:pt x="0" y="8318"/>
                  </a:lnTo>
                  <a:lnTo>
                    <a:pt x="88" y="8597"/>
                  </a:lnTo>
                  <a:lnTo>
                    <a:pt x="419" y="8953"/>
                  </a:lnTo>
                  <a:lnTo>
                    <a:pt x="635" y="9042"/>
                  </a:lnTo>
                  <a:lnTo>
                    <a:pt x="1168" y="9042"/>
                  </a:lnTo>
                  <a:lnTo>
                    <a:pt x="1397" y="8953"/>
                  </a:lnTo>
                  <a:lnTo>
                    <a:pt x="1739" y="8597"/>
                  </a:lnTo>
                  <a:lnTo>
                    <a:pt x="1816" y="8318"/>
                  </a:lnTo>
                  <a:lnTo>
                    <a:pt x="1816" y="711"/>
                  </a:lnTo>
                  <a:close/>
                </a:path>
                <a:path w="7620" h="10795">
                  <a:moveTo>
                    <a:pt x="7048" y="8153"/>
                  </a:moveTo>
                  <a:lnTo>
                    <a:pt x="6959" y="8001"/>
                  </a:lnTo>
                  <a:lnTo>
                    <a:pt x="6769" y="7988"/>
                  </a:lnTo>
                  <a:lnTo>
                    <a:pt x="6642" y="8166"/>
                  </a:lnTo>
                  <a:lnTo>
                    <a:pt x="5956" y="8648"/>
                  </a:lnTo>
                  <a:lnTo>
                    <a:pt x="5867" y="8839"/>
                  </a:lnTo>
                  <a:lnTo>
                    <a:pt x="5994" y="8978"/>
                  </a:lnTo>
                  <a:lnTo>
                    <a:pt x="6146" y="8978"/>
                  </a:lnTo>
                  <a:lnTo>
                    <a:pt x="6324" y="8864"/>
                  </a:lnTo>
                  <a:lnTo>
                    <a:pt x="6604" y="8661"/>
                  </a:lnTo>
                  <a:lnTo>
                    <a:pt x="6604" y="10109"/>
                  </a:lnTo>
                  <a:lnTo>
                    <a:pt x="6629" y="10261"/>
                  </a:lnTo>
                  <a:lnTo>
                    <a:pt x="6756" y="10375"/>
                  </a:lnTo>
                  <a:lnTo>
                    <a:pt x="6972" y="10375"/>
                  </a:lnTo>
                  <a:lnTo>
                    <a:pt x="7048" y="815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5" name="object 155"/>
            <p:cNvSpPr/>
            <p:nvPr/>
          </p:nvSpPr>
          <p:spPr>
            <a:xfrm>
              <a:off x="8056137" y="4955477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6" name="object 156"/>
            <p:cNvSpPr/>
            <p:nvPr/>
          </p:nvSpPr>
          <p:spPr>
            <a:xfrm>
              <a:off x="8059326" y="4956589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7" name="object 157"/>
            <p:cNvSpPr/>
            <p:nvPr/>
          </p:nvSpPr>
          <p:spPr>
            <a:xfrm>
              <a:off x="8064932" y="4959921"/>
              <a:ext cx="8890" cy="10795"/>
            </a:xfrm>
            <a:custGeom>
              <a:avLst/>
              <a:gdLst/>
              <a:ahLst/>
              <a:cxnLst/>
              <a:rect l="l" t="t" r="r" b="b"/>
              <a:pathLst>
                <a:path w="8890" h="10795">
                  <a:moveTo>
                    <a:pt x="1803" y="7264"/>
                  </a:moveTo>
                  <a:lnTo>
                    <a:pt x="1727" y="355"/>
                  </a:lnTo>
                  <a:lnTo>
                    <a:pt x="1384" y="0"/>
                  </a:lnTo>
                  <a:lnTo>
                    <a:pt x="406" y="0"/>
                  </a:lnTo>
                  <a:lnTo>
                    <a:pt x="76" y="355"/>
                  </a:lnTo>
                  <a:lnTo>
                    <a:pt x="12" y="7264"/>
                  </a:lnTo>
                  <a:lnTo>
                    <a:pt x="1803" y="7264"/>
                  </a:lnTo>
                  <a:close/>
                </a:path>
                <a:path w="8890" h="10795">
                  <a:moveTo>
                    <a:pt x="5765" y="7594"/>
                  </a:moveTo>
                  <a:lnTo>
                    <a:pt x="12" y="7594"/>
                  </a:lnTo>
                  <a:lnTo>
                    <a:pt x="0" y="8216"/>
                  </a:lnTo>
                  <a:lnTo>
                    <a:pt x="5765" y="8216"/>
                  </a:lnTo>
                  <a:lnTo>
                    <a:pt x="5765" y="7594"/>
                  </a:lnTo>
                  <a:close/>
                </a:path>
                <a:path w="8890" h="10795">
                  <a:moveTo>
                    <a:pt x="8775" y="8051"/>
                  </a:moveTo>
                  <a:lnTo>
                    <a:pt x="8686" y="7899"/>
                  </a:lnTo>
                  <a:lnTo>
                    <a:pt x="8496" y="7886"/>
                  </a:lnTo>
                  <a:lnTo>
                    <a:pt x="7683" y="8547"/>
                  </a:lnTo>
                  <a:lnTo>
                    <a:pt x="7594" y="8737"/>
                  </a:lnTo>
                  <a:lnTo>
                    <a:pt x="7721" y="8877"/>
                  </a:lnTo>
                  <a:lnTo>
                    <a:pt x="7874" y="8877"/>
                  </a:lnTo>
                  <a:lnTo>
                    <a:pt x="8051" y="8763"/>
                  </a:lnTo>
                  <a:lnTo>
                    <a:pt x="8331" y="8559"/>
                  </a:lnTo>
                  <a:lnTo>
                    <a:pt x="8331" y="10007"/>
                  </a:lnTo>
                  <a:lnTo>
                    <a:pt x="8343" y="10160"/>
                  </a:lnTo>
                  <a:lnTo>
                    <a:pt x="8483" y="10274"/>
                  </a:lnTo>
                  <a:lnTo>
                    <a:pt x="8699" y="10274"/>
                  </a:lnTo>
                  <a:lnTo>
                    <a:pt x="8775" y="8051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8" name="object 158"/>
            <p:cNvSpPr/>
            <p:nvPr/>
          </p:nvSpPr>
          <p:spPr>
            <a:xfrm>
              <a:off x="8076111" y="4955477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9" name="object 159"/>
            <p:cNvSpPr/>
            <p:nvPr/>
          </p:nvSpPr>
          <p:spPr>
            <a:xfrm>
              <a:off x="8079299" y="4956589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0" name="object 160"/>
            <p:cNvSpPr/>
            <p:nvPr/>
          </p:nvSpPr>
          <p:spPr>
            <a:xfrm>
              <a:off x="8084922" y="4959921"/>
              <a:ext cx="8890" cy="10795"/>
            </a:xfrm>
            <a:custGeom>
              <a:avLst/>
              <a:gdLst/>
              <a:ahLst/>
              <a:cxnLst/>
              <a:rect l="l" t="t" r="r" b="b"/>
              <a:pathLst>
                <a:path w="8890" h="10795">
                  <a:moveTo>
                    <a:pt x="1790" y="7264"/>
                  </a:moveTo>
                  <a:lnTo>
                    <a:pt x="1714" y="355"/>
                  </a:lnTo>
                  <a:lnTo>
                    <a:pt x="1371" y="0"/>
                  </a:lnTo>
                  <a:lnTo>
                    <a:pt x="393" y="0"/>
                  </a:lnTo>
                  <a:lnTo>
                    <a:pt x="63" y="355"/>
                  </a:lnTo>
                  <a:lnTo>
                    <a:pt x="0" y="7264"/>
                  </a:lnTo>
                  <a:lnTo>
                    <a:pt x="1790" y="7264"/>
                  </a:lnTo>
                  <a:close/>
                </a:path>
                <a:path w="8890" h="10795">
                  <a:moveTo>
                    <a:pt x="5753" y="7594"/>
                  </a:moveTo>
                  <a:lnTo>
                    <a:pt x="0" y="7594"/>
                  </a:lnTo>
                  <a:lnTo>
                    <a:pt x="0" y="8216"/>
                  </a:lnTo>
                  <a:lnTo>
                    <a:pt x="5753" y="8216"/>
                  </a:lnTo>
                  <a:lnTo>
                    <a:pt x="5753" y="7594"/>
                  </a:lnTo>
                  <a:close/>
                </a:path>
                <a:path w="8890" h="10795">
                  <a:moveTo>
                    <a:pt x="8763" y="8051"/>
                  </a:moveTo>
                  <a:lnTo>
                    <a:pt x="8674" y="7899"/>
                  </a:lnTo>
                  <a:lnTo>
                    <a:pt x="8483" y="7886"/>
                  </a:lnTo>
                  <a:lnTo>
                    <a:pt x="7670" y="8547"/>
                  </a:lnTo>
                  <a:lnTo>
                    <a:pt x="7581" y="8737"/>
                  </a:lnTo>
                  <a:lnTo>
                    <a:pt x="7708" y="8877"/>
                  </a:lnTo>
                  <a:lnTo>
                    <a:pt x="7861" y="8877"/>
                  </a:lnTo>
                  <a:lnTo>
                    <a:pt x="8039" y="8763"/>
                  </a:lnTo>
                  <a:lnTo>
                    <a:pt x="8318" y="8559"/>
                  </a:lnTo>
                  <a:lnTo>
                    <a:pt x="8318" y="10007"/>
                  </a:lnTo>
                  <a:lnTo>
                    <a:pt x="8331" y="10160"/>
                  </a:lnTo>
                  <a:lnTo>
                    <a:pt x="8470" y="10274"/>
                  </a:lnTo>
                  <a:lnTo>
                    <a:pt x="8686" y="10274"/>
                  </a:lnTo>
                  <a:lnTo>
                    <a:pt x="8763" y="8051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1" name="object 161"/>
            <p:cNvSpPr/>
            <p:nvPr/>
          </p:nvSpPr>
          <p:spPr>
            <a:xfrm>
              <a:off x="8116055" y="4958702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45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45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45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2" name="object 162"/>
            <p:cNvSpPr/>
            <p:nvPr/>
          </p:nvSpPr>
          <p:spPr>
            <a:xfrm>
              <a:off x="8119246" y="4959811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3" name="object 163"/>
            <p:cNvSpPr/>
            <p:nvPr/>
          </p:nvSpPr>
          <p:spPr>
            <a:xfrm>
              <a:off x="8123669" y="4963045"/>
              <a:ext cx="10160" cy="10795"/>
            </a:xfrm>
            <a:custGeom>
              <a:avLst/>
              <a:gdLst/>
              <a:ahLst/>
              <a:cxnLst/>
              <a:rect l="l" t="t" r="r" b="b"/>
              <a:pathLst>
                <a:path w="10159" h="10795">
                  <a:moveTo>
                    <a:pt x="7518" y="685"/>
                  </a:moveTo>
                  <a:lnTo>
                    <a:pt x="7442" y="431"/>
                  </a:lnTo>
                  <a:lnTo>
                    <a:pt x="7137" y="88"/>
                  </a:lnTo>
                  <a:lnTo>
                    <a:pt x="6934" y="0"/>
                  </a:lnTo>
                  <a:lnTo>
                    <a:pt x="6426" y="0"/>
                  </a:lnTo>
                  <a:lnTo>
                    <a:pt x="6223" y="88"/>
                  </a:lnTo>
                  <a:lnTo>
                    <a:pt x="5918" y="431"/>
                  </a:lnTo>
                  <a:lnTo>
                    <a:pt x="5842" y="685"/>
                  </a:lnTo>
                  <a:lnTo>
                    <a:pt x="5842" y="6223"/>
                  </a:lnTo>
                  <a:lnTo>
                    <a:pt x="2349" y="1066"/>
                  </a:lnTo>
                  <a:lnTo>
                    <a:pt x="1231" y="0"/>
                  </a:lnTo>
                  <a:lnTo>
                    <a:pt x="863" y="0"/>
                  </a:lnTo>
                  <a:lnTo>
                    <a:pt x="0" y="1003"/>
                  </a:lnTo>
                  <a:lnTo>
                    <a:pt x="0" y="8356"/>
                  </a:lnTo>
                  <a:lnTo>
                    <a:pt x="76" y="8610"/>
                  </a:lnTo>
                  <a:lnTo>
                    <a:pt x="393" y="8966"/>
                  </a:lnTo>
                  <a:lnTo>
                    <a:pt x="596" y="9042"/>
                  </a:lnTo>
                  <a:lnTo>
                    <a:pt x="1104" y="9042"/>
                  </a:lnTo>
                  <a:lnTo>
                    <a:pt x="1308" y="8966"/>
                  </a:lnTo>
                  <a:lnTo>
                    <a:pt x="1625" y="8623"/>
                  </a:lnTo>
                  <a:lnTo>
                    <a:pt x="1701" y="8369"/>
                  </a:lnTo>
                  <a:lnTo>
                    <a:pt x="1701" y="2908"/>
                  </a:lnTo>
                  <a:lnTo>
                    <a:pt x="5118" y="8001"/>
                  </a:lnTo>
                  <a:lnTo>
                    <a:pt x="6375" y="9042"/>
                  </a:lnTo>
                  <a:lnTo>
                    <a:pt x="7200" y="9042"/>
                  </a:lnTo>
                  <a:lnTo>
                    <a:pt x="7518" y="8661"/>
                  </a:lnTo>
                  <a:lnTo>
                    <a:pt x="7518" y="685"/>
                  </a:lnTo>
                  <a:close/>
                </a:path>
                <a:path w="10159" h="10795">
                  <a:moveTo>
                    <a:pt x="9956" y="8153"/>
                  </a:moveTo>
                  <a:lnTo>
                    <a:pt x="9867" y="8001"/>
                  </a:lnTo>
                  <a:lnTo>
                    <a:pt x="9715" y="7975"/>
                  </a:lnTo>
                  <a:lnTo>
                    <a:pt x="8864" y="8648"/>
                  </a:lnTo>
                  <a:lnTo>
                    <a:pt x="8775" y="8839"/>
                  </a:lnTo>
                  <a:lnTo>
                    <a:pt x="8902" y="8978"/>
                  </a:lnTo>
                  <a:lnTo>
                    <a:pt x="9055" y="8978"/>
                  </a:lnTo>
                  <a:lnTo>
                    <a:pt x="9232" y="8864"/>
                  </a:lnTo>
                  <a:lnTo>
                    <a:pt x="9512" y="8661"/>
                  </a:lnTo>
                  <a:lnTo>
                    <a:pt x="9512" y="10109"/>
                  </a:lnTo>
                  <a:lnTo>
                    <a:pt x="9525" y="10261"/>
                  </a:lnTo>
                  <a:lnTo>
                    <a:pt x="9664" y="10375"/>
                  </a:lnTo>
                  <a:lnTo>
                    <a:pt x="9880" y="10375"/>
                  </a:lnTo>
                  <a:lnTo>
                    <a:pt x="9956" y="8153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4" name="object 164"/>
            <p:cNvSpPr/>
            <p:nvPr/>
          </p:nvSpPr>
          <p:spPr>
            <a:xfrm>
              <a:off x="8016188" y="4958702"/>
              <a:ext cx="21590" cy="20955"/>
            </a:xfrm>
            <a:custGeom>
              <a:avLst/>
              <a:gdLst/>
              <a:ahLst/>
              <a:cxnLst/>
              <a:rect l="l" t="t" r="r" b="b"/>
              <a:pathLst>
                <a:path w="21590" h="20954">
                  <a:moveTo>
                    <a:pt x="19557" y="0"/>
                  </a:moveTo>
                  <a:lnTo>
                    <a:pt x="1879" y="0"/>
                  </a:lnTo>
                  <a:lnTo>
                    <a:pt x="0" y="1828"/>
                  </a:lnTo>
                  <a:lnTo>
                    <a:pt x="0" y="19024"/>
                  </a:lnTo>
                  <a:lnTo>
                    <a:pt x="1879" y="20853"/>
                  </a:lnTo>
                  <a:lnTo>
                    <a:pt x="4178" y="20853"/>
                  </a:lnTo>
                  <a:lnTo>
                    <a:pt x="19557" y="20853"/>
                  </a:lnTo>
                  <a:lnTo>
                    <a:pt x="21424" y="19024"/>
                  </a:lnTo>
                  <a:lnTo>
                    <a:pt x="21424" y="1828"/>
                  </a:lnTo>
                  <a:lnTo>
                    <a:pt x="1955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5" name="object 165"/>
            <p:cNvSpPr/>
            <p:nvPr/>
          </p:nvSpPr>
          <p:spPr>
            <a:xfrm>
              <a:off x="8019378" y="4959811"/>
              <a:ext cx="17145" cy="16510"/>
            </a:xfrm>
            <a:custGeom>
              <a:avLst/>
              <a:gdLst/>
              <a:ahLst/>
              <a:cxnLst/>
              <a:rect l="l" t="t" r="r" b="b"/>
              <a:pathLst>
                <a:path w="17145" h="16510">
                  <a:moveTo>
                    <a:pt x="15913" y="0"/>
                  </a:moveTo>
                  <a:lnTo>
                    <a:pt x="812" y="0"/>
                  </a:lnTo>
                  <a:lnTo>
                    <a:pt x="0" y="800"/>
                  </a:lnTo>
                  <a:lnTo>
                    <a:pt x="0" y="15481"/>
                  </a:lnTo>
                  <a:lnTo>
                    <a:pt x="812" y="16281"/>
                  </a:lnTo>
                  <a:lnTo>
                    <a:pt x="14897" y="16281"/>
                  </a:lnTo>
                  <a:lnTo>
                    <a:pt x="15913" y="16281"/>
                  </a:lnTo>
                  <a:lnTo>
                    <a:pt x="16725" y="15481"/>
                  </a:lnTo>
                  <a:lnTo>
                    <a:pt x="16725" y="800"/>
                  </a:lnTo>
                  <a:lnTo>
                    <a:pt x="15913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6" name="object 166"/>
            <p:cNvSpPr/>
            <p:nvPr/>
          </p:nvSpPr>
          <p:spPr>
            <a:xfrm>
              <a:off x="8025130" y="4963617"/>
              <a:ext cx="9525" cy="10160"/>
            </a:xfrm>
            <a:custGeom>
              <a:avLst/>
              <a:gdLst/>
              <a:ahLst/>
              <a:cxnLst/>
              <a:rect l="l" t="t" r="r" b="b"/>
              <a:pathLst>
                <a:path w="9525" h="10160">
                  <a:moveTo>
                    <a:pt x="6705" y="3225"/>
                  </a:moveTo>
                  <a:lnTo>
                    <a:pt x="4546" y="3225"/>
                  </a:lnTo>
                  <a:lnTo>
                    <a:pt x="4635" y="3098"/>
                  </a:lnTo>
                  <a:lnTo>
                    <a:pt x="1739" y="3098"/>
                  </a:lnTo>
                  <a:lnTo>
                    <a:pt x="1739" y="3225"/>
                  </a:lnTo>
                  <a:lnTo>
                    <a:pt x="0" y="3225"/>
                  </a:lnTo>
                  <a:lnTo>
                    <a:pt x="0" y="8026"/>
                  </a:lnTo>
                  <a:lnTo>
                    <a:pt x="330" y="8394"/>
                  </a:lnTo>
                  <a:lnTo>
                    <a:pt x="1295" y="8394"/>
                  </a:lnTo>
                  <a:lnTo>
                    <a:pt x="1638" y="8026"/>
                  </a:lnTo>
                  <a:lnTo>
                    <a:pt x="1739" y="4927"/>
                  </a:lnTo>
                  <a:lnTo>
                    <a:pt x="4508" y="4927"/>
                  </a:lnTo>
                  <a:lnTo>
                    <a:pt x="5359" y="4686"/>
                  </a:lnTo>
                  <a:lnTo>
                    <a:pt x="6477" y="3771"/>
                  </a:lnTo>
                  <a:lnTo>
                    <a:pt x="6553" y="3581"/>
                  </a:lnTo>
                  <a:lnTo>
                    <a:pt x="6705" y="3225"/>
                  </a:lnTo>
                  <a:close/>
                </a:path>
                <a:path w="9525" h="10160">
                  <a:moveTo>
                    <a:pt x="6769" y="3098"/>
                  </a:moveTo>
                  <a:lnTo>
                    <a:pt x="6692" y="1422"/>
                  </a:lnTo>
                  <a:lnTo>
                    <a:pt x="6629" y="1295"/>
                  </a:lnTo>
                  <a:lnTo>
                    <a:pt x="6527" y="1041"/>
                  </a:lnTo>
                  <a:lnTo>
                    <a:pt x="6413" y="749"/>
                  </a:lnTo>
                  <a:lnTo>
                    <a:pt x="6210" y="457"/>
                  </a:lnTo>
                  <a:lnTo>
                    <a:pt x="5676" y="0"/>
                  </a:lnTo>
                  <a:lnTo>
                    <a:pt x="12" y="0"/>
                  </a:lnTo>
                  <a:lnTo>
                    <a:pt x="0" y="3098"/>
                  </a:lnTo>
                  <a:lnTo>
                    <a:pt x="1739" y="3098"/>
                  </a:lnTo>
                  <a:lnTo>
                    <a:pt x="1739" y="1422"/>
                  </a:lnTo>
                  <a:lnTo>
                    <a:pt x="4686" y="1422"/>
                  </a:lnTo>
                  <a:lnTo>
                    <a:pt x="1739" y="1295"/>
                  </a:lnTo>
                  <a:lnTo>
                    <a:pt x="1739" y="1041"/>
                  </a:lnTo>
                  <a:lnTo>
                    <a:pt x="4305" y="1041"/>
                  </a:lnTo>
                  <a:lnTo>
                    <a:pt x="4572" y="1295"/>
                  </a:lnTo>
                  <a:lnTo>
                    <a:pt x="4686" y="1422"/>
                  </a:lnTo>
                  <a:lnTo>
                    <a:pt x="4800" y="1549"/>
                  </a:lnTo>
                  <a:lnTo>
                    <a:pt x="4838" y="2832"/>
                  </a:lnTo>
                  <a:lnTo>
                    <a:pt x="4635" y="3098"/>
                  </a:lnTo>
                  <a:lnTo>
                    <a:pt x="6769" y="3098"/>
                  </a:lnTo>
                  <a:close/>
                </a:path>
                <a:path w="9525" h="10160">
                  <a:moveTo>
                    <a:pt x="9080" y="8966"/>
                  </a:moveTo>
                  <a:lnTo>
                    <a:pt x="8686" y="8483"/>
                  </a:lnTo>
                  <a:lnTo>
                    <a:pt x="8839" y="8331"/>
                  </a:lnTo>
                  <a:lnTo>
                    <a:pt x="8940" y="8178"/>
                  </a:lnTo>
                  <a:lnTo>
                    <a:pt x="8953" y="7899"/>
                  </a:lnTo>
                  <a:lnTo>
                    <a:pt x="8902" y="7759"/>
                  </a:lnTo>
                  <a:lnTo>
                    <a:pt x="8826" y="7620"/>
                  </a:lnTo>
                  <a:lnTo>
                    <a:pt x="8699" y="7518"/>
                  </a:lnTo>
                  <a:lnTo>
                    <a:pt x="8534" y="7454"/>
                  </a:lnTo>
                  <a:lnTo>
                    <a:pt x="8128" y="7416"/>
                  </a:lnTo>
                  <a:lnTo>
                    <a:pt x="7467" y="7886"/>
                  </a:lnTo>
                  <a:lnTo>
                    <a:pt x="7518" y="8077"/>
                  </a:lnTo>
                  <a:lnTo>
                    <a:pt x="7721" y="8128"/>
                  </a:lnTo>
                  <a:lnTo>
                    <a:pt x="7848" y="7975"/>
                  </a:lnTo>
                  <a:lnTo>
                    <a:pt x="7912" y="7835"/>
                  </a:lnTo>
                  <a:lnTo>
                    <a:pt x="8039" y="7734"/>
                  </a:lnTo>
                  <a:lnTo>
                    <a:pt x="8293" y="7708"/>
                  </a:lnTo>
                  <a:lnTo>
                    <a:pt x="8432" y="7797"/>
                  </a:lnTo>
                  <a:lnTo>
                    <a:pt x="8521" y="7937"/>
                  </a:lnTo>
                  <a:lnTo>
                    <a:pt x="8521" y="8115"/>
                  </a:lnTo>
                  <a:lnTo>
                    <a:pt x="8343" y="8318"/>
                  </a:lnTo>
                  <a:lnTo>
                    <a:pt x="8153" y="8343"/>
                  </a:lnTo>
                  <a:lnTo>
                    <a:pt x="8013" y="8343"/>
                  </a:lnTo>
                  <a:lnTo>
                    <a:pt x="7874" y="8420"/>
                  </a:lnTo>
                  <a:lnTo>
                    <a:pt x="7848" y="8559"/>
                  </a:lnTo>
                  <a:lnTo>
                    <a:pt x="7988" y="8674"/>
                  </a:lnTo>
                  <a:lnTo>
                    <a:pt x="8178" y="8674"/>
                  </a:lnTo>
                  <a:lnTo>
                    <a:pt x="8356" y="8661"/>
                  </a:lnTo>
                  <a:lnTo>
                    <a:pt x="8521" y="8775"/>
                  </a:lnTo>
                  <a:lnTo>
                    <a:pt x="8623" y="8940"/>
                  </a:lnTo>
                  <a:lnTo>
                    <a:pt x="8623" y="9144"/>
                  </a:lnTo>
                  <a:lnTo>
                    <a:pt x="8559" y="9283"/>
                  </a:lnTo>
                  <a:lnTo>
                    <a:pt x="8407" y="9423"/>
                  </a:lnTo>
                  <a:lnTo>
                    <a:pt x="8280" y="9474"/>
                  </a:lnTo>
                  <a:lnTo>
                    <a:pt x="8089" y="9474"/>
                  </a:lnTo>
                  <a:lnTo>
                    <a:pt x="7874" y="9296"/>
                  </a:lnTo>
                  <a:lnTo>
                    <a:pt x="7759" y="9042"/>
                  </a:lnTo>
                  <a:lnTo>
                    <a:pt x="7556" y="8953"/>
                  </a:lnTo>
                  <a:lnTo>
                    <a:pt x="7416" y="9042"/>
                  </a:lnTo>
                  <a:lnTo>
                    <a:pt x="7404" y="9207"/>
                  </a:lnTo>
                  <a:lnTo>
                    <a:pt x="7454" y="9334"/>
                  </a:lnTo>
                  <a:lnTo>
                    <a:pt x="7543" y="9486"/>
                  </a:lnTo>
                  <a:lnTo>
                    <a:pt x="7670" y="9626"/>
                  </a:lnTo>
                  <a:lnTo>
                    <a:pt x="7861" y="9728"/>
                  </a:lnTo>
                  <a:lnTo>
                    <a:pt x="8077" y="9791"/>
                  </a:lnTo>
                  <a:lnTo>
                    <a:pt x="8343" y="9791"/>
                  </a:lnTo>
                  <a:lnTo>
                    <a:pt x="8661" y="9690"/>
                  </a:lnTo>
                  <a:lnTo>
                    <a:pt x="8839" y="9563"/>
                  </a:lnTo>
                  <a:lnTo>
                    <a:pt x="8978" y="9423"/>
                  </a:lnTo>
                  <a:lnTo>
                    <a:pt x="9055" y="9232"/>
                  </a:lnTo>
                  <a:lnTo>
                    <a:pt x="9080" y="896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67" name="object 167"/>
          <p:cNvSpPr txBox="1"/>
          <p:nvPr/>
        </p:nvSpPr>
        <p:spPr>
          <a:xfrm>
            <a:off x="8011204" y="4628308"/>
            <a:ext cx="131445" cy="37338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5"/>
              </a:spcBef>
            </a:pPr>
            <a:r>
              <a:rPr sz="1550" b="1" u="dbl" dirty="0">
                <a:uFill>
                  <a:solidFill>
                    <a:srgbClr val="40B552"/>
                  </a:solidFill>
                </a:uFill>
                <a:latin typeface="Grammarsaurus" pitchFamily="2" charset="0"/>
                <a:cs typeface="Arial"/>
              </a:rPr>
              <a:t> </a:t>
            </a:r>
            <a:endParaRPr sz="1550">
              <a:latin typeface="Grammarsaurus" pitchFamily="2" charset="0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780"/>
              </a:spcBef>
            </a:pPr>
            <a:r>
              <a:rPr sz="10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wiwitthh</a:t>
            </a:r>
            <a:endParaRPr sz="100">
              <a:latin typeface="Grammarsaurus" pitchFamily="2" charset="0"/>
              <a:cs typeface="Arial"/>
            </a:endParaRPr>
          </a:p>
        </p:txBody>
      </p:sp>
      <p:grpSp>
        <p:nvGrpSpPr>
          <p:cNvPr id="168" name="object 168"/>
          <p:cNvGrpSpPr/>
          <p:nvPr/>
        </p:nvGrpSpPr>
        <p:grpSpPr>
          <a:xfrm>
            <a:off x="8000668" y="4987107"/>
            <a:ext cx="148590" cy="60325"/>
            <a:chOff x="8000668" y="4987107"/>
            <a:chExt cx="148590" cy="60325"/>
          </a:xfrm>
        </p:grpSpPr>
        <p:sp>
          <p:nvSpPr>
            <p:cNvPr id="169" name="object 169"/>
            <p:cNvSpPr/>
            <p:nvPr/>
          </p:nvSpPr>
          <p:spPr>
            <a:xfrm>
              <a:off x="8000657" y="4998529"/>
              <a:ext cx="144145" cy="48260"/>
            </a:xfrm>
            <a:custGeom>
              <a:avLst/>
              <a:gdLst/>
              <a:ahLst/>
              <a:cxnLst/>
              <a:rect l="l" t="t" r="r" b="b"/>
              <a:pathLst>
                <a:path w="144145" h="48260">
                  <a:moveTo>
                    <a:pt x="11353" y="17627"/>
                  </a:moveTo>
                  <a:lnTo>
                    <a:pt x="11112" y="17627"/>
                  </a:lnTo>
                  <a:lnTo>
                    <a:pt x="10947" y="18821"/>
                  </a:lnTo>
                  <a:lnTo>
                    <a:pt x="11353" y="17627"/>
                  </a:lnTo>
                  <a:close/>
                </a:path>
                <a:path w="144145" h="48260">
                  <a:moveTo>
                    <a:pt x="12166" y="16357"/>
                  </a:moveTo>
                  <a:lnTo>
                    <a:pt x="11798" y="16357"/>
                  </a:lnTo>
                  <a:lnTo>
                    <a:pt x="11531" y="17094"/>
                  </a:lnTo>
                  <a:lnTo>
                    <a:pt x="11925" y="16611"/>
                  </a:lnTo>
                  <a:lnTo>
                    <a:pt x="12166" y="16357"/>
                  </a:lnTo>
                  <a:close/>
                </a:path>
                <a:path w="144145" h="48260">
                  <a:moveTo>
                    <a:pt x="18186" y="863"/>
                  </a:moveTo>
                  <a:lnTo>
                    <a:pt x="15862" y="546"/>
                  </a:lnTo>
                  <a:lnTo>
                    <a:pt x="15595" y="2032"/>
                  </a:lnTo>
                  <a:lnTo>
                    <a:pt x="13106" y="5181"/>
                  </a:lnTo>
                  <a:lnTo>
                    <a:pt x="10528" y="8115"/>
                  </a:lnTo>
                  <a:lnTo>
                    <a:pt x="7924" y="11468"/>
                  </a:lnTo>
                  <a:lnTo>
                    <a:pt x="2362" y="13639"/>
                  </a:lnTo>
                  <a:lnTo>
                    <a:pt x="279" y="14960"/>
                  </a:lnTo>
                  <a:lnTo>
                    <a:pt x="0" y="17081"/>
                  </a:lnTo>
                  <a:lnTo>
                    <a:pt x="508" y="15011"/>
                  </a:lnTo>
                  <a:lnTo>
                    <a:pt x="2527" y="14020"/>
                  </a:lnTo>
                  <a:lnTo>
                    <a:pt x="8432" y="12319"/>
                  </a:lnTo>
                  <a:lnTo>
                    <a:pt x="11455" y="9156"/>
                  </a:lnTo>
                  <a:lnTo>
                    <a:pt x="12585" y="8089"/>
                  </a:lnTo>
                  <a:lnTo>
                    <a:pt x="15544" y="10528"/>
                  </a:lnTo>
                  <a:lnTo>
                    <a:pt x="15925" y="13106"/>
                  </a:lnTo>
                  <a:lnTo>
                    <a:pt x="12750" y="15773"/>
                  </a:lnTo>
                  <a:lnTo>
                    <a:pt x="12230" y="16294"/>
                  </a:lnTo>
                  <a:lnTo>
                    <a:pt x="14490" y="15913"/>
                  </a:lnTo>
                  <a:lnTo>
                    <a:pt x="15836" y="13716"/>
                  </a:lnTo>
                  <a:lnTo>
                    <a:pt x="17411" y="11303"/>
                  </a:lnTo>
                  <a:lnTo>
                    <a:pt x="15760" y="8229"/>
                  </a:lnTo>
                  <a:lnTo>
                    <a:pt x="14274" y="6489"/>
                  </a:lnTo>
                  <a:lnTo>
                    <a:pt x="14427" y="6350"/>
                  </a:lnTo>
                  <a:lnTo>
                    <a:pt x="15989" y="4622"/>
                  </a:lnTo>
                  <a:lnTo>
                    <a:pt x="17475" y="3365"/>
                  </a:lnTo>
                  <a:lnTo>
                    <a:pt x="18186" y="863"/>
                  </a:lnTo>
                  <a:close/>
                </a:path>
                <a:path w="144145" h="48260">
                  <a:moveTo>
                    <a:pt x="22428" y="29324"/>
                  </a:moveTo>
                  <a:lnTo>
                    <a:pt x="20688" y="32435"/>
                  </a:lnTo>
                  <a:lnTo>
                    <a:pt x="19837" y="33858"/>
                  </a:lnTo>
                  <a:lnTo>
                    <a:pt x="18021" y="35064"/>
                  </a:lnTo>
                  <a:lnTo>
                    <a:pt x="16306" y="34340"/>
                  </a:lnTo>
                  <a:lnTo>
                    <a:pt x="17907" y="35140"/>
                  </a:lnTo>
                  <a:lnTo>
                    <a:pt x="18262" y="35166"/>
                  </a:lnTo>
                  <a:lnTo>
                    <a:pt x="18034" y="35077"/>
                  </a:lnTo>
                  <a:lnTo>
                    <a:pt x="19443" y="34340"/>
                  </a:lnTo>
                  <a:lnTo>
                    <a:pt x="19964" y="34048"/>
                  </a:lnTo>
                  <a:lnTo>
                    <a:pt x="20929" y="32600"/>
                  </a:lnTo>
                  <a:lnTo>
                    <a:pt x="21971" y="31102"/>
                  </a:lnTo>
                  <a:lnTo>
                    <a:pt x="22428" y="29324"/>
                  </a:lnTo>
                  <a:close/>
                </a:path>
                <a:path w="144145" h="48260">
                  <a:moveTo>
                    <a:pt x="23380" y="27635"/>
                  </a:moveTo>
                  <a:lnTo>
                    <a:pt x="22707" y="26047"/>
                  </a:lnTo>
                  <a:lnTo>
                    <a:pt x="22606" y="27635"/>
                  </a:lnTo>
                  <a:lnTo>
                    <a:pt x="22428" y="29324"/>
                  </a:lnTo>
                  <a:lnTo>
                    <a:pt x="23380" y="27635"/>
                  </a:lnTo>
                  <a:close/>
                </a:path>
                <a:path w="144145" h="48260">
                  <a:moveTo>
                    <a:pt x="32181" y="24142"/>
                  </a:moveTo>
                  <a:lnTo>
                    <a:pt x="28397" y="19735"/>
                  </a:lnTo>
                  <a:lnTo>
                    <a:pt x="23647" y="18008"/>
                  </a:lnTo>
                  <a:lnTo>
                    <a:pt x="22974" y="19786"/>
                  </a:lnTo>
                  <a:lnTo>
                    <a:pt x="23025" y="16903"/>
                  </a:lnTo>
                  <a:lnTo>
                    <a:pt x="20993" y="22009"/>
                  </a:lnTo>
                  <a:lnTo>
                    <a:pt x="21069" y="22212"/>
                  </a:lnTo>
                  <a:lnTo>
                    <a:pt x="18999" y="21945"/>
                  </a:lnTo>
                  <a:lnTo>
                    <a:pt x="15786" y="24130"/>
                  </a:lnTo>
                  <a:lnTo>
                    <a:pt x="14325" y="26822"/>
                  </a:lnTo>
                  <a:lnTo>
                    <a:pt x="16433" y="24536"/>
                  </a:lnTo>
                  <a:lnTo>
                    <a:pt x="19748" y="23672"/>
                  </a:lnTo>
                  <a:lnTo>
                    <a:pt x="22123" y="24701"/>
                  </a:lnTo>
                  <a:lnTo>
                    <a:pt x="22707" y="26047"/>
                  </a:lnTo>
                  <a:lnTo>
                    <a:pt x="22948" y="22288"/>
                  </a:lnTo>
                  <a:lnTo>
                    <a:pt x="22974" y="20256"/>
                  </a:lnTo>
                  <a:lnTo>
                    <a:pt x="27152" y="21183"/>
                  </a:lnTo>
                  <a:lnTo>
                    <a:pt x="30695" y="24155"/>
                  </a:lnTo>
                  <a:lnTo>
                    <a:pt x="28587" y="28905"/>
                  </a:lnTo>
                  <a:lnTo>
                    <a:pt x="28105" y="30365"/>
                  </a:lnTo>
                  <a:lnTo>
                    <a:pt x="28714" y="32308"/>
                  </a:lnTo>
                  <a:lnTo>
                    <a:pt x="30200" y="32778"/>
                  </a:lnTo>
                  <a:lnTo>
                    <a:pt x="28816" y="32092"/>
                  </a:lnTo>
                  <a:lnTo>
                    <a:pt x="28549" y="30314"/>
                  </a:lnTo>
                  <a:lnTo>
                    <a:pt x="29146" y="29083"/>
                  </a:lnTo>
                  <a:lnTo>
                    <a:pt x="32181" y="24142"/>
                  </a:lnTo>
                  <a:close/>
                </a:path>
                <a:path w="144145" h="48260">
                  <a:moveTo>
                    <a:pt x="37617" y="7467"/>
                  </a:moveTo>
                  <a:lnTo>
                    <a:pt x="36614" y="927"/>
                  </a:lnTo>
                  <a:lnTo>
                    <a:pt x="36537" y="406"/>
                  </a:lnTo>
                  <a:lnTo>
                    <a:pt x="34239" y="927"/>
                  </a:lnTo>
                  <a:lnTo>
                    <a:pt x="34594" y="2247"/>
                  </a:lnTo>
                  <a:lnTo>
                    <a:pt x="34239" y="3810"/>
                  </a:lnTo>
                  <a:lnTo>
                    <a:pt x="33426" y="5143"/>
                  </a:lnTo>
                  <a:lnTo>
                    <a:pt x="31699" y="8089"/>
                  </a:lnTo>
                  <a:lnTo>
                    <a:pt x="27571" y="9398"/>
                  </a:lnTo>
                  <a:lnTo>
                    <a:pt x="27838" y="9398"/>
                  </a:lnTo>
                  <a:lnTo>
                    <a:pt x="25755" y="12039"/>
                  </a:lnTo>
                  <a:lnTo>
                    <a:pt x="24549" y="13474"/>
                  </a:lnTo>
                  <a:lnTo>
                    <a:pt x="24028" y="14414"/>
                  </a:lnTo>
                  <a:lnTo>
                    <a:pt x="21132" y="14274"/>
                  </a:lnTo>
                  <a:lnTo>
                    <a:pt x="18402" y="15392"/>
                  </a:lnTo>
                  <a:lnTo>
                    <a:pt x="16548" y="17208"/>
                  </a:lnTo>
                  <a:lnTo>
                    <a:pt x="18859" y="16027"/>
                  </a:lnTo>
                  <a:lnTo>
                    <a:pt x="21501" y="15938"/>
                  </a:lnTo>
                  <a:lnTo>
                    <a:pt x="23152" y="16560"/>
                  </a:lnTo>
                  <a:lnTo>
                    <a:pt x="23037" y="16903"/>
                  </a:lnTo>
                  <a:lnTo>
                    <a:pt x="23317" y="16624"/>
                  </a:lnTo>
                  <a:lnTo>
                    <a:pt x="23622" y="16725"/>
                  </a:lnTo>
                  <a:lnTo>
                    <a:pt x="23710" y="16217"/>
                  </a:lnTo>
                  <a:lnTo>
                    <a:pt x="26847" y="13030"/>
                  </a:lnTo>
                  <a:lnTo>
                    <a:pt x="30670" y="9398"/>
                  </a:lnTo>
                  <a:lnTo>
                    <a:pt x="37617" y="7467"/>
                  </a:lnTo>
                  <a:close/>
                </a:path>
                <a:path w="144145" h="48260">
                  <a:moveTo>
                    <a:pt x="47205" y="42227"/>
                  </a:moveTo>
                  <a:lnTo>
                    <a:pt x="45847" y="41630"/>
                  </a:lnTo>
                  <a:lnTo>
                    <a:pt x="46342" y="42227"/>
                  </a:lnTo>
                  <a:lnTo>
                    <a:pt x="47205" y="42227"/>
                  </a:lnTo>
                  <a:close/>
                </a:path>
                <a:path w="144145" h="48260">
                  <a:moveTo>
                    <a:pt x="48437" y="18923"/>
                  </a:moveTo>
                  <a:lnTo>
                    <a:pt x="46621" y="16675"/>
                  </a:lnTo>
                  <a:lnTo>
                    <a:pt x="44246" y="13817"/>
                  </a:lnTo>
                  <a:lnTo>
                    <a:pt x="41897" y="10795"/>
                  </a:lnTo>
                  <a:lnTo>
                    <a:pt x="41833" y="7569"/>
                  </a:lnTo>
                  <a:lnTo>
                    <a:pt x="43776" y="0"/>
                  </a:lnTo>
                  <a:lnTo>
                    <a:pt x="41427" y="88"/>
                  </a:lnTo>
                  <a:lnTo>
                    <a:pt x="39852" y="7569"/>
                  </a:lnTo>
                  <a:lnTo>
                    <a:pt x="39484" y="7569"/>
                  </a:lnTo>
                  <a:lnTo>
                    <a:pt x="39547" y="8280"/>
                  </a:lnTo>
                  <a:lnTo>
                    <a:pt x="36169" y="15290"/>
                  </a:lnTo>
                  <a:lnTo>
                    <a:pt x="33858" y="22809"/>
                  </a:lnTo>
                  <a:lnTo>
                    <a:pt x="36309" y="30276"/>
                  </a:lnTo>
                  <a:lnTo>
                    <a:pt x="34505" y="22517"/>
                  </a:lnTo>
                  <a:lnTo>
                    <a:pt x="37490" y="15151"/>
                  </a:lnTo>
                  <a:lnTo>
                    <a:pt x="39839" y="11087"/>
                  </a:lnTo>
                  <a:lnTo>
                    <a:pt x="40347" y="15989"/>
                  </a:lnTo>
                  <a:lnTo>
                    <a:pt x="48437" y="18923"/>
                  </a:lnTo>
                  <a:close/>
                </a:path>
                <a:path w="144145" h="48260">
                  <a:moveTo>
                    <a:pt x="49657" y="20358"/>
                  </a:moveTo>
                  <a:lnTo>
                    <a:pt x="49466" y="19545"/>
                  </a:lnTo>
                  <a:lnTo>
                    <a:pt x="49403" y="19265"/>
                  </a:lnTo>
                  <a:lnTo>
                    <a:pt x="48437" y="18923"/>
                  </a:lnTo>
                  <a:lnTo>
                    <a:pt x="48958" y="19545"/>
                  </a:lnTo>
                  <a:lnTo>
                    <a:pt x="49657" y="20358"/>
                  </a:lnTo>
                  <a:close/>
                </a:path>
                <a:path w="144145" h="48260">
                  <a:moveTo>
                    <a:pt x="53479" y="33426"/>
                  </a:moveTo>
                  <a:lnTo>
                    <a:pt x="52374" y="26657"/>
                  </a:lnTo>
                  <a:lnTo>
                    <a:pt x="51689" y="22669"/>
                  </a:lnTo>
                  <a:lnTo>
                    <a:pt x="49657" y="20358"/>
                  </a:lnTo>
                  <a:lnTo>
                    <a:pt x="50520" y="24015"/>
                  </a:lnTo>
                  <a:lnTo>
                    <a:pt x="46774" y="24815"/>
                  </a:lnTo>
                  <a:lnTo>
                    <a:pt x="42837" y="27089"/>
                  </a:lnTo>
                  <a:lnTo>
                    <a:pt x="41122" y="29095"/>
                  </a:lnTo>
                  <a:lnTo>
                    <a:pt x="40894" y="31432"/>
                  </a:lnTo>
                  <a:lnTo>
                    <a:pt x="40640" y="33629"/>
                  </a:lnTo>
                  <a:lnTo>
                    <a:pt x="40970" y="35687"/>
                  </a:lnTo>
                  <a:lnTo>
                    <a:pt x="39738" y="37363"/>
                  </a:lnTo>
                  <a:lnTo>
                    <a:pt x="38620" y="39014"/>
                  </a:lnTo>
                  <a:lnTo>
                    <a:pt x="36626" y="40182"/>
                  </a:lnTo>
                  <a:lnTo>
                    <a:pt x="34518" y="40119"/>
                  </a:lnTo>
                  <a:lnTo>
                    <a:pt x="36614" y="40373"/>
                  </a:lnTo>
                  <a:lnTo>
                    <a:pt x="38811" y="39420"/>
                  </a:lnTo>
                  <a:lnTo>
                    <a:pt x="40208" y="37719"/>
                  </a:lnTo>
                  <a:lnTo>
                    <a:pt x="41744" y="36004"/>
                  </a:lnTo>
                  <a:lnTo>
                    <a:pt x="41719" y="35420"/>
                  </a:lnTo>
                  <a:lnTo>
                    <a:pt x="42913" y="35293"/>
                  </a:lnTo>
                  <a:lnTo>
                    <a:pt x="44208" y="35293"/>
                  </a:lnTo>
                  <a:lnTo>
                    <a:pt x="44551" y="37414"/>
                  </a:lnTo>
                  <a:lnTo>
                    <a:pt x="44627" y="37922"/>
                  </a:lnTo>
                  <a:lnTo>
                    <a:pt x="45212" y="40322"/>
                  </a:lnTo>
                  <a:lnTo>
                    <a:pt x="45402" y="40855"/>
                  </a:lnTo>
                  <a:lnTo>
                    <a:pt x="45859" y="39192"/>
                  </a:lnTo>
                  <a:lnTo>
                    <a:pt x="45732" y="37922"/>
                  </a:lnTo>
                  <a:lnTo>
                    <a:pt x="45681" y="37414"/>
                  </a:lnTo>
                  <a:lnTo>
                    <a:pt x="45554" y="35458"/>
                  </a:lnTo>
                  <a:lnTo>
                    <a:pt x="45542" y="35293"/>
                  </a:lnTo>
                  <a:lnTo>
                    <a:pt x="43662" y="33299"/>
                  </a:lnTo>
                  <a:lnTo>
                    <a:pt x="41694" y="33299"/>
                  </a:lnTo>
                  <a:lnTo>
                    <a:pt x="42049" y="31635"/>
                  </a:lnTo>
                  <a:lnTo>
                    <a:pt x="43027" y="27470"/>
                  </a:lnTo>
                  <a:lnTo>
                    <a:pt x="47650" y="26606"/>
                  </a:lnTo>
                  <a:lnTo>
                    <a:pt x="51054" y="26263"/>
                  </a:lnTo>
                  <a:lnTo>
                    <a:pt x="52463" y="32131"/>
                  </a:lnTo>
                  <a:lnTo>
                    <a:pt x="50355" y="38633"/>
                  </a:lnTo>
                  <a:lnTo>
                    <a:pt x="51155" y="39763"/>
                  </a:lnTo>
                  <a:lnTo>
                    <a:pt x="53479" y="33426"/>
                  </a:lnTo>
                  <a:close/>
                </a:path>
                <a:path w="144145" h="48260">
                  <a:moveTo>
                    <a:pt x="55854" y="45732"/>
                  </a:moveTo>
                  <a:lnTo>
                    <a:pt x="54889" y="45008"/>
                  </a:lnTo>
                  <a:lnTo>
                    <a:pt x="51155" y="39763"/>
                  </a:lnTo>
                  <a:lnTo>
                    <a:pt x="49606" y="43992"/>
                  </a:lnTo>
                  <a:lnTo>
                    <a:pt x="55854" y="45732"/>
                  </a:lnTo>
                  <a:close/>
                </a:path>
                <a:path w="144145" h="48260">
                  <a:moveTo>
                    <a:pt x="56400" y="18491"/>
                  </a:moveTo>
                  <a:lnTo>
                    <a:pt x="55956" y="18961"/>
                  </a:lnTo>
                  <a:lnTo>
                    <a:pt x="56375" y="20027"/>
                  </a:lnTo>
                  <a:lnTo>
                    <a:pt x="56400" y="18491"/>
                  </a:lnTo>
                  <a:close/>
                </a:path>
                <a:path w="144145" h="48260">
                  <a:moveTo>
                    <a:pt x="57683" y="23342"/>
                  </a:moveTo>
                  <a:lnTo>
                    <a:pt x="56375" y="20027"/>
                  </a:lnTo>
                  <a:lnTo>
                    <a:pt x="56362" y="20916"/>
                  </a:lnTo>
                  <a:lnTo>
                    <a:pt x="57683" y="23342"/>
                  </a:lnTo>
                  <a:close/>
                </a:path>
                <a:path w="144145" h="48260">
                  <a:moveTo>
                    <a:pt x="58458" y="46443"/>
                  </a:moveTo>
                  <a:lnTo>
                    <a:pt x="55854" y="45732"/>
                  </a:lnTo>
                  <a:lnTo>
                    <a:pt x="56565" y="46240"/>
                  </a:lnTo>
                  <a:lnTo>
                    <a:pt x="58458" y="46443"/>
                  </a:lnTo>
                  <a:close/>
                </a:path>
                <a:path w="144145" h="48260">
                  <a:moveTo>
                    <a:pt x="61455" y="8064"/>
                  </a:moveTo>
                  <a:lnTo>
                    <a:pt x="59105" y="8064"/>
                  </a:lnTo>
                  <a:lnTo>
                    <a:pt x="59588" y="10934"/>
                  </a:lnTo>
                  <a:lnTo>
                    <a:pt x="58978" y="12801"/>
                  </a:lnTo>
                  <a:lnTo>
                    <a:pt x="57619" y="15341"/>
                  </a:lnTo>
                  <a:lnTo>
                    <a:pt x="56413" y="17818"/>
                  </a:lnTo>
                  <a:lnTo>
                    <a:pt x="56400" y="18491"/>
                  </a:lnTo>
                  <a:lnTo>
                    <a:pt x="58877" y="15913"/>
                  </a:lnTo>
                  <a:lnTo>
                    <a:pt x="60807" y="12293"/>
                  </a:lnTo>
                  <a:lnTo>
                    <a:pt x="61315" y="10934"/>
                  </a:lnTo>
                  <a:lnTo>
                    <a:pt x="61455" y="8064"/>
                  </a:lnTo>
                  <a:close/>
                </a:path>
                <a:path w="144145" h="48260">
                  <a:moveTo>
                    <a:pt x="101498" y="17500"/>
                  </a:moveTo>
                  <a:lnTo>
                    <a:pt x="101485" y="16814"/>
                  </a:lnTo>
                  <a:lnTo>
                    <a:pt x="100279" y="14325"/>
                  </a:lnTo>
                  <a:lnTo>
                    <a:pt x="98933" y="11785"/>
                  </a:lnTo>
                  <a:lnTo>
                    <a:pt x="98323" y="9931"/>
                  </a:lnTo>
                  <a:lnTo>
                    <a:pt x="98806" y="7061"/>
                  </a:lnTo>
                  <a:lnTo>
                    <a:pt x="96456" y="7061"/>
                  </a:lnTo>
                  <a:lnTo>
                    <a:pt x="96596" y="9931"/>
                  </a:lnTo>
                  <a:lnTo>
                    <a:pt x="97104" y="11290"/>
                  </a:lnTo>
                  <a:lnTo>
                    <a:pt x="99021" y="14909"/>
                  </a:lnTo>
                  <a:lnTo>
                    <a:pt x="101498" y="17500"/>
                  </a:lnTo>
                  <a:close/>
                </a:path>
                <a:path w="144145" h="48260">
                  <a:moveTo>
                    <a:pt x="101549" y="19913"/>
                  </a:moveTo>
                  <a:lnTo>
                    <a:pt x="101523" y="18999"/>
                  </a:lnTo>
                  <a:lnTo>
                    <a:pt x="100215" y="22326"/>
                  </a:lnTo>
                  <a:lnTo>
                    <a:pt x="101549" y="19913"/>
                  </a:lnTo>
                  <a:close/>
                </a:path>
                <a:path w="144145" h="48260">
                  <a:moveTo>
                    <a:pt x="101942" y="17957"/>
                  </a:moveTo>
                  <a:lnTo>
                    <a:pt x="101498" y="17500"/>
                  </a:lnTo>
                  <a:lnTo>
                    <a:pt x="101523" y="18999"/>
                  </a:lnTo>
                  <a:lnTo>
                    <a:pt x="101942" y="17957"/>
                  </a:lnTo>
                  <a:close/>
                </a:path>
                <a:path w="144145" h="48260">
                  <a:moveTo>
                    <a:pt x="107276" y="32994"/>
                  </a:moveTo>
                  <a:lnTo>
                    <a:pt x="103644" y="37007"/>
                  </a:lnTo>
                  <a:lnTo>
                    <a:pt x="101498" y="39649"/>
                  </a:lnTo>
                  <a:lnTo>
                    <a:pt x="98488" y="41656"/>
                  </a:lnTo>
                  <a:lnTo>
                    <a:pt x="95072" y="42341"/>
                  </a:lnTo>
                  <a:lnTo>
                    <a:pt x="98526" y="41859"/>
                  </a:lnTo>
                  <a:lnTo>
                    <a:pt x="101727" y="39992"/>
                  </a:lnTo>
                  <a:lnTo>
                    <a:pt x="104089" y="37401"/>
                  </a:lnTo>
                  <a:lnTo>
                    <a:pt x="106514" y="34836"/>
                  </a:lnTo>
                  <a:lnTo>
                    <a:pt x="107276" y="32994"/>
                  </a:lnTo>
                  <a:close/>
                </a:path>
                <a:path w="144145" h="48260">
                  <a:moveTo>
                    <a:pt x="112280" y="46482"/>
                  </a:moveTo>
                  <a:lnTo>
                    <a:pt x="112039" y="45186"/>
                  </a:lnTo>
                  <a:lnTo>
                    <a:pt x="111988" y="44843"/>
                  </a:lnTo>
                  <a:lnTo>
                    <a:pt x="112217" y="43408"/>
                  </a:lnTo>
                  <a:lnTo>
                    <a:pt x="110807" y="45186"/>
                  </a:lnTo>
                  <a:lnTo>
                    <a:pt x="112280" y="46482"/>
                  </a:lnTo>
                  <a:close/>
                </a:path>
                <a:path w="144145" h="48260">
                  <a:moveTo>
                    <a:pt x="114071" y="48044"/>
                  </a:moveTo>
                  <a:lnTo>
                    <a:pt x="112280" y="46482"/>
                  </a:lnTo>
                  <a:lnTo>
                    <a:pt x="112395" y="47091"/>
                  </a:lnTo>
                  <a:lnTo>
                    <a:pt x="114071" y="48044"/>
                  </a:lnTo>
                  <a:close/>
                </a:path>
                <a:path w="144145" h="48260">
                  <a:moveTo>
                    <a:pt x="115697" y="33655"/>
                  </a:moveTo>
                  <a:lnTo>
                    <a:pt x="111734" y="30137"/>
                  </a:lnTo>
                  <a:lnTo>
                    <a:pt x="108458" y="28689"/>
                  </a:lnTo>
                  <a:lnTo>
                    <a:pt x="108610" y="27965"/>
                  </a:lnTo>
                  <a:lnTo>
                    <a:pt x="109410" y="20535"/>
                  </a:lnTo>
                  <a:lnTo>
                    <a:pt x="108635" y="22555"/>
                  </a:lnTo>
                  <a:lnTo>
                    <a:pt x="108178" y="24015"/>
                  </a:lnTo>
                  <a:lnTo>
                    <a:pt x="105867" y="23583"/>
                  </a:lnTo>
                  <a:lnTo>
                    <a:pt x="103390" y="23825"/>
                  </a:lnTo>
                  <a:lnTo>
                    <a:pt x="101295" y="24638"/>
                  </a:lnTo>
                  <a:lnTo>
                    <a:pt x="99250" y="25336"/>
                  </a:lnTo>
                  <a:lnTo>
                    <a:pt x="97167" y="26555"/>
                  </a:lnTo>
                  <a:lnTo>
                    <a:pt x="95046" y="25615"/>
                  </a:lnTo>
                  <a:lnTo>
                    <a:pt x="98806" y="27686"/>
                  </a:lnTo>
                  <a:lnTo>
                    <a:pt x="103492" y="24168"/>
                  </a:lnTo>
                  <a:lnTo>
                    <a:pt x="107480" y="26225"/>
                  </a:lnTo>
                  <a:lnTo>
                    <a:pt x="107086" y="27508"/>
                  </a:lnTo>
                  <a:lnTo>
                    <a:pt x="107111" y="27965"/>
                  </a:lnTo>
                  <a:lnTo>
                    <a:pt x="107238" y="31369"/>
                  </a:lnTo>
                  <a:lnTo>
                    <a:pt x="107276" y="32994"/>
                  </a:lnTo>
                  <a:lnTo>
                    <a:pt x="107937" y="31369"/>
                  </a:lnTo>
                  <a:lnTo>
                    <a:pt x="108000" y="31000"/>
                  </a:lnTo>
                  <a:lnTo>
                    <a:pt x="114427" y="33312"/>
                  </a:lnTo>
                  <a:lnTo>
                    <a:pt x="114020" y="36652"/>
                  </a:lnTo>
                  <a:lnTo>
                    <a:pt x="113538" y="38417"/>
                  </a:lnTo>
                  <a:lnTo>
                    <a:pt x="111340" y="38290"/>
                  </a:lnTo>
                  <a:lnTo>
                    <a:pt x="109029" y="39700"/>
                  </a:lnTo>
                  <a:lnTo>
                    <a:pt x="107848" y="41541"/>
                  </a:lnTo>
                  <a:lnTo>
                    <a:pt x="109613" y="40220"/>
                  </a:lnTo>
                  <a:lnTo>
                    <a:pt x="111912" y="39979"/>
                  </a:lnTo>
                  <a:lnTo>
                    <a:pt x="112966" y="40487"/>
                  </a:lnTo>
                  <a:lnTo>
                    <a:pt x="112280" y="43027"/>
                  </a:lnTo>
                  <a:lnTo>
                    <a:pt x="112217" y="43408"/>
                  </a:lnTo>
                  <a:lnTo>
                    <a:pt x="113931" y="41249"/>
                  </a:lnTo>
                  <a:lnTo>
                    <a:pt x="114592" y="37858"/>
                  </a:lnTo>
                  <a:lnTo>
                    <a:pt x="115697" y="33655"/>
                  </a:lnTo>
                  <a:close/>
                </a:path>
                <a:path w="144145" h="48260">
                  <a:moveTo>
                    <a:pt x="119265" y="11201"/>
                  </a:moveTo>
                  <a:lnTo>
                    <a:pt x="118960" y="11633"/>
                  </a:lnTo>
                  <a:lnTo>
                    <a:pt x="119227" y="11633"/>
                  </a:lnTo>
                  <a:lnTo>
                    <a:pt x="119265" y="11201"/>
                  </a:lnTo>
                  <a:close/>
                </a:path>
                <a:path w="144145" h="48260">
                  <a:moveTo>
                    <a:pt x="119291" y="20662"/>
                  </a:moveTo>
                  <a:lnTo>
                    <a:pt x="115646" y="21120"/>
                  </a:lnTo>
                  <a:lnTo>
                    <a:pt x="115303" y="20662"/>
                  </a:lnTo>
                  <a:lnTo>
                    <a:pt x="115798" y="21336"/>
                  </a:lnTo>
                  <a:lnTo>
                    <a:pt x="119291" y="20662"/>
                  </a:lnTo>
                  <a:close/>
                </a:path>
                <a:path w="144145" h="48260">
                  <a:moveTo>
                    <a:pt x="119989" y="20535"/>
                  </a:moveTo>
                  <a:lnTo>
                    <a:pt x="116560" y="19380"/>
                  </a:lnTo>
                  <a:lnTo>
                    <a:pt x="115608" y="17157"/>
                  </a:lnTo>
                  <a:lnTo>
                    <a:pt x="113601" y="18402"/>
                  </a:lnTo>
                  <a:lnTo>
                    <a:pt x="115201" y="20535"/>
                  </a:lnTo>
                  <a:lnTo>
                    <a:pt x="119989" y="20535"/>
                  </a:lnTo>
                  <a:close/>
                </a:path>
                <a:path w="144145" h="48260">
                  <a:moveTo>
                    <a:pt x="120383" y="20535"/>
                  </a:moveTo>
                  <a:lnTo>
                    <a:pt x="119989" y="20535"/>
                  </a:lnTo>
                  <a:lnTo>
                    <a:pt x="119291" y="20662"/>
                  </a:lnTo>
                  <a:lnTo>
                    <a:pt x="120383" y="20662"/>
                  </a:lnTo>
                  <a:lnTo>
                    <a:pt x="120383" y="20535"/>
                  </a:lnTo>
                  <a:close/>
                </a:path>
                <a:path w="144145" h="48260">
                  <a:moveTo>
                    <a:pt x="121716" y="21120"/>
                  </a:moveTo>
                  <a:lnTo>
                    <a:pt x="120383" y="20662"/>
                  </a:lnTo>
                  <a:lnTo>
                    <a:pt x="120497" y="24498"/>
                  </a:lnTo>
                  <a:lnTo>
                    <a:pt x="121640" y="21336"/>
                  </a:lnTo>
                  <a:lnTo>
                    <a:pt x="121716" y="21120"/>
                  </a:lnTo>
                  <a:close/>
                </a:path>
                <a:path w="144145" h="48260">
                  <a:moveTo>
                    <a:pt x="122910" y="6515"/>
                  </a:moveTo>
                  <a:lnTo>
                    <a:pt x="120675" y="5257"/>
                  </a:lnTo>
                  <a:lnTo>
                    <a:pt x="120015" y="6515"/>
                  </a:lnTo>
                  <a:lnTo>
                    <a:pt x="119532" y="7899"/>
                  </a:lnTo>
                  <a:lnTo>
                    <a:pt x="119430" y="9398"/>
                  </a:lnTo>
                  <a:lnTo>
                    <a:pt x="119265" y="11201"/>
                  </a:lnTo>
                  <a:lnTo>
                    <a:pt x="122656" y="6515"/>
                  </a:lnTo>
                  <a:lnTo>
                    <a:pt x="122910" y="6515"/>
                  </a:lnTo>
                  <a:close/>
                </a:path>
                <a:path w="144145" h="48260">
                  <a:moveTo>
                    <a:pt x="127584" y="24739"/>
                  </a:moveTo>
                  <a:lnTo>
                    <a:pt x="124282" y="14897"/>
                  </a:lnTo>
                  <a:lnTo>
                    <a:pt x="120929" y="12738"/>
                  </a:lnTo>
                  <a:lnTo>
                    <a:pt x="120865" y="12547"/>
                  </a:lnTo>
                  <a:lnTo>
                    <a:pt x="120726" y="12611"/>
                  </a:lnTo>
                  <a:lnTo>
                    <a:pt x="119227" y="11633"/>
                  </a:lnTo>
                  <a:lnTo>
                    <a:pt x="119062" y="13258"/>
                  </a:lnTo>
                  <a:lnTo>
                    <a:pt x="116090" y="14414"/>
                  </a:lnTo>
                  <a:lnTo>
                    <a:pt x="110439" y="17221"/>
                  </a:lnTo>
                  <a:lnTo>
                    <a:pt x="109461" y="20142"/>
                  </a:lnTo>
                  <a:lnTo>
                    <a:pt x="109423" y="20396"/>
                  </a:lnTo>
                  <a:lnTo>
                    <a:pt x="114871" y="16700"/>
                  </a:lnTo>
                  <a:lnTo>
                    <a:pt x="120942" y="14973"/>
                  </a:lnTo>
                  <a:lnTo>
                    <a:pt x="123494" y="16560"/>
                  </a:lnTo>
                  <a:lnTo>
                    <a:pt x="124777" y="20040"/>
                  </a:lnTo>
                  <a:lnTo>
                    <a:pt x="126733" y="24739"/>
                  </a:lnTo>
                  <a:lnTo>
                    <a:pt x="125133" y="30721"/>
                  </a:lnTo>
                  <a:lnTo>
                    <a:pt x="120662" y="33388"/>
                  </a:lnTo>
                  <a:lnTo>
                    <a:pt x="125501" y="30962"/>
                  </a:lnTo>
                  <a:lnTo>
                    <a:pt x="127584" y="24739"/>
                  </a:lnTo>
                  <a:close/>
                </a:path>
                <a:path w="144145" h="48260">
                  <a:moveTo>
                    <a:pt x="144030" y="14795"/>
                  </a:moveTo>
                  <a:lnTo>
                    <a:pt x="140246" y="12319"/>
                  </a:lnTo>
                  <a:lnTo>
                    <a:pt x="138899" y="11950"/>
                  </a:lnTo>
                  <a:lnTo>
                    <a:pt x="140195" y="9474"/>
                  </a:lnTo>
                  <a:lnTo>
                    <a:pt x="139941" y="7162"/>
                  </a:lnTo>
                  <a:lnTo>
                    <a:pt x="139763" y="5156"/>
                  </a:lnTo>
                  <a:lnTo>
                    <a:pt x="137439" y="5511"/>
                  </a:lnTo>
                  <a:lnTo>
                    <a:pt x="137820" y="7416"/>
                  </a:lnTo>
                  <a:lnTo>
                    <a:pt x="138125" y="9334"/>
                  </a:lnTo>
                  <a:lnTo>
                    <a:pt x="137490" y="10871"/>
                  </a:lnTo>
                  <a:lnTo>
                    <a:pt x="136944" y="12446"/>
                  </a:lnTo>
                  <a:lnTo>
                    <a:pt x="135001" y="13220"/>
                  </a:lnTo>
                  <a:lnTo>
                    <a:pt x="130149" y="17475"/>
                  </a:lnTo>
                  <a:lnTo>
                    <a:pt x="129070" y="22313"/>
                  </a:lnTo>
                  <a:lnTo>
                    <a:pt x="130835" y="25984"/>
                  </a:lnTo>
                  <a:lnTo>
                    <a:pt x="129438" y="22148"/>
                  </a:lnTo>
                  <a:lnTo>
                    <a:pt x="131038" y="17754"/>
                  </a:lnTo>
                  <a:lnTo>
                    <a:pt x="131686" y="17284"/>
                  </a:lnTo>
                  <a:lnTo>
                    <a:pt x="131445" y="18554"/>
                  </a:lnTo>
                  <a:lnTo>
                    <a:pt x="135140" y="18821"/>
                  </a:lnTo>
                  <a:lnTo>
                    <a:pt x="139915" y="20332"/>
                  </a:lnTo>
                  <a:lnTo>
                    <a:pt x="139928" y="24790"/>
                  </a:lnTo>
                  <a:lnTo>
                    <a:pt x="140906" y="20193"/>
                  </a:lnTo>
                  <a:lnTo>
                    <a:pt x="135699" y="17183"/>
                  </a:lnTo>
                  <a:lnTo>
                    <a:pt x="132816" y="16471"/>
                  </a:lnTo>
                  <a:lnTo>
                    <a:pt x="134099" y="15557"/>
                  </a:lnTo>
                  <a:lnTo>
                    <a:pt x="135521" y="14452"/>
                  </a:lnTo>
                  <a:lnTo>
                    <a:pt x="137782" y="13931"/>
                  </a:lnTo>
                  <a:lnTo>
                    <a:pt x="139674" y="13982"/>
                  </a:lnTo>
                  <a:lnTo>
                    <a:pt x="142976" y="14808"/>
                  </a:lnTo>
                  <a:lnTo>
                    <a:pt x="142735" y="17894"/>
                  </a:lnTo>
                  <a:lnTo>
                    <a:pt x="144030" y="14795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0" name="object 170"/>
            <p:cNvSpPr/>
            <p:nvPr/>
          </p:nvSpPr>
          <p:spPr>
            <a:xfrm>
              <a:off x="8001813" y="4987532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8512" y="0"/>
                  </a:moveTo>
                  <a:lnTo>
                    <a:pt x="6019" y="0"/>
                  </a:lnTo>
                  <a:lnTo>
                    <a:pt x="4825" y="317"/>
                  </a:lnTo>
                  <a:lnTo>
                    <a:pt x="749" y="4521"/>
                  </a:lnTo>
                  <a:lnTo>
                    <a:pt x="241" y="5486"/>
                  </a:lnTo>
                  <a:lnTo>
                    <a:pt x="136" y="5918"/>
                  </a:lnTo>
                  <a:lnTo>
                    <a:pt x="0" y="6692"/>
                  </a:lnTo>
                  <a:lnTo>
                    <a:pt x="0" y="9232"/>
                  </a:lnTo>
                  <a:lnTo>
                    <a:pt x="5029" y="13347"/>
                  </a:lnTo>
                  <a:lnTo>
                    <a:pt x="9994" y="13347"/>
                  </a:lnTo>
                  <a:lnTo>
                    <a:pt x="11772" y="12547"/>
                  </a:lnTo>
                  <a:lnTo>
                    <a:pt x="12331" y="11468"/>
                  </a:lnTo>
                  <a:lnTo>
                    <a:pt x="5600" y="11468"/>
                  </a:lnTo>
                  <a:lnTo>
                    <a:pt x="4743" y="11341"/>
                  </a:lnTo>
                  <a:lnTo>
                    <a:pt x="4610" y="11341"/>
                  </a:lnTo>
                  <a:lnTo>
                    <a:pt x="3276" y="10464"/>
                  </a:lnTo>
                  <a:lnTo>
                    <a:pt x="2714" y="9842"/>
                  </a:lnTo>
                  <a:lnTo>
                    <a:pt x="2380" y="9232"/>
                  </a:lnTo>
                  <a:lnTo>
                    <a:pt x="2125" y="8674"/>
                  </a:lnTo>
                  <a:lnTo>
                    <a:pt x="2158" y="5918"/>
                  </a:lnTo>
                  <a:lnTo>
                    <a:pt x="5628" y="2108"/>
                  </a:lnTo>
                  <a:lnTo>
                    <a:pt x="10316" y="2108"/>
                  </a:lnTo>
                  <a:lnTo>
                    <a:pt x="9423" y="520"/>
                  </a:lnTo>
                  <a:lnTo>
                    <a:pt x="8512" y="0"/>
                  </a:lnTo>
                  <a:close/>
                </a:path>
                <a:path w="13334" h="13970">
                  <a:moveTo>
                    <a:pt x="10367" y="6692"/>
                  </a:moveTo>
                  <a:lnTo>
                    <a:pt x="6134" y="6692"/>
                  </a:lnTo>
                  <a:lnTo>
                    <a:pt x="5613" y="7073"/>
                  </a:lnTo>
                  <a:lnTo>
                    <a:pt x="5638" y="8166"/>
                  </a:lnTo>
                  <a:lnTo>
                    <a:pt x="5985" y="8674"/>
                  </a:lnTo>
                  <a:lnTo>
                    <a:pt x="10667" y="8674"/>
                  </a:lnTo>
                  <a:lnTo>
                    <a:pt x="11036" y="9105"/>
                  </a:lnTo>
                  <a:lnTo>
                    <a:pt x="10998" y="9842"/>
                  </a:lnTo>
                  <a:lnTo>
                    <a:pt x="10807" y="10185"/>
                  </a:lnTo>
                  <a:lnTo>
                    <a:pt x="10293" y="10921"/>
                  </a:lnTo>
                  <a:lnTo>
                    <a:pt x="10096" y="10921"/>
                  </a:lnTo>
                  <a:lnTo>
                    <a:pt x="9766" y="11074"/>
                  </a:lnTo>
                  <a:lnTo>
                    <a:pt x="9055" y="11341"/>
                  </a:lnTo>
                  <a:lnTo>
                    <a:pt x="8191" y="11468"/>
                  </a:lnTo>
                  <a:lnTo>
                    <a:pt x="12331" y="11468"/>
                  </a:lnTo>
                  <a:lnTo>
                    <a:pt x="12850" y="10464"/>
                  </a:lnTo>
                  <a:lnTo>
                    <a:pt x="12959" y="10185"/>
                  </a:lnTo>
                  <a:lnTo>
                    <a:pt x="13068" y="8674"/>
                  </a:lnTo>
                  <a:lnTo>
                    <a:pt x="12876" y="8166"/>
                  </a:lnTo>
                  <a:lnTo>
                    <a:pt x="12712" y="7873"/>
                  </a:lnTo>
                  <a:lnTo>
                    <a:pt x="11175" y="6870"/>
                  </a:lnTo>
                  <a:lnTo>
                    <a:pt x="10367" y="6692"/>
                  </a:lnTo>
                  <a:close/>
                </a:path>
                <a:path w="13334" h="13970">
                  <a:moveTo>
                    <a:pt x="10288" y="2108"/>
                  </a:moveTo>
                  <a:lnTo>
                    <a:pt x="7950" y="2108"/>
                  </a:lnTo>
                  <a:lnTo>
                    <a:pt x="8144" y="2273"/>
                  </a:lnTo>
                  <a:lnTo>
                    <a:pt x="8381" y="2628"/>
                  </a:lnTo>
                  <a:lnTo>
                    <a:pt x="8790" y="3454"/>
                  </a:lnTo>
                  <a:lnTo>
                    <a:pt x="9794" y="3454"/>
                  </a:lnTo>
                  <a:lnTo>
                    <a:pt x="10299" y="2895"/>
                  </a:lnTo>
                  <a:lnTo>
                    <a:pt x="10288" y="21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1" name="object 171"/>
            <p:cNvSpPr/>
            <p:nvPr/>
          </p:nvSpPr>
          <p:spPr>
            <a:xfrm>
              <a:off x="8001813" y="4987443"/>
              <a:ext cx="13335" cy="13970"/>
            </a:xfrm>
            <a:custGeom>
              <a:avLst/>
              <a:gdLst/>
              <a:ahLst/>
              <a:cxnLst/>
              <a:rect l="l" t="t" r="r" b="b"/>
              <a:pathLst>
                <a:path w="13334" h="13970">
                  <a:moveTo>
                    <a:pt x="7289" y="13436"/>
                  </a:moveTo>
                  <a:lnTo>
                    <a:pt x="5029" y="13436"/>
                  </a:lnTo>
                  <a:lnTo>
                    <a:pt x="3352" y="12992"/>
                  </a:lnTo>
                  <a:lnTo>
                    <a:pt x="2247" y="12103"/>
                  </a:lnTo>
                  <a:lnTo>
                    <a:pt x="749" y="10833"/>
                  </a:lnTo>
                  <a:lnTo>
                    <a:pt x="0" y="9321"/>
                  </a:lnTo>
                  <a:lnTo>
                    <a:pt x="0" y="7569"/>
                  </a:lnTo>
                  <a:lnTo>
                    <a:pt x="0" y="6565"/>
                  </a:lnTo>
                  <a:lnTo>
                    <a:pt x="241" y="5575"/>
                  </a:lnTo>
                  <a:lnTo>
                    <a:pt x="749" y="4610"/>
                  </a:lnTo>
                  <a:lnTo>
                    <a:pt x="1257" y="3543"/>
                  </a:lnTo>
                  <a:lnTo>
                    <a:pt x="1955" y="2603"/>
                  </a:lnTo>
                  <a:lnTo>
                    <a:pt x="2870" y="1790"/>
                  </a:lnTo>
                  <a:lnTo>
                    <a:pt x="3771" y="965"/>
                  </a:lnTo>
                  <a:lnTo>
                    <a:pt x="4825" y="406"/>
                  </a:lnTo>
                  <a:lnTo>
                    <a:pt x="6019" y="88"/>
                  </a:lnTo>
                  <a:lnTo>
                    <a:pt x="6311" y="25"/>
                  </a:lnTo>
                  <a:lnTo>
                    <a:pt x="6603" y="0"/>
                  </a:lnTo>
                  <a:lnTo>
                    <a:pt x="6908" y="0"/>
                  </a:lnTo>
                  <a:lnTo>
                    <a:pt x="8356" y="0"/>
                  </a:lnTo>
                  <a:lnTo>
                    <a:pt x="9423" y="609"/>
                  </a:lnTo>
                  <a:lnTo>
                    <a:pt x="10109" y="1828"/>
                  </a:lnTo>
                  <a:lnTo>
                    <a:pt x="10286" y="2095"/>
                  </a:lnTo>
                  <a:lnTo>
                    <a:pt x="10363" y="2349"/>
                  </a:lnTo>
                  <a:lnTo>
                    <a:pt x="10363" y="2578"/>
                  </a:lnTo>
                  <a:lnTo>
                    <a:pt x="10363" y="2793"/>
                  </a:lnTo>
                  <a:lnTo>
                    <a:pt x="10299" y="2984"/>
                  </a:lnTo>
                  <a:lnTo>
                    <a:pt x="10147" y="3162"/>
                  </a:lnTo>
                  <a:lnTo>
                    <a:pt x="9944" y="3378"/>
                  </a:lnTo>
                  <a:lnTo>
                    <a:pt x="9702" y="3492"/>
                  </a:lnTo>
                  <a:lnTo>
                    <a:pt x="9423" y="3492"/>
                  </a:lnTo>
                  <a:lnTo>
                    <a:pt x="8978" y="3492"/>
                  </a:lnTo>
                  <a:lnTo>
                    <a:pt x="8674" y="3301"/>
                  </a:lnTo>
                  <a:lnTo>
                    <a:pt x="8496" y="2933"/>
                  </a:lnTo>
                  <a:lnTo>
                    <a:pt x="8381" y="2717"/>
                  </a:lnTo>
                  <a:lnTo>
                    <a:pt x="8229" y="2489"/>
                  </a:lnTo>
                  <a:lnTo>
                    <a:pt x="8127" y="2362"/>
                  </a:lnTo>
                  <a:lnTo>
                    <a:pt x="7950" y="2197"/>
                  </a:lnTo>
                  <a:lnTo>
                    <a:pt x="7797" y="2108"/>
                  </a:lnTo>
                  <a:lnTo>
                    <a:pt x="7670" y="2019"/>
                  </a:lnTo>
                  <a:lnTo>
                    <a:pt x="7391" y="1943"/>
                  </a:lnTo>
                  <a:lnTo>
                    <a:pt x="7264" y="1904"/>
                  </a:lnTo>
                  <a:lnTo>
                    <a:pt x="6959" y="1892"/>
                  </a:lnTo>
                  <a:lnTo>
                    <a:pt x="6781" y="1892"/>
                  </a:lnTo>
                  <a:lnTo>
                    <a:pt x="6299" y="1904"/>
                  </a:lnTo>
                  <a:lnTo>
                    <a:pt x="5753" y="2120"/>
                  </a:lnTo>
                  <a:lnTo>
                    <a:pt x="5067" y="2539"/>
                  </a:lnTo>
                  <a:lnTo>
                    <a:pt x="4546" y="2857"/>
                  </a:lnTo>
                  <a:lnTo>
                    <a:pt x="3987" y="3352"/>
                  </a:lnTo>
                  <a:lnTo>
                    <a:pt x="3403" y="4025"/>
                  </a:lnTo>
                  <a:lnTo>
                    <a:pt x="3301" y="4152"/>
                  </a:lnTo>
                  <a:lnTo>
                    <a:pt x="3124" y="4394"/>
                  </a:lnTo>
                  <a:lnTo>
                    <a:pt x="2527" y="5194"/>
                  </a:lnTo>
                  <a:lnTo>
                    <a:pt x="2158" y="6007"/>
                  </a:lnTo>
                  <a:lnTo>
                    <a:pt x="2031" y="6857"/>
                  </a:lnTo>
                  <a:lnTo>
                    <a:pt x="1993" y="7010"/>
                  </a:lnTo>
                  <a:lnTo>
                    <a:pt x="1968" y="7327"/>
                  </a:lnTo>
                  <a:lnTo>
                    <a:pt x="1968" y="7721"/>
                  </a:lnTo>
                  <a:lnTo>
                    <a:pt x="1968" y="8166"/>
                  </a:lnTo>
                  <a:lnTo>
                    <a:pt x="2070" y="8623"/>
                  </a:lnTo>
                  <a:lnTo>
                    <a:pt x="2247" y="9067"/>
                  </a:lnTo>
                  <a:lnTo>
                    <a:pt x="2679" y="9893"/>
                  </a:lnTo>
                  <a:lnTo>
                    <a:pt x="3276" y="10553"/>
                  </a:lnTo>
                  <a:lnTo>
                    <a:pt x="4089" y="11074"/>
                  </a:lnTo>
                  <a:lnTo>
                    <a:pt x="4571" y="11404"/>
                  </a:lnTo>
                  <a:lnTo>
                    <a:pt x="5600" y="11556"/>
                  </a:lnTo>
                  <a:lnTo>
                    <a:pt x="7162" y="11556"/>
                  </a:lnTo>
                  <a:lnTo>
                    <a:pt x="8191" y="11556"/>
                  </a:lnTo>
                  <a:lnTo>
                    <a:pt x="9055" y="11429"/>
                  </a:lnTo>
                  <a:lnTo>
                    <a:pt x="9766" y="11163"/>
                  </a:lnTo>
                  <a:lnTo>
                    <a:pt x="10096" y="11010"/>
                  </a:lnTo>
                  <a:lnTo>
                    <a:pt x="10236" y="10934"/>
                  </a:lnTo>
                  <a:lnTo>
                    <a:pt x="10363" y="10871"/>
                  </a:lnTo>
                  <a:lnTo>
                    <a:pt x="10515" y="10718"/>
                  </a:lnTo>
                  <a:lnTo>
                    <a:pt x="10591" y="10591"/>
                  </a:lnTo>
                  <a:lnTo>
                    <a:pt x="10807" y="10274"/>
                  </a:lnTo>
                  <a:lnTo>
                    <a:pt x="10998" y="9931"/>
                  </a:lnTo>
                  <a:lnTo>
                    <a:pt x="11087" y="9664"/>
                  </a:lnTo>
                  <a:lnTo>
                    <a:pt x="11099" y="9321"/>
                  </a:lnTo>
                  <a:lnTo>
                    <a:pt x="11036" y="9194"/>
                  </a:lnTo>
                  <a:lnTo>
                    <a:pt x="10667" y="8762"/>
                  </a:lnTo>
                  <a:lnTo>
                    <a:pt x="9728" y="8572"/>
                  </a:lnTo>
                  <a:lnTo>
                    <a:pt x="8153" y="8572"/>
                  </a:lnTo>
                  <a:lnTo>
                    <a:pt x="7581" y="8585"/>
                  </a:lnTo>
                  <a:lnTo>
                    <a:pt x="6997" y="8610"/>
                  </a:lnTo>
                  <a:lnTo>
                    <a:pt x="6438" y="8674"/>
                  </a:lnTo>
                  <a:lnTo>
                    <a:pt x="6108" y="8674"/>
                  </a:lnTo>
                  <a:lnTo>
                    <a:pt x="5829" y="8534"/>
                  </a:lnTo>
                  <a:lnTo>
                    <a:pt x="5638" y="8254"/>
                  </a:lnTo>
                  <a:lnTo>
                    <a:pt x="5524" y="8077"/>
                  </a:lnTo>
                  <a:lnTo>
                    <a:pt x="5473" y="7899"/>
                  </a:lnTo>
                  <a:lnTo>
                    <a:pt x="5473" y="7696"/>
                  </a:lnTo>
                  <a:lnTo>
                    <a:pt x="5499" y="7442"/>
                  </a:lnTo>
                  <a:lnTo>
                    <a:pt x="5511" y="7302"/>
                  </a:lnTo>
                  <a:lnTo>
                    <a:pt x="5613" y="7162"/>
                  </a:lnTo>
                  <a:lnTo>
                    <a:pt x="5816" y="7010"/>
                  </a:lnTo>
                  <a:lnTo>
                    <a:pt x="6134" y="6781"/>
                  </a:lnTo>
                  <a:lnTo>
                    <a:pt x="6934" y="6680"/>
                  </a:lnTo>
                  <a:lnTo>
                    <a:pt x="8216" y="6680"/>
                  </a:lnTo>
                  <a:lnTo>
                    <a:pt x="9905" y="6680"/>
                  </a:lnTo>
                  <a:lnTo>
                    <a:pt x="11175" y="6959"/>
                  </a:lnTo>
                  <a:lnTo>
                    <a:pt x="12026" y="7505"/>
                  </a:lnTo>
                  <a:lnTo>
                    <a:pt x="12712" y="7962"/>
                  </a:lnTo>
                  <a:lnTo>
                    <a:pt x="13068" y="8597"/>
                  </a:lnTo>
                  <a:lnTo>
                    <a:pt x="13068" y="9448"/>
                  </a:lnTo>
                  <a:lnTo>
                    <a:pt x="13068" y="9893"/>
                  </a:lnTo>
                  <a:lnTo>
                    <a:pt x="12915" y="10426"/>
                  </a:lnTo>
                  <a:lnTo>
                    <a:pt x="12598" y="11036"/>
                  </a:lnTo>
                  <a:lnTo>
                    <a:pt x="11772" y="12636"/>
                  </a:lnTo>
                  <a:lnTo>
                    <a:pt x="9994" y="13436"/>
                  </a:lnTo>
                  <a:lnTo>
                    <a:pt x="7289" y="1343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2" name="object 172"/>
            <p:cNvSpPr/>
            <p:nvPr/>
          </p:nvSpPr>
          <p:spPr>
            <a:xfrm>
              <a:off x="8016689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1549" y="0"/>
                  </a:moveTo>
                  <a:lnTo>
                    <a:pt x="1015" y="0"/>
                  </a:lnTo>
                  <a:lnTo>
                    <a:pt x="787" y="101"/>
                  </a:lnTo>
                  <a:lnTo>
                    <a:pt x="406" y="457"/>
                  </a:lnTo>
                  <a:lnTo>
                    <a:pt x="317" y="685"/>
                  </a:lnTo>
                  <a:lnTo>
                    <a:pt x="330" y="2565"/>
                  </a:lnTo>
                  <a:lnTo>
                    <a:pt x="419" y="4991"/>
                  </a:lnTo>
                  <a:lnTo>
                    <a:pt x="419" y="6781"/>
                  </a:lnTo>
                  <a:lnTo>
                    <a:pt x="380" y="7543"/>
                  </a:lnTo>
                  <a:lnTo>
                    <a:pt x="292" y="8102"/>
                  </a:lnTo>
                  <a:lnTo>
                    <a:pt x="253" y="8509"/>
                  </a:lnTo>
                  <a:lnTo>
                    <a:pt x="38" y="9664"/>
                  </a:lnTo>
                  <a:lnTo>
                    <a:pt x="0" y="10401"/>
                  </a:lnTo>
                  <a:lnTo>
                    <a:pt x="241" y="10693"/>
                  </a:lnTo>
                  <a:lnTo>
                    <a:pt x="711" y="10820"/>
                  </a:lnTo>
                  <a:lnTo>
                    <a:pt x="977" y="10858"/>
                  </a:lnTo>
                  <a:lnTo>
                    <a:pt x="1142" y="10858"/>
                  </a:lnTo>
                  <a:lnTo>
                    <a:pt x="2387" y="7188"/>
                  </a:lnTo>
                  <a:lnTo>
                    <a:pt x="2387" y="5054"/>
                  </a:lnTo>
                  <a:lnTo>
                    <a:pt x="2349" y="3962"/>
                  </a:lnTo>
                  <a:lnTo>
                    <a:pt x="5753" y="1701"/>
                  </a:lnTo>
                  <a:lnTo>
                    <a:pt x="5994" y="1409"/>
                  </a:lnTo>
                  <a:lnTo>
                    <a:pt x="5994" y="647"/>
                  </a:lnTo>
                  <a:lnTo>
                    <a:pt x="5854" y="381"/>
                  </a:lnTo>
                  <a:lnTo>
                    <a:pt x="5372" y="76"/>
                  </a:lnTo>
                  <a:lnTo>
                    <a:pt x="5194" y="25"/>
                  </a:lnTo>
                  <a:lnTo>
                    <a:pt x="4838" y="38"/>
                  </a:lnTo>
                  <a:lnTo>
                    <a:pt x="3848" y="381"/>
                  </a:lnTo>
                  <a:lnTo>
                    <a:pt x="3022" y="825"/>
                  </a:lnTo>
                  <a:lnTo>
                    <a:pt x="2273" y="1371"/>
                  </a:lnTo>
                  <a:lnTo>
                    <a:pt x="2273" y="685"/>
                  </a:lnTo>
                  <a:lnTo>
                    <a:pt x="2171" y="457"/>
                  </a:lnTo>
                  <a:lnTo>
                    <a:pt x="1777" y="101"/>
                  </a:lnTo>
                  <a:lnTo>
                    <a:pt x="15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3" name="object 173"/>
            <p:cNvSpPr/>
            <p:nvPr/>
          </p:nvSpPr>
          <p:spPr>
            <a:xfrm>
              <a:off x="8016689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977" y="10858"/>
                  </a:moveTo>
                  <a:lnTo>
                    <a:pt x="812" y="10845"/>
                  </a:lnTo>
                  <a:lnTo>
                    <a:pt x="241" y="10693"/>
                  </a:lnTo>
                  <a:lnTo>
                    <a:pt x="0" y="10401"/>
                  </a:lnTo>
                  <a:lnTo>
                    <a:pt x="0" y="9931"/>
                  </a:lnTo>
                  <a:lnTo>
                    <a:pt x="0" y="9753"/>
                  </a:lnTo>
                  <a:lnTo>
                    <a:pt x="177" y="8928"/>
                  </a:lnTo>
                  <a:lnTo>
                    <a:pt x="253" y="8509"/>
                  </a:lnTo>
                  <a:lnTo>
                    <a:pt x="292" y="8102"/>
                  </a:lnTo>
                  <a:lnTo>
                    <a:pt x="380" y="7543"/>
                  </a:lnTo>
                  <a:lnTo>
                    <a:pt x="419" y="6781"/>
                  </a:lnTo>
                  <a:lnTo>
                    <a:pt x="419" y="5816"/>
                  </a:lnTo>
                  <a:lnTo>
                    <a:pt x="419" y="4991"/>
                  </a:lnTo>
                  <a:lnTo>
                    <a:pt x="393" y="4178"/>
                  </a:lnTo>
                  <a:lnTo>
                    <a:pt x="368" y="3365"/>
                  </a:lnTo>
                  <a:lnTo>
                    <a:pt x="330" y="2565"/>
                  </a:lnTo>
                  <a:lnTo>
                    <a:pt x="317" y="1752"/>
                  </a:lnTo>
                  <a:lnTo>
                    <a:pt x="317" y="952"/>
                  </a:lnTo>
                  <a:lnTo>
                    <a:pt x="317" y="685"/>
                  </a:lnTo>
                  <a:lnTo>
                    <a:pt x="406" y="457"/>
                  </a:lnTo>
                  <a:lnTo>
                    <a:pt x="596" y="279"/>
                  </a:lnTo>
                  <a:lnTo>
                    <a:pt x="787" y="101"/>
                  </a:lnTo>
                  <a:lnTo>
                    <a:pt x="1015" y="0"/>
                  </a:lnTo>
                  <a:lnTo>
                    <a:pt x="1282" y="0"/>
                  </a:lnTo>
                  <a:lnTo>
                    <a:pt x="1549" y="0"/>
                  </a:lnTo>
                  <a:lnTo>
                    <a:pt x="1777" y="101"/>
                  </a:lnTo>
                  <a:lnTo>
                    <a:pt x="1981" y="279"/>
                  </a:lnTo>
                  <a:lnTo>
                    <a:pt x="2171" y="457"/>
                  </a:lnTo>
                  <a:lnTo>
                    <a:pt x="2273" y="685"/>
                  </a:lnTo>
                  <a:lnTo>
                    <a:pt x="2273" y="952"/>
                  </a:lnTo>
                  <a:lnTo>
                    <a:pt x="2273" y="1371"/>
                  </a:lnTo>
                  <a:lnTo>
                    <a:pt x="4927" y="25"/>
                  </a:lnTo>
                  <a:lnTo>
                    <a:pt x="5194" y="25"/>
                  </a:lnTo>
                  <a:lnTo>
                    <a:pt x="5372" y="76"/>
                  </a:lnTo>
                  <a:lnTo>
                    <a:pt x="5575" y="203"/>
                  </a:lnTo>
                  <a:lnTo>
                    <a:pt x="5854" y="381"/>
                  </a:lnTo>
                  <a:lnTo>
                    <a:pt x="5994" y="647"/>
                  </a:lnTo>
                  <a:lnTo>
                    <a:pt x="5994" y="1003"/>
                  </a:lnTo>
                  <a:lnTo>
                    <a:pt x="5994" y="1409"/>
                  </a:lnTo>
                  <a:lnTo>
                    <a:pt x="5753" y="1701"/>
                  </a:lnTo>
                  <a:lnTo>
                    <a:pt x="5270" y="1892"/>
                  </a:lnTo>
                  <a:lnTo>
                    <a:pt x="4991" y="1993"/>
                  </a:lnTo>
                  <a:lnTo>
                    <a:pt x="4622" y="2146"/>
                  </a:lnTo>
                  <a:lnTo>
                    <a:pt x="2438" y="3886"/>
                  </a:lnTo>
                  <a:lnTo>
                    <a:pt x="2374" y="4483"/>
                  </a:lnTo>
                  <a:lnTo>
                    <a:pt x="2387" y="5054"/>
                  </a:lnTo>
                  <a:lnTo>
                    <a:pt x="2387" y="5664"/>
                  </a:lnTo>
                  <a:lnTo>
                    <a:pt x="2387" y="7188"/>
                  </a:lnTo>
                  <a:lnTo>
                    <a:pt x="1142" y="10858"/>
                  </a:lnTo>
                  <a:lnTo>
                    <a:pt x="977" y="1085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4" name="object 174"/>
            <p:cNvSpPr/>
            <p:nvPr/>
          </p:nvSpPr>
          <p:spPr>
            <a:xfrm>
              <a:off x="8022736" y="4990463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3641" y="2539"/>
                  </a:moveTo>
                  <a:lnTo>
                    <a:pt x="611" y="2539"/>
                  </a:lnTo>
                  <a:lnTo>
                    <a:pt x="250" y="3403"/>
                  </a:lnTo>
                  <a:lnTo>
                    <a:pt x="149" y="3644"/>
                  </a:lnTo>
                  <a:lnTo>
                    <a:pt x="33" y="3924"/>
                  </a:lnTo>
                  <a:lnTo>
                    <a:pt x="0" y="7315"/>
                  </a:lnTo>
                  <a:lnTo>
                    <a:pt x="162" y="7886"/>
                  </a:lnTo>
                  <a:lnTo>
                    <a:pt x="753" y="8877"/>
                  </a:lnTo>
                  <a:lnTo>
                    <a:pt x="1546" y="10020"/>
                  </a:lnTo>
                  <a:lnTo>
                    <a:pt x="2868" y="10744"/>
                  </a:lnTo>
                  <a:lnTo>
                    <a:pt x="5057" y="10744"/>
                  </a:lnTo>
                  <a:lnTo>
                    <a:pt x="6414" y="10363"/>
                  </a:lnTo>
                  <a:lnTo>
                    <a:pt x="6103" y="10363"/>
                  </a:lnTo>
                  <a:lnTo>
                    <a:pt x="6998" y="9829"/>
                  </a:lnTo>
                  <a:lnTo>
                    <a:pt x="7678" y="9258"/>
                  </a:lnTo>
                  <a:lnTo>
                    <a:pt x="7962" y="8877"/>
                  </a:lnTo>
                  <a:lnTo>
                    <a:pt x="3883" y="8877"/>
                  </a:lnTo>
                  <a:lnTo>
                    <a:pt x="2410" y="8140"/>
                  </a:lnTo>
                  <a:lnTo>
                    <a:pt x="2600" y="8140"/>
                  </a:lnTo>
                  <a:lnTo>
                    <a:pt x="2397" y="7886"/>
                  </a:lnTo>
                  <a:lnTo>
                    <a:pt x="2119" y="7315"/>
                  </a:lnTo>
                  <a:lnTo>
                    <a:pt x="3006" y="3086"/>
                  </a:lnTo>
                  <a:lnTo>
                    <a:pt x="3641" y="2539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6626" y="3086"/>
                  </a:lnTo>
                  <a:lnTo>
                    <a:pt x="6931" y="3403"/>
                  </a:lnTo>
                  <a:lnTo>
                    <a:pt x="7096" y="3644"/>
                  </a:lnTo>
                  <a:lnTo>
                    <a:pt x="7248" y="3924"/>
                  </a:lnTo>
                  <a:lnTo>
                    <a:pt x="7256" y="6222"/>
                  </a:lnTo>
                  <a:lnTo>
                    <a:pt x="6931" y="6984"/>
                  </a:lnTo>
                  <a:lnTo>
                    <a:pt x="6715" y="7315"/>
                  </a:lnTo>
                  <a:lnTo>
                    <a:pt x="6018" y="8140"/>
                  </a:lnTo>
                  <a:lnTo>
                    <a:pt x="6354" y="8140"/>
                  </a:lnTo>
                  <a:lnTo>
                    <a:pt x="4674" y="8877"/>
                  </a:lnTo>
                  <a:lnTo>
                    <a:pt x="8234" y="8877"/>
                  </a:lnTo>
                  <a:lnTo>
                    <a:pt x="8334" y="9258"/>
                  </a:lnTo>
                  <a:lnTo>
                    <a:pt x="8607" y="9829"/>
                  </a:lnTo>
                  <a:lnTo>
                    <a:pt x="8888" y="10210"/>
                  </a:lnTo>
                  <a:lnTo>
                    <a:pt x="9001" y="10363"/>
                  </a:lnTo>
                  <a:lnTo>
                    <a:pt x="9406" y="10744"/>
                  </a:lnTo>
                  <a:lnTo>
                    <a:pt x="10075" y="10744"/>
                  </a:lnTo>
                  <a:lnTo>
                    <a:pt x="10626" y="10210"/>
                  </a:lnTo>
                  <a:lnTo>
                    <a:pt x="10626" y="9258"/>
                  </a:lnTo>
                  <a:lnTo>
                    <a:pt x="10461" y="9080"/>
                  </a:lnTo>
                  <a:lnTo>
                    <a:pt x="10341" y="8877"/>
                  </a:lnTo>
                  <a:lnTo>
                    <a:pt x="10027" y="8140"/>
                  </a:lnTo>
                  <a:lnTo>
                    <a:pt x="9929" y="7886"/>
                  </a:lnTo>
                  <a:lnTo>
                    <a:pt x="9829" y="7315"/>
                  </a:lnTo>
                  <a:lnTo>
                    <a:pt x="9786" y="6984"/>
                  </a:lnTo>
                  <a:lnTo>
                    <a:pt x="9687" y="6222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9577" y="2539"/>
                  </a:lnTo>
                  <a:lnTo>
                    <a:pt x="9603" y="3403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5585" y="444"/>
                  </a:moveTo>
                  <a:lnTo>
                    <a:pt x="3527" y="444"/>
                  </a:lnTo>
                  <a:lnTo>
                    <a:pt x="2562" y="838"/>
                  </a:lnTo>
                  <a:lnTo>
                    <a:pt x="772" y="2539"/>
                  </a:lnTo>
                  <a:lnTo>
                    <a:pt x="9577" y="2539"/>
                  </a:lnTo>
                  <a:lnTo>
                    <a:pt x="9513" y="1346"/>
                  </a:lnTo>
                  <a:lnTo>
                    <a:pt x="7451" y="1346"/>
                  </a:lnTo>
                  <a:lnTo>
                    <a:pt x="6662" y="838"/>
                  </a:lnTo>
                  <a:lnTo>
                    <a:pt x="6798" y="838"/>
                  </a:lnTo>
                  <a:lnTo>
                    <a:pt x="5585" y="444"/>
                  </a:lnTo>
                  <a:close/>
                </a:path>
                <a:path w="10795" h="10795">
                  <a:moveTo>
                    <a:pt x="8926" y="0"/>
                  </a:moveTo>
                  <a:lnTo>
                    <a:pt x="7667" y="0"/>
                  </a:lnTo>
                  <a:lnTo>
                    <a:pt x="7528" y="279"/>
                  </a:lnTo>
                  <a:lnTo>
                    <a:pt x="7451" y="1346"/>
                  </a:lnTo>
                  <a:lnTo>
                    <a:pt x="9513" y="1346"/>
                  </a:lnTo>
                  <a:lnTo>
                    <a:pt x="9423" y="838"/>
                  </a:lnTo>
                  <a:lnTo>
                    <a:pt x="9324" y="279"/>
                  </a:lnTo>
                  <a:lnTo>
                    <a:pt x="9522" y="279"/>
                  </a:lnTo>
                  <a:lnTo>
                    <a:pt x="89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5" name="object 175"/>
            <p:cNvSpPr/>
            <p:nvPr/>
          </p:nvSpPr>
          <p:spPr>
            <a:xfrm>
              <a:off x="8022631" y="4990311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7518" y="5587"/>
                  </a:moveTo>
                  <a:close/>
                </a:path>
                <a:path w="11429" h="11429">
                  <a:moveTo>
                    <a:pt x="1993" y="6629"/>
                  </a:moveTo>
                  <a:close/>
                </a:path>
                <a:path w="11429" h="11429">
                  <a:moveTo>
                    <a:pt x="4470" y="9029"/>
                  </a:moveTo>
                  <a:lnTo>
                    <a:pt x="6527" y="7810"/>
                  </a:lnTo>
                  <a:lnTo>
                    <a:pt x="6819" y="7467"/>
                  </a:lnTo>
                  <a:lnTo>
                    <a:pt x="7035" y="7137"/>
                  </a:lnTo>
                  <a:lnTo>
                    <a:pt x="7175" y="6781"/>
                  </a:lnTo>
                  <a:lnTo>
                    <a:pt x="7404" y="6273"/>
                  </a:lnTo>
                  <a:lnTo>
                    <a:pt x="7518" y="5867"/>
                  </a:lnTo>
                  <a:lnTo>
                    <a:pt x="7518" y="5587"/>
                  </a:lnTo>
                  <a:lnTo>
                    <a:pt x="7556" y="5295"/>
                  </a:lnTo>
                  <a:lnTo>
                    <a:pt x="7556" y="5067"/>
                  </a:lnTo>
                  <a:lnTo>
                    <a:pt x="7543" y="4902"/>
                  </a:lnTo>
                  <a:lnTo>
                    <a:pt x="7531" y="4762"/>
                  </a:lnTo>
                  <a:lnTo>
                    <a:pt x="7505" y="4635"/>
                  </a:lnTo>
                  <a:lnTo>
                    <a:pt x="7492" y="4495"/>
                  </a:lnTo>
                  <a:lnTo>
                    <a:pt x="7442" y="4305"/>
                  </a:lnTo>
                  <a:lnTo>
                    <a:pt x="7353" y="4076"/>
                  </a:lnTo>
                  <a:lnTo>
                    <a:pt x="7200" y="3797"/>
                  </a:lnTo>
                  <a:lnTo>
                    <a:pt x="7035" y="3555"/>
                  </a:lnTo>
                  <a:lnTo>
                    <a:pt x="6934" y="3428"/>
                  </a:lnTo>
                  <a:lnTo>
                    <a:pt x="6730" y="3238"/>
                  </a:lnTo>
                  <a:lnTo>
                    <a:pt x="6591" y="3136"/>
                  </a:lnTo>
                  <a:lnTo>
                    <a:pt x="6451" y="3035"/>
                  </a:lnTo>
                  <a:lnTo>
                    <a:pt x="6261" y="2920"/>
                  </a:lnTo>
                  <a:lnTo>
                    <a:pt x="6007" y="2806"/>
                  </a:lnTo>
                  <a:lnTo>
                    <a:pt x="5486" y="2590"/>
                  </a:lnTo>
                  <a:lnTo>
                    <a:pt x="5054" y="2501"/>
                  </a:lnTo>
                  <a:lnTo>
                    <a:pt x="4571" y="2476"/>
                  </a:lnTo>
                  <a:lnTo>
                    <a:pt x="4394" y="2501"/>
                  </a:lnTo>
                  <a:lnTo>
                    <a:pt x="3911" y="2628"/>
                  </a:lnTo>
                  <a:lnTo>
                    <a:pt x="2044" y="5422"/>
                  </a:lnTo>
                  <a:lnTo>
                    <a:pt x="2006" y="5562"/>
                  </a:lnTo>
                  <a:lnTo>
                    <a:pt x="1981" y="6095"/>
                  </a:lnTo>
                  <a:lnTo>
                    <a:pt x="1993" y="6591"/>
                  </a:lnTo>
                  <a:lnTo>
                    <a:pt x="1993" y="6832"/>
                  </a:lnTo>
                  <a:lnTo>
                    <a:pt x="2070" y="7124"/>
                  </a:lnTo>
                  <a:lnTo>
                    <a:pt x="2222" y="7454"/>
                  </a:lnTo>
                  <a:lnTo>
                    <a:pt x="2451" y="7975"/>
                  </a:lnTo>
                  <a:lnTo>
                    <a:pt x="2705" y="8293"/>
                  </a:lnTo>
                  <a:lnTo>
                    <a:pt x="3022" y="8547"/>
                  </a:lnTo>
                  <a:lnTo>
                    <a:pt x="3162" y="8623"/>
                  </a:lnTo>
                  <a:lnTo>
                    <a:pt x="3657" y="8864"/>
                  </a:lnTo>
                  <a:lnTo>
                    <a:pt x="3898" y="8966"/>
                  </a:lnTo>
                  <a:lnTo>
                    <a:pt x="4165" y="9029"/>
                  </a:lnTo>
                  <a:lnTo>
                    <a:pt x="4470" y="9029"/>
                  </a:lnTo>
                  <a:close/>
                </a:path>
                <a:path w="11429" h="11429">
                  <a:moveTo>
                    <a:pt x="4419" y="10896"/>
                  </a:moveTo>
                  <a:lnTo>
                    <a:pt x="0" y="7099"/>
                  </a:lnTo>
                  <a:lnTo>
                    <a:pt x="0" y="6121"/>
                  </a:lnTo>
                  <a:lnTo>
                    <a:pt x="0" y="4406"/>
                  </a:lnTo>
                  <a:lnTo>
                    <a:pt x="609" y="2946"/>
                  </a:lnTo>
                  <a:lnTo>
                    <a:pt x="1841" y="1765"/>
                  </a:lnTo>
                  <a:lnTo>
                    <a:pt x="2666" y="990"/>
                  </a:lnTo>
                  <a:lnTo>
                    <a:pt x="3632" y="596"/>
                  </a:lnTo>
                  <a:lnTo>
                    <a:pt x="4724" y="596"/>
                  </a:lnTo>
                  <a:lnTo>
                    <a:pt x="5689" y="596"/>
                  </a:lnTo>
                  <a:lnTo>
                    <a:pt x="6629" y="901"/>
                  </a:lnTo>
                  <a:lnTo>
                    <a:pt x="7556" y="1498"/>
                  </a:lnTo>
                  <a:lnTo>
                    <a:pt x="7492" y="977"/>
                  </a:lnTo>
                  <a:lnTo>
                    <a:pt x="7492" y="787"/>
                  </a:lnTo>
                  <a:lnTo>
                    <a:pt x="7543" y="609"/>
                  </a:lnTo>
                  <a:lnTo>
                    <a:pt x="7632" y="431"/>
                  </a:lnTo>
                  <a:lnTo>
                    <a:pt x="7772" y="152"/>
                  </a:lnTo>
                  <a:lnTo>
                    <a:pt x="8039" y="0"/>
                  </a:lnTo>
                  <a:lnTo>
                    <a:pt x="8445" y="0"/>
                  </a:lnTo>
                  <a:lnTo>
                    <a:pt x="8623" y="0"/>
                  </a:lnTo>
                  <a:lnTo>
                    <a:pt x="9791" y="6375"/>
                  </a:lnTo>
                  <a:lnTo>
                    <a:pt x="9994" y="7937"/>
                  </a:lnTo>
                  <a:lnTo>
                    <a:pt x="10363" y="8889"/>
                  </a:lnTo>
                  <a:lnTo>
                    <a:pt x="10566" y="9232"/>
                  </a:lnTo>
                  <a:lnTo>
                    <a:pt x="10731" y="9410"/>
                  </a:lnTo>
                  <a:lnTo>
                    <a:pt x="10820" y="9639"/>
                  </a:lnTo>
                  <a:lnTo>
                    <a:pt x="10820" y="9931"/>
                  </a:lnTo>
                  <a:lnTo>
                    <a:pt x="10820" y="10159"/>
                  </a:lnTo>
                  <a:lnTo>
                    <a:pt x="10731" y="10363"/>
                  </a:lnTo>
                  <a:lnTo>
                    <a:pt x="10540" y="10553"/>
                  </a:lnTo>
                  <a:lnTo>
                    <a:pt x="10350" y="10731"/>
                  </a:lnTo>
                  <a:lnTo>
                    <a:pt x="10109" y="10820"/>
                  </a:lnTo>
                  <a:lnTo>
                    <a:pt x="9791" y="10820"/>
                  </a:lnTo>
                  <a:lnTo>
                    <a:pt x="9550" y="10820"/>
                  </a:lnTo>
                  <a:lnTo>
                    <a:pt x="8267" y="8750"/>
                  </a:lnTo>
                  <a:lnTo>
                    <a:pt x="7810" y="9385"/>
                  </a:lnTo>
                  <a:lnTo>
                    <a:pt x="7251" y="9893"/>
                  </a:lnTo>
                  <a:lnTo>
                    <a:pt x="6591" y="10286"/>
                  </a:lnTo>
                  <a:lnTo>
                    <a:pt x="5930" y="10680"/>
                  </a:lnTo>
                  <a:lnTo>
                    <a:pt x="5206" y="10883"/>
                  </a:lnTo>
                  <a:lnTo>
                    <a:pt x="4419" y="1089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6" name="object 176"/>
            <p:cNvSpPr/>
            <p:nvPr/>
          </p:nvSpPr>
          <p:spPr>
            <a:xfrm>
              <a:off x="8035066" y="4990178"/>
              <a:ext cx="15240" cy="11430"/>
            </a:xfrm>
            <a:custGeom>
              <a:avLst/>
              <a:gdLst/>
              <a:ahLst/>
              <a:cxnLst/>
              <a:rect l="l" t="t" r="r" b="b"/>
              <a:pathLst>
                <a:path w="15240" h="11429">
                  <a:moveTo>
                    <a:pt x="1600" y="533"/>
                  </a:moveTo>
                  <a:lnTo>
                    <a:pt x="266" y="533"/>
                  </a:lnTo>
                  <a:lnTo>
                    <a:pt x="0" y="800"/>
                  </a:lnTo>
                  <a:lnTo>
                    <a:pt x="52" y="10617"/>
                  </a:lnTo>
                  <a:lnTo>
                    <a:pt x="472" y="11023"/>
                  </a:lnTo>
                  <a:lnTo>
                    <a:pt x="1276" y="11023"/>
                  </a:lnTo>
                  <a:lnTo>
                    <a:pt x="1710" y="10617"/>
                  </a:lnTo>
                  <a:lnTo>
                    <a:pt x="1866" y="10337"/>
                  </a:lnTo>
                  <a:lnTo>
                    <a:pt x="1917" y="3721"/>
                  </a:lnTo>
                  <a:lnTo>
                    <a:pt x="2032" y="3479"/>
                  </a:lnTo>
                  <a:lnTo>
                    <a:pt x="2237" y="3136"/>
                  </a:lnTo>
                  <a:lnTo>
                    <a:pt x="2603" y="2705"/>
                  </a:lnTo>
                  <a:lnTo>
                    <a:pt x="3424" y="2108"/>
                  </a:lnTo>
                  <a:lnTo>
                    <a:pt x="14438" y="2108"/>
                  </a:lnTo>
                  <a:lnTo>
                    <a:pt x="14122" y="1587"/>
                  </a:lnTo>
                  <a:lnTo>
                    <a:pt x="13729" y="1219"/>
                  </a:lnTo>
                  <a:lnTo>
                    <a:pt x="6959" y="1219"/>
                  </a:lnTo>
                  <a:lnTo>
                    <a:pt x="6759" y="1016"/>
                  </a:lnTo>
                  <a:lnTo>
                    <a:pt x="1849" y="1016"/>
                  </a:lnTo>
                  <a:lnTo>
                    <a:pt x="1600" y="533"/>
                  </a:lnTo>
                  <a:close/>
                </a:path>
                <a:path w="15240" h="11429">
                  <a:moveTo>
                    <a:pt x="8877" y="2108"/>
                  </a:moveTo>
                  <a:lnTo>
                    <a:pt x="5168" y="2108"/>
                  </a:lnTo>
                  <a:lnTo>
                    <a:pt x="5575" y="2514"/>
                  </a:lnTo>
                  <a:lnTo>
                    <a:pt x="6515" y="3721"/>
                  </a:lnTo>
                  <a:lnTo>
                    <a:pt x="6819" y="4368"/>
                  </a:lnTo>
                  <a:lnTo>
                    <a:pt x="6959" y="5080"/>
                  </a:lnTo>
                  <a:lnTo>
                    <a:pt x="7086" y="5499"/>
                  </a:lnTo>
                  <a:lnTo>
                    <a:pt x="7146" y="8902"/>
                  </a:lnTo>
                  <a:lnTo>
                    <a:pt x="7254" y="10617"/>
                  </a:lnTo>
                  <a:lnTo>
                    <a:pt x="7675" y="11023"/>
                  </a:lnTo>
                  <a:lnTo>
                    <a:pt x="8415" y="11023"/>
                  </a:lnTo>
                  <a:lnTo>
                    <a:pt x="8836" y="10617"/>
                  </a:lnTo>
                  <a:lnTo>
                    <a:pt x="9005" y="10337"/>
                  </a:lnTo>
                  <a:lnTo>
                    <a:pt x="9042" y="5080"/>
                  </a:lnTo>
                  <a:lnTo>
                    <a:pt x="8895" y="4368"/>
                  </a:lnTo>
                  <a:lnTo>
                    <a:pt x="8822" y="4013"/>
                  </a:lnTo>
                  <a:lnTo>
                    <a:pt x="8762" y="3721"/>
                  </a:lnTo>
                  <a:lnTo>
                    <a:pt x="8604" y="3479"/>
                  </a:lnTo>
                  <a:lnTo>
                    <a:pt x="8216" y="2705"/>
                  </a:lnTo>
                  <a:lnTo>
                    <a:pt x="8361" y="2514"/>
                  </a:lnTo>
                  <a:lnTo>
                    <a:pt x="8877" y="2108"/>
                  </a:lnTo>
                  <a:close/>
                </a:path>
                <a:path w="15240" h="11429">
                  <a:moveTo>
                    <a:pt x="14456" y="2108"/>
                  </a:moveTo>
                  <a:lnTo>
                    <a:pt x="11728" y="2108"/>
                  </a:lnTo>
                  <a:lnTo>
                    <a:pt x="12398" y="2705"/>
                  </a:lnTo>
                  <a:lnTo>
                    <a:pt x="12801" y="3136"/>
                  </a:lnTo>
                  <a:lnTo>
                    <a:pt x="12971" y="3479"/>
                  </a:lnTo>
                  <a:lnTo>
                    <a:pt x="13025" y="7378"/>
                  </a:lnTo>
                  <a:lnTo>
                    <a:pt x="12748" y="8902"/>
                  </a:lnTo>
                  <a:lnTo>
                    <a:pt x="12674" y="10617"/>
                  </a:lnTo>
                  <a:lnTo>
                    <a:pt x="13174" y="11023"/>
                  </a:lnTo>
                  <a:lnTo>
                    <a:pt x="13970" y="11023"/>
                  </a:lnTo>
                  <a:lnTo>
                    <a:pt x="14376" y="10617"/>
                  </a:lnTo>
                  <a:lnTo>
                    <a:pt x="14516" y="10337"/>
                  </a:lnTo>
                  <a:lnTo>
                    <a:pt x="14605" y="9664"/>
                  </a:lnTo>
                  <a:lnTo>
                    <a:pt x="14732" y="8902"/>
                  </a:lnTo>
                  <a:lnTo>
                    <a:pt x="15036" y="7378"/>
                  </a:lnTo>
                  <a:lnTo>
                    <a:pt x="14986" y="3136"/>
                  </a:lnTo>
                  <a:lnTo>
                    <a:pt x="14456" y="2108"/>
                  </a:lnTo>
                  <a:close/>
                </a:path>
                <a:path w="15240" h="11429">
                  <a:moveTo>
                    <a:pt x="11512" y="0"/>
                  </a:moveTo>
                  <a:lnTo>
                    <a:pt x="8756" y="0"/>
                  </a:lnTo>
                  <a:lnTo>
                    <a:pt x="7406" y="533"/>
                  </a:lnTo>
                  <a:lnTo>
                    <a:pt x="7624" y="533"/>
                  </a:lnTo>
                  <a:lnTo>
                    <a:pt x="6959" y="1219"/>
                  </a:lnTo>
                  <a:lnTo>
                    <a:pt x="13729" y="1219"/>
                  </a:lnTo>
                  <a:lnTo>
                    <a:pt x="13512" y="1016"/>
                  </a:lnTo>
                  <a:lnTo>
                    <a:pt x="11512" y="0"/>
                  </a:lnTo>
                  <a:close/>
                </a:path>
                <a:path w="15240" h="11429">
                  <a:moveTo>
                    <a:pt x="6284" y="533"/>
                  </a:moveTo>
                  <a:lnTo>
                    <a:pt x="2293" y="533"/>
                  </a:lnTo>
                  <a:lnTo>
                    <a:pt x="1692" y="1016"/>
                  </a:lnTo>
                  <a:lnTo>
                    <a:pt x="6759" y="1016"/>
                  </a:lnTo>
                  <a:lnTo>
                    <a:pt x="6284" y="533"/>
                  </a:lnTo>
                  <a:close/>
                </a:path>
                <a:path w="15240" h="11429">
                  <a:moveTo>
                    <a:pt x="5232" y="0"/>
                  </a:moveTo>
                  <a:lnTo>
                    <a:pt x="3390" y="0"/>
                  </a:lnTo>
                  <a:lnTo>
                    <a:pt x="1968" y="533"/>
                  </a:lnTo>
                  <a:lnTo>
                    <a:pt x="6449" y="533"/>
                  </a:lnTo>
                  <a:lnTo>
                    <a:pt x="52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7" name="object 177"/>
            <p:cNvSpPr/>
            <p:nvPr/>
          </p:nvSpPr>
          <p:spPr>
            <a:xfrm>
              <a:off x="8034977" y="4990165"/>
              <a:ext cx="15875" cy="11430"/>
            </a:xfrm>
            <a:custGeom>
              <a:avLst/>
              <a:gdLst/>
              <a:ahLst/>
              <a:cxnLst/>
              <a:rect l="l" t="t" r="r" b="b"/>
              <a:pathLst>
                <a:path w="15875" h="11429">
                  <a:moveTo>
                    <a:pt x="14617" y="10172"/>
                  </a:moveTo>
                  <a:close/>
                </a:path>
                <a:path w="15875" h="11429">
                  <a:moveTo>
                    <a:pt x="13627" y="11036"/>
                  </a:moveTo>
                  <a:lnTo>
                    <a:pt x="13385" y="11036"/>
                  </a:lnTo>
                  <a:lnTo>
                    <a:pt x="13169" y="10960"/>
                  </a:lnTo>
                  <a:lnTo>
                    <a:pt x="12966" y="10794"/>
                  </a:lnTo>
                  <a:lnTo>
                    <a:pt x="12763" y="10629"/>
                  </a:lnTo>
                  <a:lnTo>
                    <a:pt x="12661" y="10426"/>
                  </a:lnTo>
                  <a:lnTo>
                    <a:pt x="12661" y="10198"/>
                  </a:lnTo>
                  <a:lnTo>
                    <a:pt x="12661" y="9880"/>
                  </a:lnTo>
                  <a:lnTo>
                    <a:pt x="12839" y="8851"/>
                  </a:lnTo>
                  <a:lnTo>
                    <a:pt x="13169" y="7086"/>
                  </a:lnTo>
                  <a:lnTo>
                    <a:pt x="13284" y="6502"/>
                  </a:lnTo>
                  <a:lnTo>
                    <a:pt x="13334" y="5841"/>
                  </a:lnTo>
                  <a:lnTo>
                    <a:pt x="13334" y="5092"/>
                  </a:lnTo>
                  <a:lnTo>
                    <a:pt x="13334" y="4508"/>
                  </a:lnTo>
                  <a:lnTo>
                    <a:pt x="13233" y="3936"/>
                  </a:lnTo>
                  <a:lnTo>
                    <a:pt x="12318" y="2565"/>
                  </a:lnTo>
                  <a:lnTo>
                    <a:pt x="11988" y="2273"/>
                  </a:lnTo>
                  <a:lnTo>
                    <a:pt x="11404" y="2031"/>
                  </a:lnTo>
                  <a:lnTo>
                    <a:pt x="10528" y="1866"/>
                  </a:lnTo>
                  <a:lnTo>
                    <a:pt x="10045" y="1866"/>
                  </a:lnTo>
                  <a:lnTo>
                    <a:pt x="9778" y="1879"/>
                  </a:lnTo>
                  <a:lnTo>
                    <a:pt x="9651" y="1904"/>
                  </a:lnTo>
                  <a:lnTo>
                    <a:pt x="9321" y="1981"/>
                  </a:lnTo>
                  <a:lnTo>
                    <a:pt x="9182" y="2031"/>
                  </a:lnTo>
                  <a:lnTo>
                    <a:pt x="8966" y="2120"/>
                  </a:lnTo>
                  <a:lnTo>
                    <a:pt x="8762" y="2260"/>
                  </a:lnTo>
                  <a:lnTo>
                    <a:pt x="8547" y="2425"/>
                  </a:lnTo>
                  <a:lnTo>
                    <a:pt x="8420" y="2552"/>
                  </a:lnTo>
                  <a:lnTo>
                    <a:pt x="8293" y="2692"/>
                  </a:lnTo>
                  <a:lnTo>
                    <a:pt x="8877" y="3860"/>
                  </a:lnTo>
                  <a:lnTo>
                    <a:pt x="9194" y="5397"/>
                  </a:lnTo>
                  <a:lnTo>
                    <a:pt x="9194" y="7391"/>
                  </a:lnTo>
                  <a:lnTo>
                    <a:pt x="9194" y="7797"/>
                  </a:lnTo>
                  <a:lnTo>
                    <a:pt x="9182" y="8191"/>
                  </a:lnTo>
                  <a:lnTo>
                    <a:pt x="9156" y="8585"/>
                  </a:lnTo>
                  <a:lnTo>
                    <a:pt x="9131" y="9080"/>
                  </a:lnTo>
                  <a:lnTo>
                    <a:pt x="9118" y="9563"/>
                  </a:lnTo>
                  <a:lnTo>
                    <a:pt x="9118" y="10058"/>
                  </a:lnTo>
                  <a:lnTo>
                    <a:pt x="9105" y="10325"/>
                  </a:lnTo>
                  <a:lnTo>
                    <a:pt x="9004" y="10553"/>
                  </a:lnTo>
                  <a:lnTo>
                    <a:pt x="8813" y="10731"/>
                  </a:lnTo>
                  <a:lnTo>
                    <a:pt x="8635" y="10909"/>
                  </a:lnTo>
                  <a:lnTo>
                    <a:pt x="8407" y="11010"/>
                  </a:lnTo>
                  <a:lnTo>
                    <a:pt x="8140" y="11010"/>
                  </a:lnTo>
                  <a:lnTo>
                    <a:pt x="7861" y="11010"/>
                  </a:lnTo>
                  <a:lnTo>
                    <a:pt x="7137" y="10058"/>
                  </a:lnTo>
                  <a:lnTo>
                    <a:pt x="7162" y="9563"/>
                  </a:lnTo>
                  <a:lnTo>
                    <a:pt x="7175" y="9067"/>
                  </a:lnTo>
                  <a:lnTo>
                    <a:pt x="7200" y="8597"/>
                  </a:lnTo>
                  <a:lnTo>
                    <a:pt x="7238" y="8127"/>
                  </a:lnTo>
                  <a:lnTo>
                    <a:pt x="7251" y="7670"/>
                  </a:lnTo>
                  <a:lnTo>
                    <a:pt x="7251" y="7213"/>
                  </a:lnTo>
                  <a:lnTo>
                    <a:pt x="7251" y="6222"/>
                  </a:lnTo>
                  <a:lnTo>
                    <a:pt x="7175" y="5511"/>
                  </a:lnTo>
                  <a:lnTo>
                    <a:pt x="7048" y="5092"/>
                  </a:lnTo>
                  <a:lnTo>
                    <a:pt x="6908" y="4381"/>
                  </a:lnTo>
                  <a:lnTo>
                    <a:pt x="6603" y="3733"/>
                  </a:lnTo>
                  <a:lnTo>
                    <a:pt x="6134" y="3124"/>
                  </a:lnTo>
                  <a:lnTo>
                    <a:pt x="6019" y="2946"/>
                  </a:lnTo>
                  <a:lnTo>
                    <a:pt x="5664" y="2527"/>
                  </a:lnTo>
                  <a:lnTo>
                    <a:pt x="5435" y="2298"/>
                  </a:lnTo>
                  <a:lnTo>
                    <a:pt x="5257" y="2197"/>
                  </a:lnTo>
                  <a:lnTo>
                    <a:pt x="4876" y="2006"/>
                  </a:lnTo>
                  <a:lnTo>
                    <a:pt x="4698" y="1930"/>
                  </a:lnTo>
                  <a:lnTo>
                    <a:pt x="4521" y="1892"/>
                  </a:lnTo>
                  <a:lnTo>
                    <a:pt x="4343" y="1892"/>
                  </a:lnTo>
                  <a:lnTo>
                    <a:pt x="4089" y="1904"/>
                  </a:lnTo>
                  <a:lnTo>
                    <a:pt x="3835" y="1955"/>
                  </a:lnTo>
                  <a:lnTo>
                    <a:pt x="3530" y="2108"/>
                  </a:lnTo>
                  <a:lnTo>
                    <a:pt x="3200" y="2336"/>
                  </a:lnTo>
                  <a:lnTo>
                    <a:pt x="2692" y="2717"/>
                  </a:lnTo>
                  <a:lnTo>
                    <a:pt x="2463" y="2946"/>
                  </a:lnTo>
                  <a:lnTo>
                    <a:pt x="2425" y="3098"/>
                  </a:lnTo>
                  <a:lnTo>
                    <a:pt x="2235" y="3301"/>
                  </a:lnTo>
                  <a:lnTo>
                    <a:pt x="2120" y="3492"/>
                  </a:lnTo>
                  <a:lnTo>
                    <a:pt x="2006" y="3682"/>
                  </a:lnTo>
                  <a:lnTo>
                    <a:pt x="1955" y="10096"/>
                  </a:lnTo>
                  <a:lnTo>
                    <a:pt x="1955" y="10350"/>
                  </a:lnTo>
                  <a:lnTo>
                    <a:pt x="1854" y="10579"/>
                  </a:lnTo>
                  <a:lnTo>
                    <a:pt x="1663" y="10769"/>
                  </a:lnTo>
                  <a:lnTo>
                    <a:pt x="1460" y="10947"/>
                  </a:lnTo>
                  <a:lnTo>
                    <a:pt x="1231" y="11036"/>
                  </a:lnTo>
                  <a:lnTo>
                    <a:pt x="965" y="11036"/>
                  </a:lnTo>
                  <a:lnTo>
                    <a:pt x="698" y="11036"/>
                  </a:lnTo>
                  <a:lnTo>
                    <a:pt x="469" y="10947"/>
                  </a:lnTo>
                  <a:lnTo>
                    <a:pt x="279" y="10769"/>
                  </a:lnTo>
                  <a:lnTo>
                    <a:pt x="88" y="10579"/>
                  </a:lnTo>
                  <a:lnTo>
                    <a:pt x="0" y="10350"/>
                  </a:lnTo>
                  <a:lnTo>
                    <a:pt x="0" y="10096"/>
                  </a:lnTo>
                  <a:lnTo>
                    <a:pt x="0" y="1295"/>
                  </a:lnTo>
                  <a:lnTo>
                    <a:pt x="0" y="1028"/>
                  </a:lnTo>
                  <a:lnTo>
                    <a:pt x="88" y="812"/>
                  </a:lnTo>
                  <a:lnTo>
                    <a:pt x="279" y="622"/>
                  </a:lnTo>
                  <a:lnTo>
                    <a:pt x="469" y="431"/>
                  </a:lnTo>
                  <a:lnTo>
                    <a:pt x="698" y="342"/>
                  </a:lnTo>
                  <a:lnTo>
                    <a:pt x="965" y="342"/>
                  </a:lnTo>
                  <a:lnTo>
                    <a:pt x="1384" y="342"/>
                  </a:lnTo>
                  <a:lnTo>
                    <a:pt x="1689" y="546"/>
                  </a:lnTo>
                  <a:lnTo>
                    <a:pt x="1892" y="939"/>
                  </a:lnTo>
                  <a:lnTo>
                    <a:pt x="2666" y="317"/>
                  </a:lnTo>
                  <a:lnTo>
                    <a:pt x="3479" y="12"/>
                  </a:lnTo>
                  <a:lnTo>
                    <a:pt x="4305" y="12"/>
                  </a:lnTo>
                  <a:lnTo>
                    <a:pt x="5321" y="12"/>
                  </a:lnTo>
                  <a:lnTo>
                    <a:pt x="6248" y="419"/>
                  </a:lnTo>
                  <a:lnTo>
                    <a:pt x="7048" y="1231"/>
                  </a:lnTo>
                  <a:lnTo>
                    <a:pt x="7848" y="406"/>
                  </a:lnTo>
                  <a:lnTo>
                    <a:pt x="8877" y="0"/>
                  </a:lnTo>
                  <a:lnTo>
                    <a:pt x="10109" y="0"/>
                  </a:lnTo>
                  <a:lnTo>
                    <a:pt x="11074" y="0"/>
                  </a:lnTo>
                  <a:lnTo>
                    <a:pt x="15278" y="4025"/>
                  </a:lnTo>
                  <a:lnTo>
                    <a:pt x="15278" y="4965"/>
                  </a:lnTo>
                  <a:lnTo>
                    <a:pt x="15278" y="6070"/>
                  </a:lnTo>
                  <a:lnTo>
                    <a:pt x="15125" y="7391"/>
                  </a:lnTo>
                  <a:lnTo>
                    <a:pt x="14820" y="8915"/>
                  </a:lnTo>
                  <a:lnTo>
                    <a:pt x="14693" y="9677"/>
                  </a:lnTo>
                  <a:lnTo>
                    <a:pt x="14630" y="10071"/>
                  </a:lnTo>
                  <a:lnTo>
                    <a:pt x="14604" y="10350"/>
                  </a:lnTo>
                  <a:lnTo>
                    <a:pt x="14516" y="10579"/>
                  </a:lnTo>
                  <a:lnTo>
                    <a:pt x="14338" y="10769"/>
                  </a:lnTo>
                  <a:lnTo>
                    <a:pt x="14135" y="10960"/>
                  </a:lnTo>
                  <a:lnTo>
                    <a:pt x="13906" y="11036"/>
                  </a:lnTo>
                  <a:lnTo>
                    <a:pt x="13627" y="1103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8" name="object 178"/>
            <p:cNvSpPr/>
            <p:nvPr/>
          </p:nvSpPr>
          <p:spPr>
            <a:xfrm>
              <a:off x="8052754" y="4990178"/>
              <a:ext cx="15240" cy="11430"/>
            </a:xfrm>
            <a:custGeom>
              <a:avLst/>
              <a:gdLst/>
              <a:ahLst/>
              <a:cxnLst/>
              <a:rect l="l" t="t" r="r" b="b"/>
              <a:pathLst>
                <a:path w="15240" h="11429">
                  <a:moveTo>
                    <a:pt x="1600" y="533"/>
                  </a:moveTo>
                  <a:lnTo>
                    <a:pt x="266" y="533"/>
                  </a:lnTo>
                  <a:lnTo>
                    <a:pt x="0" y="800"/>
                  </a:lnTo>
                  <a:lnTo>
                    <a:pt x="52" y="10617"/>
                  </a:lnTo>
                  <a:lnTo>
                    <a:pt x="472" y="11023"/>
                  </a:lnTo>
                  <a:lnTo>
                    <a:pt x="1276" y="11023"/>
                  </a:lnTo>
                  <a:lnTo>
                    <a:pt x="1710" y="10617"/>
                  </a:lnTo>
                  <a:lnTo>
                    <a:pt x="1866" y="10337"/>
                  </a:lnTo>
                  <a:lnTo>
                    <a:pt x="1917" y="3721"/>
                  </a:lnTo>
                  <a:lnTo>
                    <a:pt x="2032" y="3479"/>
                  </a:lnTo>
                  <a:lnTo>
                    <a:pt x="2237" y="3136"/>
                  </a:lnTo>
                  <a:lnTo>
                    <a:pt x="2603" y="2705"/>
                  </a:lnTo>
                  <a:lnTo>
                    <a:pt x="3424" y="2108"/>
                  </a:lnTo>
                  <a:lnTo>
                    <a:pt x="14438" y="2108"/>
                  </a:lnTo>
                  <a:lnTo>
                    <a:pt x="14122" y="1587"/>
                  </a:lnTo>
                  <a:lnTo>
                    <a:pt x="13729" y="1219"/>
                  </a:lnTo>
                  <a:lnTo>
                    <a:pt x="6959" y="1219"/>
                  </a:lnTo>
                  <a:lnTo>
                    <a:pt x="6759" y="1016"/>
                  </a:lnTo>
                  <a:lnTo>
                    <a:pt x="1849" y="1016"/>
                  </a:lnTo>
                  <a:lnTo>
                    <a:pt x="1600" y="533"/>
                  </a:lnTo>
                  <a:close/>
                </a:path>
                <a:path w="15240" h="11429">
                  <a:moveTo>
                    <a:pt x="8877" y="2108"/>
                  </a:moveTo>
                  <a:lnTo>
                    <a:pt x="5168" y="2108"/>
                  </a:lnTo>
                  <a:lnTo>
                    <a:pt x="5575" y="2514"/>
                  </a:lnTo>
                  <a:lnTo>
                    <a:pt x="6515" y="3721"/>
                  </a:lnTo>
                  <a:lnTo>
                    <a:pt x="6819" y="4368"/>
                  </a:lnTo>
                  <a:lnTo>
                    <a:pt x="6959" y="5080"/>
                  </a:lnTo>
                  <a:lnTo>
                    <a:pt x="7086" y="5499"/>
                  </a:lnTo>
                  <a:lnTo>
                    <a:pt x="7146" y="8902"/>
                  </a:lnTo>
                  <a:lnTo>
                    <a:pt x="7254" y="10617"/>
                  </a:lnTo>
                  <a:lnTo>
                    <a:pt x="7675" y="11023"/>
                  </a:lnTo>
                  <a:lnTo>
                    <a:pt x="8415" y="11023"/>
                  </a:lnTo>
                  <a:lnTo>
                    <a:pt x="8836" y="10617"/>
                  </a:lnTo>
                  <a:lnTo>
                    <a:pt x="9005" y="10337"/>
                  </a:lnTo>
                  <a:lnTo>
                    <a:pt x="9042" y="5080"/>
                  </a:lnTo>
                  <a:lnTo>
                    <a:pt x="8895" y="4368"/>
                  </a:lnTo>
                  <a:lnTo>
                    <a:pt x="8822" y="4013"/>
                  </a:lnTo>
                  <a:lnTo>
                    <a:pt x="8762" y="3721"/>
                  </a:lnTo>
                  <a:lnTo>
                    <a:pt x="8604" y="3479"/>
                  </a:lnTo>
                  <a:lnTo>
                    <a:pt x="8216" y="2705"/>
                  </a:lnTo>
                  <a:lnTo>
                    <a:pt x="8361" y="2514"/>
                  </a:lnTo>
                  <a:lnTo>
                    <a:pt x="8877" y="2108"/>
                  </a:lnTo>
                  <a:close/>
                </a:path>
                <a:path w="15240" h="11429">
                  <a:moveTo>
                    <a:pt x="14456" y="2108"/>
                  </a:moveTo>
                  <a:lnTo>
                    <a:pt x="11744" y="2108"/>
                  </a:lnTo>
                  <a:lnTo>
                    <a:pt x="12403" y="2705"/>
                  </a:lnTo>
                  <a:lnTo>
                    <a:pt x="12801" y="3136"/>
                  </a:lnTo>
                  <a:lnTo>
                    <a:pt x="12971" y="3479"/>
                  </a:lnTo>
                  <a:lnTo>
                    <a:pt x="13025" y="7378"/>
                  </a:lnTo>
                  <a:lnTo>
                    <a:pt x="12748" y="8902"/>
                  </a:lnTo>
                  <a:lnTo>
                    <a:pt x="12674" y="10617"/>
                  </a:lnTo>
                  <a:lnTo>
                    <a:pt x="13174" y="11023"/>
                  </a:lnTo>
                  <a:lnTo>
                    <a:pt x="13970" y="11023"/>
                  </a:lnTo>
                  <a:lnTo>
                    <a:pt x="14376" y="10617"/>
                  </a:lnTo>
                  <a:lnTo>
                    <a:pt x="14516" y="10337"/>
                  </a:lnTo>
                  <a:lnTo>
                    <a:pt x="14605" y="9664"/>
                  </a:lnTo>
                  <a:lnTo>
                    <a:pt x="14732" y="8902"/>
                  </a:lnTo>
                  <a:lnTo>
                    <a:pt x="15036" y="7378"/>
                  </a:lnTo>
                  <a:lnTo>
                    <a:pt x="14986" y="3136"/>
                  </a:lnTo>
                  <a:lnTo>
                    <a:pt x="14456" y="2108"/>
                  </a:lnTo>
                  <a:close/>
                </a:path>
                <a:path w="15240" h="11429">
                  <a:moveTo>
                    <a:pt x="11512" y="0"/>
                  </a:moveTo>
                  <a:lnTo>
                    <a:pt x="8756" y="0"/>
                  </a:lnTo>
                  <a:lnTo>
                    <a:pt x="7423" y="533"/>
                  </a:lnTo>
                  <a:lnTo>
                    <a:pt x="7634" y="533"/>
                  </a:lnTo>
                  <a:lnTo>
                    <a:pt x="6959" y="1219"/>
                  </a:lnTo>
                  <a:lnTo>
                    <a:pt x="13729" y="1219"/>
                  </a:lnTo>
                  <a:lnTo>
                    <a:pt x="13512" y="1016"/>
                  </a:lnTo>
                  <a:lnTo>
                    <a:pt x="11512" y="0"/>
                  </a:lnTo>
                  <a:close/>
                </a:path>
                <a:path w="15240" h="11429">
                  <a:moveTo>
                    <a:pt x="6284" y="533"/>
                  </a:moveTo>
                  <a:lnTo>
                    <a:pt x="2293" y="533"/>
                  </a:lnTo>
                  <a:lnTo>
                    <a:pt x="1692" y="1016"/>
                  </a:lnTo>
                  <a:lnTo>
                    <a:pt x="6759" y="1016"/>
                  </a:lnTo>
                  <a:lnTo>
                    <a:pt x="6284" y="533"/>
                  </a:lnTo>
                  <a:close/>
                </a:path>
                <a:path w="15240" h="11429">
                  <a:moveTo>
                    <a:pt x="5245" y="0"/>
                  </a:moveTo>
                  <a:lnTo>
                    <a:pt x="3390" y="0"/>
                  </a:lnTo>
                  <a:lnTo>
                    <a:pt x="1968" y="533"/>
                  </a:lnTo>
                  <a:lnTo>
                    <a:pt x="6445" y="533"/>
                  </a:lnTo>
                  <a:lnTo>
                    <a:pt x="52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9" name="object 179"/>
            <p:cNvSpPr/>
            <p:nvPr/>
          </p:nvSpPr>
          <p:spPr>
            <a:xfrm>
              <a:off x="8052665" y="4990165"/>
              <a:ext cx="15875" cy="11430"/>
            </a:xfrm>
            <a:custGeom>
              <a:avLst/>
              <a:gdLst/>
              <a:ahLst/>
              <a:cxnLst/>
              <a:rect l="l" t="t" r="r" b="b"/>
              <a:pathLst>
                <a:path w="15875" h="11429">
                  <a:moveTo>
                    <a:pt x="14617" y="10172"/>
                  </a:moveTo>
                  <a:close/>
                </a:path>
                <a:path w="15875" h="11429">
                  <a:moveTo>
                    <a:pt x="13627" y="11036"/>
                  </a:moveTo>
                  <a:lnTo>
                    <a:pt x="13385" y="11036"/>
                  </a:lnTo>
                  <a:lnTo>
                    <a:pt x="13169" y="10960"/>
                  </a:lnTo>
                  <a:lnTo>
                    <a:pt x="12966" y="10794"/>
                  </a:lnTo>
                  <a:lnTo>
                    <a:pt x="12763" y="10629"/>
                  </a:lnTo>
                  <a:lnTo>
                    <a:pt x="12661" y="10426"/>
                  </a:lnTo>
                  <a:lnTo>
                    <a:pt x="12661" y="10198"/>
                  </a:lnTo>
                  <a:lnTo>
                    <a:pt x="12661" y="9880"/>
                  </a:lnTo>
                  <a:lnTo>
                    <a:pt x="12839" y="8851"/>
                  </a:lnTo>
                  <a:lnTo>
                    <a:pt x="13169" y="7086"/>
                  </a:lnTo>
                  <a:lnTo>
                    <a:pt x="13284" y="6502"/>
                  </a:lnTo>
                  <a:lnTo>
                    <a:pt x="13334" y="5841"/>
                  </a:lnTo>
                  <a:lnTo>
                    <a:pt x="13334" y="5092"/>
                  </a:lnTo>
                  <a:lnTo>
                    <a:pt x="13334" y="4508"/>
                  </a:lnTo>
                  <a:lnTo>
                    <a:pt x="13233" y="3936"/>
                  </a:lnTo>
                  <a:lnTo>
                    <a:pt x="12318" y="2565"/>
                  </a:lnTo>
                  <a:lnTo>
                    <a:pt x="12001" y="2273"/>
                  </a:lnTo>
                  <a:lnTo>
                    <a:pt x="11404" y="2031"/>
                  </a:lnTo>
                  <a:lnTo>
                    <a:pt x="10528" y="1866"/>
                  </a:lnTo>
                  <a:lnTo>
                    <a:pt x="10045" y="1866"/>
                  </a:lnTo>
                  <a:lnTo>
                    <a:pt x="9778" y="1879"/>
                  </a:lnTo>
                  <a:lnTo>
                    <a:pt x="9651" y="1904"/>
                  </a:lnTo>
                  <a:lnTo>
                    <a:pt x="9321" y="1981"/>
                  </a:lnTo>
                  <a:lnTo>
                    <a:pt x="9182" y="2031"/>
                  </a:lnTo>
                  <a:lnTo>
                    <a:pt x="8966" y="2120"/>
                  </a:lnTo>
                  <a:lnTo>
                    <a:pt x="8762" y="2260"/>
                  </a:lnTo>
                  <a:lnTo>
                    <a:pt x="8547" y="2425"/>
                  </a:lnTo>
                  <a:lnTo>
                    <a:pt x="8420" y="2552"/>
                  </a:lnTo>
                  <a:lnTo>
                    <a:pt x="8293" y="2692"/>
                  </a:lnTo>
                  <a:lnTo>
                    <a:pt x="8877" y="3860"/>
                  </a:lnTo>
                  <a:lnTo>
                    <a:pt x="9194" y="5397"/>
                  </a:lnTo>
                  <a:lnTo>
                    <a:pt x="9194" y="7391"/>
                  </a:lnTo>
                  <a:lnTo>
                    <a:pt x="9194" y="7797"/>
                  </a:lnTo>
                  <a:lnTo>
                    <a:pt x="9182" y="8191"/>
                  </a:lnTo>
                  <a:lnTo>
                    <a:pt x="9156" y="8585"/>
                  </a:lnTo>
                  <a:lnTo>
                    <a:pt x="9131" y="9080"/>
                  </a:lnTo>
                  <a:lnTo>
                    <a:pt x="9118" y="9563"/>
                  </a:lnTo>
                  <a:lnTo>
                    <a:pt x="9118" y="10058"/>
                  </a:lnTo>
                  <a:lnTo>
                    <a:pt x="9105" y="10325"/>
                  </a:lnTo>
                  <a:lnTo>
                    <a:pt x="9004" y="10553"/>
                  </a:lnTo>
                  <a:lnTo>
                    <a:pt x="8813" y="10731"/>
                  </a:lnTo>
                  <a:lnTo>
                    <a:pt x="8635" y="10909"/>
                  </a:lnTo>
                  <a:lnTo>
                    <a:pt x="8407" y="11010"/>
                  </a:lnTo>
                  <a:lnTo>
                    <a:pt x="8140" y="11010"/>
                  </a:lnTo>
                  <a:lnTo>
                    <a:pt x="7861" y="11010"/>
                  </a:lnTo>
                  <a:lnTo>
                    <a:pt x="7137" y="10058"/>
                  </a:lnTo>
                  <a:lnTo>
                    <a:pt x="7162" y="9563"/>
                  </a:lnTo>
                  <a:lnTo>
                    <a:pt x="7175" y="9067"/>
                  </a:lnTo>
                  <a:lnTo>
                    <a:pt x="7200" y="8597"/>
                  </a:lnTo>
                  <a:lnTo>
                    <a:pt x="7238" y="8127"/>
                  </a:lnTo>
                  <a:lnTo>
                    <a:pt x="7251" y="7670"/>
                  </a:lnTo>
                  <a:lnTo>
                    <a:pt x="7251" y="7213"/>
                  </a:lnTo>
                  <a:lnTo>
                    <a:pt x="7251" y="6222"/>
                  </a:lnTo>
                  <a:lnTo>
                    <a:pt x="7175" y="5511"/>
                  </a:lnTo>
                  <a:lnTo>
                    <a:pt x="7048" y="5092"/>
                  </a:lnTo>
                  <a:lnTo>
                    <a:pt x="6908" y="4381"/>
                  </a:lnTo>
                  <a:lnTo>
                    <a:pt x="6603" y="3733"/>
                  </a:lnTo>
                  <a:lnTo>
                    <a:pt x="6134" y="3124"/>
                  </a:lnTo>
                  <a:lnTo>
                    <a:pt x="6019" y="2946"/>
                  </a:lnTo>
                  <a:lnTo>
                    <a:pt x="5664" y="2527"/>
                  </a:lnTo>
                  <a:lnTo>
                    <a:pt x="5435" y="2298"/>
                  </a:lnTo>
                  <a:lnTo>
                    <a:pt x="5257" y="2197"/>
                  </a:lnTo>
                  <a:lnTo>
                    <a:pt x="4876" y="2006"/>
                  </a:lnTo>
                  <a:lnTo>
                    <a:pt x="4698" y="1930"/>
                  </a:lnTo>
                  <a:lnTo>
                    <a:pt x="4521" y="1892"/>
                  </a:lnTo>
                  <a:lnTo>
                    <a:pt x="4343" y="1892"/>
                  </a:lnTo>
                  <a:lnTo>
                    <a:pt x="4089" y="1904"/>
                  </a:lnTo>
                  <a:lnTo>
                    <a:pt x="3835" y="1955"/>
                  </a:lnTo>
                  <a:lnTo>
                    <a:pt x="3530" y="2108"/>
                  </a:lnTo>
                  <a:lnTo>
                    <a:pt x="3200" y="2336"/>
                  </a:lnTo>
                  <a:lnTo>
                    <a:pt x="2692" y="2717"/>
                  </a:lnTo>
                  <a:lnTo>
                    <a:pt x="2463" y="2946"/>
                  </a:lnTo>
                  <a:lnTo>
                    <a:pt x="2425" y="3098"/>
                  </a:lnTo>
                  <a:lnTo>
                    <a:pt x="2235" y="3301"/>
                  </a:lnTo>
                  <a:lnTo>
                    <a:pt x="2120" y="3492"/>
                  </a:lnTo>
                  <a:lnTo>
                    <a:pt x="2006" y="3682"/>
                  </a:lnTo>
                  <a:lnTo>
                    <a:pt x="1955" y="10096"/>
                  </a:lnTo>
                  <a:lnTo>
                    <a:pt x="1955" y="10350"/>
                  </a:lnTo>
                  <a:lnTo>
                    <a:pt x="1854" y="10579"/>
                  </a:lnTo>
                  <a:lnTo>
                    <a:pt x="1663" y="10769"/>
                  </a:lnTo>
                  <a:lnTo>
                    <a:pt x="1460" y="10947"/>
                  </a:lnTo>
                  <a:lnTo>
                    <a:pt x="1231" y="11036"/>
                  </a:lnTo>
                  <a:lnTo>
                    <a:pt x="965" y="11036"/>
                  </a:lnTo>
                  <a:lnTo>
                    <a:pt x="698" y="11036"/>
                  </a:lnTo>
                  <a:lnTo>
                    <a:pt x="469" y="10947"/>
                  </a:lnTo>
                  <a:lnTo>
                    <a:pt x="279" y="10769"/>
                  </a:lnTo>
                  <a:lnTo>
                    <a:pt x="88" y="10579"/>
                  </a:lnTo>
                  <a:lnTo>
                    <a:pt x="0" y="10350"/>
                  </a:lnTo>
                  <a:lnTo>
                    <a:pt x="0" y="10096"/>
                  </a:lnTo>
                  <a:lnTo>
                    <a:pt x="0" y="1295"/>
                  </a:lnTo>
                  <a:lnTo>
                    <a:pt x="0" y="1028"/>
                  </a:lnTo>
                  <a:lnTo>
                    <a:pt x="88" y="812"/>
                  </a:lnTo>
                  <a:lnTo>
                    <a:pt x="279" y="622"/>
                  </a:lnTo>
                  <a:lnTo>
                    <a:pt x="469" y="431"/>
                  </a:lnTo>
                  <a:lnTo>
                    <a:pt x="698" y="342"/>
                  </a:lnTo>
                  <a:lnTo>
                    <a:pt x="965" y="342"/>
                  </a:lnTo>
                  <a:lnTo>
                    <a:pt x="1384" y="342"/>
                  </a:lnTo>
                  <a:lnTo>
                    <a:pt x="1689" y="546"/>
                  </a:lnTo>
                  <a:lnTo>
                    <a:pt x="1892" y="939"/>
                  </a:lnTo>
                  <a:lnTo>
                    <a:pt x="2666" y="317"/>
                  </a:lnTo>
                  <a:lnTo>
                    <a:pt x="3479" y="12"/>
                  </a:lnTo>
                  <a:lnTo>
                    <a:pt x="4305" y="12"/>
                  </a:lnTo>
                  <a:lnTo>
                    <a:pt x="5333" y="12"/>
                  </a:lnTo>
                  <a:lnTo>
                    <a:pt x="6248" y="419"/>
                  </a:lnTo>
                  <a:lnTo>
                    <a:pt x="7048" y="1231"/>
                  </a:lnTo>
                  <a:lnTo>
                    <a:pt x="7861" y="406"/>
                  </a:lnTo>
                  <a:lnTo>
                    <a:pt x="8877" y="0"/>
                  </a:lnTo>
                  <a:lnTo>
                    <a:pt x="10109" y="0"/>
                  </a:lnTo>
                  <a:lnTo>
                    <a:pt x="11074" y="0"/>
                  </a:lnTo>
                  <a:lnTo>
                    <a:pt x="15278" y="4025"/>
                  </a:lnTo>
                  <a:lnTo>
                    <a:pt x="15278" y="4965"/>
                  </a:lnTo>
                  <a:lnTo>
                    <a:pt x="15278" y="6070"/>
                  </a:lnTo>
                  <a:lnTo>
                    <a:pt x="15125" y="7391"/>
                  </a:lnTo>
                  <a:lnTo>
                    <a:pt x="14820" y="8915"/>
                  </a:lnTo>
                  <a:lnTo>
                    <a:pt x="14693" y="9677"/>
                  </a:lnTo>
                  <a:lnTo>
                    <a:pt x="14630" y="10071"/>
                  </a:lnTo>
                  <a:lnTo>
                    <a:pt x="14604" y="10350"/>
                  </a:lnTo>
                  <a:lnTo>
                    <a:pt x="14516" y="10579"/>
                  </a:lnTo>
                  <a:lnTo>
                    <a:pt x="14338" y="10769"/>
                  </a:lnTo>
                  <a:lnTo>
                    <a:pt x="14135" y="10960"/>
                  </a:lnTo>
                  <a:lnTo>
                    <a:pt x="13906" y="11036"/>
                  </a:lnTo>
                  <a:lnTo>
                    <a:pt x="13627" y="1103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0" name="object 180"/>
            <p:cNvSpPr/>
            <p:nvPr/>
          </p:nvSpPr>
          <p:spPr>
            <a:xfrm>
              <a:off x="8069547" y="4990463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3641" y="2539"/>
                  </a:moveTo>
                  <a:lnTo>
                    <a:pt x="626" y="2539"/>
                  </a:lnTo>
                  <a:lnTo>
                    <a:pt x="258" y="3403"/>
                  </a:lnTo>
                  <a:lnTo>
                    <a:pt x="155" y="3644"/>
                  </a:lnTo>
                  <a:lnTo>
                    <a:pt x="36" y="3924"/>
                  </a:lnTo>
                  <a:lnTo>
                    <a:pt x="0" y="7315"/>
                  </a:lnTo>
                  <a:lnTo>
                    <a:pt x="162" y="7886"/>
                  </a:lnTo>
                  <a:lnTo>
                    <a:pt x="753" y="8877"/>
                  </a:lnTo>
                  <a:lnTo>
                    <a:pt x="1546" y="10020"/>
                  </a:lnTo>
                  <a:lnTo>
                    <a:pt x="2868" y="10744"/>
                  </a:lnTo>
                  <a:lnTo>
                    <a:pt x="5057" y="10744"/>
                  </a:lnTo>
                  <a:lnTo>
                    <a:pt x="6414" y="10363"/>
                  </a:lnTo>
                  <a:lnTo>
                    <a:pt x="6103" y="10363"/>
                  </a:lnTo>
                  <a:lnTo>
                    <a:pt x="6998" y="9829"/>
                  </a:lnTo>
                  <a:lnTo>
                    <a:pt x="7678" y="9258"/>
                  </a:lnTo>
                  <a:lnTo>
                    <a:pt x="7962" y="8877"/>
                  </a:lnTo>
                  <a:lnTo>
                    <a:pt x="3883" y="8877"/>
                  </a:lnTo>
                  <a:lnTo>
                    <a:pt x="2410" y="8140"/>
                  </a:lnTo>
                  <a:lnTo>
                    <a:pt x="2600" y="8140"/>
                  </a:lnTo>
                  <a:lnTo>
                    <a:pt x="2397" y="7886"/>
                  </a:lnTo>
                  <a:lnTo>
                    <a:pt x="2119" y="7315"/>
                  </a:lnTo>
                  <a:lnTo>
                    <a:pt x="2067" y="4622"/>
                  </a:lnTo>
                  <a:lnTo>
                    <a:pt x="2220" y="4254"/>
                  </a:lnTo>
                  <a:lnTo>
                    <a:pt x="2537" y="3644"/>
                  </a:lnTo>
                  <a:lnTo>
                    <a:pt x="2981" y="3086"/>
                  </a:lnTo>
                  <a:lnTo>
                    <a:pt x="3641" y="2539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6626" y="3086"/>
                  </a:lnTo>
                  <a:lnTo>
                    <a:pt x="6931" y="3403"/>
                  </a:lnTo>
                  <a:lnTo>
                    <a:pt x="7096" y="3644"/>
                  </a:lnTo>
                  <a:lnTo>
                    <a:pt x="7248" y="3924"/>
                  </a:lnTo>
                  <a:lnTo>
                    <a:pt x="7256" y="6222"/>
                  </a:lnTo>
                  <a:lnTo>
                    <a:pt x="6931" y="6984"/>
                  </a:lnTo>
                  <a:lnTo>
                    <a:pt x="6715" y="7315"/>
                  </a:lnTo>
                  <a:lnTo>
                    <a:pt x="6018" y="8140"/>
                  </a:lnTo>
                  <a:lnTo>
                    <a:pt x="6354" y="8140"/>
                  </a:lnTo>
                  <a:lnTo>
                    <a:pt x="4674" y="8877"/>
                  </a:lnTo>
                  <a:lnTo>
                    <a:pt x="8234" y="8877"/>
                  </a:lnTo>
                  <a:lnTo>
                    <a:pt x="8334" y="9258"/>
                  </a:lnTo>
                  <a:lnTo>
                    <a:pt x="8607" y="9829"/>
                  </a:lnTo>
                  <a:lnTo>
                    <a:pt x="8888" y="10210"/>
                  </a:lnTo>
                  <a:lnTo>
                    <a:pt x="9001" y="10363"/>
                  </a:lnTo>
                  <a:lnTo>
                    <a:pt x="9406" y="10744"/>
                  </a:lnTo>
                  <a:lnTo>
                    <a:pt x="10075" y="10744"/>
                  </a:lnTo>
                  <a:lnTo>
                    <a:pt x="10626" y="10210"/>
                  </a:lnTo>
                  <a:lnTo>
                    <a:pt x="10626" y="9258"/>
                  </a:lnTo>
                  <a:lnTo>
                    <a:pt x="10461" y="9080"/>
                  </a:lnTo>
                  <a:lnTo>
                    <a:pt x="10341" y="8877"/>
                  </a:lnTo>
                  <a:lnTo>
                    <a:pt x="10027" y="8140"/>
                  </a:lnTo>
                  <a:lnTo>
                    <a:pt x="9929" y="7886"/>
                  </a:lnTo>
                  <a:lnTo>
                    <a:pt x="9829" y="7315"/>
                  </a:lnTo>
                  <a:lnTo>
                    <a:pt x="9786" y="6984"/>
                  </a:lnTo>
                  <a:lnTo>
                    <a:pt x="9687" y="6222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9577" y="2539"/>
                  </a:lnTo>
                  <a:lnTo>
                    <a:pt x="9603" y="3403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5585" y="444"/>
                  </a:moveTo>
                  <a:lnTo>
                    <a:pt x="3527" y="444"/>
                  </a:lnTo>
                  <a:lnTo>
                    <a:pt x="2562" y="838"/>
                  </a:lnTo>
                  <a:lnTo>
                    <a:pt x="783" y="2539"/>
                  </a:lnTo>
                  <a:lnTo>
                    <a:pt x="9577" y="2539"/>
                  </a:lnTo>
                  <a:lnTo>
                    <a:pt x="9513" y="1346"/>
                  </a:lnTo>
                  <a:lnTo>
                    <a:pt x="7451" y="1346"/>
                  </a:lnTo>
                  <a:lnTo>
                    <a:pt x="6662" y="838"/>
                  </a:lnTo>
                  <a:lnTo>
                    <a:pt x="6798" y="838"/>
                  </a:lnTo>
                  <a:lnTo>
                    <a:pt x="5585" y="444"/>
                  </a:lnTo>
                  <a:close/>
                </a:path>
                <a:path w="10795" h="10795">
                  <a:moveTo>
                    <a:pt x="8926" y="0"/>
                  </a:moveTo>
                  <a:lnTo>
                    <a:pt x="7667" y="0"/>
                  </a:lnTo>
                  <a:lnTo>
                    <a:pt x="7528" y="279"/>
                  </a:lnTo>
                  <a:lnTo>
                    <a:pt x="7451" y="1346"/>
                  </a:lnTo>
                  <a:lnTo>
                    <a:pt x="9513" y="1346"/>
                  </a:lnTo>
                  <a:lnTo>
                    <a:pt x="9423" y="838"/>
                  </a:lnTo>
                  <a:lnTo>
                    <a:pt x="9324" y="279"/>
                  </a:lnTo>
                  <a:lnTo>
                    <a:pt x="9522" y="279"/>
                  </a:lnTo>
                  <a:lnTo>
                    <a:pt x="89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1" name="object 181"/>
            <p:cNvSpPr/>
            <p:nvPr/>
          </p:nvSpPr>
          <p:spPr>
            <a:xfrm>
              <a:off x="8069442" y="4990311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7518" y="5587"/>
                  </a:moveTo>
                  <a:close/>
                </a:path>
                <a:path w="11429" h="11429">
                  <a:moveTo>
                    <a:pt x="1993" y="6629"/>
                  </a:moveTo>
                  <a:close/>
                </a:path>
                <a:path w="11429" h="11429">
                  <a:moveTo>
                    <a:pt x="4470" y="9029"/>
                  </a:moveTo>
                  <a:lnTo>
                    <a:pt x="6527" y="7810"/>
                  </a:lnTo>
                  <a:lnTo>
                    <a:pt x="6819" y="7467"/>
                  </a:lnTo>
                  <a:lnTo>
                    <a:pt x="7035" y="7137"/>
                  </a:lnTo>
                  <a:lnTo>
                    <a:pt x="7175" y="6781"/>
                  </a:lnTo>
                  <a:lnTo>
                    <a:pt x="7404" y="6273"/>
                  </a:lnTo>
                  <a:lnTo>
                    <a:pt x="7518" y="5867"/>
                  </a:lnTo>
                  <a:lnTo>
                    <a:pt x="7518" y="5587"/>
                  </a:lnTo>
                  <a:lnTo>
                    <a:pt x="7556" y="5295"/>
                  </a:lnTo>
                  <a:lnTo>
                    <a:pt x="7556" y="5067"/>
                  </a:lnTo>
                  <a:lnTo>
                    <a:pt x="7543" y="4902"/>
                  </a:lnTo>
                  <a:lnTo>
                    <a:pt x="7531" y="4762"/>
                  </a:lnTo>
                  <a:lnTo>
                    <a:pt x="7505" y="4635"/>
                  </a:lnTo>
                  <a:lnTo>
                    <a:pt x="7480" y="4495"/>
                  </a:lnTo>
                  <a:lnTo>
                    <a:pt x="7442" y="4305"/>
                  </a:lnTo>
                  <a:lnTo>
                    <a:pt x="7353" y="4076"/>
                  </a:lnTo>
                  <a:lnTo>
                    <a:pt x="7200" y="3797"/>
                  </a:lnTo>
                  <a:lnTo>
                    <a:pt x="7035" y="3555"/>
                  </a:lnTo>
                  <a:lnTo>
                    <a:pt x="6934" y="3428"/>
                  </a:lnTo>
                  <a:lnTo>
                    <a:pt x="6730" y="3238"/>
                  </a:lnTo>
                  <a:lnTo>
                    <a:pt x="6591" y="3136"/>
                  </a:lnTo>
                  <a:lnTo>
                    <a:pt x="6451" y="3035"/>
                  </a:lnTo>
                  <a:lnTo>
                    <a:pt x="6261" y="2920"/>
                  </a:lnTo>
                  <a:lnTo>
                    <a:pt x="6007" y="2806"/>
                  </a:lnTo>
                  <a:lnTo>
                    <a:pt x="5486" y="2590"/>
                  </a:lnTo>
                  <a:lnTo>
                    <a:pt x="5054" y="2501"/>
                  </a:lnTo>
                  <a:lnTo>
                    <a:pt x="4571" y="2476"/>
                  </a:lnTo>
                  <a:lnTo>
                    <a:pt x="4394" y="2501"/>
                  </a:lnTo>
                  <a:lnTo>
                    <a:pt x="3911" y="2628"/>
                  </a:lnTo>
                  <a:lnTo>
                    <a:pt x="2044" y="5422"/>
                  </a:lnTo>
                  <a:lnTo>
                    <a:pt x="2006" y="5562"/>
                  </a:lnTo>
                  <a:lnTo>
                    <a:pt x="1981" y="6095"/>
                  </a:lnTo>
                  <a:lnTo>
                    <a:pt x="1993" y="6591"/>
                  </a:lnTo>
                  <a:lnTo>
                    <a:pt x="1993" y="6832"/>
                  </a:lnTo>
                  <a:lnTo>
                    <a:pt x="2070" y="7124"/>
                  </a:lnTo>
                  <a:lnTo>
                    <a:pt x="2222" y="7454"/>
                  </a:lnTo>
                  <a:lnTo>
                    <a:pt x="2451" y="7975"/>
                  </a:lnTo>
                  <a:lnTo>
                    <a:pt x="2705" y="8293"/>
                  </a:lnTo>
                  <a:lnTo>
                    <a:pt x="3022" y="8547"/>
                  </a:lnTo>
                  <a:lnTo>
                    <a:pt x="3162" y="8623"/>
                  </a:lnTo>
                  <a:lnTo>
                    <a:pt x="3657" y="8864"/>
                  </a:lnTo>
                  <a:lnTo>
                    <a:pt x="3898" y="8966"/>
                  </a:lnTo>
                  <a:lnTo>
                    <a:pt x="4165" y="9029"/>
                  </a:lnTo>
                  <a:lnTo>
                    <a:pt x="4470" y="9029"/>
                  </a:lnTo>
                  <a:close/>
                </a:path>
                <a:path w="11429" h="11429">
                  <a:moveTo>
                    <a:pt x="4419" y="10896"/>
                  </a:moveTo>
                  <a:lnTo>
                    <a:pt x="0" y="7099"/>
                  </a:lnTo>
                  <a:lnTo>
                    <a:pt x="0" y="6121"/>
                  </a:lnTo>
                  <a:lnTo>
                    <a:pt x="0" y="4406"/>
                  </a:lnTo>
                  <a:lnTo>
                    <a:pt x="622" y="2946"/>
                  </a:lnTo>
                  <a:lnTo>
                    <a:pt x="1841" y="1765"/>
                  </a:lnTo>
                  <a:lnTo>
                    <a:pt x="2666" y="990"/>
                  </a:lnTo>
                  <a:lnTo>
                    <a:pt x="3632" y="596"/>
                  </a:lnTo>
                  <a:lnTo>
                    <a:pt x="4711" y="596"/>
                  </a:lnTo>
                  <a:lnTo>
                    <a:pt x="5689" y="596"/>
                  </a:lnTo>
                  <a:lnTo>
                    <a:pt x="6629" y="901"/>
                  </a:lnTo>
                  <a:lnTo>
                    <a:pt x="7556" y="1498"/>
                  </a:lnTo>
                  <a:lnTo>
                    <a:pt x="7492" y="977"/>
                  </a:lnTo>
                  <a:lnTo>
                    <a:pt x="7492" y="787"/>
                  </a:lnTo>
                  <a:lnTo>
                    <a:pt x="7543" y="609"/>
                  </a:lnTo>
                  <a:lnTo>
                    <a:pt x="7632" y="431"/>
                  </a:lnTo>
                  <a:lnTo>
                    <a:pt x="7772" y="152"/>
                  </a:lnTo>
                  <a:lnTo>
                    <a:pt x="8039" y="0"/>
                  </a:lnTo>
                  <a:lnTo>
                    <a:pt x="8445" y="0"/>
                  </a:lnTo>
                  <a:lnTo>
                    <a:pt x="8623" y="0"/>
                  </a:lnTo>
                  <a:lnTo>
                    <a:pt x="9791" y="6375"/>
                  </a:lnTo>
                  <a:lnTo>
                    <a:pt x="9994" y="7937"/>
                  </a:lnTo>
                  <a:lnTo>
                    <a:pt x="10363" y="8889"/>
                  </a:lnTo>
                  <a:lnTo>
                    <a:pt x="10566" y="9232"/>
                  </a:lnTo>
                  <a:lnTo>
                    <a:pt x="10731" y="9410"/>
                  </a:lnTo>
                  <a:lnTo>
                    <a:pt x="10820" y="9639"/>
                  </a:lnTo>
                  <a:lnTo>
                    <a:pt x="10820" y="9931"/>
                  </a:lnTo>
                  <a:lnTo>
                    <a:pt x="10820" y="10159"/>
                  </a:lnTo>
                  <a:lnTo>
                    <a:pt x="10731" y="10363"/>
                  </a:lnTo>
                  <a:lnTo>
                    <a:pt x="10540" y="10553"/>
                  </a:lnTo>
                  <a:lnTo>
                    <a:pt x="10350" y="10731"/>
                  </a:lnTo>
                  <a:lnTo>
                    <a:pt x="10109" y="10820"/>
                  </a:lnTo>
                  <a:lnTo>
                    <a:pt x="9791" y="10820"/>
                  </a:lnTo>
                  <a:lnTo>
                    <a:pt x="9550" y="10820"/>
                  </a:lnTo>
                  <a:lnTo>
                    <a:pt x="8267" y="8750"/>
                  </a:lnTo>
                  <a:lnTo>
                    <a:pt x="7810" y="9385"/>
                  </a:lnTo>
                  <a:lnTo>
                    <a:pt x="7251" y="9893"/>
                  </a:lnTo>
                  <a:lnTo>
                    <a:pt x="6591" y="10286"/>
                  </a:lnTo>
                  <a:lnTo>
                    <a:pt x="5930" y="10680"/>
                  </a:lnTo>
                  <a:lnTo>
                    <a:pt x="5206" y="10883"/>
                  </a:lnTo>
                  <a:lnTo>
                    <a:pt x="4419" y="1089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2" name="object 182"/>
            <p:cNvSpPr/>
            <p:nvPr/>
          </p:nvSpPr>
          <p:spPr>
            <a:xfrm>
              <a:off x="8081454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1562" y="0"/>
                  </a:moveTo>
                  <a:lnTo>
                    <a:pt x="1028" y="0"/>
                  </a:lnTo>
                  <a:lnTo>
                    <a:pt x="800" y="101"/>
                  </a:lnTo>
                  <a:lnTo>
                    <a:pt x="419" y="457"/>
                  </a:lnTo>
                  <a:lnTo>
                    <a:pt x="330" y="685"/>
                  </a:lnTo>
                  <a:lnTo>
                    <a:pt x="342" y="2565"/>
                  </a:lnTo>
                  <a:lnTo>
                    <a:pt x="431" y="4991"/>
                  </a:lnTo>
                  <a:lnTo>
                    <a:pt x="431" y="6781"/>
                  </a:lnTo>
                  <a:lnTo>
                    <a:pt x="393" y="7543"/>
                  </a:lnTo>
                  <a:lnTo>
                    <a:pt x="304" y="8102"/>
                  </a:lnTo>
                  <a:lnTo>
                    <a:pt x="266" y="8509"/>
                  </a:lnTo>
                  <a:lnTo>
                    <a:pt x="50" y="9664"/>
                  </a:lnTo>
                  <a:lnTo>
                    <a:pt x="0" y="9842"/>
                  </a:lnTo>
                  <a:lnTo>
                    <a:pt x="0" y="10401"/>
                  </a:lnTo>
                  <a:lnTo>
                    <a:pt x="253" y="10693"/>
                  </a:lnTo>
                  <a:lnTo>
                    <a:pt x="723" y="10820"/>
                  </a:lnTo>
                  <a:lnTo>
                    <a:pt x="990" y="10858"/>
                  </a:lnTo>
                  <a:lnTo>
                    <a:pt x="1155" y="10858"/>
                  </a:lnTo>
                  <a:lnTo>
                    <a:pt x="2400" y="7188"/>
                  </a:lnTo>
                  <a:lnTo>
                    <a:pt x="2400" y="5054"/>
                  </a:lnTo>
                  <a:lnTo>
                    <a:pt x="2362" y="3962"/>
                  </a:lnTo>
                  <a:lnTo>
                    <a:pt x="5765" y="1701"/>
                  </a:lnTo>
                  <a:lnTo>
                    <a:pt x="6007" y="1409"/>
                  </a:lnTo>
                  <a:lnTo>
                    <a:pt x="6007" y="647"/>
                  </a:lnTo>
                  <a:lnTo>
                    <a:pt x="5867" y="381"/>
                  </a:lnTo>
                  <a:lnTo>
                    <a:pt x="5384" y="76"/>
                  </a:lnTo>
                  <a:lnTo>
                    <a:pt x="5206" y="25"/>
                  </a:lnTo>
                  <a:lnTo>
                    <a:pt x="4851" y="38"/>
                  </a:lnTo>
                  <a:lnTo>
                    <a:pt x="3860" y="381"/>
                  </a:lnTo>
                  <a:lnTo>
                    <a:pt x="3035" y="825"/>
                  </a:lnTo>
                  <a:lnTo>
                    <a:pt x="2285" y="1371"/>
                  </a:lnTo>
                  <a:lnTo>
                    <a:pt x="2285" y="685"/>
                  </a:lnTo>
                  <a:lnTo>
                    <a:pt x="2184" y="457"/>
                  </a:lnTo>
                  <a:lnTo>
                    <a:pt x="1790" y="101"/>
                  </a:lnTo>
                  <a:lnTo>
                    <a:pt x="15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3" name="object 183"/>
            <p:cNvSpPr/>
            <p:nvPr/>
          </p:nvSpPr>
          <p:spPr>
            <a:xfrm>
              <a:off x="8081454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990" y="10858"/>
                  </a:moveTo>
                  <a:lnTo>
                    <a:pt x="825" y="10845"/>
                  </a:lnTo>
                  <a:lnTo>
                    <a:pt x="253" y="10693"/>
                  </a:lnTo>
                  <a:lnTo>
                    <a:pt x="0" y="10401"/>
                  </a:lnTo>
                  <a:lnTo>
                    <a:pt x="0" y="9931"/>
                  </a:lnTo>
                  <a:lnTo>
                    <a:pt x="12" y="9753"/>
                  </a:lnTo>
                  <a:lnTo>
                    <a:pt x="190" y="8928"/>
                  </a:lnTo>
                  <a:lnTo>
                    <a:pt x="266" y="8509"/>
                  </a:lnTo>
                  <a:lnTo>
                    <a:pt x="304" y="8102"/>
                  </a:lnTo>
                  <a:lnTo>
                    <a:pt x="393" y="7543"/>
                  </a:lnTo>
                  <a:lnTo>
                    <a:pt x="431" y="6781"/>
                  </a:lnTo>
                  <a:lnTo>
                    <a:pt x="431" y="5816"/>
                  </a:lnTo>
                  <a:lnTo>
                    <a:pt x="431" y="4991"/>
                  </a:lnTo>
                  <a:lnTo>
                    <a:pt x="406" y="4178"/>
                  </a:lnTo>
                  <a:lnTo>
                    <a:pt x="380" y="3365"/>
                  </a:lnTo>
                  <a:lnTo>
                    <a:pt x="342" y="2565"/>
                  </a:lnTo>
                  <a:lnTo>
                    <a:pt x="330" y="1752"/>
                  </a:lnTo>
                  <a:lnTo>
                    <a:pt x="330" y="952"/>
                  </a:lnTo>
                  <a:lnTo>
                    <a:pt x="330" y="685"/>
                  </a:lnTo>
                  <a:lnTo>
                    <a:pt x="419" y="457"/>
                  </a:lnTo>
                  <a:lnTo>
                    <a:pt x="609" y="279"/>
                  </a:lnTo>
                  <a:lnTo>
                    <a:pt x="800" y="101"/>
                  </a:lnTo>
                  <a:lnTo>
                    <a:pt x="1028" y="0"/>
                  </a:lnTo>
                  <a:lnTo>
                    <a:pt x="1295" y="0"/>
                  </a:lnTo>
                  <a:lnTo>
                    <a:pt x="1562" y="0"/>
                  </a:lnTo>
                  <a:lnTo>
                    <a:pt x="1790" y="101"/>
                  </a:lnTo>
                  <a:lnTo>
                    <a:pt x="1993" y="279"/>
                  </a:lnTo>
                  <a:lnTo>
                    <a:pt x="2184" y="457"/>
                  </a:lnTo>
                  <a:lnTo>
                    <a:pt x="2285" y="685"/>
                  </a:lnTo>
                  <a:lnTo>
                    <a:pt x="2285" y="952"/>
                  </a:lnTo>
                  <a:lnTo>
                    <a:pt x="2285" y="1371"/>
                  </a:lnTo>
                  <a:lnTo>
                    <a:pt x="4940" y="25"/>
                  </a:lnTo>
                  <a:lnTo>
                    <a:pt x="5206" y="25"/>
                  </a:lnTo>
                  <a:lnTo>
                    <a:pt x="5384" y="76"/>
                  </a:lnTo>
                  <a:lnTo>
                    <a:pt x="5587" y="203"/>
                  </a:lnTo>
                  <a:lnTo>
                    <a:pt x="5867" y="381"/>
                  </a:lnTo>
                  <a:lnTo>
                    <a:pt x="6007" y="647"/>
                  </a:lnTo>
                  <a:lnTo>
                    <a:pt x="6007" y="1003"/>
                  </a:lnTo>
                  <a:lnTo>
                    <a:pt x="6007" y="1409"/>
                  </a:lnTo>
                  <a:lnTo>
                    <a:pt x="5765" y="1701"/>
                  </a:lnTo>
                  <a:lnTo>
                    <a:pt x="5283" y="1892"/>
                  </a:lnTo>
                  <a:lnTo>
                    <a:pt x="5003" y="1993"/>
                  </a:lnTo>
                  <a:lnTo>
                    <a:pt x="4635" y="2146"/>
                  </a:lnTo>
                  <a:lnTo>
                    <a:pt x="2451" y="3886"/>
                  </a:lnTo>
                  <a:lnTo>
                    <a:pt x="2387" y="4483"/>
                  </a:lnTo>
                  <a:lnTo>
                    <a:pt x="2400" y="5054"/>
                  </a:lnTo>
                  <a:lnTo>
                    <a:pt x="2400" y="5664"/>
                  </a:lnTo>
                  <a:lnTo>
                    <a:pt x="2400" y="7188"/>
                  </a:lnTo>
                  <a:lnTo>
                    <a:pt x="1155" y="10858"/>
                  </a:lnTo>
                  <a:lnTo>
                    <a:pt x="990" y="1085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4" name="object 184"/>
            <p:cNvSpPr/>
            <p:nvPr/>
          </p:nvSpPr>
          <p:spPr>
            <a:xfrm>
              <a:off x="8088243" y="4990472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015" y="8013"/>
                  </a:moveTo>
                  <a:lnTo>
                    <a:pt x="54" y="8013"/>
                  </a:lnTo>
                  <a:lnTo>
                    <a:pt x="124" y="8559"/>
                  </a:lnTo>
                  <a:lnTo>
                    <a:pt x="3095" y="10909"/>
                  </a:lnTo>
                  <a:lnTo>
                    <a:pt x="5394" y="10909"/>
                  </a:lnTo>
                  <a:lnTo>
                    <a:pt x="6435" y="10528"/>
                  </a:lnTo>
                  <a:lnTo>
                    <a:pt x="7210" y="9778"/>
                  </a:lnTo>
                  <a:lnTo>
                    <a:pt x="7832" y="9143"/>
                  </a:lnTo>
                  <a:lnTo>
                    <a:pt x="7903" y="8966"/>
                  </a:lnTo>
                  <a:lnTo>
                    <a:pt x="3323" y="8966"/>
                  </a:lnTo>
                  <a:lnTo>
                    <a:pt x="2361" y="8559"/>
                  </a:lnTo>
                  <a:lnTo>
                    <a:pt x="2497" y="8559"/>
                  </a:lnTo>
                  <a:lnTo>
                    <a:pt x="2180" y="8229"/>
                  </a:lnTo>
                  <a:lnTo>
                    <a:pt x="2015" y="8013"/>
                  </a:lnTo>
                  <a:close/>
                </a:path>
                <a:path w="8254" h="11429">
                  <a:moveTo>
                    <a:pt x="8137" y="7391"/>
                  </a:moveTo>
                  <a:lnTo>
                    <a:pt x="5886" y="7391"/>
                  </a:lnTo>
                  <a:lnTo>
                    <a:pt x="5833" y="8559"/>
                  </a:lnTo>
                  <a:lnTo>
                    <a:pt x="5686" y="8559"/>
                  </a:lnTo>
                  <a:lnTo>
                    <a:pt x="5121" y="8966"/>
                  </a:lnTo>
                  <a:lnTo>
                    <a:pt x="7903" y="8966"/>
                  </a:lnTo>
                  <a:lnTo>
                    <a:pt x="8198" y="8229"/>
                  </a:lnTo>
                  <a:lnTo>
                    <a:pt x="8137" y="7391"/>
                  </a:lnTo>
                  <a:close/>
                </a:path>
                <a:path w="8254" h="11429">
                  <a:moveTo>
                    <a:pt x="1761" y="7391"/>
                  </a:moveTo>
                  <a:lnTo>
                    <a:pt x="317" y="7391"/>
                  </a:lnTo>
                  <a:lnTo>
                    <a:pt x="0" y="7861"/>
                  </a:lnTo>
                  <a:lnTo>
                    <a:pt x="1939" y="7861"/>
                  </a:lnTo>
                  <a:lnTo>
                    <a:pt x="1761" y="7391"/>
                  </a:lnTo>
                  <a:close/>
                </a:path>
                <a:path w="8254" h="11429">
                  <a:moveTo>
                    <a:pt x="5896" y="7162"/>
                  </a:moveTo>
                  <a:lnTo>
                    <a:pt x="1444" y="7162"/>
                  </a:lnTo>
                  <a:lnTo>
                    <a:pt x="1761" y="7391"/>
                  </a:lnTo>
                  <a:lnTo>
                    <a:pt x="5886" y="7391"/>
                  </a:lnTo>
                  <a:lnTo>
                    <a:pt x="5896" y="7162"/>
                  </a:lnTo>
                  <a:close/>
                </a:path>
                <a:path w="8254" h="11429">
                  <a:moveTo>
                    <a:pt x="4964" y="4292"/>
                  </a:moveTo>
                  <a:lnTo>
                    <a:pt x="644" y="4292"/>
                  </a:lnTo>
                  <a:lnTo>
                    <a:pt x="910" y="4648"/>
                  </a:lnTo>
                  <a:lnTo>
                    <a:pt x="1244" y="5003"/>
                  </a:lnTo>
                  <a:lnTo>
                    <a:pt x="1711" y="5333"/>
                  </a:lnTo>
                  <a:lnTo>
                    <a:pt x="2917" y="5714"/>
                  </a:lnTo>
                  <a:lnTo>
                    <a:pt x="4422" y="6108"/>
                  </a:lnTo>
                  <a:lnTo>
                    <a:pt x="5317" y="6388"/>
                  </a:lnTo>
                  <a:lnTo>
                    <a:pt x="5914" y="6769"/>
                  </a:lnTo>
                  <a:lnTo>
                    <a:pt x="5896" y="7162"/>
                  </a:lnTo>
                  <a:lnTo>
                    <a:pt x="8137" y="7162"/>
                  </a:lnTo>
                  <a:lnTo>
                    <a:pt x="8137" y="6769"/>
                  </a:lnTo>
                  <a:lnTo>
                    <a:pt x="7992" y="6388"/>
                  </a:lnTo>
                  <a:lnTo>
                    <a:pt x="7883" y="6108"/>
                  </a:lnTo>
                  <a:lnTo>
                    <a:pt x="7387" y="5524"/>
                  </a:lnTo>
                  <a:lnTo>
                    <a:pt x="6854" y="5003"/>
                  </a:lnTo>
                  <a:lnTo>
                    <a:pt x="6219" y="4648"/>
                  </a:lnTo>
                  <a:lnTo>
                    <a:pt x="4964" y="4292"/>
                  </a:lnTo>
                  <a:close/>
                </a:path>
                <a:path w="8254" h="11429">
                  <a:moveTo>
                    <a:pt x="5618" y="0"/>
                  </a:moveTo>
                  <a:lnTo>
                    <a:pt x="2638" y="0"/>
                  </a:lnTo>
                  <a:lnTo>
                    <a:pt x="1291" y="850"/>
                  </a:lnTo>
                  <a:lnTo>
                    <a:pt x="765" y="1485"/>
                  </a:lnTo>
                  <a:lnTo>
                    <a:pt x="381" y="2527"/>
                  </a:lnTo>
                  <a:lnTo>
                    <a:pt x="422" y="3708"/>
                  </a:lnTo>
                  <a:lnTo>
                    <a:pt x="2407" y="3708"/>
                  </a:lnTo>
                  <a:lnTo>
                    <a:pt x="2534" y="2527"/>
                  </a:lnTo>
                  <a:lnTo>
                    <a:pt x="2230" y="2527"/>
                  </a:lnTo>
                  <a:lnTo>
                    <a:pt x="3765" y="1485"/>
                  </a:lnTo>
                  <a:lnTo>
                    <a:pt x="7426" y="1485"/>
                  </a:lnTo>
                  <a:lnTo>
                    <a:pt x="6920" y="850"/>
                  </a:lnTo>
                  <a:lnTo>
                    <a:pt x="6105" y="292"/>
                  </a:lnTo>
                  <a:lnTo>
                    <a:pt x="5618" y="0"/>
                  </a:lnTo>
                  <a:close/>
                </a:path>
                <a:path w="8254" h="11429">
                  <a:moveTo>
                    <a:pt x="7426" y="1485"/>
                  </a:moveTo>
                  <a:lnTo>
                    <a:pt x="4699" y="1485"/>
                  </a:lnTo>
                  <a:lnTo>
                    <a:pt x="5698" y="2527"/>
                  </a:lnTo>
                  <a:lnTo>
                    <a:pt x="5939" y="3124"/>
                  </a:lnTo>
                  <a:lnTo>
                    <a:pt x="5765" y="3124"/>
                  </a:lnTo>
                  <a:lnTo>
                    <a:pt x="6534" y="3708"/>
                  </a:lnTo>
                  <a:lnTo>
                    <a:pt x="7235" y="3708"/>
                  </a:lnTo>
                  <a:lnTo>
                    <a:pt x="7616" y="3124"/>
                  </a:lnTo>
                  <a:lnTo>
                    <a:pt x="7706" y="2527"/>
                  </a:lnTo>
                  <a:lnTo>
                    <a:pt x="7426" y="148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5" name="object 185"/>
            <p:cNvSpPr/>
            <p:nvPr/>
          </p:nvSpPr>
          <p:spPr>
            <a:xfrm>
              <a:off x="8088239" y="4990256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501" y="2667"/>
                  </a:moveTo>
                  <a:close/>
                </a:path>
                <a:path w="8254" h="11429">
                  <a:moveTo>
                    <a:pt x="2425" y="3606"/>
                  </a:moveTo>
                  <a:close/>
                </a:path>
                <a:path w="8254" h="11429">
                  <a:moveTo>
                    <a:pt x="4076" y="11125"/>
                  </a:moveTo>
                  <a:lnTo>
                    <a:pt x="3098" y="11125"/>
                  </a:lnTo>
                  <a:lnTo>
                    <a:pt x="2222" y="10871"/>
                  </a:lnTo>
                  <a:lnTo>
                    <a:pt x="25" y="8483"/>
                  </a:lnTo>
                  <a:lnTo>
                    <a:pt x="0" y="8305"/>
                  </a:lnTo>
                  <a:lnTo>
                    <a:pt x="0" y="8153"/>
                  </a:lnTo>
                  <a:lnTo>
                    <a:pt x="63" y="7988"/>
                  </a:lnTo>
                  <a:lnTo>
                    <a:pt x="190" y="7810"/>
                  </a:lnTo>
                  <a:lnTo>
                    <a:pt x="381" y="7518"/>
                  </a:lnTo>
                  <a:lnTo>
                    <a:pt x="647" y="7378"/>
                  </a:lnTo>
                  <a:lnTo>
                    <a:pt x="990" y="7378"/>
                  </a:lnTo>
                  <a:lnTo>
                    <a:pt x="1447" y="7378"/>
                  </a:lnTo>
                  <a:lnTo>
                    <a:pt x="1765" y="7607"/>
                  </a:lnTo>
                  <a:lnTo>
                    <a:pt x="1943" y="8077"/>
                  </a:lnTo>
                  <a:lnTo>
                    <a:pt x="2019" y="8229"/>
                  </a:lnTo>
                  <a:lnTo>
                    <a:pt x="2184" y="8445"/>
                  </a:lnTo>
                  <a:lnTo>
                    <a:pt x="2476" y="8750"/>
                  </a:lnTo>
                  <a:lnTo>
                    <a:pt x="2755" y="8940"/>
                  </a:lnTo>
                  <a:lnTo>
                    <a:pt x="3009" y="9042"/>
                  </a:lnTo>
                  <a:lnTo>
                    <a:pt x="3327" y="9182"/>
                  </a:lnTo>
                  <a:lnTo>
                    <a:pt x="3708" y="9245"/>
                  </a:lnTo>
                  <a:lnTo>
                    <a:pt x="4127" y="9245"/>
                  </a:lnTo>
                  <a:lnTo>
                    <a:pt x="4546" y="9245"/>
                  </a:lnTo>
                  <a:lnTo>
                    <a:pt x="4902" y="9169"/>
                  </a:lnTo>
                  <a:lnTo>
                    <a:pt x="5181" y="9055"/>
                  </a:lnTo>
                  <a:lnTo>
                    <a:pt x="5372" y="9004"/>
                  </a:lnTo>
                  <a:lnTo>
                    <a:pt x="5524" y="8902"/>
                  </a:lnTo>
                  <a:lnTo>
                    <a:pt x="5689" y="8775"/>
                  </a:lnTo>
                  <a:lnTo>
                    <a:pt x="5842" y="8661"/>
                  </a:lnTo>
                  <a:lnTo>
                    <a:pt x="5918" y="8534"/>
                  </a:lnTo>
                  <a:lnTo>
                    <a:pt x="6019" y="8369"/>
                  </a:lnTo>
                  <a:lnTo>
                    <a:pt x="6134" y="8115"/>
                  </a:lnTo>
                  <a:lnTo>
                    <a:pt x="6172" y="7810"/>
                  </a:lnTo>
                  <a:lnTo>
                    <a:pt x="6108" y="7302"/>
                  </a:lnTo>
                  <a:lnTo>
                    <a:pt x="6019" y="7137"/>
                  </a:lnTo>
                  <a:lnTo>
                    <a:pt x="5918" y="6985"/>
                  </a:lnTo>
                  <a:lnTo>
                    <a:pt x="5778" y="6858"/>
                  </a:lnTo>
                  <a:lnTo>
                    <a:pt x="5321" y="6604"/>
                  </a:lnTo>
                  <a:lnTo>
                    <a:pt x="5016" y="6489"/>
                  </a:lnTo>
                  <a:lnTo>
                    <a:pt x="4559" y="6362"/>
                  </a:lnTo>
                  <a:lnTo>
                    <a:pt x="3835" y="6159"/>
                  </a:lnTo>
                  <a:lnTo>
                    <a:pt x="3378" y="6057"/>
                  </a:lnTo>
                  <a:lnTo>
                    <a:pt x="2921" y="5930"/>
                  </a:lnTo>
                  <a:lnTo>
                    <a:pt x="2476" y="5778"/>
                  </a:lnTo>
                  <a:lnTo>
                    <a:pt x="1714" y="5549"/>
                  </a:lnTo>
                  <a:lnTo>
                    <a:pt x="1104" y="5118"/>
                  </a:lnTo>
                  <a:lnTo>
                    <a:pt x="647" y="4508"/>
                  </a:lnTo>
                  <a:lnTo>
                    <a:pt x="431" y="4102"/>
                  </a:lnTo>
                  <a:lnTo>
                    <a:pt x="330" y="3695"/>
                  </a:lnTo>
                  <a:lnTo>
                    <a:pt x="330" y="3263"/>
                  </a:lnTo>
                  <a:lnTo>
                    <a:pt x="330" y="2959"/>
                  </a:lnTo>
                  <a:lnTo>
                    <a:pt x="3390" y="0"/>
                  </a:lnTo>
                  <a:lnTo>
                    <a:pt x="4216" y="0"/>
                  </a:lnTo>
                  <a:lnTo>
                    <a:pt x="4902" y="0"/>
                  </a:lnTo>
                  <a:lnTo>
                    <a:pt x="7785" y="2755"/>
                  </a:lnTo>
                  <a:lnTo>
                    <a:pt x="7785" y="2997"/>
                  </a:lnTo>
                  <a:lnTo>
                    <a:pt x="7721" y="3162"/>
                  </a:lnTo>
                  <a:lnTo>
                    <a:pt x="7620" y="3340"/>
                  </a:lnTo>
                  <a:lnTo>
                    <a:pt x="7429" y="3632"/>
                  </a:lnTo>
                  <a:lnTo>
                    <a:pt x="7162" y="3771"/>
                  </a:lnTo>
                  <a:lnTo>
                    <a:pt x="6794" y="3771"/>
                  </a:lnTo>
                  <a:lnTo>
                    <a:pt x="6337" y="3771"/>
                  </a:lnTo>
                  <a:lnTo>
                    <a:pt x="6019" y="3530"/>
                  </a:lnTo>
                  <a:lnTo>
                    <a:pt x="5842" y="3073"/>
                  </a:lnTo>
                  <a:lnTo>
                    <a:pt x="5702" y="2743"/>
                  </a:lnTo>
                  <a:lnTo>
                    <a:pt x="5499" y="2463"/>
                  </a:lnTo>
                  <a:lnTo>
                    <a:pt x="5207" y="2184"/>
                  </a:lnTo>
                  <a:lnTo>
                    <a:pt x="4927" y="2006"/>
                  </a:lnTo>
                  <a:lnTo>
                    <a:pt x="4533" y="1905"/>
                  </a:lnTo>
                  <a:lnTo>
                    <a:pt x="3987" y="1879"/>
                  </a:lnTo>
                  <a:lnTo>
                    <a:pt x="3568" y="1930"/>
                  </a:lnTo>
                  <a:lnTo>
                    <a:pt x="2324" y="3251"/>
                  </a:lnTo>
                  <a:lnTo>
                    <a:pt x="2324" y="3479"/>
                  </a:lnTo>
                  <a:lnTo>
                    <a:pt x="2438" y="3670"/>
                  </a:lnTo>
                  <a:lnTo>
                    <a:pt x="2641" y="3784"/>
                  </a:lnTo>
                  <a:lnTo>
                    <a:pt x="2882" y="3898"/>
                  </a:lnTo>
                  <a:lnTo>
                    <a:pt x="3022" y="3975"/>
                  </a:lnTo>
                  <a:lnTo>
                    <a:pt x="3505" y="4140"/>
                  </a:lnTo>
                  <a:lnTo>
                    <a:pt x="3911" y="4254"/>
                  </a:lnTo>
                  <a:lnTo>
                    <a:pt x="4305" y="4343"/>
                  </a:lnTo>
                  <a:lnTo>
                    <a:pt x="4699" y="4432"/>
                  </a:lnTo>
                  <a:lnTo>
                    <a:pt x="5092" y="4546"/>
                  </a:lnTo>
                  <a:lnTo>
                    <a:pt x="5486" y="4660"/>
                  </a:lnTo>
                  <a:lnTo>
                    <a:pt x="6223" y="4864"/>
                  </a:lnTo>
                  <a:lnTo>
                    <a:pt x="6858" y="5219"/>
                  </a:lnTo>
                  <a:lnTo>
                    <a:pt x="7391" y="5740"/>
                  </a:lnTo>
                  <a:lnTo>
                    <a:pt x="7886" y="6324"/>
                  </a:lnTo>
                  <a:lnTo>
                    <a:pt x="8140" y="6972"/>
                  </a:lnTo>
                  <a:lnTo>
                    <a:pt x="8140" y="7708"/>
                  </a:lnTo>
                  <a:lnTo>
                    <a:pt x="8140" y="8597"/>
                  </a:lnTo>
                  <a:lnTo>
                    <a:pt x="7835" y="9359"/>
                  </a:lnTo>
                  <a:lnTo>
                    <a:pt x="7213" y="9994"/>
                  </a:lnTo>
                  <a:lnTo>
                    <a:pt x="6438" y="10744"/>
                  </a:lnTo>
                  <a:lnTo>
                    <a:pt x="5397" y="11125"/>
                  </a:lnTo>
                  <a:lnTo>
                    <a:pt x="4076" y="1112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6" name="object 186"/>
            <p:cNvSpPr/>
            <p:nvPr/>
          </p:nvSpPr>
          <p:spPr>
            <a:xfrm>
              <a:off x="8097495" y="4990463"/>
              <a:ext cx="10795" cy="10795"/>
            </a:xfrm>
            <a:custGeom>
              <a:avLst/>
              <a:gdLst/>
              <a:ahLst/>
              <a:cxnLst/>
              <a:rect l="l" t="t" r="r" b="b"/>
              <a:pathLst>
                <a:path w="10795" h="10795">
                  <a:moveTo>
                    <a:pt x="3641" y="2539"/>
                  </a:moveTo>
                  <a:lnTo>
                    <a:pt x="611" y="2539"/>
                  </a:lnTo>
                  <a:lnTo>
                    <a:pt x="250" y="3403"/>
                  </a:lnTo>
                  <a:lnTo>
                    <a:pt x="149" y="3644"/>
                  </a:lnTo>
                  <a:lnTo>
                    <a:pt x="33" y="3924"/>
                  </a:lnTo>
                  <a:lnTo>
                    <a:pt x="0" y="7315"/>
                  </a:lnTo>
                  <a:lnTo>
                    <a:pt x="162" y="7886"/>
                  </a:lnTo>
                  <a:lnTo>
                    <a:pt x="753" y="8877"/>
                  </a:lnTo>
                  <a:lnTo>
                    <a:pt x="1546" y="10020"/>
                  </a:lnTo>
                  <a:lnTo>
                    <a:pt x="2868" y="10744"/>
                  </a:lnTo>
                  <a:lnTo>
                    <a:pt x="5057" y="10744"/>
                  </a:lnTo>
                  <a:lnTo>
                    <a:pt x="6414" y="10363"/>
                  </a:lnTo>
                  <a:lnTo>
                    <a:pt x="6103" y="10363"/>
                  </a:lnTo>
                  <a:lnTo>
                    <a:pt x="6998" y="9829"/>
                  </a:lnTo>
                  <a:lnTo>
                    <a:pt x="7678" y="9258"/>
                  </a:lnTo>
                  <a:lnTo>
                    <a:pt x="7962" y="8877"/>
                  </a:lnTo>
                  <a:lnTo>
                    <a:pt x="3883" y="8877"/>
                  </a:lnTo>
                  <a:lnTo>
                    <a:pt x="2410" y="8140"/>
                  </a:lnTo>
                  <a:lnTo>
                    <a:pt x="2600" y="8140"/>
                  </a:lnTo>
                  <a:lnTo>
                    <a:pt x="2397" y="7886"/>
                  </a:lnTo>
                  <a:lnTo>
                    <a:pt x="2119" y="7315"/>
                  </a:lnTo>
                  <a:lnTo>
                    <a:pt x="3006" y="3086"/>
                  </a:lnTo>
                  <a:lnTo>
                    <a:pt x="3641" y="2539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6626" y="3086"/>
                  </a:lnTo>
                  <a:lnTo>
                    <a:pt x="6931" y="3403"/>
                  </a:lnTo>
                  <a:lnTo>
                    <a:pt x="7096" y="3644"/>
                  </a:lnTo>
                  <a:lnTo>
                    <a:pt x="7248" y="3924"/>
                  </a:lnTo>
                  <a:lnTo>
                    <a:pt x="7256" y="6222"/>
                  </a:lnTo>
                  <a:lnTo>
                    <a:pt x="6931" y="6984"/>
                  </a:lnTo>
                  <a:lnTo>
                    <a:pt x="6715" y="7315"/>
                  </a:lnTo>
                  <a:lnTo>
                    <a:pt x="6018" y="8140"/>
                  </a:lnTo>
                  <a:lnTo>
                    <a:pt x="6354" y="8140"/>
                  </a:lnTo>
                  <a:lnTo>
                    <a:pt x="4674" y="8877"/>
                  </a:lnTo>
                  <a:lnTo>
                    <a:pt x="8234" y="8877"/>
                  </a:lnTo>
                  <a:lnTo>
                    <a:pt x="8334" y="9258"/>
                  </a:lnTo>
                  <a:lnTo>
                    <a:pt x="8607" y="9829"/>
                  </a:lnTo>
                  <a:lnTo>
                    <a:pt x="8888" y="10210"/>
                  </a:lnTo>
                  <a:lnTo>
                    <a:pt x="9001" y="10363"/>
                  </a:lnTo>
                  <a:lnTo>
                    <a:pt x="9406" y="10744"/>
                  </a:lnTo>
                  <a:lnTo>
                    <a:pt x="10075" y="10744"/>
                  </a:lnTo>
                  <a:lnTo>
                    <a:pt x="10626" y="10210"/>
                  </a:lnTo>
                  <a:lnTo>
                    <a:pt x="10626" y="9258"/>
                  </a:lnTo>
                  <a:lnTo>
                    <a:pt x="10461" y="9080"/>
                  </a:lnTo>
                  <a:lnTo>
                    <a:pt x="10341" y="8877"/>
                  </a:lnTo>
                  <a:lnTo>
                    <a:pt x="10027" y="8140"/>
                  </a:lnTo>
                  <a:lnTo>
                    <a:pt x="9929" y="7886"/>
                  </a:lnTo>
                  <a:lnTo>
                    <a:pt x="9829" y="7315"/>
                  </a:lnTo>
                  <a:lnTo>
                    <a:pt x="9786" y="6984"/>
                  </a:lnTo>
                  <a:lnTo>
                    <a:pt x="9687" y="6222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9594" y="3086"/>
                  </a:moveTo>
                  <a:lnTo>
                    <a:pt x="9577" y="2539"/>
                  </a:lnTo>
                  <a:lnTo>
                    <a:pt x="9603" y="3403"/>
                  </a:lnTo>
                  <a:lnTo>
                    <a:pt x="9594" y="3086"/>
                  </a:lnTo>
                  <a:close/>
                </a:path>
                <a:path w="10795" h="10795">
                  <a:moveTo>
                    <a:pt x="5585" y="444"/>
                  </a:moveTo>
                  <a:lnTo>
                    <a:pt x="3527" y="444"/>
                  </a:lnTo>
                  <a:lnTo>
                    <a:pt x="2562" y="838"/>
                  </a:lnTo>
                  <a:lnTo>
                    <a:pt x="772" y="2539"/>
                  </a:lnTo>
                  <a:lnTo>
                    <a:pt x="9577" y="2539"/>
                  </a:lnTo>
                  <a:lnTo>
                    <a:pt x="9513" y="1346"/>
                  </a:lnTo>
                  <a:lnTo>
                    <a:pt x="7451" y="1346"/>
                  </a:lnTo>
                  <a:lnTo>
                    <a:pt x="6662" y="838"/>
                  </a:lnTo>
                  <a:lnTo>
                    <a:pt x="6798" y="838"/>
                  </a:lnTo>
                  <a:lnTo>
                    <a:pt x="5585" y="444"/>
                  </a:lnTo>
                  <a:close/>
                </a:path>
                <a:path w="10795" h="10795">
                  <a:moveTo>
                    <a:pt x="8926" y="0"/>
                  </a:moveTo>
                  <a:lnTo>
                    <a:pt x="7667" y="0"/>
                  </a:lnTo>
                  <a:lnTo>
                    <a:pt x="7528" y="279"/>
                  </a:lnTo>
                  <a:lnTo>
                    <a:pt x="7451" y="1346"/>
                  </a:lnTo>
                  <a:lnTo>
                    <a:pt x="9513" y="1346"/>
                  </a:lnTo>
                  <a:lnTo>
                    <a:pt x="9423" y="838"/>
                  </a:lnTo>
                  <a:lnTo>
                    <a:pt x="9324" y="279"/>
                  </a:lnTo>
                  <a:lnTo>
                    <a:pt x="9522" y="279"/>
                  </a:lnTo>
                  <a:lnTo>
                    <a:pt x="89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7" name="object 187"/>
            <p:cNvSpPr/>
            <p:nvPr/>
          </p:nvSpPr>
          <p:spPr>
            <a:xfrm>
              <a:off x="8097391" y="4990311"/>
              <a:ext cx="11430" cy="11430"/>
            </a:xfrm>
            <a:custGeom>
              <a:avLst/>
              <a:gdLst/>
              <a:ahLst/>
              <a:cxnLst/>
              <a:rect l="l" t="t" r="r" b="b"/>
              <a:pathLst>
                <a:path w="11429" h="11429">
                  <a:moveTo>
                    <a:pt x="7518" y="5587"/>
                  </a:moveTo>
                  <a:close/>
                </a:path>
                <a:path w="11429" h="11429">
                  <a:moveTo>
                    <a:pt x="1993" y="6629"/>
                  </a:moveTo>
                  <a:close/>
                </a:path>
                <a:path w="11429" h="11429">
                  <a:moveTo>
                    <a:pt x="4470" y="9029"/>
                  </a:moveTo>
                  <a:lnTo>
                    <a:pt x="6527" y="7810"/>
                  </a:lnTo>
                  <a:lnTo>
                    <a:pt x="6819" y="7467"/>
                  </a:lnTo>
                  <a:lnTo>
                    <a:pt x="7035" y="7137"/>
                  </a:lnTo>
                  <a:lnTo>
                    <a:pt x="7175" y="6781"/>
                  </a:lnTo>
                  <a:lnTo>
                    <a:pt x="7404" y="6273"/>
                  </a:lnTo>
                  <a:lnTo>
                    <a:pt x="7518" y="5867"/>
                  </a:lnTo>
                  <a:lnTo>
                    <a:pt x="7518" y="5587"/>
                  </a:lnTo>
                  <a:lnTo>
                    <a:pt x="7556" y="5295"/>
                  </a:lnTo>
                  <a:lnTo>
                    <a:pt x="7556" y="5067"/>
                  </a:lnTo>
                  <a:lnTo>
                    <a:pt x="7543" y="4902"/>
                  </a:lnTo>
                  <a:lnTo>
                    <a:pt x="7531" y="4762"/>
                  </a:lnTo>
                  <a:lnTo>
                    <a:pt x="7505" y="4635"/>
                  </a:lnTo>
                  <a:lnTo>
                    <a:pt x="7480" y="4495"/>
                  </a:lnTo>
                  <a:lnTo>
                    <a:pt x="7442" y="4305"/>
                  </a:lnTo>
                  <a:lnTo>
                    <a:pt x="7353" y="4076"/>
                  </a:lnTo>
                  <a:lnTo>
                    <a:pt x="7200" y="3797"/>
                  </a:lnTo>
                  <a:lnTo>
                    <a:pt x="7035" y="3555"/>
                  </a:lnTo>
                  <a:lnTo>
                    <a:pt x="6934" y="3428"/>
                  </a:lnTo>
                  <a:lnTo>
                    <a:pt x="6730" y="3238"/>
                  </a:lnTo>
                  <a:lnTo>
                    <a:pt x="6591" y="3136"/>
                  </a:lnTo>
                  <a:lnTo>
                    <a:pt x="6451" y="3035"/>
                  </a:lnTo>
                  <a:lnTo>
                    <a:pt x="6261" y="2920"/>
                  </a:lnTo>
                  <a:lnTo>
                    <a:pt x="6007" y="2806"/>
                  </a:lnTo>
                  <a:lnTo>
                    <a:pt x="5486" y="2590"/>
                  </a:lnTo>
                  <a:lnTo>
                    <a:pt x="5054" y="2501"/>
                  </a:lnTo>
                  <a:lnTo>
                    <a:pt x="4571" y="2476"/>
                  </a:lnTo>
                  <a:lnTo>
                    <a:pt x="4394" y="2501"/>
                  </a:lnTo>
                  <a:lnTo>
                    <a:pt x="3911" y="2628"/>
                  </a:lnTo>
                  <a:lnTo>
                    <a:pt x="2044" y="5422"/>
                  </a:lnTo>
                  <a:lnTo>
                    <a:pt x="2006" y="5562"/>
                  </a:lnTo>
                  <a:lnTo>
                    <a:pt x="1981" y="6095"/>
                  </a:lnTo>
                  <a:lnTo>
                    <a:pt x="1993" y="6591"/>
                  </a:lnTo>
                  <a:lnTo>
                    <a:pt x="1993" y="6832"/>
                  </a:lnTo>
                  <a:lnTo>
                    <a:pt x="2070" y="7124"/>
                  </a:lnTo>
                  <a:lnTo>
                    <a:pt x="2222" y="7454"/>
                  </a:lnTo>
                  <a:lnTo>
                    <a:pt x="2451" y="7975"/>
                  </a:lnTo>
                  <a:lnTo>
                    <a:pt x="2705" y="8293"/>
                  </a:lnTo>
                  <a:lnTo>
                    <a:pt x="3022" y="8547"/>
                  </a:lnTo>
                  <a:lnTo>
                    <a:pt x="3162" y="8623"/>
                  </a:lnTo>
                  <a:lnTo>
                    <a:pt x="3657" y="8864"/>
                  </a:lnTo>
                  <a:lnTo>
                    <a:pt x="3898" y="8966"/>
                  </a:lnTo>
                  <a:lnTo>
                    <a:pt x="4165" y="9029"/>
                  </a:lnTo>
                  <a:lnTo>
                    <a:pt x="4470" y="9029"/>
                  </a:lnTo>
                  <a:close/>
                </a:path>
                <a:path w="11429" h="11429">
                  <a:moveTo>
                    <a:pt x="4419" y="10896"/>
                  </a:moveTo>
                  <a:lnTo>
                    <a:pt x="0" y="7099"/>
                  </a:lnTo>
                  <a:lnTo>
                    <a:pt x="0" y="6121"/>
                  </a:lnTo>
                  <a:lnTo>
                    <a:pt x="0" y="4406"/>
                  </a:lnTo>
                  <a:lnTo>
                    <a:pt x="609" y="2946"/>
                  </a:lnTo>
                  <a:lnTo>
                    <a:pt x="1841" y="1765"/>
                  </a:lnTo>
                  <a:lnTo>
                    <a:pt x="2666" y="990"/>
                  </a:lnTo>
                  <a:lnTo>
                    <a:pt x="3632" y="596"/>
                  </a:lnTo>
                  <a:lnTo>
                    <a:pt x="4711" y="596"/>
                  </a:lnTo>
                  <a:lnTo>
                    <a:pt x="5689" y="596"/>
                  </a:lnTo>
                  <a:lnTo>
                    <a:pt x="6629" y="901"/>
                  </a:lnTo>
                  <a:lnTo>
                    <a:pt x="7556" y="1498"/>
                  </a:lnTo>
                  <a:lnTo>
                    <a:pt x="7492" y="977"/>
                  </a:lnTo>
                  <a:lnTo>
                    <a:pt x="7492" y="787"/>
                  </a:lnTo>
                  <a:lnTo>
                    <a:pt x="7543" y="609"/>
                  </a:lnTo>
                  <a:lnTo>
                    <a:pt x="7632" y="431"/>
                  </a:lnTo>
                  <a:lnTo>
                    <a:pt x="7772" y="152"/>
                  </a:lnTo>
                  <a:lnTo>
                    <a:pt x="8039" y="0"/>
                  </a:lnTo>
                  <a:lnTo>
                    <a:pt x="8445" y="0"/>
                  </a:lnTo>
                  <a:lnTo>
                    <a:pt x="8623" y="0"/>
                  </a:lnTo>
                  <a:lnTo>
                    <a:pt x="9791" y="6375"/>
                  </a:lnTo>
                  <a:lnTo>
                    <a:pt x="9994" y="7937"/>
                  </a:lnTo>
                  <a:lnTo>
                    <a:pt x="10363" y="8889"/>
                  </a:lnTo>
                  <a:lnTo>
                    <a:pt x="10566" y="9232"/>
                  </a:lnTo>
                  <a:lnTo>
                    <a:pt x="10731" y="9410"/>
                  </a:lnTo>
                  <a:lnTo>
                    <a:pt x="10820" y="9639"/>
                  </a:lnTo>
                  <a:lnTo>
                    <a:pt x="10820" y="9931"/>
                  </a:lnTo>
                  <a:lnTo>
                    <a:pt x="10820" y="10159"/>
                  </a:lnTo>
                  <a:lnTo>
                    <a:pt x="10731" y="10363"/>
                  </a:lnTo>
                  <a:lnTo>
                    <a:pt x="10540" y="10553"/>
                  </a:lnTo>
                  <a:lnTo>
                    <a:pt x="10350" y="10731"/>
                  </a:lnTo>
                  <a:lnTo>
                    <a:pt x="10109" y="10820"/>
                  </a:lnTo>
                  <a:lnTo>
                    <a:pt x="9791" y="10820"/>
                  </a:lnTo>
                  <a:lnTo>
                    <a:pt x="9550" y="10820"/>
                  </a:lnTo>
                  <a:lnTo>
                    <a:pt x="8267" y="8750"/>
                  </a:lnTo>
                  <a:lnTo>
                    <a:pt x="7810" y="9385"/>
                  </a:lnTo>
                  <a:lnTo>
                    <a:pt x="7251" y="9893"/>
                  </a:lnTo>
                  <a:lnTo>
                    <a:pt x="6591" y="10286"/>
                  </a:lnTo>
                  <a:lnTo>
                    <a:pt x="5930" y="10680"/>
                  </a:lnTo>
                  <a:lnTo>
                    <a:pt x="5206" y="10883"/>
                  </a:lnTo>
                  <a:lnTo>
                    <a:pt x="4419" y="1089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8" name="object 188"/>
            <p:cNvSpPr/>
            <p:nvPr/>
          </p:nvSpPr>
          <p:spPr>
            <a:xfrm>
              <a:off x="8109338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9017" y="0"/>
                  </a:moveTo>
                  <a:lnTo>
                    <a:pt x="8483" y="0"/>
                  </a:lnTo>
                  <a:lnTo>
                    <a:pt x="8255" y="88"/>
                  </a:lnTo>
                  <a:lnTo>
                    <a:pt x="7886" y="457"/>
                  </a:lnTo>
                  <a:lnTo>
                    <a:pt x="7797" y="685"/>
                  </a:lnTo>
                  <a:lnTo>
                    <a:pt x="7594" y="3073"/>
                  </a:lnTo>
                  <a:lnTo>
                    <a:pt x="5461" y="8483"/>
                  </a:lnTo>
                  <a:lnTo>
                    <a:pt x="5054" y="8762"/>
                  </a:lnTo>
                  <a:lnTo>
                    <a:pt x="4851" y="8851"/>
                  </a:lnTo>
                  <a:lnTo>
                    <a:pt x="4406" y="8966"/>
                  </a:lnTo>
                  <a:lnTo>
                    <a:pt x="3848" y="8953"/>
                  </a:lnTo>
                  <a:lnTo>
                    <a:pt x="1968" y="6134"/>
                  </a:lnTo>
                  <a:lnTo>
                    <a:pt x="1968" y="4114"/>
                  </a:lnTo>
                  <a:lnTo>
                    <a:pt x="2006" y="3314"/>
                  </a:lnTo>
                  <a:lnTo>
                    <a:pt x="2095" y="2514"/>
                  </a:lnTo>
                  <a:lnTo>
                    <a:pt x="2197" y="1257"/>
                  </a:lnTo>
                  <a:lnTo>
                    <a:pt x="2197" y="990"/>
                  </a:lnTo>
                  <a:lnTo>
                    <a:pt x="2095" y="761"/>
                  </a:lnTo>
                  <a:lnTo>
                    <a:pt x="1689" y="406"/>
                  </a:lnTo>
                  <a:lnTo>
                    <a:pt x="1473" y="304"/>
                  </a:lnTo>
                  <a:lnTo>
                    <a:pt x="927" y="304"/>
                  </a:lnTo>
                  <a:lnTo>
                    <a:pt x="0" y="4419"/>
                  </a:lnTo>
                  <a:lnTo>
                    <a:pt x="0" y="7594"/>
                  </a:lnTo>
                  <a:lnTo>
                    <a:pt x="647" y="9321"/>
                  </a:lnTo>
                  <a:lnTo>
                    <a:pt x="1943" y="10236"/>
                  </a:lnTo>
                  <a:lnTo>
                    <a:pt x="2565" y="10629"/>
                  </a:lnTo>
                  <a:lnTo>
                    <a:pt x="3314" y="10833"/>
                  </a:lnTo>
                  <a:lnTo>
                    <a:pt x="4914" y="10833"/>
                  </a:lnTo>
                  <a:lnTo>
                    <a:pt x="5600" y="10642"/>
                  </a:lnTo>
                  <a:lnTo>
                    <a:pt x="7035" y="9753"/>
                  </a:lnTo>
                  <a:lnTo>
                    <a:pt x="7658" y="9080"/>
                  </a:lnTo>
                  <a:lnTo>
                    <a:pt x="8102" y="8229"/>
                  </a:lnTo>
                  <a:lnTo>
                    <a:pt x="8102" y="8877"/>
                  </a:lnTo>
                  <a:lnTo>
                    <a:pt x="8064" y="9524"/>
                  </a:lnTo>
                  <a:lnTo>
                    <a:pt x="7988" y="10159"/>
                  </a:lnTo>
                  <a:lnTo>
                    <a:pt x="7988" y="10413"/>
                  </a:lnTo>
                  <a:lnTo>
                    <a:pt x="8077" y="10629"/>
                  </a:lnTo>
                  <a:lnTo>
                    <a:pt x="8496" y="10998"/>
                  </a:lnTo>
                  <a:lnTo>
                    <a:pt x="8724" y="11087"/>
                  </a:lnTo>
                  <a:lnTo>
                    <a:pt x="8966" y="11087"/>
                  </a:lnTo>
                  <a:lnTo>
                    <a:pt x="9220" y="11087"/>
                  </a:lnTo>
                  <a:lnTo>
                    <a:pt x="9448" y="10998"/>
                  </a:lnTo>
                  <a:lnTo>
                    <a:pt x="9677" y="10794"/>
                  </a:lnTo>
                  <a:lnTo>
                    <a:pt x="9931" y="10528"/>
                  </a:lnTo>
                  <a:lnTo>
                    <a:pt x="10045" y="9550"/>
                  </a:lnTo>
                  <a:lnTo>
                    <a:pt x="10045" y="6908"/>
                  </a:lnTo>
                  <a:lnTo>
                    <a:pt x="9994" y="5943"/>
                  </a:lnTo>
                  <a:lnTo>
                    <a:pt x="9791" y="4025"/>
                  </a:lnTo>
                  <a:lnTo>
                    <a:pt x="9728" y="3035"/>
                  </a:lnTo>
                  <a:lnTo>
                    <a:pt x="9753" y="685"/>
                  </a:lnTo>
                  <a:lnTo>
                    <a:pt x="9652" y="457"/>
                  </a:lnTo>
                  <a:lnTo>
                    <a:pt x="9245" y="88"/>
                  </a:lnTo>
                  <a:lnTo>
                    <a:pt x="90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9" name="object 189"/>
            <p:cNvSpPr/>
            <p:nvPr/>
          </p:nvSpPr>
          <p:spPr>
            <a:xfrm>
              <a:off x="8109338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8966" y="11087"/>
                  </a:moveTo>
                  <a:lnTo>
                    <a:pt x="8724" y="11087"/>
                  </a:lnTo>
                  <a:lnTo>
                    <a:pt x="8496" y="10998"/>
                  </a:lnTo>
                  <a:lnTo>
                    <a:pt x="8293" y="10820"/>
                  </a:lnTo>
                  <a:lnTo>
                    <a:pt x="8077" y="10629"/>
                  </a:lnTo>
                  <a:lnTo>
                    <a:pt x="7988" y="10413"/>
                  </a:lnTo>
                  <a:lnTo>
                    <a:pt x="7988" y="10159"/>
                  </a:lnTo>
                  <a:lnTo>
                    <a:pt x="8064" y="9524"/>
                  </a:lnTo>
                  <a:lnTo>
                    <a:pt x="8102" y="8877"/>
                  </a:lnTo>
                  <a:lnTo>
                    <a:pt x="8102" y="8229"/>
                  </a:lnTo>
                  <a:lnTo>
                    <a:pt x="7658" y="9080"/>
                  </a:lnTo>
                  <a:lnTo>
                    <a:pt x="7035" y="9753"/>
                  </a:lnTo>
                  <a:lnTo>
                    <a:pt x="6248" y="10248"/>
                  </a:lnTo>
                  <a:lnTo>
                    <a:pt x="5600" y="10642"/>
                  </a:lnTo>
                  <a:lnTo>
                    <a:pt x="4914" y="10833"/>
                  </a:lnTo>
                  <a:lnTo>
                    <a:pt x="4165" y="10833"/>
                  </a:lnTo>
                  <a:lnTo>
                    <a:pt x="3314" y="10833"/>
                  </a:lnTo>
                  <a:lnTo>
                    <a:pt x="2565" y="10629"/>
                  </a:lnTo>
                  <a:lnTo>
                    <a:pt x="1943" y="10236"/>
                  </a:lnTo>
                  <a:lnTo>
                    <a:pt x="647" y="9321"/>
                  </a:lnTo>
                  <a:lnTo>
                    <a:pt x="0" y="7594"/>
                  </a:lnTo>
                  <a:lnTo>
                    <a:pt x="0" y="5054"/>
                  </a:lnTo>
                  <a:lnTo>
                    <a:pt x="0" y="4419"/>
                  </a:lnTo>
                  <a:lnTo>
                    <a:pt x="76" y="3149"/>
                  </a:lnTo>
                  <a:lnTo>
                    <a:pt x="228" y="1257"/>
                  </a:lnTo>
                  <a:lnTo>
                    <a:pt x="241" y="990"/>
                  </a:lnTo>
                  <a:lnTo>
                    <a:pt x="342" y="761"/>
                  </a:lnTo>
                  <a:lnTo>
                    <a:pt x="520" y="584"/>
                  </a:lnTo>
                  <a:lnTo>
                    <a:pt x="698" y="406"/>
                  </a:lnTo>
                  <a:lnTo>
                    <a:pt x="927" y="304"/>
                  </a:lnTo>
                  <a:lnTo>
                    <a:pt x="1219" y="304"/>
                  </a:lnTo>
                  <a:lnTo>
                    <a:pt x="1473" y="304"/>
                  </a:lnTo>
                  <a:lnTo>
                    <a:pt x="1689" y="406"/>
                  </a:lnTo>
                  <a:lnTo>
                    <a:pt x="1892" y="584"/>
                  </a:lnTo>
                  <a:lnTo>
                    <a:pt x="2095" y="761"/>
                  </a:lnTo>
                  <a:lnTo>
                    <a:pt x="2197" y="990"/>
                  </a:lnTo>
                  <a:lnTo>
                    <a:pt x="2197" y="1257"/>
                  </a:lnTo>
                  <a:lnTo>
                    <a:pt x="2095" y="2514"/>
                  </a:lnTo>
                  <a:lnTo>
                    <a:pt x="2006" y="3314"/>
                  </a:lnTo>
                  <a:lnTo>
                    <a:pt x="1968" y="4114"/>
                  </a:lnTo>
                  <a:lnTo>
                    <a:pt x="1968" y="4927"/>
                  </a:lnTo>
                  <a:lnTo>
                    <a:pt x="1968" y="6134"/>
                  </a:lnTo>
                  <a:lnTo>
                    <a:pt x="2108" y="7111"/>
                  </a:lnTo>
                  <a:lnTo>
                    <a:pt x="2425" y="7861"/>
                  </a:lnTo>
                  <a:lnTo>
                    <a:pt x="2527" y="8051"/>
                  </a:lnTo>
                  <a:lnTo>
                    <a:pt x="2603" y="8204"/>
                  </a:lnTo>
                  <a:lnTo>
                    <a:pt x="2717" y="8369"/>
                  </a:lnTo>
                  <a:lnTo>
                    <a:pt x="3009" y="8648"/>
                  </a:lnTo>
                  <a:lnTo>
                    <a:pt x="3251" y="8788"/>
                  </a:lnTo>
                  <a:lnTo>
                    <a:pt x="3403" y="8851"/>
                  </a:lnTo>
                  <a:lnTo>
                    <a:pt x="3543" y="8915"/>
                  </a:lnTo>
                  <a:lnTo>
                    <a:pt x="3848" y="8953"/>
                  </a:lnTo>
                  <a:lnTo>
                    <a:pt x="4318" y="8966"/>
                  </a:lnTo>
                  <a:lnTo>
                    <a:pt x="4495" y="8940"/>
                  </a:lnTo>
                  <a:lnTo>
                    <a:pt x="4851" y="8851"/>
                  </a:lnTo>
                  <a:lnTo>
                    <a:pt x="5054" y="8762"/>
                  </a:lnTo>
                  <a:lnTo>
                    <a:pt x="5219" y="8648"/>
                  </a:lnTo>
                  <a:lnTo>
                    <a:pt x="5486" y="8483"/>
                  </a:lnTo>
                  <a:lnTo>
                    <a:pt x="5905" y="8051"/>
                  </a:lnTo>
                  <a:lnTo>
                    <a:pt x="7543" y="3378"/>
                  </a:lnTo>
                  <a:lnTo>
                    <a:pt x="7556" y="3187"/>
                  </a:lnTo>
                  <a:lnTo>
                    <a:pt x="7772" y="952"/>
                  </a:lnTo>
                  <a:lnTo>
                    <a:pt x="7797" y="685"/>
                  </a:lnTo>
                  <a:lnTo>
                    <a:pt x="7886" y="457"/>
                  </a:lnTo>
                  <a:lnTo>
                    <a:pt x="8064" y="279"/>
                  </a:lnTo>
                  <a:lnTo>
                    <a:pt x="8255" y="88"/>
                  </a:lnTo>
                  <a:lnTo>
                    <a:pt x="8483" y="0"/>
                  </a:lnTo>
                  <a:lnTo>
                    <a:pt x="8763" y="0"/>
                  </a:lnTo>
                  <a:lnTo>
                    <a:pt x="9017" y="0"/>
                  </a:lnTo>
                  <a:lnTo>
                    <a:pt x="9245" y="88"/>
                  </a:lnTo>
                  <a:lnTo>
                    <a:pt x="9448" y="279"/>
                  </a:lnTo>
                  <a:lnTo>
                    <a:pt x="9652" y="457"/>
                  </a:lnTo>
                  <a:lnTo>
                    <a:pt x="9753" y="685"/>
                  </a:lnTo>
                  <a:lnTo>
                    <a:pt x="9753" y="952"/>
                  </a:lnTo>
                  <a:lnTo>
                    <a:pt x="9728" y="2031"/>
                  </a:lnTo>
                  <a:lnTo>
                    <a:pt x="9728" y="3035"/>
                  </a:lnTo>
                  <a:lnTo>
                    <a:pt x="9791" y="4025"/>
                  </a:lnTo>
                  <a:lnTo>
                    <a:pt x="9893" y="4978"/>
                  </a:lnTo>
                  <a:lnTo>
                    <a:pt x="9994" y="5943"/>
                  </a:lnTo>
                  <a:lnTo>
                    <a:pt x="10045" y="6908"/>
                  </a:lnTo>
                  <a:lnTo>
                    <a:pt x="10045" y="7861"/>
                  </a:lnTo>
                  <a:lnTo>
                    <a:pt x="10045" y="9550"/>
                  </a:lnTo>
                  <a:lnTo>
                    <a:pt x="9931" y="10528"/>
                  </a:lnTo>
                  <a:lnTo>
                    <a:pt x="9677" y="10794"/>
                  </a:lnTo>
                  <a:lnTo>
                    <a:pt x="9448" y="10998"/>
                  </a:lnTo>
                  <a:lnTo>
                    <a:pt x="9220" y="11087"/>
                  </a:lnTo>
                  <a:lnTo>
                    <a:pt x="8966" y="1108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0" name="object 190"/>
            <p:cNvSpPr/>
            <p:nvPr/>
          </p:nvSpPr>
          <p:spPr>
            <a:xfrm>
              <a:off x="8121558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1549" y="0"/>
                  </a:moveTo>
                  <a:lnTo>
                    <a:pt x="1015" y="0"/>
                  </a:lnTo>
                  <a:lnTo>
                    <a:pt x="787" y="101"/>
                  </a:lnTo>
                  <a:lnTo>
                    <a:pt x="406" y="457"/>
                  </a:lnTo>
                  <a:lnTo>
                    <a:pt x="317" y="685"/>
                  </a:lnTo>
                  <a:lnTo>
                    <a:pt x="330" y="2565"/>
                  </a:lnTo>
                  <a:lnTo>
                    <a:pt x="419" y="4991"/>
                  </a:lnTo>
                  <a:lnTo>
                    <a:pt x="419" y="6781"/>
                  </a:lnTo>
                  <a:lnTo>
                    <a:pt x="380" y="7543"/>
                  </a:lnTo>
                  <a:lnTo>
                    <a:pt x="292" y="8102"/>
                  </a:lnTo>
                  <a:lnTo>
                    <a:pt x="253" y="8509"/>
                  </a:lnTo>
                  <a:lnTo>
                    <a:pt x="38" y="9664"/>
                  </a:lnTo>
                  <a:lnTo>
                    <a:pt x="0" y="10401"/>
                  </a:lnTo>
                  <a:lnTo>
                    <a:pt x="241" y="10693"/>
                  </a:lnTo>
                  <a:lnTo>
                    <a:pt x="711" y="10820"/>
                  </a:lnTo>
                  <a:lnTo>
                    <a:pt x="977" y="10858"/>
                  </a:lnTo>
                  <a:lnTo>
                    <a:pt x="1142" y="10858"/>
                  </a:lnTo>
                  <a:lnTo>
                    <a:pt x="2387" y="7188"/>
                  </a:lnTo>
                  <a:lnTo>
                    <a:pt x="2387" y="5054"/>
                  </a:lnTo>
                  <a:lnTo>
                    <a:pt x="2349" y="3962"/>
                  </a:lnTo>
                  <a:lnTo>
                    <a:pt x="5753" y="1701"/>
                  </a:lnTo>
                  <a:lnTo>
                    <a:pt x="5994" y="1409"/>
                  </a:lnTo>
                  <a:lnTo>
                    <a:pt x="5994" y="647"/>
                  </a:lnTo>
                  <a:lnTo>
                    <a:pt x="5854" y="381"/>
                  </a:lnTo>
                  <a:lnTo>
                    <a:pt x="5372" y="76"/>
                  </a:lnTo>
                  <a:lnTo>
                    <a:pt x="5194" y="25"/>
                  </a:lnTo>
                  <a:lnTo>
                    <a:pt x="4838" y="38"/>
                  </a:lnTo>
                  <a:lnTo>
                    <a:pt x="3848" y="381"/>
                  </a:lnTo>
                  <a:lnTo>
                    <a:pt x="3022" y="825"/>
                  </a:lnTo>
                  <a:lnTo>
                    <a:pt x="2273" y="1371"/>
                  </a:lnTo>
                  <a:lnTo>
                    <a:pt x="2273" y="685"/>
                  </a:lnTo>
                  <a:lnTo>
                    <a:pt x="2171" y="457"/>
                  </a:lnTo>
                  <a:lnTo>
                    <a:pt x="1777" y="101"/>
                  </a:lnTo>
                  <a:lnTo>
                    <a:pt x="15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1" name="object 191"/>
            <p:cNvSpPr/>
            <p:nvPr/>
          </p:nvSpPr>
          <p:spPr>
            <a:xfrm>
              <a:off x="8121558" y="4990232"/>
              <a:ext cx="6350" cy="11430"/>
            </a:xfrm>
            <a:custGeom>
              <a:avLst/>
              <a:gdLst/>
              <a:ahLst/>
              <a:cxnLst/>
              <a:rect l="l" t="t" r="r" b="b"/>
              <a:pathLst>
                <a:path w="6350" h="11429">
                  <a:moveTo>
                    <a:pt x="977" y="10858"/>
                  </a:moveTo>
                  <a:lnTo>
                    <a:pt x="812" y="10845"/>
                  </a:lnTo>
                  <a:lnTo>
                    <a:pt x="241" y="10693"/>
                  </a:lnTo>
                  <a:lnTo>
                    <a:pt x="0" y="10401"/>
                  </a:lnTo>
                  <a:lnTo>
                    <a:pt x="0" y="9931"/>
                  </a:lnTo>
                  <a:lnTo>
                    <a:pt x="0" y="9753"/>
                  </a:lnTo>
                  <a:lnTo>
                    <a:pt x="177" y="8928"/>
                  </a:lnTo>
                  <a:lnTo>
                    <a:pt x="253" y="8509"/>
                  </a:lnTo>
                  <a:lnTo>
                    <a:pt x="292" y="8102"/>
                  </a:lnTo>
                  <a:lnTo>
                    <a:pt x="380" y="7543"/>
                  </a:lnTo>
                  <a:lnTo>
                    <a:pt x="419" y="6781"/>
                  </a:lnTo>
                  <a:lnTo>
                    <a:pt x="419" y="5816"/>
                  </a:lnTo>
                  <a:lnTo>
                    <a:pt x="419" y="4991"/>
                  </a:lnTo>
                  <a:lnTo>
                    <a:pt x="393" y="4178"/>
                  </a:lnTo>
                  <a:lnTo>
                    <a:pt x="368" y="3365"/>
                  </a:lnTo>
                  <a:lnTo>
                    <a:pt x="330" y="2565"/>
                  </a:lnTo>
                  <a:lnTo>
                    <a:pt x="317" y="1752"/>
                  </a:lnTo>
                  <a:lnTo>
                    <a:pt x="317" y="952"/>
                  </a:lnTo>
                  <a:lnTo>
                    <a:pt x="317" y="685"/>
                  </a:lnTo>
                  <a:lnTo>
                    <a:pt x="406" y="457"/>
                  </a:lnTo>
                  <a:lnTo>
                    <a:pt x="596" y="279"/>
                  </a:lnTo>
                  <a:lnTo>
                    <a:pt x="787" y="101"/>
                  </a:lnTo>
                  <a:lnTo>
                    <a:pt x="1015" y="0"/>
                  </a:lnTo>
                  <a:lnTo>
                    <a:pt x="1282" y="0"/>
                  </a:lnTo>
                  <a:lnTo>
                    <a:pt x="1549" y="0"/>
                  </a:lnTo>
                  <a:lnTo>
                    <a:pt x="1777" y="101"/>
                  </a:lnTo>
                  <a:lnTo>
                    <a:pt x="1981" y="279"/>
                  </a:lnTo>
                  <a:lnTo>
                    <a:pt x="2171" y="457"/>
                  </a:lnTo>
                  <a:lnTo>
                    <a:pt x="2273" y="685"/>
                  </a:lnTo>
                  <a:lnTo>
                    <a:pt x="2273" y="952"/>
                  </a:lnTo>
                  <a:lnTo>
                    <a:pt x="2273" y="1371"/>
                  </a:lnTo>
                  <a:lnTo>
                    <a:pt x="4927" y="25"/>
                  </a:lnTo>
                  <a:lnTo>
                    <a:pt x="5194" y="25"/>
                  </a:lnTo>
                  <a:lnTo>
                    <a:pt x="5372" y="76"/>
                  </a:lnTo>
                  <a:lnTo>
                    <a:pt x="5575" y="203"/>
                  </a:lnTo>
                  <a:lnTo>
                    <a:pt x="5854" y="381"/>
                  </a:lnTo>
                  <a:lnTo>
                    <a:pt x="5994" y="647"/>
                  </a:lnTo>
                  <a:lnTo>
                    <a:pt x="5994" y="1003"/>
                  </a:lnTo>
                  <a:lnTo>
                    <a:pt x="5994" y="1409"/>
                  </a:lnTo>
                  <a:lnTo>
                    <a:pt x="5753" y="1701"/>
                  </a:lnTo>
                  <a:lnTo>
                    <a:pt x="5270" y="1892"/>
                  </a:lnTo>
                  <a:lnTo>
                    <a:pt x="4991" y="1993"/>
                  </a:lnTo>
                  <a:lnTo>
                    <a:pt x="4622" y="2146"/>
                  </a:lnTo>
                  <a:lnTo>
                    <a:pt x="2438" y="3886"/>
                  </a:lnTo>
                  <a:lnTo>
                    <a:pt x="2374" y="4483"/>
                  </a:lnTo>
                  <a:lnTo>
                    <a:pt x="2387" y="5054"/>
                  </a:lnTo>
                  <a:lnTo>
                    <a:pt x="2387" y="5664"/>
                  </a:lnTo>
                  <a:lnTo>
                    <a:pt x="2387" y="7188"/>
                  </a:lnTo>
                  <a:lnTo>
                    <a:pt x="1142" y="10858"/>
                  </a:lnTo>
                  <a:lnTo>
                    <a:pt x="977" y="1085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2" name="object 192"/>
            <p:cNvSpPr/>
            <p:nvPr/>
          </p:nvSpPr>
          <p:spPr>
            <a:xfrm>
              <a:off x="8128676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9017" y="0"/>
                  </a:moveTo>
                  <a:lnTo>
                    <a:pt x="8483" y="0"/>
                  </a:lnTo>
                  <a:lnTo>
                    <a:pt x="8255" y="88"/>
                  </a:lnTo>
                  <a:lnTo>
                    <a:pt x="7886" y="457"/>
                  </a:lnTo>
                  <a:lnTo>
                    <a:pt x="7797" y="685"/>
                  </a:lnTo>
                  <a:lnTo>
                    <a:pt x="7594" y="3073"/>
                  </a:lnTo>
                  <a:lnTo>
                    <a:pt x="5918" y="8013"/>
                  </a:lnTo>
                  <a:lnTo>
                    <a:pt x="5461" y="8483"/>
                  </a:lnTo>
                  <a:lnTo>
                    <a:pt x="5054" y="8762"/>
                  </a:lnTo>
                  <a:lnTo>
                    <a:pt x="4851" y="8851"/>
                  </a:lnTo>
                  <a:lnTo>
                    <a:pt x="4406" y="8966"/>
                  </a:lnTo>
                  <a:lnTo>
                    <a:pt x="3848" y="8953"/>
                  </a:lnTo>
                  <a:lnTo>
                    <a:pt x="1955" y="6134"/>
                  </a:lnTo>
                  <a:lnTo>
                    <a:pt x="1955" y="4114"/>
                  </a:lnTo>
                  <a:lnTo>
                    <a:pt x="2006" y="3314"/>
                  </a:lnTo>
                  <a:lnTo>
                    <a:pt x="2095" y="2514"/>
                  </a:lnTo>
                  <a:lnTo>
                    <a:pt x="2197" y="1257"/>
                  </a:lnTo>
                  <a:lnTo>
                    <a:pt x="2197" y="990"/>
                  </a:lnTo>
                  <a:lnTo>
                    <a:pt x="2095" y="761"/>
                  </a:lnTo>
                  <a:lnTo>
                    <a:pt x="1689" y="406"/>
                  </a:lnTo>
                  <a:lnTo>
                    <a:pt x="1473" y="304"/>
                  </a:lnTo>
                  <a:lnTo>
                    <a:pt x="927" y="304"/>
                  </a:lnTo>
                  <a:lnTo>
                    <a:pt x="0" y="4419"/>
                  </a:lnTo>
                  <a:lnTo>
                    <a:pt x="0" y="7594"/>
                  </a:lnTo>
                  <a:lnTo>
                    <a:pt x="647" y="9321"/>
                  </a:lnTo>
                  <a:lnTo>
                    <a:pt x="1943" y="10236"/>
                  </a:lnTo>
                  <a:lnTo>
                    <a:pt x="2565" y="10629"/>
                  </a:lnTo>
                  <a:lnTo>
                    <a:pt x="3314" y="10833"/>
                  </a:lnTo>
                  <a:lnTo>
                    <a:pt x="4914" y="10833"/>
                  </a:lnTo>
                  <a:lnTo>
                    <a:pt x="5600" y="10642"/>
                  </a:lnTo>
                  <a:lnTo>
                    <a:pt x="7035" y="9753"/>
                  </a:lnTo>
                  <a:lnTo>
                    <a:pt x="7658" y="9080"/>
                  </a:lnTo>
                  <a:lnTo>
                    <a:pt x="8102" y="8229"/>
                  </a:lnTo>
                  <a:lnTo>
                    <a:pt x="8102" y="8877"/>
                  </a:lnTo>
                  <a:lnTo>
                    <a:pt x="8064" y="9524"/>
                  </a:lnTo>
                  <a:lnTo>
                    <a:pt x="7975" y="10159"/>
                  </a:lnTo>
                  <a:lnTo>
                    <a:pt x="7975" y="10413"/>
                  </a:lnTo>
                  <a:lnTo>
                    <a:pt x="8077" y="10629"/>
                  </a:lnTo>
                  <a:lnTo>
                    <a:pt x="8496" y="10998"/>
                  </a:lnTo>
                  <a:lnTo>
                    <a:pt x="8724" y="11087"/>
                  </a:lnTo>
                  <a:lnTo>
                    <a:pt x="8966" y="11087"/>
                  </a:lnTo>
                  <a:lnTo>
                    <a:pt x="9220" y="11087"/>
                  </a:lnTo>
                  <a:lnTo>
                    <a:pt x="9448" y="10998"/>
                  </a:lnTo>
                  <a:lnTo>
                    <a:pt x="9677" y="10794"/>
                  </a:lnTo>
                  <a:lnTo>
                    <a:pt x="9931" y="10528"/>
                  </a:lnTo>
                  <a:lnTo>
                    <a:pt x="10045" y="9550"/>
                  </a:lnTo>
                  <a:lnTo>
                    <a:pt x="10045" y="6908"/>
                  </a:lnTo>
                  <a:lnTo>
                    <a:pt x="9994" y="5943"/>
                  </a:lnTo>
                  <a:lnTo>
                    <a:pt x="9791" y="4025"/>
                  </a:lnTo>
                  <a:lnTo>
                    <a:pt x="9728" y="3035"/>
                  </a:lnTo>
                  <a:lnTo>
                    <a:pt x="9753" y="685"/>
                  </a:lnTo>
                  <a:lnTo>
                    <a:pt x="9652" y="457"/>
                  </a:lnTo>
                  <a:lnTo>
                    <a:pt x="9245" y="88"/>
                  </a:lnTo>
                  <a:lnTo>
                    <a:pt x="90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3" name="object 193"/>
            <p:cNvSpPr/>
            <p:nvPr/>
          </p:nvSpPr>
          <p:spPr>
            <a:xfrm>
              <a:off x="8128676" y="4990352"/>
              <a:ext cx="10160" cy="11430"/>
            </a:xfrm>
            <a:custGeom>
              <a:avLst/>
              <a:gdLst/>
              <a:ahLst/>
              <a:cxnLst/>
              <a:rect l="l" t="t" r="r" b="b"/>
              <a:pathLst>
                <a:path w="10159" h="11429">
                  <a:moveTo>
                    <a:pt x="8966" y="11087"/>
                  </a:moveTo>
                  <a:lnTo>
                    <a:pt x="8724" y="11087"/>
                  </a:lnTo>
                  <a:lnTo>
                    <a:pt x="8496" y="10998"/>
                  </a:lnTo>
                  <a:lnTo>
                    <a:pt x="8293" y="10820"/>
                  </a:lnTo>
                  <a:lnTo>
                    <a:pt x="8077" y="10629"/>
                  </a:lnTo>
                  <a:lnTo>
                    <a:pt x="7975" y="10413"/>
                  </a:lnTo>
                  <a:lnTo>
                    <a:pt x="7975" y="10159"/>
                  </a:lnTo>
                  <a:lnTo>
                    <a:pt x="8064" y="9524"/>
                  </a:lnTo>
                  <a:lnTo>
                    <a:pt x="8102" y="8877"/>
                  </a:lnTo>
                  <a:lnTo>
                    <a:pt x="8102" y="8229"/>
                  </a:lnTo>
                  <a:lnTo>
                    <a:pt x="7658" y="9080"/>
                  </a:lnTo>
                  <a:lnTo>
                    <a:pt x="7035" y="9753"/>
                  </a:lnTo>
                  <a:lnTo>
                    <a:pt x="6248" y="10248"/>
                  </a:lnTo>
                  <a:lnTo>
                    <a:pt x="5600" y="10642"/>
                  </a:lnTo>
                  <a:lnTo>
                    <a:pt x="4914" y="10833"/>
                  </a:lnTo>
                  <a:lnTo>
                    <a:pt x="4165" y="10833"/>
                  </a:lnTo>
                  <a:lnTo>
                    <a:pt x="3314" y="10833"/>
                  </a:lnTo>
                  <a:lnTo>
                    <a:pt x="2565" y="10629"/>
                  </a:lnTo>
                  <a:lnTo>
                    <a:pt x="1943" y="10236"/>
                  </a:lnTo>
                  <a:lnTo>
                    <a:pt x="647" y="9321"/>
                  </a:lnTo>
                  <a:lnTo>
                    <a:pt x="0" y="7594"/>
                  </a:lnTo>
                  <a:lnTo>
                    <a:pt x="0" y="5054"/>
                  </a:lnTo>
                  <a:lnTo>
                    <a:pt x="0" y="4419"/>
                  </a:lnTo>
                  <a:lnTo>
                    <a:pt x="76" y="3149"/>
                  </a:lnTo>
                  <a:lnTo>
                    <a:pt x="228" y="1257"/>
                  </a:lnTo>
                  <a:lnTo>
                    <a:pt x="241" y="990"/>
                  </a:lnTo>
                  <a:lnTo>
                    <a:pt x="330" y="761"/>
                  </a:lnTo>
                  <a:lnTo>
                    <a:pt x="520" y="584"/>
                  </a:lnTo>
                  <a:lnTo>
                    <a:pt x="698" y="406"/>
                  </a:lnTo>
                  <a:lnTo>
                    <a:pt x="927" y="304"/>
                  </a:lnTo>
                  <a:lnTo>
                    <a:pt x="1219" y="304"/>
                  </a:lnTo>
                  <a:lnTo>
                    <a:pt x="1473" y="304"/>
                  </a:lnTo>
                  <a:lnTo>
                    <a:pt x="1689" y="406"/>
                  </a:lnTo>
                  <a:lnTo>
                    <a:pt x="1892" y="584"/>
                  </a:lnTo>
                  <a:lnTo>
                    <a:pt x="2095" y="761"/>
                  </a:lnTo>
                  <a:lnTo>
                    <a:pt x="2197" y="990"/>
                  </a:lnTo>
                  <a:lnTo>
                    <a:pt x="2197" y="1257"/>
                  </a:lnTo>
                  <a:lnTo>
                    <a:pt x="2095" y="2514"/>
                  </a:lnTo>
                  <a:lnTo>
                    <a:pt x="2006" y="3314"/>
                  </a:lnTo>
                  <a:lnTo>
                    <a:pt x="1955" y="4114"/>
                  </a:lnTo>
                  <a:lnTo>
                    <a:pt x="1955" y="4927"/>
                  </a:lnTo>
                  <a:lnTo>
                    <a:pt x="1955" y="6134"/>
                  </a:lnTo>
                  <a:lnTo>
                    <a:pt x="2108" y="7111"/>
                  </a:lnTo>
                  <a:lnTo>
                    <a:pt x="2425" y="7861"/>
                  </a:lnTo>
                  <a:lnTo>
                    <a:pt x="2527" y="8051"/>
                  </a:lnTo>
                  <a:lnTo>
                    <a:pt x="2603" y="8204"/>
                  </a:lnTo>
                  <a:lnTo>
                    <a:pt x="2717" y="8369"/>
                  </a:lnTo>
                  <a:lnTo>
                    <a:pt x="4318" y="8966"/>
                  </a:lnTo>
                  <a:lnTo>
                    <a:pt x="4495" y="8940"/>
                  </a:lnTo>
                  <a:lnTo>
                    <a:pt x="4851" y="8851"/>
                  </a:lnTo>
                  <a:lnTo>
                    <a:pt x="5054" y="8762"/>
                  </a:lnTo>
                  <a:lnTo>
                    <a:pt x="5219" y="8648"/>
                  </a:lnTo>
                  <a:lnTo>
                    <a:pt x="5486" y="8483"/>
                  </a:lnTo>
                  <a:lnTo>
                    <a:pt x="5905" y="8051"/>
                  </a:lnTo>
                  <a:lnTo>
                    <a:pt x="7531" y="3378"/>
                  </a:lnTo>
                  <a:lnTo>
                    <a:pt x="7556" y="3187"/>
                  </a:lnTo>
                  <a:lnTo>
                    <a:pt x="7772" y="952"/>
                  </a:lnTo>
                  <a:lnTo>
                    <a:pt x="7797" y="685"/>
                  </a:lnTo>
                  <a:lnTo>
                    <a:pt x="7886" y="457"/>
                  </a:lnTo>
                  <a:lnTo>
                    <a:pt x="8064" y="279"/>
                  </a:lnTo>
                  <a:lnTo>
                    <a:pt x="8255" y="88"/>
                  </a:lnTo>
                  <a:lnTo>
                    <a:pt x="8483" y="0"/>
                  </a:lnTo>
                  <a:lnTo>
                    <a:pt x="8763" y="0"/>
                  </a:lnTo>
                  <a:lnTo>
                    <a:pt x="9017" y="0"/>
                  </a:lnTo>
                  <a:lnTo>
                    <a:pt x="9245" y="88"/>
                  </a:lnTo>
                  <a:lnTo>
                    <a:pt x="9448" y="279"/>
                  </a:lnTo>
                  <a:lnTo>
                    <a:pt x="9652" y="457"/>
                  </a:lnTo>
                  <a:lnTo>
                    <a:pt x="9753" y="685"/>
                  </a:lnTo>
                  <a:lnTo>
                    <a:pt x="9753" y="952"/>
                  </a:lnTo>
                  <a:lnTo>
                    <a:pt x="9728" y="2031"/>
                  </a:lnTo>
                  <a:lnTo>
                    <a:pt x="9728" y="3035"/>
                  </a:lnTo>
                  <a:lnTo>
                    <a:pt x="9791" y="4025"/>
                  </a:lnTo>
                  <a:lnTo>
                    <a:pt x="9893" y="4978"/>
                  </a:lnTo>
                  <a:lnTo>
                    <a:pt x="9994" y="5943"/>
                  </a:lnTo>
                  <a:lnTo>
                    <a:pt x="10045" y="6908"/>
                  </a:lnTo>
                  <a:lnTo>
                    <a:pt x="10045" y="7861"/>
                  </a:lnTo>
                  <a:lnTo>
                    <a:pt x="10045" y="9550"/>
                  </a:lnTo>
                  <a:lnTo>
                    <a:pt x="9931" y="10528"/>
                  </a:lnTo>
                  <a:lnTo>
                    <a:pt x="9677" y="10794"/>
                  </a:lnTo>
                  <a:lnTo>
                    <a:pt x="9448" y="10998"/>
                  </a:lnTo>
                  <a:lnTo>
                    <a:pt x="9220" y="11087"/>
                  </a:lnTo>
                  <a:lnTo>
                    <a:pt x="8966" y="1108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4" name="object 194"/>
            <p:cNvSpPr/>
            <p:nvPr/>
          </p:nvSpPr>
          <p:spPr>
            <a:xfrm>
              <a:off x="8140697" y="4990472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013" y="8013"/>
                  </a:moveTo>
                  <a:lnTo>
                    <a:pt x="52" y="8013"/>
                  </a:lnTo>
                  <a:lnTo>
                    <a:pt x="122" y="8559"/>
                  </a:lnTo>
                  <a:lnTo>
                    <a:pt x="3092" y="10909"/>
                  </a:lnTo>
                  <a:lnTo>
                    <a:pt x="5378" y="10909"/>
                  </a:lnTo>
                  <a:lnTo>
                    <a:pt x="6433" y="10528"/>
                  </a:lnTo>
                  <a:lnTo>
                    <a:pt x="7207" y="9778"/>
                  </a:lnTo>
                  <a:lnTo>
                    <a:pt x="7830" y="9143"/>
                  </a:lnTo>
                  <a:lnTo>
                    <a:pt x="7901" y="8966"/>
                  </a:lnTo>
                  <a:lnTo>
                    <a:pt x="3321" y="8966"/>
                  </a:lnTo>
                  <a:lnTo>
                    <a:pt x="2359" y="8559"/>
                  </a:lnTo>
                  <a:lnTo>
                    <a:pt x="2495" y="8559"/>
                  </a:lnTo>
                  <a:lnTo>
                    <a:pt x="2178" y="8229"/>
                  </a:lnTo>
                  <a:lnTo>
                    <a:pt x="2013" y="8013"/>
                  </a:lnTo>
                  <a:close/>
                </a:path>
                <a:path w="8254" h="11429">
                  <a:moveTo>
                    <a:pt x="8134" y="7391"/>
                  </a:moveTo>
                  <a:lnTo>
                    <a:pt x="5884" y="7391"/>
                  </a:lnTo>
                  <a:lnTo>
                    <a:pt x="5830" y="8559"/>
                  </a:lnTo>
                  <a:lnTo>
                    <a:pt x="5683" y="8559"/>
                  </a:lnTo>
                  <a:lnTo>
                    <a:pt x="5119" y="8966"/>
                  </a:lnTo>
                  <a:lnTo>
                    <a:pt x="7901" y="8966"/>
                  </a:lnTo>
                  <a:lnTo>
                    <a:pt x="8195" y="8229"/>
                  </a:lnTo>
                  <a:lnTo>
                    <a:pt x="8134" y="7391"/>
                  </a:lnTo>
                  <a:close/>
                </a:path>
                <a:path w="8254" h="11429">
                  <a:moveTo>
                    <a:pt x="1759" y="7391"/>
                  </a:moveTo>
                  <a:lnTo>
                    <a:pt x="304" y="7391"/>
                  </a:lnTo>
                  <a:lnTo>
                    <a:pt x="0" y="7861"/>
                  </a:lnTo>
                  <a:lnTo>
                    <a:pt x="1937" y="7861"/>
                  </a:lnTo>
                  <a:lnTo>
                    <a:pt x="1759" y="7391"/>
                  </a:lnTo>
                  <a:close/>
                </a:path>
                <a:path w="8254" h="11429">
                  <a:moveTo>
                    <a:pt x="5894" y="7162"/>
                  </a:moveTo>
                  <a:lnTo>
                    <a:pt x="1441" y="7162"/>
                  </a:lnTo>
                  <a:lnTo>
                    <a:pt x="1759" y="7391"/>
                  </a:lnTo>
                  <a:lnTo>
                    <a:pt x="5884" y="7391"/>
                  </a:lnTo>
                  <a:lnTo>
                    <a:pt x="5894" y="7162"/>
                  </a:lnTo>
                  <a:close/>
                </a:path>
                <a:path w="8254" h="11429">
                  <a:moveTo>
                    <a:pt x="4962" y="4292"/>
                  </a:moveTo>
                  <a:lnTo>
                    <a:pt x="641" y="4292"/>
                  </a:lnTo>
                  <a:lnTo>
                    <a:pt x="908" y="4648"/>
                  </a:lnTo>
                  <a:lnTo>
                    <a:pt x="1242" y="5003"/>
                  </a:lnTo>
                  <a:lnTo>
                    <a:pt x="1708" y="5333"/>
                  </a:lnTo>
                  <a:lnTo>
                    <a:pt x="2915" y="5714"/>
                  </a:lnTo>
                  <a:lnTo>
                    <a:pt x="4420" y="6108"/>
                  </a:lnTo>
                  <a:lnTo>
                    <a:pt x="5315" y="6388"/>
                  </a:lnTo>
                  <a:lnTo>
                    <a:pt x="5912" y="6769"/>
                  </a:lnTo>
                  <a:lnTo>
                    <a:pt x="5894" y="7162"/>
                  </a:lnTo>
                  <a:lnTo>
                    <a:pt x="8134" y="7162"/>
                  </a:lnTo>
                  <a:lnTo>
                    <a:pt x="8134" y="6769"/>
                  </a:lnTo>
                  <a:lnTo>
                    <a:pt x="7990" y="6388"/>
                  </a:lnTo>
                  <a:lnTo>
                    <a:pt x="7880" y="6108"/>
                  </a:lnTo>
                  <a:lnTo>
                    <a:pt x="7385" y="5524"/>
                  </a:lnTo>
                  <a:lnTo>
                    <a:pt x="6852" y="5003"/>
                  </a:lnTo>
                  <a:lnTo>
                    <a:pt x="6217" y="4648"/>
                  </a:lnTo>
                  <a:lnTo>
                    <a:pt x="4962" y="4292"/>
                  </a:lnTo>
                  <a:close/>
                </a:path>
                <a:path w="8254" h="11429">
                  <a:moveTo>
                    <a:pt x="5763" y="3124"/>
                  </a:moveTo>
                  <a:lnTo>
                    <a:pt x="2467" y="3124"/>
                  </a:lnTo>
                  <a:lnTo>
                    <a:pt x="2399" y="3759"/>
                  </a:lnTo>
                  <a:lnTo>
                    <a:pt x="6598" y="3759"/>
                  </a:lnTo>
                  <a:lnTo>
                    <a:pt x="5763" y="3124"/>
                  </a:lnTo>
                  <a:close/>
                </a:path>
                <a:path w="8254" h="11429">
                  <a:moveTo>
                    <a:pt x="5616" y="0"/>
                  </a:moveTo>
                  <a:lnTo>
                    <a:pt x="2635" y="0"/>
                  </a:lnTo>
                  <a:lnTo>
                    <a:pt x="1289" y="850"/>
                  </a:lnTo>
                  <a:lnTo>
                    <a:pt x="762" y="1485"/>
                  </a:lnTo>
                  <a:lnTo>
                    <a:pt x="378" y="2527"/>
                  </a:lnTo>
                  <a:lnTo>
                    <a:pt x="399" y="3124"/>
                  </a:lnTo>
                  <a:lnTo>
                    <a:pt x="2467" y="3124"/>
                  </a:lnTo>
                  <a:lnTo>
                    <a:pt x="2531" y="2527"/>
                  </a:lnTo>
                  <a:lnTo>
                    <a:pt x="2192" y="2527"/>
                  </a:lnTo>
                  <a:lnTo>
                    <a:pt x="3782" y="1485"/>
                  </a:lnTo>
                  <a:lnTo>
                    <a:pt x="7423" y="1485"/>
                  </a:lnTo>
                  <a:lnTo>
                    <a:pt x="6918" y="850"/>
                  </a:lnTo>
                  <a:lnTo>
                    <a:pt x="6102" y="292"/>
                  </a:lnTo>
                  <a:lnTo>
                    <a:pt x="5616" y="0"/>
                  </a:lnTo>
                  <a:close/>
                </a:path>
                <a:path w="8254" h="11429">
                  <a:moveTo>
                    <a:pt x="7423" y="1485"/>
                  </a:moveTo>
                  <a:lnTo>
                    <a:pt x="4661" y="1485"/>
                  </a:lnTo>
                  <a:lnTo>
                    <a:pt x="5696" y="2527"/>
                  </a:lnTo>
                  <a:lnTo>
                    <a:pt x="5937" y="3124"/>
                  </a:lnTo>
                  <a:lnTo>
                    <a:pt x="7614" y="3124"/>
                  </a:lnTo>
                  <a:lnTo>
                    <a:pt x="7703" y="2527"/>
                  </a:lnTo>
                  <a:lnTo>
                    <a:pt x="7423" y="148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5" name="object 195"/>
            <p:cNvSpPr/>
            <p:nvPr/>
          </p:nvSpPr>
          <p:spPr>
            <a:xfrm>
              <a:off x="8140692" y="4990256"/>
              <a:ext cx="8255" cy="11430"/>
            </a:xfrm>
            <a:custGeom>
              <a:avLst/>
              <a:gdLst/>
              <a:ahLst/>
              <a:cxnLst/>
              <a:rect l="l" t="t" r="r" b="b"/>
              <a:pathLst>
                <a:path w="8254" h="11429">
                  <a:moveTo>
                    <a:pt x="2501" y="2667"/>
                  </a:moveTo>
                  <a:close/>
                </a:path>
                <a:path w="8254" h="11429">
                  <a:moveTo>
                    <a:pt x="2425" y="3606"/>
                  </a:moveTo>
                  <a:close/>
                </a:path>
                <a:path w="8254" h="11429">
                  <a:moveTo>
                    <a:pt x="4076" y="11125"/>
                  </a:moveTo>
                  <a:lnTo>
                    <a:pt x="3098" y="11125"/>
                  </a:lnTo>
                  <a:lnTo>
                    <a:pt x="2222" y="10871"/>
                  </a:lnTo>
                  <a:lnTo>
                    <a:pt x="25" y="8483"/>
                  </a:lnTo>
                  <a:lnTo>
                    <a:pt x="0" y="8305"/>
                  </a:lnTo>
                  <a:lnTo>
                    <a:pt x="0" y="8153"/>
                  </a:lnTo>
                  <a:lnTo>
                    <a:pt x="63" y="7988"/>
                  </a:lnTo>
                  <a:lnTo>
                    <a:pt x="190" y="7810"/>
                  </a:lnTo>
                  <a:lnTo>
                    <a:pt x="368" y="7518"/>
                  </a:lnTo>
                  <a:lnTo>
                    <a:pt x="647" y="7378"/>
                  </a:lnTo>
                  <a:lnTo>
                    <a:pt x="990" y="7378"/>
                  </a:lnTo>
                  <a:lnTo>
                    <a:pt x="1447" y="7378"/>
                  </a:lnTo>
                  <a:lnTo>
                    <a:pt x="1765" y="7607"/>
                  </a:lnTo>
                  <a:lnTo>
                    <a:pt x="1943" y="8077"/>
                  </a:lnTo>
                  <a:lnTo>
                    <a:pt x="2019" y="8229"/>
                  </a:lnTo>
                  <a:lnTo>
                    <a:pt x="2184" y="8445"/>
                  </a:lnTo>
                  <a:lnTo>
                    <a:pt x="2476" y="8750"/>
                  </a:lnTo>
                  <a:lnTo>
                    <a:pt x="2755" y="8940"/>
                  </a:lnTo>
                  <a:lnTo>
                    <a:pt x="3009" y="9042"/>
                  </a:lnTo>
                  <a:lnTo>
                    <a:pt x="3327" y="9182"/>
                  </a:lnTo>
                  <a:lnTo>
                    <a:pt x="3708" y="9245"/>
                  </a:lnTo>
                  <a:lnTo>
                    <a:pt x="4127" y="9245"/>
                  </a:lnTo>
                  <a:lnTo>
                    <a:pt x="4546" y="9245"/>
                  </a:lnTo>
                  <a:lnTo>
                    <a:pt x="4902" y="9169"/>
                  </a:lnTo>
                  <a:lnTo>
                    <a:pt x="5181" y="9055"/>
                  </a:lnTo>
                  <a:lnTo>
                    <a:pt x="5372" y="9004"/>
                  </a:lnTo>
                  <a:lnTo>
                    <a:pt x="5524" y="8902"/>
                  </a:lnTo>
                  <a:lnTo>
                    <a:pt x="5689" y="8775"/>
                  </a:lnTo>
                  <a:lnTo>
                    <a:pt x="5842" y="8661"/>
                  </a:lnTo>
                  <a:lnTo>
                    <a:pt x="5918" y="8534"/>
                  </a:lnTo>
                  <a:lnTo>
                    <a:pt x="6019" y="8369"/>
                  </a:lnTo>
                  <a:lnTo>
                    <a:pt x="6134" y="8115"/>
                  </a:lnTo>
                  <a:lnTo>
                    <a:pt x="6172" y="7810"/>
                  </a:lnTo>
                  <a:lnTo>
                    <a:pt x="6108" y="7302"/>
                  </a:lnTo>
                  <a:lnTo>
                    <a:pt x="6019" y="7137"/>
                  </a:lnTo>
                  <a:lnTo>
                    <a:pt x="5918" y="6985"/>
                  </a:lnTo>
                  <a:lnTo>
                    <a:pt x="5778" y="6858"/>
                  </a:lnTo>
                  <a:lnTo>
                    <a:pt x="5321" y="6604"/>
                  </a:lnTo>
                  <a:lnTo>
                    <a:pt x="5194" y="6565"/>
                  </a:lnTo>
                  <a:lnTo>
                    <a:pt x="5016" y="6489"/>
                  </a:lnTo>
                  <a:lnTo>
                    <a:pt x="4559" y="6362"/>
                  </a:lnTo>
                  <a:lnTo>
                    <a:pt x="3835" y="6159"/>
                  </a:lnTo>
                  <a:lnTo>
                    <a:pt x="3378" y="6057"/>
                  </a:lnTo>
                  <a:lnTo>
                    <a:pt x="2921" y="5930"/>
                  </a:lnTo>
                  <a:lnTo>
                    <a:pt x="2476" y="5778"/>
                  </a:lnTo>
                  <a:lnTo>
                    <a:pt x="1714" y="5549"/>
                  </a:lnTo>
                  <a:lnTo>
                    <a:pt x="1104" y="5118"/>
                  </a:lnTo>
                  <a:lnTo>
                    <a:pt x="647" y="4508"/>
                  </a:lnTo>
                  <a:lnTo>
                    <a:pt x="431" y="4102"/>
                  </a:lnTo>
                  <a:lnTo>
                    <a:pt x="330" y="3695"/>
                  </a:lnTo>
                  <a:lnTo>
                    <a:pt x="330" y="3263"/>
                  </a:lnTo>
                  <a:lnTo>
                    <a:pt x="330" y="2959"/>
                  </a:lnTo>
                  <a:lnTo>
                    <a:pt x="3390" y="0"/>
                  </a:lnTo>
                  <a:lnTo>
                    <a:pt x="4216" y="0"/>
                  </a:lnTo>
                  <a:lnTo>
                    <a:pt x="4902" y="0"/>
                  </a:lnTo>
                  <a:lnTo>
                    <a:pt x="7785" y="2755"/>
                  </a:lnTo>
                  <a:lnTo>
                    <a:pt x="7785" y="2997"/>
                  </a:lnTo>
                  <a:lnTo>
                    <a:pt x="7721" y="3162"/>
                  </a:lnTo>
                  <a:lnTo>
                    <a:pt x="7620" y="3340"/>
                  </a:lnTo>
                  <a:lnTo>
                    <a:pt x="7429" y="3632"/>
                  </a:lnTo>
                  <a:lnTo>
                    <a:pt x="7150" y="3771"/>
                  </a:lnTo>
                  <a:lnTo>
                    <a:pt x="6794" y="3771"/>
                  </a:lnTo>
                  <a:lnTo>
                    <a:pt x="6337" y="3771"/>
                  </a:lnTo>
                  <a:lnTo>
                    <a:pt x="6019" y="3530"/>
                  </a:lnTo>
                  <a:lnTo>
                    <a:pt x="5842" y="3073"/>
                  </a:lnTo>
                  <a:lnTo>
                    <a:pt x="5702" y="2743"/>
                  </a:lnTo>
                  <a:lnTo>
                    <a:pt x="5499" y="2463"/>
                  </a:lnTo>
                  <a:lnTo>
                    <a:pt x="5194" y="2184"/>
                  </a:lnTo>
                  <a:lnTo>
                    <a:pt x="4927" y="2006"/>
                  </a:lnTo>
                  <a:lnTo>
                    <a:pt x="4521" y="1905"/>
                  </a:lnTo>
                  <a:lnTo>
                    <a:pt x="3987" y="1879"/>
                  </a:lnTo>
                  <a:lnTo>
                    <a:pt x="3568" y="1930"/>
                  </a:lnTo>
                  <a:lnTo>
                    <a:pt x="2324" y="3251"/>
                  </a:lnTo>
                  <a:lnTo>
                    <a:pt x="2324" y="3479"/>
                  </a:lnTo>
                  <a:lnTo>
                    <a:pt x="2438" y="3670"/>
                  </a:lnTo>
                  <a:lnTo>
                    <a:pt x="2641" y="3784"/>
                  </a:lnTo>
                  <a:lnTo>
                    <a:pt x="2882" y="3898"/>
                  </a:lnTo>
                  <a:lnTo>
                    <a:pt x="3022" y="3975"/>
                  </a:lnTo>
                  <a:lnTo>
                    <a:pt x="3505" y="4140"/>
                  </a:lnTo>
                  <a:lnTo>
                    <a:pt x="3898" y="4254"/>
                  </a:lnTo>
                  <a:lnTo>
                    <a:pt x="4305" y="4343"/>
                  </a:lnTo>
                  <a:lnTo>
                    <a:pt x="4699" y="4432"/>
                  </a:lnTo>
                  <a:lnTo>
                    <a:pt x="5092" y="4546"/>
                  </a:lnTo>
                  <a:lnTo>
                    <a:pt x="5473" y="4660"/>
                  </a:lnTo>
                  <a:lnTo>
                    <a:pt x="6223" y="4864"/>
                  </a:lnTo>
                  <a:lnTo>
                    <a:pt x="6858" y="5219"/>
                  </a:lnTo>
                  <a:lnTo>
                    <a:pt x="7391" y="5740"/>
                  </a:lnTo>
                  <a:lnTo>
                    <a:pt x="7886" y="6324"/>
                  </a:lnTo>
                  <a:lnTo>
                    <a:pt x="8140" y="6972"/>
                  </a:lnTo>
                  <a:lnTo>
                    <a:pt x="8140" y="7708"/>
                  </a:lnTo>
                  <a:lnTo>
                    <a:pt x="8140" y="8597"/>
                  </a:lnTo>
                  <a:lnTo>
                    <a:pt x="7835" y="9359"/>
                  </a:lnTo>
                  <a:lnTo>
                    <a:pt x="7213" y="9994"/>
                  </a:lnTo>
                  <a:lnTo>
                    <a:pt x="6438" y="10744"/>
                  </a:lnTo>
                  <a:lnTo>
                    <a:pt x="5384" y="11125"/>
                  </a:lnTo>
                  <a:lnTo>
                    <a:pt x="4076" y="1112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6" name="object 196"/>
            <p:cNvSpPr/>
            <p:nvPr/>
          </p:nvSpPr>
          <p:spPr>
            <a:xfrm>
              <a:off x="8058167" y="5006114"/>
              <a:ext cx="41275" cy="41275"/>
            </a:xfrm>
            <a:custGeom>
              <a:avLst/>
              <a:gdLst/>
              <a:ahLst/>
              <a:cxnLst/>
              <a:rect l="l" t="t" r="r" b="b"/>
              <a:pathLst>
                <a:path w="41275" h="41275">
                  <a:moveTo>
                    <a:pt x="20231" y="0"/>
                  </a:moveTo>
                  <a:lnTo>
                    <a:pt x="16631" y="0"/>
                  </a:lnTo>
                  <a:lnTo>
                    <a:pt x="15392" y="215"/>
                  </a:lnTo>
                  <a:lnTo>
                    <a:pt x="0" y="23634"/>
                  </a:lnTo>
                  <a:lnTo>
                    <a:pt x="195" y="24942"/>
                  </a:lnTo>
                  <a:lnTo>
                    <a:pt x="292" y="25590"/>
                  </a:lnTo>
                  <a:lnTo>
                    <a:pt x="876" y="27457"/>
                  </a:lnTo>
                  <a:lnTo>
                    <a:pt x="2884" y="31534"/>
                  </a:lnTo>
                  <a:lnTo>
                    <a:pt x="2997" y="31762"/>
                  </a:lnTo>
                  <a:lnTo>
                    <a:pt x="4711" y="33909"/>
                  </a:lnTo>
                  <a:lnTo>
                    <a:pt x="10464" y="39027"/>
                  </a:lnTo>
                  <a:lnTo>
                    <a:pt x="14757" y="40652"/>
                  </a:lnTo>
                  <a:lnTo>
                    <a:pt x="19621" y="40805"/>
                  </a:lnTo>
                  <a:lnTo>
                    <a:pt x="21969" y="40805"/>
                  </a:lnTo>
                  <a:lnTo>
                    <a:pt x="23044" y="40652"/>
                  </a:lnTo>
                  <a:lnTo>
                    <a:pt x="20811" y="40652"/>
                  </a:lnTo>
                  <a:lnTo>
                    <a:pt x="12747" y="39027"/>
                  </a:lnTo>
                  <a:lnTo>
                    <a:pt x="12501" y="39027"/>
                  </a:lnTo>
                  <a:lnTo>
                    <a:pt x="5949" y="34602"/>
                  </a:lnTo>
                  <a:lnTo>
                    <a:pt x="1632" y="28179"/>
                  </a:lnTo>
                  <a:lnTo>
                    <a:pt x="1444" y="27457"/>
                  </a:lnTo>
                  <a:lnTo>
                    <a:pt x="64" y="20358"/>
                  </a:lnTo>
                  <a:lnTo>
                    <a:pt x="12" y="20091"/>
                  </a:lnTo>
                  <a:lnTo>
                    <a:pt x="1565" y="12712"/>
                  </a:lnTo>
                  <a:lnTo>
                    <a:pt x="1660" y="12258"/>
                  </a:lnTo>
                  <a:lnTo>
                    <a:pt x="5958" y="5954"/>
                  </a:lnTo>
                  <a:lnTo>
                    <a:pt x="9629" y="3454"/>
                  </a:lnTo>
                  <a:lnTo>
                    <a:pt x="12409" y="1589"/>
                  </a:lnTo>
                  <a:lnTo>
                    <a:pt x="20231" y="0"/>
                  </a:lnTo>
                  <a:close/>
                </a:path>
                <a:path w="41275" h="41275">
                  <a:moveTo>
                    <a:pt x="24375" y="0"/>
                  </a:moveTo>
                  <a:lnTo>
                    <a:pt x="20231" y="0"/>
                  </a:lnTo>
                  <a:lnTo>
                    <a:pt x="28180" y="1589"/>
                  </a:lnTo>
                  <a:lnTo>
                    <a:pt x="34645" y="5954"/>
                  </a:lnTo>
                  <a:lnTo>
                    <a:pt x="38870" y="12258"/>
                  </a:lnTo>
                  <a:lnTo>
                    <a:pt x="38987" y="12431"/>
                  </a:lnTo>
                  <a:lnTo>
                    <a:pt x="40510" y="20091"/>
                  </a:lnTo>
                  <a:lnTo>
                    <a:pt x="40563" y="20358"/>
                  </a:lnTo>
                  <a:lnTo>
                    <a:pt x="38977" y="28179"/>
                  </a:lnTo>
                  <a:lnTo>
                    <a:pt x="34636" y="34602"/>
                  </a:lnTo>
                  <a:lnTo>
                    <a:pt x="28082" y="39027"/>
                  </a:lnTo>
                  <a:lnTo>
                    <a:pt x="27821" y="39027"/>
                  </a:lnTo>
                  <a:lnTo>
                    <a:pt x="19806" y="40652"/>
                  </a:lnTo>
                  <a:lnTo>
                    <a:pt x="23044" y="40652"/>
                  </a:lnTo>
                  <a:lnTo>
                    <a:pt x="25374" y="40322"/>
                  </a:lnTo>
                  <a:lnTo>
                    <a:pt x="40779" y="17868"/>
                  </a:lnTo>
                  <a:lnTo>
                    <a:pt x="40182" y="14503"/>
                  </a:lnTo>
                  <a:lnTo>
                    <a:pt x="26327" y="444"/>
                  </a:lnTo>
                  <a:lnTo>
                    <a:pt x="24375" y="0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7" name="object 197"/>
            <p:cNvSpPr/>
            <p:nvPr/>
          </p:nvSpPr>
          <p:spPr>
            <a:xfrm>
              <a:off x="8058221" y="5006112"/>
              <a:ext cx="40640" cy="40640"/>
            </a:xfrm>
            <a:custGeom>
              <a:avLst/>
              <a:gdLst/>
              <a:ahLst/>
              <a:cxnLst/>
              <a:rect l="l" t="t" r="r" b="b"/>
              <a:pathLst>
                <a:path w="40640" h="40639">
                  <a:moveTo>
                    <a:pt x="20168" y="0"/>
                  </a:moveTo>
                  <a:lnTo>
                    <a:pt x="0" y="19926"/>
                  </a:lnTo>
                  <a:lnTo>
                    <a:pt x="12" y="20358"/>
                  </a:lnTo>
                  <a:lnTo>
                    <a:pt x="20257" y="40563"/>
                  </a:lnTo>
                  <a:lnTo>
                    <a:pt x="28120" y="38963"/>
                  </a:lnTo>
                  <a:lnTo>
                    <a:pt x="29152" y="38277"/>
                  </a:lnTo>
                  <a:lnTo>
                    <a:pt x="20206" y="38277"/>
                  </a:lnTo>
                  <a:lnTo>
                    <a:pt x="13706" y="36950"/>
                  </a:lnTo>
                  <a:lnTo>
                    <a:pt x="13479" y="36950"/>
                  </a:lnTo>
                  <a:lnTo>
                    <a:pt x="7836" y="33204"/>
                  </a:lnTo>
                  <a:lnTo>
                    <a:pt x="4321" y="28185"/>
                  </a:lnTo>
                  <a:lnTo>
                    <a:pt x="3709" y="27285"/>
                  </a:lnTo>
                  <a:lnTo>
                    <a:pt x="2346" y="20358"/>
                  </a:lnTo>
                  <a:lnTo>
                    <a:pt x="2261" y="19926"/>
                  </a:lnTo>
                  <a:lnTo>
                    <a:pt x="3704" y="13200"/>
                  </a:lnTo>
                  <a:lnTo>
                    <a:pt x="4204" y="12431"/>
                  </a:lnTo>
                  <a:lnTo>
                    <a:pt x="7614" y="7491"/>
                  </a:lnTo>
                  <a:lnTo>
                    <a:pt x="13330" y="3661"/>
                  </a:lnTo>
                  <a:lnTo>
                    <a:pt x="20244" y="2324"/>
                  </a:lnTo>
                  <a:lnTo>
                    <a:pt x="29207" y="2324"/>
                  </a:lnTo>
                  <a:lnTo>
                    <a:pt x="28121" y="1591"/>
                  </a:lnTo>
                  <a:lnTo>
                    <a:pt x="20168" y="0"/>
                  </a:lnTo>
                  <a:close/>
                </a:path>
                <a:path w="40640" h="40639">
                  <a:moveTo>
                    <a:pt x="29207" y="2324"/>
                  </a:moveTo>
                  <a:lnTo>
                    <a:pt x="20244" y="2324"/>
                  </a:lnTo>
                  <a:lnTo>
                    <a:pt x="27140" y="3661"/>
                  </a:lnTo>
                  <a:lnTo>
                    <a:pt x="32869" y="7491"/>
                  </a:lnTo>
                  <a:lnTo>
                    <a:pt x="36769" y="13200"/>
                  </a:lnTo>
                  <a:lnTo>
                    <a:pt x="38135" y="19926"/>
                  </a:lnTo>
                  <a:lnTo>
                    <a:pt x="38207" y="20358"/>
                  </a:lnTo>
                  <a:lnTo>
                    <a:pt x="36751" y="27285"/>
                  </a:lnTo>
                  <a:lnTo>
                    <a:pt x="36705" y="27505"/>
                  </a:lnTo>
                  <a:lnTo>
                    <a:pt x="32706" y="33204"/>
                  </a:lnTo>
                  <a:lnTo>
                    <a:pt x="26960" y="36950"/>
                  </a:lnTo>
                  <a:lnTo>
                    <a:pt x="20206" y="38277"/>
                  </a:lnTo>
                  <a:lnTo>
                    <a:pt x="29152" y="38277"/>
                  </a:lnTo>
                  <a:lnTo>
                    <a:pt x="34586" y="34609"/>
                  </a:lnTo>
                  <a:lnTo>
                    <a:pt x="38927" y="28185"/>
                  </a:lnTo>
                  <a:lnTo>
                    <a:pt x="40513" y="20358"/>
                  </a:lnTo>
                  <a:lnTo>
                    <a:pt x="38935" y="12431"/>
                  </a:lnTo>
                  <a:lnTo>
                    <a:pt x="34589" y="5954"/>
                  </a:lnTo>
                  <a:lnTo>
                    <a:pt x="29207" y="2324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8" name="object 198"/>
            <p:cNvSpPr/>
            <p:nvPr/>
          </p:nvSpPr>
          <p:spPr>
            <a:xfrm>
              <a:off x="8060485" y="5008439"/>
              <a:ext cx="36195" cy="36195"/>
            </a:xfrm>
            <a:custGeom>
              <a:avLst/>
              <a:gdLst/>
              <a:ahLst/>
              <a:cxnLst/>
              <a:rect l="l" t="t" r="r" b="b"/>
              <a:pathLst>
                <a:path w="36195" h="36195">
                  <a:moveTo>
                    <a:pt x="19335" y="35666"/>
                  </a:moveTo>
                  <a:lnTo>
                    <a:pt x="16583" y="35666"/>
                  </a:lnTo>
                  <a:lnTo>
                    <a:pt x="17932" y="35941"/>
                  </a:lnTo>
                  <a:lnTo>
                    <a:pt x="19335" y="35666"/>
                  </a:lnTo>
                  <a:close/>
                </a:path>
                <a:path w="36195" h="36195">
                  <a:moveTo>
                    <a:pt x="35654" y="19411"/>
                  </a:moveTo>
                  <a:lnTo>
                    <a:pt x="19335" y="35666"/>
                  </a:lnTo>
                  <a:lnTo>
                    <a:pt x="29272" y="35941"/>
                  </a:lnTo>
                  <a:lnTo>
                    <a:pt x="27380" y="35941"/>
                  </a:lnTo>
                  <a:lnTo>
                    <a:pt x="35559" y="27851"/>
                  </a:lnTo>
                  <a:lnTo>
                    <a:pt x="35654" y="19411"/>
                  </a:lnTo>
                  <a:close/>
                </a:path>
                <a:path w="36195" h="36195">
                  <a:moveTo>
                    <a:pt x="354" y="19411"/>
                  </a:moveTo>
                  <a:lnTo>
                    <a:pt x="241" y="27851"/>
                  </a:lnTo>
                  <a:lnTo>
                    <a:pt x="8387" y="35666"/>
                  </a:lnTo>
                  <a:lnTo>
                    <a:pt x="16583" y="35666"/>
                  </a:lnTo>
                  <a:lnTo>
                    <a:pt x="11429" y="34619"/>
                  </a:lnTo>
                  <a:lnTo>
                    <a:pt x="11208" y="34619"/>
                  </a:lnTo>
                  <a:lnTo>
                    <a:pt x="5559" y="30872"/>
                  </a:lnTo>
                  <a:lnTo>
                    <a:pt x="3407" y="27851"/>
                  </a:lnTo>
                  <a:lnTo>
                    <a:pt x="1442" y="24961"/>
                  </a:lnTo>
                  <a:lnTo>
                    <a:pt x="354" y="19411"/>
                  </a:lnTo>
                  <a:close/>
                </a:path>
                <a:path w="36195" h="36195">
                  <a:moveTo>
                    <a:pt x="17983" y="0"/>
                  </a:moveTo>
                  <a:lnTo>
                    <a:pt x="0" y="17602"/>
                  </a:lnTo>
                  <a:lnTo>
                    <a:pt x="275" y="19005"/>
                  </a:lnTo>
                  <a:lnTo>
                    <a:pt x="343" y="17602"/>
                  </a:lnTo>
                  <a:lnTo>
                    <a:pt x="1765" y="10871"/>
                  </a:lnTo>
                  <a:lnTo>
                    <a:pt x="3523" y="8331"/>
                  </a:lnTo>
                  <a:lnTo>
                    <a:pt x="5746" y="5172"/>
                  </a:lnTo>
                  <a:lnTo>
                    <a:pt x="11477" y="1490"/>
                  </a:lnTo>
                  <a:lnTo>
                    <a:pt x="18098" y="296"/>
                  </a:lnTo>
                  <a:lnTo>
                    <a:pt x="19525" y="296"/>
                  </a:lnTo>
                  <a:lnTo>
                    <a:pt x="17983" y="0"/>
                  </a:lnTo>
                  <a:close/>
                </a:path>
                <a:path w="36195" h="36195">
                  <a:moveTo>
                    <a:pt x="35669" y="16585"/>
                  </a:moveTo>
                  <a:lnTo>
                    <a:pt x="35656" y="19005"/>
                  </a:lnTo>
                  <a:lnTo>
                    <a:pt x="35953" y="17983"/>
                  </a:lnTo>
                  <a:lnTo>
                    <a:pt x="35669" y="16585"/>
                  </a:lnTo>
                  <a:close/>
                </a:path>
                <a:path w="36195" h="36195">
                  <a:moveTo>
                    <a:pt x="19525" y="296"/>
                  </a:moveTo>
                  <a:lnTo>
                    <a:pt x="24871" y="1335"/>
                  </a:lnTo>
                  <a:lnTo>
                    <a:pt x="30607" y="5172"/>
                  </a:lnTo>
                  <a:lnTo>
                    <a:pt x="34506" y="10871"/>
                  </a:lnTo>
                  <a:lnTo>
                    <a:pt x="35669" y="16585"/>
                  </a:lnTo>
                  <a:lnTo>
                    <a:pt x="35712" y="8331"/>
                  </a:lnTo>
                  <a:lnTo>
                    <a:pt x="28003" y="495"/>
                  </a:lnTo>
                  <a:lnTo>
                    <a:pt x="19525" y="296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9" name="object 199"/>
            <p:cNvSpPr/>
            <p:nvPr/>
          </p:nvSpPr>
          <p:spPr>
            <a:xfrm>
              <a:off x="8060729" y="5008695"/>
              <a:ext cx="35560" cy="36195"/>
            </a:xfrm>
            <a:custGeom>
              <a:avLst/>
              <a:gdLst/>
              <a:ahLst/>
              <a:cxnLst/>
              <a:rect l="l" t="t" r="r" b="b"/>
              <a:pathLst>
                <a:path w="35559" h="36195">
                  <a:moveTo>
                    <a:pt x="18021" y="0"/>
                  </a:moveTo>
                  <a:lnTo>
                    <a:pt x="0" y="27584"/>
                  </a:lnTo>
                  <a:lnTo>
                    <a:pt x="8127" y="35394"/>
                  </a:lnTo>
                  <a:lnTo>
                    <a:pt x="18446" y="35394"/>
                  </a:lnTo>
                  <a:lnTo>
                    <a:pt x="27190" y="35636"/>
                  </a:lnTo>
                  <a:lnTo>
                    <a:pt x="30254" y="32600"/>
                  </a:lnTo>
                  <a:lnTo>
                    <a:pt x="16776" y="32600"/>
                  </a:lnTo>
                  <a:lnTo>
                    <a:pt x="14135" y="31711"/>
                  </a:lnTo>
                  <a:lnTo>
                    <a:pt x="13068" y="30861"/>
                  </a:lnTo>
                  <a:lnTo>
                    <a:pt x="10807" y="28333"/>
                  </a:lnTo>
                  <a:lnTo>
                    <a:pt x="9969" y="26581"/>
                  </a:lnTo>
                  <a:lnTo>
                    <a:pt x="9156" y="23634"/>
                  </a:lnTo>
                  <a:lnTo>
                    <a:pt x="8799" y="22860"/>
                  </a:lnTo>
                  <a:lnTo>
                    <a:pt x="7988" y="21247"/>
                  </a:lnTo>
                  <a:lnTo>
                    <a:pt x="7670" y="20828"/>
                  </a:lnTo>
                  <a:lnTo>
                    <a:pt x="6057" y="19812"/>
                  </a:lnTo>
                  <a:lnTo>
                    <a:pt x="5384" y="18770"/>
                  </a:lnTo>
                  <a:lnTo>
                    <a:pt x="5149" y="17653"/>
                  </a:lnTo>
                  <a:lnTo>
                    <a:pt x="5065" y="10795"/>
                  </a:lnTo>
                  <a:lnTo>
                    <a:pt x="5225" y="10058"/>
                  </a:lnTo>
                  <a:lnTo>
                    <a:pt x="5308" y="9677"/>
                  </a:lnTo>
                  <a:lnTo>
                    <a:pt x="6790" y="8394"/>
                  </a:lnTo>
                  <a:lnTo>
                    <a:pt x="13715" y="8394"/>
                  </a:lnTo>
                  <a:lnTo>
                    <a:pt x="14071" y="7531"/>
                  </a:lnTo>
                  <a:lnTo>
                    <a:pt x="14617" y="6591"/>
                  </a:lnTo>
                  <a:lnTo>
                    <a:pt x="15766" y="5854"/>
                  </a:lnTo>
                  <a:lnTo>
                    <a:pt x="15887" y="5626"/>
                  </a:lnTo>
                  <a:lnTo>
                    <a:pt x="16827" y="3429"/>
                  </a:lnTo>
                  <a:lnTo>
                    <a:pt x="17024" y="3086"/>
                  </a:lnTo>
                  <a:lnTo>
                    <a:pt x="17119" y="2921"/>
                  </a:lnTo>
                  <a:lnTo>
                    <a:pt x="17513" y="2463"/>
                  </a:lnTo>
                  <a:lnTo>
                    <a:pt x="17856" y="2209"/>
                  </a:lnTo>
                  <a:lnTo>
                    <a:pt x="29695" y="2209"/>
                  </a:lnTo>
                  <a:lnTo>
                    <a:pt x="27762" y="241"/>
                  </a:lnTo>
                  <a:lnTo>
                    <a:pt x="18021" y="0"/>
                  </a:lnTo>
                  <a:close/>
                </a:path>
                <a:path w="35559" h="36195">
                  <a:moveTo>
                    <a:pt x="35455" y="8686"/>
                  </a:moveTo>
                  <a:lnTo>
                    <a:pt x="29148" y="8686"/>
                  </a:lnTo>
                  <a:lnTo>
                    <a:pt x="29692" y="9169"/>
                  </a:lnTo>
                  <a:lnTo>
                    <a:pt x="29985" y="9677"/>
                  </a:lnTo>
                  <a:lnTo>
                    <a:pt x="30154" y="10058"/>
                  </a:lnTo>
                  <a:lnTo>
                    <a:pt x="30312" y="10795"/>
                  </a:lnTo>
                  <a:lnTo>
                    <a:pt x="30373" y="11074"/>
                  </a:lnTo>
                  <a:lnTo>
                    <a:pt x="30476" y="13538"/>
                  </a:lnTo>
                  <a:lnTo>
                    <a:pt x="30601" y="14630"/>
                  </a:lnTo>
                  <a:lnTo>
                    <a:pt x="30702" y="17145"/>
                  </a:lnTo>
                  <a:lnTo>
                    <a:pt x="29806" y="19342"/>
                  </a:lnTo>
                  <a:lnTo>
                    <a:pt x="29222" y="19977"/>
                  </a:lnTo>
                  <a:lnTo>
                    <a:pt x="27946" y="20828"/>
                  </a:lnTo>
                  <a:lnTo>
                    <a:pt x="27607" y="21247"/>
                  </a:lnTo>
                  <a:lnTo>
                    <a:pt x="26847" y="22669"/>
                  </a:lnTo>
                  <a:lnTo>
                    <a:pt x="26746" y="22860"/>
                  </a:lnTo>
                  <a:lnTo>
                    <a:pt x="26314" y="24130"/>
                  </a:lnTo>
                  <a:lnTo>
                    <a:pt x="25559" y="26581"/>
                  </a:lnTo>
                  <a:lnTo>
                    <a:pt x="25216" y="27584"/>
                  </a:lnTo>
                  <a:lnTo>
                    <a:pt x="24206" y="29248"/>
                  </a:lnTo>
                  <a:lnTo>
                    <a:pt x="21691" y="31470"/>
                  </a:lnTo>
                  <a:lnTo>
                    <a:pt x="20700" y="32118"/>
                  </a:lnTo>
                  <a:lnTo>
                    <a:pt x="17993" y="32600"/>
                  </a:lnTo>
                  <a:lnTo>
                    <a:pt x="30254" y="32600"/>
                  </a:lnTo>
                  <a:lnTo>
                    <a:pt x="35318" y="27584"/>
                  </a:lnTo>
                  <a:lnTo>
                    <a:pt x="35444" y="10795"/>
                  </a:lnTo>
                  <a:lnTo>
                    <a:pt x="35455" y="8686"/>
                  </a:lnTo>
                  <a:close/>
                </a:path>
                <a:path w="35559" h="36195">
                  <a:moveTo>
                    <a:pt x="29695" y="2209"/>
                  </a:moveTo>
                  <a:lnTo>
                    <a:pt x="17856" y="2209"/>
                  </a:lnTo>
                  <a:lnTo>
                    <a:pt x="18580" y="3086"/>
                  </a:lnTo>
                  <a:lnTo>
                    <a:pt x="18935" y="3784"/>
                  </a:lnTo>
                  <a:lnTo>
                    <a:pt x="19201" y="4445"/>
                  </a:lnTo>
                  <a:lnTo>
                    <a:pt x="19303" y="4699"/>
                  </a:lnTo>
                  <a:lnTo>
                    <a:pt x="19406" y="4916"/>
                  </a:lnTo>
                  <a:lnTo>
                    <a:pt x="19456" y="5067"/>
                  </a:lnTo>
                  <a:lnTo>
                    <a:pt x="19710" y="5626"/>
                  </a:lnTo>
                  <a:lnTo>
                    <a:pt x="19888" y="5854"/>
                  </a:lnTo>
                  <a:lnTo>
                    <a:pt x="21424" y="7137"/>
                  </a:lnTo>
                  <a:lnTo>
                    <a:pt x="22008" y="8077"/>
                  </a:lnTo>
                  <a:lnTo>
                    <a:pt x="22104" y="10058"/>
                  </a:lnTo>
                  <a:lnTo>
                    <a:pt x="21961" y="10795"/>
                  </a:lnTo>
                  <a:lnTo>
                    <a:pt x="21831" y="11074"/>
                  </a:lnTo>
                  <a:lnTo>
                    <a:pt x="21619" y="11747"/>
                  </a:lnTo>
                  <a:lnTo>
                    <a:pt x="21231" y="12839"/>
                  </a:lnTo>
                  <a:lnTo>
                    <a:pt x="21310" y="14630"/>
                  </a:lnTo>
                  <a:lnTo>
                    <a:pt x="22199" y="15036"/>
                  </a:lnTo>
                  <a:lnTo>
                    <a:pt x="23469" y="14274"/>
                  </a:lnTo>
                  <a:lnTo>
                    <a:pt x="23666" y="13881"/>
                  </a:lnTo>
                  <a:lnTo>
                    <a:pt x="23789" y="13004"/>
                  </a:lnTo>
                  <a:lnTo>
                    <a:pt x="23848" y="12192"/>
                  </a:lnTo>
                  <a:lnTo>
                    <a:pt x="24117" y="11747"/>
                  </a:lnTo>
                  <a:lnTo>
                    <a:pt x="24932" y="11074"/>
                  </a:lnTo>
                  <a:lnTo>
                    <a:pt x="25429" y="10795"/>
                  </a:lnTo>
                  <a:lnTo>
                    <a:pt x="27854" y="10795"/>
                  </a:lnTo>
                  <a:lnTo>
                    <a:pt x="28134" y="10058"/>
                  </a:lnTo>
                  <a:lnTo>
                    <a:pt x="28222" y="9677"/>
                  </a:lnTo>
                  <a:lnTo>
                    <a:pt x="28327" y="8978"/>
                  </a:lnTo>
                  <a:lnTo>
                    <a:pt x="28402" y="8394"/>
                  </a:lnTo>
                  <a:lnTo>
                    <a:pt x="35456" y="8394"/>
                  </a:lnTo>
                  <a:lnTo>
                    <a:pt x="35458" y="8077"/>
                  </a:lnTo>
                  <a:lnTo>
                    <a:pt x="29695" y="2209"/>
                  </a:lnTo>
                  <a:close/>
                </a:path>
                <a:path w="35559" h="36195">
                  <a:moveTo>
                    <a:pt x="13715" y="8394"/>
                  </a:moveTo>
                  <a:lnTo>
                    <a:pt x="7150" y="8394"/>
                  </a:lnTo>
                  <a:lnTo>
                    <a:pt x="7236" y="8686"/>
                  </a:lnTo>
                  <a:lnTo>
                    <a:pt x="7351" y="9677"/>
                  </a:lnTo>
                  <a:lnTo>
                    <a:pt x="7492" y="10058"/>
                  </a:lnTo>
                  <a:lnTo>
                    <a:pt x="7718" y="10795"/>
                  </a:lnTo>
                  <a:lnTo>
                    <a:pt x="10398" y="10795"/>
                  </a:lnTo>
                  <a:lnTo>
                    <a:pt x="11010" y="11239"/>
                  </a:lnTo>
                  <a:lnTo>
                    <a:pt x="11722" y="12192"/>
                  </a:lnTo>
                  <a:lnTo>
                    <a:pt x="11772" y="13538"/>
                  </a:lnTo>
                  <a:lnTo>
                    <a:pt x="12067" y="14274"/>
                  </a:lnTo>
                  <a:lnTo>
                    <a:pt x="12218" y="14274"/>
                  </a:lnTo>
                  <a:lnTo>
                    <a:pt x="12970" y="14846"/>
                  </a:lnTo>
                  <a:lnTo>
                    <a:pt x="13347" y="14846"/>
                  </a:lnTo>
                  <a:lnTo>
                    <a:pt x="14287" y="14427"/>
                  </a:lnTo>
                  <a:lnTo>
                    <a:pt x="14350" y="12839"/>
                  </a:lnTo>
                  <a:lnTo>
                    <a:pt x="14223" y="12446"/>
                  </a:lnTo>
                  <a:lnTo>
                    <a:pt x="13775" y="11239"/>
                  </a:lnTo>
                  <a:lnTo>
                    <a:pt x="13715" y="83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0" name="object 200"/>
            <p:cNvSpPr/>
            <p:nvPr/>
          </p:nvSpPr>
          <p:spPr>
            <a:xfrm>
              <a:off x="8065845" y="5010904"/>
              <a:ext cx="26034" cy="30480"/>
            </a:xfrm>
            <a:custGeom>
              <a:avLst/>
              <a:gdLst/>
              <a:ahLst/>
              <a:cxnLst/>
              <a:rect l="l" t="t" r="r" b="b"/>
              <a:pathLst>
                <a:path w="26034" h="30479">
                  <a:moveTo>
                    <a:pt x="2042" y="6184"/>
                  </a:moveTo>
                  <a:lnTo>
                    <a:pt x="1636" y="6184"/>
                  </a:lnTo>
                  <a:lnTo>
                    <a:pt x="1270" y="6540"/>
                  </a:lnTo>
                  <a:lnTo>
                    <a:pt x="188" y="7467"/>
                  </a:lnTo>
                  <a:lnTo>
                    <a:pt x="3" y="8318"/>
                  </a:lnTo>
                  <a:lnTo>
                    <a:pt x="44" y="10795"/>
                  </a:lnTo>
                  <a:lnTo>
                    <a:pt x="245" y="10795"/>
                  </a:lnTo>
                  <a:lnTo>
                    <a:pt x="0" y="11671"/>
                  </a:lnTo>
                  <a:lnTo>
                    <a:pt x="35" y="15468"/>
                  </a:lnTo>
                  <a:lnTo>
                    <a:pt x="139" y="15963"/>
                  </a:lnTo>
                  <a:lnTo>
                    <a:pt x="264" y="16560"/>
                  </a:lnTo>
                  <a:lnTo>
                    <a:pt x="641" y="17132"/>
                  </a:lnTo>
                  <a:lnTo>
                    <a:pt x="1010" y="17640"/>
                  </a:lnTo>
                  <a:lnTo>
                    <a:pt x="2550" y="18618"/>
                  </a:lnTo>
                  <a:lnTo>
                    <a:pt x="2939" y="19151"/>
                  </a:lnTo>
                  <a:lnTo>
                    <a:pt x="3604" y="20459"/>
                  </a:lnTo>
                  <a:lnTo>
                    <a:pt x="4036" y="21424"/>
                  </a:lnTo>
                  <a:lnTo>
                    <a:pt x="4762" y="24066"/>
                  </a:lnTo>
                  <a:lnTo>
                    <a:pt x="4849" y="24384"/>
                  </a:lnTo>
                  <a:lnTo>
                    <a:pt x="5687" y="26123"/>
                  </a:lnTo>
                  <a:lnTo>
                    <a:pt x="7948" y="28651"/>
                  </a:lnTo>
                  <a:lnTo>
                    <a:pt x="9027" y="29502"/>
                  </a:lnTo>
                  <a:lnTo>
                    <a:pt x="11669" y="30391"/>
                  </a:lnTo>
                  <a:lnTo>
                    <a:pt x="12873" y="30391"/>
                  </a:lnTo>
                  <a:lnTo>
                    <a:pt x="15581" y="29908"/>
                  </a:lnTo>
                  <a:lnTo>
                    <a:pt x="16584" y="29260"/>
                  </a:lnTo>
                  <a:lnTo>
                    <a:pt x="16855" y="29019"/>
                  </a:lnTo>
                  <a:lnTo>
                    <a:pt x="11603" y="29019"/>
                  </a:lnTo>
                  <a:lnTo>
                    <a:pt x="10048" y="28651"/>
                  </a:lnTo>
                  <a:lnTo>
                    <a:pt x="9845" y="28651"/>
                  </a:lnTo>
                  <a:lnTo>
                    <a:pt x="7313" y="27038"/>
                  </a:lnTo>
                  <a:lnTo>
                    <a:pt x="4112" y="19875"/>
                  </a:lnTo>
                  <a:lnTo>
                    <a:pt x="3789" y="18618"/>
                  </a:lnTo>
                  <a:lnTo>
                    <a:pt x="3744" y="18440"/>
                  </a:lnTo>
                  <a:lnTo>
                    <a:pt x="3394" y="17780"/>
                  </a:lnTo>
                  <a:lnTo>
                    <a:pt x="3312" y="17640"/>
                  </a:lnTo>
                  <a:lnTo>
                    <a:pt x="899" y="15468"/>
                  </a:lnTo>
                  <a:lnTo>
                    <a:pt x="544" y="14541"/>
                  </a:lnTo>
                  <a:lnTo>
                    <a:pt x="438" y="14033"/>
                  </a:lnTo>
                  <a:lnTo>
                    <a:pt x="374" y="9753"/>
                  </a:lnTo>
                  <a:lnTo>
                    <a:pt x="506" y="9220"/>
                  </a:lnTo>
                  <a:lnTo>
                    <a:pt x="1019" y="8318"/>
                  </a:lnTo>
                  <a:lnTo>
                    <a:pt x="2516" y="8318"/>
                  </a:lnTo>
                  <a:lnTo>
                    <a:pt x="2256" y="7467"/>
                  </a:lnTo>
                  <a:lnTo>
                    <a:pt x="2144" y="6540"/>
                  </a:lnTo>
                  <a:lnTo>
                    <a:pt x="2042" y="6184"/>
                  </a:lnTo>
                  <a:close/>
                </a:path>
                <a:path w="26034" h="30479">
                  <a:moveTo>
                    <a:pt x="25133" y="8318"/>
                  </a:moveTo>
                  <a:lnTo>
                    <a:pt x="24327" y="8318"/>
                  </a:lnTo>
                  <a:lnTo>
                    <a:pt x="24671" y="8864"/>
                  </a:lnTo>
                  <a:lnTo>
                    <a:pt x="24861" y="9220"/>
                  </a:lnTo>
                  <a:lnTo>
                    <a:pt x="24879" y="11671"/>
                  </a:lnTo>
                  <a:lnTo>
                    <a:pt x="25207" y="12280"/>
                  </a:lnTo>
                  <a:lnTo>
                    <a:pt x="25144" y="13589"/>
                  </a:lnTo>
                  <a:lnTo>
                    <a:pt x="24571" y="14935"/>
                  </a:lnTo>
                  <a:lnTo>
                    <a:pt x="24446" y="15227"/>
                  </a:lnTo>
                  <a:lnTo>
                    <a:pt x="24314" y="15468"/>
                  </a:lnTo>
                  <a:lnTo>
                    <a:pt x="23937" y="15963"/>
                  </a:lnTo>
                  <a:lnTo>
                    <a:pt x="22017" y="17640"/>
                  </a:lnTo>
                  <a:lnTo>
                    <a:pt x="21575" y="18440"/>
                  </a:lnTo>
                  <a:lnTo>
                    <a:pt x="13165" y="29019"/>
                  </a:lnTo>
                  <a:lnTo>
                    <a:pt x="16855" y="29019"/>
                  </a:lnTo>
                  <a:lnTo>
                    <a:pt x="19086" y="27038"/>
                  </a:lnTo>
                  <a:lnTo>
                    <a:pt x="20165" y="25260"/>
                  </a:lnTo>
                  <a:lnTo>
                    <a:pt x="21194" y="21920"/>
                  </a:lnTo>
                  <a:lnTo>
                    <a:pt x="21626" y="20650"/>
                  </a:lnTo>
                  <a:lnTo>
                    <a:pt x="22426" y="19151"/>
                  </a:lnTo>
                  <a:lnTo>
                    <a:pt x="22837" y="18618"/>
                  </a:lnTo>
                  <a:lnTo>
                    <a:pt x="23080" y="18440"/>
                  </a:lnTo>
                  <a:lnTo>
                    <a:pt x="24102" y="17780"/>
                  </a:lnTo>
                  <a:lnTo>
                    <a:pt x="24686" y="17132"/>
                  </a:lnTo>
                  <a:lnTo>
                    <a:pt x="25365" y="15468"/>
                  </a:lnTo>
                  <a:lnTo>
                    <a:pt x="25481" y="9753"/>
                  </a:lnTo>
                  <a:lnTo>
                    <a:pt x="25328" y="9220"/>
                  </a:lnTo>
                  <a:lnTo>
                    <a:pt x="25251" y="8864"/>
                  </a:lnTo>
                  <a:lnTo>
                    <a:pt x="25133" y="8318"/>
                  </a:lnTo>
                  <a:close/>
                </a:path>
                <a:path w="26034" h="30479">
                  <a:moveTo>
                    <a:pt x="2516" y="8318"/>
                  </a:moveTo>
                  <a:lnTo>
                    <a:pt x="1992" y="8318"/>
                  </a:lnTo>
                  <a:lnTo>
                    <a:pt x="2113" y="8585"/>
                  </a:lnTo>
                  <a:lnTo>
                    <a:pt x="2487" y="9220"/>
                  </a:lnTo>
                  <a:lnTo>
                    <a:pt x="2164" y="9220"/>
                  </a:lnTo>
                  <a:lnTo>
                    <a:pt x="3275" y="9753"/>
                  </a:lnTo>
                  <a:lnTo>
                    <a:pt x="5051" y="9753"/>
                  </a:lnTo>
                  <a:lnTo>
                    <a:pt x="5627" y="10083"/>
                  </a:lnTo>
                  <a:lnTo>
                    <a:pt x="5932" y="10629"/>
                  </a:lnTo>
                  <a:lnTo>
                    <a:pt x="6130" y="10795"/>
                  </a:lnTo>
                  <a:lnTo>
                    <a:pt x="6247" y="11671"/>
                  </a:lnTo>
                  <a:lnTo>
                    <a:pt x="6326" y="12280"/>
                  </a:lnTo>
                  <a:lnTo>
                    <a:pt x="6462" y="12827"/>
                  </a:lnTo>
                  <a:lnTo>
                    <a:pt x="6754" y="13169"/>
                  </a:lnTo>
                  <a:lnTo>
                    <a:pt x="8127" y="14033"/>
                  </a:lnTo>
                  <a:lnTo>
                    <a:pt x="6578" y="14033"/>
                  </a:lnTo>
                  <a:lnTo>
                    <a:pt x="10388" y="13589"/>
                  </a:lnTo>
                  <a:lnTo>
                    <a:pt x="8856" y="13589"/>
                  </a:lnTo>
                  <a:lnTo>
                    <a:pt x="9644" y="12827"/>
                  </a:lnTo>
                  <a:lnTo>
                    <a:pt x="8097" y="12827"/>
                  </a:lnTo>
                  <a:lnTo>
                    <a:pt x="6597" y="11671"/>
                  </a:lnTo>
                  <a:lnTo>
                    <a:pt x="6618" y="10083"/>
                  </a:lnTo>
                  <a:lnTo>
                    <a:pt x="6441" y="9753"/>
                  </a:lnTo>
                  <a:lnTo>
                    <a:pt x="5765" y="8864"/>
                  </a:lnTo>
                  <a:lnTo>
                    <a:pt x="5290" y="8585"/>
                  </a:lnTo>
                  <a:lnTo>
                    <a:pt x="2600" y="8585"/>
                  </a:lnTo>
                  <a:lnTo>
                    <a:pt x="2516" y="8318"/>
                  </a:lnTo>
                  <a:close/>
                </a:path>
                <a:path w="26034" h="30479">
                  <a:moveTo>
                    <a:pt x="13828" y="1574"/>
                  </a:moveTo>
                  <a:lnTo>
                    <a:pt x="12823" y="1574"/>
                  </a:lnTo>
                  <a:lnTo>
                    <a:pt x="13469" y="2362"/>
                  </a:lnTo>
                  <a:lnTo>
                    <a:pt x="13680" y="2717"/>
                  </a:lnTo>
                  <a:lnTo>
                    <a:pt x="13836" y="3060"/>
                  </a:lnTo>
                  <a:lnTo>
                    <a:pt x="13940" y="3644"/>
                  </a:lnTo>
                  <a:lnTo>
                    <a:pt x="14031" y="4000"/>
                  </a:lnTo>
                  <a:lnTo>
                    <a:pt x="14112" y="4381"/>
                  </a:lnTo>
                  <a:lnTo>
                    <a:pt x="14158" y="4597"/>
                  </a:lnTo>
                  <a:lnTo>
                    <a:pt x="14526" y="5003"/>
                  </a:lnTo>
                  <a:lnTo>
                    <a:pt x="15962" y="5461"/>
                  </a:lnTo>
                  <a:lnTo>
                    <a:pt x="16268" y="5981"/>
                  </a:lnTo>
                  <a:lnTo>
                    <a:pt x="16359" y="6184"/>
                  </a:lnTo>
                  <a:lnTo>
                    <a:pt x="16486" y="6769"/>
                  </a:lnTo>
                  <a:lnTo>
                    <a:pt x="16582" y="7213"/>
                  </a:lnTo>
                  <a:lnTo>
                    <a:pt x="16717" y="7467"/>
                  </a:lnTo>
                  <a:lnTo>
                    <a:pt x="16483" y="8318"/>
                  </a:lnTo>
                  <a:lnTo>
                    <a:pt x="15639" y="10083"/>
                  </a:lnTo>
                  <a:lnTo>
                    <a:pt x="15528" y="10629"/>
                  </a:lnTo>
                  <a:lnTo>
                    <a:pt x="15445" y="12280"/>
                  </a:lnTo>
                  <a:lnTo>
                    <a:pt x="16552" y="14033"/>
                  </a:lnTo>
                  <a:lnTo>
                    <a:pt x="17867" y="14033"/>
                  </a:lnTo>
                  <a:lnTo>
                    <a:pt x="18796" y="12827"/>
                  </a:lnTo>
                  <a:lnTo>
                    <a:pt x="17079" y="12827"/>
                  </a:lnTo>
                  <a:lnTo>
                    <a:pt x="15885" y="12280"/>
                  </a:lnTo>
                  <a:lnTo>
                    <a:pt x="16164" y="12280"/>
                  </a:lnTo>
                  <a:lnTo>
                    <a:pt x="16227" y="10299"/>
                  </a:lnTo>
                  <a:lnTo>
                    <a:pt x="16444" y="9753"/>
                  </a:lnTo>
                  <a:lnTo>
                    <a:pt x="16608" y="9220"/>
                  </a:lnTo>
                  <a:lnTo>
                    <a:pt x="16711" y="8864"/>
                  </a:lnTo>
                  <a:lnTo>
                    <a:pt x="16841" y="8585"/>
                  </a:lnTo>
                  <a:lnTo>
                    <a:pt x="16965" y="8318"/>
                  </a:lnTo>
                  <a:lnTo>
                    <a:pt x="16970" y="5981"/>
                  </a:lnTo>
                  <a:lnTo>
                    <a:pt x="16353" y="5003"/>
                  </a:lnTo>
                  <a:lnTo>
                    <a:pt x="15912" y="4597"/>
                  </a:lnTo>
                  <a:lnTo>
                    <a:pt x="14780" y="3644"/>
                  </a:lnTo>
                  <a:lnTo>
                    <a:pt x="14514" y="3302"/>
                  </a:lnTo>
                  <a:lnTo>
                    <a:pt x="13828" y="1574"/>
                  </a:lnTo>
                  <a:close/>
                </a:path>
                <a:path w="26034" h="30479">
                  <a:moveTo>
                    <a:pt x="12634" y="0"/>
                  </a:moveTo>
                  <a:lnTo>
                    <a:pt x="12012" y="711"/>
                  </a:lnTo>
                  <a:lnTo>
                    <a:pt x="11720" y="1219"/>
                  </a:lnTo>
                  <a:lnTo>
                    <a:pt x="10920" y="3060"/>
                  </a:lnTo>
                  <a:lnTo>
                    <a:pt x="10646" y="3644"/>
                  </a:lnTo>
                  <a:lnTo>
                    <a:pt x="9497" y="4381"/>
                  </a:lnTo>
                  <a:lnTo>
                    <a:pt x="8951" y="5321"/>
                  </a:lnTo>
                  <a:lnTo>
                    <a:pt x="8448" y="6540"/>
                  </a:lnTo>
                  <a:lnTo>
                    <a:pt x="8490" y="8585"/>
                  </a:lnTo>
                  <a:lnTo>
                    <a:pt x="8920" y="9753"/>
                  </a:lnTo>
                  <a:lnTo>
                    <a:pt x="9042" y="10083"/>
                  </a:lnTo>
                  <a:lnTo>
                    <a:pt x="9122" y="10299"/>
                  </a:lnTo>
                  <a:lnTo>
                    <a:pt x="9243" y="10629"/>
                  </a:lnTo>
                  <a:lnTo>
                    <a:pt x="9421" y="11671"/>
                  </a:lnTo>
                  <a:lnTo>
                    <a:pt x="9064" y="12280"/>
                  </a:lnTo>
                  <a:lnTo>
                    <a:pt x="7823" y="12827"/>
                  </a:lnTo>
                  <a:lnTo>
                    <a:pt x="9772" y="12827"/>
                  </a:lnTo>
                  <a:lnTo>
                    <a:pt x="10071" y="11671"/>
                  </a:lnTo>
                  <a:lnTo>
                    <a:pt x="9870" y="10795"/>
                  </a:lnTo>
                  <a:lnTo>
                    <a:pt x="9802" y="10299"/>
                  </a:lnTo>
                  <a:lnTo>
                    <a:pt x="8996" y="8585"/>
                  </a:lnTo>
                  <a:lnTo>
                    <a:pt x="9091" y="5981"/>
                  </a:lnTo>
                  <a:lnTo>
                    <a:pt x="9450" y="5461"/>
                  </a:lnTo>
                  <a:lnTo>
                    <a:pt x="10818" y="5003"/>
                  </a:lnTo>
                  <a:lnTo>
                    <a:pt x="11212" y="4597"/>
                  </a:lnTo>
                  <a:lnTo>
                    <a:pt x="11338" y="4000"/>
                  </a:lnTo>
                  <a:lnTo>
                    <a:pt x="11461" y="3302"/>
                  </a:lnTo>
                  <a:lnTo>
                    <a:pt x="11504" y="3060"/>
                  </a:lnTo>
                  <a:lnTo>
                    <a:pt x="11859" y="2362"/>
                  </a:lnTo>
                  <a:lnTo>
                    <a:pt x="12543" y="1574"/>
                  </a:lnTo>
                  <a:lnTo>
                    <a:pt x="13828" y="1574"/>
                  </a:lnTo>
                  <a:lnTo>
                    <a:pt x="13472" y="876"/>
                  </a:lnTo>
                  <a:lnTo>
                    <a:pt x="12964" y="266"/>
                  </a:lnTo>
                  <a:lnTo>
                    <a:pt x="12634" y="0"/>
                  </a:lnTo>
                  <a:close/>
                </a:path>
                <a:path w="26034" h="30479">
                  <a:moveTo>
                    <a:pt x="20189" y="9753"/>
                  </a:moveTo>
                  <a:lnTo>
                    <a:pt x="18859" y="9753"/>
                  </a:lnTo>
                  <a:lnTo>
                    <a:pt x="18722" y="10083"/>
                  </a:lnTo>
                  <a:lnTo>
                    <a:pt x="18687" y="10629"/>
                  </a:lnTo>
                  <a:lnTo>
                    <a:pt x="18562" y="11671"/>
                  </a:lnTo>
                  <a:lnTo>
                    <a:pt x="18243" y="12280"/>
                  </a:lnTo>
                  <a:lnTo>
                    <a:pt x="18005" y="12280"/>
                  </a:lnTo>
                  <a:lnTo>
                    <a:pt x="17079" y="12827"/>
                  </a:lnTo>
                  <a:lnTo>
                    <a:pt x="18884" y="12827"/>
                  </a:lnTo>
                  <a:lnTo>
                    <a:pt x="19035" y="12280"/>
                  </a:lnTo>
                  <a:lnTo>
                    <a:pt x="19119" y="11671"/>
                  </a:lnTo>
                  <a:lnTo>
                    <a:pt x="19272" y="10795"/>
                  </a:lnTo>
                  <a:lnTo>
                    <a:pt x="19352" y="10299"/>
                  </a:lnTo>
                  <a:lnTo>
                    <a:pt x="20189" y="9753"/>
                  </a:lnTo>
                  <a:close/>
                </a:path>
                <a:path w="26034" h="30479">
                  <a:moveTo>
                    <a:pt x="24100" y="6540"/>
                  </a:moveTo>
                  <a:lnTo>
                    <a:pt x="23236" y="6540"/>
                  </a:lnTo>
                  <a:lnTo>
                    <a:pt x="23159" y="7467"/>
                  </a:lnTo>
                  <a:lnTo>
                    <a:pt x="22829" y="8318"/>
                  </a:lnTo>
                  <a:lnTo>
                    <a:pt x="22667" y="8585"/>
                  </a:lnTo>
                  <a:lnTo>
                    <a:pt x="20310" y="8585"/>
                  </a:lnTo>
                  <a:lnTo>
                    <a:pt x="19823" y="8864"/>
                  </a:lnTo>
                  <a:lnTo>
                    <a:pt x="18732" y="9753"/>
                  </a:lnTo>
                  <a:lnTo>
                    <a:pt x="22096" y="9753"/>
                  </a:lnTo>
                  <a:lnTo>
                    <a:pt x="23162" y="9220"/>
                  </a:lnTo>
                  <a:lnTo>
                    <a:pt x="22875" y="9220"/>
                  </a:lnTo>
                  <a:lnTo>
                    <a:pt x="23248" y="8585"/>
                  </a:lnTo>
                  <a:lnTo>
                    <a:pt x="23370" y="8318"/>
                  </a:lnTo>
                  <a:lnTo>
                    <a:pt x="25133" y="8318"/>
                  </a:lnTo>
                  <a:lnTo>
                    <a:pt x="24949" y="7467"/>
                  </a:lnTo>
                  <a:lnTo>
                    <a:pt x="24716" y="7213"/>
                  </a:lnTo>
                  <a:lnTo>
                    <a:pt x="24572" y="6959"/>
                  </a:lnTo>
                  <a:lnTo>
                    <a:pt x="24100" y="6540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1" name="object 201"/>
            <p:cNvSpPr/>
            <p:nvPr/>
          </p:nvSpPr>
          <p:spPr>
            <a:xfrm>
              <a:off x="8065800" y="5012400"/>
              <a:ext cx="25400" cy="27940"/>
            </a:xfrm>
            <a:custGeom>
              <a:avLst/>
              <a:gdLst/>
              <a:ahLst/>
              <a:cxnLst/>
              <a:rect l="l" t="t" r="r" b="b"/>
              <a:pathLst>
                <a:path w="25400" h="27939">
                  <a:moveTo>
                    <a:pt x="2028" y="6794"/>
                  </a:moveTo>
                  <a:lnTo>
                    <a:pt x="1082" y="6794"/>
                  </a:lnTo>
                  <a:lnTo>
                    <a:pt x="565" y="7734"/>
                  </a:lnTo>
                  <a:lnTo>
                    <a:pt x="433" y="8229"/>
                  </a:lnTo>
                  <a:lnTo>
                    <a:pt x="429" y="8801"/>
                  </a:lnTo>
                  <a:lnTo>
                    <a:pt x="626" y="9512"/>
                  </a:lnTo>
                  <a:lnTo>
                    <a:pt x="601" y="9956"/>
                  </a:lnTo>
                  <a:lnTo>
                    <a:pt x="342" y="10655"/>
                  </a:lnTo>
                  <a:lnTo>
                    <a:pt x="400" y="12090"/>
                  </a:lnTo>
                  <a:lnTo>
                    <a:pt x="494" y="12560"/>
                  </a:lnTo>
                  <a:lnTo>
                    <a:pt x="590" y="13042"/>
                  </a:lnTo>
                  <a:lnTo>
                    <a:pt x="960" y="13982"/>
                  </a:lnTo>
                  <a:lnTo>
                    <a:pt x="3359" y="16141"/>
                  </a:lnTo>
                  <a:lnTo>
                    <a:pt x="3793" y="16954"/>
                  </a:lnTo>
                  <a:lnTo>
                    <a:pt x="4128" y="18300"/>
                  </a:lnTo>
                  <a:lnTo>
                    <a:pt x="4591" y="20358"/>
                  </a:lnTo>
                  <a:lnTo>
                    <a:pt x="5110" y="21983"/>
                  </a:lnTo>
                  <a:lnTo>
                    <a:pt x="6559" y="24511"/>
                  </a:lnTo>
                  <a:lnTo>
                    <a:pt x="7359" y="25539"/>
                  </a:lnTo>
                  <a:lnTo>
                    <a:pt x="9772" y="27076"/>
                  </a:lnTo>
                  <a:lnTo>
                    <a:pt x="11375" y="27470"/>
                  </a:lnTo>
                  <a:lnTo>
                    <a:pt x="13449" y="27470"/>
                  </a:lnTo>
                  <a:lnTo>
                    <a:pt x="16186" y="26885"/>
                  </a:lnTo>
                  <a:lnTo>
                    <a:pt x="17595" y="26073"/>
                  </a:lnTo>
                  <a:lnTo>
                    <a:pt x="17694" y="25946"/>
                  </a:lnTo>
                  <a:lnTo>
                    <a:pt x="12249" y="25946"/>
                  </a:lnTo>
                  <a:lnTo>
                    <a:pt x="9528" y="25069"/>
                  </a:lnTo>
                  <a:lnTo>
                    <a:pt x="9319" y="25069"/>
                  </a:lnTo>
                  <a:lnTo>
                    <a:pt x="7956" y="23279"/>
                  </a:lnTo>
                  <a:lnTo>
                    <a:pt x="8024" y="15265"/>
                  </a:lnTo>
                  <a:lnTo>
                    <a:pt x="8731" y="13982"/>
                  </a:lnTo>
                  <a:lnTo>
                    <a:pt x="11029" y="12738"/>
                  </a:lnTo>
                  <a:lnTo>
                    <a:pt x="11652" y="12560"/>
                  </a:lnTo>
                  <a:lnTo>
                    <a:pt x="8213" y="12560"/>
                  </a:lnTo>
                  <a:lnTo>
                    <a:pt x="6191" y="9512"/>
                  </a:lnTo>
                  <a:lnTo>
                    <a:pt x="5652" y="8559"/>
                  </a:lnTo>
                  <a:lnTo>
                    <a:pt x="5048" y="8229"/>
                  </a:lnTo>
                  <a:lnTo>
                    <a:pt x="3257" y="8229"/>
                  </a:lnTo>
                  <a:lnTo>
                    <a:pt x="2266" y="7734"/>
                  </a:lnTo>
                  <a:lnTo>
                    <a:pt x="2550" y="7734"/>
                  </a:lnTo>
                  <a:lnTo>
                    <a:pt x="2114" y="7010"/>
                  </a:lnTo>
                  <a:lnTo>
                    <a:pt x="2028" y="6794"/>
                  </a:lnTo>
                  <a:close/>
                </a:path>
                <a:path w="25400" h="27939">
                  <a:moveTo>
                    <a:pt x="21317" y="18300"/>
                  </a:moveTo>
                  <a:lnTo>
                    <a:pt x="17176" y="18300"/>
                  </a:lnTo>
                  <a:lnTo>
                    <a:pt x="17584" y="18745"/>
                  </a:lnTo>
                  <a:lnTo>
                    <a:pt x="17583" y="23901"/>
                  </a:lnTo>
                  <a:lnTo>
                    <a:pt x="16808" y="25069"/>
                  </a:lnTo>
                  <a:lnTo>
                    <a:pt x="15703" y="25666"/>
                  </a:lnTo>
                  <a:lnTo>
                    <a:pt x="13403" y="25946"/>
                  </a:lnTo>
                  <a:lnTo>
                    <a:pt x="17694" y="25946"/>
                  </a:lnTo>
                  <a:lnTo>
                    <a:pt x="19417" y="23723"/>
                  </a:lnTo>
                  <a:lnTo>
                    <a:pt x="19995" y="22606"/>
                  </a:lnTo>
                  <a:lnTo>
                    <a:pt x="20856" y="20358"/>
                  </a:lnTo>
                  <a:lnTo>
                    <a:pt x="21126" y="19113"/>
                  </a:lnTo>
                  <a:lnTo>
                    <a:pt x="21213" y="18745"/>
                  </a:lnTo>
                  <a:lnTo>
                    <a:pt x="21317" y="18300"/>
                  </a:lnTo>
                  <a:close/>
                </a:path>
                <a:path w="25400" h="27939">
                  <a:moveTo>
                    <a:pt x="13823" y="15659"/>
                  </a:moveTo>
                  <a:lnTo>
                    <a:pt x="12735" y="15659"/>
                  </a:lnTo>
                  <a:lnTo>
                    <a:pt x="11641" y="16141"/>
                  </a:lnTo>
                  <a:lnTo>
                    <a:pt x="11522" y="16332"/>
                  </a:lnTo>
                  <a:lnTo>
                    <a:pt x="11410" y="16510"/>
                  </a:lnTo>
                  <a:lnTo>
                    <a:pt x="11309" y="21983"/>
                  </a:lnTo>
                  <a:lnTo>
                    <a:pt x="11893" y="22606"/>
                  </a:lnTo>
                  <a:lnTo>
                    <a:pt x="13928" y="22606"/>
                  </a:lnTo>
                  <a:lnTo>
                    <a:pt x="14306" y="22390"/>
                  </a:lnTo>
                  <a:lnTo>
                    <a:pt x="14261" y="21526"/>
                  </a:lnTo>
                  <a:lnTo>
                    <a:pt x="12937" y="21526"/>
                  </a:lnTo>
                  <a:lnTo>
                    <a:pt x="12020" y="20764"/>
                  </a:lnTo>
                  <a:lnTo>
                    <a:pt x="12248" y="19113"/>
                  </a:lnTo>
                  <a:lnTo>
                    <a:pt x="12299" y="18745"/>
                  </a:lnTo>
                  <a:lnTo>
                    <a:pt x="12849" y="18300"/>
                  </a:lnTo>
                  <a:lnTo>
                    <a:pt x="21317" y="18300"/>
                  </a:lnTo>
                  <a:lnTo>
                    <a:pt x="21634" y="16954"/>
                  </a:lnTo>
                  <a:lnTo>
                    <a:pt x="21869" y="16510"/>
                  </a:lnTo>
                  <a:lnTo>
                    <a:pt x="21963" y="16332"/>
                  </a:lnTo>
                  <a:lnTo>
                    <a:pt x="15030" y="16332"/>
                  </a:lnTo>
                  <a:lnTo>
                    <a:pt x="13823" y="15659"/>
                  </a:lnTo>
                  <a:close/>
                </a:path>
                <a:path w="25400" h="27939">
                  <a:moveTo>
                    <a:pt x="24351" y="6794"/>
                  </a:moveTo>
                  <a:lnTo>
                    <a:pt x="23425" y="6794"/>
                  </a:lnTo>
                  <a:lnTo>
                    <a:pt x="23339" y="7010"/>
                  </a:lnTo>
                  <a:lnTo>
                    <a:pt x="22914" y="7734"/>
                  </a:lnTo>
                  <a:lnTo>
                    <a:pt x="23183" y="7734"/>
                  </a:lnTo>
                  <a:lnTo>
                    <a:pt x="22193" y="8229"/>
                  </a:lnTo>
                  <a:lnTo>
                    <a:pt x="20274" y="8229"/>
                  </a:lnTo>
                  <a:lnTo>
                    <a:pt x="19386" y="8801"/>
                  </a:lnTo>
                  <a:lnTo>
                    <a:pt x="19280" y="9512"/>
                  </a:lnTo>
                  <a:lnTo>
                    <a:pt x="19203" y="9956"/>
                  </a:lnTo>
                  <a:lnTo>
                    <a:pt x="19081" y="10795"/>
                  </a:lnTo>
                  <a:lnTo>
                    <a:pt x="18852" y="11328"/>
                  </a:lnTo>
                  <a:lnTo>
                    <a:pt x="17893" y="12560"/>
                  </a:lnTo>
                  <a:lnTo>
                    <a:pt x="14585" y="12560"/>
                  </a:lnTo>
                  <a:lnTo>
                    <a:pt x="15960" y="13042"/>
                  </a:lnTo>
                  <a:lnTo>
                    <a:pt x="16478" y="13322"/>
                  </a:lnTo>
                  <a:lnTo>
                    <a:pt x="17608" y="14871"/>
                  </a:lnTo>
                  <a:lnTo>
                    <a:pt x="17097" y="16141"/>
                  </a:lnTo>
                  <a:lnTo>
                    <a:pt x="16924" y="16141"/>
                  </a:lnTo>
                  <a:lnTo>
                    <a:pt x="15982" y="16332"/>
                  </a:lnTo>
                  <a:lnTo>
                    <a:pt x="21963" y="16332"/>
                  </a:lnTo>
                  <a:lnTo>
                    <a:pt x="22064" y="16141"/>
                  </a:lnTo>
                  <a:lnTo>
                    <a:pt x="23069" y="15265"/>
                  </a:lnTo>
                  <a:lnTo>
                    <a:pt x="23221" y="15100"/>
                  </a:lnTo>
                  <a:lnTo>
                    <a:pt x="23983" y="14465"/>
                  </a:lnTo>
                  <a:lnTo>
                    <a:pt x="24361" y="13982"/>
                  </a:lnTo>
                  <a:lnTo>
                    <a:pt x="24674" y="13322"/>
                  </a:lnTo>
                  <a:lnTo>
                    <a:pt x="25190" y="12090"/>
                  </a:lnTo>
                  <a:lnTo>
                    <a:pt x="25252" y="10795"/>
                  </a:lnTo>
                  <a:lnTo>
                    <a:pt x="25102" y="10655"/>
                  </a:lnTo>
                  <a:lnTo>
                    <a:pt x="24949" y="10236"/>
                  </a:lnTo>
                  <a:lnTo>
                    <a:pt x="24911" y="7734"/>
                  </a:lnTo>
                  <a:lnTo>
                    <a:pt x="24351" y="6794"/>
                  </a:lnTo>
                  <a:close/>
                </a:path>
                <a:path w="25400" h="27939">
                  <a:moveTo>
                    <a:pt x="12795" y="0"/>
                  </a:moveTo>
                  <a:lnTo>
                    <a:pt x="12655" y="0"/>
                  </a:lnTo>
                  <a:lnTo>
                    <a:pt x="11906" y="863"/>
                  </a:lnTo>
                  <a:lnTo>
                    <a:pt x="11614" y="1447"/>
                  </a:lnTo>
                  <a:lnTo>
                    <a:pt x="11550" y="1574"/>
                  </a:lnTo>
                  <a:lnTo>
                    <a:pt x="11260" y="3098"/>
                  </a:lnTo>
                  <a:lnTo>
                    <a:pt x="10864" y="3517"/>
                  </a:lnTo>
                  <a:lnTo>
                    <a:pt x="9505" y="3962"/>
                  </a:lnTo>
                  <a:lnTo>
                    <a:pt x="9137" y="4483"/>
                  </a:lnTo>
                  <a:lnTo>
                    <a:pt x="8731" y="5918"/>
                  </a:lnTo>
                  <a:lnTo>
                    <a:pt x="8899" y="6794"/>
                  </a:lnTo>
                  <a:lnTo>
                    <a:pt x="9734" y="8559"/>
                  </a:lnTo>
                  <a:lnTo>
                    <a:pt x="9848" y="8801"/>
                  </a:lnTo>
                  <a:lnTo>
                    <a:pt x="9862" y="11328"/>
                  </a:lnTo>
                  <a:lnTo>
                    <a:pt x="9702" y="11328"/>
                  </a:lnTo>
                  <a:lnTo>
                    <a:pt x="8905" y="12090"/>
                  </a:lnTo>
                  <a:lnTo>
                    <a:pt x="10434" y="12090"/>
                  </a:lnTo>
                  <a:lnTo>
                    <a:pt x="6407" y="12560"/>
                  </a:lnTo>
                  <a:lnTo>
                    <a:pt x="16615" y="12560"/>
                  </a:lnTo>
                  <a:lnTo>
                    <a:pt x="15499" y="10795"/>
                  </a:lnTo>
                  <a:lnTo>
                    <a:pt x="15496" y="9512"/>
                  </a:lnTo>
                  <a:lnTo>
                    <a:pt x="15641" y="8801"/>
                  </a:lnTo>
                  <a:lnTo>
                    <a:pt x="15690" y="8559"/>
                  </a:lnTo>
                  <a:lnTo>
                    <a:pt x="16111" y="7734"/>
                  </a:lnTo>
                  <a:lnTo>
                    <a:pt x="16442" y="7010"/>
                  </a:lnTo>
                  <a:lnTo>
                    <a:pt x="16541" y="6794"/>
                  </a:lnTo>
                  <a:lnTo>
                    <a:pt x="16719" y="6134"/>
                  </a:lnTo>
                  <a:lnTo>
                    <a:pt x="16389" y="4610"/>
                  </a:lnTo>
                  <a:lnTo>
                    <a:pt x="16008" y="3962"/>
                  </a:lnTo>
                  <a:lnTo>
                    <a:pt x="14613" y="3517"/>
                  </a:lnTo>
                  <a:lnTo>
                    <a:pt x="14204" y="3098"/>
                  </a:lnTo>
                  <a:lnTo>
                    <a:pt x="14001" y="2197"/>
                  </a:lnTo>
                  <a:lnTo>
                    <a:pt x="13885" y="1574"/>
                  </a:lnTo>
                  <a:lnTo>
                    <a:pt x="13862" y="1447"/>
                  </a:lnTo>
                  <a:lnTo>
                    <a:pt x="13516" y="863"/>
                  </a:lnTo>
                  <a:lnTo>
                    <a:pt x="12795" y="0"/>
                  </a:lnTo>
                  <a:close/>
                </a:path>
                <a:path w="25400" h="27939">
                  <a:moveTo>
                    <a:pt x="3384" y="6134"/>
                  </a:moveTo>
                  <a:lnTo>
                    <a:pt x="1624" y="6134"/>
                  </a:lnTo>
                  <a:lnTo>
                    <a:pt x="2053" y="6794"/>
                  </a:lnTo>
                  <a:lnTo>
                    <a:pt x="0" y="6794"/>
                  </a:lnTo>
                  <a:lnTo>
                    <a:pt x="3384" y="6134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2" name="object 202"/>
            <p:cNvSpPr/>
            <p:nvPr/>
          </p:nvSpPr>
          <p:spPr>
            <a:xfrm>
              <a:off x="8073527" y="5024960"/>
              <a:ext cx="10160" cy="13970"/>
            </a:xfrm>
            <a:custGeom>
              <a:avLst/>
              <a:gdLst/>
              <a:ahLst/>
              <a:cxnLst/>
              <a:rect l="l" t="t" r="r" b="b"/>
              <a:pathLst>
                <a:path w="10159" h="13970">
                  <a:moveTo>
                    <a:pt x="6856" y="0"/>
                  </a:moveTo>
                  <a:lnTo>
                    <a:pt x="3922" y="0"/>
                  </a:lnTo>
                  <a:lnTo>
                    <a:pt x="3312" y="177"/>
                  </a:lnTo>
                  <a:lnTo>
                    <a:pt x="1001" y="1422"/>
                  </a:lnTo>
                  <a:lnTo>
                    <a:pt x="0" y="3213"/>
                  </a:lnTo>
                  <a:lnTo>
                    <a:pt x="165" y="3213"/>
                  </a:lnTo>
                  <a:lnTo>
                    <a:pt x="206" y="8216"/>
                  </a:lnTo>
                  <a:lnTo>
                    <a:pt x="333" y="10858"/>
                  </a:lnTo>
                  <a:lnTo>
                    <a:pt x="1589" y="12509"/>
                  </a:lnTo>
                  <a:lnTo>
                    <a:pt x="1798" y="12509"/>
                  </a:lnTo>
                  <a:lnTo>
                    <a:pt x="4558" y="13398"/>
                  </a:lnTo>
                  <a:lnTo>
                    <a:pt x="5573" y="13398"/>
                  </a:lnTo>
                  <a:lnTo>
                    <a:pt x="7973" y="13106"/>
                  </a:lnTo>
                  <a:lnTo>
                    <a:pt x="8561" y="12788"/>
                  </a:lnTo>
                  <a:lnTo>
                    <a:pt x="4677" y="12788"/>
                  </a:lnTo>
                  <a:lnTo>
                    <a:pt x="1954" y="11785"/>
                  </a:lnTo>
                  <a:lnTo>
                    <a:pt x="1261" y="10858"/>
                  </a:lnTo>
                  <a:lnTo>
                    <a:pt x="1125" y="10858"/>
                  </a:lnTo>
                  <a:lnTo>
                    <a:pt x="1058" y="2501"/>
                  </a:lnTo>
                  <a:lnTo>
                    <a:pt x="1448" y="2019"/>
                  </a:lnTo>
                  <a:lnTo>
                    <a:pt x="2160" y="1219"/>
                  </a:lnTo>
                  <a:lnTo>
                    <a:pt x="4878" y="495"/>
                  </a:lnTo>
                  <a:lnTo>
                    <a:pt x="8342" y="495"/>
                  </a:lnTo>
                  <a:lnTo>
                    <a:pt x="6856" y="0"/>
                  </a:lnTo>
                  <a:close/>
                </a:path>
                <a:path w="10159" h="13970">
                  <a:moveTo>
                    <a:pt x="10018" y="6362"/>
                  </a:moveTo>
                  <a:lnTo>
                    <a:pt x="9102" y="6362"/>
                  </a:lnTo>
                  <a:lnTo>
                    <a:pt x="9369" y="6743"/>
                  </a:lnTo>
                  <a:lnTo>
                    <a:pt x="9317" y="8991"/>
                  </a:lnTo>
                  <a:lnTo>
                    <a:pt x="9193" y="11163"/>
                  </a:lnTo>
                  <a:lnTo>
                    <a:pt x="8431" y="12052"/>
                  </a:lnTo>
                  <a:lnTo>
                    <a:pt x="7448" y="12509"/>
                  </a:lnTo>
                  <a:lnTo>
                    <a:pt x="7119" y="12509"/>
                  </a:lnTo>
                  <a:lnTo>
                    <a:pt x="5713" y="12788"/>
                  </a:lnTo>
                  <a:lnTo>
                    <a:pt x="8561" y="12788"/>
                  </a:lnTo>
                  <a:lnTo>
                    <a:pt x="9078" y="12509"/>
                  </a:lnTo>
                  <a:lnTo>
                    <a:pt x="9967" y="11163"/>
                  </a:lnTo>
                  <a:lnTo>
                    <a:pt x="10018" y="6362"/>
                  </a:lnTo>
                  <a:close/>
                </a:path>
                <a:path w="10159" h="13970">
                  <a:moveTo>
                    <a:pt x="6360" y="2501"/>
                  </a:moveTo>
                  <a:lnTo>
                    <a:pt x="3851" y="2501"/>
                  </a:lnTo>
                  <a:lnTo>
                    <a:pt x="2970" y="3543"/>
                  </a:lnTo>
                  <a:lnTo>
                    <a:pt x="2957" y="9626"/>
                  </a:lnTo>
                  <a:lnTo>
                    <a:pt x="3554" y="10363"/>
                  </a:lnTo>
                  <a:lnTo>
                    <a:pt x="5383" y="10858"/>
                  </a:lnTo>
                  <a:lnTo>
                    <a:pt x="6142" y="10858"/>
                  </a:lnTo>
                  <a:lnTo>
                    <a:pt x="6998" y="10363"/>
                  </a:lnTo>
                  <a:lnTo>
                    <a:pt x="7173" y="10363"/>
                  </a:lnTo>
                  <a:lnTo>
                    <a:pt x="7175" y="10032"/>
                  </a:lnTo>
                  <a:lnTo>
                    <a:pt x="4163" y="10032"/>
                  </a:lnTo>
                  <a:lnTo>
                    <a:pt x="3579" y="9423"/>
                  </a:lnTo>
                  <a:lnTo>
                    <a:pt x="3681" y="3949"/>
                  </a:lnTo>
                  <a:lnTo>
                    <a:pt x="3935" y="3543"/>
                  </a:lnTo>
                  <a:lnTo>
                    <a:pt x="4730" y="3213"/>
                  </a:lnTo>
                  <a:lnTo>
                    <a:pt x="7697" y="3213"/>
                  </a:lnTo>
                  <a:lnTo>
                    <a:pt x="6360" y="2501"/>
                  </a:lnTo>
                  <a:close/>
                </a:path>
                <a:path w="10159" h="13970">
                  <a:moveTo>
                    <a:pt x="9447" y="5740"/>
                  </a:moveTo>
                  <a:lnTo>
                    <a:pt x="5120" y="5740"/>
                  </a:lnTo>
                  <a:lnTo>
                    <a:pt x="4570" y="6184"/>
                  </a:lnTo>
                  <a:lnTo>
                    <a:pt x="4455" y="7010"/>
                  </a:lnTo>
                  <a:lnTo>
                    <a:pt x="4341" y="7835"/>
                  </a:lnTo>
                  <a:lnTo>
                    <a:pt x="4306" y="8216"/>
                  </a:lnTo>
                  <a:lnTo>
                    <a:pt x="5251" y="8991"/>
                  </a:lnTo>
                  <a:lnTo>
                    <a:pt x="6521" y="8991"/>
                  </a:lnTo>
                  <a:lnTo>
                    <a:pt x="6483" y="10032"/>
                  </a:lnTo>
                  <a:lnTo>
                    <a:pt x="7175" y="10032"/>
                  </a:lnTo>
                  <a:lnTo>
                    <a:pt x="7186" y="8216"/>
                  </a:lnTo>
                  <a:lnTo>
                    <a:pt x="5471" y="8216"/>
                  </a:lnTo>
                  <a:lnTo>
                    <a:pt x="5103" y="7835"/>
                  </a:lnTo>
                  <a:lnTo>
                    <a:pt x="5090" y="6743"/>
                  </a:lnTo>
                  <a:lnTo>
                    <a:pt x="5410" y="6362"/>
                  </a:lnTo>
                  <a:lnTo>
                    <a:pt x="10018" y="6362"/>
                  </a:lnTo>
                  <a:lnTo>
                    <a:pt x="9447" y="5740"/>
                  </a:lnTo>
                  <a:close/>
                </a:path>
                <a:path w="10159" h="13970">
                  <a:moveTo>
                    <a:pt x="8254" y="495"/>
                  </a:moveTo>
                  <a:lnTo>
                    <a:pt x="6589" y="495"/>
                  </a:lnTo>
                  <a:lnTo>
                    <a:pt x="8126" y="1219"/>
                  </a:lnTo>
                  <a:lnTo>
                    <a:pt x="8403" y="1422"/>
                  </a:lnTo>
                  <a:lnTo>
                    <a:pt x="8888" y="2019"/>
                  </a:lnTo>
                  <a:lnTo>
                    <a:pt x="8871" y="2501"/>
                  </a:lnTo>
                  <a:lnTo>
                    <a:pt x="8453" y="3213"/>
                  </a:lnTo>
                  <a:lnTo>
                    <a:pt x="6288" y="3213"/>
                  </a:lnTo>
                  <a:lnTo>
                    <a:pt x="7300" y="3771"/>
                  </a:lnTo>
                  <a:lnTo>
                    <a:pt x="8253" y="3771"/>
                  </a:lnTo>
                  <a:lnTo>
                    <a:pt x="9396" y="3543"/>
                  </a:lnTo>
                  <a:lnTo>
                    <a:pt x="9814" y="2501"/>
                  </a:lnTo>
                  <a:lnTo>
                    <a:pt x="10032" y="2501"/>
                  </a:lnTo>
                  <a:lnTo>
                    <a:pt x="8748" y="761"/>
                  </a:lnTo>
                  <a:lnTo>
                    <a:pt x="8254" y="495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3" name="object 203"/>
            <p:cNvSpPr/>
            <p:nvPr/>
          </p:nvSpPr>
          <p:spPr>
            <a:xfrm>
              <a:off x="8074236" y="5025341"/>
              <a:ext cx="8890" cy="12700"/>
            </a:xfrm>
            <a:custGeom>
              <a:avLst/>
              <a:gdLst/>
              <a:ahLst/>
              <a:cxnLst/>
              <a:rect l="l" t="t" r="r" b="b"/>
              <a:pathLst>
                <a:path w="8890" h="12700">
                  <a:moveTo>
                    <a:pt x="4610" y="0"/>
                  </a:moveTo>
                  <a:lnTo>
                    <a:pt x="1473" y="812"/>
                  </a:lnTo>
                  <a:lnTo>
                    <a:pt x="355" y="2070"/>
                  </a:lnTo>
                  <a:lnTo>
                    <a:pt x="12" y="4699"/>
                  </a:lnTo>
                  <a:lnTo>
                    <a:pt x="88" y="5461"/>
                  </a:lnTo>
                  <a:lnTo>
                    <a:pt x="63" y="6248"/>
                  </a:lnTo>
                  <a:lnTo>
                    <a:pt x="101" y="7010"/>
                  </a:lnTo>
                  <a:lnTo>
                    <a:pt x="0" y="7823"/>
                  </a:lnTo>
                  <a:lnTo>
                    <a:pt x="380" y="10248"/>
                  </a:lnTo>
                  <a:lnTo>
                    <a:pt x="1244" y="11404"/>
                  </a:lnTo>
                  <a:lnTo>
                    <a:pt x="3898" y="12382"/>
                  </a:lnTo>
                  <a:lnTo>
                    <a:pt x="5003" y="12407"/>
                  </a:lnTo>
                  <a:lnTo>
                    <a:pt x="6984" y="12014"/>
                  </a:lnTo>
                  <a:lnTo>
                    <a:pt x="7721" y="11671"/>
                  </a:lnTo>
                  <a:lnTo>
                    <a:pt x="8559" y="10693"/>
                  </a:lnTo>
                  <a:lnTo>
                    <a:pt x="8699" y="10388"/>
                  </a:lnTo>
                  <a:lnTo>
                    <a:pt x="8648" y="9575"/>
                  </a:lnTo>
                  <a:lnTo>
                    <a:pt x="8674" y="9182"/>
                  </a:lnTo>
                  <a:lnTo>
                    <a:pt x="8661" y="6286"/>
                  </a:lnTo>
                  <a:lnTo>
                    <a:pt x="8381" y="5969"/>
                  </a:lnTo>
                  <a:lnTo>
                    <a:pt x="6121" y="5930"/>
                  </a:lnTo>
                  <a:lnTo>
                    <a:pt x="4711" y="5969"/>
                  </a:lnTo>
                  <a:lnTo>
                    <a:pt x="4381" y="6362"/>
                  </a:lnTo>
                  <a:lnTo>
                    <a:pt x="4394" y="7454"/>
                  </a:lnTo>
                  <a:lnTo>
                    <a:pt x="4749" y="7823"/>
                  </a:lnTo>
                  <a:lnTo>
                    <a:pt x="5283" y="7848"/>
                  </a:lnTo>
                  <a:lnTo>
                    <a:pt x="6476" y="7835"/>
                  </a:lnTo>
                  <a:lnTo>
                    <a:pt x="6515" y="9029"/>
                  </a:lnTo>
                  <a:lnTo>
                    <a:pt x="6540" y="9740"/>
                  </a:lnTo>
                  <a:lnTo>
                    <a:pt x="6464" y="9880"/>
                  </a:lnTo>
                  <a:lnTo>
                    <a:pt x="5499" y="10439"/>
                  </a:lnTo>
                  <a:lnTo>
                    <a:pt x="4673" y="10477"/>
                  </a:lnTo>
                  <a:lnTo>
                    <a:pt x="2844" y="9982"/>
                  </a:lnTo>
                  <a:lnTo>
                    <a:pt x="2247" y="9245"/>
                  </a:lnTo>
                  <a:lnTo>
                    <a:pt x="2209" y="6896"/>
                  </a:lnTo>
                  <a:lnTo>
                    <a:pt x="2209" y="5575"/>
                  </a:lnTo>
                  <a:lnTo>
                    <a:pt x="2260" y="3149"/>
                  </a:lnTo>
                  <a:lnTo>
                    <a:pt x="2870" y="2438"/>
                  </a:lnTo>
                  <a:lnTo>
                    <a:pt x="4825" y="1981"/>
                  </a:lnTo>
                  <a:lnTo>
                    <a:pt x="5651" y="2120"/>
                  </a:lnTo>
                  <a:lnTo>
                    <a:pt x="6819" y="2730"/>
                  </a:lnTo>
                  <a:lnTo>
                    <a:pt x="7416" y="2832"/>
                  </a:lnTo>
                  <a:lnTo>
                    <a:pt x="7848" y="2654"/>
                  </a:lnTo>
                  <a:lnTo>
                    <a:pt x="8229" y="2006"/>
                  </a:lnTo>
                  <a:lnTo>
                    <a:pt x="8178" y="1638"/>
                  </a:lnTo>
                  <a:lnTo>
                    <a:pt x="7683" y="1028"/>
                  </a:lnTo>
                  <a:lnTo>
                    <a:pt x="7416" y="838"/>
                  </a:lnTo>
                  <a:lnTo>
                    <a:pt x="5880" y="114"/>
                  </a:lnTo>
                  <a:lnTo>
                    <a:pt x="46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04" name="object 204"/>
          <p:cNvGrpSpPr/>
          <p:nvPr/>
        </p:nvGrpSpPr>
        <p:grpSpPr>
          <a:xfrm>
            <a:off x="8785218" y="1562833"/>
            <a:ext cx="2742565" cy="2113280"/>
            <a:chOff x="8785218" y="1562833"/>
            <a:chExt cx="2742565" cy="2113280"/>
          </a:xfrm>
        </p:grpSpPr>
        <p:sp>
          <p:nvSpPr>
            <p:cNvPr id="205" name="object 205"/>
            <p:cNvSpPr/>
            <p:nvPr/>
          </p:nvSpPr>
          <p:spPr>
            <a:xfrm>
              <a:off x="8785218" y="1562833"/>
              <a:ext cx="2742565" cy="1401445"/>
            </a:xfrm>
            <a:custGeom>
              <a:avLst/>
              <a:gdLst/>
              <a:ahLst/>
              <a:cxnLst/>
              <a:rect l="l" t="t" r="r" b="b"/>
              <a:pathLst>
                <a:path w="2742565" h="1401445">
                  <a:moveTo>
                    <a:pt x="282039" y="0"/>
                  </a:moveTo>
                  <a:lnTo>
                    <a:pt x="236058" y="1106"/>
                  </a:lnTo>
                  <a:lnTo>
                    <a:pt x="190986" y="7733"/>
                  </a:lnTo>
                  <a:lnTo>
                    <a:pt x="147017" y="21431"/>
                  </a:lnTo>
                  <a:lnTo>
                    <a:pt x="104348" y="43749"/>
                  </a:lnTo>
                  <a:lnTo>
                    <a:pt x="63176" y="76237"/>
                  </a:lnTo>
                  <a:lnTo>
                    <a:pt x="23500" y="131423"/>
                  </a:lnTo>
                  <a:lnTo>
                    <a:pt x="4007" y="205536"/>
                  </a:lnTo>
                  <a:lnTo>
                    <a:pt x="464" y="248398"/>
                  </a:lnTo>
                  <a:lnTo>
                    <a:pt x="0" y="271072"/>
                  </a:lnTo>
                  <a:lnTo>
                    <a:pt x="311" y="294499"/>
                  </a:lnTo>
                  <a:lnTo>
                    <a:pt x="8021" y="395682"/>
                  </a:lnTo>
                  <a:lnTo>
                    <a:pt x="28810" y="647585"/>
                  </a:lnTo>
                  <a:lnTo>
                    <a:pt x="31213" y="661948"/>
                  </a:lnTo>
                  <a:lnTo>
                    <a:pt x="35736" y="654884"/>
                  </a:lnTo>
                  <a:lnTo>
                    <a:pt x="37738" y="669568"/>
                  </a:lnTo>
                  <a:lnTo>
                    <a:pt x="37851" y="718115"/>
                  </a:lnTo>
                  <a:lnTo>
                    <a:pt x="36771" y="915550"/>
                  </a:lnTo>
                  <a:lnTo>
                    <a:pt x="36990" y="964128"/>
                  </a:lnTo>
                  <a:lnTo>
                    <a:pt x="37753" y="1011757"/>
                  </a:lnTo>
                  <a:lnTo>
                    <a:pt x="39236" y="1058118"/>
                  </a:lnTo>
                  <a:lnTo>
                    <a:pt x="41612" y="1102893"/>
                  </a:lnTo>
                  <a:lnTo>
                    <a:pt x="45057" y="1145763"/>
                  </a:lnTo>
                  <a:lnTo>
                    <a:pt x="49743" y="1186409"/>
                  </a:lnTo>
                  <a:lnTo>
                    <a:pt x="55847" y="1224514"/>
                  </a:lnTo>
                  <a:lnTo>
                    <a:pt x="73003" y="1291824"/>
                  </a:lnTo>
                  <a:lnTo>
                    <a:pt x="97920" y="1345143"/>
                  </a:lnTo>
                  <a:lnTo>
                    <a:pt x="131995" y="1381925"/>
                  </a:lnTo>
                  <a:lnTo>
                    <a:pt x="176622" y="1399621"/>
                  </a:lnTo>
                  <a:lnTo>
                    <a:pt x="203329" y="1400515"/>
                  </a:lnTo>
                  <a:lnTo>
                    <a:pt x="233198" y="1395682"/>
                  </a:lnTo>
                  <a:lnTo>
                    <a:pt x="266402" y="1384803"/>
                  </a:lnTo>
                  <a:lnTo>
                    <a:pt x="303118" y="1367560"/>
                  </a:lnTo>
                  <a:lnTo>
                    <a:pt x="316740" y="1367330"/>
                  </a:lnTo>
                  <a:lnTo>
                    <a:pt x="497948" y="1366900"/>
                  </a:lnTo>
                  <a:lnTo>
                    <a:pt x="546930" y="1359843"/>
                  </a:lnTo>
                  <a:lnTo>
                    <a:pt x="595772" y="1354196"/>
                  </a:lnTo>
                  <a:lnTo>
                    <a:pt x="644508" y="1349957"/>
                  </a:lnTo>
                  <a:lnTo>
                    <a:pt x="693169" y="1347124"/>
                  </a:lnTo>
                  <a:lnTo>
                    <a:pt x="741788" y="1345695"/>
                  </a:lnTo>
                  <a:lnTo>
                    <a:pt x="790397" y="1345669"/>
                  </a:lnTo>
                  <a:lnTo>
                    <a:pt x="839029" y="1347044"/>
                  </a:lnTo>
                  <a:lnTo>
                    <a:pt x="887716" y="1349818"/>
                  </a:lnTo>
                  <a:lnTo>
                    <a:pt x="936491" y="1353990"/>
                  </a:lnTo>
                  <a:lnTo>
                    <a:pt x="985386" y="1359557"/>
                  </a:lnTo>
                  <a:lnTo>
                    <a:pt x="1034434" y="1366519"/>
                  </a:lnTo>
                  <a:lnTo>
                    <a:pt x="1068591" y="1367005"/>
                  </a:lnTo>
                  <a:lnTo>
                    <a:pt x="1483290" y="1367090"/>
                  </a:lnTo>
                  <a:lnTo>
                    <a:pt x="1530982" y="1355603"/>
                  </a:lnTo>
                  <a:lnTo>
                    <a:pt x="1578767" y="1346204"/>
                  </a:lnTo>
                  <a:lnTo>
                    <a:pt x="1626616" y="1338892"/>
                  </a:lnTo>
                  <a:lnTo>
                    <a:pt x="1674498" y="1333668"/>
                  </a:lnTo>
                  <a:lnTo>
                    <a:pt x="1722384" y="1330530"/>
                  </a:lnTo>
                  <a:lnTo>
                    <a:pt x="1770244" y="1329479"/>
                  </a:lnTo>
                  <a:lnTo>
                    <a:pt x="1818047" y="1330514"/>
                  </a:lnTo>
                  <a:lnTo>
                    <a:pt x="1865763" y="1333635"/>
                  </a:lnTo>
                  <a:lnTo>
                    <a:pt x="1913362" y="1338840"/>
                  </a:lnTo>
                  <a:lnTo>
                    <a:pt x="1960815" y="1346131"/>
                  </a:lnTo>
                  <a:lnTo>
                    <a:pt x="2008090" y="1355505"/>
                  </a:lnTo>
                  <a:lnTo>
                    <a:pt x="2055159" y="1366963"/>
                  </a:lnTo>
                  <a:lnTo>
                    <a:pt x="2363655" y="1367126"/>
                  </a:lnTo>
                  <a:lnTo>
                    <a:pt x="2458979" y="1368335"/>
                  </a:lnTo>
                  <a:lnTo>
                    <a:pt x="2510466" y="1376601"/>
                  </a:lnTo>
                  <a:lnTo>
                    <a:pt x="2562066" y="1387859"/>
                  </a:lnTo>
                  <a:lnTo>
                    <a:pt x="2613901" y="1397521"/>
                  </a:lnTo>
                  <a:lnTo>
                    <a:pt x="2666092" y="1400999"/>
                  </a:lnTo>
                  <a:lnTo>
                    <a:pt x="2680038" y="1398823"/>
                  </a:lnTo>
                  <a:lnTo>
                    <a:pt x="2693058" y="1391732"/>
                  </a:lnTo>
                  <a:lnTo>
                    <a:pt x="2723912" y="1318320"/>
                  </a:lnTo>
                  <a:lnTo>
                    <a:pt x="2729573" y="1270782"/>
                  </a:lnTo>
                  <a:lnTo>
                    <a:pt x="2732556" y="1222265"/>
                  </a:lnTo>
                  <a:lnTo>
                    <a:pt x="2733344" y="1172957"/>
                  </a:lnTo>
                  <a:lnTo>
                    <a:pt x="2732422" y="1123047"/>
                  </a:lnTo>
                  <a:lnTo>
                    <a:pt x="2730272" y="1072724"/>
                  </a:lnTo>
                  <a:lnTo>
                    <a:pt x="2721302" y="921161"/>
                  </a:lnTo>
                  <a:lnTo>
                    <a:pt x="2719083" y="871071"/>
                  </a:lnTo>
                  <a:lnTo>
                    <a:pt x="2718056" y="821512"/>
                  </a:lnTo>
                  <a:lnTo>
                    <a:pt x="2718706" y="772671"/>
                  </a:lnTo>
                  <a:lnTo>
                    <a:pt x="2721515" y="724737"/>
                  </a:lnTo>
                  <a:lnTo>
                    <a:pt x="2725123" y="652012"/>
                  </a:lnTo>
                  <a:lnTo>
                    <a:pt x="2730759" y="556609"/>
                  </a:lnTo>
                  <a:lnTo>
                    <a:pt x="2738527" y="445340"/>
                  </a:lnTo>
                  <a:lnTo>
                    <a:pt x="2741075" y="400018"/>
                  </a:lnTo>
                  <a:lnTo>
                    <a:pt x="2742140" y="358099"/>
                  </a:lnTo>
                  <a:lnTo>
                    <a:pt x="2741277" y="316982"/>
                  </a:lnTo>
                  <a:lnTo>
                    <a:pt x="2738042" y="274063"/>
                  </a:lnTo>
                  <a:lnTo>
                    <a:pt x="2731989" y="226740"/>
                  </a:lnTo>
                  <a:lnTo>
                    <a:pt x="2722675" y="172410"/>
                  </a:lnTo>
                  <a:lnTo>
                    <a:pt x="2709653" y="108470"/>
                  </a:lnTo>
                  <a:lnTo>
                    <a:pt x="2690808" y="56914"/>
                  </a:lnTo>
                  <a:lnTo>
                    <a:pt x="2664830" y="27533"/>
                  </a:lnTo>
                  <a:lnTo>
                    <a:pt x="2599180" y="13499"/>
                  </a:lnTo>
                  <a:lnTo>
                    <a:pt x="2563360" y="17945"/>
                  </a:lnTo>
                  <a:lnTo>
                    <a:pt x="2528114" y="22767"/>
                  </a:lnTo>
                  <a:lnTo>
                    <a:pt x="2495366" y="22516"/>
                  </a:lnTo>
                  <a:lnTo>
                    <a:pt x="2062957" y="22529"/>
                  </a:lnTo>
                  <a:lnTo>
                    <a:pt x="2012558" y="17396"/>
                  </a:lnTo>
                  <a:lnTo>
                    <a:pt x="1962047" y="12823"/>
                  </a:lnTo>
                  <a:lnTo>
                    <a:pt x="1911460" y="8919"/>
                  </a:lnTo>
                  <a:lnTo>
                    <a:pt x="1860834" y="5794"/>
                  </a:lnTo>
                  <a:lnTo>
                    <a:pt x="1810203" y="3560"/>
                  </a:lnTo>
                  <a:lnTo>
                    <a:pt x="1759606" y="2326"/>
                  </a:lnTo>
                  <a:lnTo>
                    <a:pt x="1709077" y="2203"/>
                  </a:lnTo>
                  <a:lnTo>
                    <a:pt x="1658654" y="3301"/>
                  </a:lnTo>
                  <a:lnTo>
                    <a:pt x="1608373" y="5730"/>
                  </a:lnTo>
                  <a:lnTo>
                    <a:pt x="1558269" y="9601"/>
                  </a:lnTo>
                  <a:lnTo>
                    <a:pt x="1508380" y="15024"/>
                  </a:lnTo>
                  <a:lnTo>
                    <a:pt x="1458741" y="22110"/>
                  </a:lnTo>
                  <a:lnTo>
                    <a:pt x="565995" y="22516"/>
                  </a:lnTo>
                  <a:lnTo>
                    <a:pt x="518689" y="23041"/>
                  </a:lnTo>
                  <a:lnTo>
                    <a:pt x="471114" y="19789"/>
                  </a:lnTo>
                  <a:lnTo>
                    <a:pt x="423465" y="14309"/>
                  </a:lnTo>
                  <a:lnTo>
                    <a:pt x="375938" y="8151"/>
                  </a:lnTo>
                  <a:lnTo>
                    <a:pt x="328731" y="2864"/>
                  </a:lnTo>
                  <a:lnTo>
                    <a:pt x="282039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6" name="object 206"/>
            <p:cNvSpPr/>
            <p:nvPr/>
          </p:nvSpPr>
          <p:spPr>
            <a:xfrm>
              <a:off x="9113685" y="2768726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67"/>
                  </a:moveTo>
                  <a:lnTo>
                    <a:pt x="472681" y="7785"/>
                  </a:lnTo>
                  <a:lnTo>
                    <a:pt x="419036" y="17919"/>
                  </a:lnTo>
                  <a:lnTo>
                    <a:pt x="422211" y="38049"/>
                  </a:lnTo>
                  <a:lnTo>
                    <a:pt x="419696" y="59067"/>
                  </a:lnTo>
                  <a:lnTo>
                    <a:pt x="400075" y="100380"/>
                  </a:lnTo>
                  <a:lnTo>
                    <a:pt x="370789" y="131305"/>
                  </a:lnTo>
                  <a:lnTo>
                    <a:pt x="334200" y="157124"/>
                  </a:lnTo>
                  <a:lnTo>
                    <a:pt x="294309" y="180949"/>
                  </a:lnTo>
                  <a:lnTo>
                    <a:pt x="255155" y="205917"/>
                  </a:lnTo>
                  <a:lnTo>
                    <a:pt x="220751" y="235165"/>
                  </a:lnTo>
                  <a:lnTo>
                    <a:pt x="184048" y="279857"/>
                  </a:lnTo>
                  <a:lnTo>
                    <a:pt x="157822" y="328904"/>
                  </a:lnTo>
                  <a:lnTo>
                    <a:pt x="142887" y="372605"/>
                  </a:lnTo>
                  <a:lnTo>
                    <a:pt x="136779" y="416991"/>
                  </a:lnTo>
                  <a:lnTo>
                    <a:pt x="135597" y="461594"/>
                  </a:lnTo>
                  <a:lnTo>
                    <a:pt x="135483" y="505993"/>
                  </a:lnTo>
                  <a:lnTo>
                    <a:pt x="132511" y="549732"/>
                  </a:lnTo>
                  <a:lnTo>
                    <a:pt x="122809" y="592378"/>
                  </a:lnTo>
                  <a:lnTo>
                    <a:pt x="102501" y="633476"/>
                  </a:lnTo>
                  <a:lnTo>
                    <a:pt x="58826" y="667727"/>
                  </a:lnTo>
                  <a:lnTo>
                    <a:pt x="30149" y="674624"/>
                  </a:lnTo>
                  <a:lnTo>
                    <a:pt x="0" y="670509"/>
                  </a:lnTo>
                  <a:lnTo>
                    <a:pt x="30238" y="676084"/>
                  </a:lnTo>
                  <a:lnTo>
                    <a:pt x="87185" y="656170"/>
                  </a:lnTo>
                  <a:lnTo>
                    <a:pt x="123837" y="613676"/>
                  </a:lnTo>
                  <a:lnTo>
                    <a:pt x="142557" y="563486"/>
                  </a:lnTo>
                  <a:lnTo>
                    <a:pt x="151282" y="486295"/>
                  </a:lnTo>
                  <a:lnTo>
                    <a:pt x="156692" y="435432"/>
                  </a:lnTo>
                  <a:lnTo>
                    <a:pt x="163995" y="397789"/>
                  </a:lnTo>
                  <a:lnTo>
                    <a:pt x="200977" y="407479"/>
                  </a:lnTo>
                  <a:lnTo>
                    <a:pt x="243255" y="426580"/>
                  </a:lnTo>
                  <a:lnTo>
                    <a:pt x="276174" y="451967"/>
                  </a:lnTo>
                  <a:lnTo>
                    <a:pt x="296570" y="483489"/>
                  </a:lnTo>
                  <a:lnTo>
                    <a:pt x="301269" y="521042"/>
                  </a:lnTo>
                  <a:lnTo>
                    <a:pt x="287108" y="564476"/>
                  </a:lnTo>
                  <a:lnTo>
                    <a:pt x="283375" y="587121"/>
                  </a:lnTo>
                  <a:lnTo>
                    <a:pt x="288734" y="609676"/>
                  </a:lnTo>
                  <a:lnTo>
                    <a:pt x="302717" y="628573"/>
                  </a:lnTo>
                  <a:lnTo>
                    <a:pt x="324878" y="640270"/>
                  </a:lnTo>
                  <a:lnTo>
                    <a:pt x="305371" y="626643"/>
                  </a:lnTo>
                  <a:lnTo>
                    <a:pt x="295160" y="608063"/>
                  </a:lnTo>
                  <a:lnTo>
                    <a:pt x="293611" y="587502"/>
                  </a:lnTo>
                  <a:lnTo>
                    <a:pt x="300101" y="567893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35"/>
                  </a:lnTo>
                  <a:lnTo>
                    <a:pt x="258114" y="392379"/>
                  </a:lnTo>
                  <a:lnTo>
                    <a:pt x="217512" y="369189"/>
                  </a:lnTo>
                  <a:lnTo>
                    <a:pt x="177444" y="353860"/>
                  </a:lnTo>
                  <a:lnTo>
                    <a:pt x="182740" y="338620"/>
                  </a:lnTo>
                  <a:lnTo>
                    <a:pt x="208597" y="294424"/>
                  </a:lnTo>
                  <a:lnTo>
                    <a:pt x="246456" y="254241"/>
                  </a:lnTo>
                  <a:lnTo>
                    <a:pt x="282778" y="228993"/>
                  </a:lnTo>
                  <a:lnTo>
                    <a:pt x="322922" y="205282"/>
                  </a:lnTo>
                  <a:lnTo>
                    <a:pt x="363829" y="181533"/>
                  </a:lnTo>
                  <a:lnTo>
                    <a:pt x="402437" y="156197"/>
                  </a:lnTo>
                  <a:lnTo>
                    <a:pt x="435686" y="127723"/>
                  </a:lnTo>
                  <a:lnTo>
                    <a:pt x="460514" y="94526"/>
                  </a:lnTo>
                  <a:lnTo>
                    <a:pt x="473875" y="55067"/>
                  </a:lnTo>
                  <a:close/>
                </a:path>
                <a:path w="2018665" h="676275">
                  <a:moveTo>
                    <a:pt x="641896" y="0"/>
                  </a:moveTo>
                  <a:lnTo>
                    <a:pt x="586955" y="1854"/>
                  </a:lnTo>
                  <a:lnTo>
                    <a:pt x="586651" y="37007"/>
                  </a:lnTo>
                  <a:lnTo>
                    <a:pt x="580339" y="72085"/>
                  </a:lnTo>
                  <a:lnTo>
                    <a:pt x="553796" y="142049"/>
                  </a:lnTo>
                  <a:lnTo>
                    <a:pt x="535647" y="176936"/>
                  </a:lnTo>
                  <a:lnTo>
                    <a:pt x="515620" y="211772"/>
                  </a:lnTo>
                  <a:lnTo>
                    <a:pt x="474065" y="281254"/>
                  </a:lnTo>
                  <a:lnTo>
                    <a:pt x="454621" y="315925"/>
                  </a:lnTo>
                  <a:lnTo>
                    <a:pt x="437438" y="350532"/>
                  </a:lnTo>
                  <a:lnTo>
                    <a:pt x="423557" y="385102"/>
                  </a:lnTo>
                  <a:lnTo>
                    <a:pt x="414007" y="419608"/>
                  </a:lnTo>
                  <a:lnTo>
                    <a:pt x="409829" y="454075"/>
                  </a:lnTo>
                  <a:lnTo>
                    <a:pt x="412051" y="488480"/>
                  </a:lnTo>
                  <a:lnTo>
                    <a:pt x="421728" y="522859"/>
                  </a:lnTo>
                  <a:lnTo>
                    <a:pt x="439864" y="557187"/>
                  </a:lnTo>
                  <a:lnTo>
                    <a:pt x="467525" y="591464"/>
                  </a:lnTo>
                  <a:lnTo>
                    <a:pt x="443166" y="554621"/>
                  </a:lnTo>
                  <a:lnTo>
                    <a:pt x="428498" y="518553"/>
                  </a:lnTo>
                  <a:lnTo>
                    <a:pt x="422427" y="483158"/>
                  </a:lnTo>
                  <a:lnTo>
                    <a:pt x="423900" y="448348"/>
                  </a:lnTo>
                  <a:lnTo>
                    <a:pt x="431838" y="413994"/>
                  </a:lnTo>
                  <a:lnTo>
                    <a:pt x="462826" y="346265"/>
                  </a:lnTo>
                  <a:lnTo>
                    <a:pt x="483743" y="312686"/>
                  </a:lnTo>
                  <a:lnTo>
                    <a:pt x="506844" y="279158"/>
                  </a:lnTo>
                  <a:lnTo>
                    <a:pt x="555332" y="211810"/>
                  </a:lnTo>
                  <a:lnTo>
                    <a:pt x="578561" y="177787"/>
                  </a:lnTo>
                  <a:lnTo>
                    <a:pt x="599706" y="143395"/>
                  </a:lnTo>
                  <a:lnTo>
                    <a:pt x="617677" y="108534"/>
                  </a:lnTo>
                  <a:lnTo>
                    <a:pt x="631405" y="73075"/>
                  </a:lnTo>
                  <a:lnTo>
                    <a:pt x="639838" y="36944"/>
                  </a:lnTo>
                  <a:lnTo>
                    <a:pt x="641896" y="0"/>
                  </a:lnTo>
                  <a:close/>
                </a:path>
                <a:path w="2018665" h="676275">
                  <a:moveTo>
                    <a:pt x="1054849" y="156959"/>
                  </a:moveTo>
                  <a:lnTo>
                    <a:pt x="999845" y="157530"/>
                  </a:lnTo>
                  <a:lnTo>
                    <a:pt x="1003668" y="196354"/>
                  </a:lnTo>
                  <a:lnTo>
                    <a:pt x="998664" y="230898"/>
                  </a:lnTo>
                  <a:lnTo>
                    <a:pt x="985608" y="264261"/>
                  </a:lnTo>
                  <a:lnTo>
                    <a:pt x="965301" y="299516"/>
                  </a:lnTo>
                  <a:lnTo>
                    <a:pt x="949299" y="337718"/>
                  </a:lnTo>
                  <a:lnTo>
                    <a:pt x="943876" y="378104"/>
                  </a:lnTo>
                  <a:lnTo>
                    <a:pt x="949553" y="418274"/>
                  </a:lnTo>
                  <a:lnTo>
                    <a:pt x="966812" y="455853"/>
                  </a:lnTo>
                  <a:lnTo>
                    <a:pt x="954570" y="407377"/>
                  </a:lnTo>
                  <a:lnTo>
                    <a:pt x="962075" y="363347"/>
                  </a:lnTo>
                  <a:lnTo>
                    <a:pt x="982992" y="321995"/>
                  </a:lnTo>
                  <a:lnTo>
                    <a:pt x="1039774" y="240131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63" y="176745"/>
                  </a:lnTo>
                  <a:lnTo>
                    <a:pt x="1054849" y="156959"/>
                  </a:lnTo>
                  <a:close/>
                </a:path>
                <a:path w="2018665" h="676275">
                  <a:moveTo>
                    <a:pt x="2018118" y="345821"/>
                  </a:moveTo>
                  <a:lnTo>
                    <a:pt x="2012708" y="305435"/>
                  </a:lnTo>
                  <a:lnTo>
                    <a:pt x="1996719" y="267233"/>
                  </a:lnTo>
                  <a:lnTo>
                    <a:pt x="1976399" y="231978"/>
                  </a:lnTo>
                  <a:lnTo>
                    <a:pt x="1963343" y="198628"/>
                  </a:lnTo>
                  <a:lnTo>
                    <a:pt x="1958327" y="164084"/>
                  </a:lnTo>
                  <a:lnTo>
                    <a:pt x="1962150" y="125247"/>
                  </a:lnTo>
                  <a:lnTo>
                    <a:pt x="1907159" y="124675"/>
                  </a:lnTo>
                  <a:lnTo>
                    <a:pt x="1910765" y="165125"/>
                  </a:lnTo>
                  <a:lnTo>
                    <a:pt x="1922221" y="207848"/>
                  </a:lnTo>
                  <a:lnTo>
                    <a:pt x="1979015" y="289725"/>
                  </a:lnTo>
                  <a:lnTo>
                    <a:pt x="1999932" y="331050"/>
                  </a:lnTo>
                  <a:lnTo>
                    <a:pt x="2007438" y="375069"/>
                  </a:lnTo>
                  <a:lnTo>
                    <a:pt x="1995208" y="423570"/>
                  </a:lnTo>
                  <a:lnTo>
                    <a:pt x="2012454" y="386003"/>
                  </a:lnTo>
                  <a:lnTo>
                    <a:pt x="2018118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7" name="object 20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67491" y="3206423"/>
              <a:ext cx="195795" cy="86055"/>
            </a:xfrm>
            <a:prstGeom prst="rect">
              <a:avLst/>
            </a:prstGeom>
          </p:spPr>
        </p:pic>
        <p:sp>
          <p:nvSpPr>
            <p:cNvPr id="208" name="object 208"/>
            <p:cNvSpPr/>
            <p:nvPr/>
          </p:nvSpPr>
          <p:spPr>
            <a:xfrm>
              <a:off x="9539071" y="2914116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73" y="761733"/>
                  </a:moveTo>
                  <a:lnTo>
                    <a:pt x="510146" y="744931"/>
                  </a:lnTo>
                  <a:lnTo>
                    <a:pt x="473697" y="721309"/>
                  </a:lnTo>
                  <a:lnTo>
                    <a:pt x="448246" y="691946"/>
                  </a:lnTo>
                  <a:lnTo>
                    <a:pt x="422922" y="620115"/>
                  </a:lnTo>
                  <a:lnTo>
                    <a:pt x="419303" y="579767"/>
                  </a:lnTo>
                  <a:lnTo>
                    <a:pt x="419239" y="537832"/>
                  </a:lnTo>
                  <a:lnTo>
                    <a:pt x="422300" y="453466"/>
                  </a:lnTo>
                  <a:lnTo>
                    <a:pt x="421690" y="413118"/>
                  </a:lnTo>
                  <a:lnTo>
                    <a:pt x="402272" y="330492"/>
                  </a:lnTo>
                  <a:lnTo>
                    <a:pt x="378688" y="289128"/>
                  </a:lnTo>
                  <a:lnTo>
                    <a:pt x="349110" y="250698"/>
                  </a:lnTo>
                  <a:lnTo>
                    <a:pt x="316217" y="214642"/>
                  </a:lnTo>
                  <a:lnTo>
                    <a:pt x="282727" y="180390"/>
                  </a:lnTo>
                  <a:lnTo>
                    <a:pt x="242087" y="137896"/>
                  </a:lnTo>
                  <a:lnTo>
                    <a:pt x="206667" y="93865"/>
                  </a:lnTo>
                  <a:lnTo>
                    <a:pt x="181343" y="48006"/>
                  </a:lnTo>
                  <a:lnTo>
                    <a:pt x="170992" y="0"/>
                  </a:lnTo>
                  <a:lnTo>
                    <a:pt x="116090" y="2540"/>
                  </a:lnTo>
                  <a:lnTo>
                    <a:pt x="126098" y="45059"/>
                  </a:lnTo>
                  <a:lnTo>
                    <a:pt x="143954" y="83413"/>
                  </a:lnTo>
                  <a:lnTo>
                    <a:pt x="168059" y="118465"/>
                  </a:lnTo>
                  <a:lnTo>
                    <a:pt x="196786" y="151028"/>
                  </a:lnTo>
                  <a:lnTo>
                    <a:pt x="228473" y="181952"/>
                  </a:lnTo>
                  <a:lnTo>
                    <a:pt x="294322" y="242239"/>
                  </a:lnTo>
                  <a:lnTo>
                    <a:pt x="325208" y="273265"/>
                  </a:lnTo>
                  <a:lnTo>
                    <a:pt x="352577" y="306019"/>
                  </a:lnTo>
                  <a:lnTo>
                    <a:pt x="364807" y="325475"/>
                  </a:lnTo>
                  <a:lnTo>
                    <a:pt x="349504" y="328345"/>
                  </a:lnTo>
                  <a:lnTo>
                    <a:pt x="312496" y="336524"/>
                  </a:lnTo>
                  <a:lnTo>
                    <a:pt x="275704" y="347332"/>
                  </a:lnTo>
                  <a:lnTo>
                    <a:pt x="239966" y="362038"/>
                  </a:lnTo>
                  <a:lnTo>
                    <a:pt x="179374" y="406349"/>
                  </a:lnTo>
                  <a:lnTo>
                    <a:pt x="149059" y="468515"/>
                  </a:lnTo>
                  <a:lnTo>
                    <a:pt x="144208" y="530326"/>
                  </a:lnTo>
                  <a:lnTo>
                    <a:pt x="137629" y="558571"/>
                  </a:lnTo>
                  <a:lnTo>
                    <a:pt x="98894" y="606691"/>
                  </a:lnTo>
                  <a:lnTo>
                    <a:pt x="36220" y="634911"/>
                  </a:lnTo>
                  <a:lnTo>
                    <a:pt x="0" y="638327"/>
                  </a:lnTo>
                  <a:lnTo>
                    <a:pt x="36906" y="637730"/>
                  </a:lnTo>
                  <a:lnTo>
                    <a:pt x="105435" y="613371"/>
                  </a:lnTo>
                  <a:lnTo>
                    <a:pt x="153644" y="563778"/>
                  </a:lnTo>
                  <a:lnTo>
                    <a:pt x="176123" y="472567"/>
                  </a:lnTo>
                  <a:lnTo>
                    <a:pt x="194081" y="436981"/>
                  </a:lnTo>
                  <a:lnTo>
                    <a:pt x="223367" y="410641"/>
                  </a:lnTo>
                  <a:lnTo>
                    <a:pt x="261048" y="391998"/>
                  </a:lnTo>
                  <a:lnTo>
                    <a:pt x="304190" y="379526"/>
                  </a:lnTo>
                  <a:lnTo>
                    <a:pt x="349821" y="371652"/>
                  </a:lnTo>
                  <a:lnTo>
                    <a:pt x="385381" y="367880"/>
                  </a:lnTo>
                  <a:lnTo>
                    <a:pt x="390232" y="379996"/>
                  </a:lnTo>
                  <a:lnTo>
                    <a:pt x="398538" y="425145"/>
                  </a:lnTo>
                  <a:lnTo>
                    <a:pt x="400850" y="472313"/>
                  </a:lnTo>
                  <a:lnTo>
                    <a:pt x="400812" y="520522"/>
                  </a:lnTo>
                  <a:lnTo>
                    <a:pt x="402082" y="568744"/>
                  </a:lnTo>
                  <a:lnTo>
                    <a:pt x="408305" y="615988"/>
                  </a:lnTo>
                  <a:lnTo>
                    <a:pt x="423125" y="661238"/>
                  </a:lnTo>
                  <a:lnTo>
                    <a:pt x="450202" y="703503"/>
                  </a:lnTo>
                  <a:lnTo>
                    <a:pt x="497852" y="742480"/>
                  </a:lnTo>
                  <a:lnTo>
                    <a:pt x="527291" y="755243"/>
                  </a:lnTo>
                  <a:lnTo>
                    <a:pt x="559473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9" name="object 20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695641" y="3415276"/>
              <a:ext cx="139992" cy="178193"/>
            </a:xfrm>
            <a:prstGeom prst="rect">
              <a:avLst/>
            </a:prstGeom>
          </p:spPr>
        </p:pic>
        <p:sp>
          <p:nvSpPr>
            <p:cNvPr id="210" name="object 210"/>
            <p:cNvSpPr/>
            <p:nvPr/>
          </p:nvSpPr>
          <p:spPr>
            <a:xfrm>
              <a:off x="9119616" y="2768726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30"/>
                  </a:moveTo>
                  <a:lnTo>
                    <a:pt x="125171" y="283756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27"/>
                  </a:lnTo>
                  <a:lnTo>
                    <a:pt x="41579" y="322554"/>
                  </a:lnTo>
                  <a:lnTo>
                    <a:pt x="84264" y="316776"/>
                  </a:lnTo>
                  <a:lnTo>
                    <a:pt x="126111" y="318223"/>
                  </a:lnTo>
                  <a:lnTo>
                    <a:pt x="165227" y="326542"/>
                  </a:lnTo>
                  <a:lnTo>
                    <a:pt x="175234" y="281330"/>
                  </a:lnTo>
                  <a:close/>
                </a:path>
                <a:path w="1786890" h="676275">
                  <a:moveTo>
                    <a:pt x="1091514" y="378104"/>
                  </a:moveTo>
                  <a:lnTo>
                    <a:pt x="1086091" y="337718"/>
                  </a:lnTo>
                  <a:lnTo>
                    <a:pt x="1070089" y="299516"/>
                  </a:lnTo>
                  <a:lnTo>
                    <a:pt x="1049769" y="264261"/>
                  </a:lnTo>
                  <a:lnTo>
                    <a:pt x="1036726" y="230898"/>
                  </a:lnTo>
                  <a:lnTo>
                    <a:pt x="1031722" y="196354"/>
                  </a:lnTo>
                  <a:lnTo>
                    <a:pt x="1035545" y="157530"/>
                  </a:lnTo>
                  <a:lnTo>
                    <a:pt x="980541" y="156959"/>
                  </a:lnTo>
                  <a:lnTo>
                    <a:pt x="984148" y="197408"/>
                  </a:lnTo>
                  <a:lnTo>
                    <a:pt x="995616" y="240131"/>
                  </a:lnTo>
                  <a:lnTo>
                    <a:pt x="1052398" y="321995"/>
                  </a:lnTo>
                  <a:lnTo>
                    <a:pt x="1073315" y="363347"/>
                  </a:lnTo>
                  <a:lnTo>
                    <a:pt x="1080820" y="407377"/>
                  </a:lnTo>
                  <a:lnTo>
                    <a:pt x="1068578" y="455853"/>
                  </a:lnTo>
                  <a:lnTo>
                    <a:pt x="1085837" y="418274"/>
                  </a:lnTo>
                  <a:lnTo>
                    <a:pt x="1091514" y="378104"/>
                  </a:lnTo>
                  <a:close/>
                </a:path>
                <a:path w="1786890" h="676275">
                  <a:moveTo>
                    <a:pt x="1377022" y="454075"/>
                  </a:moveTo>
                  <a:lnTo>
                    <a:pt x="1363294" y="385102"/>
                  </a:lnTo>
                  <a:lnTo>
                    <a:pt x="1332230" y="315925"/>
                  </a:lnTo>
                  <a:lnTo>
                    <a:pt x="1312786" y="281254"/>
                  </a:lnTo>
                  <a:lnTo>
                    <a:pt x="1271231" y="211772"/>
                  </a:lnTo>
                  <a:lnTo>
                    <a:pt x="1251204" y="176936"/>
                  </a:lnTo>
                  <a:lnTo>
                    <a:pt x="1233055" y="142049"/>
                  </a:lnTo>
                  <a:lnTo>
                    <a:pt x="1217815" y="107099"/>
                  </a:lnTo>
                  <a:lnTo>
                    <a:pt x="1200200" y="37007"/>
                  </a:lnTo>
                  <a:lnTo>
                    <a:pt x="1199896" y="1854"/>
                  </a:lnTo>
                  <a:lnTo>
                    <a:pt x="1144955" y="0"/>
                  </a:lnTo>
                  <a:lnTo>
                    <a:pt x="1155433" y="73075"/>
                  </a:lnTo>
                  <a:lnTo>
                    <a:pt x="1187145" y="143395"/>
                  </a:lnTo>
                  <a:lnTo>
                    <a:pt x="1208290" y="177787"/>
                  </a:lnTo>
                  <a:lnTo>
                    <a:pt x="1231519" y="211810"/>
                  </a:lnTo>
                  <a:lnTo>
                    <a:pt x="1279994" y="279158"/>
                  </a:lnTo>
                  <a:lnTo>
                    <a:pt x="1303096" y="312686"/>
                  </a:lnTo>
                  <a:lnTo>
                    <a:pt x="1324013" y="346265"/>
                  </a:lnTo>
                  <a:lnTo>
                    <a:pt x="1355013" y="413994"/>
                  </a:lnTo>
                  <a:lnTo>
                    <a:pt x="1364424" y="483158"/>
                  </a:lnTo>
                  <a:lnTo>
                    <a:pt x="1358353" y="518553"/>
                  </a:lnTo>
                  <a:lnTo>
                    <a:pt x="1343685" y="554621"/>
                  </a:lnTo>
                  <a:lnTo>
                    <a:pt x="1319326" y="591464"/>
                  </a:lnTo>
                  <a:lnTo>
                    <a:pt x="1346987" y="557187"/>
                  </a:lnTo>
                  <a:lnTo>
                    <a:pt x="1365123" y="522859"/>
                  </a:lnTo>
                  <a:lnTo>
                    <a:pt x="1374787" y="488480"/>
                  </a:lnTo>
                  <a:lnTo>
                    <a:pt x="1377022" y="454075"/>
                  </a:lnTo>
                  <a:close/>
                </a:path>
                <a:path w="1786890" h="676275">
                  <a:moveTo>
                    <a:pt x="1786851" y="670509"/>
                  </a:moveTo>
                  <a:lnTo>
                    <a:pt x="1728025" y="667727"/>
                  </a:lnTo>
                  <a:lnTo>
                    <a:pt x="1684337" y="633476"/>
                  </a:lnTo>
                  <a:lnTo>
                    <a:pt x="1664030" y="592378"/>
                  </a:lnTo>
                  <a:lnTo>
                    <a:pt x="1654340" y="549732"/>
                  </a:lnTo>
                  <a:lnTo>
                    <a:pt x="1651381" y="505993"/>
                  </a:lnTo>
                  <a:lnTo>
                    <a:pt x="1651254" y="461594"/>
                  </a:lnTo>
                  <a:lnTo>
                    <a:pt x="1650072" y="416991"/>
                  </a:lnTo>
                  <a:lnTo>
                    <a:pt x="1643964" y="372605"/>
                  </a:lnTo>
                  <a:lnTo>
                    <a:pt x="1629029" y="328904"/>
                  </a:lnTo>
                  <a:lnTo>
                    <a:pt x="1602803" y="279857"/>
                  </a:lnTo>
                  <a:lnTo>
                    <a:pt x="1566100" y="235165"/>
                  </a:lnTo>
                  <a:lnTo>
                    <a:pt x="1531696" y="205917"/>
                  </a:lnTo>
                  <a:lnTo>
                    <a:pt x="1492542" y="180949"/>
                  </a:lnTo>
                  <a:lnTo>
                    <a:pt x="1452651" y="157124"/>
                  </a:lnTo>
                  <a:lnTo>
                    <a:pt x="1416050" y="131305"/>
                  </a:lnTo>
                  <a:lnTo>
                    <a:pt x="1386776" y="100380"/>
                  </a:lnTo>
                  <a:lnTo>
                    <a:pt x="1374724" y="80124"/>
                  </a:lnTo>
                  <a:lnTo>
                    <a:pt x="1367155" y="59067"/>
                  </a:lnTo>
                  <a:lnTo>
                    <a:pt x="1364640" y="38049"/>
                  </a:lnTo>
                  <a:lnTo>
                    <a:pt x="1367815" y="17919"/>
                  </a:lnTo>
                  <a:lnTo>
                    <a:pt x="1314170" y="7785"/>
                  </a:lnTo>
                  <a:lnTo>
                    <a:pt x="1312976" y="55067"/>
                  </a:lnTo>
                  <a:lnTo>
                    <a:pt x="1326324" y="94526"/>
                  </a:lnTo>
                  <a:lnTo>
                    <a:pt x="1351153" y="127723"/>
                  </a:lnTo>
                  <a:lnTo>
                    <a:pt x="1384414" y="156197"/>
                  </a:lnTo>
                  <a:lnTo>
                    <a:pt x="1423022" y="181533"/>
                  </a:lnTo>
                  <a:lnTo>
                    <a:pt x="1463929" y="205282"/>
                  </a:lnTo>
                  <a:lnTo>
                    <a:pt x="1504073" y="228993"/>
                  </a:lnTo>
                  <a:lnTo>
                    <a:pt x="1540395" y="254241"/>
                  </a:lnTo>
                  <a:lnTo>
                    <a:pt x="1578254" y="294424"/>
                  </a:lnTo>
                  <a:lnTo>
                    <a:pt x="1604098" y="338620"/>
                  </a:lnTo>
                  <a:lnTo>
                    <a:pt x="1609394" y="353860"/>
                  </a:lnTo>
                  <a:lnTo>
                    <a:pt x="1569339" y="369189"/>
                  </a:lnTo>
                  <a:lnTo>
                    <a:pt x="1528737" y="392379"/>
                  </a:lnTo>
                  <a:lnTo>
                    <a:pt x="1495666" y="420535"/>
                  </a:lnTo>
                  <a:lnTo>
                    <a:pt x="1472539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50" y="567893"/>
                  </a:lnTo>
                  <a:lnTo>
                    <a:pt x="1493240" y="587502"/>
                  </a:lnTo>
                  <a:lnTo>
                    <a:pt x="1491691" y="608063"/>
                  </a:lnTo>
                  <a:lnTo>
                    <a:pt x="1481480" y="626643"/>
                  </a:lnTo>
                  <a:lnTo>
                    <a:pt x="1461973" y="640270"/>
                  </a:lnTo>
                  <a:lnTo>
                    <a:pt x="1484134" y="628573"/>
                  </a:lnTo>
                  <a:lnTo>
                    <a:pt x="1498117" y="609676"/>
                  </a:lnTo>
                  <a:lnTo>
                    <a:pt x="1503476" y="587121"/>
                  </a:lnTo>
                  <a:lnTo>
                    <a:pt x="1499743" y="564476"/>
                  </a:lnTo>
                  <a:lnTo>
                    <a:pt x="1485582" y="521042"/>
                  </a:lnTo>
                  <a:lnTo>
                    <a:pt x="1490281" y="483489"/>
                  </a:lnTo>
                  <a:lnTo>
                    <a:pt x="1510677" y="451967"/>
                  </a:lnTo>
                  <a:lnTo>
                    <a:pt x="1543596" y="426580"/>
                  </a:lnTo>
                  <a:lnTo>
                    <a:pt x="1585874" y="407479"/>
                  </a:lnTo>
                  <a:lnTo>
                    <a:pt x="1622844" y="397789"/>
                  </a:lnTo>
                  <a:lnTo>
                    <a:pt x="1630159" y="435432"/>
                  </a:lnTo>
                  <a:lnTo>
                    <a:pt x="1635569" y="486295"/>
                  </a:lnTo>
                  <a:lnTo>
                    <a:pt x="1639354" y="537603"/>
                  </a:lnTo>
                  <a:lnTo>
                    <a:pt x="1644294" y="563486"/>
                  </a:lnTo>
                  <a:lnTo>
                    <a:pt x="1663014" y="613676"/>
                  </a:lnTo>
                  <a:lnTo>
                    <a:pt x="1699653" y="656170"/>
                  </a:lnTo>
                  <a:lnTo>
                    <a:pt x="1756600" y="676084"/>
                  </a:lnTo>
                  <a:lnTo>
                    <a:pt x="1786851" y="670509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1" name="object 21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756875" y="3206423"/>
              <a:ext cx="195795" cy="86055"/>
            </a:xfrm>
            <a:prstGeom prst="rect">
              <a:avLst/>
            </a:prstGeom>
          </p:spPr>
        </p:pic>
        <p:sp>
          <p:nvSpPr>
            <p:cNvPr id="212" name="object 212"/>
            <p:cNvSpPr/>
            <p:nvPr/>
          </p:nvSpPr>
          <p:spPr>
            <a:xfrm>
              <a:off x="10725311" y="3050053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2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13" name="object 213"/>
          <p:cNvSpPr txBox="1"/>
          <p:nvPr/>
        </p:nvSpPr>
        <p:spPr>
          <a:xfrm>
            <a:off x="8977571" y="1646857"/>
            <a:ext cx="2391410" cy="1216359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algn="ctr">
              <a:lnSpc>
                <a:spcPts val="2300"/>
              </a:lnSpc>
              <a:spcBef>
                <a:spcPts val="260"/>
              </a:spcBef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Do we need to make any changes when we add the suffix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-ed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?</a:t>
            </a:r>
            <a:endParaRPr sz="20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214" name="object 214"/>
          <p:cNvGrpSpPr/>
          <p:nvPr/>
        </p:nvGrpSpPr>
        <p:grpSpPr>
          <a:xfrm>
            <a:off x="8785218" y="3709218"/>
            <a:ext cx="2742565" cy="2407285"/>
            <a:chOff x="8785218" y="3709218"/>
            <a:chExt cx="2742565" cy="2407285"/>
          </a:xfrm>
        </p:grpSpPr>
        <p:sp>
          <p:nvSpPr>
            <p:cNvPr id="215" name="object 215"/>
            <p:cNvSpPr/>
            <p:nvPr/>
          </p:nvSpPr>
          <p:spPr>
            <a:xfrm>
              <a:off x="8785218" y="3709218"/>
              <a:ext cx="2742565" cy="1708150"/>
            </a:xfrm>
            <a:custGeom>
              <a:avLst/>
              <a:gdLst/>
              <a:ahLst/>
              <a:cxnLst/>
              <a:rect l="l" t="t" r="r" b="b"/>
              <a:pathLst>
                <a:path w="2742565" h="1708150">
                  <a:moveTo>
                    <a:pt x="262783" y="0"/>
                  </a:moveTo>
                  <a:lnTo>
                    <a:pt x="220924" y="3333"/>
                  </a:lnTo>
                  <a:lnTo>
                    <a:pt x="179882" y="12850"/>
                  </a:lnTo>
                  <a:lnTo>
                    <a:pt x="139810" y="30004"/>
                  </a:lnTo>
                  <a:lnTo>
                    <a:pt x="100858" y="56250"/>
                  </a:lnTo>
                  <a:lnTo>
                    <a:pt x="63176" y="93043"/>
                  </a:lnTo>
                  <a:lnTo>
                    <a:pt x="23500" y="160304"/>
                  </a:lnTo>
                  <a:lnTo>
                    <a:pt x="11504" y="202905"/>
                  </a:lnTo>
                  <a:lnTo>
                    <a:pt x="4007" y="250625"/>
                  </a:lnTo>
                  <a:lnTo>
                    <a:pt x="464" y="302858"/>
                  </a:lnTo>
                  <a:lnTo>
                    <a:pt x="0" y="330494"/>
                  </a:lnTo>
                  <a:lnTo>
                    <a:pt x="311" y="359045"/>
                  </a:lnTo>
                  <a:lnTo>
                    <a:pt x="7025" y="466963"/>
                  </a:lnTo>
                  <a:lnTo>
                    <a:pt x="28810" y="789346"/>
                  </a:lnTo>
                  <a:lnTo>
                    <a:pt x="31213" y="806856"/>
                  </a:lnTo>
                  <a:lnTo>
                    <a:pt x="35736" y="798247"/>
                  </a:lnTo>
                  <a:lnTo>
                    <a:pt x="37738" y="816143"/>
                  </a:lnTo>
                  <a:lnTo>
                    <a:pt x="37859" y="866799"/>
                  </a:lnTo>
                  <a:lnTo>
                    <a:pt x="36775" y="1124440"/>
                  </a:lnTo>
                  <a:lnTo>
                    <a:pt x="36990" y="1175130"/>
                  </a:lnTo>
                  <a:lnTo>
                    <a:pt x="37604" y="1224969"/>
                  </a:lnTo>
                  <a:lnTo>
                    <a:pt x="38729" y="1273714"/>
                  </a:lnTo>
                  <a:lnTo>
                    <a:pt x="40473" y="1321119"/>
                  </a:lnTo>
                  <a:lnTo>
                    <a:pt x="42947" y="1366942"/>
                  </a:lnTo>
                  <a:lnTo>
                    <a:pt x="46261" y="1410936"/>
                  </a:lnTo>
                  <a:lnTo>
                    <a:pt x="50524" y="1452859"/>
                  </a:lnTo>
                  <a:lnTo>
                    <a:pt x="55847" y="1492464"/>
                  </a:lnTo>
                  <a:lnTo>
                    <a:pt x="70109" y="1563747"/>
                  </a:lnTo>
                  <a:lnTo>
                    <a:pt x="89928" y="1622830"/>
                  </a:lnTo>
                  <a:lnTo>
                    <a:pt x="116181" y="1667756"/>
                  </a:lnTo>
                  <a:lnTo>
                    <a:pt x="149747" y="1696571"/>
                  </a:lnTo>
                  <a:lnTo>
                    <a:pt x="191506" y="1707319"/>
                  </a:lnTo>
                  <a:lnTo>
                    <a:pt x="215733" y="1705306"/>
                  </a:lnTo>
                  <a:lnTo>
                    <a:pt x="242337" y="1698043"/>
                  </a:lnTo>
                  <a:lnTo>
                    <a:pt x="271428" y="1685286"/>
                  </a:lnTo>
                  <a:lnTo>
                    <a:pt x="303118" y="1666789"/>
                  </a:lnTo>
                  <a:lnTo>
                    <a:pt x="330719" y="1666342"/>
                  </a:lnTo>
                  <a:lnTo>
                    <a:pt x="449053" y="1666218"/>
                  </a:lnTo>
                  <a:lnTo>
                    <a:pt x="497948" y="1665989"/>
                  </a:lnTo>
                  <a:lnTo>
                    <a:pt x="546930" y="1657389"/>
                  </a:lnTo>
                  <a:lnTo>
                    <a:pt x="595772" y="1650508"/>
                  </a:lnTo>
                  <a:lnTo>
                    <a:pt x="644508" y="1645341"/>
                  </a:lnTo>
                  <a:lnTo>
                    <a:pt x="693169" y="1641889"/>
                  </a:lnTo>
                  <a:lnTo>
                    <a:pt x="741788" y="1640147"/>
                  </a:lnTo>
                  <a:lnTo>
                    <a:pt x="790397" y="1640115"/>
                  </a:lnTo>
                  <a:lnTo>
                    <a:pt x="839029" y="1641790"/>
                  </a:lnTo>
                  <a:lnTo>
                    <a:pt x="887716" y="1645170"/>
                  </a:lnTo>
                  <a:lnTo>
                    <a:pt x="936491" y="1650253"/>
                  </a:lnTo>
                  <a:lnTo>
                    <a:pt x="985386" y="1657037"/>
                  </a:lnTo>
                  <a:lnTo>
                    <a:pt x="1034434" y="1665519"/>
                  </a:lnTo>
                  <a:lnTo>
                    <a:pt x="1068591" y="1666116"/>
                  </a:lnTo>
                  <a:lnTo>
                    <a:pt x="1483290" y="1666218"/>
                  </a:lnTo>
                  <a:lnTo>
                    <a:pt x="1530982" y="1652216"/>
                  </a:lnTo>
                  <a:lnTo>
                    <a:pt x="1578767" y="1640759"/>
                  </a:lnTo>
                  <a:lnTo>
                    <a:pt x="1626616" y="1631847"/>
                  </a:lnTo>
                  <a:lnTo>
                    <a:pt x="1674498" y="1625479"/>
                  </a:lnTo>
                  <a:lnTo>
                    <a:pt x="1722384" y="1621655"/>
                  </a:lnTo>
                  <a:lnTo>
                    <a:pt x="1770244" y="1620374"/>
                  </a:lnTo>
                  <a:lnTo>
                    <a:pt x="1818047" y="1621636"/>
                  </a:lnTo>
                  <a:lnTo>
                    <a:pt x="1865763" y="1625439"/>
                  </a:lnTo>
                  <a:lnTo>
                    <a:pt x="1913362" y="1631785"/>
                  </a:lnTo>
                  <a:lnTo>
                    <a:pt x="1960815" y="1640671"/>
                  </a:lnTo>
                  <a:lnTo>
                    <a:pt x="2008090" y="1652098"/>
                  </a:lnTo>
                  <a:lnTo>
                    <a:pt x="2055159" y="1666065"/>
                  </a:lnTo>
                  <a:lnTo>
                    <a:pt x="2378545" y="1666359"/>
                  </a:lnTo>
                  <a:lnTo>
                    <a:pt x="2458979" y="1667732"/>
                  </a:lnTo>
                  <a:lnTo>
                    <a:pt x="2510466" y="1677806"/>
                  </a:lnTo>
                  <a:lnTo>
                    <a:pt x="2562066" y="1691526"/>
                  </a:lnTo>
                  <a:lnTo>
                    <a:pt x="2613901" y="1703301"/>
                  </a:lnTo>
                  <a:lnTo>
                    <a:pt x="2666092" y="1707544"/>
                  </a:lnTo>
                  <a:lnTo>
                    <a:pt x="2680038" y="1704889"/>
                  </a:lnTo>
                  <a:lnTo>
                    <a:pt x="2693058" y="1696244"/>
                  </a:lnTo>
                  <a:lnTo>
                    <a:pt x="2715089" y="1663284"/>
                  </a:lnTo>
                  <a:lnTo>
                    <a:pt x="2722513" y="1617486"/>
                  </a:lnTo>
                  <a:lnTo>
                    <a:pt x="2727790" y="1570720"/>
                  </a:lnTo>
                  <a:lnTo>
                    <a:pt x="2731179" y="1523109"/>
                  </a:lnTo>
                  <a:lnTo>
                    <a:pt x="2732940" y="1474776"/>
                  </a:lnTo>
                  <a:lnTo>
                    <a:pt x="2733332" y="1425844"/>
                  </a:lnTo>
                  <a:lnTo>
                    <a:pt x="2732614" y="1376438"/>
                  </a:lnTo>
                  <a:lnTo>
                    <a:pt x="2731047" y="1326680"/>
                  </a:lnTo>
                  <a:lnTo>
                    <a:pt x="2728889" y="1276693"/>
                  </a:lnTo>
                  <a:lnTo>
                    <a:pt x="2721469" y="1126596"/>
                  </a:lnTo>
                  <a:lnTo>
                    <a:pt x="2719545" y="1076929"/>
                  </a:lnTo>
                  <a:lnTo>
                    <a:pt x="2718328" y="1027650"/>
                  </a:lnTo>
                  <a:lnTo>
                    <a:pt x="2718078" y="978883"/>
                  </a:lnTo>
                  <a:lnTo>
                    <a:pt x="2719053" y="930751"/>
                  </a:lnTo>
                  <a:lnTo>
                    <a:pt x="2721515" y="883377"/>
                  </a:lnTo>
                  <a:lnTo>
                    <a:pt x="2723858" y="824301"/>
                  </a:lnTo>
                  <a:lnTo>
                    <a:pt x="2729757" y="697150"/>
                  </a:lnTo>
                  <a:lnTo>
                    <a:pt x="2738765" y="538401"/>
                  </a:lnTo>
                  <a:lnTo>
                    <a:pt x="2740768" y="495784"/>
                  </a:lnTo>
                  <a:lnTo>
                    <a:pt x="2741934" y="455909"/>
                  </a:lnTo>
                  <a:lnTo>
                    <a:pt x="2742060" y="417335"/>
                  </a:lnTo>
                  <a:lnTo>
                    <a:pt x="2740945" y="378615"/>
                  </a:lnTo>
                  <a:lnTo>
                    <a:pt x="2738385" y="338308"/>
                  </a:lnTo>
                  <a:lnTo>
                    <a:pt x="2734178" y="294969"/>
                  </a:lnTo>
                  <a:lnTo>
                    <a:pt x="2728122" y="247155"/>
                  </a:lnTo>
                  <a:lnTo>
                    <a:pt x="2720015" y="193421"/>
                  </a:lnTo>
                  <a:lnTo>
                    <a:pt x="2709653" y="132324"/>
                  </a:lnTo>
                  <a:lnTo>
                    <a:pt x="2693594" y="75734"/>
                  </a:lnTo>
                  <a:lnTo>
                    <a:pt x="2671888" y="40469"/>
                  </a:lnTo>
                  <a:lnTo>
                    <a:pt x="2616702" y="16124"/>
                  </a:lnTo>
                  <a:lnTo>
                    <a:pt x="2585802" y="18145"/>
                  </a:lnTo>
                  <a:lnTo>
                    <a:pt x="2554420" y="23695"/>
                  </a:lnTo>
                  <a:lnTo>
                    <a:pt x="2523844" y="28325"/>
                  </a:lnTo>
                  <a:lnTo>
                    <a:pt x="2495366" y="27588"/>
                  </a:lnTo>
                  <a:lnTo>
                    <a:pt x="2062957" y="27600"/>
                  </a:lnTo>
                  <a:lnTo>
                    <a:pt x="2012558" y="21346"/>
                  </a:lnTo>
                  <a:lnTo>
                    <a:pt x="1962047" y="15772"/>
                  </a:lnTo>
                  <a:lnTo>
                    <a:pt x="1911460" y="11013"/>
                  </a:lnTo>
                  <a:lnTo>
                    <a:pt x="1860834" y="7204"/>
                  </a:lnTo>
                  <a:lnTo>
                    <a:pt x="1810203" y="4480"/>
                  </a:lnTo>
                  <a:lnTo>
                    <a:pt x="1759606" y="2975"/>
                  </a:lnTo>
                  <a:lnTo>
                    <a:pt x="1709077" y="2823"/>
                  </a:lnTo>
                  <a:lnTo>
                    <a:pt x="1658654" y="4160"/>
                  </a:lnTo>
                  <a:lnTo>
                    <a:pt x="1608373" y="7119"/>
                  </a:lnTo>
                  <a:lnTo>
                    <a:pt x="1558269" y="11836"/>
                  </a:lnTo>
                  <a:lnTo>
                    <a:pt x="1508380" y="18444"/>
                  </a:lnTo>
                  <a:lnTo>
                    <a:pt x="1458741" y="27080"/>
                  </a:lnTo>
                  <a:lnTo>
                    <a:pt x="1413098" y="27588"/>
                  </a:lnTo>
                  <a:lnTo>
                    <a:pt x="565995" y="27588"/>
                  </a:lnTo>
                  <a:lnTo>
                    <a:pt x="522644" y="28373"/>
                  </a:lnTo>
                  <a:lnTo>
                    <a:pt x="479053" y="25158"/>
                  </a:lnTo>
                  <a:lnTo>
                    <a:pt x="435373" y="19398"/>
                  </a:lnTo>
                  <a:lnTo>
                    <a:pt x="391755" y="12548"/>
                  </a:lnTo>
                  <a:lnTo>
                    <a:pt x="348349" y="6061"/>
                  </a:lnTo>
                  <a:lnTo>
                    <a:pt x="305308" y="1394"/>
                  </a:lnTo>
                  <a:lnTo>
                    <a:pt x="262783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6" name="object 216"/>
            <p:cNvSpPr/>
            <p:nvPr/>
          </p:nvSpPr>
          <p:spPr>
            <a:xfrm>
              <a:off x="9113685" y="5208968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67"/>
                  </a:moveTo>
                  <a:lnTo>
                    <a:pt x="472681" y="7785"/>
                  </a:lnTo>
                  <a:lnTo>
                    <a:pt x="419036" y="17919"/>
                  </a:lnTo>
                  <a:lnTo>
                    <a:pt x="422211" y="38049"/>
                  </a:lnTo>
                  <a:lnTo>
                    <a:pt x="419696" y="59067"/>
                  </a:lnTo>
                  <a:lnTo>
                    <a:pt x="400075" y="100380"/>
                  </a:lnTo>
                  <a:lnTo>
                    <a:pt x="370789" y="131305"/>
                  </a:lnTo>
                  <a:lnTo>
                    <a:pt x="334200" y="157124"/>
                  </a:lnTo>
                  <a:lnTo>
                    <a:pt x="294309" y="180949"/>
                  </a:lnTo>
                  <a:lnTo>
                    <a:pt x="255155" y="205917"/>
                  </a:lnTo>
                  <a:lnTo>
                    <a:pt x="220751" y="235165"/>
                  </a:lnTo>
                  <a:lnTo>
                    <a:pt x="184048" y="279857"/>
                  </a:lnTo>
                  <a:lnTo>
                    <a:pt x="157822" y="328904"/>
                  </a:lnTo>
                  <a:lnTo>
                    <a:pt x="142887" y="372605"/>
                  </a:lnTo>
                  <a:lnTo>
                    <a:pt x="136779" y="416991"/>
                  </a:lnTo>
                  <a:lnTo>
                    <a:pt x="135597" y="461594"/>
                  </a:lnTo>
                  <a:lnTo>
                    <a:pt x="135483" y="505993"/>
                  </a:lnTo>
                  <a:lnTo>
                    <a:pt x="132511" y="549732"/>
                  </a:lnTo>
                  <a:lnTo>
                    <a:pt x="122809" y="592378"/>
                  </a:lnTo>
                  <a:lnTo>
                    <a:pt x="102501" y="633476"/>
                  </a:lnTo>
                  <a:lnTo>
                    <a:pt x="58826" y="667727"/>
                  </a:lnTo>
                  <a:lnTo>
                    <a:pt x="30149" y="674624"/>
                  </a:lnTo>
                  <a:lnTo>
                    <a:pt x="0" y="670509"/>
                  </a:lnTo>
                  <a:lnTo>
                    <a:pt x="30238" y="676084"/>
                  </a:lnTo>
                  <a:lnTo>
                    <a:pt x="87185" y="656170"/>
                  </a:lnTo>
                  <a:lnTo>
                    <a:pt x="123837" y="613676"/>
                  </a:lnTo>
                  <a:lnTo>
                    <a:pt x="142557" y="563486"/>
                  </a:lnTo>
                  <a:lnTo>
                    <a:pt x="151282" y="486295"/>
                  </a:lnTo>
                  <a:lnTo>
                    <a:pt x="156692" y="435432"/>
                  </a:lnTo>
                  <a:lnTo>
                    <a:pt x="163995" y="397789"/>
                  </a:lnTo>
                  <a:lnTo>
                    <a:pt x="200977" y="407479"/>
                  </a:lnTo>
                  <a:lnTo>
                    <a:pt x="243255" y="426593"/>
                  </a:lnTo>
                  <a:lnTo>
                    <a:pt x="276174" y="451967"/>
                  </a:lnTo>
                  <a:lnTo>
                    <a:pt x="296570" y="483501"/>
                  </a:lnTo>
                  <a:lnTo>
                    <a:pt x="301269" y="521042"/>
                  </a:lnTo>
                  <a:lnTo>
                    <a:pt x="287108" y="564476"/>
                  </a:lnTo>
                  <a:lnTo>
                    <a:pt x="283375" y="587121"/>
                  </a:lnTo>
                  <a:lnTo>
                    <a:pt x="288734" y="609676"/>
                  </a:lnTo>
                  <a:lnTo>
                    <a:pt x="302717" y="628573"/>
                  </a:lnTo>
                  <a:lnTo>
                    <a:pt x="324878" y="640270"/>
                  </a:lnTo>
                  <a:lnTo>
                    <a:pt x="305371" y="626643"/>
                  </a:lnTo>
                  <a:lnTo>
                    <a:pt x="295160" y="608063"/>
                  </a:lnTo>
                  <a:lnTo>
                    <a:pt x="293611" y="587502"/>
                  </a:lnTo>
                  <a:lnTo>
                    <a:pt x="300101" y="567893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35"/>
                  </a:lnTo>
                  <a:lnTo>
                    <a:pt x="258114" y="392379"/>
                  </a:lnTo>
                  <a:lnTo>
                    <a:pt x="217512" y="369189"/>
                  </a:lnTo>
                  <a:lnTo>
                    <a:pt x="177444" y="353860"/>
                  </a:lnTo>
                  <a:lnTo>
                    <a:pt x="182740" y="338620"/>
                  </a:lnTo>
                  <a:lnTo>
                    <a:pt x="208597" y="294424"/>
                  </a:lnTo>
                  <a:lnTo>
                    <a:pt x="246456" y="254241"/>
                  </a:lnTo>
                  <a:lnTo>
                    <a:pt x="282778" y="228993"/>
                  </a:lnTo>
                  <a:lnTo>
                    <a:pt x="322922" y="205282"/>
                  </a:lnTo>
                  <a:lnTo>
                    <a:pt x="363829" y="181533"/>
                  </a:lnTo>
                  <a:lnTo>
                    <a:pt x="402437" y="156197"/>
                  </a:lnTo>
                  <a:lnTo>
                    <a:pt x="435686" y="127723"/>
                  </a:lnTo>
                  <a:lnTo>
                    <a:pt x="460514" y="94526"/>
                  </a:lnTo>
                  <a:lnTo>
                    <a:pt x="473875" y="55067"/>
                  </a:lnTo>
                  <a:close/>
                </a:path>
                <a:path w="2018665" h="676275">
                  <a:moveTo>
                    <a:pt x="641896" y="0"/>
                  </a:moveTo>
                  <a:lnTo>
                    <a:pt x="586955" y="1854"/>
                  </a:lnTo>
                  <a:lnTo>
                    <a:pt x="586651" y="37007"/>
                  </a:lnTo>
                  <a:lnTo>
                    <a:pt x="580339" y="72085"/>
                  </a:lnTo>
                  <a:lnTo>
                    <a:pt x="553796" y="142049"/>
                  </a:lnTo>
                  <a:lnTo>
                    <a:pt x="535647" y="176936"/>
                  </a:lnTo>
                  <a:lnTo>
                    <a:pt x="515620" y="211772"/>
                  </a:lnTo>
                  <a:lnTo>
                    <a:pt x="474065" y="281254"/>
                  </a:lnTo>
                  <a:lnTo>
                    <a:pt x="454621" y="315925"/>
                  </a:lnTo>
                  <a:lnTo>
                    <a:pt x="437438" y="350532"/>
                  </a:lnTo>
                  <a:lnTo>
                    <a:pt x="423557" y="385102"/>
                  </a:lnTo>
                  <a:lnTo>
                    <a:pt x="414007" y="419608"/>
                  </a:lnTo>
                  <a:lnTo>
                    <a:pt x="409829" y="454075"/>
                  </a:lnTo>
                  <a:lnTo>
                    <a:pt x="412051" y="488480"/>
                  </a:lnTo>
                  <a:lnTo>
                    <a:pt x="421728" y="522859"/>
                  </a:lnTo>
                  <a:lnTo>
                    <a:pt x="439864" y="557187"/>
                  </a:lnTo>
                  <a:lnTo>
                    <a:pt x="467525" y="591464"/>
                  </a:lnTo>
                  <a:lnTo>
                    <a:pt x="443166" y="554621"/>
                  </a:lnTo>
                  <a:lnTo>
                    <a:pt x="428498" y="518553"/>
                  </a:lnTo>
                  <a:lnTo>
                    <a:pt x="422427" y="483158"/>
                  </a:lnTo>
                  <a:lnTo>
                    <a:pt x="423900" y="448348"/>
                  </a:lnTo>
                  <a:lnTo>
                    <a:pt x="431838" y="413994"/>
                  </a:lnTo>
                  <a:lnTo>
                    <a:pt x="462826" y="346265"/>
                  </a:lnTo>
                  <a:lnTo>
                    <a:pt x="483743" y="312686"/>
                  </a:lnTo>
                  <a:lnTo>
                    <a:pt x="506844" y="279158"/>
                  </a:lnTo>
                  <a:lnTo>
                    <a:pt x="555332" y="211810"/>
                  </a:lnTo>
                  <a:lnTo>
                    <a:pt x="578561" y="177787"/>
                  </a:lnTo>
                  <a:lnTo>
                    <a:pt x="599706" y="143395"/>
                  </a:lnTo>
                  <a:lnTo>
                    <a:pt x="617677" y="108534"/>
                  </a:lnTo>
                  <a:lnTo>
                    <a:pt x="631405" y="73075"/>
                  </a:lnTo>
                  <a:lnTo>
                    <a:pt x="639838" y="36944"/>
                  </a:lnTo>
                  <a:lnTo>
                    <a:pt x="641896" y="0"/>
                  </a:lnTo>
                  <a:close/>
                </a:path>
                <a:path w="2018665" h="676275">
                  <a:moveTo>
                    <a:pt x="1054849" y="156959"/>
                  </a:moveTo>
                  <a:lnTo>
                    <a:pt x="999845" y="157530"/>
                  </a:lnTo>
                  <a:lnTo>
                    <a:pt x="1003668" y="196354"/>
                  </a:lnTo>
                  <a:lnTo>
                    <a:pt x="998664" y="230898"/>
                  </a:lnTo>
                  <a:lnTo>
                    <a:pt x="985608" y="264261"/>
                  </a:lnTo>
                  <a:lnTo>
                    <a:pt x="965301" y="299516"/>
                  </a:lnTo>
                  <a:lnTo>
                    <a:pt x="949299" y="337718"/>
                  </a:lnTo>
                  <a:lnTo>
                    <a:pt x="943876" y="378104"/>
                  </a:lnTo>
                  <a:lnTo>
                    <a:pt x="949553" y="418274"/>
                  </a:lnTo>
                  <a:lnTo>
                    <a:pt x="966812" y="455853"/>
                  </a:lnTo>
                  <a:lnTo>
                    <a:pt x="954570" y="407377"/>
                  </a:lnTo>
                  <a:lnTo>
                    <a:pt x="962075" y="363347"/>
                  </a:lnTo>
                  <a:lnTo>
                    <a:pt x="982992" y="321995"/>
                  </a:lnTo>
                  <a:lnTo>
                    <a:pt x="1039774" y="240131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63" y="176745"/>
                  </a:lnTo>
                  <a:lnTo>
                    <a:pt x="1054849" y="156959"/>
                  </a:lnTo>
                  <a:close/>
                </a:path>
                <a:path w="2018665" h="676275">
                  <a:moveTo>
                    <a:pt x="2018118" y="345821"/>
                  </a:moveTo>
                  <a:lnTo>
                    <a:pt x="2012708" y="305435"/>
                  </a:lnTo>
                  <a:lnTo>
                    <a:pt x="1996719" y="267233"/>
                  </a:lnTo>
                  <a:lnTo>
                    <a:pt x="1976399" y="231978"/>
                  </a:lnTo>
                  <a:lnTo>
                    <a:pt x="1963343" y="198628"/>
                  </a:lnTo>
                  <a:lnTo>
                    <a:pt x="1958327" y="164084"/>
                  </a:lnTo>
                  <a:lnTo>
                    <a:pt x="1962150" y="125247"/>
                  </a:lnTo>
                  <a:lnTo>
                    <a:pt x="1907159" y="124675"/>
                  </a:lnTo>
                  <a:lnTo>
                    <a:pt x="1910765" y="165125"/>
                  </a:lnTo>
                  <a:lnTo>
                    <a:pt x="1922221" y="207848"/>
                  </a:lnTo>
                  <a:lnTo>
                    <a:pt x="1979015" y="289725"/>
                  </a:lnTo>
                  <a:lnTo>
                    <a:pt x="1999932" y="331050"/>
                  </a:lnTo>
                  <a:lnTo>
                    <a:pt x="2007438" y="375069"/>
                  </a:lnTo>
                  <a:lnTo>
                    <a:pt x="1995208" y="423570"/>
                  </a:lnTo>
                  <a:lnTo>
                    <a:pt x="2012454" y="386003"/>
                  </a:lnTo>
                  <a:lnTo>
                    <a:pt x="2018118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7" name="object 2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67491" y="5646665"/>
              <a:ext cx="195795" cy="86055"/>
            </a:xfrm>
            <a:prstGeom prst="rect">
              <a:avLst/>
            </a:prstGeom>
          </p:spPr>
        </p:pic>
        <p:sp>
          <p:nvSpPr>
            <p:cNvPr id="218" name="object 218"/>
            <p:cNvSpPr/>
            <p:nvPr/>
          </p:nvSpPr>
          <p:spPr>
            <a:xfrm>
              <a:off x="9539071" y="5354358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73" y="761733"/>
                  </a:moveTo>
                  <a:lnTo>
                    <a:pt x="510146" y="744931"/>
                  </a:lnTo>
                  <a:lnTo>
                    <a:pt x="473697" y="721309"/>
                  </a:lnTo>
                  <a:lnTo>
                    <a:pt x="448246" y="691946"/>
                  </a:lnTo>
                  <a:lnTo>
                    <a:pt x="422922" y="620115"/>
                  </a:lnTo>
                  <a:lnTo>
                    <a:pt x="419303" y="579767"/>
                  </a:lnTo>
                  <a:lnTo>
                    <a:pt x="419239" y="537832"/>
                  </a:lnTo>
                  <a:lnTo>
                    <a:pt x="422300" y="453466"/>
                  </a:lnTo>
                  <a:lnTo>
                    <a:pt x="421690" y="413118"/>
                  </a:lnTo>
                  <a:lnTo>
                    <a:pt x="402272" y="330492"/>
                  </a:lnTo>
                  <a:lnTo>
                    <a:pt x="378688" y="289128"/>
                  </a:lnTo>
                  <a:lnTo>
                    <a:pt x="349110" y="250698"/>
                  </a:lnTo>
                  <a:lnTo>
                    <a:pt x="316217" y="214642"/>
                  </a:lnTo>
                  <a:lnTo>
                    <a:pt x="282727" y="180390"/>
                  </a:lnTo>
                  <a:lnTo>
                    <a:pt x="242087" y="137896"/>
                  </a:lnTo>
                  <a:lnTo>
                    <a:pt x="206667" y="93865"/>
                  </a:lnTo>
                  <a:lnTo>
                    <a:pt x="181343" y="48006"/>
                  </a:lnTo>
                  <a:lnTo>
                    <a:pt x="170992" y="0"/>
                  </a:lnTo>
                  <a:lnTo>
                    <a:pt x="116090" y="2540"/>
                  </a:lnTo>
                  <a:lnTo>
                    <a:pt x="126098" y="45059"/>
                  </a:lnTo>
                  <a:lnTo>
                    <a:pt x="143954" y="83413"/>
                  </a:lnTo>
                  <a:lnTo>
                    <a:pt x="168059" y="118465"/>
                  </a:lnTo>
                  <a:lnTo>
                    <a:pt x="196786" y="151028"/>
                  </a:lnTo>
                  <a:lnTo>
                    <a:pt x="228473" y="181952"/>
                  </a:lnTo>
                  <a:lnTo>
                    <a:pt x="294322" y="242239"/>
                  </a:lnTo>
                  <a:lnTo>
                    <a:pt x="325208" y="273265"/>
                  </a:lnTo>
                  <a:lnTo>
                    <a:pt x="352577" y="306019"/>
                  </a:lnTo>
                  <a:lnTo>
                    <a:pt x="364807" y="325475"/>
                  </a:lnTo>
                  <a:lnTo>
                    <a:pt x="349504" y="328345"/>
                  </a:lnTo>
                  <a:lnTo>
                    <a:pt x="312496" y="336524"/>
                  </a:lnTo>
                  <a:lnTo>
                    <a:pt x="275704" y="347332"/>
                  </a:lnTo>
                  <a:lnTo>
                    <a:pt x="239966" y="362038"/>
                  </a:lnTo>
                  <a:lnTo>
                    <a:pt x="179374" y="406349"/>
                  </a:lnTo>
                  <a:lnTo>
                    <a:pt x="149059" y="468515"/>
                  </a:lnTo>
                  <a:lnTo>
                    <a:pt x="144208" y="530326"/>
                  </a:lnTo>
                  <a:lnTo>
                    <a:pt x="137629" y="558571"/>
                  </a:lnTo>
                  <a:lnTo>
                    <a:pt x="98894" y="606691"/>
                  </a:lnTo>
                  <a:lnTo>
                    <a:pt x="36220" y="634911"/>
                  </a:lnTo>
                  <a:lnTo>
                    <a:pt x="0" y="638327"/>
                  </a:lnTo>
                  <a:lnTo>
                    <a:pt x="36906" y="637730"/>
                  </a:lnTo>
                  <a:lnTo>
                    <a:pt x="105435" y="613371"/>
                  </a:lnTo>
                  <a:lnTo>
                    <a:pt x="153644" y="563778"/>
                  </a:lnTo>
                  <a:lnTo>
                    <a:pt x="176123" y="472567"/>
                  </a:lnTo>
                  <a:lnTo>
                    <a:pt x="194081" y="436981"/>
                  </a:lnTo>
                  <a:lnTo>
                    <a:pt x="223367" y="410641"/>
                  </a:lnTo>
                  <a:lnTo>
                    <a:pt x="261048" y="391998"/>
                  </a:lnTo>
                  <a:lnTo>
                    <a:pt x="304190" y="379526"/>
                  </a:lnTo>
                  <a:lnTo>
                    <a:pt x="349821" y="371652"/>
                  </a:lnTo>
                  <a:lnTo>
                    <a:pt x="385381" y="367880"/>
                  </a:lnTo>
                  <a:lnTo>
                    <a:pt x="390232" y="379996"/>
                  </a:lnTo>
                  <a:lnTo>
                    <a:pt x="398538" y="425145"/>
                  </a:lnTo>
                  <a:lnTo>
                    <a:pt x="400850" y="472313"/>
                  </a:lnTo>
                  <a:lnTo>
                    <a:pt x="400812" y="520522"/>
                  </a:lnTo>
                  <a:lnTo>
                    <a:pt x="402082" y="568744"/>
                  </a:lnTo>
                  <a:lnTo>
                    <a:pt x="408305" y="615988"/>
                  </a:lnTo>
                  <a:lnTo>
                    <a:pt x="423125" y="661238"/>
                  </a:lnTo>
                  <a:lnTo>
                    <a:pt x="450202" y="703503"/>
                  </a:lnTo>
                  <a:lnTo>
                    <a:pt x="497852" y="742480"/>
                  </a:lnTo>
                  <a:lnTo>
                    <a:pt x="527291" y="755243"/>
                  </a:lnTo>
                  <a:lnTo>
                    <a:pt x="559473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19" name="object 2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95641" y="5855517"/>
              <a:ext cx="139992" cy="178193"/>
            </a:xfrm>
            <a:prstGeom prst="rect">
              <a:avLst/>
            </a:prstGeom>
          </p:spPr>
        </p:pic>
        <p:sp>
          <p:nvSpPr>
            <p:cNvPr id="220" name="object 220"/>
            <p:cNvSpPr/>
            <p:nvPr/>
          </p:nvSpPr>
          <p:spPr>
            <a:xfrm>
              <a:off x="9119616" y="5208968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30"/>
                  </a:moveTo>
                  <a:lnTo>
                    <a:pt x="125171" y="283756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27"/>
                  </a:lnTo>
                  <a:lnTo>
                    <a:pt x="41579" y="322554"/>
                  </a:lnTo>
                  <a:lnTo>
                    <a:pt x="84264" y="316776"/>
                  </a:lnTo>
                  <a:lnTo>
                    <a:pt x="126111" y="318223"/>
                  </a:lnTo>
                  <a:lnTo>
                    <a:pt x="165227" y="326542"/>
                  </a:lnTo>
                  <a:lnTo>
                    <a:pt x="175234" y="281330"/>
                  </a:lnTo>
                  <a:close/>
                </a:path>
                <a:path w="1786890" h="676275">
                  <a:moveTo>
                    <a:pt x="1091514" y="378104"/>
                  </a:moveTo>
                  <a:lnTo>
                    <a:pt x="1086091" y="337718"/>
                  </a:lnTo>
                  <a:lnTo>
                    <a:pt x="1070089" y="299516"/>
                  </a:lnTo>
                  <a:lnTo>
                    <a:pt x="1049769" y="264261"/>
                  </a:lnTo>
                  <a:lnTo>
                    <a:pt x="1036726" y="230898"/>
                  </a:lnTo>
                  <a:lnTo>
                    <a:pt x="1031722" y="196354"/>
                  </a:lnTo>
                  <a:lnTo>
                    <a:pt x="1035545" y="157530"/>
                  </a:lnTo>
                  <a:lnTo>
                    <a:pt x="980541" y="156959"/>
                  </a:lnTo>
                  <a:lnTo>
                    <a:pt x="984148" y="197408"/>
                  </a:lnTo>
                  <a:lnTo>
                    <a:pt x="995616" y="240131"/>
                  </a:lnTo>
                  <a:lnTo>
                    <a:pt x="1052398" y="321995"/>
                  </a:lnTo>
                  <a:lnTo>
                    <a:pt x="1073315" y="363347"/>
                  </a:lnTo>
                  <a:lnTo>
                    <a:pt x="1080820" y="407377"/>
                  </a:lnTo>
                  <a:lnTo>
                    <a:pt x="1068578" y="455853"/>
                  </a:lnTo>
                  <a:lnTo>
                    <a:pt x="1085837" y="418274"/>
                  </a:lnTo>
                  <a:lnTo>
                    <a:pt x="1091514" y="378104"/>
                  </a:lnTo>
                  <a:close/>
                </a:path>
                <a:path w="1786890" h="676275">
                  <a:moveTo>
                    <a:pt x="1377022" y="454075"/>
                  </a:moveTo>
                  <a:lnTo>
                    <a:pt x="1363294" y="385102"/>
                  </a:lnTo>
                  <a:lnTo>
                    <a:pt x="1332230" y="315925"/>
                  </a:lnTo>
                  <a:lnTo>
                    <a:pt x="1312786" y="281254"/>
                  </a:lnTo>
                  <a:lnTo>
                    <a:pt x="1271231" y="211772"/>
                  </a:lnTo>
                  <a:lnTo>
                    <a:pt x="1251204" y="176936"/>
                  </a:lnTo>
                  <a:lnTo>
                    <a:pt x="1233055" y="142049"/>
                  </a:lnTo>
                  <a:lnTo>
                    <a:pt x="1217815" y="107099"/>
                  </a:lnTo>
                  <a:lnTo>
                    <a:pt x="1200200" y="37007"/>
                  </a:lnTo>
                  <a:lnTo>
                    <a:pt x="1199896" y="1854"/>
                  </a:lnTo>
                  <a:lnTo>
                    <a:pt x="1144955" y="0"/>
                  </a:lnTo>
                  <a:lnTo>
                    <a:pt x="1155433" y="73075"/>
                  </a:lnTo>
                  <a:lnTo>
                    <a:pt x="1187145" y="143395"/>
                  </a:lnTo>
                  <a:lnTo>
                    <a:pt x="1208290" y="177787"/>
                  </a:lnTo>
                  <a:lnTo>
                    <a:pt x="1231519" y="211810"/>
                  </a:lnTo>
                  <a:lnTo>
                    <a:pt x="1279994" y="279158"/>
                  </a:lnTo>
                  <a:lnTo>
                    <a:pt x="1303096" y="312686"/>
                  </a:lnTo>
                  <a:lnTo>
                    <a:pt x="1324013" y="346265"/>
                  </a:lnTo>
                  <a:lnTo>
                    <a:pt x="1355013" y="413994"/>
                  </a:lnTo>
                  <a:lnTo>
                    <a:pt x="1364424" y="483158"/>
                  </a:lnTo>
                  <a:lnTo>
                    <a:pt x="1358353" y="518553"/>
                  </a:lnTo>
                  <a:lnTo>
                    <a:pt x="1343685" y="554621"/>
                  </a:lnTo>
                  <a:lnTo>
                    <a:pt x="1319326" y="591464"/>
                  </a:lnTo>
                  <a:lnTo>
                    <a:pt x="1346987" y="557187"/>
                  </a:lnTo>
                  <a:lnTo>
                    <a:pt x="1365123" y="522859"/>
                  </a:lnTo>
                  <a:lnTo>
                    <a:pt x="1374787" y="488480"/>
                  </a:lnTo>
                  <a:lnTo>
                    <a:pt x="1377022" y="454075"/>
                  </a:lnTo>
                  <a:close/>
                </a:path>
                <a:path w="1786890" h="676275">
                  <a:moveTo>
                    <a:pt x="1786851" y="670509"/>
                  </a:moveTo>
                  <a:lnTo>
                    <a:pt x="1728025" y="667727"/>
                  </a:lnTo>
                  <a:lnTo>
                    <a:pt x="1684337" y="633476"/>
                  </a:lnTo>
                  <a:lnTo>
                    <a:pt x="1664030" y="592378"/>
                  </a:lnTo>
                  <a:lnTo>
                    <a:pt x="1654340" y="549732"/>
                  </a:lnTo>
                  <a:lnTo>
                    <a:pt x="1651381" y="505993"/>
                  </a:lnTo>
                  <a:lnTo>
                    <a:pt x="1651254" y="461594"/>
                  </a:lnTo>
                  <a:lnTo>
                    <a:pt x="1650072" y="416991"/>
                  </a:lnTo>
                  <a:lnTo>
                    <a:pt x="1643964" y="372605"/>
                  </a:lnTo>
                  <a:lnTo>
                    <a:pt x="1629029" y="328904"/>
                  </a:lnTo>
                  <a:lnTo>
                    <a:pt x="1602803" y="279857"/>
                  </a:lnTo>
                  <a:lnTo>
                    <a:pt x="1566100" y="235165"/>
                  </a:lnTo>
                  <a:lnTo>
                    <a:pt x="1531696" y="205917"/>
                  </a:lnTo>
                  <a:lnTo>
                    <a:pt x="1492542" y="180949"/>
                  </a:lnTo>
                  <a:lnTo>
                    <a:pt x="1452651" y="157124"/>
                  </a:lnTo>
                  <a:lnTo>
                    <a:pt x="1416050" y="131305"/>
                  </a:lnTo>
                  <a:lnTo>
                    <a:pt x="1386776" y="100380"/>
                  </a:lnTo>
                  <a:lnTo>
                    <a:pt x="1374724" y="80124"/>
                  </a:lnTo>
                  <a:lnTo>
                    <a:pt x="1367155" y="59067"/>
                  </a:lnTo>
                  <a:lnTo>
                    <a:pt x="1364640" y="38049"/>
                  </a:lnTo>
                  <a:lnTo>
                    <a:pt x="1367815" y="17919"/>
                  </a:lnTo>
                  <a:lnTo>
                    <a:pt x="1314170" y="7785"/>
                  </a:lnTo>
                  <a:lnTo>
                    <a:pt x="1312976" y="55067"/>
                  </a:lnTo>
                  <a:lnTo>
                    <a:pt x="1326324" y="94526"/>
                  </a:lnTo>
                  <a:lnTo>
                    <a:pt x="1351153" y="127723"/>
                  </a:lnTo>
                  <a:lnTo>
                    <a:pt x="1384414" y="156197"/>
                  </a:lnTo>
                  <a:lnTo>
                    <a:pt x="1423022" y="181533"/>
                  </a:lnTo>
                  <a:lnTo>
                    <a:pt x="1463929" y="205282"/>
                  </a:lnTo>
                  <a:lnTo>
                    <a:pt x="1504073" y="228993"/>
                  </a:lnTo>
                  <a:lnTo>
                    <a:pt x="1540395" y="254241"/>
                  </a:lnTo>
                  <a:lnTo>
                    <a:pt x="1578254" y="294424"/>
                  </a:lnTo>
                  <a:lnTo>
                    <a:pt x="1604098" y="338620"/>
                  </a:lnTo>
                  <a:lnTo>
                    <a:pt x="1609394" y="353860"/>
                  </a:lnTo>
                  <a:lnTo>
                    <a:pt x="1569339" y="369189"/>
                  </a:lnTo>
                  <a:lnTo>
                    <a:pt x="1528737" y="392379"/>
                  </a:lnTo>
                  <a:lnTo>
                    <a:pt x="1495666" y="420535"/>
                  </a:lnTo>
                  <a:lnTo>
                    <a:pt x="1472539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50" y="567893"/>
                  </a:lnTo>
                  <a:lnTo>
                    <a:pt x="1493240" y="587502"/>
                  </a:lnTo>
                  <a:lnTo>
                    <a:pt x="1491691" y="608063"/>
                  </a:lnTo>
                  <a:lnTo>
                    <a:pt x="1481480" y="626643"/>
                  </a:lnTo>
                  <a:lnTo>
                    <a:pt x="1461973" y="640270"/>
                  </a:lnTo>
                  <a:lnTo>
                    <a:pt x="1484134" y="628573"/>
                  </a:lnTo>
                  <a:lnTo>
                    <a:pt x="1498117" y="609676"/>
                  </a:lnTo>
                  <a:lnTo>
                    <a:pt x="1503476" y="587121"/>
                  </a:lnTo>
                  <a:lnTo>
                    <a:pt x="1499743" y="564476"/>
                  </a:lnTo>
                  <a:lnTo>
                    <a:pt x="1485582" y="521042"/>
                  </a:lnTo>
                  <a:lnTo>
                    <a:pt x="1490281" y="483501"/>
                  </a:lnTo>
                  <a:lnTo>
                    <a:pt x="1510677" y="451967"/>
                  </a:lnTo>
                  <a:lnTo>
                    <a:pt x="1543596" y="426593"/>
                  </a:lnTo>
                  <a:lnTo>
                    <a:pt x="1585874" y="407479"/>
                  </a:lnTo>
                  <a:lnTo>
                    <a:pt x="1622844" y="397789"/>
                  </a:lnTo>
                  <a:lnTo>
                    <a:pt x="1630159" y="435432"/>
                  </a:lnTo>
                  <a:lnTo>
                    <a:pt x="1635569" y="486295"/>
                  </a:lnTo>
                  <a:lnTo>
                    <a:pt x="1639354" y="537603"/>
                  </a:lnTo>
                  <a:lnTo>
                    <a:pt x="1644294" y="563486"/>
                  </a:lnTo>
                  <a:lnTo>
                    <a:pt x="1663014" y="613676"/>
                  </a:lnTo>
                  <a:lnTo>
                    <a:pt x="1699653" y="656170"/>
                  </a:lnTo>
                  <a:lnTo>
                    <a:pt x="1756600" y="676084"/>
                  </a:lnTo>
                  <a:lnTo>
                    <a:pt x="1786851" y="670509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21" name="object 2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756875" y="5646665"/>
              <a:ext cx="195795" cy="86055"/>
            </a:xfrm>
            <a:prstGeom prst="rect">
              <a:avLst/>
            </a:prstGeom>
          </p:spPr>
        </p:pic>
        <p:sp>
          <p:nvSpPr>
            <p:cNvPr id="222" name="object 222"/>
            <p:cNvSpPr/>
            <p:nvPr/>
          </p:nvSpPr>
          <p:spPr>
            <a:xfrm>
              <a:off x="10725311" y="5490295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2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23" name="object 223"/>
          <p:cNvSpPr txBox="1"/>
          <p:nvPr/>
        </p:nvSpPr>
        <p:spPr>
          <a:xfrm>
            <a:off x="9023870" y="3808176"/>
            <a:ext cx="2298700" cy="149860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 algn="ctr">
              <a:lnSpc>
                <a:spcPts val="2300"/>
              </a:lnSpc>
              <a:spcBef>
                <a:spcPts val="259"/>
              </a:spcBef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We will learn later that the stems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focus 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and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dial 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are built from a bound base and a suffix.</a:t>
            </a:r>
            <a:endParaRPr sz="2000" b="1">
              <a:latin typeface="Grammarsaurus" pitchFamily="2" charset="0"/>
              <a:cs typeface="Arial Black"/>
            </a:endParaRPr>
          </a:p>
        </p:txBody>
      </p:sp>
      <p:sp>
        <p:nvSpPr>
          <p:cNvPr id="224" name="object 224"/>
          <p:cNvSpPr/>
          <p:nvPr/>
        </p:nvSpPr>
        <p:spPr>
          <a:xfrm>
            <a:off x="1735174" y="1966655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80">
                <a:moveTo>
                  <a:pt x="81532" y="0"/>
                </a:moveTo>
                <a:lnTo>
                  <a:pt x="16992" y="16624"/>
                </a:lnTo>
                <a:lnTo>
                  <a:pt x="253" y="51257"/>
                </a:lnTo>
                <a:lnTo>
                  <a:pt x="0" y="57848"/>
                </a:lnTo>
                <a:lnTo>
                  <a:pt x="241" y="64858"/>
                </a:lnTo>
                <a:lnTo>
                  <a:pt x="7835" y="142900"/>
                </a:lnTo>
                <a:lnTo>
                  <a:pt x="8471" y="146080"/>
                </a:lnTo>
                <a:lnTo>
                  <a:pt x="9675" y="144520"/>
                </a:lnTo>
                <a:lnTo>
                  <a:pt x="10210" y="147764"/>
                </a:lnTo>
                <a:lnTo>
                  <a:pt x="9992" y="191259"/>
                </a:lnTo>
                <a:lnTo>
                  <a:pt x="10609" y="233649"/>
                </a:lnTo>
                <a:lnTo>
                  <a:pt x="26254" y="297092"/>
                </a:lnTo>
                <a:lnTo>
                  <a:pt x="47232" y="309132"/>
                </a:lnTo>
                <a:lnTo>
                  <a:pt x="80949" y="302044"/>
                </a:lnTo>
                <a:lnTo>
                  <a:pt x="132880" y="301891"/>
                </a:lnTo>
                <a:lnTo>
                  <a:pt x="168695" y="298354"/>
                </a:lnTo>
                <a:lnTo>
                  <a:pt x="204346" y="297167"/>
                </a:lnTo>
                <a:lnTo>
                  <a:pt x="240011" y="298323"/>
                </a:lnTo>
                <a:lnTo>
                  <a:pt x="275869" y="301815"/>
                </a:lnTo>
                <a:lnTo>
                  <a:pt x="395516" y="301942"/>
                </a:lnTo>
                <a:lnTo>
                  <a:pt x="433718" y="295705"/>
                </a:lnTo>
                <a:lnTo>
                  <a:pt x="472000" y="293624"/>
                </a:lnTo>
                <a:lnTo>
                  <a:pt x="510146" y="295695"/>
                </a:lnTo>
                <a:lnTo>
                  <a:pt x="547941" y="301917"/>
                </a:lnTo>
                <a:lnTo>
                  <a:pt x="626122" y="301942"/>
                </a:lnTo>
                <a:lnTo>
                  <a:pt x="659002" y="302556"/>
                </a:lnTo>
                <a:lnTo>
                  <a:pt x="693408" y="308220"/>
                </a:lnTo>
                <a:lnTo>
                  <a:pt x="710780" y="309435"/>
                </a:lnTo>
                <a:lnTo>
                  <a:pt x="715860" y="309562"/>
                </a:lnTo>
                <a:lnTo>
                  <a:pt x="720509" y="306514"/>
                </a:lnTo>
                <a:lnTo>
                  <a:pt x="723836" y="301409"/>
                </a:lnTo>
                <a:lnTo>
                  <a:pt x="728596" y="267219"/>
                </a:lnTo>
                <a:lnTo>
                  <a:pt x="727517" y="231292"/>
                </a:lnTo>
                <a:lnTo>
                  <a:pt x="725027" y="195060"/>
                </a:lnTo>
                <a:lnTo>
                  <a:pt x="725550" y="159956"/>
                </a:lnTo>
                <a:lnTo>
                  <a:pt x="729634" y="103671"/>
                </a:lnTo>
                <a:lnTo>
                  <a:pt x="731048" y="78919"/>
                </a:lnTo>
                <a:lnTo>
                  <a:pt x="729250" y="55274"/>
                </a:lnTo>
                <a:lnTo>
                  <a:pt x="722388" y="23749"/>
                </a:lnTo>
                <a:lnTo>
                  <a:pt x="712327" y="7087"/>
                </a:lnTo>
                <a:lnTo>
                  <a:pt x="697618" y="2671"/>
                </a:lnTo>
                <a:lnTo>
                  <a:pt x="681017" y="4044"/>
                </a:lnTo>
                <a:lnTo>
                  <a:pt x="665276" y="4749"/>
                </a:lnTo>
                <a:lnTo>
                  <a:pt x="550024" y="4749"/>
                </a:lnTo>
                <a:lnTo>
                  <a:pt x="509644" y="1742"/>
                </a:lnTo>
                <a:lnTo>
                  <a:pt x="469166" y="284"/>
                </a:lnTo>
                <a:lnTo>
                  <a:pt x="428855" y="1033"/>
                </a:lnTo>
                <a:lnTo>
                  <a:pt x="388975" y="4648"/>
                </a:lnTo>
                <a:lnTo>
                  <a:pt x="151015" y="4749"/>
                </a:lnTo>
                <a:lnTo>
                  <a:pt x="116199" y="3265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5" name="object 225"/>
          <p:cNvSpPr txBox="1"/>
          <p:nvPr/>
        </p:nvSpPr>
        <p:spPr>
          <a:xfrm>
            <a:off x="1899499" y="1993155"/>
            <a:ext cx="402590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226" name="object 226"/>
          <p:cNvSpPr/>
          <p:nvPr/>
        </p:nvSpPr>
        <p:spPr>
          <a:xfrm>
            <a:off x="1735174" y="2872245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80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1" y="146081"/>
                </a:lnTo>
                <a:lnTo>
                  <a:pt x="9675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7" name="object 227"/>
          <p:cNvSpPr txBox="1"/>
          <p:nvPr/>
        </p:nvSpPr>
        <p:spPr>
          <a:xfrm>
            <a:off x="1899499" y="2898749"/>
            <a:ext cx="402590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228" name="object 228"/>
          <p:cNvSpPr/>
          <p:nvPr/>
        </p:nvSpPr>
        <p:spPr>
          <a:xfrm>
            <a:off x="1735174" y="3777836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1" y="146081"/>
                </a:lnTo>
                <a:lnTo>
                  <a:pt x="9675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7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3"/>
                </a:lnTo>
                <a:lnTo>
                  <a:pt x="731048" y="78920"/>
                </a:lnTo>
                <a:lnTo>
                  <a:pt x="729250" y="55276"/>
                </a:lnTo>
                <a:lnTo>
                  <a:pt x="722388" y="23750"/>
                </a:lnTo>
                <a:lnTo>
                  <a:pt x="712327" y="7089"/>
                </a:lnTo>
                <a:lnTo>
                  <a:pt x="697618" y="2673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9" name="object 229"/>
          <p:cNvSpPr txBox="1"/>
          <p:nvPr/>
        </p:nvSpPr>
        <p:spPr>
          <a:xfrm>
            <a:off x="1899499" y="3804343"/>
            <a:ext cx="402590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230" name="object 230"/>
          <p:cNvSpPr/>
          <p:nvPr/>
        </p:nvSpPr>
        <p:spPr>
          <a:xfrm>
            <a:off x="1735174" y="4683428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13"/>
                </a:lnTo>
                <a:lnTo>
                  <a:pt x="253" y="51258"/>
                </a:lnTo>
                <a:lnTo>
                  <a:pt x="0" y="57850"/>
                </a:lnTo>
                <a:lnTo>
                  <a:pt x="241" y="64860"/>
                </a:lnTo>
                <a:lnTo>
                  <a:pt x="7835" y="142901"/>
                </a:lnTo>
                <a:lnTo>
                  <a:pt x="8471" y="146081"/>
                </a:lnTo>
                <a:lnTo>
                  <a:pt x="9675" y="144521"/>
                </a:lnTo>
                <a:lnTo>
                  <a:pt x="10210" y="147766"/>
                </a:lnTo>
                <a:lnTo>
                  <a:pt x="9992" y="191260"/>
                </a:lnTo>
                <a:lnTo>
                  <a:pt x="10609" y="233651"/>
                </a:lnTo>
                <a:lnTo>
                  <a:pt x="26254" y="297093"/>
                </a:lnTo>
                <a:lnTo>
                  <a:pt x="47232" y="309133"/>
                </a:lnTo>
                <a:lnTo>
                  <a:pt x="80949" y="302045"/>
                </a:lnTo>
                <a:lnTo>
                  <a:pt x="132880" y="301893"/>
                </a:lnTo>
                <a:lnTo>
                  <a:pt x="168695" y="298355"/>
                </a:lnTo>
                <a:lnTo>
                  <a:pt x="204346" y="297168"/>
                </a:lnTo>
                <a:lnTo>
                  <a:pt x="240011" y="298324"/>
                </a:lnTo>
                <a:lnTo>
                  <a:pt x="275869" y="301817"/>
                </a:lnTo>
                <a:lnTo>
                  <a:pt x="395516" y="301944"/>
                </a:lnTo>
                <a:lnTo>
                  <a:pt x="433718" y="295707"/>
                </a:lnTo>
                <a:lnTo>
                  <a:pt x="472000" y="293625"/>
                </a:lnTo>
                <a:lnTo>
                  <a:pt x="510146" y="295696"/>
                </a:lnTo>
                <a:lnTo>
                  <a:pt x="547941" y="301918"/>
                </a:lnTo>
                <a:lnTo>
                  <a:pt x="626122" y="301944"/>
                </a:lnTo>
                <a:lnTo>
                  <a:pt x="659002" y="302552"/>
                </a:lnTo>
                <a:lnTo>
                  <a:pt x="693408" y="308221"/>
                </a:lnTo>
                <a:lnTo>
                  <a:pt x="710780" y="309437"/>
                </a:lnTo>
                <a:lnTo>
                  <a:pt x="715860" y="309564"/>
                </a:lnTo>
                <a:lnTo>
                  <a:pt x="720509" y="306516"/>
                </a:lnTo>
                <a:lnTo>
                  <a:pt x="723836" y="301410"/>
                </a:lnTo>
                <a:lnTo>
                  <a:pt x="728596" y="267221"/>
                </a:lnTo>
                <a:lnTo>
                  <a:pt x="727517" y="231293"/>
                </a:lnTo>
                <a:lnTo>
                  <a:pt x="725027" y="195061"/>
                </a:lnTo>
                <a:lnTo>
                  <a:pt x="725550" y="159958"/>
                </a:lnTo>
                <a:lnTo>
                  <a:pt x="729634" y="103672"/>
                </a:lnTo>
                <a:lnTo>
                  <a:pt x="731048" y="78919"/>
                </a:lnTo>
                <a:lnTo>
                  <a:pt x="729250" y="55270"/>
                </a:lnTo>
                <a:lnTo>
                  <a:pt x="722388" y="23737"/>
                </a:lnTo>
                <a:lnTo>
                  <a:pt x="712327" y="7083"/>
                </a:lnTo>
                <a:lnTo>
                  <a:pt x="697618" y="2671"/>
                </a:lnTo>
                <a:lnTo>
                  <a:pt x="681017" y="4046"/>
                </a:lnTo>
                <a:lnTo>
                  <a:pt x="665276" y="4751"/>
                </a:lnTo>
                <a:lnTo>
                  <a:pt x="550024" y="4751"/>
                </a:lnTo>
                <a:lnTo>
                  <a:pt x="509644" y="1744"/>
                </a:lnTo>
                <a:lnTo>
                  <a:pt x="469166" y="285"/>
                </a:lnTo>
                <a:lnTo>
                  <a:pt x="428855" y="1034"/>
                </a:lnTo>
                <a:lnTo>
                  <a:pt x="388975" y="4649"/>
                </a:lnTo>
                <a:lnTo>
                  <a:pt x="151015" y="4751"/>
                </a:lnTo>
                <a:lnTo>
                  <a:pt x="116199" y="3266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1" name="object 231"/>
          <p:cNvSpPr txBox="1"/>
          <p:nvPr/>
        </p:nvSpPr>
        <p:spPr>
          <a:xfrm>
            <a:off x="1899499" y="4709938"/>
            <a:ext cx="402590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232" name="object 232"/>
          <p:cNvSpPr/>
          <p:nvPr/>
        </p:nvSpPr>
        <p:spPr>
          <a:xfrm>
            <a:off x="1735174" y="5589021"/>
            <a:ext cx="731520" cy="309880"/>
          </a:xfrm>
          <a:custGeom>
            <a:avLst/>
            <a:gdLst/>
            <a:ahLst/>
            <a:cxnLst/>
            <a:rect l="l" t="t" r="r" b="b"/>
            <a:pathLst>
              <a:path w="731519" h="309879">
                <a:moveTo>
                  <a:pt x="81532" y="0"/>
                </a:moveTo>
                <a:lnTo>
                  <a:pt x="16992" y="16624"/>
                </a:lnTo>
                <a:lnTo>
                  <a:pt x="253" y="51257"/>
                </a:lnTo>
                <a:lnTo>
                  <a:pt x="0" y="57848"/>
                </a:lnTo>
                <a:lnTo>
                  <a:pt x="241" y="64858"/>
                </a:lnTo>
                <a:lnTo>
                  <a:pt x="7835" y="142900"/>
                </a:lnTo>
                <a:lnTo>
                  <a:pt x="8471" y="146080"/>
                </a:lnTo>
                <a:lnTo>
                  <a:pt x="9675" y="144520"/>
                </a:lnTo>
                <a:lnTo>
                  <a:pt x="10210" y="147764"/>
                </a:lnTo>
                <a:lnTo>
                  <a:pt x="9992" y="191259"/>
                </a:lnTo>
                <a:lnTo>
                  <a:pt x="10609" y="233649"/>
                </a:lnTo>
                <a:lnTo>
                  <a:pt x="26254" y="297092"/>
                </a:lnTo>
                <a:lnTo>
                  <a:pt x="47232" y="309132"/>
                </a:lnTo>
                <a:lnTo>
                  <a:pt x="80949" y="302044"/>
                </a:lnTo>
                <a:lnTo>
                  <a:pt x="132880" y="301891"/>
                </a:lnTo>
                <a:lnTo>
                  <a:pt x="168695" y="298354"/>
                </a:lnTo>
                <a:lnTo>
                  <a:pt x="204346" y="297167"/>
                </a:lnTo>
                <a:lnTo>
                  <a:pt x="240011" y="298323"/>
                </a:lnTo>
                <a:lnTo>
                  <a:pt x="275869" y="301815"/>
                </a:lnTo>
                <a:lnTo>
                  <a:pt x="395516" y="301942"/>
                </a:lnTo>
                <a:lnTo>
                  <a:pt x="433718" y="295705"/>
                </a:lnTo>
                <a:lnTo>
                  <a:pt x="472000" y="293624"/>
                </a:lnTo>
                <a:lnTo>
                  <a:pt x="510146" y="295695"/>
                </a:lnTo>
                <a:lnTo>
                  <a:pt x="547941" y="301917"/>
                </a:lnTo>
                <a:lnTo>
                  <a:pt x="626122" y="301942"/>
                </a:lnTo>
                <a:lnTo>
                  <a:pt x="659002" y="302556"/>
                </a:lnTo>
                <a:lnTo>
                  <a:pt x="693408" y="308220"/>
                </a:lnTo>
                <a:lnTo>
                  <a:pt x="710780" y="309435"/>
                </a:lnTo>
                <a:lnTo>
                  <a:pt x="715860" y="309562"/>
                </a:lnTo>
                <a:lnTo>
                  <a:pt x="720509" y="306514"/>
                </a:lnTo>
                <a:lnTo>
                  <a:pt x="723836" y="301409"/>
                </a:lnTo>
                <a:lnTo>
                  <a:pt x="728596" y="267219"/>
                </a:lnTo>
                <a:lnTo>
                  <a:pt x="727517" y="231292"/>
                </a:lnTo>
                <a:lnTo>
                  <a:pt x="725027" y="195060"/>
                </a:lnTo>
                <a:lnTo>
                  <a:pt x="725550" y="159956"/>
                </a:lnTo>
                <a:lnTo>
                  <a:pt x="729634" y="103671"/>
                </a:lnTo>
                <a:lnTo>
                  <a:pt x="731048" y="78919"/>
                </a:lnTo>
                <a:lnTo>
                  <a:pt x="729250" y="55274"/>
                </a:lnTo>
                <a:lnTo>
                  <a:pt x="722388" y="23749"/>
                </a:lnTo>
                <a:lnTo>
                  <a:pt x="712327" y="7087"/>
                </a:lnTo>
                <a:lnTo>
                  <a:pt x="697618" y="2671"/>
                </a:lnTo>
                <a:lnTo>
                  <a:pt x="681017" y="4044"/>
                </a:lnTo>
                <a:lnTo>
                  <a:pt x="665276" y="4749"/>
                </a:lnTo>
                <a:lnTo>
                  <a:pt x="550024" y="4749"/>
                </a:lnTo>
                <a:lnTo>
                  <a:pt x="509644" y="1742"/>
                </a:lnTo>
                <a:lnTo>
                  <a:pt x="469166" y="284"/>
                </a:lnTo>
                <a:lnTo>
                  <a:pt x="428855" y="1033"/>
                </a:lnTo>
                <a:lnTo>
                  <a:pt x="388975" y="4648"/>
                </a:lnTo>
                <a:lnTo>
                  <a:pt x="151015" y="4749"/>
                </a:lnTo>
                <a:lnTo>
                  <a:pt x="116199" y="3265"/>
                </a:lnTo>
                <a:lnTo>
                  <a:pt x="81532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1886799" y="5615519"/>
            <a:ext cx="427990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 dirty="0">
              <a:latin typeface="Grammarsaurus" pitchFamily="2" charset="0"/>
              <a:cs typeface="Lucida Sans Unicode"/>
            </a:endParaRPr>
          </a:p>
        </p:txBody>
      </p:sp>
      <p:sp>
        <p:nvSpPr>
          <p:cNvPr id="234" name="object 234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727853" y="6167790"/>
            <a:ext cx="2762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237" name="object 11">
            <a:extLst>
              <a:ext uri="{FF2B5EF4-FFF2-40B4-BE49-F238E27FC236}">
                <a16:creationId xmlns:a16="http://schemas.microsoft.com/office/drawing/2014/main" id="{5B18ACD1-B0B2-E053-C34C-ECE0D142340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29850" y="1382179"/>
            <a:ext cx="3662388" cy="492198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948184" y="1472581"/>
            <a:ext cx="3260090" cy="104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-635" algn="ctr" defTabSz="914400" eaLnBrk="1" fontAlgn="auto" latinLnBrk="0" hangingPunct="1">
              <a:lnSpc>
                <a:spcPct val="1111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The final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s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in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autofocus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isn’t doubled because when we say the word, the stress doesn’t fall on the syllable preceding the suffix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-ed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</a:t>
            </a:r>
            <a:endParaRPr kumimoji="0" sz="150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35848" y="2901548"/>
            <a:ext cx="2884805" cy="104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-635" algn="ctr" defTabSz="914400" eaLnBrk="1" fontAlgn="auto" latinLnBrk="0" hangingPunct="1">
              <a:lnSpc>
                <a:spcPct val="1111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Did you remember to drop the final silent e vowel letter in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autotune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and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autosave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before adding the vowel suffix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-ed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?</a:t>
            </a:r>
            <a:endParaRPr kumimoji="0" sz="1500" b="1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17209" y="4375957"/>
            <a:ext cx="2921635" cy="104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ctr" defTabSz="914400" eaLnBrk="1" fontAlgn="auto" latinLnBrk="0" hangingPunct="1">
              <a:lnSpc>
                <a:spcPct val="1111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In British English, a verb’s final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l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following a single vowel letter is usually doubled before adding a vowel suffix.</a:t>
            </a:r>
            <a:endParaRPr kumimoji="0" sz="1500" b="1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51935" y="395467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666802" y="1663616"/>
            <a:ext cx="233375" cy="233375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50329" y="2452606"/>
            <a:ext cx="233375" cy="23337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86642" y="3241592"/>
            <a:ext cx="233387" cy="233375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478625" y="4030578"/>
            <a:ext cx="233387" cy="233375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348949" y="4819563"/>
            <a:ext cx="233387" cy="233375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1464219" y="1663616"/>
            <a:ext cx="949325" cy="514984"/>
            <a:chOff x="1464219" y="1663616"/>
            <a:chExt cx="949325" cy="514984"/>
          </a:xfrm>
        </p:grpSpPr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4219" y="1663616"/>
              <a:ext cx="233375" cy="23337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79761" y="1663616"/>
              <a:ext cx="233375" cy="23337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620149" y="1908288"/>
              <a:ext cx="637540" cy="269875"/>
            </a:xfrm>
            <a:custGeom>
              <a:avLst/>
              <a:gdLst/>
              <a:ahLst/>
              <a:cxnLst/>
              <a:rect l="l" t="t" r="r" b="b"/>
              <a:pathLst>
                <a:path w="637539" h="269875">
                  <a:moveTo>
                    <a:pt x="71037" y="0"/>
                  </a:moveTo>
                  <a:lnTo>
                    <a:pt x="14808" y="14474"/>
                  </a:lnTo>
                  <a:lnTo>
                    <a:pt x="0" y="50403"/>
                  </a:lnTo>
                  <a:lnTo>
                    <a:pt x="203" y="56511"/>
                  </a:lnTo>
                  <a:lnTo>
                    <a:pt x="6832" y="124507"/>
                  </a:lnTo>
                  <a:lnTo>
                    <a:pt x="7384" y="127270"/>
                  </a:lnTo>
                  <a:lnTo>
                    <a:pt x="8436" y="125909"/>
                  </a:lnTo>
                  <a:lnTo>
                    <a:pt x="8902" y="128736"/>
                  </a:lnTo>
                  <a:lnTo>
                    <a:pt x="8678" y="174218"/>
                  </a:lnTo>
                  <a:lnTo>
                    <a:pt x="10247" y="217186"/>
                  </a:lnTo>
                  <a:lnTo>
                    <a:pt x="18090" y="250854"/>
                  </a:lnTo>
                  <a:lnTo>
                    <a:pt x="36688" y="268438"/>
                  </a:lnTo>
                  <a:lnTo>
                    <a:pt x="70523" y="263153"/>
                  </a:lnTo>
                  <a:lnTo>
                    <a:pt x="115773" y="263026"/>
                  </a:lnTo>
                  <a:lnTo>
                    <a:pt x="146977" y="259946"/>
                  </a:lnTo>
                  <a:lnTo>
                    <a:pt x="178038" y="258911"/>
                  </a:lnTo>
                  <a:lnTo>
                    <a:pt x="209113" y="259915"/>
                  </a:lnTo>
                  <a:lnTo>
                    <a:pt x="240360" y="262950"/>
                  </a:lnTo>
                  <a:lnTo>
                    <a:pt x="344589" y="263064"/>
                  </a:lnTo>
                  <a:lnTo>
                    <a:pt x="377873" y="257634"/>
                  </a:lnTo>
                  <a:lnTo>
                    <a:pt x="411229" y="255822"/>
                  </a:lnTo>
                  <a:lnTo>
                    <a:pt x="444465" y="257624"/>
                  </a:lnTo>
                  <a:lnTo>
                    <a:pt x="477392" y="263039"/>
                  </a:lnTo>
                  <a:lnTo>
                    <a:pt x="545503" y="263064"/>
                  </a:lnTo>
                  <a:lnTo>
                    <a:pt x="574155" y="263595"/>
                  </a:lnTo>
                  <a:lnTo>
                    <a:pt x="604129" y="268534"/>
                  </a:lnTo>
                  <a:lnTo>
                    <a:pt x="619264" y="269592"/>
                  </a:lnTo>
                  <a:lnTo>
                    <a:pt x="623696" y="269706"/>
                  </a:lnTo>
                  <a:lnTo>
                    <a:pt x="627735" y="267052"/>
                  </a:lnTo>
                  <a:lnTo>
                    <a:pt x="630643" y="262594"/>
                  </a:lnTo>
                  <a:lnTo>
                    <a:pt x="634787" y="232808"/>
                  </a:lnTo>
                  <a:lnTo>
                    <a:pt x="633845" y="201509"/>
                  </a:lnTo>
                  <a:lnTo>
                    <a:pt x="631677" y="169945"/>
                  </a:lnTo>
                  <a:lnTo>
                    <a:pt x="632142" y="139366"/>
                  </a:lnTo>
                  <a:lnTo>
                    <a:pt x="635692" y="90325"/>
                  </a:lnTo>
                  <a:lnTo>
                    <a:pt x="636924" y="68760"/>
                  </a:lnTo>
                  <a:lnTo>
                    <a:pt x="635355" y="48158"/>
                  </a:lnTo>
                  <a:lnTo>
                    <a:pt x="629373" y="20685"/>
                  </a:lnTo>
                  <a:lnTo>
                    <a:pt x="620607" y="6169"/>
                  </a:lnTo>
                  <a:lnTo>
                    <a:pt x="607795" y="2324"/>
                  </a:lnTo>
                  <a:lnTo>
                    <a:pt x="593331" y="3522"/>
                  </a:lnTo>
                  <a:lnTo>
                    <a:pt x="579615" y="4137"/>
                  </a:lnTo>
                  <a:lnTo>
                    <a:pt x="479196" y="4137"/>
                  </a:lnTo>
                  <a:lnTo>
                    <a:pt x="444017" y="1515"/>
                  </a:lnTo>
                  <a:lnTo>
                    <a:pt x="408755" y="244"/>
                  </a:lnTo>
                  <a:lnTo>
                    <a:pt x="373636" y="897"/>
                  </a:lnTo>
                  <a:lnTo>
                    <a:pt x="338886" y="4048"/>
                  </a:lnTo>
                  <a:lnTo>
                    <a:pt x="131571" y="4137"/>
                  </a:lnTo>
                  <a:lnTo>
                    <a:pt x="101240" y="2844"/>
                  </a:lnTo>
                  <a:lnTo>
                    <a:pt x="71037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1464219" y="2452606"/>
            <a:ext cx="949325" cy="514984"/>
            <a:chOff x="1464219" y="2452606"/>
            <a:chExt cx="949325" cy="514984"/>
          </a:xfrm>
        </p:grpSpPr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4219" y="2452606"/>
              <a:ext cx="233375" cy="23337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79761" y="2452606"/>
              <a:ext cx="233375" cy="233375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620149" y="2697275"/>
              <a:ext cx="637540" cy="269875"/>
            </a:xfrm>
            <a:custGeom>
              <a:avLst/>
              <a:gdLst/>
              <a:ahLst/>
              <a:cxnLst/>
              <a:rect l="l" t="t" r="r" b="b"/>
              <a:pathLst>
                <a:path w="637539" h="269875">
                  <a:moveTo>
                    <a:pt x="71037" y="0"/>
                  </a:moveTo>
                  <a:lnTo>
                    <a:pt x="14808" y="14479"/>
                  </a:lnTo>
                  <a:lnTo>
                    <a:pt x="0" y="50407"/>
                  </a:lnTo>
                  <a:lnTo>
                    <a:pt x="203" y="56516"/>
                  </a:lnTo>
                  <a:lnTo>
                    <a:pt x="6832" y="124512"/>
                  </a:lnTo>
                  <a:lnTo>
                    <a:pt x="7384" y="127275"/>
                  </a:lnTo>
                  <a:lnTo>
                    <a:pt x="8436" y="125914"/>
                  </a:lnTo>
                  <a:lnTo>
                    <a:pt x="8902" y="128741"/>
                  </a:lnTo>
                  <a:lnTo>
                    <a:pt x="8678" y="174223"/>
                  </a:lnTo>
                  <a:lnTo>
                    <a:pt x="10247" y="217191"/>
                  </a:lnTo>
                  <a:lnTo>
                    <a:pt x="18090" y="250859"/>
                  </a:lnTo>
                  <a:lnTo>
                    <a:pt x="36688" y="268443"/>
                  </a:lnTo>
                  <a:lnTo>
                    <a:pt x="70523" y="263158"/>
                  </a:lnTo>
                  <a:lnTo>
                    <a:pt x="115773" y="263031"/>
                  </a:lnTo>
                  <a:lnTo>
                    <a:pt x="146977" y="259951"/>
                  </a:lnTo>
                  <a:lnTo>
                    <a:pt x="178038" y="258916"/>
                  </a:lnTo>
                  <a:lnTo>
                    <a:pt x="209113" y="259920"/>
                  </a:lnTo>
                  <a:lnTo>
                    <a:pt x="240360" y="262955"/>
                  </a:lnTo>
                  <a:lnTo>
                    <a:pt x="344589" y="263069"/>
                  </a:lnTo>
                  <a:lnTo>
                    <a:pt x="377873" y="257639"/>
                  </a:lnTo>
                  <a:lnTo>
                    <a:pt x="411229" y="255827"/>
                  </a:lnTo>
                  <a:lnTo>
                    <a:pt x="444465" y="257629"/>
                  </a:lnTo>
                  <a:lnTo>
                    <a:pt x="477392" y="263043"/>
                  </a:lnTo>
                  <a:lnTo>
                    <a:pt x="545503" y="263069"/>
                  </a:lnTo>
                  <a:lnTo>
                    <a:pt x="574155" y="263600"/>
                  </a:lnTo>
                  <a:lnTo>
                    <a:pt x="604129" y="268539"/>
                  </a:lnTo>
                  <a:lnTo>
                    <a:pt x="619264" y="269597"/>
                  </a:lnTo>
                  <a:lnTo>
                    <a:pt x="623696" y="269711"/>
                  </a:lnTo>
                  <a:lnTo>
                    <a:pt x="627735" y="267057"/>
                  </a:lnTo>
                  <a:lnTo>
                    <a:pt x="630643" y="262599"/>
                  </a:lnTo>
                  <a:lnTo>
                    <a:pt x="634787" y="232813"/>
                  </a:lnTo>
                  <a:lnTo>
                    <a:pt x="633845" y="201514"/>
                  </a:lnTo>
                  <a:lnTo>
                    <a:pt x="631677" y="169950"/>
                  </a:lnTo>
                  <a:lnTo>
                    <a:pt x="632142" y="139371"/>
                  </a:lnTo>
                  <a:lnTo>
                    <a:pt x="635692" y="90328"/>
                  </a:lnTo>
                  <a:lnTo>
                    <a:pt x="636924" y="68760"/>
                  </a:lnTo>
                  <a:lnTo>
                    <a:pt x="635355" y="48157"/>
                  </a:lnTo>
                  <a:lnTo>
                    <a:pt x="629373" y="20689"/>
                  </a:lnTo>
                  <a:lnTo>
                    <a:pt x="620607" y="6174"/>
                  </a:lnTo>
                  <a:lnTo>
                    <a:pt x="607795" y="2328"/>
                  </a:lnTo>
                  <a:lnTo>
                    <a:pt x="593331" y="3527"/>
                  </a:lnTo>
                  <a:lnTo>
                    <a:pt x="579615" y="4141"/>
                  </a:lnTo>
                  <a:lnTo>
                    <a:pt x="479196" y="4141"/>
                  </a:lnTo>
                  <a:lnTo>
                    <a:pt x="444017" y="1520"/>
                  </a:lnTo>
                  <a:lnTo>
                    <a:pt x="408755" y="249"/>
                  </a:lnTo>
                  <a:lnTo>
                    <a:pt x="373636" y="902"/>
                  </a:lnTo>
                  <a:lnTo>
                    <a:pt x="338886" y="4052"/>
                  </a:lnTo>
                  <a:lnTo>
                    <a:pt x="131571" y="4141"/>
                  </a:lnTo>
                  <a:lnTo>
                    <a:pt x="101240" y="2847"/>
                  </a:lnTo>
                  <a:lnTo>
                    <a:pt x="71037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1464219" y="3241592"/>
            <a:ext cx="949325" cy="514984"/>
            <a:chOff x="1464219" y="3241592"/>
            <a:chExt cx="949325" cy="514984"/>
          </a:xfrm>
        </p:grpSpPr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64219" y="3241592"/>
              <a:ext cx="233375" cy="233375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79761" y="3241592"/>
              <a:ext cx="233375" cy="23337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620149" y="3486266"/>
              <a:ext cx="637540" cy="269875"/>
            </a:xfrm>
            <a:custGeom>
              <a:avLst/>
              <a:gdLst/>
              <a:ahLst/>
              <a:cxnLst/>
              <a:rect l="l" t="t" r="r" b="b"/>
              <a:pathLst>
                <a:path w="637539" h="269875">
                  <a:moveTo>
                    <a:pt x="71037" y="0"/>
                  </a:moveTo>
                  <a:lnTo>
                    <a:pt x="14808" y="14479"/>
                  </a:lnTo>
                  <a:lnTo>
                    <a:pt x="0" y="50407"/>
                  </a:lnTo>
                  <a:lnTo>
                    <a:pt x="203" y="56516"/>
                  </a:lnTo>
                  <a:lnTo>
                    <a:pt x="6832" y="124512"/>
                  </a:lnTo>
                  <a:lnTo>
                    <a:pt x="7384" y="127275"/>
                  </a:lnTo>
                  <a:lnTo>
                    <a:pt x="8436" y="125914"/>
                  </a:lnTo>
                  <a:lnTo>
                    <a:pt x="8902" y="128741"/>
                  </a:lnTo>
                  <a:lnTo>
                    <a:pt x="8678" y="174223"/>
                  </a:lnTo>
                  <a:lnTo>
                    <a:pt x="10247" y="217191"/>
                  </a:lnTo>
                  <a:lnTo>
                    <a:pt x="18090" y="250859"/>
                  </a:lnTo>
                  <a:lnTo>
                    <a:pt x="36688" y="268443"/>
                  </a:lnTo>
                  <a:lnTo>
                    <a:pt x="70523" y="263158"/>
                  </a:lnTo>
                  <a:lnTo>
                    <a:pt x="115773" y="263031"/>
                  </a:lnTo>
                  <a:lnTo>
                    <a:pt x="146977" y="259943"/>
                  </a:lnTo>
                  <a:lnTo>
                    <a:pt x="178038" y="258906"/>
                  </a:lnTo>
                  <a:lnTo>
                    <a:pt x="209113" y="259913"/>
                  </a:lnTo>
                  <a:lnTo>
                    <a:pt x="240360" y="262955"/>
                  </a:lnTo>
                  <a:lnTo>
                    <a:pt x="344589" y="263069"/>
                  </a:lnTo>
                  <a:lnTo>
                    <a:pt x="377873" y="257639"/>
                  </a:lnTo>
                  <a:lnTo>
                    <a:pt x="411229" y="255827"/>
                  </a:lnTo>
                  <a:lnTo>
                    <a:pt x="444465" y="257629"/>
                  </a:lnTo>
                  <a:lnTo>
                    <a:pt x="477392" y="263043"/>
                  </a:lnTo>
                  <a:lnTo>
                    <a:pt x="545503" y="263069"/>
                  </a:lnTo>
                  <a:lnTo>
                    <a:pt x="574155" y="263600"/>
                  </a:lnTo>
                  <a:lnTo>
                    <a:pt x="604129" y="268539"/>
                  </a:lnTo>
                  <a:lnTo>
                    <a:pt x="619264" y="269597"/>
                  </a:lnTo>
                  <a:lnTo>
                    <a:pt x="623696" y="269711"/>
                  </a:lnTo>
                  <a:lnTo>
                    <a:pt x="627735" y="267057"/>
                  </a:lnTo>
                  <a:lnTo>
                    <a:pt x="630643" y="262599"/>
                  </a:lnTo>
                  <a:lnTo>
                    <a:pt x="634787" y="232813"/>
                  </a:lnTo>
                  <a:lnTo>
                    <a:pt x="633845" y="201514"/>
                  </a:lnTo>
                  <a:lnTo>
                    <a:pt x="631677" y="169950"/>
                  </a:lnTo>
                  <a:lnTo>
                    <a:pt x="632142" y="139371"/>
                  </a:lnTo>
                  <a:lnTo>
                    <a:pt x="635692" y="90328"/>
                  </a:lnTo>
                  <a:lnTo>
                    <a:pt x="636924" y="68760"/>
                  </a:lnTo>
                  <a:lnTo>
                    <a:pt x="635355" y="48157"/>
                  </a:lnTo>
                  <a:lnTo>
                    <a:pt x="629373" y="20689"/>
                  </a:lnTo>
                  <a:lnTo>
                    <a:pt x="620607" y="6174"/>
                  </a:lnTo>
                  <a:lnTo>
                    <a:pt x="607795" y="2328"/>
                  </a:lnTo>
                  <a:lnTo>
                    <a:pt x="593331" y="3527"/>
                  </a:lnTo>
                  <a:lnTo>
                    <a:pt x="579615" y="4141"/>
                  </a:lnTo>
                  <a:lnTo>
                    <a:pt x="479196" y="4141"/>
                  </a:lnTo>
                  <a:lnTo>
                    <a:pt x="444017" y="1520"/>
                  </a:lnTo>
                  <a:lnTo>
                    <a:pt x="408755" y="249"/>
                  </a:lnTo>
                  <a:lnTo>
                    <a:pt x="373636" y="902"/>
                  </a:lnTo>
                  <a:lnTo>
                    <a:pt x="338886" y="4052"/>
                  </a:lnTo>
                  <a:lnTo>
                    <a:pt x="131571" y="4141"/>
                  </a:lnTo>
                  <a:lnTo>
                    <a:pt x="101240" y="2847"/>
                  </a:lnTo>
                  <a:lnTo>
                    <a:pt x="71037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grpSp>
        <p:nvGrpSpPr>
          <p:cNvPr id="29" name="object 29"/>
          <p:cNvGrpSpPr/>
          <p:nvPr/>
        </p:nvGrpSpPr>
        <p:grpSpPr>
          <a:xfrm>
            <a:off x="1464219" y="4030578"/>
            <a:ext cx="949325" cy="514984"/>
            <a:chOff x="1464219" y="4030578"/>
            <a:chExt cx="949325" cy="514984"/>
          </a:xfrm>
        </p:grpSpPr>
        <p:pic>
          <p:nvPicPr>
            <p:cNvPr id="30" name="object 3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64219" y="4030578"/>
              <a:ext cx="233375" cy="23337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79761" y="4030578"/>
              <a:ext cx="233375" cy="23337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620149" y="4275256"/>
              <a:ext cx="637540" cy="269875"/>
            </a:xfrm>
            <a:custGeom>
              <a:avLst/>
              <a:gdLst/>
              <a:ahLst/>
              <a:cxnLst/>
              <a:rect l="l" t="t" r="r" b="b"/>
              <a:pathLst>
                <a:path w="637539" h="269875">
                  <a:moveTo>
                    <a:pt x="71037" y="0"/>
                  </a:moveTo>
                  <a:lnTo>
                    <a:pt x="14808" y="14479"/>
                  </a:lnTo>
                  <a:lnTo>
                    <a:pt x="0" y="50407"/>
                  </a:lnTo>
                  <a:lnTo>
                    <a:pt x="203" y="56516"/>
                  </a:lnTo>
                  <a:lnTo>
                    <a:pt x="6832" y="124512"/>
                  </a:lnTo>
                  <a:lnTo>
                    <a:pt x="7384" y="127275"/>
                  </a:lnTo>
                  <a:lnTo>
                    <a:pt x="8436" y="125914"/>
                  </a:lnTo>
                  <a:lnTo>
                    <a:pt x="8902" y="128741"/>
                  </a:lnTo>
                  <a:lnTo>
                    <a:pt x="8678" y="174223"/>
                  </a:lnTo>
                  <a:lnTo>
                    <a:pt x="10247" y="217191"/>
                  </a:lnTo>
                  <a:lnTo>
                    <a:pt x="18090" y="250859"/>
                  </a:lnTo>
                  <a:lnTo>
                    <a:pt x="36688" y="268443"/>
                  </a:lnTo>
                  <a:lnTo>
                    <a:pt x="70523" y="263158"/>
                  </a:lnTo>
                  <a:lnTo>
                    <a:pt x="115773" y="263031"/>
                  </a:lnTo>
                  <a:lnTo>
                    <a:pt x="146977" y="259943"/>
                  </a:lnTo>
                  <a:lnTo>
                    <a:pt x="178038" y="258906"/>
                  </a:lnTo>
                  <a:lnTo>
                    <a:pt x="209113" y="259913"/>
                  </a:lnTo>
                  <a:lnTo>
                    <a:pt x="240360" y="262955"/>
                  </a:lnTo>
                  <a:lnTo>
                    <a:pt x="344589" y="263069"/>
                  </a:lnTo>
                  <a:lnTo>
                    <a:pt x="377873" y="257639"/>
                  </a:lnTo>
                  <a:lnTo>
                    <a:pt x="411229" y="255827"/>
                  </a:lnTo>
                  <a:lnTo>
                    <a:pt x="444465" y="257629"/>
                  </a:lnTo>
                  <a:lnTo>
                    <a:pt x="477392" y="263043"/>
                  </a:lnTo>
                  <a:lnTo>
                    <a:pt x="545503" y="263069"/>
                  </a:lnTo>
                  <a:lnTo>
                    <a:pt x="574155" y="263600"/>
                  </a:lnTo>
                  <a:lnTo>
                    <a:pt x="604129" y="268539"/>
                  </a:lnTo>
                  <a:lnTo>
                    <a:pt x="619264" y="269597"/>
                  </a:lnTo>
                  <a:lnTo>
                    <a:pt x="623696" y="269711"/>
                  </a:lnTo>
                  <a:lnTo>
                    <a:pt x="627735" y="267057"/>
                  </a:lnTo>
                  <a:lnTo>
                    <a:pt x="630643" y="262599"/>
                  </a:lnTo>
                  <a:lnTo>
                    <a:pt x="634787" y="232813"/>
                  </a:lnTo>
                  <a:lnTo>
                    <a:pt x="633845" y="201514"/>
                  </a:lnTo>
                  <a:lnTo>
                    <a:pt x="631677" y="169950"/>
                  </a:lnTo>
                  <a:lnTo>
                    <a:pt x="632142" y="139371"/>
                  </a:lnTo>
                  <a:lnTo>
                    <a:pt x="635692" y="90330"/>
                  </a:lnTo>
                  <a:lnTo>
                    <a:pt x="636924" y="68765"/>
                  </a:lnTo>
                  <a:lnTo>
                    <a:pt x="635355" y="48162"/>
                  </a:lnTo>
                  <a:lnTo>
                    <a:pt x="629373" y="20689"/>
                  </a:lnTo>
                  <a:lnTo>
                    <a:pt x="620607" y="6174"/>
                  </a:lnTo>
                  <a:lnTo>
                    <a:pt x="607795" y="2328"/>
                  </a:lnTo>
                  <a:lnTo>
                    <a:pt x="593331" y="3527"/>
                  </a:lnTo>
                  <a:lnTo>
                    <a:pt x="579615" y="4141"/>
                  </a:lnTo>
                  <a:lnTo>
                    <a:pt x="479196" y="4141"/>
                  </a:lnTo>
                  <a:lnTo>
                    <a:pt x="444017" y="1520"/>
                  </a:lnTo>
                  <a:lnTo>
                    <a:pt x="408755" y="249"/>
                  </a:lnTo>
                  <a:lnTo>
                    <a:pt x="373636" y="902"/>
                  </a:lnTo>
                  <a:lnTo>
                    <a:pt x="338886" y="4052"/>
                  </a:lnTo>
                  <a:lnTo>
                    <a:pt x="131571" y="4141"/>
                  </a:lnTo>
                  <a:lnTo>
                    <a:pt x="101240" y="2847"/>
                  </a:lnTo>
                  <a:lnTo>
                    <a:pt x="71037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1464219" y="4819563"/>
            <a:ext cx="949325" cy="514984"/>
            <a:chOff x="1464219" y="4819563"/>
            <a:chExt cx="949325" cy="514984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64219" y="4819563"/>
              <a:ext cx="233375" cy="23337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179761" y="4819563"/>
              <a:ext cx="233375" cy="23337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620149" y="5064252"/>
              <a:ext cx="637540" cy="269875"/>
            </a:xfrm>
            <a:custGeom>
              <a:avLst/>
              <a:gdLst/>
              <a:ahLst/>
              <a:cxnLst/>
              <a:rect l="l" t="t" r="r" b="b"/>
              <a:pathLst>
                <a:path w="637539" h="269875">
                  <a:moveTo>
                    <a:pt x="71037" y="0"/>
                  </a:moveTo>
                  <a:lnTo>
                    <a:pt x="14808" y="14474"/>
                  </a:lnTo>
                  <a:lnTo>
                    <a:pt x="0" y="50403"/>
                  </a:lnTo>
                  <a:lnTo>
                    <a:pt x="203" y="56511"/>
                  </a:lnTo>
                  <a:lnTo>
                    <a:pt x="6832" y="124507"/>
                  </a:lnTo>
                  <a:lnTo>
                    <a:pt x="7384" y="127270"/>
                  </a:lnTo>
                  <a:lnTo>
                    <a:pt x="8436" y="125909"/>
                  </a:lnTo>
                  <a:lnTo>
                    <a:pt x="8902" y="128736"/>
                  </a:lnTo>
                  <a:lnTo>
                    <a:pt x="8678" y="174218"/>
                  </a:lnTo>
                  <a:lnTo>
                    <a:pt x="10247" y="217186"/>
                  </a:lnTo>
                  <a:lnTo>
                    <a:pt x="18090" y="250854"/>
                  </a:lnTo>
                  <a:lnTo>
                    <a:pt x="36688" y="268438"/>
                  </a:lnTo>
                  <a:lnTo>
                    <a:pt x="70523" y="263153"/>
                  </a:lnTo>
                  <a:lnTo>
                    <a:pt x="115773" y="263026"/>
                  </a:lnTo>
                  <a:lnTo>
                    <a:pt x="146977" y="259939"/>
                  </a:lnTo>
                  <a:lnTo>
                    <a:pt x="178038" y="258902"/>
                  </a:lnTo>
                  <a:lnTo>
                    <a:pt x="209113" y="259908"/>
                  </a:lnTo>
                  <a:lnTo>
                    <a:pt x="240360" y="262950"/>
                  </a:lnTo>
                  <a:lnTo>
                    <a:pt x="344589" y="263064"/>
                  </a:lnTo>
                  <a:lnTo>
                    <a:pt x="377873" y="257634"/>
                  </a:lnTo>
                  <a:lnTo>
                    <a:pt x="411229" y="255822"/>
                  </a:lnTo>
                  <a:lnTo>
                    <a:pt x="444465" y="257624"/>
                  </a:lnTo>
                  <a:lnTo>
                    <a:pt x="477392" y="263039"/>
                  </a:lnTo>
                  <a:lnTo>
                    <a:pt x="545503" y="263064"/>
                  </a:lnTo>
                  <a:lnTo>
                    <a:pt x="574155" y="263595"/>
                  </a:lnTo>
                  <a:lnTo>
                    <a:pt x="604129" y="268534"/>
                  </a:lnTo>
                  <a:lnTo>
                    <a:pt x="619264" y="269592"/>
                  </a:lnTo>
                  <a:lnTo>
                    <a:pt x="623696" y="269706"/>
                  </a:lnTo>
                  <a:lnTo>
                    <a:pt x="627735" y="267052"/>
                  </a:lnTo>
                  <a:lnTo>
                    <a:pt x="630643" y="262594"/>
                  </a:lnTo>
                  <a:lnTo>
                    <a:pt x="634787" y="232808"/>
                  </a:lnTo>
                  <a:lnTo>
                    <a:pt x="633845" y="201509"/>
                  </a:lnTo>
                  <a:lnTo>
                    <a:pt x="631677" y="169945"/>
                  </a:lnTo>
                  <a:lnTo>
                    <a:pt x="632142" y="139366"/>
                  </a:lnTo>
                  <a:lnTo>
                    <a:pt x="635692" y="90325"/>
                  </a:lnTo>
                  <a:lnTo>
                    <a:pt x="636924" y="68760"/>
                  </a:lnTo>
                  <a:lnTo>
                    <a:pt x="635355" y="48158"/>
                  </a:lnTo>
                  <a:lnTo>
                    <a:pt x="629373" y="20685"/>
                  </a:lnTo>
                  <a:lnTo>
                    <a:pt x="620607" y="6169"/>
                  </a:lnTo>
                  <a:lnTo>
                    <a:pt x="607795" y="2324"/>
                  </a:lnTo>
                  <a:lnTo>
                    <a:pt x="593331" y="3522"/>
                  </a:lnTo>
                  <a:lnTo>
                    <a:pt x="579615" y="4137"/>
                  </a:lnTo>
                  <a:lnTo>
                    <a:pt x="479196" y="4137"/>
                  </a:lnTo>
                  <a:lnTo>
                    <a:pt x="444017" y="1515"/>
                  </a:lnTo>
                  <a:lnTo>
                    <a:pt x="408755" y="244"/>
                  </a:lnTo>
                  <a:lnTo>
                    <a:pt x="373636" y="897"/>
                  </a:lnTo>
                  <a:lnTo>
                    <a:pt x="338886" y="4048"/>
                  </a:lnTo>
                  <a:lnTo>
                    <a:pt x="131571" y="4137"/>
                  </a:lnTo>
                  <a:lnTo>
                    <a:pt x="101240" y="2844"/>
                  </a:lnTo>
                  <a:lnTo>
                    <a:pt x="71037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698219" y="1483467"/>
            <a:ext cx="4225385" cy="381001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39420" marR="33655" lvl="0" indent="-83820" algn="l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sz="3900" b="1" i="0" u="none" strike="noStrike" kern="0" cap="none" normalizeH="0" baseline="10683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focus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b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br>
              <a:rPr kumimoji="0" lang="en-US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sz="3900" b="1" i="0" u="none" strike="noStrike" kern="0" cap="none" normalizeH="0" baseline="10683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graph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</a:t>
            </a:r>
            <a:endParaRPr kumimoji="0" sz="34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96838" marR="723900" lvl="0" indent="141288" algn="l" defTabSz="914400" eaLnBrk="1" fontAlgn="auto" latinLnBrk="0" hangingPunct="1">
              <a:spcBef>
                <a:spcPts val="35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sz="11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sz="3900" b="1" i="0" u="none" strike="noStrike" kern="0" cap="none" normalizeH="0" baseline="10683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tun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b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br>
              <a:rPr kumimoji="0" lang="en-US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sz="3900" b="1" i="0" u="none" strike="noStrike" kern="0" cap="none" normalizeH="0" baseline="10683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sav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b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br>
              <a:rPr kumimoji="0" lang="en-US" sz="16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 </a:t>
            </a:r>
            <a:r>
              <a:rPr kumimoji="0" sz="3900" b="1" i="0" u="none" strike="noStrike" kern="0" cap="none" normalizeH="0" baseline="10683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heavy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diall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ed</a:t>
            </a:r>
            <a:endParaRPr kumimoji="0" sz="34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763011" y="1929740"/>
            <a:ext cx="35179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2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763011" y="2718728"/>
            <a:ext cx="35179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2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763011" y="3507728"/>
            <a:ext cx="35179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2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763011" y="4296716"/>
            <a:ext cx="35179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2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63011" y="5085703"/>
            <a:ext cx="35179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2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*connecting vowel letter</a:t>
            </a:r>
            <a:endParaRPr kumimoji="0" sz="18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ftr" sz="quarter" idx="5"/>
          </p:nvPr>
        </p:nvSpPr>
        <p:spPr>
          <a:xfrm>
            <a:off x="5394895" y="6256882"/>
            <a:ext cx="1936905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</a:rPr>
              <a:t>grammarsaurus.co.uk</a:t>
            </a:r>
          </a:p>
        </p:txBody>
      </p:sp>
      <p:sp>
        <p:nvSpPr>
          <p:cNvPr id="49" name="object 46">
            <a:extLst>
              <a:ext uri="{FF2B5EF4-FFF2-40B4-BE49-F238E27FC236}">
                <a16:creationId xmlns:a16="http://schemas.microsoft.com/office/drawing/2014/main" id="{9A7B8DFE-524D-EF4E-FC46-85242FCCE4B3}"/>
              </a:ext>
            </a:extLst>
          </p:cNvPr>
          <p:cNvSpPr txBox="1"/>
          <p:nvPr/>
        </p:nvSpPr>
        <p:spPr>
          <a:xfrm>
            <a:off x="629429" y="1447800"/>
            <a:ext cx="3567414" cy="372794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	o	focus </a:t>
            </a:r>
            <a:endParaRPr kumimoji="0" lang="en-US" sz="345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endParaRPr lang="en-PK" b="1" dirty="0">
              <a:latin typeface="Grammarsaurus" pitchFamily="2" charset="0"/>
              <a:cs typeface="Arial"/>
            </a:endParaRPr>
          </a:p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r>
              <a:rPr kumimoji="0" sz="345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	o	graph </a:t>
            </a:r>
            <a:endParaRPr kumimoji="0" lang="en-US" sz="345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endParaRPr lang="en-PK" sz="1600" b="1" dirty="0">
              <a:latin typeface="Grammarsaurus" pitchFamily="2" charset="0"/>
              <a:cs typeface="Arial"/>
            </a:endParaRPr>
          </a:p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r>
              <a:rPr kumimoji="0" sz="345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	o</a:t>
            </a:r>
            <a: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 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tune </a:t>
            </a:r>
            <a:b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br>
              <a:rPr kumimoji="0" lang="en-US" sz="16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</a:br>
            <a:r>
              <a:rPr kumimoji="0" sz="345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	o	save </a:t>
            </a:r>
            <a: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</a:p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endParaRPr lang="en-PK" sz="1400" b="1" dirty="0">
              <a:latin typeface="Grammarsaurus" pitchFamily="2" charset="0"/>
              <a:cs typeface="Arial"/>
            </a:endParaRPr>
          </a:p>
          <a:p>
            <a:pPr marL="88900" marR="106680" lvl="0" indent="0" defTabSz="914400" eaLnBrk="1" fontAlgn="auto" latinLnBrk="0" hangingPunct="1"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89990" algn="l"/>
                <a:tab pos="1903730" algn="l"/>
                <a:tab pos="1943735" algn="l"/>
              </a:tabLst>
              <a:defRPr/>
            </a:pPr>
            <a:r>
              <a:rPr kumimoji="0" sz="345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</a:t>
            </a:r>
            <a:r>
              <a:rPr kumimoji="0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	o </a:t>
            </a:r>
            <a:r>
              <a:rPr kumimoji="0" lang="en-US" sz="34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 </a:t>
            </a:r>
            <a:r>
              <a:rPr kumimoji="0" sz="345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dial</a:t>
            </a:r>
            <a:r>
              <a:rPr kumimoji="0" sz="4200" b="1" i="0" u="none" strike="noStrike" kern="0" cap="none" normalizeH="0" baseline="27777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l</a:t>
            </a:r>
            <a:endParaRPr kumimoji="0" sz="4200" b="0" i="0" u="none" strike="noStrike" kern="0" cap="none" normalizeH="0" baseline="27777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50" name="object 44">
            <a:extLst>
              <a:ext uri="{FF2B5EF4-FFF2-40B4-BE49-F238E27FC236}">
                <a16:creationId xmlns:a16="http://schemas.microsoft.com/office/drawing/2014/main" id="{A87D0B62-A8EA-11FD-E3F6-B43AE7DB8E9A}"/>
              </a:ext>
            </a:extLst>
          </p:cNvPr>
          <p:cNvSpPr/>
          <p:nvPr/>
        </p:nvSpPr>
        <p:spPr>
          <a:xfrm>
            <a:off x="3226985" y="3239123"/>
            <a:ext cx="149860" cy="268605"/>
          </a:xfrm>
          <a:custGeom>
            <a:avLst/>
            <a:gdLst/>
            <a:ahLst/>
            <a:cxnLst/>
            <a:rect l="l" t="t" r="r" b="b"/>
            <a:pathLst>
              <a:path w="149860" h="268604">
                <a:moveTo>
                  <a:pt x="0" y="268350"/>
                </a:moveTo>
                <a:lnTo>
                  <a:pt x="149656" y="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1" name="object 45">
            <a:extLst>
              <a:ext uri="{FF2B5EF4-FFF2-40B4-BE49-F238E27FC236}">
                <a16:creationId xmlns:a16="http://schemas.microsoft.com/office/drawing/2014/main" id="{443DC581-C792-434D-16EC-34E6AE800EEB}"/>
              </a:ext>
            </a:extLst>
          </p:cNvPr>
          <p:cNvSpPr/>
          <p:nvPr/>
        </p:nvSpPr>
        <p:spPr>
          <a:xfrm>
            <a:off x="3279161" y="4019358"/>
            <a:ext cx="149860" cy="268605"/>
          </a:xfrm>
          <a:custGeom>
            <a:avLst/>
            <a:gdLst/>
            <a:ahLst/>
            <a:cxnLst/>
            <a:rect l="l" t="t" r="r" b="b"/>
            <a:pathLst>
              <a:path w="149860" h="268604">
                <a:moveTo>
                  <a:pt x="0" y="268350"/>
                </a:moveTo>
                <a:lnTo>
                  <a:pt x="149656" y="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B8A7C-8B8E-2EA9-9E15-27BDED012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5735AEC4-3300-F2FA-2269-16A82C72E265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75C410AA-0A0B-B9A0-7092-CD8481013D91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0F60B605-3066-792F-1ED7-2749ADE25217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121E365F-C684-8561-89E3-676FE0B6BF7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9C3711C0-992C-E2E4-6824-CA1A08D4D3B0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48092A7B-5FAC-BD18-100B-CF23D17F824D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5A131719-9048-6A6D-8510-146ABD995ACC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35580C78-2F95-812A-9495-0FF6D1D1904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C3185401-A686-0EA8-55ED-995EA673996A}"/>
              </a:ext>
            </a:extLst>
          </p:cNvPr>
          <p:cNvSpPr txBox="1"/>
          <p:nvPr/>
        </p:nvSpPr>
        <p:spPr>
          <a:xfrm>
            <a:off x="542249" y="266792"/>
            <a:ext cx="1974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3</a:t>
            </a:r>
            <a:endParaRPr kumimoji="0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grpSp>
        <p:nvGrpSpPr>
          <p:cNvPr id="11" name="object 11">
            <a:extLst>
              <a:ext uri="{FF2B5EF4-FFF2-40B4-BE49-F238E27FC236}">
                <a16:creationId xmlns:a16="http://schemas.microsoft.com/office/drawing/2014/main" id="{4F027F9F-ACC0-2CBD-2592-3C2494626D0B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4331C3AE-633B-F72B-7FD5-96159D5B719F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59F71F37-8198-F283-CD44-DAFD8C1279AC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2761970" y="635685"/>
                  </a:moveTo>
                  <a:lnTo>
                    <a:pt x="2755303" y="586003"/>
                  </a:lnTo>
                  <a:lnTo>
                    <a:pt x="2736456" y="541350"/>
                  </a:lnTo>
                  <a:lnTo>
                    <a:pt x="2707233" y="503516"/>
                  </a:lnTo>
                  <a:lnTo>
                    <a:pt x="2669413" y="474294"/>
                  </a:lnTo>
                  <a:lnTo>
                    <a:pt x="2624759" y="455447"/>
                  </a:lnTo>
                  <a:lnTo>
                    <a:pt x="2575064" y="448767"/>
                  </a:lnTo>
                  <a:lnTo>
                    <a:pt x="1288224" y="448767"/>
                  </a:lnTo>
                  <a:lnTo>
                    <a:pt x="1238542" y="455447"/>
                  </a:lnTo>
                  <a:lnTo>
                    <a:pt x="1193901" y="474294"/>
                  </a:lnTo>
                  <a:lnTo>
                    <a:pt x="1156068" y="503516"/>
                  </a:lnTo>
                  <a:lnTo>
                    <a:pt x="1126845" y="541350"/>
                  </a:lnTo>
                  <a:lnTo>
                    <a:pt x="1107998" y="586003"/>
                  </a:lnTo>
                  <a:lnTo>
                    <a:pt x="1101318" y="635685"/>
                  </a:lnTo>
                  <a:lnTo>
                    <a:pt x="1101318" y="1299476"/>
                  </a:lnTo>
                  <a:lnTo>
                    <a:pt x="1107998" y="1349171"/>
                  </a:lnTo>
                  <a:lnTo>
                    <a:pt x="1126845" y="1393825"/>
                  </a:lnTo>
                  <a:lnTo>
                    <a:pt x="1156068" y="1431645"/>
                  </a:lnTo>
                  <a:lnTo>
                    <a:pt x="1193901" y="1460868"/>
                  </a:lnTo>
                  <a:lnTo>
                    <a:pt x="1238542" y="1479715"/>
                  </a:lnTo>
                  <a:lnTo>
                    <a:pt x="1288224" y="1486382"/>
                  </a:lnTo>
                  <a:lnTo>
                    <a:pt x="2575064" y="1486382"/>
                  </a:lnTo>
                  <a:lnTo>
                    <a:pt x="2624759" y="1479715"/>
                  </a:lnTo>
                  <a:lnTo>
                    <a:pt x="2669413" y="1460868"/>
                  </a:lnTo>
                  <a:lnTo>
                    <a:pt x="2707233" y="1431645"/>
                  </a:lnTo>
                  <a:lnTo>
                    <a:pt x="2736456" y="1393825"/>
                  </a:lnTo>
                  <a:lnTo>
                    <a:pt x="2755303" y="1349171"/>
                  </a:lnTo>
                  <a:lnTo>
                    <a:pt x="2761970" y="1299476"/>
                  </a:lnTo>
                  <a:lnTo>
                    <a:pt x="2761970" y="635685"/>
                  </a:lnTo>
                  <a:close/>
                </a:path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59CA36AB-7EB2-1470-33DE-02ED24658FD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57800" y="928759"/>
            <a:ext cx="167640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83185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-ous</a:t>
            </a:r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DF5AF69B-EF4F-FB84-868C-164227CA3607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23835" y="5593569"/>
            <a:ext cx="93217" cy="93281"/>
          </a:xfrm>
          <a:prstGeom prst="rect">
            <a:avLst/>
          </a:prstGeom>
        </p:spPr>
      </p:pic>
      <p:sp>
        <p:nvSpPr>
          <p:cNvPr id="16" name="object 16">
            <a:extLst>
              <a:ext uri="{FF2B5EF4-FFF2-40B4-BE49-F238E27FC236}">
                <a16:creationId xmlns:a16="http://schemas.microsoft.com/office/drawing/2014/main" id="{F43E8558-E8E2-8480-4715-DFEBF68F7D3D}"/>
              </a:ext>
            </a:extLst>
          </p:cNvPr>
          <p:cNvSpPr txBox="1"/>
          <p:nvPr/>
        </p:nvSpPr>
        <p:spPr>
          <a:xfrm>
            <a:off x="5531407" y="4834720"/>
            <a:ext cx="1478993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full of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318770" marR="0" lvl="0" indent="0" defTabSz="914400" eaLnBrk="1" fontAlgn="auto" latinLnBrk="0" hangingPunct="1">
              <a:lnSpc>
                <a:spcPct val="100000"/>
              </a:lnSpc>
              <a:spcBef>
                <a:spcPts val="15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17" name="object 17">
            <a:extLst>
              <a:ext uri="{FF2B5EF4-FFF2-40B4-BE49-F238E27FC236}">
                <a16:creationId xmlns:a16="http://schemas.microsoft.com/office/drawing/2014/main" id="{6385DA3E-C3D8-BC19-C772-8C7A3873B80A}"/>
              </a:ext>
            </a:extLst>
          </p:cNvPr>
          <p:cNvGrpSpPr/>
          <p:nvPr/>
        </p:nvGrpSpPr>
        <p:grpSpPr>
          <a:xfrm>
            <a:off x="4403064" y="5191099"/>
            <a:ext cx="3409950" cy="505459"/>
            <a:chOff x="4403064" y="5191099"/>
            <a:chExt cx="3409950" cy="505459"/>
          </a:xfrm>
        </p:grpSpPr>
        <p:pic>
          <p:nvPicPr>
            <p:cNvPr id="18" name="object 18">
              <a:extLst>
                <a:ext uri="{FF2B5EF4-FFF2-40B4-BE49-F238E27FC236}">
                  <a16:creationId xmlns:a16="http://schemas.microsoft.com/office/drawing/2014/main" id="{33E97C48-A8C3-126A-988E-A300CAD2D978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D466A9EE-F4FF-DC2D-D9AB-E2BB1A9F070E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C35DC832-71BF-06C0-0617-B1DC8CACD980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18B7890C-9611-7381-3CEC-3DFED5B59EED}"/>
                </a:ext>
              </a:extLst>
            </p:cNvPr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2" name="object 22">
            <a:extLst>
              <a:ext uri="{FF2B5EF4-FFF2-40B4-BE49-F238E27FC236}">
                <a16:creationId xmlns:a16="http://schemas.microsoft.com/office/drawing/2014/main" id="{063AB0EA-35F6-7FFF-E348-6CE7C0AE0CA7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633E85CA-565A-5A7F-A193-BB7F51AD230B}"/>
              </a:ext>
            </a:extLst>
          </p:cNvPr>
          <p:cNvSpPr/>
          <p:nvPr/>
        </p:nvSpPr>
        <p:spPr>
          <a:xfrm>
            <a:off x="5099234" y="2498498"/>
            <a:ext cx="2037080" cy="1910080"/>
          </a:xfrm>
          <a:custGeom>
            <a:avLst/>
            <a:gdLst/>
            <a:ahLst/>
            <a:cxnLst/>
            <a:rect l="l" t="t" r="r" b="b"/>
            <a:pathLst>
              <a:path w="2037079" h="1910079">
                <a:moveTo>
                  <a:pt x="358051" y="358038"/>
                </a:moveTo>
                <a:lnTo>
                  <a:pt x="238696" y="358038"/>
                </a:lnTo>
                <a:lnTo>
                  <a:pt x="238696" y="483374"/>
                </a:lnTo>
                <a:lnTo>
                  <a:pt x="194683" y="495959"/>
                </a:lnTo>
                <a:lnTo>
                  <a:pt x="153713" y="514850"/>
                </a:lnTo>
                <a:lnTo>
                  <a:pt x="116354" y="539477"/>
                </a:lnTo>
                <a:lnTo>
                  <a:pt x="83178" y="569270"/>
                </a:lnTo>
                <a:lnTo>
                  <a:pt x="54755" y="603658"/>
                </a:lnTo>
                <a:lnTo>
                  <a:pt x="31655" y="642071"/>
                </a:lnTo>
                <a:lnTo>
                  <a:pt x="14449" y="683938"/>
                </a:lnTo>
                <a:lnTo>
                  <a:pt x="3707" y="728689"/>
                </a:lnTo>
                <a:lnTo>
                  <a:pt x="0" y="775754"/>
                </a:lnTo>
                <a:lnTo>
                  <a:pt x="2207" y="823485"/>
                </a:lnTo>
                <a:lnTo>
                  <a:pt x="2317" y="825856"/>
                </a:lnTo>
                <a:lnTo>
                  <a:pt x="9078" y="874287"/>
                </a:lnTo>
                <a:lnTo>
                  <a:pt x="9132" y="874671"/>
                </a:lnTo>
                <a:lnTo>
                  <a:pt x="20237" y="921994"/>
                </a:lnTo>
                <a:lnTo>
                  <a:pt x="35426" y="967618"/>
                </a:lnTo>
                <a:lnTo>
                  <a:pt x="54491" y="1011337"/>
                </a:lnTo>
                <a:lnTo>
                  <a:pt x="77225" y="1052944"/>
                </a:lnTo>
                <a:lnTo>
                  <a:pt x="103422" y="1092233"/>
                </a:lnTo>
                <a:lnTo>
                  <a:pt x="132875" y="1128998"/>
                </a:lnTo>
                <a:lnTo>
                  <a:pt x="165376" y="1163032"/>
                </a:lnTo>
                <a:lnTo>
                  <a:pt x="200719" y="1194129"/>
                </a:lnTo>
                <a:lnTo>
                  <a:pt x="238696" y="1222082"/>
                </a:lnTo>
                <a:lnTo>
                  <a:pt x="238696" y="1909546"/>
                </a:lnTo>
                <a:lnTo>
                  <a:pt x="1798180" y="1909546"/>
                </a:lnTo>
                <a:lnTo>
                  <a:pt x="1798180" y="1790204"/>
                </a:lnTo>
                <a:lnTo>
                  <a:pt x="358051" y="1790204"/>
                </a:lnTo>
                <a:lnTo>
                  <a:pt x="358051" y="1282090"/>
                </a:lnTo>
                <a:lnTo>
                  <a:pt x="720064" y="1282090"/>
                </a:lnTo>
                <a:lnTo>
                  <a:pt x="720064" y="1193457"/>
                </a:lnTo>
                <a:lnTo>
                  <a:pt x="537082" y="1193457"/>
                </a:lnTo>
                <a:lnTo>
                  <a:pt x="489726" y="1190788"/>
                </a:lnTo>
                <a:lnTo>
                  <a:pt x="443904" y="1182979"/>
                </a:lnTo>
                <a:lnTo>
                  <a:pt x="399914" y="1170322"/>
                </a:lnTo>
                <a:lnTo>
                  <a:pt x="358051" y="1153109"/>
                </a:lnTo>
                <a:lnTo>
                  <a:pt x="358051" y="1067752"/>
                </a:lnTo>
                <a:lnTo>
                  <a:pt x="238696" y="1067752"/>
                </a:lnTo>
                <a:lnTo>
                  <a:pt x="208857" y="1033806"/>
                </a:lnTo>
                <a:lnTo>
                  <a:pt x="182776" y="996767"/>
                </a:lnTo>
                <a:lnTo>
                  <a:pt x="160757" y="956936"/>
                </a:lnTo>
                <a:lnTo>
                  <a:pt x="143104" y="914617"/>
                </a:lnTo>
                <a:lnTo>
                  <a:pt x="130119" y="870112"/>
                </a:lnTo>
                <a:lnTo>
                  <a:pt x="122105" y="823723"/>
                </a:lnTo>
                <a:lnTo>
                  <a:pt x="119367" y="775754"/>
                </a:lnTo>
                <a:lnTo>
                  <a:pt x="125109" y="730693"/>
                </a:lnTo>
                <a:lnTo>
                  <a:pt x="141367" y="689835"/>
                </a:lnTo>
                <a:lnTo>
                  <a:pt x="166687" y="654630"/>
                </a:lnTo>
                <a:lnTo>
                  <a:pt x="199615" y="626526"/>
                </a:lnTo>
                <a:lnTo>
                  <a:pt x="238696" y="606971"/>
                </a:lnTo>
                <a:lnTo>
                  <a:pt x="358051" y="606971"/>
                </a:lnTo>
                <a:lnTo>
                  <a:pt x="358051" y="358038"/>
                </a:lnTo>
                <a:close/>
              </a:path>
              <a:path w="2037079" h="1910079">
                <a:moveTo>
                  <a:pt x="1798180" y="1281163"/>
                </a:moveTo>
                <a:lnTo>
                  <a:pt x="1678813" y="1281163"/>
                </a:lnTo>
                <a:lnTo>
                  <a:pt x="1678813" y="1790204"/>
                </a:lnTo>
                <a:lnTo>
                  <a:pt x="1798180" y="1790204"/>
                </a:lnTo>
                <a:lnTo>
                  <a:pt x="1798180" y="1281163"/>
                </a:lnTo>
                <a:close/>
              </a:path>
              <a:path w="2037079" h="1910079">
                <a:moveTo>
                  <a:pt x="1436154" y="1312799"/>
                </a:moveTo>
                <a:lnTo>
                  <a:pt x="600722" y="1312799"/>
                </a:lnTo>
                <a:lnTo>
                  <a:pt x="600722" y="1432166"/>
                </a:lnTo>
                <a:lnTo>
                  <a:pt x="1436154" y="1432166"/>
                </a:lnTo>
                <a:lnTo>
                  <a:pt x="1436154" y="1312799"/>
                </a:lnTo>
                <a:close/>
              </a:path>
              <a:path w="2037079" h="1910079">
                <a:moveTo>
                  <a:pt x="720064" y="1282090"/>
                </a:moveTo>
                <a:lnTo>
                  <a:pt x="358051" y="1282090"/>
                </a:lnTo>
                <a:lnTo>
                  <a:pt x="400833" y="1295284"/>
                </a:lnTo>
                <a:lnTo>
                  <a:pt x="445042" y="1304907"/>
                </a:lnTo>
                <a:lnTo>
                  <a:pt x="490514" y="1310799"/>
                </a:lnTo>
                <a:lnTo>
                  <a:pt x="537082" y="1312799"/>
                </a:lnTo>
                <a:lnTo>
                  <a:pt x="720064" y="1312799"/>
                </a:lnTo>
                <a:lnTo>
                  <a:pt x="720064" y="1282090"/>
                </a:lnTo>
                <a:close/>
              </a:path>
              <a:path w="2037079" h="1910079">
                <a:moveTo>
                  <a:pt x="1798180" y="358038"/>
                </a:moveTo>
                <a:lnTo>
                  <a:pt x="1678813" y="358038"/>
                </a:lnTo>
                <a:lnTo>
                  <a:pt x="1678813" y="1152042"/>
                </a:lnTo>
                <a:lnTo>
                  <a:pt x="1636088" y="1169705"/>
                </a:lnTo>
                <a:lnTo>
                  <a:pt x="1591140" y="1182698"/>
                </a:lnTo>
                <a:lnTo>
                  <a:pt x="1543859" y="1190788"/>
                </a:lnTo>
                <a:lnTo>
                  <a:pt x="1543006" y="1190788"/>
                </a:lnTo>
                <a:lnTo>
                  <a:pt x="1495818" y="1193457"/>
                </a:lnTo>
                <a:lnTo>
                  <a:pt x="1316824" y="1193457"/>
                </a:lnTo>
                <a:lnTo>
                  <a:pt x="1316824" y="1312799"/>
                </a:lnTo>
                <a:lnTo>
                  <a:pt x="1495818" y="1312799"/>
                </a:lnTo>
                <a:lnTo>
                  <a:pt x="1541931" y="1310799"/>
                </a:lnTo>
                <a:lnTo>
                  <a:pt x="1542953" y="1310799"/>
                </a:lnTo>
                <a:lnTo>
                  <a:pt x="1589954" y="1304653"/>
                </a:lnTo>
                <a:lnTo>
                  <a:pt x="1635128" y="1294737"/>
                </a:lnTo>
                <a:lnTo>
                  <a:pt x="1678813" y="1281163"/>
                </a:lnTo>
                <a:lnTo>
                  <a:pt x="1798180" y="1281163"/>
                </a:lnTo>
                <a:lnTo>
                  <a:pt x="1798180" y="1220914"/>
                </a:lnTo>
                <a:lnTo>
                  <a:pt x="1836177" y="1192945"/>
                </a:lnTo>
                <a:lnTo>
                  <a:pt x="1871532" y="1161863"/>
                </a:lnTo>
                <a:lnTo>
                  <a:pt x="1904039" y="1127872"/>
                </a:lnTo>
                <a:lnTo>
                  <a:pt x="1933493" y="1091176"/>
                </a:lnTo>
                <a:lnTo>
                  <a:pt x="1949911" y="1066609"/>
                </a:lnTo>
                <a:lnTo>
                  <a:pt x="1798180" y="1066609"/>
                </a:lnTo>
                <a:lnTo>
                  <a:pt x="1798180" y="606971"/>
                </a:lnTo>
                <a:lnTo>
                  <a:pt x="1984109" y="606971"/>
                </a:lnTo>
                <a:lnTo>
                  <a:pt x="1982117" y="603658"/>
                </a:lnTo>
                <a:lnTo>
                  <a:pt x="1953693" y="569270"/>
                </a:lnTo>
                <a:lnTo>
                  <a:pt x="1920516" y="539477"/>
                </a:lnTo>
                <a:lnTo>
                  <a:pt x="1883158" y="514850"/>
                </a:lnTo>
                <a:lnTo>
                  <a:pt x="1842189" y="495959"/>
                </a:lnTo>
                <a:lnTo>
                  <a:pt x="1798180" y="483374"/>
                </a:lnTo>
                <a:lnTo>
                  <a:pt x="1798180" y="358038"/>
                </a:lnTo>
                <a:close/>
              </a:path>
              <a:path w="2037079" h="1910079">
                <a:moveTo>
                  <a:pt x="1436154" y="1074102"/>
                </a:moveTo>
                <a:lnTo>
                  <a:pt x="600722" y="1074102"/>
                </a:lnTo>
                <a:lnTo>
                  <a:pt x="600722" y="1193457"/>
                </a:lnTo>
                <a:lnTo>
                  <a:pt x="1436154" y="1193457"/>
                </a:lnTo>
                <a:lnTo>
                  <a:pt x="1436154" y="1074102"/>
                </a:lnTo>
                <a:close/>
              </a:path>
              <a:path w="2037079" h="1910079">
                <a:moveTo>
                  <a:pt x="358051" y="606971"/>
                </a:moveTo>
                <a:lnTo>
                  <a:pt x="238696" y="606971"/>
                </a:lnTo>
                <a:lnTo>
                  <a:pt x="238696" y="1067752"/>
                </a:lnTo>
                <a:lnTo>
                  <a:pt x="358051" y="1067752"/>
                </a:lnTo>
                <a:lnTo>
                  <a:pt x="358051" y="606971"/>
                </a:lnTo>
                <a:close/>
              </a:path>
              <a:path w="2037079" h="1910079">
                <a:moveTo>
                  <a:pt x="1984109" y="606971"/>
                </a:moveTo>
                <a:lnTo>
                  <a:pt x="1798180" y="606971"/>
                </a:lnTo>
                <a:lnTo>
                  <a:pt x="1837264" y="626526"/>
                </a:lnTo>
                <a:lnTo>
                  <a:pt x="1870198" y="654630"/>
                </a:lnTo>
                <a:lnTo>
                  <a:pt x="1895525" y="689835"/>
                </a:lnTo>
                <a:lnTo>
                  <a:pt x="1911789" y="730693"/>
                </a:lnTo>
                <a:lnTo>
                  <a:pt x="1917534" y="775754"/>
                </a:lnTo>
                <a:lnTo>
                  <a:pt x="1914797" y="823485"/>
                </a:lnTo>
                <a:lnTo>
                  <a:pt x="1906786" y="869653"/>
                </a:lnTo>
                <a:lnTo>
                  <a:pt x="1893803" y="913959"/>
                </a:lnTo>
                <a:lnTo>
                  <a:pt x="1876150" y="956106"/>
                </a:lnTo>
                <a:lnTo>
                  <a:pt x="1854127" y="995795"/>
                </a:lnTo>
                <a:lnTo>
                  <a:pt x="1828037" y="1032729"/>
                </a:lnTo>
                <a:lnTo>
                  <a:pt x="1798180" y="1066609"/>
                </a:lnTo>
                <a:lnTo>
                  <a:pt x="1949911" y="1066609"/>
                </a:lnTo>
                <a:lnTo>
                  <a:pt x="1982415" y="1010490"/>
                </a:lnTo>
                <a:lnTo>
                  <a:pt x="2001472" y="966907"/>
                </a:lnTo>
                <a:lnTo>
                  <a:pt x="2016653" y="921438"/>
                </a:lnTo>
                <a:lnTo>
                  <a:pt x="2027660" y="874671"/>
                </a:lnTo>
                <a:lnTo>
                  <a:pt x="2034533" y="825856"/>
                </a:lnTo>
                <a:lnTo>
                  <a:pt x="2036876" y="775754"/>
                </a:lnTo>
                <a:lnTo>
                  <a:pt x="2033168" y="728689"/>
                </a:lnTo>
                <a:lnTo>
                  <a:pt x="2022425" y="683938"/>
                </a:lnTo>
                <a:lnTo>
                  <a:pt x="2005218" y="642071"/>
                </a:lnTo>
                <a:lnTo>
                  <a:pt x="1984109" y="606971"/>
                </a:lnTo>
                <a:close/>
              </a:path>
              <a:path w="2037079" h="1910079">
                <a:moveTo>
                  <a:pt x="720064" y="119341"/>
                </a:moveTo>
                <a:lnTo>
                  <a:pt x="600722" y="119341"/>
                </a:lnTo>
                <a:lnTo>
                  <a:pt x="600722" y="238683"/>
                </a:lnTo>
                <a:lnTo>
                  <a:pt x="119367" y="238683"/>
                </a:lnTo>
                <a:lnTo>
                  <a:pt x="119367" y="358038"/>
                </a:lnTo>
                <a:lnTo>
                  <a:pt x="600722" y="358038"/>
                </a:lnTo>
                <a:lnTo>
                  <a:pt x="600722" y="656399"/>
                </a:lnTo>
                <a:lnTo>
                  <a:pt x="607128" y="703933"/>
                </a:lnTo>
                <a:lnTo>
                  <a:pt x="625200" y="746683"/>
                </a:lnTo>
                <a:lnTo>
                  <a:pt x="653218" y="782929"/>
                </a:lnTo>
                <a:lnTo>
                  <a:pt x="689460" y="810950"/>
                </a:lnTo>
                <a:lnTo>
                  <a:pt x="732208" y="829024"/>
                </a:lnTo>
                <a:lnTo>
                  <a:pt x="779741" y="835431"/>
                </a:lnTo>
                <a:lnTo>
                  <a:pt x="827270" y="829024"/>
                </a:lnTo>
                <a:lnTo>
                  <a:pt x="870017" y="810950"/>
                </a:lnTo>
                <a:lnTo>
                  <a:pt x="906260" y="782929"/>
                </a:lnTo>
                <a:lnTo>
                  <a:pt x="934280" y="746683"/>
                </a:lnTo>
                <a:lnTo>
                  <a:pt x="947225" y="716064"/>
                </a:lnTo>
                <a:lnTo>
                  <a:pt x="779741" y="716064"/>
                </a:lnTo>
                <a:lnTo>
                  <a:pt x="756535" y="711368"/>
                </a:lnTo>
                <a:lnTo>
                  <a:pt x="737563" y="698571"/>
                </a:lnTo>
                <a:lnTo>
                  <a:pt x="724761" y="679604"/>
                </a:lnTo>
                <a:lnTo>
                  <a:pt x="720064" y="656399"/>
                </a:lnTo>
                <a:lnTo>
                  <a:pt x="720064" y="119341"/>
                </a:lnTo>
                <a:close/>
              </a:path>
              <a:path w="2037079" h="1910079">
                <a:moveTo>
                  <a:pt x="1018639" y="238683"/>
                </a:moveTo>
                <a:lnTo>
                  <a:pt x="1018262" y="238683"/>
                </a:lnTo>
                <a:lnTo>
                  <a:pt x="970912" y="245065"/>
                </a:lnTo>
                <a:lnTo>
                  <a:pt x="928161" y="263140"/>
                </a:lnTo>
                <a:lnTo>
                  <a:pt x="891916" y="291161"/>
                </a:lnTo>
                <a:lnTo>
                  <a:pt x="863897" y="327409"/>
                </a:lnTo>
                <a:lnTo>
                  <a:pt x="845825" y="370163"/>
                </a:lnTo>
                <a:lnTo>
                  <a:pt x="839419" y="417703"/>
                </a:lnTo>
                <a:lnTo>
                  <a:pt x="839419" y="656399"/>
                </a:lnTo>
                <a:lnTo>
                  <a:pt x="834720" y="679604"/>
                </a:lnTo>
                <a:lnTo>
                  <a:pt x="821915" y="698571"/>
                </a:lnTo>
                <a:lnTo>
                  <a:pt x="802943" y="711368"/>
                </a:lnTo>
                <a:lnTo>
                  <a:pt x="779741" y="716064"/>
                </a:lnTo>
                <a:lnTo>
                  <a:pt x="947225" y="716064"/>
                </a:lnTo>
                <a:lnTo>
                  <a:pt x="952354" y="703933"/>
                </a:lnTo>
                <a:lnTo>
                  <a:pt x="958761" y="656399"/>
                </a:lnTo>
                <a:lnTo>
                  <a:pt x="958761" y="417703"/>
                </a:lnTo>
                <a:lnTo>
                  <a:pt x="963460" y="394492"/>
                </a:lnTo>
                <a:lnTo>
                  <a:pt x="976266" y="375526"/>
                </a:lnTo>
                <a:lnTo>
                  <a:pt x="995242" y="362731"/>
                </a:lnTo>
                <a:lnTo>
                  <a:pt x="1018451" y="358038"/>
                </a:lnTo>
                <a:lnTo>
                  <a:pt x="1185926" y="358038"/>
                </a:lnTo>
                <a:lnTo>
                  <a:pt x="1172979" y="327409"/>
                </a:lnTo>
                <a:lnTo>
                  <a:pt x="1144963" y="291161"/>
                </a:lnTo>
                <a:lnTo>
                  <a:pt x="1108723" y="263140"/>
                </a:lnTo>
                <a:lnTo>
                  <a:pt x="1065978" y="245065"/>
                </a:lnTo>
                <a:lnTo>
                  <a:pt x="1018639" y="238683"/>
                </a:lnTo>
                <a:close/>
              </a:path>
              <a:path w="2037079" h="1910079">
                <a:moveTo>
                  <a:pt x="1185926" y="358038"/>
                </a:moveTo>
                <a:lnTo>
                  <a:pt x="1018451" y="358038"/>
                </a:lnTo>
                <a:lnTo>
                  <a:pt x="1041650" y="362731"/>
                </a:lnTo>
                <a:lnTo>
                  <a:pt x="1060618" y="375526"/>
                </a:lnTo>
                <a:lnTo>
                  <a:pt x="1073418" y="394492"/>
                </a:lnTo>
                <a:lnTo>
                  <a:pt x="1078115" y="417703"/>
                </a:lnTo>
                <a:lnTo>
                  <a:pt x="1080516" y="446989"/>
                </a:lnTo>
                <a:lnTo>
                  <a:pt x="1095743" y="495144"/>
                </a:lnTo>
                <a:lnTo>
                  <a:pt x="1123178" y="536354"/>
                </a:lnTo>
                <a:lnTo>
                  <a:pt x="1160663" y="568460"/>
                </a:lnTo>
                <a:lnTo>
                  <a:pt x="1206038" y="589306"/>
                </a:lnTo>
                <a:lnTo>
                  <a:pt x="1257147" y="596734"/>
                </a:lnTo>
                <a:lnTo>
                  <a:pt x="1304679" y="590327"/>
                </a:lnTo>
                <a:lnTo>
                  <a:pt x="1347425" y="572253"/>
                </a:lnTo>
                <a:lnTo>
                  <a:pt x="1383665" y="544233"/>
                </a:lnTo>
                <a:lnTo>
                  <a:pt x="1411679" y="507987"/>
                </a:lnTo>
                <a:lnTo>
                  <a:pt x="1424621" y="477367"/>
                </a:lnTo>
                <a:lnTo>
                  <a:pt x="1257147" y="477367"/>
                </a:lnTo>
                <a:lnTo>
                  <a:pt x="1233938" y="472672"/>
                </a:lnTo>
                <a:lnTo>
                  <a:pt x="1214962" y="459874"/>
                </a:lnTo>
                <a:lnTo>
                  <a:pt x="1202156" y="440907"/>
                </a:lnTo>
                <a:lnTo>
                  <a:pt x="1197457" y="417703"/>
                </a:lnTo>
                <a:lnTo>
                  <a:pt x="1191051" y="370163"/>
                </a:lnTo>
                <a:lnTo>
                  <a:pt x="1185926" y="358038"/>
                </a:lnTo>
                <a:close/>
              </a:path>
              <a:path w="2037079" h="1910079">
                <a:moveTo>
                  <a:pt x="1436128" y="119341"/>
                </a:moveTo>
                <a:lnTo>
                  <a:pt x="1316812" y="119341"/>
                </a:lnTo>
                <a:lnTo>
                  <a:pt x="1316812" y="417703"/>
                </a:lnTo>
                <a:lnTo>
                  <a:pt x="1312111" y="440907"/>
                </a:lnTo>
                <a:lnTo>
                  <a:pt x="1299305" y="459874"/>
                </a:lnTo>
                <a:lnTo>
                  <a:pt x="1280336" y="472672"/>
                </a:lnTo>
                <a:lnTo>
                  <a:pt x="1257147" y="477367"/>
                </a:lnTo>
                <a:lnTo>
                  <a:pt x="1424621" y="477367"/>
                </a:lnTo>
                <a:lnTo>
                  <a:pt x="1429748" y="465236"/>
                </a:lnTo>
                <a:lnTo>
                  <a:pt x="1436154" y="417703"/>
                </a:lnTo>
                <a:lnTo>
                  <a:pt x="1436154" y="358038"/>
                </a:lnTo>
                <a:lnTo>
                  <a:pt x="1917534" y="358038"/>
                </a:lnTo>
                <a:lnTo>
                  <a:pt x="1917534" y="238683"/>
                </a:lnTo>
                <a:lnTo>
                  <a:pt x="1436128" y="238683"/>
                </a:lnTo>
                <a:lnTo>
                  <a:pt x="1436128" y="119341"/>
                </a:lnTo>
                <a:close/>
              </a:path>
              <a:path w="2037079" h="1910079">
                <a:moveTo>
                  <a:pt x="1798180" y="0"/>
                </a:moveTo>
                <a:lnTo>
                  <a:pt x="238696" y="0"/>
                </a:lnTo>
                <a:lnTo>
                  <a:pt x="238696" y="238683"/>
                </a:lnTo>
                <a:lnTo>
                  <a:pt x="358051" y="238683"/>
                </a:lnTo>
                <a:lnTo>
                  <a:pt x="358051" y="119341"/>
                </a:lnTo>
                <a:lnTo>
                  <a:pt x="1798180" y="119341"/>
                </a:lnTo>
                <a:lnTo>
                  <a:pt x="1798180" y="0"/>
                </a:lnTo>
                <a:close/>
              </a:path>
              <a:path w="2037079" h="1910079">
                <a:moveTo>
                  <a:pt x="1798180" y="119341"/>
                </a:moveTo>
                <a:lnTo>
                  <a:pt x="1678813" y="119341"/>
                </a:lnTo>
                <a:lnTo>
                  <a:pt x="1678813" y="238683"/>
                </a:lnTo>
                <a:lnTo>
                  <a:pt x="1798180" y="238683"/>
                </a:lnTo>
                <a:lnTo>
                  <a:pt x="1798180" y="1193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24" name="object 24">
            <a:extLst>
              <a:ext uri="{FF2B5EF4-FFF2-40B4-BE49-F238E27FC236}">
                <a16:creationId xmlns:a16="http://schemas.microsoft.com/office/drawing/2014/main" id="{7F91BD2C-5217-24E5-FAD7-7C517048BEAA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E461FFE6-8B7B-B8EE-6F65-489399D43459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4037854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84F13-0494-A87B-56ED-78D91C4FD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227F41D0-6876-263D-074B-83FE339A1025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488ACD7A-D0AF-F450-EAF5-EC78A9A672FD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1957AE26-A6BB-670A-8DD2-B4FE58A66C99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2399E074-8738-FB39-F42C-7A748B0FE6D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33DED992-6DE3-A0B8-DC43-14C0EFD074EA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83E6599E-3B62-4A59-4955-1A640BD7CF2F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5BBCEB23-4170-2A4F-B6AF-BEF3FA0AF9C1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F1B4325E-17F7-B490-8424-4F2C49AD5FD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>
            <a:extLst>
              <a:ext uri="{FF2B5EF4-FFF2-40B4-BE49-F238E27FC236}">
                <a16:creationId xmlns:a16="http://schemas.microsoft.com/office/drawing/2014/main" id="{39281505-8461-C600-453D-BA534104822D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B5A2518E-7171-69BA-DA29-8BFD3B2DD0F6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D21B0491-E71F-FC60-B77F-9947BF398C87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803F0BAC-660E-DE12-931D-A11EB14344FC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85F543EC-B4D3-8824-C16E-832AB060AAEA}"/>
                </a:ext>
              </a:extLst>
            </p:cNvPr>
            <p:cNvSpPr/>
            <p:nvPr/>
          </p:nvSpPr>
          <p:spPr>
            <a:xfrm>
              <a:off x="5265645" y="876755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37" y="1030939"/>
                  </a:lnTo>
                  <a:lnTo>
                    <a:pt x="1568086" y="1012100"/>
                  </a:lnTo>
                  <a:lnTo>
                    <a:pt x="1605913" y="982876"/>
                  </a:lnTo>
                  <a:lnTo>
                    <a:pt x="1635136" y="945050"/>
                  </a:lnTo>
                  <a:lnTo>
                    <a:pt x="1653976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6" y="137230"/>
                  </a:lnTo>
                  <a:lnTo>
                    <a:pt x="1635136" y="92580"/>
                  </a:lnTo>
                  <a:lnTo>
                    <a:pt x="1605913" y="54749"/>
                  </a:lnTo>
                  <a:lnTo>
                    <a:pt x="1568086" y="25521"/>
                  </a:lnTo>
                  <a:lnTo>
                    <a:pt x="1523437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5" name="object 15">
            <a:extLst>
              <a:ext uri="{FF2B5EF4-FFF2-40B4-BE49-F238E27FC236}">
                <a16:creationId xmlns:a16="http://schemas.microsoft.com/office/drawing/2014/main" id="{B4357738-2457-446E-AC9B-AFCBA8F094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65645" y="928759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0650" indent="-109538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per-</a:t>
            </a:r>
          </a:p>
        </p:txBody>
      </p:sp>
      <p:grpSp>
        <p:nvGrpSpPr>
          <p:cNvPr id="16" name="object 16">
            <a:extLst>
              <a:ext uri="{FF2B5EF4-FFF2-40B4-BE49-F238E27FC236}">
                <a16:creationId xmlns:a16="http://schemas.microsoft.com/office/drawing/2014/main" id="{E50F017E-D420-420B-D7EC-6927B514E2CD}"/>
              </a:ext>
            </a:extLst>
          </p:cNvPr>
          <p:cNvGrpSpPr/>
          <p:nvPr/>
        </p:nvGrpSpPr>
        <p:grpSpPr>
          <a:xfrm>
            <a:off x="4403064" y="5191099"/>
            <a:ext cx="118110" cy="461645"/>
            <a:chOff x="4403064" y="5191099"/>
            <a:chExt cx="118110" cy="461645"/>
          </a:xfrm>
        </p:grpSpPr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2E9EA9B5-9B5D-7CEC-9EB6-C169C02A8D07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C3EE45DC-5848-1A03-743C-4A65026FC7FA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3B6036D1-3E2C-B22E-BCB1-8D7FC16B3F6A}"/>
                </a:ext>
              </a:extLst>
            </p:cNvPr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1" name="object 21">
            <a:extLst>
              <a:ext uri="{FF2B5EF4-FFF2-40B4-BE49-F238E27FC236}">
                <a16:creationId xmlns:a16="http://schemas.microsoft.com/office/drawing/2014/main" id="{5D593371-1FCA-0B1C-9C17-D7BE1BCE9036}"/>
              </a:ext>
            </a:extLst>
          </p:cNvPr>
          <p:cNvSpPr txBox="1"/>
          <p:nvPr/>
        </p:nvSpPr>
        <p:spPr>
          <a:xfrm>
            <a:off x="5189752" y="4363905"/>
            <a:ext cx="2089584" cy="1316386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46990" marR="5080" lvl="0" indent="-34925" algn="just" defTabSz="914400" eaLnBrk="1" fontAlgn="auto" latinLnBrk="0" hangingPunct="1">
              <a:lnSpc>
                <a:spcPts val="2920"/>
              </a:lnSpc>
              <a:spcBef>
                <a:spcPts val="7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9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completely, thoroughly or through</a:t>
            </a:r>
            <a:endParaRPr kumimoji="0" sz="29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660400" marR="0" lvl="0" indent="0" defTabSz="914400" eaLnBrk="1" fontAlgn="auto" latinLnBrk="0" hangingPunct="1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22" name="object 22">
            <a:extLst>
              <a:ext uri="{FF2B5EF4-FFF2-40B4-BE49-F238E27FC236}">
                <a16:creationId xmlns:a16="http://schemas.microsoft.com/office/drawing/2014/main" id="{A0232674-096F-91A1-C0E3-B9DAFBA3B00F}"/>
              </a:ext>
            </a:extLst>
          </p:cNvPr>
          <p:cNvGrpSpPr/>
          <p:nvPr/>
        </p:nvGrpSpPr>
        <p:grpSpPr>
          <a:xfrm>
            <a:off x="5149386" y="2125538"/>
            <a:ext cx="1725930" cy="3561715"/>
            <a:chOff x="5149386" y="2125538"/>
            <a:chExt cx="1725930" cy="3561715"/>
          </a:xfrm>
        </p:grpSpPr>
        <p:pic>
          <p:nvPicPr>
            <p:cNvPr id="23" name="object 23">
              <a:extLst>
                <a:ext uri="{FF2B5EF4-FFF2-40B4-BE49-F238E27FC236}">
                  <a16:creationId xmlns:a16="http://schemas.microsoft.com/office/drawing/2014/main" id="{6C63B752-1AAA-3192-9159-B271CFE9578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23835" y="5593569"/>
              <a:ext cx="93217" cy="93281"/>
            </a:xfrm>
            <a:prstGeom prst="rect">
              <a:avLst/>
            </a:prstGeom>
          </p:spPr>
        </p:pic>
        <p:sp>
          <p:nvSpPr>
            <p:cNvPr id="24" name="object 24">
              <a:extLst>
                <a:ext uri="{FF2B5EF4-FFF2-40B4-BE49-F238E27FC236}">
                  <a16:creationId xmlns:a16="http://schemas.microsoft.com/office/drawing/2014/main" id="{F392A5FC-DABA-72A2-1E6D-7A1984516274}"/>
                </a:ext>
              </a:extLst>
            </p:cNvPr>
            <p:cNvSpPr/>
            <p:nvPr/>
          </p:nvSpPr>
          <p:spPr>
            <a:xfrm>
              <a:off x="5149380" y="2125548"/>
              <a:ext cx="1725930" cy="2181860"/>
            </a:xfrm>
            <a:custGeom>
              <a:avLst/>
              <a:gdLst/>
              <a:ahLst/>
              <a:cxnLst/>
              <a:rect l="l" t="t" r="r" b="b"/>
              <a:pathLst>
                <a:path w="1725929" h="2181860">
                  <a:moveTo>
                    <a:pt x="1378254" y="1088732"/>
                  </a:moveTo>
                  <a:lnTo>
                    <a:pt x="1357998" y="1043419"/>
                  </a:lnTo>
                  <a:lnTo>
                    <a:pt x="1109408" y="794893"/>
                  </a:lnTo>
                  <a:lnTo>
                    <a:pt x="1074991" y="776211"/>
                  </a:lnTo>
                  <a:lnTo>
                    <a:pt x="1061847" y="774903"/>
                  </a:lnTo>
                  <a:lnTo>
                    <a:pt x="1048613" y="776224"/>
                  </a:lnTo>
                  <a:lnTo>
                    <a:pt x="1015047" y="795159"/>
                  </a:lnTo>
                  <a:lnTo>
                    <a:pt x="996543" y="830503"/>
                  </a:lnTo>
                  <a:lnTo>
                    <a:pt x="995476" y="843864"/>
                  </a:lnTo>
                  <a:lnTo>
                    <a:pt x="996988" y="856665"/>
                  </a:lnTo>
                  <a:lnTo>
                    <a:pt x="1000937" y="868654"/>
                  </a:lnTo>
                  <a:lnTo>
                    <a:pt x="1007198" y="879589"/>
                  </a:lnTo>
                  <a:lnTo>
                    <a:pt x="1015657" y="889177"/>
                  </a:lnTo>
                  <a:lnTo>
                    <a:pt x="1150175" y="1023772"/>
                  </a:lnTo>
                  <a:lnTo>
                    <a:pt x="819162" y="1023772"/>
                  </a:lnTo>
                  <a:lnTo>
                    <a:pt x="811149" y="1058760"/>
                  </a:lnTo>
                  <a:lnTo>
                    <a:pt x="808482" y="1084376"/>
                  </a:lnTo>
                  <a:lnTo>
                    <a:pt x="811149" y="1113167"/>
                  </a:lnTo>
                  <a:lnTo>
                    <a:pt x="819162" y="1157693"/>
                  </a:lnTo>
                  <a:lnTo>
                    <a:pt x="1150175" y="1157693"/>
                  </a:lnTo>
                  <a:lnTo>
                    <a:pt x="1015377" y="1292555"/>
                  </a:lnTo>
                  <a:lnTo>
                    <a:pt x="1006690" y="1303185"/>
                  </a:lnTo>
                  <a:lnTo>
                    <a:pt x="1000366" y="1315186"/>
                  </a:lnTo>
                  <a:lnTo>
                    <a:pt x="996569" y="1328140"/>
                  </a:lnTo>
                  <a:lnTo>
                    <a:pt x="995476" y="1341589"/>
                  </a:lnTo>
                  <a:lnTo>
                    <a:pt x="996988" y="1354391"/>
                  </a:lnTo>
                  <a:lnTo>
                    <a:pt x="1025880" y="1395183"/>
                  </a:lnTo>
                  <a:lnTo>
                    <a:pt x="1062393" y="1406563"/>
                  </a:lnTo>
                  <a:lnTo>
                    <a:pt x="1075156" y="1405204"/>
                  </a:lnTo>
                  <a:lnTo>
                    <a:pt x="1109408" y="1386636"/>
                  </a:lnTo>
                  <a:lnTo>
                    <a:pt x="1358277" y="1137767"/>
                  </a:lnTo>
                  <a:lnTo>
                    <a:pt x="1377111" y="1102182"/>
                  </a:lnTo>
                  <a:lnTo>
                    <a:pt x="1378254" y="1088732"/>
                  </a:lnTo>
                  <a:close/>
                </a:path>
                <a:path w="1725929" h="2181860">
                  <a:moveTo>
                    <a:pt x="1725879" y="1090777"/>
                  </a:moveTo>
                  <a:lnTo>
                    <a:pt x="1725218" y="1043165"/>
                  </a:lnTo>
                  <a:lnTo>
                    <a:pt x="1725180" y="1040422"/>
                  </a:lnTo>
                  <a:lnTo>
                    <a:pt x="1725091" y="1033741"/>
                  </a:lnTo>
                  <a:lnTo>
                    <a:pt x="1722513" y="968222"/>
                  </a:lnTo>
                  <a:lnTo>
                    <a:pt x="1718170" y="905586"/>
                  </a:lnTo>
                  <a:lnTo>
                    <a:pt x="1712302" y="846150"/>
                  </a:lnTo>
                  <a:lnTo>
                    <a:pt x="1704848" y="787996"/>
                  </a:lnTo>
                  <a:lnTo>
                    <a:pt x="1695856" y="731215"/>
                  </a:lnTo>
                  <a:lnTo>
                    <a:pt x="1685366" y="675881"/>
                  </a:lnTo>
                  <a:lnTo>
                    <a:pt x="1673440" y="622096"/>
                  </a:lnTo>
                  <a:lnTo>
                    <a:pt x="1660093" y="569950"/>
                  </a:lnTo>
                  <a:lnTo>
                    <a:pt x="1645399" y="519506"/>
                  </a:lnTo>
                  <a:lnTo>
                    <a:pt x="1629384" y="470865"/>
                  </a:lnTo>
                  <a:lnTo>
                    <a:pt x="1612087" y="424103"/>
                  </a:lnTo>
                  <a:lnTo>
                    <a:pt x="1610715" y="420789"/>
                  </a:lnTo>
                  <a:lnTo>
                    <a:pt x="1610715" y="1090777"/>
                  </a:lnTo>
                  <a:lnTo>
                    <a:pt x="1610080" y="1138301"/>
                  </a:lnTo>
                  <a:lnTo>
                    <a:pt x="1610042" y="1141044"/>
                  </a:lnTo>
                  <a:lnTo>
                    <a:pt x="1609953" y="1147800"/>
                  </a:lnTo>
                  <a:lnTo>
                    <a:pt x="1607667" y="1204214"/>
                  </a:lnTo>
                  <a:lnTo>
                    <a:pt x="1603883" y="1259903"/>
                  </a:lnTo>
                  <a:lnTo>
                    <a:pt x="1598625" y="1314767"/>
                  </a:lnTo>
                  <a:lnTo>
                    <a:pt x="1591906" y="1368717"/>
                  </a:lnTo>
                  <a:lnTo>
                    <a:pt x="1583753" y="1421638"/>
                  </a:lnTo>
                  <a:lnTo>
                    <a:pt x="1574190" y="1473441"/>
                  </a:lnTo>
                  <a:lnTo>
                    <a:pt x="1563230" y="1524012"/>
                  </a:lnTo>
                  <a:lnTo>
                    <a:pt x="1550885" y="1573263"/>
                  </a:lnTo>
                  <a:lnTo>
                    <a:pt x="1537195" y="1621091"/>
                  </a:lnTo>
                  <a:lnTo>
                    <a:pt x="1522171" y="1667395"/>
                  </a:lnTo>
                  <a:lnTo>
                    <a:pt x="1505826" y="1712061"/>
                  </a:lnTo>
                  <a:lnTo>
                    <a:pt x="1488198" y="1755000"/>
                  </a:lnTo>
                  <a:lnTo>
                    <a:pt x="1469288" y="1796122"/>
                  </a:lnTo>
                  <a:lnTo>
                    <a:pt x="1440484" y="1850631"/>
                  </a:lnTo>
                  <a:lnTo>
                    <a:pt x="1409903" y="1899500"/>
                  </a:lnTo>
                  <a:lnTo>
                    <a:pt x="1377784" y="1942541"/>
                  </a:lnTo>
                  <a:lnTo>
                    <a:pt x="1344358" y="1979510"/>
                  </a:lnTo>
                  <a:lnTo>
                    <a:pt x="1309852" y="2010232"/>
                  </a:lnTo>
                  <a:lnTo>
                    <a:pt x="1274508" y="2034489"/>
                  </a:lnTo>
                  <a:lnTo>
                    <a:pt x="1238554" y="2052078"/>
                  </a:lnTo>
                  <a:lnTo>
                    <a:pt x="1165758" y="2066391"/>
                  </a:lnTo>
                  <a:lnTo>
                    <a:pt x="1129271" y="2062772"/>
                  </a:lnTo>
                  <a:lnTo>
                    <a:pt x="1056957" y="2034489"/>
                  </a:lnTo>
                  <a:lnTo>
                    <a:pt x="1021600" y="2010232"/>
                  </a:lnTo>
                  <a:lnTo>
                    <a:pt x="987094" y="1979510"/>
                  </a:lnTo>
                  <a:lnTo>
                    <a:pt x="953668" y="1942541"/>
                  </a:lnTo>
                  <a:lnTo>
                    <a:pt x="921550" y="1899500"/>
                  </a:lnTo>
                  <a:lnTo>
                    <a:pt x="890968" y="1850631"/>
                  </a:lnTo>
                  <a:lnTo>
                    <a:pt x="862164" y="1796122"/>
                  </a:lnTo>
                  <a:lnTo>
                    <a:pt x="843508" y="1755571"/>
                  </a:lnTo>
                  <a:lnTo>
                    <a:pt x="826084" y="1713242"/>
                  </a:lnTo>
                  <a:lnTo>
                    <a:pt x="809917" y="1669224"/>
                  </a:lnTo>
                  <a:lnTo>
                    <a:pt x="795032" y="1623618"/>
                  </a:lnTo>
                  <a:lnTo>
                    <a:pt x="781443" y="1576527"/>
                  </a:lnTo>
                  <a:lnTo>
                    <a:pt x="769162" y="1528025"/>
                  </a:lnTo>
                  <a:lnTo>
                    <a:pt x="758240" y="1478241"/>
                  </a:lnTo>
                  <a:lnTo>
                    <a:pt x="748652" y="1427251"/>
                  </a:lnTo>
                  <a:lnTo>
                    <a:pt x="740460" y="1375168"/>
                  </a:lnTo>
                  <a:lnTo>
                    <a:pt x="733653" y="1322057"/>
                  </a:lnTo>
                  <a:lnTo>
                    <a:pt x="728256" y="1268056"/>
                  </a:lnTo>
                  <a:lnTo>
                    <a:pt x="724306" y="1213231"/>
                  </a:lnTo>
                  <a:lnTo>
                    <a:pt x="721804" y="1157693"/>
                  </a:lnTo>
                  <a:lnTo>
                    <a:pt x="720979" y="1124331"/>
                  </a:lnTo>
                  <a:lnTo>
                    <a:pt x="720979" y="1057148"/>
                  </a:lnTo>
                  <a:lnTo>
                    <a:pt x="721258" y="1043165"/>
                  </a:lnTo>
                  <a:lnTo>
                    <a:pt x="721321" y="1040422"/>
                  </a:lnTo>
                  <a:lnTo>
                    <a:pt x="721652" y="1028954"/>
                  </a:lnTo>
                  <a:lnTo>
                    <a:pt x="721677" y="1027988"/>
                  </a:lnTo>
                  <a:lnTo>
                    <a:pt x="724306" y="968222"/>
                  </a:lnTo>
                  <a:lnTo>
                    <a:pt x="728256" y="913409"/>
                  </a:lnTo>
                  <a:lnTo>
                    <a:pt x="733653" y="859396"/>
                  </a:lnTo>
                  <a:lnTo>
                    <a:pt x="740460" y="806297"/>
                  </a:lnTo>
                  <a:lnTo>
                    <a:pt x="748652" y="754202"/>
                  </a:lnTo>
                  <a:lnTo>
                    <a:pt x="758240" y="703211"/>
                  </a:lnTo>
                  <a:lnTo>
                    <a:pt x="769162" y="653427"/>
                  </a:lnTo>
                  <a:lnTo>
                    <a:pt x="781443" y="604939"/>
                  </a:lnTo>
                  <a:lnTo>
                    <a:pt x="795032" y="557847"/>
                  </a:lnTo>
                  <a:lnTo>
                    <a:pt x="809917" y="512241"/>
                  </a:lnTo>
                  <a:lnTo>
                    <a:pt x="826084" y="468223"/>
                  </a:lnTo>
                  <a:lnTo>
                    <a:pt x="843508" y="425894"/>
                  </a:lnTo>
                  <a:lnTo>
                    <a:pt x="862164" y="385343"/>
                  </a:lnTo>
                  <a:lnTo>
                    <a:pt x="890968" y="330847"/>
                  </a:lnTo>
                  <a:lnTo>
                    <a:pt x="921550" y="281990"/>
                  </a:lnTo>
                  <a:lnTo>
                    <a:pt x="953668" y="238975"/>
                  </a:lnTo>
                  <a:lnTo>
                    <a:pt x="987094" y="202006"/>
                  </a:lnTo>
                  <a:lnTo>
                    <a:pt x="1021600" y="171297"/>
                  </a:lnTo>
                  <a:lnTo>
                    <a:pt x="1056957" y="147040"/>
                  </a:lnTo>
                  <a:lnTo>
                    <a:pt x="1092923" y="129463"/>
                  </a:lnTo>
                  <a:lnTo>
                    <a:pt x="1165758" y="115150"/>
                  </a:lnTo>
                  <a:lnTo>
                    <a:pt x="1202232" y="118757"/>
                  </a:lnTo>
                  <a:lnTo>
                    <a:pt x="1274508" y="147040"/>
                  </a:lnTo>
                  <a:lnTo>
                    <a:pt x="1309852" y="171297"/>
                  </a:lnTo>
                  <a:lnTo>
                    <a:pt x="1344358" y="202006"/>
                  </a:lnTo>
                  <a:lnTo>
                    <a:pt x="1377784" y="238975"/>
                  </a:lnTo>
                  <a:lnTo>
                    <a:pt x="1409903" y="281990"/>
                  </a:lnTo>
                  <a:lnTo>
                    <a:pt x="1440484" y="330847"/>
                  </a:lnTo>
                  <a:lnTo>
                    <a:pt x="1469288" y="385343"/>
                  </a:lnTo>
                  <a:lnTo>
                    <a:pt x="1488198" y="426453"/>
                  </a:lnTo>
                  <a:lnTo>
                    <a:pt x="1505826" y="469404"/>
                  </a:lnTo>
                  <a:lnTo>
                    <a:pt x="1522171" y="514070"/>
                  </a:lnTo>
                  <a:lnTo>
                    <a:pt x="1537195" y="560374"/>
                  </a:lnTo>
                  <a:lnTo>
                    <a:pt x="1550885" y="608215"/>
                  </a:lnTo>
                  <a:lnTo>
                    <a:pt x="1563230" y="657479"/>
                  </a:lnTo>
                  <a:lnTo>
                    <a:pt x="1574190" y="708063"/>
                  </a:lnTo>
                  <a:lnTo>
                    <a:pt x="1583753" y="759866"/>
                  </a:lnTo>
                  <a:lnTo>
                    <a:pt x="1591906" y="812800"/>
                  </a:lnTo>
                  <a:lnTo>
                    <a:pt x="1598625" y="866749"/>
                  </a:lnTo>
                  <a:lnTo>
                    <a:pt x="1603883" y="921626"/>
                  </a:lnTo>
                  <a:lnTo>
                    <a:pt x="1607667" y="977328"/>
                  </a:lnTo>
                  <a:lnTo>
                    <a:pt x="1609953" y="1033741"/>
                  </a:lnTo>
                  <a:lnTo>
                    <a:pt x="1610715" y="1090777"/>
                  </a:lnTo>
                  <a:lnTo>
                    <a:pt x="1610715" y="420789"/>
                  </a:lnTo>
                  <a:lnTo>
                    <a:pt x="1593570" y="379310"/>
                  </a:lnTo>
                  <a:lnTo>
                    <a:pt x="1573860" y="336575"/>
                  </a:lnTo>
                  <a:lnTo>
                    <a:pt x="1553019" y="295986"/>
                  </a:lnTo>
                  <a:lnTo>
                    <a:pt x="1531073" y="257606"/>
                  </a:lnTo>
                  <a:lnTo>
                    <a:pt x="1508074" y="221551"/>
                  </a:lnTo>
                  <a:lnTo>
                    <a:pt x="1484058" y="187883"/>
                  </a:lnTo>
                  <a:lnTo>
                    <a:pt x="1459077" y="156692"/>
                  </a:lnTo>
                  <a:lnTo>
                    <a:pt x="1433182" y="128066"/>
                  </a:lnTo>
                  <a:lnTo>
                    <a:pt x="1419847" y="115150"/>
                  </a:lnTo>
                  <a:lnTo>
                    <a:pt x="1406398" y="102095"/>
                  </a:lnTo>
                  <a:lnTo>
                    <a:pt x="1350378" y="58458"/>
                  </a:lnTo>
                  <a:lnTo>
                    <a:pt x="1291361" y="26428"/>
                  </a:lnTo>
                  <a:lnTo>
                    <a:pt x="1229702" y="6718"/>
                  </a:lnTo>
                  <a:lnTo>
                    <a:pt x="1198740" y="1803"/>
                  </a:lnTo>
                  <a:lnTo>
                    <a:pt x="1200251" y="1803"/>
                  </a:lnTo>
                  <a:lnTo>
                    <a:pt x="1165758" y="0"/>
                  </a:lnTo>
                  <a:lnTo>
                    <a:pt x="1132408" y="1803"/>
                  </a:lnTo>
                  <a:lnTo>
                    <a:pt x="1099629" y="7188"/>
                  </a:lnTo>
                  <a:lnTo>
                    <a:pt x="1035977" y="28257"/>
                  </a:lnTo>
                  <a:lnTo>
                    <a:pt x="975169" y="62445"/>
                  </a:lnTo>
                  <a:lnTo>
                    <a:pt x="917613" y="109004"/>
                  </a:lnTo>
                  <a:lnTo>
                    <a:pt x="890155" y="136690"/>
                  </a:lnTo>
                  <a:lnTo>
                    <a:pt x="863676" y="167182"/>
                  </a:lnTo>
                  <a:lnTo>
                    <a:pt x="838187" y="200380"/>
                  </a:lnTo>
                  <a:lnTo>
                    <a:pt x="813752" y="236207"/>
                  </a:lnTo>
                  <a:lnTo>
                    <a:pt x="790422" y="274561"/>
                  </a:lnTo>
                  <a:lnTo>
                    <a:pt x="768248" y="315341"/>
                  </a:lnTo>
                  <a:lnTo>
                    <a:pt x="747268" y="358457"/>
                  </a:lnTo>
                  <a:lnTo>
                    <a:pt x="727532" y="403821"/>
                  </a:lnTo>
                  <a:lnTo>
                    <a:pt x="709091" y="451319"/>
                  </a:lnTo>
                  <a:lnTo>
                    <a:pt x="691997" y="500888"/>
                  </a:lnTo>
                  <a:lnTo>
                    <a:pt x="676300" y="552411"/>
                  </a:lnTo>
                  <a:lnTo>
                    <a:pt x="662038" y="605790"/>
                  </a:lnTo>
                  <a:lnTo>
                    <a:pt x="649262" y="660946"/>
                  </a:lnTo>
                  <a:lnTo>
                    <a:pt x="638035" y="717778"/>
                  </a:lnTo>
                  <a:lnTo>
                    <a:pt x="628383" y="776185"/>
                  </a:lnTo>
                  <a:lnTo>
                    <a:pt x="620382" y="836091"/>
                  </a:lnTo>
                  <a:lnTo>
                    <a:pt x="614057" y="897382"/>
                  </a:lnTo>
                  <a:lnTo>
                    <a:pt x="609460" y="959980"/>
                  </a:lnTo>
                  <a:lnTo>
                    <a:pt x="606653" y="1023772"/>
                  </a:lnTo>
                  <a:lnTo>
                    <a:pt x="66992" y="1023772"/>
                  </a:lnTo>
                  <a:lnTo>
                    <a:pt x="40665" y="1028954"/>
                  </a:lnTo>
                  <a:lnTo>
                    <a:pt x="19405" y="1043165"/>
                  </a:lnTo>
                  <a:lnTo>
                    <a:pt x="5181" y="1064437"/>
                  </a:lnTo>
                  <a:lnTo>
                    <a:pt x="0" y="1090777"/>
                  </a:lnTo>
                  <a:lnTo>
                    <a:pt x="5181" y="1117053"/>
                  </a:lnTo>
                  <a:lnTo>
                    <a:pt x="19405" y="1138301"/>
                  </a:lnTo>
                  <a:lnTo>
                    <a:pt x="40665" y="1152512"/>
                  </a:lnTo>
                  <a:lnTo>
                    <a:pt x="66992" y="1157693"/>
                  </a:lnTo>
                  <a:lnTo>
                    <a:pt x="606653" y="1157693"/>
                  </a:lnTo>
                  <a:lnTo>
                    <a:pt x="609460" y="1221486"/>
                  </a:lnTo>
                  <a:lnTo>
                    <a:pt x="614057" y="1284071"/>
                  </a:lnTo>
                  <a:lnTo>
                    <a:pt x="620382" y="1345374"/>
                  </a:lnTo>
                  <a:lnTo>
                    <a:pt x="628383" y="1405267"/>
                  </a:lnTo>
                  <a:lnTo>
                    <a:pt x="638035" y="1463687"/>
                  </a:lnTo>
                  <a:lnTo>
                    <a:pt x="649262" y="1520520"/>
                  </a:lnTo>
                  <a:lnTo>
                    <a:pt x="662038" y="1575676"/>
                  </a:lnTo>
                  <a:lnTo>
                    <a:pt x="676300" y="1629067"/>
                  </a:lnTo>
                  <a:lnTo>
                    <a:pt x="691997" y="1680591"/>
                  </a:lnTo>
                  <a:lnTo>
                    <a:pt x="709091" y="1730159"/>
                  </a:lnTo>
                  <a:lnTo>
                    <a:pt x="727532" y="1777669"/>
                  </a:lnTo>
                  <a:lnTo>
                    <a:pt x="747268" y="1823034"/>
                  </a:lnTo>
                  <a:lnTo>
                    <a:pt x="768248" y="1866150"/>
                  </a:lnTo>
                  <a:lnTo>
                    <a:pt x="790422" y="1906943"/>
                  </a:lnTo>
                  <a:lnTo>
                    <a:pt x="813752" y="1945297"/>
                  </a:lnTo>
                  <a:lnTo>
                    <a:pt x="838187" y="1981123"/>
                  </a:lnTo>
                  <a:lnTo>
                    <a:pt x="863676" y="2014334"/>
                  </a:lnTo>
                  <a:lnTo>
                    <a:pt x="890155" y="2044827"/>
                  </a:lnTo>
                  <a:lnTo>
                    <a:pt x="917613" y="2072513"/>
                  </a:lnTo>
                  <a:lnTo>
                    <a:pt x="975169" y="2119084"/>
                  </a:lnTo>
                  <a:lnTo>
                    <a:pt x="1035977" y="2153272"/>
                  </a:lnTo>
                  <a:lnTo>
                    <a:pt x="1099629" y="2174341"/>
                  </a:lnTo>
                  <a:lnTo>
                    <a:pt x="1133132" y="2179840"/>
                  </a:lnTo>
                  <a:lnTo>
                    <a:pt x="1134592" y="2179840"/>
                  </a:lnTo>
                  <a:lnTo>
                    <a:pt x="1165758" y="2181542"/>
                  </a:lnTo>
                  <a:lnTo>
                    <a:pt x="1229702" y="2174811"/>
                  </a:lnTo>
                  <a:lnTo>
                    <a:pt x="1291361" y="2155101"/>
                  </a:lnTo>
                  <a:lnTo>
                    <a:pt x="1350378" y="2123071"/>
                  </a:lnTo>
                  <a:lnTo>
                    <a:pt x="1406398" y="2079421"/>
                  </a:lnTo>
                  <a:lnTo>
                    <a:pt x="1419834" y="2066391"/>
                  </a:lnTo>
                  <a:lnTo>
                    <a:pt x="1433182" y="2053450"/>
                  </a:lnTo>
                  <a:lnTo>
                    <a:pt x="1459077" y="2024824"/>
                  </a:lnTo>
                  <a:lnTo>
                    <a:pt x="1484058" y="1993633"/>
                  </a:lnTo>
                  <a:lnTo>
                    <a:pt x="1508074" y="1959965"/>
                  </a:lnTo>
                  <a:lnTo>
                    <a:pt x="1531073" y="1923910"/>
                  </a:lnTo>
                  <a:lnTo>
                    <a:pt x="1553019" y="1885530"/>
                  </a:lnTo>
                  <a:lnTo>
                    <a:pt x="1573860" y="1844929"/>
                  </a:lnTo>
                  <a:lnTo>
                    <a:pt x="1593570" y="1802193"/>
                  </a:lnTo>
                  <a:lnTo>
                    <a:pt x="1612087" y="1757400"/>
                  </a:lnTo>
                  <a:lnTo>
                    <a:pt x="1629384" y="1710639"/>
                  </a:lnTo>
                  <a:lnTo>
                    <a:pt x="1645399" y="1661998"/>
                  </a:lnTo>
                  <a:lnTo>
                    <a:pt x="1660093" y="1611566"/>
                  </a:lnTo>
                  <a:lnTo>
                    <a:pt x="1673440" y="1559407"/>
                  </a:lnTo>
                  <a:lnTo>
                    <a:pt x="1685366" y="1505623"/>
                  </a:lnTo>
                  <a:lnTo>
                    <a:pt x="1695856" y="1450301"/>
                  </a:lnTo>
                  <a:lnTo>
                    <a:pt x="1704848" y="1393532"/>
                  </a:lnTo>
                  <a:lnTo>
                    <a:pt x="1712302" y="1335379"/>
                  </a:lnTo>
                  <a:lnTo>
                    <a:pt x="1718170" y="1275943"/>
                  </a:lnTo>
                  <a:lnTo>
                    <a:pt x="1722424" y="1215301"/>
                  </a:lnTo>
                  <a:lnTo>
                    <a:pt x="1725002" y="1153553"/>
                  </a:lnTo>
                  <a:lnTo>
                    <a:pt x="1725879" y="109077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5" name="object 25">
            <a:extLst>
              <a:ext uri="{FF2B5EF4-FFF2-40B4-BE49-F238E27FC236}">
                <a16:creationId xmlns:a16="http://schemas.microsoft.com/office/drawing/2014/main" id="{DA9B2F7D-1AA1-6961-3057-36173C7DA000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27" name="object 22">
            <a:extLst>
              <a:ext uri="{FF2B5EF4-FFF2-40B4-BE49-F238E27FC236}">
                <a16:creationId xmlns:a16="http://schemas.microsoft.com/office/drawing/2014/main" id="{4D2F3DBD-3FEE-5AC8-9891-32805D55DAA1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28" name="object 25">
            <a:extLst>
              <a:ext uri="{FF2B5EF4-FFF2-40B4-BE49-F238E27FC236}">
                <a16:creationId xmlns:a16="http://schemas.microsoft.com/office/drawing/2014/main" id="{0644B9D9-648E-DB4E-8987-9ACBDD00AD97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12312121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0413B-1B32-9C13-CCF4-CDE435A00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4586588E-7313-09A4-DFC3-0F6C0636DD02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CDAB0D3E-0B59-B87A-848B-972BE79A1DE2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10451B83-CFE3-F222-785D-4FA22C8DAD71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112B7A2D-02D2-AB3A-85DA-50F68659F5E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BB09F556-7599-CE93-8745-DCD557C5962D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E39CD8C7-AD65-CF47-511F-5C8260BDC945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84E309C2-9816-600E-17DE-685EBA170535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18" y="689267"/>
                  </a:lnTo>
                  <a:lnTo>
                    <a:pt x="763778" y="666343"/>
                  </a:lnTo>
                  <a:lnTo>
                    <a:pt x="738073" y="640892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92"/>
                  </a:lnTo>
                  <a:lnTo>
                    <a:pt x="657644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778198D8-5624-7B38-6C26-C97CFE25556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>
            <a:extLst>
              <a:ext uri="{FF2B5EF4-FFF2-40B4-BE49-F238E27FC236}">
                <a16:creationId xmlns:a16="http://schemas.microsoft.com/office/drawing/2014/main" id="{44524F2F-A1B3-C4B5-3FBF-7543EE8FBE85}"/>
              </a:ext>
            </a:extLst>
          </p:cNvPr>
          <p:cNvGrpSpPr/>
          <p:nvPr/>
        </p:nvGrpSpPr>
        <p:grpSpPr>
          <a:xfrm>
            <a:off x="4164317" y="427545"/>
            <a:ext cx="3863340" cy="5464175"/>
            <a:chOff x="4164317" y="427545"/>
            <a:chExt cx="3863340" cy="5464175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958E8D87-EA34-CBF9-E604-AE952279754C}"/>
                </a:ext>
              </a:extLst>
            </p:cNvPr>
            <p:cNvSpPr/>
            <p:nvPr/>
          </p:nvSpPr>
          <p:spPr>
            <a:xfrm>
              <a:off x="4164317" y="427545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08" y="129984"/>
                  </a:moveTo>
                  <a:lnTo>
                    <a:pt x="0" y="129984"/>
                  </a:lnTo>
                  <a:lnTo>
                    <a:pt x="0" y="5334444"/>
                  </a:lnTo>
                  <a:lnTo>
                    <a:pt x="3733508" y="5334444"/>
                  </a:lnTo>
                  <a:lnTo>
                    <a:pt x="3733508" y="129984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44"/>
                  </a:lnTo>
                  <a:lnTo>
                    <a:pt x="3863302" y="444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2E497098-FB87-EA46-7665-4853AEB935FB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794" y="5334000"/>
                  </a:lnTo>
                  <a:lnTo>
                    <a:pt x="129794" y="129540"/>
                  </a:lnTo>
                  <a:lnTo>
                    <a:pt x="3733508" y="129540"/>
                  </a:lnTo>
                  <a:lnTo>
                    <a:pt x="3733508" y="5333568"/>
                  </a:lnTo>
                  <a:lnTo>
                    <a:pt x="3863302" y="5333568"/>
                  </a:lnTo>
                  <a:lnTo>
                    <a:pt x="3863302" y="129540"/>
                  </a:lnTo>
                  <a:lnTo>
                    <a:pt x="3863302" y="129362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75B890E0-4636-46DC-F3AC-F335E30F35B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38" y="5382563"/>
              <a:ext cx="318109" cy="313690"/>
            </a:xfrm>
            <a:prstGeom prst="rect">
              <a:avLst/>
            </a:prstGeom>
          </p:spPr>
        </p:pic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1812A729-898B-7F85-98AD-5488551C29C8}"/>
                </a:ext>
              </a:extLst>
            </p:cNvPr>
            <p:cNvSpPr/>
            <p:nvPr/>
          </p:nvSpPr>
          <p:spPr>
            <a:xfrm>
              <a:off x="4937061" y="3143072"/>
              <a:ext cx="2367915" cy="949325"/>
            </a:xfrm>
            <a:custGeom>
              <a:avLst/>
              <a:gdLst/>
              <a:ahLst/>
              <a:cxnLst/>
              <a:rect l="l" t="t" r="r" b="b"/>
              <a:pathLst>
                <a:path w="2367915" h="949325">
                  <a:moveTo>
                    <a:pt x="1447431" y="688746"/>
                  </a:moveTo>
                  <a:lnTo>
                    <a:pt x="1443202" y="643636"/>
                  </a:lnTo>
                  <a:lnTo>
                    <a:pt x="1430667" y="598766"/>
                  </a:lnTo>
                  <a:lnTo>
                    <a:pt x="1408023" y="552996"/>
                  </a:lnTo>
                  <a:lnTo>
                    <a:pt x="1394282" y="535152"/>
                  </a:lnTo>
                  <a:lnTo>
                    <a:pt x="1377340" y="513130"/>
                  </a:lnTo>
                  <a:lnTo>
                    <a:pt x="1343914" y="483984"/>
                  </a:lnTo>
                  <a:lnTo>
                    <a:pt x="1343914" y="683971"/>
                  </a:lnTo>
                  <a:lnTo>
                    <a:pt x="1338376" y="731596"/>
                  </a:lnTo>
                  <a:lnTo>
                    <a:pt x="1318869" y="774903"/>
                  </a:lnTo>
                  <a:lnTo>
                    <a:pt x="1286865" y="810602"/>
                  </a:lnTo>
                  <a:lnTo>
                    <a:pt x="1243888" y="835355"/>
                  </a:lnTo>
                  <a:lnTo>
                    <a:pt x="1184198" y="845426"/>
                  </a:lnTo>
                  <a:lnTo>
                    <a:pt x="1154264" y="841540"/>
                  </a:lnTo>
                  <a:lnTo>
                    <a:pt x="1098664" y="816483"/>
                  </a:lnTo>
                  <a:lnTo>
                    <a:pt x="1057503" y="772718"/>
                  </a:lnTo>
                  <a:lnTo>
                    <a:pt x="1035900" y="715683"/>
                  </a:lnTo>
                  <a:lnTo>
                    <a:pt x="1033843" y="685558"/>
                  </a:lnTo>
                  <a:lnTo>
                    <a:pt x="1037742" y="655624"/>
                  </a:lnTo>
                  <a:lnTo>
                    <a:pt x="1062786" y="600024"/>
                  </a:lnTo>
                  <a:lnTo>
                    <a:pt x="1106551" y="558876"/>
                  </a:lnTo>
                  <a:lnTo>
                    <a:pt x="1147533" y="540854"/>
                  </a:lnTo>
                  <a:lnTo>
                    <a:pt x="1189024" y="535152"/>
                  </a:lnTo>
                  <a:lnTo>
                    <a:pt x="1205242" y="536016"/>
                  </a:lnTo>
                  <a:lnTo>
                    <a:pt x="1252651" y="548919"/>
                  </a:lnTo>
                  <a:lnTo>
                    <a:pt x="1301978" y="583996"/>
                  </a:lnTo>
                  <a:lnTo>
                    <a:pt x="1333969" y="635381"/>
                  </a:lnTo>
                  <a:lnTo>
                    <a:pt x="1343914" y="683971"/>
                  </a:lnTo>
                  <a:lnTo>
                    <a:pt x="1343914" y="483984"/>
                  </a:lnTo>
                  <a:lnTo>
                    <a:pt x="1339418" y="480060"/>
                  </a:lnTo>
                  <a:lnTo>
                    <a:pt x="1295120" y="454660"/>
                  </a:lnTo>
                  <a:lnTo>
                    <a:pt x="1246746" y="438302"/>
                  </a:lnTo>
                  <a:lnTo>
                    <a:pt x="1196860" y="431825"/>
                  </a:lnTo>
                  <a:lnTo>
                    <a:pt x="1146670" y="435241"/>
                  </a:lnTo>
                  <a:lnTo>
                    <a:pt x="1097394" y="448602"/>
                  </a:lnTo>
                  <a:lnTo>
                    <a:pt x="1051623" y="471233"/>
                  </a:lnTo>
                  <a:lnTo>
                    <a:pt x="1011758" y="501929"/>
                  </a:lnTo>
                  <a:lnTo>
                    <a:pt x="978687" y="539838"/>
                  </a:lnTo>
                  <a:lnTo>
                    <a:pt x="953350" y="583996"/>
                  </a:lnTo>
                  <a:lnTo>
                    <a:pt x="936929" y="632510"/>
                  </a:lnTo>
                  <a:lnTo>
                    <a:pt x="930440" y="682396"/>
                  </a:lnTo>
                  <a:lnTo>
                    <a:pt x="933805" y="731596"/>
                  </a:lnTo>
                  <a:lnTo>
                    <a:pt x="933869" y="732586"/>
                  </a:lnTo>
                  <a:lnTo>
                    <a:pt x="947229" y="781875"/>
                  </a:lnTo>
                  <a:lnTo>
                    <a:pt x="969873" y="827633"/>
                  </a:lnTo>
                  <a:lnTo>
                    <a:pt x="1000569" y="867498"/>
                  </a:lnTo>
                  <a:lnTo>
                    <a:pt x="1038479" y="900582"/>
                  </a:lnTo>
                  <a:lnTo>
                    <a:pt x="1082763" y="925982"/>
                  </a:lnTo>
                  <a:lnTo>
                    <a:pt x="1134973" y="943190"/>
                  </a:lnTo>
                  <a:lnTo>
                    <a:pt x="1188847" y="948944"/>
                  </a:lnTo>
                  <a:lnTo>
                    <a:pt x="1212024" y="947889"/>
                  </a:lnTo>
                  <a:lnTo>
                    <a:pt x="1257985" y="939431"/>
                  </a:lnTo>
                  <a:lnTo>
                    <a:pt x="1322425" y="911694"/>
                  </a:lnTo>
                  <a:lnTo>
                    <a:pt x="1359027" y="884974"/>
                  </a:lnTo>
                  <a:lnTo>
                    <a:pt x="1389900" y="852805"/>
                  </a:lnTo>
                  <a:lnTo>
                    <a:pt x="1394866" y="845426"/>
                  </a:lnTo>
                  <a:lnTo>
                    <a:pt x="1414602" y="816152"/>
                  </a:lnTo>
                  <a:lnTo>
                    <a:pt x="1432699" y="775957"/>
                  </a:lnTo>
                  <a:lnTo>
                    <a:pt x="1443799" y="733183"/>
                  </a:lnTo>
                  <a:lnTo>
                    <a:pt x="1447431" y="688746"/>
                  </a:lnTo>
                  <a:close/>
                </a:path>
                <a:path w="2367915" h="949325">
                  <a:moveTo>
                    <a:pt x="2367534" y="0"/>
                  </a:moveTo>
                  <a:lnTo>
                    <a:pt x="0" y="0"/>
                  </a:lnTo>
                  <a:lnTo>
                    <a:pt x="0" y="103403"/>
                  </a:lnTo>
                  <a:lnTo>
                    <a:pt x="2367534" y="103403"/>
                  </a:lnTo>
                  <a:lnTo>
                    <a:pt x="23675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5" name="object 15">
              <a:extLst>
                <a:ext uri="{FF2B5EF4-FFF2-40B4-BE49-F238E27FC236}">
                  <a16:creationId xmlns:a16="http://schemas.microsoft.com/office/drawing/2014/main" id="{1A54F9D3-16A0-BE0B-9850-1A79768F5497}"/>
                </a:ext>
              </a:extLst>
            </p:cNvPr>
            <p:cNvSpPr/>
            <p:nvPr/>
          </p:nvSpPr>
          <p:spPr>
            <a:xfrm>
              <a:off x="5265640" y="876761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42" y="1030939"/>
                  </a:lnTo>
                  <a:lnTo>
                    <a:pt x="1568092" y="1012100"/>
                  </a:lnTo>
                  <a:lnTo>
                    <a:pt x="1605918" y="982876"/>
                  </a:lnTo>
                  <a:lnTo>
                    <a:pt x="1635139" y="945050"/>
                  </a:lnTo>
                  <a:lnTo>
                    <a:pt x="1653977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7" y="137230"/>
                  </a:lnTo>
                  <a:lnTo>
                    <a:pt x="1635139" y="92580"/>
                  </a:lnTo>
                  <a:lnTo>
                    <a:pt x="1605918" y="54749"/>
                  </a:lnTo>
                  <a:lnTo>
                    <a:pt x="1568092" y="25521"/>
                  </a:lnTo>
                  <a:lnTo>
                    <a:pt x="1523442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6" name="object 16">
            <a:extLst>
              <a:ext uri="{FF2B5EF4-FFF2-40B4-BE49-F238E27FC236}">
                <a16:creationId xmlns:a16="http://schemas.microsoft.com/office/drawing/2014/main" id="{C0BFCBD7-478F-C4B5-F9DE-286005EC36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57800" y="990600"/>
            <a:ext cx="167640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41288" indent="-130175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sub-</a:t>
            </a:r>
          </a:p>
        </p:txBody>
      </p:sp>
      <p:grpSp>
        <p:nvGrpSpPr>
          <p:cNvPr id="17" name="object 17">
            <a:extLst>
              <a:ext uri="{FF2B5EF4-FFF2-40B4-BE49-F238E27FC236}">
                <a16:creationId xmlns:a16="http://schemas.microsoft.com/office/drawing/2014/main" id="{29189F33-A183-1054-39E4-A71C7150C7FA}"/>
              </a:ext>
            </a:extLst>
          </p:cNvPr>
          <p:cNvGrpSpPr/>
          <p:nvPr/>
        </p:nvGrpSpPr>
        <p:grpSpPr>
          <a:xfrm>
            <a:off x="7494438" y="5382563"/>
            <a:ext cx="318135" cy="313690"/>
            <a:chOff x="7494438" y="5382563"/>
            <a:chExt cx="318135" cy="313690"/>
          </a:xfrm>
        </p:grpSpPr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9F15A825-7FC8-4853-9932-D616E360971E}"/>
                </a:ext>
              </a:extLst>
            </p:cNvPr>
            <p:cNvSpPr/>
            <p:nvPr/>
          </p:nvSpPr>
          <p:spPr>
            <a:xfrm>
              <a:off x="7497800" y="5383947"/>
              <a:ext cx="313690" cy="311150"/>
            </a:xfrm>
            <a:custGeom>
              <a:avLst/>
              <a:gdLst/>
              <a:ahLst/>
              <a:cxnLst/>
              <a:rect l="l" t="t" r="r" b="b"/>
              <a:pathLst>
                <a:path w="313690" h="311150">
                  <a:moveTo>
                    <a:pt x="152824" y="0"/>
                  </a:moveTo>
                  <a:lnTo>
                    <a:pt x="110661" y="7796"/>
                  </a:lnTo>
                  <a:lnTo>
                    <a:pt x="72037" y="25360"/>
                  </a:lnTo>
                  <a:lnTo>
                    <a:pt x="38719" y="52396"/>
                  </a:lnTo>
                  <a:lnTo>
                    <a:pt x="12478" y="88610"/>
                  </a:lnTo>
                  <a:lnTo>
                    <a:pt x="0" y="135633"/>
                  </a:lnTo>
                  <a:lnTo>
                    <a:pt x="191" y="182655"/>
                  </a:lnTo>
                  <a:lnTo>
                    <a:pt x="14204" y="227365"/>
                  </a:lnTo>
                  <a:lnTo>
                    <a:pt x="43187" y="267452"/>
                  </a:lnTo>
                  <a:lnTo>
                    <a:pt x="96938" y="298430"/>
                  </a:lnTo>
                  <a:lnTo>
                    <a:pt x="159900" y="310911"/>
                  </a:lnTo>
                  <a:lnTo>
                    <a:pt x="206534" y="302539"/>
                  </a:lnTo>
                  <a:lnTo>
                    <a:pt x="248434" y="279600"/>
                  </a:lnTo>
                  <a:lnTo>
                    <a:pt x="282343" y="245357"/>
                  </a:lnTo>
                  <a:lnTo>
                    <a:pt x="305001" y="203072"/>
                  </a:lnTo>
                  <a:lnTo>
                    <a:pt x="313151" y="156009"/>
                  </a:lnTo>
                  <a:lnTo>
                    <a:pt x="312791" y="145322"/>
                  </a:lnTo>
                  <a:lnTo>
                    <a:pt x="292751" y="74765"/>
                  </a:lnTo>
                  <a:lnTo>
                    <a:pt x="268198" y="41738"/>
                  </a:lnTo>
                  <a:lnTo>
                    <a:pt x="235631" y="17031"/>
                  </a:lnTo>
                  <a:lnTo>
                    <a:pt x="196755" y="2263"/>
                  </a:lnTo>
                  <a:lnTo>
                    <a:pt x="1528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79EB1BA9-F913-F51A-C2DD-3F44E1150EFE}"/>
                </a:ext>
              </a:extLst>
            </p:cNvPr>
            <p:cNvSpPr/>
            <p:nvPr/>
          </p:nvSpPr>
          <p:spPr>
            <a:xfrm>
              <a:off x="7494435" y="5382564"/>
              <a:ext cx="318135" cy="313690"/>
            </a:xfrm>
            <a:custGeom>
              <a:avLst/>
              <a:gdLst/>
              <a:ahLst/>
              <a:cxnLst/>
              <a:rect l="l" t="t" r="r" b="b"/>
              <a:pathLst>
                <a:path w="318134" h="313689">
                  <a:moveTo>
                    <a:pt x="6642" y="193357"/>
                  </a:moveTo>
                  <a:lnTo>
                    <a:pt x="6248" y="191668"/>
                  </a:lnTo>
                  <a:lnTo>
                    <a:pt x="6438" y="193141"/>
                  </a:lnTo>
                  <a:lnTo>
                    <a:pt x="6642" y="193357"/>
                  </a:lnTo>
                  <a:close/>
                </a:path>
                <a:path w="318134" h="313689">
                  <a:moveTo>
                    <a:pt x="7772" y="120650"/>
                  </a:moveTo>
                  <a:lnTo>
                    <a:pt x="7442" y="121920"/>
                  </a:lnTo>
                  <a:lnTo>
                    <a:pt x="7581" y="121920"/>
                  </a:lnTo>
                  <a:lnTo>
                    <a:pt x="7772" y="120650"/>
                  </a:lnTo>
                  <a:close/>
                </a:path>
                <a:path w="318134" h="313689">
                  <a:moveTo>
                    <a:pt x="8305" y="117843"/>
                  </a:moveTo>
                  <a:lnTo>
                    <a:pt x="8140" y="118173"/>
                  </a:lnTo>
                  <a:lnTo>
                    <a:pt x="7975" y="119253"/>
                  </a:lnTo>
                  <a:lnTo>
                    <a:pt x="7950" y="119380"/>
                  </a:lnTo>
                  <a:lnTo>
                    <a:pt x="8089" y="120650"/>
                  </a:lnTo>
                  <a:lnTo>
                    <a:pt x="8191" y="119253"/>
                  </a:lnTo>
                  <a:lnTo>
                    <a:pt x="8305" y="117843"/>
                  </a:lnTo>
                  <a:close/>
                </a:path>
                <a:path w="318134" h="313689">
                  <a:moveTo>
                    <a:pt x="16725" y="224790"/>
                  </a:moveTo>
                  <a:lnTo>
                    <a:pt x="16421" y="223520"/>
                  </a:lnTo>
                  <a:lnTo>
                    <a:pt x="16256" y="223520"/>
                  </a:lnTo>
                  <a:lnTo>
                    <a:pt x="16725" y="224790"/>
                  </a:lnTo>
                  <a:close/>
                </a:path>
                <a:path w="318134" h="313689">
                  <a:moveTo>
                    <a:pt x="16827" y="225069"/>
                  </a:moveTo>
                  <a:lnTo>
                    <a:pt x="16611" y="224790"/>
                  </a:lnTo>
                  <a:lnTo>
                    <a:pt x="16827" y="225539"/>
                  </a:lnTo>
                  <a:lnTo>
                    <a:pt x="16827" y="225069"/>
                  </a:lnTo>
                  <a:close/>
                </a:path>
                <a:path w="318134" h="313689">
                  <a:moveTo>
                    <a:pt x="25450" y="77089"/>
                  </a:moveTo>
                  <a:lnTo>
                    <a:pt x="25171" y="77470"/>
                  </a:lnTo>
                  <a:lnTo>
                    <a:pt x="25298" y="77470"/>
                  </a:lnTo>
                  <a:lnTo>
                    <a:pt x="25450" y="77089"/>
                  </a:lnTo>
                  <a:close/>
                </a:path>
                <a:path w="318134" h="313689">
                  <a:moveTo>
                    <a:pt x="31889" y="250190"/>
                  </a:moveTo>
                  <a:lnTo>
                    <a:pt x="30556" y="248920"/>
                  </a:lnTo>
                  <a:lnTo>
                    <a:pt x="31432" y="250190"/>
                  </a:lnTo>
                  <a:lnTo>
                    <a:pt x="31889" y="250190"/>
                  </a:lnTo>
                  <a:close/>
                </a:path>
                <a:path w="318134" h="313689">
                  <a:moveTo>
                    <a:pt x="55016" y="43180"/>
                  </a:moveTo>
                  <a:lnTo>
                    <a:pt x="54343" y="43484"/>
                  </a:lnTo>
                  <a:lnTo>
                    <a:pt x="53644" y="44234"/>
                  </a:lnTo>
                  <a:lnTo>
                    <a:pt x="55016" y="43180"/>
                  </a:lnTo>
                  <a:close/>
                </a:path>
                <a:path w="318134" h="313689">
                  <a:moveTo>
                    <a:pt x="58013" y="281940"/>
                  </a:moveTo>
                  <a:lnTo>
                    <a:pt x="56108" y="280670"/>
                  </a:lnTo>
                  <a:lnTo>
                    <a:pt x="55968" y="280670"/>
                  </a:lnTo>
                  <a:lnTo>
                    <a:pt x="58013" y="281940"/>
                  </a:lnTo>
                  <a:close/>
                </a:path>
                <a:path w="318134" h="313689">
                  <a:moveTo>
                    <a:pt x="68351" y="33020"/>
                  </a:moveTo>
                  <a:lnTo>
                    <a:pt x="67805" y="33020"/>
                  </a:lnTo>
                  <a:lnTo>
                    <a:pt x="65265" y="34290"/>
                  </a:lnTo>
                  <a:lnTo>
                    <a:pt x="68351" y="33020"/>
                  </a:lnTo>
                  <a:close/>
                </a:path>
                <a:path w="318134" h="313689">
                  <a:moveTo>
                    <a:pt x="202806" y="304800"/>
                  </a:moveTo>
                  <a:lnTo>
                    <a:pt x="201650" y="304800"/>
                  </a:lnTo>
                  <a:lnTo>
                    <a:pt x="200914" y="305358"/>
                  </a:lnTo>
                  <a:lnTo>
                    <a:pt x="202806" y="304800"/>
                  </a:lnTo>
                  <a:close/>
                </a:path>
                <a:path w="318134" h="313689">
                  <a:moveTo>
                    <a:pt x="206451" y="303530"/>
                  </a:moveTo>
                  <a:lnTo>
                    <a:pt x="206070" y="303530"/>
                  </a:lnTo>
                  <a:lnTo>
                    <a:pt x="205816" y="303860"/>
                  </a:lnTo>
                  <a:lnTo>
                    <a:pt x="206451" y="303530"/>
                  </a:lnTo>
                  <a:close/>
                </a:path>
                <a:path w="318134" h="313689">
                  <a:moveTo>
                    <a:pt x="221843" y="297180"/>
                  </a:moveTo>
                  <a:lnTo>
                    <a:pt x="221145" y="297180"/>
                  </a:lnTo>
                  <a:lnTo>
                    <a:pt x="219417" y="298488"/>
                  </a:lnTo>
                  <a:lnTo>
                    <a:pt x="221843" y="297180"/>
                  </a:lnTo>
                  <a:close/>
                </a:path>
                <a:path w="318134" h="313689">
                  <a:moveTo>
                    <a:pt x="230962" y="12700"/>
                  </a:moveTo>
                  <a:lnTo>
                    <a:pt x="229247" y="11430"/>
                  </a:lnTo>
                  <a:lnTo>
                    <a:pt x="228320" y="11430"/>
                  </a:lnTo>
                  <a:lnTo>
                    <a:pt x="230962" y="12700"/>
                  </a:lnTo>
                  <a:close/>
                </a:path>
                <a:path w="318134" h="313689">
                  <a:moveTo>
                    <a:pt x="236181" y="289560"/>
                  </a:moveTo>
                  <a:lnTo>
                    <a:pt x="234937" y="290347"/>
                  </a:lnTo>
                  <a:lnTo>
                    <a:pt x="234645" y="290830"/>
                  </a:lnTo>
                  <a:lnTo>
                    <a:pt x="236181" y="289560"/>
                  </a:lnTo>
                  <a:close/>
                </a:path>
                <a:path w="318134" h="313689">
                  <a:moveTo>
                    <a:pt x="237921" y="288036"/>
                  </a:moveTo>
                  <a:lnTo>
                    <a:pt x="237413" y="288112"/>
                  </a:lnTo>
                  <a:lnTo>
                    <a:pt x="236740" y="288556"/>
                  </a:lnTo>
                  <a:lnTo>
                    <a:pt x="235953" y="289204"/>
                  </a:lnTo>
                  <a:lnTo>
                    <a:pt x="236804" y="288759"/>
                  </a:lnTo>
                  <a:lnTo>
                    <a:pt x="237274" y="288391"/>
                  </a:lnTo>
                  <a:lnTo>
                    <a:pt x="237477" y="288302"/>
                  </a:lnTo>
                  <a:lnTo>
                    <a:pt x="237921" y="288036"/>
                  </a:lnTo>
                  <a:close/>
                </a:path>
                <a:path w="318134" h="313689">
                  <a:moveTo>
                    <a:pt x="243725" y="284480"/>
                  </a:moveTo>
                  <a:lnTo>
                    <a:pt x="241922" y="285902"/>
                  </a:lnTo>
                  <a:lnTo>
                    <a:pt x="241579" y="286410"/>
                  </a:lnTo>
                  <a:lnTo>
                    <a:pt x="242036" y="286181"/>
                  </a:lnTo>
                  <a:lnTo>
                    <a:pt x="243725" y="284480"/>
                  </a:lnTo>
                  <a:close/>
                </a:path>
                <a:path w="318134" h="313689">
                  <a:moveTo>
                    <a:pt x="251320" y="278155"/>
                  </a:moveTo>
                  <a:lnTo>
                    <a:pt x="249021" y="280352"/>
                  </a:lnTo>
                  <a:lnTo>
                    <a:pt x="248246" y="280771"/>
                  </a:lnTo>
                  <a:lnTo>
                    <a:pt x="248983" y="280441"/>
                  </a:lnTo>
                  <a:lnTo>
                    <a:pt x="250317" y="279247"/>
                  </a:lnTo>
                  <a:lnTo>
                    <a:pt x="250964" y="278726"/>
                  </a:lnTo>
                  <a:lnTo>
                    <a:pt x="251320" y="278155"/>
                  </a:lnTo>
                  <a:close/>
                </a:path>
                <a:path w="318134" h="313689">
                  <a:moveTo>
                    <a:pt x="260311" y="271995"/>
                  </a:moveTo>
                  <a:lnTo>
                    <a:pt x="260045" y="272161"/>
                  </a:lnTo>
                  <a:lnTo>
                    <a:pt x="258876" y="273151"/>
                  </a:lnTo>
                  <a:lnTo>
                    <a:pt x="259359" y="273151"/>
                  </a:lnTo>
                  <a:lnTo>
                    <a:pt x="260311" y="271995"/>
                  </a:lnTo>
                  <a:close/>
                </a:path>
                <a:path w="318134" h="313689">
                  <a:moveTo>
                    <a:pt x="262064" y="34747"/>
                  </a:moveTo>
                  <a:lnTo>
                    <a:pt x="261874" y="34290"/>
                  </a:lnTo>
                  <a:lnTo>
                    <a:pt x="261581" y="34290"/>
                  </a:lnTo>
                  <a:lnTo>
                    <a:pt x="262064" y="34747"/>
                  </a:lnTo>
                  <a:close/>
                </a:path>
                <a:path w="318134" h="313689">
                  <a:moveTo>
                    <a:pt x="262343" y="269265"/>
                  </a:moveTo>
                  <a:lnTo>
                    <a:pt x="259308" y="271995"/>
                  </a:lnTo>
                  <a:lnTo>
                    <a:pt x="260311" y="271995"/>
                  </a:lnTo>
                  <a:lnTo>
                    <a:pt x="262343" y="269265"/>
                  </a:lnTo>
                  <a:close/>
                </a:path>
                <a:path w="318134" h="313689">
                  <a:moveTo>
                    <a:pt x="263867" y="268935"/>
                  </a:moveTo>
                  <a:lnTo>
                    <a:pt x="263385" y="269265"/>
                  </a:lnTo>
                  <a:lnTo>
                    <a:pt x="261137" y="271233"/>
                  </a:lnTo>
                  <a:lnTo>
                    <a:pt x="262255" y="270510"/>
                  </a:lnTo>
                  <a:lnTo>
                    <a:pt x="263867" y="268935"/>
                  </a:lnTo>
                  <a:close/>
                </a:path>
                <a:path w="318134" h="313689">
                  <a:moveTo>
                    <a:pt x="265353" y="267970"/>
                  </a:moveTo>
                  <a:lnTo>
                    <a:pt x="265188" y="267970"/>
                  </a:lnTo>
                  <a:lnTo>
                    <a:pt x="264756" y="268541"/>
                  </a:lnTo>
                  <a:lnTo>
                    <a:pt x="265353" y="267970"/>
                  </a:lnTo>
                  <a:close/>
                </a:path>
                <a:path w="318134" h="313689">
                  <a:moveTo>
                    <a:pt x="269379" y="263372"/>
                  </a:moveTo>
                  <a:lnTo>
                    <a:pt x="268554" y="264160"/>
                  </a:lnTo>
                  <a:lnTo>
                    <a:pt x="268681" y="264160"/>
                  </a:lnTo>
                  <a:lnTo>
                    <a:pt x="269379" y="263372"/>
                  </a:lnTo>
                  <a:close/>
                </a:path>
                <a:path w="318134" h="313689">
                  <a:moveTo>
                    <a:pt x="276415" y="255473"/>
                  </a:moveTo>
                  <a:lnTo>
                    <a:pt x="276110" y="255473"/>
                  </a:lnTo>
                  <a:lnTo>
                    <a:pt x="275018" y="256870"/>
                  </a:lnTo>
                  <a:lnTo>
                    <a:pt x="275526" y="256451"/>
                  </a:lnTo>
                  <a:lnTo>
                    <a:pt x="276415" y="255473"/>
                  </a:lnTo>
                  <a:close/>
                </a:path>
                <a:path w="318134" h="313689">
                  <a:moveTo>
                    <a:pt x="277266" y="255663"/>
                  </a:moveTo>
                  <a:lnTo>
                    <a:pt x="275145" y="257810"/>
                  </a:lnTo>
                  <a:lnTo>
                    <a:pt x="275475" y="257810"/>
                  </a:lnTo>
                  <a:lnTo>
                    <a:pt x="276796" y="256540"/>
                  </a:lnTo>
                  <a:lnTo>
                    <a:pt x="277266" y="255663"/>
                  </a:lnTo>
                  <a:close/>
                </a:path>
                <a:path w="318134" h="313689">
                  <a:moveTo>
                    <a:pt x="277469" y="253580"/>
                  </a:moveTo>
                  <a:lnTo>
                    <a:pt x="277317" y="253631"/>
                  </a:lnTo>
                  <a:lnTo>
                    <a:pt x="276072" y="254990"/>
                  </a:lnTo>
                  <a:lnTo>
                    <a:pt x="275869" y="255320"/>
                  </a:lnTo>
                  <a:lnTo>
                    <a:pt x="276898" y="254393"/>
                  </a:lnTo>
                  <a:lnTo>
                    <a:pt x="277088" y="254063"/>
                  </a:lnTo>
                  <a:lnTo>
                    <a:pt x="277469" y="253580"/>
                  </a:lnTo>
                  <a:close/>
                </a:path>
                <a:path w="318134" h="313689">
                  <a:moveTo>
                    <a:pt x="279654" y="253530"/>
                  </a:moveTo>
                  <a:lnTo>
                    <a:pt x="279031" y="254038"/>
                  </a:lnTo>
                  <a:lnTo>
                    <a:pt x="279336" y="254038"/>
                  </a:lnTo>
                  <a:lnTo>
                    <a:pt x="279654" y="253530"/>
                  </a:lnTo>
                  <a:close/>
                </a:path>
                <a:path w="318134" h="313689">
                  <a:moveTo>
                    <a:pt x="283895" y="246405"/>
                  </a:moveTo>
                  <a:lnTo>
                    <a:pt x="282727" y="247650"/>
                  </a:lnTo>
                  <a:lnTo>
                    <a:pt x="282295" y="248361"/>
                  </a:lnTo>
                  <a:lnTo>
                    <a:pt x="282270" y="248920"/>
                  </a:lnTo>
                  <a:lnTo>
                    <a:pt x="283895" y="246405"/>
                  </a:lnTo>
                  <a:close/>
                </a:path>
                <a:path w="318134" h="313689">
                  <a:moveTo>
                    <a:pt x="289242" y="238709"/>
                  </a:moveTo>
                  <a:lnTo>
                    <a:pt x="287312" y="241985"/>
                  </a:lnTo>
                  <a:lnTo>
                    <a:pt x="288417" y="240588"/>
                  </a:lnTo>
                  <a:lnTo>
                    <a:pt x="289242" y="238709"/>
                  </a:lnTo>
                  <a:close/>
                </a:path>
                <a:path w="318134" h="313689">
                  <a:moveTo>
                    <a:pt x="293230" y="233718"/>
                  </a:moveTo>
                  <a:lnTo>
                    <a:pt x="292938" y="233718"/>
                  </a:lnTo>
                  <a:lnTo>
                    <a:pt x="292493" y="233718"/>
                  </a:lnTo>
                  <a:lnTo>
                    <a:pt x="292366" y="233718"/>
                  </a:lnTo>
                  <a:lnTo>
                    <a:pt x="291833" y="234950"/>
                  </a:lnTo>
                  <a:lnTo>
                    <a:pt x="293230" y="233718"/>
                  </a:lnTo>
                  <a:close/>
                </a:path>
                <a:path w="318134" h="313689">
                  <a:moveTo>
                    <a:pt x="294119" y="231140"/>
                  </a:moveTo>
                  <a:lnTo>
                    <a:pt x="293789" y="231140"/>
                  </a:lnTo>
                  <a:lnTo>
                    <a:pt x="293522" y="231952"/>
                  </a:lnTo>
                  <a:lnTo>
                    <a:pt x="294119" y="231140"/>
                  </a:lnTo>
                  <a:close/>
                </a:path>
                <a:path w="318134" h="313689">
                  <a:moveTo>
                    <a:pt x="294728" y="231000"/>
                  </a:moveTo>
                  <a:lnTo>
                    <a:pt x="294500" y="231140"/>
                  </a:lnTo>
                  <a:lnTo>
                    <a:pt x="293370" y="232410"/>
                  </a:lnTo>
                  <a:lnTo>
                    <a:pt x="293141" y="233070"/>
                  </a:lnTo>
                  <a:lnTo>
                    <a:pt x="293712" y="233070"/>
                  </a:lnTo>
                  <a:lnTo>
                    <a:pt x="293954" y="232410"/>
                  </a:lnTo>
                  <a:lnTo>
                    <a:pt x="294728" y="231000"/>
                  </a:lnTo>
                  <a:close/>
                </a:path>
                <a:path w="318134" h="313689">
                  <a:moveTo>
                    <a:pt x="295021" y="230809"/>
                  </a:moveTo>
                  <a:lnTo>
                    <a:pt x="294855" y="230911"/>
                  </a:lnTo>
                  <a:lnTo>
                    <a:pt x="294932" y="231140"/>
                  </a:lnTo>
                  <a:lnTo>
                    <a:pt x="295021" y="230809"/>
                  </a:lnTo>
                  <a:close/>
                </a:path>
                <a:path w="318134" h="313689">
                  <a:moveTo>
                    <a:pt x="295630" y="228600"/>
                  </a:moveTo>
                  <a:lnTo>
                    <a:pt x="294119" y="231140"/>
                  </a:lnTo>
                  <a:lnTo>
                    <a:pt x="294500" y="231140"/>
                  </a:lnTo>
                  <a:lnTo>
                    <a:pt x="295033" y="230543"/>
                  </a:lnTo>
                  <a:lnTo>
                    <a:pt x="295173" y="230238"/>
                  </a:lnTo>
                  <a:lnTo>
                    <a:pt x="295630" y="228600"/>
                  </a:lnTo>
                  <a:close/>
                </a:path>
                <a:path w="318134" h="313689">
                  <a:moveTo>
                    <a:pt x="296062" y="229870"/>
                  </a:moveTo>
                  <a:lnTo>
                    <a:pt x="295643" y="230200"/>
                  </a:lnTo>
                  <a:lnTo>
                    <a:pt x="295643" y="229870"/>
                  </a:lnTo>
                  <a:lnTo>
                    <a:pt x="295313" y="230238"/>
                  </a:lnTo>
                  <a:lnTo>
                    <a:pt x="295097" y="230543"/>
                  </a:lnTo>
                  <a:lnTo>
                    <a:pt x="295021" y="230809"/>
                  </a:lnTo>
                  <a:lnTo>
                    <a:pt x="295592" y="230301"/>
                  </a:lnTo>
                  <a:lnTo>
                    <a:pt x="295567" y="230543"/>
                  </a:lnTo>
                  <a:lnTo>
                    <a:pt x="296062" y="229870"/>
                  </a:lnTo>
                  <a:close/>
                </a:path>
                <a:path w="318134" h="313689">
                  <a:moveTo>
                    <a:pt x="296748" y="226733"/>
                  </a:moveTo>
                  <a:lnTo>
                    <a:pt x="296354" y="227266"/>
                  </a:lnTo>
                  <a:lnTo>
                    <a:pt x="296202" y="228053"/>
                  </a:lnTo>
                  <a:lnTo>
                    <a:pt x="295770" y="228765"/>
                  </a:lnTo>
                  <a:lnTo>
                    <a:pt x="295935" y="228600"/>
                  </a:lnTo>
                  <a:lnTo>
                    <a:pt x="296430" y="227888"/>
                  </a:lnTo>
                  <a:lnTo>
                    <a:pt x="296519" y="227406"/>
                  </a:lnTo>
                  <a:lnTo>
                    <a:pt x="296392" y="227469"/>
                  </a:lnTo>
                  <a:lnTo>
                    <a:pt x="296748" y="226733"/>
                  </a:lnTo>
                  <a:close/>
                </a:path>
                <a:path w="318134" h="313689">
                  <a:moveTo>
                    <a:pt x="310197" y="106680"/>
                  </a:moveTo>
                  <a:lnTo>
                    <a:pt x="299974" y="80010"/>
                  </a:lnTo>
                  <a:lnTo>
                    <a:pt x="298361" y="76200"/>
                  </a:lnTo>
                  <a:lnTo>
                    <a:pt x="296570" y="73660"/>
                  </a:lnTo>
                  <a:lnTo>
                    <a:pt x="284581" y="55880"/>
                  </a:lnTo>
                  <a:lnTo>
                    <a:pt x="270103" y="39370"/>
                  </a:lnTo>
                  <a:lnTo>
                    <a:pt x="253301" y="25400"/>
                  </a:lnTo>
                  <a:lnTo>
                    <a:pt x="233553" y="13512"/>
                  </a:lnTo>
                  <a:lnTo>
                    <a:pt x="234238" y="14071"/>
                  </a:lnTo>
                  <a:lnTo>
                    <a:pt x="234746" y="14376"/>
                  </a:lnTo>
                  <a:lnTo>
                    <a:pt x="235673" y="15240"/>
                  </a:lnTo>
                  <a:lnTo>
                    <a:pt x="234238" y="14071"/>
                  </a:lnTo>
                  <a:lnTo>
                    <a:pt x="232778" y="14071"/>
                  </a:lnTo>
                  <a:lnTo>
                    <a:pt x="232460" y="12700"/>
                  </a:lnTo>
                  <a:lnTo>
                    <a:pt x="230962" y="12700"/>
                  </a:lnTo>
                  <a:lnTo>
                    <a:pt x="230301" y="12700"/>
                  </a:lnTo>
                  <a:lnTo>
                    <a:pt x="228257" y="11430"/>
                  </a:lnTo>
                  <a:lnTo>
                    <a:pt x="225679" y="10160"/>
                  </a:lnTo>
                  <a:lnTo>
                    <a:pt x="223037" y="8890"/>
                  </a:lnTo>
                  <a:lnTo>
                    <a:pt x="207225" y="3810"/>
                  </a:lnTo>
                  <a:lnTo>
                    <a:pt x="199021" y="2540"/>
                  </a:lnTo>
                  <a:lnTo>
                    <a:pt x="198208" y="2540"/>
                  </a:lnTo>
                  <a:lnTo>
                    <a:pt x="193332" y="1333"/>
                  </a:lnTo>
                  <a:lnTo>
                    <a:pt x="185089" y="0"/>
                  </a:lnTo>
                  <a:lnTo>
                    <a:pt x="184543" y="1282"/>
                  </a:lnTo>
                  <a:lnTo>
                    <a:pt x="177393" y="0"/>
                  </a:lnTo>
                  <a:lnTo>
                    <a:pt x="154520" y="0"/>
                  </a:lnTo>
                  <a:lnTo>
                    <a:pt x="132054" y="2540"/>
                  </a:lnTo>
                  <a:lnTo>
                    <a:pt x="121069" y="5080"/>
                  </a:lnTo>
                  <a:lnTo>
                    <a:pt x="99656" y="12700"/>
                  </a:lnTo>
                  <a:lnTo>
                    <a:pt x="89281" y="17780"/>
                  </a:lnTo>
                  <a:lnTo>
                    <a:pt x="77355" y="23863"/>
                  </a:lnTo>
                  <a:lnTo>
                    <a:pt x="77355" y="26568"/>
                  </a:lnTo>
                  <a:lnTo>
                    <a:pt x="76530" y="27127"/>
                  </a:lnTo>
                  <a:lnTo>
                    <a:pt x="74930" y="27940"/>
                  </a:lnTo>
                  <a:lnTo>
                    <a:pt x="77355" y="26568"/>
                  </a:lnTo>
                  <a:lnTo>
                    <a:pt x="77355" y="23863"/>
                  </a:lnTo>
                  <a:lnTo>
                    <a:pt x="69354" y="27940"/>
                  </a:lnTo>
                  <a:lnTo>
                    <a:pt x="53276" y="41529"/>
                  </a:lnTo>
                  <a:lnTo>
                    <a:pt x="53276" y="43180"/>
                  </a:lnTo>
                  <a:lnTo>
                    <a:pt x="53098" y="43484"/>
                  </a:lnTo>
                  <a:lnTo>
                    <a:pt x="52349" y="44234"/>
                  </a:lnTo>
                  <a:lnTo>
                    <a:pt x="53276" y="43180"/>
                  </a:lnTo>
                  <a:lnTo>
                    <a:pt x="53276" y="41529"/>
                  </a:lnTo>
                  <a:lnTo>
                    <a:pt x="51320" y="43180"/>
                  </a:lnTo>
                  <a:lnTo>
                    <a:pt x="42392" y="52362"/>
                  </a:lnTo>
                  <a:lnTo>
                    <a:pt x="42392" y="54610"/>
                  </a:lnTo>
                  <a:lnTo>
                    <a:pt x="40373" y="56781"/>
                  </a:lnTo>
                  <a:lnTo>
                    <a:pt x="41046" y="55880"/>
                  </a:lnTo>
                  <a:lnTo>
                    <a:pt x="42392" y="54610"/>
                  </a:lnTo>
                  <a:lnTo>
                    <a:pt x="42392" y="52362"/>
                  </a:lnTo>
                  <a:lnTo>
                    <a:pt x="35255" y="59690"/>
                  </a:lnTo>
                  <a:lnTo>
                    <a:pt x="21272" y="77470"/>
                  </a:lnTo>
                  <a:lnTo>
                    <a:pt x="20269" y="80010"/>
                  </a:lnTo>
                  <a:lnTo>
                    <a:pt x="15227" y="88900"/>
                  </a:lnTo>
                  <a:lnTo>
                    <a:pt x="14325" y="90170"/>
                  </a:lnTo>
                  <a:lnTo>
                    <a:pt x="14135" y="91440"/>
                  </a:lnTo>
                  <a:lnTo>
                    <a:pt x="13690" y="92710"/>
                  </a:lnTo>
                  <a:lnTo>
                    <a:pt x="12293" y="97790"/>
                  </a:lnTo>
                  <a:lnTo>
                    <a:pt x="11391" y="99060"/>
                  </a:lnTo>
                  <a:lnTo>
                    <a:pt x="9385" y="104140"/>
                  </a:lnTo>
                  <a:lnTo>
                    <a:pt x="9550" y="104140"/>
                  </a:lnTo>
                  <a:lnTo>
                    <a:pt x="8978" y="105994"/>
                  </a:lnTo>
                  <a:lnTo>
                    <a:pt x="9321" y="105410"/>
                  </a:lnTo>
                  <a:lnTo>
                    <a:pt x="8978" y="107950"/>
                  </a:lnTo>
                  <a:lnTo>
                    <a:pt x="7785" y="109220"/>
                  </a:lnTo>
                  <a:lnTo>
                    <a:pt x="7048" y="111760"/>
                  </a:lnTo>
                  <a:lnTo>
                    <a:pt x="7251" y="111760"/>
                  </a:lnTo>
                  <a:lnTo>
                    <a:pt x="6972" y="113030"/>
                  </a:lnTo>
                  <a:lnTo>
                    <a:pt x="6311" y="115570"/>
                  </a:lnTo>
                  <a:lnTo>
                    <a:pt x="6146" y="116840"/>
                  </a:lnTo>
                  <a:lnTo>
                    <a:pt x="5778" y="116840"/>
                  </a:lnTo>
                  <a:lnTo>
                    <a:pt x="4508" y="120650"/>
                  </a:lnTo>
                  <a:lnTo>
                    <a:pt x="2603" y="132080"/>
                  </a:lnTo>
                  <a:lnTo>
                    <a:pt x="1295" y="142240"/>
                  </a:lnTo>
                  <a:lnTo>
                    <a:pt x="520" y="152400"/>
                  </a:lnTo>
                  <a:lnTo>
                    <a:pt x="482" y="153670"/>
                  </a:lnTo>
                  <a:lnTo>
                    <a:pt x="368" y="157480"/>
                  </a:lnTo>
                  <a:lnTo>
                    <a:pt x="266" y="161290"/>
                  </a:lnTo>
                  <a:lnTo>
                    <a:pt x="419" y="161290"/>
                  </a:lnTo>
                  <a:lnTo>
                    <a:pt x="469" y="162560"/>
                  </a:lnTo>
                  <a:lnTo>
                    <a:pt x="0" y="163830"/>
                  </a:lnTo>
                  <a:lnTo>
                    <a:pt x="800" y="167640"/>
                  </a:lnTo>
                  <a:lnTo>
                    <a:pt x="736" y="168910"/>
                  </a:lnTo>
                  <a:lnTo>
                    <a:pt x="3073" y="168910"/>
                  </a:lnTo>
                  <a:lnTo>
                    <a:pt x="3136" y="166370"/>
                  </a:lnTo>
                  <a:lnTo>
                    <a:pt x="3390" y="166370"/>
                  </a:lnTo>
                  <a:lnTo>
                    <a:pt x="3403" y="165100"/>
                  </a:lnTo>
                  <a:lnTo>
                    <a:pt x="3022" y="162560"/>
                  </a:lnTo>
                  <a:lnTo>
                    <a:pt x="2921" y="160020"/>
                  </a:lnTo>
                  <a:lnTo>
                    <a:pt x="3276" y="158750"/>
                  </a:lnTo>
                  <a:lnTo>
                    <a:pt x="3378" y="152400"/>
                  </a:lnTo>
                  <a:lnTo>
                    <a:pt x="3568" y="149860"/>
                  </a:lnTo>
                  <a:lnTo>
                    <a:pt x="3340" y="147320"/>
                  </a:lnTo>
                  <a:lnTo>
                    <a:pt x="4267" y="144780"/>
                  </a:lnTo>
                  <a:lnTo>
                    <a:pt x="3835" y="143510"/>
                  </a:lnTo>
                  <a:lnTo>
                    <a:pt x="3975" y="142240"/>
                  </a:lnTo>
                  <a:lnTo>
                    <a:pt x="3771" y="140970"/>
                  </a:lnTo>
                  <a:lnTo>
                    <a:pt x="3911" y="139700"/>
                  </a:lnTo>
                  <a:lnTo>
                    <a:pt x="4178" y="139700"/>
                  </a:lnTo>
                  <a:lnTo>
                    <a:pt x="4470" y="140970"/>
                  </a:lnTo>
                  <a:lnTo>
                    <a:pt x="4546" y="139700"/>
                  </a:lnTo>
                  <a:lnTo>
                    <a:pt x="4800" y="135890"/>
                  </a:lnTo>
                  <a:lnTo>
                    <a:pt x="4826" y="135470"/>
                  </a:lnTo>
                  <a:lnTo>
                    <a:pt x="4876" y="135343"/>
                  </a:lnTo>
                  <a:lnTo>
                    <a:pt x="5067" y="134620"/>
                  </a:lnTo>
                  <a:lnTo>
                    <a:pt x="5473" y="133350"/>
                  </a:lnTo>
                  <a:lnTo>
                    <a:pt x="5461" y="130810"/>
                  </a:lnTo>
                  <a:lnTo>
                    <a:pt x="5753" y="128270"/>
                  </a:lnTo>
                  <a:lnTo>
                    <a:pt x="6299" y="124460"/>
                  </a:lnTo>
                  <a:lnTo>
                    <a:pt x="6438" y="125730"/>
                  </a:lnTo>
                  <a:lnTo>
                    <a:pt x="6273" y="127000"/>
                  </a:lnTo>
                  <a:lnTo>
                    <a:pt x="6972" y="124460"/>
                  </a:lnTo>
                  <a:lnTo>
                    <a:pt x="7327" y="121920"/>
                  </a:lnTo>
                  <a:lnTo>
                    <a:pt x="7632" y="120650"/>
                  </a:lnTo>
                  <a:lnTo>
                    <a:pt x="7912" y="119380"/>
                  </a:lnTo>
                  <a:lnTo>
                    <a:pt x="8382" y="116840"/>
                  </a:lnTo>
                  <a:lnTo>
                    <a:pt x="8483" y="115570"/>
                  </a:lnTo>
                  <a:lnTo>
                    <a:pt x="8763" y="114744"/>
                  </a:lnTo>
                  <a:lnTo>
                    <a:pt x="9550" y="110490"/>
                  </a:lnTo>
                  <a:lnTo>
                    <a:pt x="8915" y="114300"/>
                  </a:lnTo>
                  <a:lnTo>
                    <a:pt x="8763" y="114744"/>
                  </a:lnTo>
                  <a:lnTo>
                    <a:pt x="8382" y="116840"/>
                  </a:lnTo>
                  <a:lnTo>
                    <a:pt x="8331" y="117589"/>
                  </a:lnTo>
                  <a:lnTo>
                    <a:pt x="8572" y="116840"/>
                  </a:lnTo>
                  <a:lnTo>
                    <a:pt x="8674" y="117843"/>
                  </a:lnTo>
                  <a:lnTo>
                    <a:pt x="8813" y="117589"/>
                  </a:lnTo>
                  <a:lnTo>
                    <a:pt x="8991" y="116840"/>
                  </a:lnTo>
                  <a:lnTo>
                    <a:pt x="9525" y="113030"/>
                  </a:lnTo>
                  <a:lnTo>
                    <a:pt x="10464" y="110490"/>
                  </a:lnTo>
                  <a:lnTo>
                    <a:pt x="11595" y="106680"/>
                  </a:lnTo>
                  <a:lnTo>
                    <a:pt x="11912" y="105410"/>
                  </a:lnTo>
                  <a:lnTo>
                    <a:pt x="12560" y="102870"/>
                  </a:lnTo>
                  <a:lnTo>
                    <a:pt x="14541" y="96824"/>
                  </a:lnTo>
                  <a:lnTo>
                    <a:pt x="14541" y="96520"/>
                  </a:lnTo>
                  <a:lnTo>
                    <a:pt x="15062" y="95250"/>
                  </a:lnTo>
                  <a:lnTo>
                    <a:pt x="14643" y="96520"/>
                  </a:lnTo>
                  <a:lnTo>
                    <a:pt x="14566" y="97790"/>
                  </a:lnTo>
                  <a:lnTo>
                    <a:pt x="14732" y="96824"/>
                  </a:lnTo>
                  <a:lnTo>
                    <a:pt x="14782" y="96520"/>
                  </a:lnTo>
                  <a:lnTo>
                    <a:pt x="15354" y="95250"/>
                  </a:lnTo>
                  <a:lnTo>
                    <a:pt x="15836" y="92710"/>
                  </a:lnTo>
                  <a:lnTo>
                    <a:pt x="16052" y="92710"/>
                  </a:lnTo>
                  <a:lnTo>
                    <a:pt x="16586" y="91440"/>
                  </a:lnTo>
                  <a:lnTo>
                    <a:pt x="18161" y="88900"/>
                  </a:lnTo>
                  <a:lnTo>
                    <a:pt x="17703" y="88900"/>
                  </a:lnTo>
                  <a:lnTo>
                    <a:pt x="20548" y="85090"/>
                  </a:lnTo>
                  <a:lnTo>
                    <a:pt x="22644" y="80010"/>
                  </a:lnTo>
                  <a:lnTo>
                    <a:pt x="26289" y="74930"/>
                  </a:lnTo>
                  <a:lnTo>
                    <a:pt x="25819" y="76200"/>
                  </a:lnTo>
                  <a:lnTo>
                    <a:pt x="25450" y="77089"/>
                  </a:lnTo>
                  <a:lnTo>
                    <a:pt x="27063" y="74930"/>
                  </a:lnTo>
                  <a:lnTo>
                    <a:pt x="29895" y="71120"/>
                  </a:lnTo>
                  <a:lnTo>
                    <a:pt x="30886" y="69253"/>
                  </a:lnTo>
                  <a:lnTo>
                    <a:pt x="31445" y="68364"/>
                  </a:lnTo>
                  <a:lnTo>
                    <a:pt x="31242" y="68605"/>
                  </a:lnTo>
                  <a:lnTo>
                    <a:pt x="31940" y="67310"/>
                  </a:lnTo>
                  <a:lnTo>
                    <a:pt x="31407" y="68580"/>
                  </a:lnTo>
                  <a:lnTo>
                    <a:pt x="32270" y="67310"/>
                  </a:lnTo>
                  <a:lnTo>
                    <a:pt x="33147" y="66040"/>
                  </a:lnTo>
                  <a:lnTo>
                    <a:pt x="34264" y="64770"/>
                  </a:lnTo>
                  <a:lnTo>
                    <a:pt x="35382" y="63500"/>
                  </a:lnTo>
                  <a:lnTo>
                    <a:pt x="36029" y="62230"/>
                  </a:lnTo>
                  <a:lnTo>
                    <a:pt x="35179" y="63500"/>
                  </a:lnTo>
                  <a:lnTo>
                    <a:pt x="33655" y="64770"/>
                  </a:lnTo>
                  <a:lnTo>
                    <a:pt x="35890" y="62230"/>
                  </a:lnTo>
                  <a:lnTo>
                    <a:pt x="37261" y="60960"/>
                  </a:lnTo>
                  <a:lnTo>
                    <a:pt x="40093" y="57150"/>
                  </a:lnTo>
                  <a:lnTo>
                    <a:pt x="40640" y="57150"/>
                  </a:lnTo>
                  <a:lnTo>
                    <a:pt x="41427" y="55880"/>
                  </a:lnTo>
                  <a:lnTo>
                    <a:pt x="42786" y="54610"/>
                  </a:lnTo>
                  <a:lnTo>
                    <a:pt x="45504" y="52070"/>
                  </a:lnTo>
                  <a:lnTo>
                    <a:pt x="45974" y="52070"/>
                  </a:lnTo>
                  <a:lnTo>
                    <a:pt x="46393" y="50800"/>
                  </a:lnTo>
                  <a:lnTo>
                    <a:pt x="46875" y="50800"/>
                  </a:lnTo>
                  <a:lnTo>
                    <a:pt x="48412" y="48260"/>
                  </a:lnTo>
                  <a:lnTo>
                    <a:pt x="47790" y="49530"/>
                  </a:lnTo>
                  <a:lnTo>
                    <a:pt x="48882" y="48260"/>
                  </a:lnTo>
                  <a:lnTo>
                    <a:pt x="50203" y="46990"/>
                  </a:lnTo>
                  <a:lnTo>
                    <a:pt x="51790" y="45720"/>
                  </a:lnTo>
                  <a:lnTo>
                    <a:pt x="52527" y="44450"/>
                  </a:lnTo>
                  <a:lnTo>
                    <a:pt x="52666" y="44234"/>
                  </a:lnTo>
                  <a:lnTo>
                    <a:pt x="54343" y="43484"/>
                  </a:lnTo>
                  <a:lnTo>
                    <a:pt x="54622" y="43180"/>
                  </a:lnTo>
                  <a:lnTo>
                    <a:pt x="57023" y="40640"/>
                  </a:lnTo>
                  <a:lnTo>
                    <a:pt x="58686" y="39370"/>
                  </a:lnTo>
                  <a:lnTo>
                    <a:pt x="60883" y="36830"/>
                  </a:lnTo>
                  <a:lnTo>
                    <a:pt x="62077" y="36830"/>
                  </a:lnTo>
                  <a:lnTo>
                    <a:pt x="65735" y="33020"/>
                  </a:lnTo>
                  <a:lnTo>
                    <a:pt x="65913" y="33020"/>
                  </a:lnTo>
                  <a:lnTo>
                    <a:pt x="67005" y="33020"/>
                  </a:lnTo>
                  <a:lnTo>
                    <a:pt x="69748" y="31750"/>
                  </a:lnTo>
                  <a:lnTo>
                    <a:pt x="75501" y="27940"/>
                  </a:lnTo>
                  <a:lnTo>
                    <a:pt x="78955" y="25654"/>
                  </a:lnTo>
                  <a:lnTo>
                    <a:pt x="81635" y="24130"/>
                  </a:lnTo>
                  <a:lnTo>
                    <a:pt x="81292" y="24130"/>
                  </a:lnTo>
                  <a:lnTo>
                    <a:pt x="83223" y="22860"/>
                  </a:lnTo>
                  <a:lnTo>
                    <a:pt x="84937" y="22860"/>
                  </a:lnTo>
                  <a:lnTo>
                    <a:pt x="86982" y="21590"/>
                  </a:lnTo>
                  <a:lnTo>
                    <a:pt x="89027" y="20320"/>
                  </a:lnTo>
                  <a:lnTo>
                    <a:pt x="92875" y="17780"/>
                  </a:lnTo>
                  <a:lnTo>
                    <a:pt x="96862" y="16510"/>
                  </a:lnTo>
                  <a:lnTo>
                    <a:pt x="96659" y="16510"/>
                  </a:lnTo>
                  <a:lnTo>
                    <a:pt x="100215" y="15240"/>
                  </a:lnTo>
                  <a:lnTo>
                    <a:pt x="105905" y="12700"/>
                  </a:lnTo>
                  <a:lnTo>
                    <a:pt x="109537" y="11430"/>
                  </a:lnTo>
                  <a:lnTo>
                    <a:pt x="109385" y="11430"/>
                  </a:lnTo>
                  <a:lnTo>
                    <a:pt x="108826" y="11430"/>
                  </a:lnTo>
                  <a:lnTo>
                    <a:pt x="112826" y="10160"/>
                  </a:lnTo>
                  <a:lnTo>
                    <a:pt x="109385" y="11430"/>
                  </a:lnTo>
                  <a:lnTo>
                    <a:pt x="114033" y="10160"/>
                  </a:lnTo>
                  <a:lnTo>
                    <a:pt x="113042" y="10160"/>
                  </a:lnTo>
                  <a:lnTo>
                    <a:pt x="115824" y="8890"/>
                  </a:lnTo>
                  <a:lnTo>
                    <a:pt x="118541" y="8890"/>
                  </a:lnTo>
                  <a:lnTo>
                    <a:pt x="121780" y="7620"/>
                  </a:lnTo>
                  <a:lnTo>
                    <a:pt x="123748" y="7620"/>
                  </a:lnTo>
                  <a:lnTo>
                    <a:pt x="127177" y="6350"/>
                  </a:lnTo>
                  <a:lnTo>
                    <a:pt x="129667" y="5080"/>
                  </a:lnTo>
                  <a:lnTo>
                    <a:pt x="130098" y="5080"/>
                  </a:lnTo>
                  <a:lnTo>
                    <a:pt x="129717" y="6350"/>
                  </a:lnTo>
                  <a:lnTo>
                    <a:pt x="131584" y="6350"/>
                  </a:lnTo>
                  <a:lnTo>
                    <a:pt x="131699" y="5080"/>
                  </a:lnTo>
                  <a:lnTo>
                    <a:pt x="136334" y="5080"/>
                  </a:lnTo>
                  <a:lnTo>
                    <a:pt x="137680" y="3810"/>
                  </a:lnTo>
                  <a:lnTo>
                    <a:pt x="143814" y="3810"/>
                  </a:lnTo>
                  <a:lnTo>
                    <a:pt x="144907" y="2540"/>
                  </a:lnTo>
                  <a:lnTo>
                    <a:pt x="146672" y="3810"/>
                  </a:lnTo>
                  <a:lnTo>
                    <a:pt x="158242" y="2540"/>
                  </a:lnTo>
                  <a:lnTo>
                    <a:pt x="181546" y="2540"/>
                  </a:lnTo>
                  <a:lnTo>
                    <a:pt x="190741" y="3556"/>
                  </a:lnTo>
                  <a:lnTo>
                    <a:pt x="191058" y="3810"/>
                  </a:lnTo>
                  <a:lnTo>
                    <a:pt x="193065" y="3810"/>
                  </a:lnTo>
                  <a:lnTo>
                    <a:pt x="195541" y="3810"/>
                  </a:lnTo>
                  <a:lnTo>
                    <a:pt x="198450" y="3810"/>
                  </a:lnTo>
                  <a:lnTo>
                    <a:pt x="200444" y="5080"/>
                  </a:lnTo>
                  <a:lnTo>
                    <a:pt x="203492" y="5080"/>
                  </a:lnTo>
                  <a:lnTo>
                    <a:pt x="205752" y="6350"/>
                  </a:lnTo>
                  <a:lnTo>
                    <a:pt x="208241" y="7620"/>
                  </a:lnTo>
                  <a:lnTo>
                    <a:pt x="213347" y="7620"/>
                  </a:lnTo>
                  <a:lnTo>
                    <a:pt x="214426" y="8890"/>
                  </a:lnTo>
                  <a:lnTo>
                    <a:pt x="217144" y="10160"/>
                  </a:lnTo>
                  <a:lnTo>
                    <a:pt x="216827" y="10160"/>
                  </a:lnTo>
                  <a:lnTo>
                    <a:pt x="220319" y="11430"/>
                  </a:lnTo>
                  <a:lnTo>
                    <a:pt x="224167" y="11430"/>
                  </a:lnTo>
                  <a:lnTo>
                    <a:pt x="225374" y="12700"/>
                  </a:lnTo>
                  <a:lnTo>
                    <a:pt x="228600" y="14071"/>
                  </a:lnTo>
                  <a:lnTo>
                    <a:pt x="231686" y="15240"/>
                  </a:lnTo>
                  <a:lnTo>
                    <a:pt x="231940" y="15240"/>
                  </a:lnTo>
                  <a:lnTo>
                    <a:pt x="232549" y="15633"/>
                  </a:lnTo>
                  <a:lnTo>
                    <a:pt x="232321" y="15240"/>
                  </a:lnTo>
                  <a:lnTo>
                    <a:pt x="232549" y="15633"/>
                  </a:lnTo>
                  <a:lnTo>
                    <a:pt x="240017" y="20320"/>
                  </a:lnTo>
                  <a:lnTo>
                    <a:pt x="262216" y="34886"/>
                  </a:lnTo>
                  <a:lnTo>
                    <a:pt x="264325" y="36830"/>
                  </a:lnTo>
                  <a:lnTo>
                    <a:pt x="266649" y="39370"/>
                  </a:lnTo>
                  <a:lnTo>
                    <a:pt x="268922" y="40640"/>
                  </a:lnTo>
                  <a:lnTo>
                    <a:pt x="271246" y="43180"/>
                  </a:lnTo>
                  <a:lnTo>
                    <a:pt x="273202" y="45720"/>
                  </a:lnTo>
                  <a:lnTo>
                    <a:pt x="275094" y="46990"/>
                  </a:lnTo>
                  <a:lnTo>
                    <a:pt x="276504" y="48260"/>
                  </a:lnTo>
                  <a:lnTo>
                    <a:pt x="277482" y="49530"/>
                  </a:lnTo>
                  <a:lnTo>
                    <a:pt x="277241" y="49530"/>
                  </a:lnTo>
                  <a:lnTo>
                    <a:pt x="277977" y="50800"/>
                  </a:lnTo>
                  <a:lnTo>
                    <a:pt x="279044" y="50800"/>
                  </a:lnTo>
                  <a:lnTo>
                    <a:pt x="281825" y="54610"/>
                  </a:lnTo>
                  <a:lnTo>
                    <a:pt x="282536" y="55880"/>
                  </a:lnTo>
                  <a:lnTo>
                    <a:pt x="282168" y="55880"/>
                  </a:lnTo>
                  <a:lnTo>
                    <a:pt x="284073" y="57150"/>
                  </a:lnTo>
                  <a:lnTo>
                    <a:pt x="286537" y="59690"/>
                  </a:lnTo>
                  <a:lnTo>
                    <a:pt x="288036" y="62230"/>
                  </a:lnTo>
                  <a:lnTo>
                    <a:pt x="287413" y="62230"/>
                  </a:lnTo>
                  <a:lnTo>
                    <a:pt x="293624" y="72390"/>
                  </a:lnTo>
                  <a:lnTo>
                    <a:pt x="299300" y="83820"/>
                  </a:lnTo>
                  <a:lnTo>
                    <a:pt x="304152" y="93980"/>
                  </a:lnTo>
                  <a:lnTo>
                    <a:pt x="307860" y="104140"/>
                  </a:lnTo>
                  <a:lnTo>
                    <a:pt x="308648" y="106680"/>
                  </a:lnTo>
                  <a:lnTo>
                    <a:pt x="310197" y="106680"/>
                  </a:lnTo>
                  <a:close/>
                </a:path>
                <a:path w="318134" h="313689">
                  <a:moveTo>
                    <a:pt x="315544" y="174028"/>
                  </a:moveTo>
                  <a:lnTo>
                    <a:pt x="315201" y="174028"/>
                  </a:lnTo>
                  <a:lnTo>
                    <a:pt x="314591" y="177800"/>
                  </a:lnTo>
                  <a:lnTo>
                    <a:pt x="313842" y="180340"/>
                  </a:lnTo>
                  <a:lnTo>
                    <a:pt x="313296" y="185420"/>
                  </a:lnTo>
                  <a:lnTo>
                    <a:pt x="313829" y="184150"/>
                  </a:lnTo>
                  <a:lnTo>
                    <a:pt x="313321" y="187960"/>
                  </a:lnTo>
                  <a:lnTo>
                    <a:pt x="313042" y="189230"/>
                  </a:lnTo>
                  <a:lnTo>
                    <a:pt x="312699" y="190500"/>
                  </a:lnTo>
                  <a:lnTo>
                    <a:pt x="312229" y="191770"/>
                  </a:lnTo>
                  <a:lnTo>
                    <a:pt x="312458" y="190500"/>
                  </a:lnTo>
                  <a:lnTo>
                    <a:pt x="311962" y="190500"/>
                  </a:lnTo>
                  <a:lnTo>
                    <a:pt x="311848" y="191770"/>
                  </a:lnTo>
                  <a:lnTo>
                    <a:pt x="311594" y="192709"/>
                  </a:lnTo>
                  <a:lnTo>
                    <a:pt x="311429" y="191770"/>
                  </a:lnTo>
                  <a:lnTo>
                    <a:pt x="311518" y="193040"/>
                  </a:lnTo>
                  <a:lnTo>
                    <a:pt x="311670" y="193040"/>
                  </a:lnTo>
                  <a:lnTo>
                    <a:pt x="309905" y="198704"/>
                  </a:lnTo>
                  <a:lnTo>
                    <a:pt x="309905" y="199390"/>
                  </a:lnTo>
                  <a:lnTo>
                    <a:pt x="309206" y="201930"/>
                  </a:lnTo>
                  <a:lnTo>
                    <a:pt x="308419" y="203200"/>
                  </a:lnTo>
                  <a:lnTo>
                    <a:pt x="308432" y="202806"/>
                  </a:lnTo>
                  <a:lnTo>
                    <a:pt x="308813" y="201930"/>
                  </a:lnTo>
                  <a:lnTo>
                    <a:pt x="309905" y="199390"/>
                  </a:lnTo>
                  <a:lnTo>
                    <a:pt x="309905" y="198704"/>
                  </a:lnTo>
                  <a:lnTo>
                    <a:pt x="309689" y="199390"/>
                  </a:lnTo>
                  <a:lnTo>
                    <a:pt x="309473" y="199390"/>
                  </a:lnTo>
                  <a:lnTo>
                    <a:pt x="308432" y="202666"/>
                  </a:lnTo>
                  <a:lnTo>
                    <a:pt x="308483" y="201930"/>
                  </a:lnTo>
                  <a:lnTo>
                    <a:pt x="307568" y="204470"/>
                  </a:lnTo>
                  <a:lnTo>
                    <a:pt x="306019" y="208280"/>
                  </a:lnTo>
                  <a:lnTo>
                    <a:pt x="304203" y="214630"/>
                  </a:lnTo>
                  <a:lnTo>
                    <a:pt x="301739" y="218440"/>
                  </a:lnTo>
                  <a:lnTo>
                    <a:pt x="300189" y="222250"/>
                  </a:lnTo>
                  <a:lnTo>
                    <a:pt x="298551" y="224790"/>
                  </a:lnTo>
                  <a:lnTo>
                    <a:pt x="297256" y="228600"/>
                  </a:lnTo>
                  <a:lnTo>
                    <a:pt x="295744" y="231140"/>
                  </a:lnTo>
                  <a:lnTo>
                    <a:pt x="296379" y="229870"/>
                  </a:lnTo>
                  <a:lnTo>
                    <a:pt x="296037" y="230238"/>
                  </a:lnTo>
                  <a:lnTo>
                    <a:pt x="295503" y="231140"/>
                  </a:lnTo>
                  <a:lnTo>
                    <a:pt x="295567" y="230543"/>
                  </a:lnTo>
                  <a:lnTo>
                    <a:pt x="294538" y="231952"/>
                  </a:lnTo>
                  <a:lnTo>
                    <a:pt x="290842" y="237490"/>
                  </a:lnTo>
                  <a:lnTo>
                    <a:pt x="288124" y="242570"/>
                  </a:lnTo>
                  <a:lnTo>
                    <a:pt x="287096" y="243840"/>
                  </a:lnTo>
                  <a:lnTo>
                    <a:pt x="286016" y="245110"/>
                  </a:lnTo>
                  <a:lnTo>
                    <a:pt x="285115" y="245110"/>
                  </a:lnTo>
                  <a:lnTo>
                    <a:pt x="283946" y="247650"/>
                  </a:lnTo>
                  <a:lnTo>
                    <a:pt x="281686" y="251460"/>
                  </a:lnTo>
                  <a:lnTo>
                    <a:pt x="280162" y="252945"/>
                  </a:lnTo>
                  <a:lnTo>
                    <a:pt x="280123" y="254038"/>
                  </a:lnTo>
                  <a:lnTo>
                    <a:pt x="279793" y="254038"/>
                  </a:lnTo>
                  <a:lnTo>
                    <a:pt x="279196" y="255270"/>
                  </a:lnTo>
                  <a:lnTo>
                    <a:pt x="278498" y="255270"/>
                  </a:lnTo>
                  <a:lnTo>
                    <a:pt x="277863" y="256540"/>
                  </a:lnTo>
                  <a:lnTo>
                    <a:pt x="277710" y="255663"/>
                  </a:lnTo>
                  <a:lnTo>
                    <a:pt x="278765" y="254647"/>
                  </a:lnTo>
                  <a:lnTo>
                    <a:pt x="277964" y="255270"/>
                  </a:lnTo>
                  <a:lnTo>
                    <a:pt x="278498" y="254647"/>
                  </a:lnTo>
                  <a:lnTo>
                    <a:pt x="282295" y="248361"/>
                  </a:lnTo>
                  <a:lnTo>
                    <a:pt x="282333" y="247650"/>
                  </a:lnTo>
                  <a:lnTo>
                    <a:pt x="280492" y="250190"/>
                  </a:lnTo>
                  <a:lnTo>
                    <a:pt x="280085" y="251460"/>
                  </a:lnTo>
                  <a:lnTo>
                    <a:pt x="278396" y="253530"/>
                  </a:lnTo>
                  <a:lnTo>
                    <a:pt x="277266" y="255663"/>
                  </a:lnTo>
                  <a:lnTo>
                    <a:pt x="276860" y="256540"/>
                  </a:lnTo>
                  <a:lnTo>
                    <a:pt x="274396" y="259080"/>
                  </a:lnTo>
                  <a:lnTo>
                    <a:pt x="273773" y="259080"/>
                  </a:lnTo>
                  <a:lnTo>
                    <a:pt x="273189" y="259080"/>
                  </a:lnTo>
                  <a:lnTo>
                    <a:pt x="272846" y="259702"/>
                  </a:lnTo>
                  <a:lnTo>
                    <a:pt x="272707" y="259791"/>
                  </a:lnTo>
                  <a:lnTo>
                    <a:pt x="271856" y="260350"/>
                  </a:lnTo>
                  <a:lnTo>
                    <a:pt x="272707" y="259791"/>
                  </a:lnTo>
                  <a:lnTo>
                    <a:pt x="272973" y="259080"/>
                  </a:lnTo>
                  <a:lnTo>
                    <a:pt x="271310" y="260350"/>
                  </a:lnTo>
                  <a:lnTo>
                    <a:pt x="268287" y="264160"/>
                  </a:lnTo>
                  <a:lnTo>
                    <a:pt x="270891" y="261620"/>
                  </a:lnTo>
                  <a:lnTo>
                    <a:pt x="269786" y="262890"/>
                  </a:lnTo>
                  <a:lnTo>
                    <a:pt x="271183" y="261620"/>
                  </a:lnTo>
                  <a:lnTo>
                    <a:pt x="272046" y="260794"/>
                  </a:lnTo>
                  <a:lnTo>
                    <a:pt x="269468" y="264160"/>
                  </a:lnTo>
                  <a:lnTo>
                    <a:pt x="268681" y="264160"/>
                  </a:lnTo>
                  <a:lnTo>
                    <a:pt x="267589" y="265430"/>
                  </a:lnTo>
                  <a:lnTo>
                    <a:pt x="267855" y="264160"/>
                  </a:lnTo>
                  <a:lnTo>
                    <a:pt x="265798" y="266788"/>
                  </a:lnTo>
                  <a:lnTo>
                    <a:pt x="266687" y="266788"/>
                  </a:lnTo>
                  <a:lnTo>
                    <a:pt x="268389" y="265430"/>
                  </a:lnTo>
                  <a:lnTo>
                    <a:pt x="267500" y="266788"/>
                  </a:lnTo>
                  <a:lnTo>
                    <a:pt x="266687" y="266788"/>
                  </a:lnTo>
                  <a:lnTo>
                    <a:pt x="265353" y="267970"/>
                  </a:lnTo>
                  <a:lnTo>
                    <a:pt x="265899" y="267970"/>
                  </a:lnTo>
                  <a:lnTo>
                    <a:pt x="264464" y="268935"/>
                  </a:lnTo>
                  <a:lnTo>
                    <a:pt x="264756" y="268541"/>
                  </a:lnTo>
                  <a:lnTo>
                    <a:pt x="263982" y="269265"/>
                  </a:lnTo>
                  <a:lnTo>
                    <a:pt x="263715" y="269748"/>
                  </a:lnTo>
                  <a:lnTo>
                    <a:pt x="263715" y="272161"/>
                  </a:lnTo>
                  <a:lnTo>
                    <a:pt x="263258" y="273151"/>
                  </a:lnTo>
                  <a:lnTo>
                    <a:pt x="263182" y="273278"/>
                  </a:lnTo>
                  <a:lnTo>
                    <a:pt x="262940" y="273456"/>
                  </a:lnTo>
                  <a:lnTo>
                    <a:pt x="263118" y="273278"/>
                  </a:lnTo>
                  <a:lnTo>
                    <a:pt x="263232" y="273151"/>
                  </a:lnTo>
                  <a:lnTo>
                    <a:pt x="262966" y="273278"/>
                  </a:lnTo>
                  <a:lnTo>
                    <a:pt x="263105" y="273151"/>
                  </a:lnTo>
                  <a:lnTo>
                    <a:pt x="263232" y="273151"/>
                  </a:lnTo>
                  <a:lnTo>
                    <a:pt x="263715" y="272161"/>
                  </a:lnTo>
                  <a:lnTo>
                    <a:pt x="263715" y="269748"/>
                  </a:lnTo>
                  <a:lnTo>
                    <a:pt x="263347" y="270395"/>
                  </a:lnTo>
                  <a:lnTo>
                    <a:pt x="262420" y="271995"/>
                  </a:lnTo>
                  <a:lnTo>
                    <a:pt x="262102" y="271995"/>
                  </a:lnTo>
                  <a:lnTo>
                    <a:pt x="260121" y="272999"/>
                  </a:lnTo>
                  <a:lnTo>
                    <a:pt x="260388" y="272161"/>
                  </a:lnTo>
                  <a:lnTo>
                    <a:pt x="260438" y="271995"/>
                  </a:lnTo>
                  <a:lnTo>
                    <a:pt x="260223" y="272161"/>
                  </a:lnTo>
                  <a:lnTo>
                    <a:pt x="259410" y="273151"/>
                  </a:lnTo>
                  <a:lnTo>
                    <a:pt x="259613" y="273151"/>
                  </a:lnTo>
                  <a:lnTo>
                    <a:pt x="256349" y="276860"/>
                  </a:lnTo>
                  <a:lnTo>
                    <a:pt x="256552" y="275590"/>
                  </a:lnTo>
                  <a:lnTo>
                    <a:pt x="256679" y="274853"/>
                  </a:lnTo>
                  <a:lnTo>
                    <a:pt x="256755" y="274396"/>
                  </a:lnTo>
                  <a:lnTo>
                    <a:pt x="256235" y="274853"/>
                  </a:lnTo>
                  <a:lnTo>
                    <a:pt x="252958" y="278130"/>
                  </a:lnTo>
                  <a:lnTo>
                    <a:pt x="254114" y="278130"/>
                  </a:lnTo>
                  <a:lnTo>
                    <a:pt x="251752" y="280123"/>
                  </a:lnTo>
                  <a:lnTo>
                    <a:pt x="249262" y="283210"/>
                  </a:lnTo>
                  <a:lnTo>
                    <a:pt x="248005" y="283210"/>
                  </a:lnTo>
                  <a:lnTo>
                    <a:pt x="246557" y="284480"/>
                  </a:lnTo>
                  <a:lnTo>
                    <a:pt x="246888" y="284048"/>
                  </a:lnTo>
                  <a:lnTo>
                    <a:pt x="248005" y="283210"/>
                  </a:lnTo>
                  <a:lnTo>
                    <a:pt x="248412" y="282943"/>
                  </a:lnTo>
                  <a:lnTo>
                    <a:pt x="249097" y="281940"/>
                  </a:lnTo>
                  <a:lnTo>
                    <a:pt x="247129" y="283730"/>
                  </a:lnTo>
                  <a:lnTo>
                    <a:pt x="248500" y="281940"/>
                  </a:lnTo>
                  <a:lnTo>
                    <a:pt x="246811" y="283210"/>
                  </a:lnTo>
                  <a:lnTo>
                    <a:pt x="243878" y="284480"/>
                  </a:lnTo>
                  <a:lnTo>
                    <a:pt x="242862" y="285750"/>
                  </a:lnTo>
                  <a:lnTo>
                    <a:pt x="242036" y="286181"/>
                  </a:lnTo>
                  <a:lnTo>
                    <a:pt x="241173" y="287058"/>
                  </a:lnTo>
                  <a:lnTo>
                    <a:pt x="241579" y="286410"/>
                  </a:lnTo>
                  <a:lnTo>
                    <a:pt x="241033" y="286702"/>
                  </a:lnTo>
                  <a:lnTo>
                    <a:pt x="241350" y="286410"/>
                  </a:lnTo>
                  <a:lnTo>
                    <a:pt x="240880" y="286778"/>
                  </a:lnTo>
                  <a:lnTo>
                    <a:pt x="240601" y="286931"/>
                  </a:lnTo>
                  <a:lnTo>
                    <a:pt x="241439" y="285902"/>
                  </a:lnTo>
                  <a:lnTo>
                    <a:pt x="241554" y="285750"/>
                  </a:lnTo>
                  <a:lnTo>
                    <a:pt x="239026" y="287121"/>
                  </a:lnTo>
                  <a:lnTo>
                    <a:pt x="240233" y="287121"/>
                  </a:lnTo>
                  <a:lnTo>
                    <a:pt x="240449" y="287121"/>
                  </a:lnTo>
                  <a:lnTo>
                    <a:pt x="240080" y="287578"/>
                  </a:lnTo>
                  <a:lnTo>
                    <a:pt x="239496" y="288290"/>
                  </a:lnTo>
                  <a:lnTo>
                    <a:pt x="238086" y="289560"/>
                  </a:lnTo>
                  <a:lnTo>
                    <a:pt x="235826" y="290830"/>
                  </a:lnTo>
                  <a:lnTo>
                    <a:pt x="234645" y="290830"/>
                  </a:lnTo>
                  <a:lnTo>
                    <a:pt x="234149" y="290830"/>
                  </a:lnTo>
                  <a:lnTo>
                    <a:pt x="234937" y="290347"/>
                  </a:lnTo>
                  <a:lnTo>
                    <a:pt x="235394" y="289560"/>
                  </a:lnTo>
                  <a:lnTo>
                    <a:pt x="233756" y="290830"/>
                  </a:lnTo>
                  <a:lnTo>
                    <a:pt x="233387" y="290830"/>
                  </a:lnTo>
                  <a:lnTo>
                    <a:pt x="232410" y="292100"/>
                  </a:lnTo>
                  <a:lnTo>
                    <a:pt x="231940" y="292100"/>
                  </a:lnTo>
                  <a:lnTo>
                    <a:pt x="230454" y="293370"/>
                  </a:lnTo>
                  <a:lnTo>
                    <a:pt x="229095" y="293370"/>
                  </a:lnTo>
                  <a:lnTo>
                    <a:pt x="228904" y="294271"/>
                  </a:lnTo>
                  <a:lnTo>
                    <a:pt x="227926" y="294640"/>
                  </a:lnTo>
                  <a:lnTo>
                    <a:pt x="230136" y="292100"/>
                  </a:lnTo>
                  <a:lnTo>
                    <a:pt x="226936" y="294640"/>
                  </a:lnTo>
                  <a:lnTo>
                    <a:pt x="226225" y="294640"/>
                  </a:lnTo>
                  <a:lnTo>
                    <a:pt x="225564" y="295910"/>
                  </a:lnTo>
                  <a:lnTo>
                    <a:pt x="225348" y="295910"/>
                  </a:lnTo>
                  <a:lnTo>
                    <a:pt x="225755" y="294640"/>
                  </a:lnTo>
                  <a:lnTo>
                    <a:pt x="225196" y="295910"/>
                  </a:lnTo>
                  <a:lnTo>
                    <a:pt x="223481" y="295910"/>
                  </a:lnTo>
                  <a:lnTo>
                    <a:pt x="222719" y="297180"/>
                  </a:lnTo>
                  <a:lnTo>
                    <a:pt x="223405" y="297180"/>
                  </a:lnTo>
                  <a:lnTo>
                    <a:pt x="219595" y="298437"/>
                  </a:lnTo>
                  <a:lnTo>
                    <a:pt x="219100" y="299720"/>
                  </a:lnTo>
                  <a:lnTo>
                    <a:pt x="219075" y="298780"/>
                  </a:lnTo>
                  <a:lnTo>
                    <a:pt x="217678" y="299720"/>
                  </a:lnTo>
                  <a:lnTo>
                    <a:pt x="219075" y="298551"/>
                  </a:lnTo>
                  <a:lnTo>
                    <a:pt x="219075" y="298780"/>
                  </a:lnTo>
                  <a:lnTo>
                    <a:pt x="219456" y="298513"/>
                  </a:lnTo>
                  <a:lnTo>
                    <a:pt x="219595" y="298513"/>
                  </a:lnTo>
                  <a:lnTo>
                    <a:pt x="219417" y="298488"/>
                  </a:lnTo>
                  <a:lnTo>
                    <a:pt x="219113" y="298513"/>
                  </a:lnTo>
                  <a:lnTo>
                    <a:pt x="218973" y="298513"/>
                  </a:lnTo>
                  <a:lnTo>
                    <a:pt x="215417" y="300990"/>
                  </a:lnTo>
                  <a:lnTo>
                    <a:pt x="213690" y="300990"/>
                  </a:lnTo>
                  <a:lnTo>
                    <a:pt x="211099" y="302260"/>
                  </a:lnTo>
                  <a:lnTo>
                    <a:pt x="209677" y="302260"/>
                  </a:lnTo>
                  <a:lnTo>
                    <a:pt x="207200" y="303530"/>
                  </a:lnTo>
                  <a:lnTo>
                    <a:pt x="205092" y="304800"/>
                  </a:lnTo>
                  <a:lnTo>
                    <a:pt x="205816" y="303860"/>
                  </a:lnTo>
                  <a:lnTo>
                    <a:pt x="201472" y="306070"/>
                  </a:lnTo>
                  <a:lnTo>
                    <a:pt x="199961" y="306070"/>
                  </a:lnTo>
                  <a:lnTo>
                    <a:pt x="200914" y="305358"/>
                  </a:lnTo>
                  <a:lnTo>
                    <a:pt x="198475" y="306070"/>
                  </a:lnTo>
                  <a:lnTo>
                    <a:pt x="199161" y="306070"/>
                  </a:lnTo>
                  <a:lnTo>
                    <a:pt x="196189" y="307340"/>
                  </a:lnTo>
                  <a:lnTo>
                    <a:pt x="195694" y="307340"/>
                  </a:lnTo>
                  <a:lnTo>
                    <a:pt x="193840" y="307340"/>
                  </a:lnTo>
                  <a:lnTo>
                    <a:pt x="190538" y="308635"/>
                  </a:lnTo>
                  <a:lnTo>
                    <a:pt x="189242" y="308635"/>
                  </a:lnTo>
                  <a:lnTo>
                    <a:pt x="188760" y="308635"/>
                  </a:lnTo>
                  <a:lnTo>
                    <a:pt x="188315" y="308889"/>
                  </a:lnTo>
                  <a:lnTo>
                    <a:pt x="187325" y="309168"/>
                  </a:lnTo>
                  <a:lnTo>
                    <a:pt x="187325" y="309460"/>
                  </a:lnTo>
                  <a:lnTo>
                    <a:pt x="186563" y="309880"/>
                  </a:lnTo>
                  <a:lnTo>
                    <a:pt x="185623" y="309880"/>
                  </a:lnTo>
                  <a:lnTo>
                    <a:pt x="187325" y="309460"/>
                  </a:lnTo>
                  <a:lnTo>
                    <a:pt x="187325" y="309168"/>
                  </a:lnTo>
                  <a:lnTo>
                    <a:pt x="184670" y="309880"/>
                  </a:lnTo>
                  <a:lnTo>
                    <a:pt x="182956" y="311150"/>
                  </a:lnTo>
                  <a:lnTo>
                    <a:pt x="180873" y="311150"/>
                  </a:lnTo>
                  <a:lnTo>
                    <a:pt x="176415" y="311150"/>
                  </a:lnTo>
                  <a:lnTo>
                    <a:pt x="184645" y="309892"/>
                  </a:lnTo>
                  <a:lnTo>
                    <a:pt x="176745" y="309880"/>
                  </a:lnTo>
                  <a:lnTo>
                    <a:pt x="176415" y="309880"/>
                  </a:lnTo>
                  <a:lnTo>
                    <a:pt x="175044" y="309880"/>
                  </a:lnTo>
                  <a:lnTo>
                    <a:pt x="174739" y="310845"/>
                  </a:lnTo>
                  <a:lnTo>
                    <a:pt x="174193" y="311150"/>
                  </a:lnTo>
                  <a:lnTo>
                    <a:pt x="160388" y="311150"/>
                  </a:lnTo>
                  <a:lnTo>
                    <a:pt x="153035" y="309880"/>
                  </a:lnTo>
                  <a:lnTo>
                    <a:pt x="143624" y="308635"/>
                  </a:lnTo>
                  <a:lnTo>
                    <a:pt x="139547" y="308635"/>
                  </a:lnTo>
                  <a:lnTo>
                    <a:pt x="138150" y="307340"/>
                  </a:lnTo>
                  <a:lnTo>
                    <a:pt x="135280" y="307340"/>
                  </a:lnTo>
                  <a:lnTo>
                    <a:pt x="130886" y="306070"/>
                  </a:lnTo>
                  <a:lnTo>
                    <a:pt x="127749" y="306070"/>
                  </a:lnTo>
                  <a:lnTo>
                    <a:pt x="125183" y="304800"/>
                  </a:lnTo>
                  <a:lnTo>
                    <a:pt x="121780" y="304800"/>
                  </a:lnTo>
                  <a:lnTo>
                    <a:pt x="119367" y="303530"/>
                  </a:lnTo>
                  <a:lnTo>
                    <a:pt x="115443" y="303530"/>
                  </a:lnTo>
                  <a:lnTo>
                    <a:pt x="114020" y="302260"/>
                  </a:lnTo>
                  <a:lnTo>
                    <a:pt x="111340" y="302260"/>
                  </a:lnTo>
                  <a:lnTo>
                    <a:pt x="108343" y="300990"/>
                  </a:lnTo>
                  <a:lnTo>
                    <a:pt x="105841" y="300990"/>
                  </a:lnTo>
                  <a:lnTo>
                    <a:pt x="99847" y="298513"/>
                  </a:lnTo>
                  <a:lnTo>
                    <a:pt x="95719" y="297180"/>
                  </a:lnTo>
                  <a:lnTo>
                    <a:pt x="97650" y="298513"/>
                  </a:lnTo>
                  <a:lnTo>
                    <a:pt x="96659" y="298513"/>
                  </a:lnTo>
                  <a:lnTo>
                    <a:pt x="95046" y="297180"/>
                  </a:lnTo>
                  <a:lnTo>
                    <a:pt x="92557" y="295910"/>
                  </a:lnTo>
                  <a:lnTo>
                    <a:pt x="89992" y="294640"/>
                  </a:lnTo>
                  <a:lnTo>
                    <a:pt x="82588" y="292100"/>
                  </a:lnTo>
                  <a:lnTo>
                    <a:pt x="76415" y="289560"/>
                  </a:lnTo>
                  <a:lnTo>
                    <a:pt x="75133" y="288290"/>
                  </a:lnTo>
                  <a:lnTo>
                    <a:pt x="74828" y="288290"/>
                  </a:lnTo>
                  <a:lnTo>
                    <a:pt x="71081" y="285750"/>
                  </a:lnTo>
                  <a:lnTo>
                    <a:pt x="66217" y="283210"/>
                  </a:lnTo>
                  <a:lnTo>
                    <a:pt x="64325" y="281940"/>
                  </a:lnTo>
                  <a:lnTo>
                    <a:pt x="62433" y="280670"/>
                  </a:lnTo>
                  <a:lnTo>
                    <a:pt x="63207" y="281940"/>
                  </a:lnTo>
                  <a:lnTo>
                    <a:pt x="61722" y="280670"/>
                  </a:lnTo>
                  <a:lnTo>
                    <a:pt x="59512" y="279400"/>
                  </a:lnTo>
                  <a:lnTo>
                    <a:pt x="57023" y="278130"/>
                  </a:lnTo>
                  <a:lnTo>
                    <a:pt x="58864" y="278130"/>
                  </a:lnTo>
                  <a:lnTo>
                    <a:pt x="56934" y="276860"/>
                  </a:lnTo>
                  <a:lnTo>
                    <a:pt x="55841" y="275590"/>
                  </a:lnTo>
                  <a:lnTo>
                    <a:pt x="54000" y="274396"/>
                  </a:lnTo>
                  <a:lnTo>
                    <a:pt x="53289" y="274396"/>
                  </a:lnTo>
                  <a:lnTo>
                    <a:pt x="52031" y="273151"/>
                  </a:lnTo>
                  <a:lnTo>
                    <a:pt x="50355" y="271995"/>
                  </a:lnTo>
                  <a:lnTo>
                    <a:pt x="50126" y="271995"/>
                  </a:lnTo>
                  <a:lnTo>
                    <a:pt x="49377" y="270510"/>
                  </a:lnTo>
                  <a:lnTo>
                    <a:pt x="48742" y="269265"/>
                  </a:lnTo>
                  <a:lnTo>
                    <a:pt x="48958" y="270510"/>
                  </a:lnTo>
                  <a:lnTo>
                    <a:pt x="47840" y="269265"/>
                  </a:lnTo>
                  <a:lnTo>
                    <a:pt x="45681" y="266788"/>
                  </a:lnTo>
                  <a:lnTo>
                    <a:pt x="44907" y="265430"/>
                  </a:lnTo>
                  <a:lnTo>
                    <a:pt x="42354" y="262890"/>
                  </a:lnTo>
                  <a:lnTo>
                    <a:pt x="41503" y="262890"/>
                  </a:lnTo>
                  <a:lnTo>
                    <a:pt x="41389" y="261620"/>
                  </a:lnTo>
                  <a:lnTo>
                    <a:pt x="41071" y="261620"/>
                  </a:lnTo>
                  <a:lnTo>
                    <a:pt x="40030" y="260350"/>
                  </a:lnTo>
                  <a:lnTo>
                    <a:pt x="40411" y="260350"/>
                  </a:lnTo>
                  <a:lnTo>
                    <a:pt x="39306" y="259080"/>
                  </a:lnTo>
                  <a:lnTo>
                    <a:pt x="38201" y="257810"/>
                  </a:lnTo>
                  <a:lnTo>
                    <a:pt x="39382" y="260350"/>
                  </a:lnTo>
                  <a:lnTo>
                    <a:pt x="38138" y="259080"/>
                  </a:lnTo>
                  <a:lnTo>
                    <a:pt x="37325" y="257810"/>
                  </a:lnTo>
                  <a:lnTo>
                    <a:pt x="37680" y="257810"/>
                  </a:lnTo>
                  <a:lnTo>
                    <a:pt x="36766" y="256540"/>
                  </a:lnTo>
                  <a:lnTo>
                    <a:pt x="37045" y="257390"/>
                  </a:lnTo>
                  <a:lnTo>
                    <a:pt x="36512" y="256540"/>
                  </a:lnTo>
                  <a:lnTo>
                    <a:pt x="36156" y="256540"/>
                  </a:lnTo>
                  <a:lnTo>
                    <a:pt x="34328" y="254190"/>
                  </a:lnTo>
                  <a:lnTo>
                    <a:pt x="34213" y="254038"/>
                  </a:lnTo>
                  <a:lnTo>
                    <a:pt x="32664" y="251460"/>
                  </a:lnTo>
                  <a:lnTo>
                    <a:pt x="31902" y="250190"/>
                  </a:lnTo>
                  <a:lnTo>
                    <a:pt x="31940" y="251460"/>
                  </a:lnTo>
                  <a:lnTo>
                    <a:pt x="31165" y="250190"/>
                  </a:lnTo>
                  <a:lnTo>
                    <a:pt x="29845" y="248920"/>
                  </a:lnTo>
                  <a:lnTo>
                    <a:pt x="29768" y="247650"/>
                  </a:lnTo>
                  <a:lnTo>
                    <a:pt x="28892" y="246405"/>
                  </a:lnTo>
                  <a:lnTo>
                    <a:pt x="28003" y="245110"/>
                  </a:lnTo>
                  <a:lnTo>
                    <a:pt x="28702" y="246354"/>
                  </a:lnTo>
                  <a:lnTo>
                    <a:pt x="27736" y="245110"/>
                  </a:lnTo>
                  <a:lnTo>
                    <a:pt x="27076" y="243840"/>
                  </a:lnTo>
                  <a:lnTo>
                    <a:pt x="25768" y="242570"/>
                  </a:lnTo>
                  <a:lnTo>
                    <a:pt x="24650" y="240030"/>
                  </a:lnTo>
                  <a:lnTo>
                    <a:pt x="24879" y="240030"/>
                  </a:lnTo>
                  <a:lnTo>
                    <a:pt x="25908" y="241300"/>
                  </a:lnTo>
                  <a:lnTo>
                    <a:pt x="25006" y="240030"/>
                  </a:lnTo>
                  <a:lnTo>
                    <a:pt x="24104" y="238760"/>
                  </a:lnTo>
                  <a:lnTo>
                    <a:pt x="22364" y="236220"/>
                  </a:lnTo>
                  <a:lnTo>
                    <a:pt x="21348" y="233070"/>
                  </a:lnTo>
                  <a:lnTo>
                    <a:pt x="19735" y="229870"/>
                  </a:lnTo>
                  <a:lnTo>
                    <a:pt x="19100" y="228600"/>
                  </a:lnTo>
                  <a:lnTo>
                    <a:pt x="18148" y="229870"/>
                  </a:lnTo>
                  <a:lnTo>
                    <a:pt x="16992" y="226060"/>
                  </a:lnTo>
                  <a:lnTo>
                    <a:pt x="16827" y="225539"/>
                  </a:lnTo>
                  <a:lnTo>
                    <a:pt x="16840" y="226060"/>
                  </a:lnTo>
                  <a:lnTo>
                    <a:pt x="15963" y="223520"/>
                  </a:lnTo>
                  <a:lnTo>
                    <a:pt x="15722" y="222250"/>
                  </a:lnTo>
                  <a:lnTo>
                    <a:pt x="15773" y="222973"/>
                  </a:lnTo>
                  <a:lnTo>
                    <a:pt x="15532" y="222250"/>
                  </a:lnTo>
                  <a:lnTo>
                    <a:pt x="14427" y="218440"/>
                  </a:lnTo>
                  <a:lnTo>
                    <a:pt x="10807" y="210820"/>
                  </a:lnTo>
                  <a:lnTo>
                    <a:pt x="9372" y="204470"/>
                  </a:lnTo>
                  <a:lnTo>
                    <a:pt x="9093" y="204470"/>
                  </a:lnTo>
                  <a:lnTo>
                    <a:pt x="8521" y="201930"/>
                  </a:lnTo>
                  <a:lnTo>
                    <a:pt x="8026" y="200660"/>
                  </a:lnTo>
                  <a:lnTo>
                    <a:pt x="8572" y="200660"/>
                  </a:lnTo>
                  <a:lnTo>
                    <a:pt x="6972" y="196850"/>
                  </a:lnTo>
                  <a:lnTo>
                    <a:pt x="6883" y="195605"/>
                  </a:lnTo>
                  <a:lnTo>
                    <a:pt x="6667" y="195605"/>
                  </a:lnTo>
                  <a:lnTo>
                    <a:pt x="6172" y="191770"/>
                  </a:lnTo>
                  <a:lnTo>
                    <a:pt x="4889" y="190500"/>
                  </a:lnTo>
                  <a:lnTo>
                    <a:pt x="4927" y="187960"/>
                  </a:lnTo>
                  <a:lnTo>
                    <a:pt x="4635" y="185420"/>
                  </a:lnTo>
                  <a:lnTo>
                    <a:pt x="5346" y="187960"/>
                  </a:lnTo>
                  <a:lnTo>
                    <a:pt x="5346" y="186690"/>
                  </a:lnTo>
                  <a:lnTo>
                    <a:pt x="4991" y="185420"/>
                  </a:lnTo>
                  <a:lnTo>
                    <a:pt x="3937" y="181610"/>
                  </a:lnTo>
                  <a:lnTo>
                    <a:pt x="4216" y="179070"/>
                  </a:lnTo>
                  <a:lnTo>
                    <a:pt x="3848" y="179070"/>
                  </a:lnTo>
                  <a:lnTo>
                    <a:pt x="3403" y="176530"/>
                  </a:lnTo>
                  <a:lnTo>
                    <a:pt x="3263" y="175260"/>
                  </a:lnTo>
                  <a:lnTo>
                    <a:pt x="3213" y="170180"/>
                  </a:lnTo>
                  <a:lnTo>
                    <a:pt x="685" y="170180"/>
                  </a:lnTo>
                  <a:lnTo>
                    <a:pt x="558" y="170180"/>
                  </a:lnTo>
                  <a:lnTo>
                    <a:pt x="355" y="170180"/>
                  </a:lnTo>
                  <a:lnTo>
                    <a:pt x="330" y="174345"/>
                  </a:lnTo>
                  <a:lnTo>
                    <a:pt x="1473" y="179070"/>
                  </a:lnTo>
                  <a:lnTo>
                    <a:pt x="1574" y="182880"/>
                  </a:lnTo>
                  <a:lnTo>
                    <a:pt x="2082" y="186690"/>
                  </a:lnTo>
                  <a:lnTo>
                    <a:pt x="2794" y="189230"/>
                  </a:lnTo>
                  <a:lnTo>
                    <a:pt x="3670" y="195605"/>
                  </a:lnTo>
                  <a:lnTo>
                    <a:pt x="4546" y="199390"/>
                  </a:lnTo>
                  <a:lnTo>
                    <a:pt x="5473" y="201930"/>
                  </a:lnTo>
                  <a:lnTo>
                    <a:pt x="5613" y="202806"/>
                  </a:lnTo>
                  <a:lnTo>
                    <a:pt x="5676" y="203200"/>
                  </a:lnTo>
                  <a:lnTo>
                    <a:pt x="7124" y="207010"/>
                  </a:lnTo>
                  <a:lnTo>
                    <a:pt x="8801" y="214630"/>
                  </a:lnTo>
                  <a:lnTo>
                    <a:pt x="9766" y="216446"/>
                  </a:lnTo>
                  <a:lnTo>
                    <a:pt x="15328" y="228600"/>
                  </a:lnTo>
                  <a:lnTo>
                    <a:pt x="20916" y="240030"/>
                  </a:lnTo>
                  <a:lnTo>
                    <a:pt x="27393" y="248920"/>
                  </a:lnTo>
                  <a:lnTo>
                    <a:pt x="34683" y="259080"/>
                  </a:lnTo>
                  <a:lnTo>
                    <a:pt x="55968" y="280670"/>
                  </a:lnTo>
                  <a:lnTo>
                    <a:pt x="54952" y="279400"/>
                  </a:lnTo>
                  <a:lnTo>
                    <a:pt x="56108" y="280670"/>
                  </a:lnTo>
                  <a:lnTo>
                    <a:pt x="56667" y="280670"/>
                  </a:lnTo>
                  <a:lnTo>
                    <a:pt x="60629" y="283210"/>
                  </a:lnTo>
                  <a:lnTo>
                    <a:pt x="65849" y="287121"/>
                  </a:lnTo>
                  <a:lnTo>
                    <a:pt x="70967" y="290830"/>
                  </a:lnTo>
                  <a:lnTo>
                    <a:pt x="72720" y="290830"/>
                  </a:lnTo>
                  <a:lnTo>
                    <a:pt x="78333" y="294640"/>
                  </a:lnTo>
                  <a:lnTo>
                    <a:pt x="86995" y="297180"/>
                  </a:lnTo>
                  <a:lnTo>
                    <a:pt x="93268" y="299720"/>
                  </a:lnTo>
                  <a:lnTo>
                    <a:pt x="91313" y="298513"/>
                  </a:lnTo>
                  <a:lnTo>
                    <a:pt x="97167" y="300990"/>
                  </a:lnTo>
                  <a:lnTo>
                    <a:pt x="99441" y="302260"/>
                  </a:lnTo>
                  <a:lnTo>
                    <a:pt x="98640" y="302260"/>
                  </a:lnTo>
                  <a:lnTo>
                    <a:pt x="113677" y="306070"/>
                  </a:lnTo>
                  <a:lnTo>
                    <a:pt x="117221" y="306070"/>
                  </a:lnTo>
                  <a:lnTo>
                    <a:pt x="120472" y="307340"/>
                  </a:lnTo>
                  <a:lnTo>
                    <a:pt x="122466" y="308635"/>
                  </a:lnTo>
                  <a:lnTo>
                    <a:pt x="127393" y="308635"/>
                  </a:lnTo>
                  <a:lnTo>
                    <a:pt x="130530" y="309880"/>
                  </a:lnTo>
                  <a:lnTo>
                    <a:pt x="129781" y="308635"/>
                  </a:lnTo>
                  <a:lnTo>
                    <a:pt x="133946" y="309880"/>
                  </a:lnTo>
                  <a:lnTo>
                    <a:pt x="136067" y="309880"/>
                  </a:lnTo>
                  <a:lnTo>
                    <a:pt x="154038" y="313690"/>
                  </a:lnTo>
                  <a:lnTo>
                    <a:pt x="180962" y="313690"/>
                  </a:lnTo>
                  <a:lnTo>
                    <a:pt x="187134" y="312420"/>
                  </a:lnTo>
                  <a:lnTo>
                    <a:pt x="193319" y="311150"/>
                  </a:lnTo>
                  <a:lnTo>
                    <a:pt x="196303" y="309880"/>
                  </a:lnTo>
                  <a:lnTo>
                    <a:pt x="199224" y="308635"/>
                  </a:lnTo>
                  <a:lnTo>
                    <a:pt x="208165" y="306070"/>
                  </a:lnTo>
                  <a:lnTo>
                    <a:pt x="210921" y="304800"/>
                  </a:lnTo>
                  <a:lnTo>
                    <a:pt x="214020" y="303530"/>
                  </a:lnTo>
                  <a:lnTo>
                    <a:pt x="218986" y="302260"/>
                  </a:lnTo>
                  <a:lnTo>
                    <a:pt x="221957" y="300990"/>
                  </a:lnTo>
                  <a:lnTo>
                    <a:pt x="223888" y="299720"/>
                  </a:lnTo>
                  <a:lnTo>
                    <a:pt x="225717" y="298513"/>
                  </a:lnTo>
                  <a:lnTo>
                    <a:pt x="227164" y="298513"/>
                  </a:lnTo>
                  <a:lnTo>
                    <a:pt x="229755" y="295910"/>
                  </a:lnTo>
                  <a:lnTo>
                    <a:pt x="232206" y="295910"/>
                  </a:lnTo>
                  <a:lnTo>
                    <a:pt x="232829" y="294640"/>
                  </a:lnTo>
                  <a:lnTo>
                    <a:pt x="237756" y="292100"/>
                  </a:lnTo>
                  <a:lnTo>
                    <a:pt x="242341" y="289560"/>
                  </a:lnTo>
                  <a:lnTo>
                    <a:pt x="245783" y="287121"/>
                  </a:lnTo>
                  <a:lnTo>
                    <a:pt x="246075" y="287121"/>
                  </a:lnTo>
                  <a:lnTo>
                    <a:pt x="249758" y="284480"/>
                  </a:lnTo>
                  <a:lnTo>
                    <a:pt x="254520" y="280670"/>
                  </a:lnTo>
                  <a:lnTo>
                    <a:pt x="258673" y="276860"/>
                  </a:lnTo>
                  <a:lnTo>
                    <a:pt x="259689" y="276860"/>
                  </a:lnTo>
                  <a:lnTo>
                    <a:pt x="262039" y="274396"/>
                  </a:lnTo>
                  <a:lnTo>
                    <a:pt x="262674" y="273735"/>
                  </a:lnTo>
                  <a:lnTo>
                    <a:pt x="262763" y="273456"/>
                  </a:lnTo>
                  <a:lnTo>
                    <a:pt x="261353" y="274345"/>
                  </a:lnTo>
                  <a:lnTo>
                    <a:pt x="262699" y="273151"/>
                  </a:lnTo>
                  <a:lnTo>
                    <a:pt x="262763" y="273456"/>
                  </a:lnTo>
                  <a:lnTo>
                    <a:pt x="262724" y="273735"/>
                  </a:lnTo>
                  <a:lnTo>
                    <a:pt x="262674" y="274167"/>
                  </a:lnTo>
                  <a:lnTo>
                    <a:pt x="262547" y="274396"/>
                  </a:lnTo>
                  <a:lnTo>
                    <a:pt x="262661" y="274269"/>
                  </a:lnTo>
                  <a:lnTo>
                    <a:pt x="262661" y="274396"/>
                  </a:lnTo>
                  <a:lnTo>
                    <a:pt x="262724" y="274205"/>
                  </a:lnTo>
                  <a:lnTo>
                    <a:pt x="263194" y="273735"/>
                  </a:lnTo>
                  <a:lnTo>
                    <a:pt x="266814" y="269265"/>
                  </a:lnTo>
                  <a:lnTo>
                    <a:pt x="270662" y="266788"/>
                  </a:lnTo>
                  <a:lnTo>
                    <a:pt x="271868" y="265430"/>
                  </a:lnTo>
                  <a:lnTo>
                    <a:pt x="274040" y="262890"/>
                  </a:lnTo>
                  <a:lnTo>
                    <a:pt x="277418" y="259080"/>
                  </a:lnTo>
                  <a:lnTo>
                    <a:pt x="279755" y="256540"/>
                  </a:lnTo>
                  <a:lnTo>
                    <a:pt x="280924" y="255270"/>
                  </a:lnTo>
                  <a:lnTo>
                    <a:pt x="283959" y="250190"/>
                  </a:lnTo>
                  <a:lnTo>
                    <a:pt x="295236" y="233718"/>
                  </a:lnTo>
                  <a:lnTo>
                    <a:pt x="297053" y="231140"/>
                  </a:lnTo>
                  <a:lnTo>
                    <a:pt x="298856" y="228600"/>
                  </a:lnTo>
                  <a:lnTo>
                    <a:pt x="299453" y="226060"/>
                  </a:lnTo>
                  <a:lnTo>
                    <a:pt x="299732" y="226060"/>
                  </a:lnTo>
                  <a:lnTo>
                    <a:pt x="301891" y="222250"/>
                  </a:lnTo>
                  <a:lnTo>
                    <a:pt x="305003" y="215900"/>
                  </a:lnTo>
                  <a:lnTo>
                    <a:pt x="307149" y="210820"/>
                  </a:lnTo>
                  <a:lnTo>
                    <a:pt x="308521" y="207010"/>
                  </a:lnTo>
                  <a:lnTo>
                    <a:pt x="308216" y="207010"/>
                  </a:lnTo>
                  <a:lnTo>
                    <a:pt x="309143" y="204470"/>
                  </a:lnTo>
                  <a:lnTo>
                    <a:pt x="309422" y="204470"/>
                  </a:lnTo>
                  <a:lnTo>
                    <a:pt x="309753" y="203200"/>
                  </a:lnTo>
                  <a:lnTo>
                    <a:pt x="310426" y="200660"/>
                  </a:lnTo>
                  <a:lnTo>
                    <a:pt x="310095" y="199390"/>
                  </a:lnTo>
                  <a:lnTo>
                    <a:pt x="310248" y="198120"/>
                  </a:lnTo>
                  <a:lnTo>
                    <a:pt x="311759" y="194310"/>
                  </a:lnTo>
                  <a:lnTo>
                    <a:pt x="311251" y="195605"/>
                  </a:lnTo>
                  <a:lnTo>
                    <a:pt x="310832" y="199390"/>
                  </a:lnTo>
                  <a:lnTo>
                    <a:pt x="311950" y="195605"/>
                  </a:lnTo>
                  <a:lnTo>
                    <a:pt x="312115" y="194310"/>
                  </a:lnTo>
                  <a:lnTo>
                    <a:pt x="312432" y="191770"/>
                  </a:lnTo>
                  <a:lnTo>
                    <a:pt x="313410" y="189230"/>
                  </a:lnTo>
                  <a:lnTo>
                    <a:pt x="314439" y="186690"/>
                  </a:lnTo>
                  <a:lnTo>
                    <a:pt x="314477" y="184150"/>
                  </a:lnTo>
                  <a:lnTo>
                    <a:pt x="314299" y="184150"/>
                  </a:lnTo>
                  <a:lnTo>
                    <a:pt x="315099" y="180340"/>
                  </a:lnTo>
                  <a:lnTo>
                    <a:pt x="315061" y="179070"/>
                  </a:lnTo>
                  <a:lnTo>
                    <a:pt x="315455" y="176530"/>
                  </a:lnTo>
                  <a:lnTo>
                    <a:pt x="315036" y="176530"/>
                  </a:lnTo>
                  <a:lnTo>
                    <a:pt x="314960" y="177800"/>
                  </a:lnTo>
                  <a:lnTo>
                    <a:pt x="314680" y="179070"/>
                  </a:lnTo>
                  <a:lnTo>
                    <a:pt x="314553" y="179070"/>
                  </a:lnTo>
                  <a:lnTo>
                    <a:pt x="315150" y="175260"/>
                  </a:lnTo>
                  <a:lnTo>
                    <a:pt x="315442" y="174345"/>
                  </a:lnTo>
                  <a:lnTo>
                    <a:pt x="315544" y="174028"/>
                  </a:lnTo>
                  <a:close/>
                </a:path>
                <a:path w="318134" h="313689">
                  <a:moveTo>
                    <a:pt x="315988" y="168910"/>
                  </a:moveTo>
                  <a:lnTo>
                    <a:pt x="315861" y="167640"/>
                  </a:lnTo>
                  <a:lnTo>
                    <a:pt x="315861" y="170180"/>
                  </a:lnTo>
                  <a:lnTo>
                    <a:pt x="315988" y="168910"/>
                  </a:lnTo>
                  <a:close/>
                </a:path>
                <a:path w="318134" h="313689">
                  <a:moveTo>
                    <a:pt x="316191" y="172720"/>
                  </a:moveTo>
                  <a:lnTo>
                    <a:pt x="315861" y="170180"/>
                  </a:lnTo>
                  <a:lnTo>
                    <a:pt x="315709" y="171450"/>
                  </a:lnTo>
                  <a:lnTo>
                    <a:pt x="315493" y="171450"/>
                  </a:lnTo>
                  <a:lnTo>
                    <a:pt x="315455" y="174028"/>
                  </a:lnTo>
                  <a:lnTo>
                    <a:pt x="315976" y="172720"/>
                  </a:lnTo>
                  <a:lnTo>
                    <a:pt x="315468" y="176530"/>
                  </a:lnTo>
                  <a:lnTo>
                    <a:pt x="315925" y="175260"/>
                  </a:lnTo>
                  <a:lnTo>
                    <a:pt x="316191" y="172720"/>
                  </a:lnTo>
                  <a:close/>
                </a:path>
                <a:path w="318134" h="313689">
                  <a:moveTo>
                    <a:pt x="316801" y="164134"/>
                  </a:moveTo>
                  <a:lnTo>
                    <a:pt x="316649" y="163868"/>
                  </a:lnTo>
                  <a:lnTo>
                    <a:pt x="316395" y="165150"/>
                  </a:lnTo>
                  <a:lnTo>
                    <a:pt x="316204" y="165404"/>
                  </a:lnTo>
                  <a:lnTo>
                    <a:pt x="316344" y="167436"/>
                  </a:lnTo>
                  <a:lnTo>
                    <a:pt x="316572" y="164896"/>
                  </a:lnTo>
                  <a:lnTo>
                    <a:pt x="316801" y="164134"/>
                  </a:lnTo>
                  <a:close/>
                </a:path>
                <a:path w="318134" h="313689">
                  <a:moveTo>
                    <a:pt x="317055" y="157886"/>
                  </a:moveTo>
                  <a:lnTo>
                    <a:pt x="316890" y="158584"/>
                  </a:lnTo>
                  <a:lnTo>
                    <a:pt x="316776" y="159766"/>
                  </a:lnTo>
                  <a:lnTo>
                    <a:pt x="316992" y="159766"/>
                  </a:lnTo>
                  <a:lnTo>
                    <a:pt x="317055" y="157886"/>
                  </a:lnTo>
                  <a:close/>
                </a:path>
                <a:path w="318134" h="313689">
                  <a:moveTo>
                    <a:pt x="318109" y="157480"/>
                  </a:moveTo>
                  <a:lnTo>
                    <a:pt x="317474" y="147320"/>
                  </a:lnTo>
                  <a:lnTo>
                    <a:pt x="317385" y="146050"/>
                  </a:lnTo>
                  <a:lnTo>
                    <a:pt x="317309" y="144780"/>
                  </a:lnTo>
                  <a:lnTo>
                    <a:pt x="310565" y="107950"/>
                  </a:lnTo>
                  <a:lnTo>
                    <a:pt x="309041" y="107950"/>
                  </a:lnTo>
                  <a:lnTo>
                    <a:pt x="308749" y="107950"/>
                  </a:lnTo>
                  <a:lnTo>
                    <a:pt x="310184" y="113030"/>
                  </a:lnTo>
                  <a:lnTo>
                    <a:pt x="312064" y="119253"/>
                  </a:lnTo>
                  <a:lnTo>
                    <a:pt x="312102" y="119380"/>
                  </a:lnTo>
                  <a:lnTo>
                    <a:pt x="314756" y="133350"/>
                  </a:lnTo>
                  <a:lnTo>
                    <a:pt x="316471" y="146050"/>
                  </a:lnTo>
                  <a:lnTo>
                    <a:pt x="317080" y="152400"/>
                  </a:lnTo>
                  <a:lnTo>
                    <a:pt x="317195" y="153670"/>
                  </a:lnTo>
                  <a:lnTo>
                    <a:pt x="317322" y="154940"/>
                  </a:lnTo>
                  <a:lnTo>
                    <a:pt x="318109" y="157480"/>
                  </a:lnTo>
                  <a:close/>
                </a:path>
              </a:pathLst>
            </a:custGeom>
            <a:solidFill>
              <a:srgbClr val="2D634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EBC432E0-6FC9-50AB-4C55-25B4B265CBF7}"/>
                </a:ext>
              </a:extLst>
            </p:cNvPr>
            <p:cNvSpPr/>
            <p:nvPr/>
          </p:nvSpPr>
          <p:spPr>
            <a:xfrm>
              <a:off x="7503503" y="5409806"/>
              <a:ext cx="299085" cy="205740"/>
            </a:xfrm>
            <a:custGeom>
              <a:avLst/>
              <a:gdLst/>
              <a:ahLst/>
              <a:cxnLst/>
              <a:rect l="l" t="t" r="r" b="b"/>
              <a:pathLst>
                <a:path w="299084" h="205739">
                  <a:moveTo>
                    <a:pt x="298881" y="163830"/>
                  </a:moveTo>
                  <a:lnTo>
                    <a:pt x="280974" y="163830"/>
                  </a:lnTo>
                  <a:lnTo>
                    <a:pt x="269278" y="162560"/>
                  </a:lnTo>
                  <a:lnTo>
                    <a:pt x="263182" y="162560"/>
                  </a:lnTo>
                  <a:lnTo>
                    <a:pt x="214795" y="158750"/>
                  </a:lnTo>
                  <a:lnTo>
                    <a:pt x="182930" y="158750"/>
                  </a:lnTo>
                  <a:lnTo>
                    <a:pt x="173837" y="152400"/>
                  </a:lnTo>
                  <a:lnTo>
                    <a:pt x="171488" y="149860"/>
                  </a:lnTo>
                  <a:lnTo>
                    <a:pt x="168706" y="147320"/>
                  </a:lnTo>
                  <a:lnTo>
                    <a:pt x="169354" y="144780"/>
                  </a:lnTo>
                  <a:lnTo>
                    <a:pt x="169278" y="139700"/>
                  </a:lnTo>
                  <a:lnTo>
                    <a:pt x="167220" y="139700"/>
                  </a:lnTo>
                  <a:lnTo>
                    <a:pt x="168313" y="135890"/>
                  </a:lnTo>
                  <a:lnTo>
                    <a:pt x="169672" y="133350"/>
                  </a:lnTo>
                  <a:lnTo>
                    <a:pt x="172262" y="130810"/>
                  </a:lnTo>
                  <a:lnTo>
                    <a:pt x="177444" y="125730"/>
                  </a:lnTo>
                  <a:lnTo>
                    <a:pt x="186575" y="124460"/>
                  </a:lnTo>
                  <a:lnTo>
                    <a:pt x="194741" y="124460"/>
                  </a:lnTo>
                  <a:lnTo>
                    <a:pt x="203403" y="123190"/>
                  </a:lnTo>
                  <a:lnTo>
                    <a:pt x="220306" y="118110"/>
                  </a:lnTo>
                  <a:lnTo>
                    <a:pt x="228473" y="115570"/>
                  </a:lnTo>
                  <a:lnTo>
                    <a:pt x="230936" y="114300"/>
                  </a:lnTo>
                  <a:lnTo>
                    <a:pt x="233387" y="113030"/>
                  </a:lnTo>
                  <a:lnTo>
                    <a:pt x="238963" y="110490"/>
                  </a:lnTo>
                  <a:lnTo>
                    <a:pt x="246748" y="114300"/>
                  </a:lnTo>
                  <a:lnTo>
                    <a:pt x="248754" y="116840"/>
                  </a:lnTo>
                  <a:lnTo>
                    <a:pt x="251853" y="120650"/>
                  </a:lnTo>
                  <a:lnTo>
                    <a:pt x="253136" y="121920"/>
                  </a:lnTo>
                  <a:lnTo>
                    <a:pt x="256222" y="124460"/>
                  </a:lnTo>
                  <a:lnTo>
                    <a:pt x="258038" y="125730"/>
                  </a:lnTo>
                  <a:lnTo>
                    <a:pt x="262610" y="125730"/>
                  </a:lnTo>
                  <a:lnTo>
                    <a:pt x="264795" y="124460"/>
                  </a:lnTo>
                  <a:lnTo>
                    <a:pt x="265620" y="121920"/>
                  </a:lnTo>
                  <a:lnTo>
                    <a:pt x="265430" y="120650"/>
                  </a:lnTo>
                  <a:lnTo>
                    <a:pt x="264210" y="120650"/>
                  </a:lnTo>
                  <a:lnTo>
                    <a:pt x="257835" y="119380"/>
                  </a:lnTo>
                  <a:lnTo>
                    <a:pt x="253225" y="114300"/>
                  </a:lnTo>
                  <a:lnTo>
                    <a:pt x="251828" y="110490"/>
                  </a:lnTo>
                  <a:lnTo>
                    <a:pt x="251358" y="109220"/>
                  </a:lnTo>
                  <a:lnTo>
                    <a:pt x="251320" y="107950"/>
                  </a:lnTo>
                  <a:lnTo>
                    <a:pt x="251650" y="107950"/>
                  </a:lnTo>
                  <a:lnTo>
                    <a:pt x="255117" y="106680"/>
                  </a:lnTo>
                  <a:lnTo>
                    <a:pt x="259130" y="106680"/>
                  </a:lnTo>
                  <a:lnTo>
                    <a:pt x="266496" y="105410"/>
                  </a:lnTo>
                  <a:lnTo>
                    <a:pt x="270738" y="102870"/>
                  </a:lnTo>
                  <a:lnTo>
                    <a:pt x="270421" y="100330"/>
                  </a:lnTo>
                  <a:lnTo>
                    <a:pt x="264426" y="101600"/>
                  </a:lnTo>
                  <a:lnTo>
                    <a:pt x="251714" y="101600"/>
                  </a:lnTo>
                  <a:lnTo>
                    <a:pt x="245922" y="102870"/>
                  </a:lnTo>
                  <a:lnTo>
                    <a:pt x="243001" y="104140"/>
                  </a:lnTo>
                  <a:lnTo>
                    <a:pt x="240207" y="107950"/>
                  </a:lnTo>
                  <a:lnTo>
                    <a:pt x="236943" y="106680"/>
                  </a:lnTo>
                  <a:lnTo>
                    <a:pt x="237070" y="102870"/>
                  </a:lnTo>
                  <a:lnTo>
                    <a:pt x="237185" y="99060"/>
                  </a:lnTo>
                  <a:lnTo>
                    <a:pt x="243789" y="93980"/>
                  </a:lnTo>
                  <a:lnTo>
                    <a:pt x="260946" y="62344"/>
                  </a:lnTo>
                  <a:lnTo>
                    <a:pt x="259626" y="60960"/>
                  </a:lnTo>
                  <a:lnTo>
                    <a:pt x="258940" y="60960"/>
                  </a:lnTo>
                  <a:lnTo>
                    <a:pt x="256387" y="64770"/>
                  </a:lnTo>
                  <a:lnTo>
                    <a:pt x="255511" y="68580"/>
                  </a:lnTo>
                  <a:lnTo>
                    <a:pt x="252082" y="77470"/>
                  </a:lnTo>
                  <a:lnTo>
                    <a:pt x="248881" y="81280"/>
                  </a:lnTo>
                  <a:lnTo>
                    <a:pt x="240817" y="88900"/>
                  </a:lnTo>
                  <a:lnTo>
                    <a:pt x="235902" y="91440"/>
                  </a:lnTo>
                  <a:lnTo>
                    <a:pt x="231190" y="99060"/>
                  </a:lnTo>
                  <a:lnTo>
                    <a:pt x="230365" y="102870"/>
                  </a:lnTo>
                  <a:lnTo>
                    <a:pt x="225463" y="109220"/>
                  </a:lnTo>
                  <a:lnTo>
                    <a:pt x="220408" y="111760"/>
                  </a:lnTo>
                  <a:lnTo>
                    <a:pt x="214782" y="114300"/>
                  </a:lnTo>
                  <a:lnTo>
                    <a:pt x="212534" y="114300"/>
                  </a:lnTo>
                  <a:lnTo>
                    <a:pt x="212483" y="107950"/>
                  </a:lnTo>
                  <a:lnTo>
                    <a:pt x="216585" y="102870"/>
                  </a:lnTo>
                  <a:lnTo>
                    <a:pt x="214782" y="97790"/>
                  </a:lnTo>
                  <a:lnTo>
                    <a:pt x="209943" y="100330"/>
                  </a:lnTo>
                  <a:lnTo>
                    <a:pt x="208851" y="106680"/>
                  </a:lnTo>
                  <a:lnTo>
                    <a:pt x="204012" y="114300"/>
                  </a:lnTo>
                  <a:lnTo>
                    <a:pt x="200964" y="115570"/>
                  </a:lnTo>
                  <a:lnTo>
                    <a:pt x="193014" y="118110"/>
                  </a:lnTo>
                  <a:lnTo>
                    <a:pt x="173990" y="118110"/>
                  </a:lnTo>
                  <a:lnTo>
                    <a:pt x="169862" y="120650"/>
                  </a:lnTo>
                  <a:lnTo>
                    <a:pt x="172097" y="114300"/>
                  </a:lnTo>
                  <a:lnTo>
                    <a:pt x="174701" y="110490"/>
                  </a:lnTo>
                  <a:lnTo>
                    <a:pt x="175564" y="109220"/>
                  </a:lnTo>
                  <a:lnTo>
                    <a:pt x="184048" y="102870"/>
                  </a:lnTo>
                  <a:lnTo>
                    <a:pt x="188264" y="101600"/>
                  </a:lnTo>
                  <a:lnTo>
                    <a:pt x="196545" y="96520"/>
                  </a:lnTo>
                  <a:lnTo>
                    <a:pt x="198615" y="95250"/>
                  </a:lnTo>
                  <a:lnTo>
                    <a:pt x="203784" y="90170"/>
                  </a:lnTo>
                  <a:lnTo>
                    <a:pt x="209905" y="85090"/>
                  </a:lnTo>
                  <a:lnTo>
                    <a:pt x="218236" y="80010"/>
                  </a:lnTo>
                  <a:lnTo>
                    <a:pt x="226961" y="74930"/>
                  </a:lnTo>
                  <a:lnTo>
                    <a:pt x="233299" y="71120"/>
                  </a:lnTo>
                  <a:lnTo>
                    <a:pt x="251993" y="46990"/>
                  </a:lnTo>
                  <a:lnTo>
                    <a:pt x="245465" y="54610"/>
                  </a:lnTo>
                  <a:lnTo>
                    <a:pt x="239356" y="60960"/>
                  </a:lnTo>
                  <a:lnTo>
                    <a:pt x="237959" y="62344"/>
                  </a:lnTo>
                  <a:lnTo>
                    <a:pt x="229882" y="67310"/>
                  </a:lnTo>
                  <a:lnTo>
                    <a:pt x="220637" y="71120"/>
                  </a:lnTo>
                  <a:lnTo>
                    <a:pt x="223761" y="66040"/>
                  </a:lnTo>
                  <a:lnTo>
                    <a:pt x="227368" y="60960"/>
                  </a:lnTo>
                  <a:lnTo>
                    <a:pt x="234340" y="52070"/>
                  </a:lnTo>
                  <a:lnTo>
                    <a:pt x="237553" y="48260"/>
                  </a:lnTo>
                  <a:lnTo>
                    <a:pt x="241604" y="39370"/>
                  </a:lnTo>
                  <a:lnTo>
                    <a:pt x="242265" y="34290"/>
                  </a:lnTo>
                  <a:lnTo>
                    <a:pt x="240004" y="30480"/>
                  </a:lnTo>
                  <a:lnTo>
                    <a:pt x="236855" y="38100"/>
                  </a:lnTo>
                  <a:lnTo>
                    <a:pt x="231889" y="45720"/>
                  </a:lnTo>
                  <a:lnTo>
                    <a:pt x="215646" y="67310"/>
                  </a:lnTo>
                  <a:lnTo>
                    <a:pt x="207518" y="76200"/>
                  </a:lnTo>
                  <a:lnTo>
                    <a:pt x="201041" y="80010"/>
                  </a:lnTo>
                  <a:lnTo>
                    <a:pt x="188823" y="87630"/>
                  </a:lnTo>
                  <a:lnTo>
                    <a:pt x="183019" y="92710"/>
                  </a:lnTo>
                  <a:lnTo>
                    <a:pt x="177279" y="96520"/>
                  </a:lnTo>
                  <a:lnTo>
                    <a:pt x="177647" y="93980"/>
                  </a:lnTo>
                  <a:lnTo>
                    <a:pt x="176936" y="85090"/>
                  </a:lnTo>
                  <a:lnTo>
                    <a:pt x="176834" y="83820"/>
                  </a:lnTo>
                  <a:lnTo>
                    <a:pt x="176733" y="82550"/>
                  </a:lnTo>
                  <a:lnTo>
                    <a:pt x="176631" y="81280"/>
                  </a:lnTo>
                  <a:lnTo>
                    <a:pt x="176542" y="80010"/>
                  </a:lnTo>
                  <a:lnTo>
                    <a:pt x="176453" y="78740"/>
                  </a:lnTo>
                  <a:lnTo>
                    <a:pt x="174561" y="76200"/>
                  </a:lnTo>
                  <a:lnTo>
                    <a:pt x="173443" y="76200"/>
                  </a:lnTo>
                  <a:lnTo>
                    <a:pt x="172542" y="82550"/>
                  </a:lnTo>
                  <a:lnTo>
                    <a:pt x="171170" y="88900"/>
                  </a:lnTo>
                  <a:lnTo>
                    <a:pt x="168402" y="97790"/>
                  </a:lnTo>
                  <a:lnTo>
                    <a:pt x="167322" y="101600"/>
                  </a:lnTo>
                  <a:lnTo>
                    <a:pt x="167957" y="105410"/>
                  </a:lnTo>
                  <a:lnTo>
                    <a:pt x="166052" y="106680"/>
                  </a:lnTo>
                  <a:lnTo>
                    <a:pt x="164236" y="107950"/>
                  </a:lnTo>
                  <a:lnTo>
                    <a:pt x="162636" y="110490"/>
                  </a:lnTo>
                  <a:lnTo>
                    <a:pt x="160058" y="101600"/>
                  </a:lnTo>
                  <a:lnTo>
                    <a:pt x="159042" y="92710"/>
                  </a:lnTo>
                  <a:lnTo>
                    <a:pt x="159156" y="85090"/>
                  </a:lnTo>
                  <a:lnTo>
                    <a:pt x="159194" y="82550"/>
                  </a:lnTo>
                  <a:lnTo>
                    <a:pt x="160121" y="73660"/>
                  </a:lnTo>
                  <a:lnTo>
                    <a:pt x="160528" y="72390"/>
                  </a:lnTo>
                  <a:lnTo>
                    <a:pt x="162166" y="67310"/>
                  </a:lnTo>
                  <a:lnTo>
                    <a:pt x="165620" y="62344"/>
                  </a:lnTo>
                  <a:lnTo>
                    <a:pt x="165481" y="62344"/>
                  </a:lnTo>
                  <a:lnTo>
                    <a:pt x="170967" y="59690"/>
                  </a:lnTo>
                  <a:lnTo>
                    <a:pt x="171627" y="59690"/>
                  </a:lnTo>
                  <a:lnTo>
                    <a:pt x="172745" y="60960"/>
                  </a:lnTo>
                  <a:lnTo>
                    <a:pt x="175234" y="60960"/>
                  </a:lnTo>
                  <a:lnTo>
                    <a:pt x="185788" y="62344"/>
                  </a:lnTo>
                  <a:lnTo>
                    <a:pt x="185635" y="62344"/>
                  </a:lnTo>
                  <a:lnTo>
                    <a:pt x="192900" y="63500"/>
                  </a:lnTo>
                  <a:lnTo>
                    <a:pt x="203911" y="59690"/>
                  </a:lnTo>
                  <a:lnTo>
                    <a:pt x="207784" y="57150"/>
                  </a:lnTo>
                  <a:lnTo>
                    <a:pt x="207860" y="54610"/>
                  </a:lnTo>
                  <a:lnTo>
                    <a:pt x="207886" y="53340"/>
                  </a:lnTo>
                  <a:lnTo>
                    <a:pt x="202247" y="54610"/>
                  </a:lnTo>
                  <a:lnTo>
                    <a:pt x="195910" y="54610"/>
                  </a:lnTo>
                  <a:lnTo>
                    <a:pt x="190931" y="52070"/>
                  </a:lnTo>
                  <a:lnTo>
                    <a:pt x="192214" y="52070"/>
                  </a:lnTo>
                  <a:lnTo>
                    <a:pt x="193459" y="50800"/>
                  </a:lnTo>
                  <a:lnTo>
                    <a:pt x="197751" y="48260"/>
                  </a:lnTo>
                  <a:lnTo>
                    <a:pt x="199961" y="44450"/>
                  </a:lnTo>
                  <a:lnTo>
                    <a:pt x="209194" y="36830"/>
                  </a:lnTo>
                  <a:lnTo>
                    <a:pt x="218224" y="36830"/>
                  </a:lnTo>
                  <a:lnTo>
                    <a:pt x="225894" y="26670"/>
                  </a:lnTo>
                  <a:lnTo>
                    <a:pt x="225780" y="24130"/>
                  </a:lnTo>
                  <a:lnTo>
                    <a:pt x="225653" y="21590"/>
                  </a:lnTo>
                  <a:lnTo>
                    <a:pt x="225590" y="20320"/>
                  </a:lnTo>
                  <a:lnTo>
                    <a:pt x="224866" y="15240"/>
                  </a:lnTo>
                  <a:lnTo>
                    <a:pt x="217055" y="25400"/>
                  </a:lnTo>
                  <a:lnTo>
                    <a:pt x="214045" y="25400"/>
                  </a:lnTo>
                  <a:lnTo>
                    <a:pt x="207911" y="26670"/>
                  </a:lnTo>
                  <a:lnTo>
                    <a:pt x="203593" y="30480"/>
                  </a:lnTo>
                  <a:lnTo>
                    <a:pt x="196380" y="38100"/>
                  </a:lnTo>
                  <a:lnTo>
                    <a:pt x="193344" y="43180"/>
                  </a:lnTo>
                  <a:lnTo>
                    <a:pt x="188125" y="46990"/>
                  </a:lnTo>
                  <a:lnTo>
                    <a:pt x="186918" y="48260"/>
                  </a:lnTo>
                  <a:lnTo>
                    <a:pt x="183400" y="46990"/>
                  </a:lnTo>
                  <a:lnTo>
                    <a:pt x="182803" y="45720"/>
                  </a:lnTo>
                  <a:lnTo>
                    <a:pt x="182702" y="44450"/>
                  </a:lnTo>
                  <a:lnTo>
                    <a:pt x="182613" y="43180"/>
                  </a:lnTo>
                  <a:lnTo>
                    <a:pt x="182511" y="41910"/>
                  </a:lnTo>
                  <a:lnTo>
                    <a:pt x="182410" y="40640"/>
                  </a:lnTo>
                  <a:lnTo>
                    <a:pt x="182308" y="39370"/>
                  </a:lnTo>
                  <a:lnTo>
                    <a:pt x="185166" y="34290"/>
                  </a:lnTo>
                  <a:lnTo>
                    <a:pt x="188404" y="31750"/>
                  </a:lnTo>
                  <a:lnTo>
                    <a:pt x="191655" y="27940"/>
                  </a:lnTo>
                  <a:lnTo>
                    <a:pt x="195453" y="24130"/>
                  </a:lnTo>
                  <a:lnTo>
                    <a:pt x="199872" y="16510"/>
                  </a:lnTo>
                  <a:lnTo>
                    <a:pt x="199986" y="11430"/>
                  </a:lnTo>
                  <a:lnTo>
                    <a:pt x="200012" y="10160"/>
                  </a:lnTo>
                  <a:lnTo>
                    <a:pt x="195770" y="6350"/>
                  </a:lnTo>
                  <a:lnTo>
                    <a:pt x="193243" y="6350"/>
                  </a:lnTo>
                  <a:lnTo>
                    <a:pt x="192760" y="7620"/>
                  </a:lnTo>
                  <a:lnTo>
                    <a:pt x="192646" y="8890"/>
                  </a:lnTo>
                  <a:lnTo>
                    <a:pt x="190360" y="16510"/>
                  </a:lnTo>
                  <a:lnTo>
                    <a:pt x="186169" y="24130"/>
                  </a:lnTo>
                  <a:lnTo>
                    <a:pt x="180771" y="30480"/>
                  </a:lnTo>
                  <a:lnTo>
                    <a:pt x="174828" y="36830"/>
                  </a:lnTo>
                  <a:lnTo>
                    <a:pt x="161213" y="50800"/>
                  </a:lnTo>
                  <a:lnTo>
                    <a:pt x="161086" y="49530"/>
                  </a:lnTo>
                  <a:lnTo>
                    <a:pt x="160261" y="46990"/>
                  </a:lnTo>
                  <a:lnTo>
                    <a:pt x="158851" y="44450"/>
                  </a:lnTo>
                  <a:lnTo>
                    <a:pt x="158762" y="43180"/>
                  </a:lnTo>
                  <a:lnTo>
                    <a:pt x="158673" y="41910"/>
                  </a:lnTo>
                  <a:lnTo>
                    <a:pt x="158572" y="40640"/>
                  </a:lnTo>
                  <a:lnTo>
                    <a:pt x="158483" y="39370"/>
                  </a:lnTo>
                  <a:lnTo>
                    <a:pt x="158394" y="38100"/>
                  </a:lnTo>
                  <a:lnTo>
                    <a:pt x="158292" y="36830"/>
                  </a:lnTo>
                  <a:lnTo>
                    <a:pt x="158203" y="35560"/>
                  </a:lnTo>
                  <a:lnTo>
                    <a:pt x="160883" y="30480"/>
                  </a:lnTo>
                  <a:lnTo>
                    <a:pt x="166624" y="24130"/>
                  </a:lnTo>
                  <a:lnTo>
                    <a:pt x="167767" y="22860"/>
                  </a:lnTo>
                  <a:lnTo>
                    <a:pt x="171983" y="19050"/>
                  </a:lnTo>
                  <a:lnTo>
                    <a:pt x="179057" y="11430"/>
                  </a:lnTo>
                  <a:lnTo>
                    <a:pt x="181991" y="6350"/>
                  </a:lnTo>
                  <a:lnTo>
                    <a:pt x="181991" y="1270"/>
                  </a:lnTo>
                  <a:lnTo>
                    <a:pt x="176060" y="6350"/>
                  </a:lnTo>
                  <a:lnTo>
                    <a:pt x="170751" y="11430"/>
                  </a:lnTo>
                  <a:lnTo>
                    <a:pt x="166166" y="17780"/>
                  </a:lnTo>
                  <a:lnTo>
                    <a:pt x="162344" y="24130"/>
                  </a:lnTo>
                  <a:lnTo>
                    <a:pt x="160972" y="22860"/>
                  </a:lnTo>
                  <a:lnTo>
                    <a:pt x="161404" y="20320"/>
                  </a:lnTo>
                  <a:lnTo>
                    <a:pt x="162217" y="15240"/>
                  </a:lnTo>
                  <a:lnTo>
                    <a:pt x="162306" y="11430"/>
                  </a:lnTo>
                  <a:lnTo>
                    <a:pt x="160324" y="5080"/>
                  </a:lnTo>
                  <a:lnTo>
                    <a:pt x="158140" y="2540"/>
                  </a:lnTo>
                  <a:lnTo>
                    <a:pt x="155067" y="1270"/>
                  </a:lnTo>
                  <a:lnTo>
                    <a:pt x="157810" y="6350"/>
                  </a:lnTo>
                  <a:lnTo>
                    <a:pt x="157746" y="7620"/>
                  </a:lnTo>
                  <a:lnTo>
                    <a:pt x="157683" y="8890"/>
                  </a:lnTo>
                  <a:lnTo>
                    <a:pt x="157556" y="11430"/>
                  </a:lnTo>
                  <a:lnTo>
                    <a:pt x="157492" y="12700"/>
                  </a:lnTo>
                  <a:lnTo>
                    <a:pt x="154698" y="22860"/>
                  </a:lnTo>
                  <a:lnTo>
                    <a:pt x="152755" y="26670"/>
                  </a:lnTo>
                  <a:lnTo>
                    <a:pt x="151041" y="30480"/>
                  </a:lnTo>
                  <a:lnTo>
                    <a:pt x="150342" y="29210"/>
                  </a:lnTo>
                  <a:lnTo>
                    <a:pt x="149428" y="29210"/>
                  </a:lnTo>
                  <a:lnTo>
                    <a:pt x="146037" y="25400"/>
                  </a:lnTo>
                  <a:lnTo>
                    <a:pt x="143040" y="25400"/>
                  </a:lnTo>
                  <a:lnTo>
                    <a:pt x="140830" y="22860"/>
                  </a:lnTo>
                  <a:lnTo>
                    <a:pt x="138620" y="20320"/>
                  </a:lnTo>
                  <a:lnTo>
                    <a:pt x="138734" y="19050"/>
                  </a:lnTo>
                  <a:lnTo>
                    <a:pt x="138861" y="17780"/>
                  </a:lnTo>
                  <a:lnTo>
                    <a:pt x="138976" y="16510"/>
                  </a:lnTo>
                  <a:lnTo>
                    <a:pt x="139090" y="15240"/>
                  </a:lnTo>
                  <a:lnTo>
                    <a:pt x="140500" y="7620"/>
                  </a:lnTo>
                  <a:lnTo>
                    <a:pt x="141236" y="2540"/>
                  </a:lnTo>
                  <a:lnTo>
                    <a:pt x="139014" y="0"/>
                  </a:lnTo>
                  <a:lnTo>
                    <a:pt x="139407" y="5080"/>
                  </a:lnTo>
                  <a:lnTo>
                    <a:pt x="139496" y="6350"/>
                  </a:lnTo>
                  <a:lnTo>
                    <a:pt x="133985" y="11430"/>
                  </a:lnTo>
                  <a:lnTo>
                    <a:pt x="134099" y="12700"/>
                  </a:lnTo>
                  <a:lnTo>
                    <a:pt x="134213" y="13970"/>
                  </a:lnTo>
                  <a:lnTo>
                    <a:pt x="134327" y="15240"/>
                  </a:lnTo>
                  <a:lnTo>
                    <a:pt x="134442" y="16510"/>
                  </a:lnTo>
                  <a:lnTo>
                    <a:pt x="134556" y="17780"/>
                  </a:lnTo>
                  <a:lnTo>
                    <a:pt x="134683" y="19050"/>
                  </a:lnTo>
                  <a:lnTo>
                    <a:pt x="134810" y="20320"/>
                  </a:lnTo>
                  <a:lnTo>
                    <a:pt x="134924" y="21590"/>
                  </a:lnTo>
                  <a:lnTo>
                    <a:pt x="133299" y="22860"/>
                  </a:lnTo>
                  <a:lnTo>
                    <a:pt x="127228" y="22860"/>
                  </a:lnTo>
                  <a:lnTo>
                    <a:pt x="124040" y="20320"/>
                  </a:lnTo>
                  <a:lnTo>
                    <a:pt x="123266" y="19050"/>
                  </a:lnTo>
                  <a:lnTo>
                    <a:pt x="122377" y="17780"/>
                  </a:lnTo>
                  <a:lnTo>
                    <a:pt x="117665" y="12700"/>
                  </a:lnTo>
                  <a:lnTo>
                    <a:pt x="111671" y="10160"/>
                  </a:lnTo>
                  <a:lnTo>
                    <a:pt x="105029" y="8890"/>
                  </a:lnTo>
                  <a:lnTo>
                    <a:pt x="98361" y="10160"/>
                  </a:lnTo>
                  <a:lnTo>
                    <a:pt x="103505" y="10160"/>
                  </a:lnTo>
                  <a:lnTo>
                    <a:pt x="108229" y="13970"/>
                  </a:lnTo>
                  <a:lnTo>
                    <a:pt x="113741" y="20320"/>
                  </a:lnTo>
                  <a:lnTo>
                    <a:pt x="115341" y="22860"/>
                  </a:lnTo>
                  <a:lnTo>
                    <a:pt x="117894" y="25400"/>
                  </a:lnTo>
                  <a:lnTo>
                    <a:pt x="124218" y="29210"/>
                  </a:lnTo>
                  <a:lnTo>
                    <a:pt x="131546" y="31750"/>
                  </a:lnTo>
                  <a:lnTo>
                    <a:pt x="138836" y="33020"/>
                  </a:lnTo>
                  <a:lnTo>
                    <a:pt x="145084" y="36830"/>
                  </a:lnTo>
                  <a:lnTo>
                    <a:pt x="145986" y="38100"/>
                  </a:lnTo>
                  <a:lnTo>
                    <a:pt x="147205" y="39370"/>
                  </a:lnTo>
                  <a:lnTo>
                    <a:pt x="148310" y="39370"/>
                  </a:lnTo>
                  <a:lnTo>
                    <a:pt x="147421" y="43180"/>
                  </a:lnTo>
                  <a:lnTo>
                    <a:pt x="147358" y="44450"/>
                  </a:lnTo>
                  <a:lnTo>
                    <a:pt x="147294" y="45720"/>
                  </a:lnTo>
                  <a:lnTo>
                    <a:pt x="147218" y="46990"/>
                  </a:lnTo>
                  <a:lnTo>
                    <a:pt x="148805" y="52070"/>
                  </a:lnTo>
                  <a:lnTo>
                    <a:pt x="149313" y="53340"/>
                  </a:lnTo>
                  <a:lnTo>
                    <a:pt x="149936" y="54610"/>
                  </a:lnTo>
                  <a:lnTo>
                    <a:pt x="149923" y="55880"/>
                  </a:lnTo>
                  <a:lnTo>
                    <a:pt x="149809" y="58420"/>
                  </a:lnTo>
                  <a:lnTo>
                    <a:pt x="149694" y="59690"/>
                  </a:lnTo>
                  <a:lnTo>
                    <a:pt x="149580" y="60960"/>
                  </a:lnTo>
                  <a:lnTo>
                    <a:pt x="148907" y="63500"/>
                  </a:lnTo>
                  <a:lnTo>
                    <a:pt x="148386" y="66040"/>
                  </a:lnTo>
                  <a:lnTo>
                    <a:pt x="148158" y="67310"/>
                  </a:lnTo>
                  <a:lnTo>
                    <a:pt x="148056" y="68580"/>
                  </a:lnTo>
                  <a:lnTo>
                    <a:pt x="147485" y="69850"/>
                  </a:lnTo>
                  <a:lnTo>
                    <a:pt x="147015" y="71120"/>
                  </a:lnTo>
                  <a:lnTo>
                    <a:pt x="146621" y="72390"/>
                  </a:lnTo>
                  <a:lnTo>
                    <a:pt x="141833" y="69850"/>
                  </a:lnTo>
                  <a:lnTo>
                    <a:pt x="138125" y="66040"/>
                  </a:lnTo>
                  <a:lnTo>
                    <a:pt x="137121" y="62344"/>
                  </a:lnTo>
                  <a:lnTo>
                    <a:pt x="135712" y="57150"/>
                  </a:lnTo>
                  <a:lnTo>
                    <a:pt x="135775" y="53340"/>
                  </a:lnTo>
                  <a:lnTo>
                    <a:pt x="133604" y="46990"/>
                  </a:lnTo>
                  <a:lnTo>
                    <a:pt x="130835" y="43180"/>
                  </a:lnTo>
                  <a:lnTo>
                    <a:pt x="126352" y="43180"/>
                  </a:lnTo>
                  <a:lnTo>
                    <a:pt x="128828" y="44450"/>
                  </a:lnTo>
                  <a:lnTo>
                    <a:pt x="130073" y="46990"/>
                  </a:lnTo>
                  <a:lnTo>
                    <a:pt x="130454" y="53340"/>
                  </a:lnTo>
                  <a:lnTo>
                    <a:pt x="129794" y="55880"/>
                  </a:lnTo>
                  <a:lnTo>
                    <a:pt x="129133" y="59690"/>
                  </a:lnTo>
                  <a:lnTo>
                    <a:pt x="128968" y="60960"/>
                  </a:lnTo>
                  <a:lnTo>
                    <a:pt x="128892" y="62242"/>
                  </a:lnTo>
                  <a:lnTo>
                    <a:pt x="127876" y="60960"/>
                  </a:lnTo>
                  <a:lnTo>
                    <a:pt x="126898" y="60960"/>
                  </a:lnTo>
                  <a:lnTo>
                    <a:pt x="121945" y="54610"/>
                  </a:lnTo>
                  <a:lnTo>
                    <a:pt x="119938" y="48260"/>
                  </a:lnTo>
                  <a:lnTo>
                    <a:pt x="113576" y="38100"/>
                  </a:lnTo>
                  <a:lnTo>
                    <a:pt x="109296" y="34290"/>
                  </a:lnTo>
                  <a:lnTo>
                    <a:pt x="102425" y="30480"/>
                  </a:lnTo>
                  <a:lnTo>
                    <a:pt x="100431" y="29210"/>
                  </a:lnTo>
                  <a:lnTo>
                    <a:pt x="97294" y="26670"/>
                  </a:lnTo>
                  <a:lnTo>
                    <a:pt x="96164" y="24130"/>
                  </a:lnTo>
                  <a:lnTo>
                    <a:pt x="96558" y="21590"/>
                  </a:lnTo>
                  <a:lnTo>
                    <a:pt x="95097" y="25400"/>
                  </a:lnTo>
                  <a:lnTo>
                    <a:pt x="95758" y="30480"/>
                  </a:lnTo>
                  <a:lnTo>
                    <a:pt x="100253" y="35560"/>
                  </a:lnTo>
                  <a:lnTo>
                    <a:pt x="103276" y="38100"/>
                  </a:lnTo>
                  <a:lnTo>
                    <a:pt x="111455" y="44450"/>
                  </a:lnTo>
                  <a:lnTo>
                    <a:pt x="115862" y="49530"/>
                  </a:lnTo>
                  <a:lnTo>
                    <a:pt x="120218" y="58420"/>
                  </a:lnTo>
                  <a:lnTo>
                    <a:pt x="120954" y="60960"/>
                  </a:lnTo>
                  <a:lnTo>
                    <a:pt x="121437" y="62344"/>
                  </a:lnTo>
                  <a:lnTo>
                    <a:pt x="124282" y="64770"/>
                  </a:lnTo>
                  <a:lnTo>
                    <a:pt x="125285" y="66040"/>
                  </a:lnTo>
                  <a:lnTo>
                    <a:pt x="126365" y="67310"/>
                  </a:lnTo>
                  <a:lnTo>
                    <a:pt x="142151" y="88900"/>
                  </a:lnTo>
                  <a:lnTo>
                    <a:pt x="144322" y="88900"/>
                  </a:lnTo>
                  <a:lnTo>
                    <a:pt x="144970" y="90170"/>
                  </a:lnTo>
                  <a:lnTo>
                    <a:pt x="144995" y="92710"/>
                  </a:lnTo>
                  <a:lnTo>
                    <a:pt x="145110" y="110490"/>
                  </a:lnTo>
                  <a:lnTo>
                    <a:pt x="143116" y="107950"/>
                  </a:lnTo>
                  <a:lnTo>
                    <a:pt x="141274" y="105410"/>
                  </a:lnTo>
                  <a:lnTo>
                    <a:pt x="137833" y="100330"/>
                  </a:lnTo>
                  <a:lnTo>
                    <a:pt x="136245" y="96520"/>
                  </a:lnTo>
                  <a:lnTo>
                    <a:pt x="132283" y="91440"/>
                  </a:lnTo>
                  <a:lnTo>
                    <a:pt x="119938" y="78740"/>
                  </a:lnTo>
                  <a:lnTo>
                    <a:pt x="112966" y="73660"/>
                  </a:lnTo>
                  <a:lnTo>
                    <a:pt x="110274" y="71120"/>
                  </a:lnTo>
                  <a:lnTo>
                    <a:pt x="107861" y="69850"/>
                  </a:lnTo>
                  <a:lnTo>
                    <a:pt x="105575" y="67310"/>
                  </a:lnTo>
                  <a:lnTo>
                    <a:pt x="102146" y="63500"/>
                  </a:lnTo>
                  <a:lnTo>
                    <a:pt x="97523" y="57150"/>
                  </a:lnTo>
                  <a:lnTo>
                    <a:pt x="89395" y="43180"/>
                  </a:lnTo>
                  <a:lnTo>
                    <a:pt x="87490" y="39370"/>
                  </a:lnTo>
                  <a:lnTo>
                    <a:pt x="85102" y="36830"/>
                  </a:lnTo>
                  <a:lnTo>
                    <a:pt x="82054" y="33020"/>
                  </a:lnTo>
                  <a:lnTo>
                    <a:pt x="79552" y="30480"/>
                  </a:lnTo>
                  <a:lnTo>
                    <a:pt x="76911" y="29210"/>
                  </a:lnTo>
                  <a:lnTo>
                    <a:pt x="74053" y="26670"/>
                  </a:lnTo>
                  <a:lnTo>
                    <a:pt x="73482" y="29210"/>
                  </a:lnTo>
                  <a:lnTo>
                    <a:pt x="73533" y="31750"/>
                  </a:lnTo>
                  <a:lnTo>
                    <a:pt x="76644" y="38100"/>
                  </a:lnTo>
                  <a:lnTo>
                    <a:pt x="81419" y="40640"/>
                  </a:lnTo>
                  <a:lnTo>
                    <a:pt x="85191" y="46990"/>
                  </a:lnTo>
                  <a:lnTo>
                    <a:pt x="85102" y="48260"/>
                  </a:lnTo>
                  <a:lnTo>
                    <a:pt x="85013" y="49530"/>
                  </a:lnTo>
                  <a:lnTo>
                    <a:pt x="84924" y="50800"/>
                  </a:lnTo>
                  <a:lnTo>
                    <a:pt x="87718" y="57150"/>
                  </a:lnTo>
                  <a:lnTo>
                    <a:pt x="91325" y="60960"/>
                  </a:lnTo>
                  <a:lnTo>
                    <a:pt x="95313" y="63500"/>
                  </a:lnTo>
                  <a:lnTo>
                    <a:pt x="96012" y="64770"/>
                  </a:lnTo>
                  <a:lnTo>
                    <a:pt x="96329" y="66040"/>
                  </a:lnTo>
                  <a:lnTo>
                    <a:pt x="95592" y="67310"/>
                  </a:lnTo>
                  <a:lnTo>
                    <a:pt x="94462" y="67310"/>
                  </a:lnTo>
                  <a:lnTo>
                    <a:pt x="85344" y="64770"/>
                  </a:lnTo>
                  <a:lnTo>
                    <a:pt x="76098" y="58420"/>
                  </a:lnTo>
                  <a:lnTo>
                    <a:pt x="72491" y="52070"/>
                  </a:lnTo>
                  <a:lnTo>
                    <a:pt x="65506" y="43180"/>
                  </a:lnTo>
                  <a:lnTo>
                    <a:pt x="61569" y="40640"/>
                  </a:lnTo>
                  <a:lnTo>
                    <a:pt x="57873" y="41910"/>
                  </a:lnTo>
                  <a:lnTo>
                    <a:pt x="68389" y="54610"/>
                  </a:lnTo>
                  <a:lnTo>
                    <a:pt x="74650" y="64770"/>
                  </a:lnTo>
                  <a:lnTo>
                    <a:pt x="76339" y="67310"/>
                  </a:lnTo>
                  <a:lnTo>
                    <a:pt x="83693" y="73660"/>
                  </a:lnTo>
                  <a:lnTo>
                    <a:pt x="90741" y="74930"/>
                  </a:lnTo>
                  <a:lnTo>
                    <a:pt x="101155" y="76200"/>
                  </a:lnTo>
                  <a:lnTo>
                    <a:pt x="105054" y="77470"/>
                  </a:lnTo>
                  <a:lnTo>
                    <a:pt x="111239" y="81280"/>
                  </a:lnTo>
                  <a:lnTo>
                    <a:pt x="126441" y="95250"/>
                  </a:lnTo>
                  <a:lnTo>
                    <a:pt x="128066" y="96520"/>
                  </a:lnTo>
                  <a:lnTo>
                    <a:pt x="130086" y="100330"/>
                  </a:lnTo>
                  <a:lnTo>
                    <a:pt x="130352" y="102870"/>
                  </a:lnTo>
                  <a:lnTo>
                    <a:pt x="129209" y="104140"/>
                  </a:lnTo>
                  <a:lnTo>
                    <a:pt x="110451" y="96520"/>
                  </a:lnTo>
                  <a:lnTo>
                    <a:pt x="104622" y="92710"/>
                  </a:lnTo>
                  <a:lnTo>
                    <a:pt x="100266" y="87630"/>
                  </a:lnTo>
                  <a:lnTo>
                    <a:pt x="98615" y="92710"/>
                  </a:lnTo>
                  <a:lnTo>
                    <a:pt x="102654" y="99060"/>
                  </a:lnTo>
                  <a:lnTo>
                    <a:pt x="112280" y="104140"/>
                  </a:lnTo>
                  <a:lnTo>
                    <a:pt x="117919" y="104140"/>
                  </a:lnTo>
                  <a:lnTo>
                    <a:pt x="129311" y="110490"/>
                  </a:lnTo>
                  <a:lnTo>
                    <a:pt x="134239" y="115570"/>
                  </a:lnTo>
                  <a:lnTo>
                    <a:pt x="141871" y="120650"/>
                  </a:lnTo>
                  <a:lnTo>
                    <a:pt x="144970" y="120650"/>
                  </a:lnTo>
                  <a:lnTo>
                    <a:pt x="144881" y="125730"/>
                  </a:lnTo>
                  <a:lnTo>
                    <a:pt x="144741" y="127000"/>
                  </a:lnTo>
                  <a:lnTo>
                    <a:pt x="144741" y="128270"/>
                  </a:lnTo>
                  <a:lnTo>
                    <a:pt x="142049" y="127000"/>
                  </a:lnTo>
                  <a:lnTo>
                    <a:pt x="138722" y="125730"/>
                  </a:lnTo>
                  <a:lnTo>
                    <a:pt x="131279" y="124460"/>
                  </a:lnTo>
                  <a:lnTo>
                    <a:pt x="126961" y="124460"/>
                  </a:lnTo>
                  <a:lnTo>
                    <a:pt x="117805" y="123190"/>
                  </a:lnTo>
                  <a:lnTo>
                    <a:pt x="112915" y="123190"/>
                  </a:lnTo>
                  <a:lnTo>
                    <a:pt x="103428" y="121920"/>
                  </a:lnTo>
                  <a:lnTo>
                    <a:pt x="101079" y="120650"/>
                  </a:lnTo>
                  <a:lnTo>
                    <a:pt x="98717" y="119380"/>
                  </a:lnTo>
                  <a:lnTo>
                    <a:pt x="93040" y="113030"/>
                  </a:lnTo>
                  <a:lnTo>
                    <a:pt x="92138" y="107950"/>
                  </a:lnTo>
                  <a:lnTo>
                    <a:pt x="86664" y="100330"/>
                  </a:lnTo>
                  <a:lnTo>
                    <a:pt x="81343" y="96520"/>
                  </a:lnTo>
                  <a:lnTo>
                    <a:pt x="80581" y="93980"/>
                  </a:lnTo>
                  <a:lnTo>
                    <a:pt x="78663" y="87630"/>
                  </a:lnTo>
                  <a:lnTo>
                    <a:pt x="80060" y="82550"/>
                  </a:lnTo>
                  <a:lnTo>
                    <a:pt x="78701" y="78740"/>
                  </a:lnTo>
                  <a:lnTo>
                    <a:pt x="76212" y="80010"/>
                  </a:lnTo>
                  <a:lnTo>
                    <a:pt x="74942" y="82550"/>
                  </a:lnTo>
                  <a:lnTo>
                    <a:pt x="74663" y="87630"/>
                  </a:lnTo>
                  <a:lnTo>
                    <a:pt x="75184" y="90170"/>
                  </a:lnTo>
                  <a:lnTo>
                    <a:pt x="74104" y="92710"/>
                  </a:lnTo>
                  <a:lnTo>
                    <a:pt x="73748" y="92710"/>
                  </a:lnTo>
                  <a:lnTo>
                    <a:pt x="72542" y="93980"/>
                  </a:lnTo>
                  <a:lnTo>
                    <a:pt x="71780" y="93980"/>
                  </a:lnTo>
                  <a:lnTo>
                    <a:pt x="66586" y="92710"/>
                  </a:lnTo>
                  <a:lnTo>
                    <a:pt x="62674" y="88900"/>
                  </a:lnTo>
                  <a:lnTo>
                    <a:pt x="60528" y="82550"/>
                  </a:lnTo>
                  <a:lnTo>
                    <a:pt x="60629" y="81280"/>
                  </a:lnTo>
                  <a:lnTo>
                    <a:pt x="60731" y="80010"/>
                  </a:lnTo>
                  <a:lnTo>
                    <a:pt x="60833" y="78740"/>
                  </a:lnTo>
                  <a:lnTo>
                    <a:pt x="58610" y="68580"/>
                  </a:lnTo>
                  <a:lnTo>
                    <a:pt x="52247" y="64770"/>
                  </a:lnTo>
                  <a:lnTo>
                    <a:pt x="45288" y="60960"/>
                  </a:lnTo>
                  <a:lnTo>
                    <a:pt x="44551" y="59690"/>
                  </a:lnTo>
                  <a:lnTo>
                    <a:pt x="43078" y="60960"/>
                  </a:lnTo>
                  <a:lnTo>
                    <a:pt x="42875" y="62344"/>
                  </a:lnTo>
                  <a:lnTo>
                    <a:pt x="43434" y="63500"/>
                  </a:lnTo>
                  <a:lnTo>
                    <a:pt x="44869" y="64770"/>
                  </a:lnTo>
                  <a:lnTo>
                    <a:pt x="49695" y="67310"/>
                  </a:lnTo>
                  <a:lnTo>
                    <a:pt x="52374" y="71120"/>
                  </a:lnTo>
                  <a:lnTo>
                    <a:pt x="53784" y="76200"/>
                  </a:lnTo>
                  <a:lnTo>
                    <a:pt x="53962" y="77470"/>
                  </a:lnTo>
                  <a:lnTo>
                    <a:pt x="52146" y="78740"/>
                  </a:lnTo>
                  <a:lnTo>
                    <a:pt x="48945" y="78740"/>
                  </a:lnTo>
                  <a:lnTo>
                    <a:pt x="47612" y="77470"/>
                  </a:lnTo>
                  <a:lnTo>
                    <a:pt x="43878" y="76200"/>
                  </a:lnTo>
                  <a:lnTo>
                    <a:pt x="41211" y="74930"/>
                  </a:lnTo>
                  <a:lnTo>
                    <a:pt x="38595" y="74930"/>
                  </a:lnTo>
                  <a:lnTo>
                    <a:pt x="37909" y="76200"/>
                  </a:lnTo>
                  <a:lnTo>
                    <a:pt x="39179" y="77470"/>
                  </a:lnTo>
                  <a:lnTo>
                    <a:pt x="44386" y="81280"/>
                  </a:lnTo>
                  <a:lnTo>
                    <a:pt x="49136" y="82550"/>
                  </a:lnTo>
                  <a:lnTo>
                    <a:pt x="55079" y="88900"/>
                  </a:lnTo>
                  <a:lnTo>
                    <a:pt x="56578" y="92710"/>
                  </a:lnTo>
                  <a:lnTo>
                    <a:pt x="63512" y="99060"/>
                  </a:lnTo>
                  <a:lnTo>
                    <a:pt x="69888" y="100330"/>
                  </a:lnTo>
                  <a:lnTo>
                    <a:pt x="77546" y="106680"/>
                  </a:lnTo>
                  <a:lnTo>
                    <a:pt x="79629" y="109220"/>
                  </a:lnTo>
                  <a:lnTo>
                    <a:pt x="82397" y="113030"/>
                  </a:lnTo>
                  <a:lnTo>
                    <a:pt x="83527" y="114300"/>
                  </a:lnTo>
                  <a:lnTo>
                    <a:pt x="78473" y="114300"/>
                  </a:lnTo>
                  <a:lnTo>
                    <a:pt x="70332" y="115570"/>
                  </a:lnTo>
                  <a:lnTo>
                    <a:pt x="64401" y="115570"/>
                  </a:lnTo>
                  <a:lnTo>
                    <a:pt x="54063" y="110490"/>
                  </a:lnTo>
                  <a:lnTo>
                    <a:pt x="49961" y="106680"/>
                  </a:lnTo>
                  <a:lnTo>
                    <a:pt x="40728" y="101600"/>
                  </a:lnTo>
                  <a:lnTo>
                    <a:pt x="34963" y="99060"/>
                  </a:lnTo>
                  <a:lnTo>
                    <a:pt x="29667" y="100330"/>
                  </a:lnTo>
                  <a:lnTo>
                    <a:pt x="32550" y="104140"/>
                  </a:lnTo>
                  <a:lnTo>
                    <a:pt x="39382" y="105410"/>
                  </a:lnTo>
                  <a:lnTo>
                    <a:pt x="40347" y="110490"/>
                  </a:lnTo>
                  <a:lnTo>
                    <a:pt x="36766" y="109220"/>
                  </a:lnTo>
                  <a:lnTo>
                    <a:pt x="33032" y="111760"/>
                  </a:lnTo>
                  <a:lnTo>
                    <a:pt x="30441" y="114300"/>
                  </a:lnTo>
                  <a:lnTo>
                    <a:pt x="30149" y="114300"/>
                  </a:lnTo>
                  <a:lnTo>
                    <a:pt x="30746" y="115570"/>
                  </a:lnTo>
                  <a:lnTo>
                    <a:pt x="42926" y="115570"/>
                  </a:lnTo>
                  <a:lnTo>
                    <a:pt x="52971" y="118110"/>
                  </a:lnTo>
                  <a:lnTo>
                    <a:pt x="57086" y="121920"/>
                  </a:lnTo>
                  <a:lnTo>
                    <a:pt x="66903" y="123190"/>
                  </a:lnTo>
                  <a:lnTo>
                    <a:pt x="71729" y="121920"/>
                  </a:lnTo>
                  <a:lnTo>
                    <a:pt x="81788" y="120650"/>
                  </a:lnTo>
                  <a:lnTo>
                    <a:pt x="87045" y="121920"/>
                  </a:lnTo>
                  <a:lnTo>
                    <a:pt x="91224" y="125730"/>
                  </a:lnTo>
                  <a:lnTo>
                    <a:pt x="90284" y="127000"/>
                  </a:lnTo>
                  <a:lnTo>
                    <a:pt x="89128" y="128270"/>
                  </a:lnTo>
                  <a:lnTo>
                    <a:pt x="87833" y="128270"/>
                  </a:lnTo>
                  <a:lnTo>
                    <a:pt x="85001" y="132080"/>
                  </a:lnTo>
                  <a:lnTo>
                    <a:pt x="73812" y="132080"/>
                  </a:lnTo>
                  <a:lnTo>
                    <a:pt x="78917" y="138430"/>
                  </a:lnTo>
                  <a:lnTo>
                    <a:pt x="85305" y="139700"/>
                  </a:lnTo>
                  <a:lnTo>
                    <a:pt x="92138" y="138430"/>
                  </a:lnTo>
                  <a:lnTo>
                    <a:pt x="98590" y="132080"/>
                  </a:lnTo>
                  <a:lnTo>
                    <a:pt x="99707" y="130810"/>
                  </a:lnTo>
                  <a:lnTo>
                    <a:pt x="106222" y="130810"/>
                  </a:lnTo>
                  <a:lnTo>
                    <a:pt x="122555" y="133350"/>
                  </a:lnTo>
                  <a:lnTo>
                    <a:pt x="130517" y="133350"/>
                  </a:lnTo>
                  <a:lnTo>
                    <a:pt x="137756" y="137160"/>
                  </a:lnTo>
                  <a:lnTo>
                    <a:pt x="138544" y="137160"/>
                  </a:lnTo>
                  <a:lnTo>
                    <a:pt x="139280" y="138430"/>
                  </a:lnTo>
                  <a:lnTo>
                    <a:pt x="140665" y="139700"/>
                  </a:lnTo>
                  <a:lnTo>
                    <a:pt x="141312" y="139700"/>
                  </a:lnTo>
                  <a:lnTo>
                    <a:pt x="141935" y="140970"/>
                  </a:lnTo>
                  <a:lnTo>
                    <a:pt x="141706" y="140970"/>
                  </a:lnTo>
                  <a:lnTo>
                    <a:pt x="141452" y="142240"/>
                  </a:lnTo>
                  <a:lnTo>
                    <a:pt x="140995" y="143510"/>
                  </a:lnTo>
                  <a:lnTo>
                    <a:pt x="140766" y="144780"/>
                  </a:lnTo>
                  <a:lnTo>
                    <a:pt x="140576" y="147320"/>
                  </a:lnTo>
                  <a:lnTo>
                    <a:pt x="138480" y="149860"/>
                  </a:lnTo>
                  <a:lnTo>
                    <a:pt x="136728" y="153670"/>
                  </a:lnTo>
                  <a:lnTo>
                    <a:pt x="127406" y="160020"/>
                  </a:lnTo>
                  <a:lnTo>
                    <a:pt x="120484" y="160020"/>
                  </a:lnTo>
                  <a:lnTo>
                    <a:pt x="8407" y="162560"/>
                  </a:lnTo>
                  <a:lnTo>
                    <a:pt x="5575" y="162560"/>
                  </a:lnTo>
                  <a:lnTo>
                    <a:pt x="2540" y="163830"/>
                  </a:lnTo>
                  <a:lnTo>
                    <a:pt x="0" y="165100"/>
                  </a:lnTo>
                  <a:lnTo>
                    <a:pt x="1790" y="166370"/>
                  </a:lnTo>
                  <a:lnTo>
                    <a:pt x="1714" y="168910"/>
                  </a:lnTo>
                  <a:lnTo>
                    <a:pt x="1600" y="172720"/>
                  </a:lnTo>
                  <a:lnTo>
                    <a:pt x="4521" y="177800"/>
                  </a:lnTo>
                  <a:lnTo>
                    <a:pt x="6337" y="182880"/>
                  </a:lnTo>
                  <a:lnTo>
                    <a:pt x="10274" y="194310"/>
                  </a:lnTo>
                  <a:lnTo>
                    <a:pt x="15189" y="198120"/>
                  </a:lnTo>
                  <a:lnTo>
                    <a:pt x="29133" y="205740"/>
                  </a:lnTo>
                  <a:lnTo>
                    <a:pt x="268909" y="205740"/>
                  </a:lnTo>
                  <a:lnTo>
                    <a:pt x="296430" y="172720"/>
                  </a:lnTo>
                  <a:lnTo>
                    <a:pt x="296773" y="171450"/>
                  </a:lnTo>
                  <a:lnTo>
                    <a:pt x="298500" y="168910"/>
                  </a:lnTo>
                  <a:lnTo>
                    <a:pt x="298691" y="166370"/>
                  </a:lnTo>
                  <a:lnTo>
                    <a:pt x="298792" y="165100"/>
                  </a:lnTo>
                  <a:lnTo>
                    <a:pt x="298881" y="16383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A0A26425-AD8E-0572-54D0-FC57B72EB7B6}"/>
                </a:ext>
              </a:extLst>
            </p:cNvPr>
            <p:cNvSpPr/>
            <p:nvPr/>
          </p:nvSpPr>
          <p:spPr>
            <a:xfrm>
              <a:off x="7674128" y="5566919"/>
              <a:ext cx="635" cy="635"/>
            </a:xfrm>
            <a:custGeom>
              <a:avLst/>
              <a:gdLst/>
              <a:ahLst/>
              <a:cxnLst/>
              <a:rect l="l" t="t" r="r" b="b"/>
              <a:pathLst>
                <a:path w="634" h="635">
                  <a:moveTo>
                    <a:pt x="88" y="0"/>
                  </a:moveTo>
                  <a:lnTo>
                    <a:pt x="253" y="38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D332B80F-B145-94C9-B94E-391A066DE7E2}"/>
                </a:ext>
              </a:extLst>
            </p:cNvPr>
            <p:cNvSpPr/>
            <p:nvPr/>
          </p:nvSpPr>
          <p:spPr>
            <a:xfrm>
              <a:off x="7526566" y="5408980"/>
              <a:ext cx="256540" cy="132080"/>
            </a:xfrm>
            <a:custGeom>
              <a:avLst/>
              <a:gdLst/>
              <a:ahLst/>
              <a:cxnLst/>
              <a:rect l="l" t="t" r="r" b="b"/>
              <a:pathLst>
                <a:path w="256540" h="132079">
                  <a:moveTo>
                    <a:pt x="7543" y="107746"/>
                  </a:moveTo>
                  <a:lnTo>
                    <a:pt x="7416" y="107556"/>
                  </a:lnTo>
                  <a:lnTo>
                    <a:pt x="7391" y="107429"/>
                  </a:lnTo>
                  <a:lnTo>
                    <a:pt x="7251" y="105892"/>
                  </a:lnTo>
                  <a:lnTo>
                    <a:pt x="6172" y="104533"/>
                  </a:lnTo>
                  <a:lnTo>
                    <a:pt x="3454" y="102946"/>
                  </a:lnTo>
                  <a:lnTo>
                    <a:pt x="1841" y="102666"/>
                  </a:lnTo>
                  <a:lnTo>
                    <a:pt x="254" y="102628"/>
                  </a:lnTo>
                  <a:lnTo>
                    <a:pt x="0" y="103809"/>
                  </a:lnTo>
                  <a:lnTo>
                    <a:pt x="5257" y="109131"/>
                  </a:lnTo>
                  <a:lnTo>
                    <a:pt x="6946" y="108470"/>
                  </a:lnTo>
                  <a:lnTo>
                    <a:pt x="7162" y="108369"/>
                  </a:lnTo>
                  <a:lnTo>
                    <a:pt x="7467" y="108013"/>
                  </a:lnTo>
                  <a:lnTo>
                    <a:pt x="7543" y="107746"/>
                  </a:lnTo>
                  <a:close/>
                </a:path>
                <a:path w="256540" h="132079">
                  <a:moveTo>
                    <a:pt x="14058" y="92481"/>
                  </a:moveTo>
                  <a:lnTo>
                    <a:pt x="12217" y="87337"/>
                  </a:lnTo>
                  <a:lnTo>
                    <a:pt x="10350" y="85191"/>
                  </a:lnTo>
                  <a:lnTo>
                    <a:pt x="8255" y="83388"/>
                  </a:lnTo>
                  <a:lnTo>
                    <a:pt x="6553" y="84696"/>
                  </a:lnTo>
                  <a:lnTo>
                    <a:pt x="5651" y="86753"/>
                  </a:lnTo>
                  <a:lnTo>
                    <a:pt x="4660" y="90157"/>
                  </a:lnTo>
                  <a:lnTo>
                    <a:pt x="4368" y="91592"/>
                  </a:lnTo>
                  <a:lnTo>
                    <a:pt x="5092" y="95643"/>
                  </a:lnTo>
                  <a:lnTo>
                    <a:pt x="7493" y="97688"/>
                  </a:lnTo>
                  <a:lnTo>
                    <a:pt x="10541" y="98640"/>
                  </a:lnTo>
                  <a:lnTo>
                    <a:pt x="10960" y="98742"/>
                  </a:lnTo>
                  <a:lnTo>
                    <a:pt x="11772" y="98602"/>
                  </a:lnTo>
                  <a:lnTo>
                    <a:pt x="12166" y="98323"/>
                  </a:lnTo>
                  <a:lnTo>
                    <a:pt x="12230" y="97917"/>
                  </a:lnTo>
                  <a:lnTo>
                    <a:pt x="12344" y="97726"/>
                  </a:lnTo>
                  <a:lnTo>
                    <a:pt x="13944" y="95504"/>
                  </a:lnTo>
                  <a:lnTo>
                    <a:pt x="14058" y="92481"/>
                  </a:lnTo>
                  <a:close/>
                </a:path>
                <a:path w="256540" h="132079">
                  <a:moveTo>
                    <a:pt x="18199" y="71424"/>
                  </a:moveTo>
                  <a:lnTo>
                    <a:pt x="17399" y="68440"/>
                  </a:lnTo>
                  <a:lnTo>
                    <a:pt x="16446" y="67119"/>
                  </a:lnTo>
                  <a:lnTo>
                    <a:pt x="15354" y="66014"/>
                  </a:lnTo>
                  <a:lnTo>
                    <a:pt x="14325" y="66675"/>
                  </a:lnTo>
                  <a:lnTo>
                    <a:pt x="13716" y="67792"/>
                  </a:lnTo>
                  <a:lnTo>
                    <a:pt x="12992" y="69672"/>
                  </a:lnTo>
                  <a:lnTo>
                    <a:pt x="12750" y="70459"/>
                  </a:lnTo>
                  <a:lnTo>
                    <a:pt x="12966" y="72796"/>
                  </a:lnTo>
                  <a:lnTo>
                    <a:pt x="14224" y="74066"/>
                  </a:lnTo>
                  <a:lnTo>
                    <a:pt x="15684" y="74663"/>
                  </a:lnTo>
                  <a:lnTo>
                    <a:pt x="16129" y="74815"/>
                  </a:lnTo>
                  <a:lnTo>
                    <a:pt x="16598" y="74777"/>
                  </a:lnTo>
                  <a:lnTo>
                    <a:pt x="16840" y="74637"/>
                  </a:lnTo>
                  <a:lnTo>
                    <a:pt x="16891" y="74409"/>
                  </a:lnTo>
                  <a:lnTo>
                    <a:pt x="17983" y="73113"/>
                  </a:lnTo>
                  <a:lnTo>
                    <a:pt x="18199" y="71424"/>
                  </a:lnTo>
                  <a:close/>
                </a:path>
                <a:path w="256540" h="132079">
                  <a:moveTo>
                    <a:pt x="21831" y="97497"/>
                  </a:moveTo>
                  <a:lnTo>
                    <a:pt x="21031" y="94513"/>
                  </a:lnTo>
                  <a:lnTo>
                    <a:pt x="20078" y="93192"/>
                  </a:lnTo>
                  <a:lnTo>
                    <a:pt x="18986" y="92087"/>
                  </a:lnTo>
                  <a:lnTo>
                    <a:pt x="17957" y="92748"/>
                  </a:lnTo>
                  <a:lnTo>
                    <a:pt x="17348" y="93865"/>
                  </a:lnTo>
                  <a:lnTo>
                    <a:pt x="16624" y="95745"/>
                  </a:lnTo>
                  <a:lnTo>
                    <a:pt x="16383" y="96532"/>
                  </a:lnTo>
                  <a:lnTo>
                    <a:pt x="16598" y="98869"/>
                  </a:lnTo>
                  <a:lnTo>
                    <a:pt x="17856" y="100139"/>
                  </a:lnTo>
                  <a:lnTo>
                    <a:pt x="19316" y="100736"/>
                  </a:lnTo>
                  <a:lnTo>
                    <a:pt x="19761" y="100888"/>
                  </a:lnTo>
                  <a:lnTo>
                    <a:pt x="20231" y="100850"/>
                  </a:lnTo>
                  <a:lnTo>
                    <a:pt x="20472" y="100711"/>
                  </a:lnTo>
                  <a:lnTo>
                    <a:pt x="20523" y="100482"/>
                  </a:lnTo>
                  <a:lnTo>
                    <a:pt x="21615" y="99187"/>
                  </a:lnTo>
                  <a:lnTo>
                    <a:pt x="21831" y="97497"/>
                  </a:lnTo>
                  <a:close/>
                </a:path>
                <a:path w="256540" h="132079">
                  <a:moveTo>
                    <a:pt x="27089" y="89331"/>
                  </a:moveTo>
                  <a:lnTo>
                    <a:pt x="26924" y="89065"/>
                  </a:lnTo>
                  <a:lnTo>
                    <a:pt x="26885" y="88912"/>
                  </a:lnTo>
                  <a:lnTo>
                    <a:pt x="26619" y="86893"/>
                  </a:lnTo>
                  <a:lnTo>
                    <a:pt x="25120" y="85153"/>
                  </a:lnTo>
                  <a:lnTo>
                    <a:pt x="21424" y="83197"/>
                  </a:lnTo>
                  <a:lnTo>
                    <a:pt x="19278" y="82918"/>
                  </a:lnTo>
                  <a:lnTo>
                    <a:pt x="17183" y="82943"/>
                  </a:lnTo>
                  <a:lnTo>
                    <a:pt x="16916" y="84518"/>
                  </a:lnTo>
                  <a:lnTo>
                    <a:pt x="17487" y="86106"/>
                  </a:lnTo>
                  <a:lnTo>
                    <a:pt x="18694" y="88480"/>
                  </a:lnTo>
                  <a:lnTo>
                    <a:pt x="19265" y="89420"/>
                  </a:lnTo>
                  <a:lnTo>
                    <a:pt x="21767" y="91325"/>
                  </a:lnTo>
                  <a:lnTo>
                    <a:pt x="24168" y="91274"/>
                  </a:lnTo>
                  <a:lnTo>
                    <a:pt x="26644" y="90170"/>
                  </a:lnTo>
                  <a:lnTo>
                    <a:pt x="27025" y="89674"/>
                  </a:lnTo>
                  <a:lnTo>
                    <a:pt x="27089" y="89331"/>
                  </a:lnTo>
                  <a:close/>
                </a:path>
                <a:path w="256540" h="132079">
                  <a:moveTo>
                    <a:pt x="27381" y="119418"/>
                  </a:moveTo>
                  <a:lnTo>
                    <a:pt x="18910" y="119418"/>
                  </a:lnTo>
                  <a:lnTo>
                    <a:pt x="18910" y="125425"/>
                  </a:lnTo>
                  <a:lnTo>
                    <a:pt x="27381" y="125425"/>
                  </a:lnTo>
                  <a:lnTo>
                    <a:pt x="27381" y="119418"/>
                  </a:lnTo>
                  <a:close/>
                </a:path>
                <a:path w="256540" h="132079">
                  <a:moveTo>
                    <a:pt x="28473" y="55435"/>
                  </a:moveTo>
                  <a:lnTo>
                    <a:pt x="28422" y="55003"/>
                  </a:lnTo>
                  <a:lnTo>
                    <a:pt x="28130" y="54762"/>
                  </a:lnTo>
                  <a:lnTo>
                    <a:pt x="28028" y="54597"/>
                  </a:lnTo>
                  <a:lnTo>
                    <a:pt x="26962" y="52362"/>
                  </a:lnTo>
                  <a:lnTo>
                    <a:pt x="24574" y="50888"/>
                  </a:lnTo>
                  <a:lnTo>
                    <a:pt x="19583" y="49974"/>
                  </a:lnTo>
                  <a:lnTo>
                    <a:pt x="16992" y="50406"/>
                  </a:lnTo>
                  <a:lnTo>
                    <a:pt x="14592" y="51193"/>
                  </a:lnTo>
                  <a:lnTo>
                    <a:pt x="14859" y="53086"/>
                  </a:lnTo>
                  <a:lnTo>
                    <a:pt x="16116" y="54724"/>
                  </a:lnTo>
                  <a:lnTo>
                    <a:pt x="18415" y="57023"/>
                  </a:lnTo>
                  <a:lnTo>
                    <a:pt x="19431" y="57899"/>
                  </a:lnTo>
                  <a:lnTo>
                    <a:pt x="23050" y="59207"/>
                  </a:lnTo>
                  <a:lnTo>
                    <a:pt x="25793" y="58293"/>
                  </a:lnTo>
                  <a:lnTo>
                    <a:pt x="27940" y="56400"/>
                  </a:lnTo>
                  <a:lnTo>
                    <a:pt x="28219" y="56121"/>
                  </a:lnTo>
                  <a:lnTo>
                    <a:pt x="28473" y="55435"/>
                  </a:lnTo>
                  <a:close/>
                </a:path>
                <a:path w="256540" h="132079">
                  <a:moveTo>
                    <a:pt x="33299" y="101561"/>
                  </a:moveTo>
                  <a:lnTo>
                    <a:pt x="33147" y="101295"/>
                  </a:lnTo>
                  <a:lnTo>
                    <a:pt x="33121" y="101130"/>
                  </a:lnTo>
                  <a:lnTo>
                    <a:pt x="33020" y="99098"/>
                  </a:lnTo>
                  <a:lnTo>
                    <a:pt x="31673" y="97243"/>
                  </a:lnTo>
                  <a:lnTo>
                    <a:pt x="28155" y="95008"/>
                  </a:lnTo>
                  <a:lnTo>
                    <a:pt x="26035" y="94551"/>
                  </a:lnTo>
                  <a:lnTo>
                    <a:pt x="23939" y="94424"/>
                  </a:lnTo>
                  <a:lnTo>
                    <a:pt x="23545" y="95961"/>
                  </a:lnTo>
                  <a:lnTo>
                    <a:pt x="23964" y="97586"/>
                  </a:lnTo>
                  <a:lnTo>
                    <a:pt x="24587" y="99060"/>
                  </a:lnTo>
                  <a:lnTo>
                    <a:pt x="24980" y="100050"/>
                  </a:lnTo>
                  <a:lnTo>
                    <a:pt x="25488" y="101041"/>
                  </a:lnTo>
                  <a:lnTo>
                    <a:pt x="27838" y="103136"/>
                  </a:lnTo>
                  <a:lnTo>
                    <a:pt x="30226" y="103263"/>
                  </a:lnTo>
                  <a:lnTo>
                    <a:pt x="32473" y="102476"/>
                  </a:lnTo>
                  <a:lnTo>
                    <a:pt x="32766" y="102362"/>
                  </a:lnTo>
                  <a:lnTo>
                    <a:pt x="33197" y="101904"/>
                  </a:lnTo>
                  <a:lnTo>
                    <a:pt x="33299" y="101561"/>
                  </a:lnTo>
                  <a:close/>
                </a:path>
                <a:path w="256540" h="132079">
                  <a:moveTo>
                    <a:pt x="38341" y="51638"/>
                  </a:moveTo>
                  <a:lnTo>
                    <a:pt x="37680" y="49466"/>
                  </a:lnTo>
                  <a:lnTo>
                    <a:pt x="35090" y="46266"/>
                  </a:lnTo>
                  <a:lnTo>
                    <a:pt x="33223" y="45161"/>
                  </a:lnTo>
                  <a:lnTo>
                    <a:pt x="31280" y="44386"/>
                  </a:lnTo>
                  <a:lnTo>
                    <a:pt x="30403" y="45720"/>
                  </a:lnTo>
                  <a:lnTo>
                    <a:pt x="30276" y="47396"/>
                  </a:lnTo>
                  <a:lnTo>
                    <a:pt x="30416" y="50050"/>
                  </a:lnTo>
                  <a:lnTo>
                    <a:pt x="30568" y="51130"/>
                  </a:lnTo>
                  <a:lnTo>
                    <a:pt x="32092" y="53848"/>
                  </a:lnTo>
                  <a:lnTo>
                    <a:pt x="34315" y="54724"/>
                  </a:lnTo>
                  <a:lnTo>
                    <a:pt x="36715" y="54686"/>
                  </a:lnTo>
                  <a:lnTo>
                    <a:pt x="37033" y="54660"/>
                  </a:lnTo>
                  <a:lnTo>
                    <a:pt x="37579" y="54368"/>
                  </a:lnTo>
                  <a:lnTo>
                    <a:pt x="37795" y="54063"/>
                  </a:lnTo>
                  <a:lnTo>
                    <a:pt x="37731" y="53759"/>
                  </a:lnTo>
                  <a:lnTo>
                    <a:pt x="37769" y="53606"/>
                  </a:lnTo>
                  <a:lnTo>
                    <a:pt x="38341" y="51638"/>
                  </a:lnTo>
                  <a:close/>
                </a:path>
                <a:path w="256540" h="132079">
                  <a:moveTo>
                    <a:pt x="40347" y="65519"/>
                  </a:moveTo>
                  <a:lnTo>
                    <a:pt x="39243" y="61582"/>
                  </a:lnTo>
                  <a:lnTo>
                    <a:pt x="37973" y="59867"/>
                  </a:lnTo>
                  <a:lnTo>
                    <a:pt x="36499" y="58407"/>
                  </a:lnTo>
                  <a:lnTo>
                    <a:pt x="35153" y="59296"/>
                  </a:lnTo>
                  <a:lnTo>
                    <a:pt x="34366" y="60794"/>
                  </a:lnTo>
                  <a:lnTo>
                    <a:pt x="33426" y="63284"/>
                  </a:lnTo>
                  <a:lnTo>
                    <a:pt x="33134" y="64338"/>
                  </a:lnTo>
                  <a:lnTo>
                    <a:pt x="33439" y="67424"/>
                  </a:lnTo>
                  <a:lnTo>
                    <a:pt x="35128" y="69088"/>
                  </a:lnTo>
                  <a:lnTo>
                    <a:pt x="37350" y="69964"/>
                  </a:lnTo>
                  <a:lnTo>
                    <a:pt x="37668" y="70053"/>
                  </a:lnTo>
                  <a:lnTo>
                    <a:pt x="38290" y="70002"/>
                  </a:lnTo>
                  <a:lnTo>
                    <a:pt x="38595" y="69799"/>
                  </a:lnTo>
                  <a:lnTo>
                    <a:pt x="38658" y="69507"/>
                  </a:lnTo>
                  <a:lnTo>
                    <a:pt x="38760" y="69367"/>
                  </a:lnTo>
                  <a:lnTo>
                    <a:pt x="40081" y="67779"/>
                  </a:lnTo>
                  <a:lnTo>
                    <a:pt x="40347" y="65519"/>
                  </a:lnTo>
                  <a:close/>
                </a:path>
                <a:path w="256540" h="132079">
                  <a:moveTo>
                    <a:pt x="49149" y="42354"/>
                  </a:moveTo>
                  <a:lnTo>
                    <a:pt x="48221" y="39001"/>
                  </a:lnTo>
                  <a:lnTo>
                    <a:pt x="47129" y="37541"/>
                  </a:lnTo>
                  <a:lnTo>
                    <a:pt x="45885" y="36296"/>
                  </a:lnTo>
                  <a:lnTo>
                    <a:pt x="44729" y="37058"/>
                  </a:lnTo>
                  <a:lnTo>
                    <a:pt x="44069" y="38328"/>
                  </a:lnTo>
                  <a:lnTo>
                    <a:pt x="43268" y="40449"/>
                  </a:lnTo>
                  <a:lnTo>
                    <a:pt x="43014" y="41351"/>
                  </a:lnTo>
                  <a:lnTo>
                    <a:pt x="43281" y="43967"/>
                  </a:lnTo>
                  <a:lnTo>
                    <a:pt x="44716" y="45377"/>
                  </a:lnTo>
                  <a:lnTo>
                    <a:pt x="46863" y="46202"/>
                  </a:lnTo>
                  <a:lnTo>
                    <a:pt x="47396" y="46151"/>
                  </a:lnTo>
                  <a:lnTo>
                    <a:pt x="47663" y="45986"/>
                  </a:lnTo>
                  <a:lnTo>
                    <a:pt x="47726" y="45732"/>
                  </a:lnTo>
                  <a:lnTo>
                    <a:pt x="48920" y="44272"/>
                  </a:lnTo>
                  <a:lnTo>
                    <a:pt x="49149" y="42354"/>
                  </a:lnTo>
                  <a:close/>
                </a:path>
                <a:path w="256540" h="132079">
                  <a:moveTo>
                    <a:pt x="49149" y="33223"/>
                  </a:moveTo>
                  <a:lnTo>
                    <a:pt x="49009" y="32943"/>
                  </a:lnTo>
                  <a:lnTo>
                    <a:pt x="48983" y="32778"/>
                  </a:lnTo>
                  <a:lnTo>
                    <a:pt x="48933" y="30670"/>
                  </a:lnTo>
                  <a:lnTo>
                    <a:pt x="47599" y="28714"/>
                  </a:lnTo>
                  <a:lnTo>
                    <a:pt x="44030" y="26327"/>
                  </a:lnTo>
                  <a:lnTo>
                    <a:pt x="41846" y="25793"/>
                  </a:lnTo>
                  <a:lnTo>
                    <a:pt x="39687" y="25603"/>
                  </a:lnTo>
                  <a:lnTo>
                    <a:pt x="39230" y="27178"/>
                  </a:lnTo>
                  <a:lnTo>
                    <a:pt x="45923" y="34912"/>
                  </a:lnTo>
                  <a:lnTo>
                    <a:pt x="48272" y="34163"/>
                  </a:lnTo>
                  <a:lnTo>
                    <a:pt x="48590" y="34036"/>
                  </a:lnTo>
                  <a:lnTo>
                    <a:pt x="49034" y="33578"/>
                  </a:lnTo>
                  <a:lnTo>
                    <a:pt x="49149" y="33223"/>
                  </a:lnTo>
                  <a:close/>
                </a:path>
                <a:path w="256540" h="132079">
                  <a:moveTo>
                    <a:pt x="49860" y="84378"/>
                  </a:moveTo>
                  <a:lnTo>
                    <a:pt x="48018" y="79235"/>
                  </a:lnTo>
                  <a:lnTo>
                    <a:pt x="46151" y="77089"/>
                  </a:lnTo>
                  <a:lnTo>
                    <a:pt x="44056" y="75285"/>
                  </a:lnTo>
                  <a:lnTo>
                    <a:pt x="42354" y="76593"/>
                  </a:lnTo>
                  <a:lnTo>
                    <a:pt x="41452" y="78651"/>
                  </a:lnTo>
                  <a:lnTo>
                    <a:pt x="40462" y="82054"/>
                  </a:lnTo>
                  <a:lnTo>
                    <a:pt x="40170" y="83489"/>
                  </a:lnTo>
                  <a:lnTo>
                    <a:pt x="40894" y="87541"/>
                  </a:lnTo>
                  <a:lnTo>
                    <a:pt x="43294" y="89585"/>
                  </a:lnTo>
                  <a:lnTo>
                    <a:pt x="46342" y="90538"/>
                  </a:lnTo>
                  <a:lnTo>
                    <a:pt x="46761" y="90639"/>
                  </a:lnTo>
                  <a:lnTo>
                    <a:pt x="47574" y="90500"/>
                  </a:lnTo>
                  <a:lnTo>
                    <a:pt x="47967" y="90220"/>
                  </a:lnTo>
                  <a:lnTo>
                    <a:pt x="48031" y="89814"/>
                  </a:lnTo>
                  <a:lnTo>
                    <a:pt x="48145" y="89623"/>
                  </a:lnTo>
                  <a:lnTo>
                    <a:pt x="49745" y="87401"/>
                  </a:lnTo>
                  <a:lnTo>
                    <a:pt x="49860" y="84378"/>
                  </a:lnTo>
                  <a:close/>
                </a:path>
                <a:path w="256540" h="132079">
                  <a:moveTo>
                    <a:pt x="50330" y="108623"/>
                  </a:moveTo>
                  <a:lnTo>
                    <a:pt x="48856" y="105892"/>
                  </a:lnTo>
                  <a:lnTo>
                    <a:pt x="44513" y="102285"/>
                  </a:lnTo>
                  <a:lnTo>
                    <a:pt x="41732" y="101295"/>
                  </a:lnTo>
                  <a:lnTo>
                    <a:pt x="38925" y="100749"/>
                  </a:lnTo>
                  <a:lnTo>
                    <a:pt x="38112" y="102768"/>
                  </a:lnTo>
                  <a:lnTo>
                    <a:pt x="45796" y="113779"/>
                  </a:lnTo>
                  <a:lnTo>
                    <a:pt x="48983" y="113106"/>
                  </a:lnTo>
                  <a:lnTo>
                    <a:pt x="49403" y="112991"/>
                  </a:lnTo>
                  <a:lnTo>
                    <a:pt x="50050" y="112445"/>
                  </a:lnTo>
                  <a:lnTo>
                    <a:pt x="50253" y="112001"/>
                  </a:lnTo>
                  <a:lnTo>
                    <a:pt x="50101" y="111607"/>
                  </a:lnTo>
                  <a:lnTo>
                    <a:pt x="50101" y="111391"/>
                  </a:lnTo>
                  <a:lnTo>
                    <a:pt x="50330" y="108623"/>
                  </a:lnTo>
                  <a:close/>
                </a:path>
                <a:path w="256540" h="132079">
                  <a:moveTo>
                    <a:pt x="57988" y="74409"/>
                  </a:moveTo>
                  <a:lnTo>
                    <a:pt x="57797" y="74168"/>
                  </a:lnTo>
                  <a:lnTo>
                    <a:pt x="57746" y="74015"/>
                  </a:lnTo>
                  <a:lnTo>
                    <a:pt x="57315" y="72021"/>
                  </a:lnTo>
                  <a:lnTo>
                    <a:pt x="55676" y="70396"/>
                  </a:lnTo>
                  <a:lnTo>
                    <a:pt x="51841" y="68745"/>
                  </a:lnTo>
                  <a:lnTo>
                    <a:pt x="49669" y="68618"/>
                  </a:lnTo>
                  <a:lnTo>
                    <a:pt x="47586" y="68821"/>
                  </a:lnTo>
                  <a:lnTo>
                    <a:pt x="47434" y="70396"/>
                  </a:lnTo>
                  <a:lnTo>
                    <a:pt x="48133" y="71932"/>
                  </a:lnTo>
                  <a:lnTo>
                    <a:pt x="49542" y="74206"/>
                  </a:lnTo>
                  <a:lnTo>
                    <a:pt x="50190" y="75107"/>
                  </a:lnTo>
                  <a:lnTo>
                    <a:pt x="52844" y="76809"/>
                  </a:lnTo>
                  <a:lnTo>
                    <a:pt x="55232" y="76568"/>
                  </a:lnTo>
                  <a:lnTo>
                    <a:pt x="57327" y="75450"/>
                  </a:lnTo>
                  <a:lnTo>
                    <a:pt x="57594" y="75285"/>
                  </a:lnTo>
                  <a:lnTo>
                    <a:pt x="57937" y="74777"/>
                  </a:lnTo>
                  <a:lnTo>
                    <a:pt x="57988" y="74409"/>
                  </a:lnTo>
                  <a:close/>
                </a:path>
                <a:path w="256540" h="132079">
                  <a:moveTo>
                    <a:pt x="60121" y="49453"/>
                  </a:moveTo>
                  <a:lnTo>
                    <a:pt x="58280" y="44310"/>
                  </a:lnTo>
                  <a:lnTo>
                    <a:pt x="56413" y="42164"/>
                  </a:lnTo>
                  <a:lnTo>
                    <a:pt x="54317" y="40360"/>
                  </a:lnTo>
                  <a:lnTo>
                    <a:pt x="52616" y="41668"/>
                  </a:lnTo>
                  <a:lnTo>
                    <a:pt x="51714" y="43726"/>
                  </a:lnTo>
                  <a:lnTo>
                    <a:pt x="50723" y="47129"/>
                  </a:lnTo>
                  <a:lnTo>
                    <a:pt x="50431" y="48564"/>
                  </a:lnTo>
                  <a:lnTo>
                    <a:pt x="51155" y="52616"/>
                  </a:lnTo>
                  <a:lnTo>
                    <a:pt x="53555" y="54660"/>
                  </a:lnTo>
                  <a:lnTo>
                    <a:pt x="56603" y="55613"/>
                  </a:lnTo>
                  <a:lnTo>
                    <a:pt x="57023" y="55714"/>
                  </a:lnTo>
                  <a:lnTo>
                    <a:pt x="57835" y="55575"/>
                  </a:lnTo>
                  <a:lnTo>
                    <a:pt x="58229" y="55283"/>
                  </a:lnTo>
                  <a:lnTo>
                    <a:pt x="58293" y="54889"/>
                  </a:lnTo>
                  <a:lnTo>
                    <a:pt x="58407" y="54698"/>
                  </a:lnTo>
                  <a:lnTo>
                    <a:pt x="60007" y="52476"/>
                  </a:lnTo>
                  <a:lnTo>
                    <a:pt x="60121" y="49453"/>
                  </a:lnTo>
                  <a:close/>
                </a:path>
                <a:path w="256540" h="132079">
                  <a:moveTo>
                    <a:pt x="61887" y="23583"/>
                  </a:moveTo>
                  <a:lnTo>
                    <a:pt x="60655" y="18338"/>
                  </a:lnTo>
                  <a:lnTo>
                    <a:pt x="59067" y="16014"/>
                  </a:lnTo>
                  <a:lnTo>
                    <a:pt x="57213" y="14020"/>
                  </a:lnTo>
                  <a:lnTo>
                    <a:pt x="55384" y="15125"/>
                  </a:lnTo>
                  <a:lnTo>
                    <a:pt x="54267" y="17043"/>
                  </a:lnTo>
                  <a:lnTo>
                    <a:pt x="52908" y="20281"/>
                  </a:lnTo>
                  <a:lnTo>
                    <a:pt x="52451" y="21653"/>
                  </a:lnTo>
                  <a:lnTo>
                    <a:pt x="52692" y="25730"/>
                  </a:lnTo>
                  <a:lnTo>
                    <a:pt x="54825" y="28003"/>
                  </a:lnTo>
                  <a:lnTo>
                    <a:pt x="57696" y="29260"/>
                  </a:lnTo>
                  <a:lnTo>
                    <a:pt x="58102" y="29413"/>
                  </a:lnTo>
                  <a:lnTo>
                    <a:pt x="58928" y="29362"/>
                  </a:lnTo>
                  <a:lnTo>
                    <a:pt x="59347" y="29121"/>
                  </a:lnTo>
                  <a:lnTo>
                    <a:pt x="59461" y="28740"/>
                  </a:lnTo>
                  <a:lnTo>
                    <a:pt x="59588" y="28562"/>
                  </a:lnTo>
                  <a:lnTo>
                    <a:pt x="61417" y="26543"/>
                  </a:lnTo>
                  <a:lnTo>
                    <a:pt x="61887" y="23583"/>
                  </a:lnTo>
                  <a:close/>
                </a:path>
                <a:path w="256540" h="132079">
                  <a:moveTo>
                    <a:pt x="65024" y="79921"/>
                  </a:moveTo>
                  <a:lnTo>
                    <a:pt x="64579" y="77990"/>
                  </a:lnTo>
                  <a:lnTo>
                    <a:pt x="63868" y="76187"/>
                  </a:lnTo>
                  <a:lnTo>
                    <a:pt x="62306" y="76377"/>
                  </a:lnTo>
                  <a:lnTo>
                    <a:pt x="60998" y="77304"/>
                  </a:lnTo>
                  <a:lnTo>
                    <a:pt x="59169" y="78994"/>
                  </a:lnTo>
                  <a:lnTo>
                    <a:pt x="58458" y="79756"/>
                  </a:lnTo>
                  <a:lnTo>
                    <a:pt x="57492" y="82435"/>
                  </a:lnTo>
                  <a:lnTo>
                    <a:pt x="58331" y="84493"/>
                  </a:lnTo>
                  <a:lnTo>
                    <a:pt x="59944" y="86118"/>
                  </a:lnTo>
                  <a:lnTo>
                    <a:pt x="60172" y="86321"/>
                  </a:lnTo>
                  <a:lnTo>
                    <a:pt x="60744" y="86525"/>
                  </a:lnTo>
                  <a:lnTo>
                    <a:pt x="61112" y="86487"/>
                  </a:lnTo>
                  <a:lnTo>
                    <a:pt x="61290" y="86271"/>
                  </a:lnTo>
                  <a:lnTo>
                    <a:pt x="61429" y="86194"/>
                  </a:lnTo>
                  <a:lnTo>
                    <a:pt x="63246" y="85407"/>
                  </a:lnTo>
                  <a:lnTo>
                    <a:pt x="64401" y="83642"/>
                  </a:lnTo>
                  <a:lnTo>
                    <a:pt x="65024" y="79921"/>
                  </a:lnTo>
                  <a:close/>
                </a:path>
                <a:path w="256540" h="132079">
                  <a:moveTo>
                    <a:pt x="69862" y="95872"/>
                  </a:moveTo>
                  <a:lnTo>
                    <a:pt x="68465" y="92024"/>
                  </a:lnTo>
                  <a:lnTo>
                    <a:pt x="67068" y="90411"/>
                  </a:lnTo>
                  <a:lnTo>
                    <a:pt x="65493" y="89052"/>
                  </a:lnTo>
                  <a:lnTo>
                    <a:pt x="64211" y="90043"/>
                  </a:lnTo>
                  <a:lnTo>
                    <a:pt x="63538" y="91592"/>
                  </a:lnTo>
                  <a:lnTo>
                    <a:pt x="62801" y="94132"/>
                  </a:lnTo>
                  <a:lnTo>
                    <a:pt x="62572" y="95211"/>
                  </a:lnTo>
                  <a:lnTo>
                    <a:pt x="63119" y="98259"/>
                  </a:lnTo>
                  <a:lnTo>
                    <a:pt x="64922" y="99796"/>
                  </a:lnTo>
                  <a:lnTo>
                    <a:pt x="67208" y="100507"/>
                  </a:lnTo>
                  <a:lnTo>
                    <a:pt x="67525" y="100584"/>
                  </a:lnTo>
                  <a:lnTo>
                    <a:pt x="68135" y="100482"/>
                  </a:lnTo>
                  <a:lnTo>
                    <a:pt x="68440" y="100266"/>
                  </a:lnTo>
                  <a:lnTo>
                    <a:pt x="68478" y="99961"/>
                  </a:lnTo>
                  <a:lnTo>
                    <a:pt x="68567" y="99822"/>
                  </a:lnTo>
                  <a:lnTo>
                    <a:pt x="69773" y="98145"/>
                  </a:lnTo>
                  <a:lnTo>
                    <a:pt x="69862" y="95872"/>
                  </a:lnTo>
                  <a:close/>
                </a:path>
                <a:path w="256540" h="132079">
                  <a:moveTo>
                    <a:pt x="71488" y="28232"/>
                  </a:moveTo>
                  <a:lnTo>
                    <a:pt x="70840" y="26047"/>
                  </a:lnTo>
                  <a:lnTo>
                    <a:pt x="68287" y="22821"/>
                  </a:lnTo>
                  <a:lnTo>
                    <a:pt x="66433" y="21704"/>
                  </a:lnTo>
                  <a:lnTo>
                    <a:pt x="64503" y="20916"/>
                  </a:lnTo>
                  <a:lnTo>
                    <a:pt x="63601" y="22237"/>
                  </a:lnTo>
                  <a:lnTo>
                    <a:pt x="63461" y="23901"/>
                  </a:lnTo>
                  <a:lnTo>
                    <a:pt x="63576" y="26555"/>
                  </a:lnTo>
                  <a:lnTo>
                    <a:pt x="63715" y="27647"/>
                  </a:lnTo>
                  <a:lnTo>
                    <a:pt x="65214" y="30378"/>
                  </a:lnTo>
                  <a:lnTo>
                    <a:pt x="67424" y="31280"/>
                  </a:lnTo>
                  <a:lnTo>
                    <a:pt x="69824" y="31254"/>
                  </a:lnTo>
                  <a:lnTo>
                    <a:pt x="70142" y="31229"/>
                  </a:lnTo>
                  <a:lnTo>
                    <a:pt x="70700" y="30949"/>
                  </a:lnTo>
                  <a:lnTo>
                    <a:pt x="70904" y="30645"/>
                  </a:lnTo>
                  <a:lnTo>
                    <a:pt x="70853" y="30340"/>
                  </a:lnTo>
                  <a:lnTo>
                    <a:pt x="70891" y="30187"/>
                  </a:lnTo>
                  <a:lnTo>
                    <a:pt x="71488" y="28232"/>
                  </a:lnTo>
                  <a:close/>
                </a:path>
                <a:path w="256540" h="132079">
                  <a:moveTo>
                    <a:pt x="75958" y="14033"/>
                  </a:moveTo>
                  <a:lnTo>
                    <a:pt x="70396" y="16129"/>
                  </a:lnTo>
                  <a:lnTo>
                    <a:pt x="69405" y="17322"/>
                  </a:lnTo>
                  <a:lnTo>
                    <a:pt x="69418" y="19088"/>
                  </a:lnTo>
                  <a:lnTo>
                    <a:pt x="70142" y="20701"/>
                  </a:lnTo>
                  <a:lnTo>
                    <a:pt x="70256" y="20916"/>
                  </a:lnTo>
                  <a:lnTo>
                    <a:pt x="70446" y="21056"/>
                  </a:lnTo>
                  <a:lnTo>
                    <a:pt x="70612" y="21196"/>
                  </a:lnTo>
                  <a:lnTo>
                    <a:pt x="70891" y="21247"/>
                  </a:lnTo>
                  <a:lnTo>
                    <a:pt x="71094" y="21132"/>
                  </a:lnTo>
                  <a:lnTo>
                    <a:pt x="71221" y="21107"/>
                  </a:lnTo>
                  <a:lnTo>
                    <a:pt x="72796" y="20929"/>
                  </a:lnTo>
                  <a:lnTo>
                    <a:pt x="74155" y="19850"/>
                  </a:lnTo>
                  <a:lnTo>
                    <a:pt x="75717" y="17157"/>
                  </a:lnTo>
                  <a:lnTo>
                    <a:pt x="75958" y="15582"/>
                  </a:lnTo>
                  <a:lnTo>
                    <a:pt x="75958" y="14033"/>
                  </a:lnTo>
                  <a:close/>
                </a:path>
                <a:path w="256540" h="132079">
                  <a:moveTo>
                    <a:pt x="76263" y="43649"/>
                  </a:moveTo>
                  <a:lnTo>
                    <a:pt x="75831" y="38849"/>
                  </a:lnTo>
                  <a:lnTo>
                    <a:pt x="74726" y="36614"/>
                  </a:lnTo>
                  <a:lnTo>
                    <a:pt x="73329" y="34607"/>
                  </a:lnTo>
                  <a:lnTo>
                    <a:pt x="71564" y="35369"/>
                  </a:lnTo>
                  <a:lnTo>
                    <a:pt x="67843" y="44450"/>
                  </a:lnTo>
                  <a:lnTo>
                    <a:pt x="69443" y="46723"/>
                  </a:lnTo>
                  <a:lnTo>
                    <a:pt x="71831" y="48183"/>
                  </a:lnTo>
                  <a:lnTo>
                    <a:pt x="72174" y="48361"/>
                  </a:lnTo>
                  <a:lnTo>
                    <a:pt x="72910" y="48425"/>
                  </a:lnTo>
                  <a:lnTo>
                    <a:pt x="73317" y="48260"/>
                  </a:lnTo>
                  <a:lnTo>
                    <a:pt x="73456" y="47929"/>
                  </a:lnTo>
                  <a:lnTo>
                    <a:pt x="73596" y="47790"/>
                  </a:lnTo>
                  <a:lnTo>
                    <a:pt x="75476" y="46215"/>
                  </a:lnTo>
                  <a:lnTo>
                    <a:pt x="76263" y="43649"/>
                  </a:lnTo>
                  <a:close/>
                </a:path>
                <a:path w="256540" h="132079">
                  <a:moveTo>
                    <a:pt x="77876" y="99923"/>
                  </a:moveTo>
                  <a:lnTo>
                    <a:pt x="72313" y="102019"/>
                  </a:lnTo>
                  <a:lnTo>
                    <a:pt x="71323" y="103212"/>
                  </a:lnTo>
                  <a:lnTo>
                    <a:pt x="72809" y="107137"/>
                  </a:lnTo>
                  <a:lnTo>
                    <a:pt x="73012" y="107022"/>
                  </a:lnTo>
                  <a:lnTo>
                    <a:pt x="73139" y="106997"/>
                  </a:lnTo>
                  <a:lnTo>
                    <a:pt x="74714" y="106819"/>
                  </a:lnTo>
                  <a:lnTo>
                    <a:pt x="76073" y="105740"/>
                  </a:lnTo>
                  <a:lnTo>
                    <a:pt x="77635" y="103047"/>
                  </a:lnTo>
                  <a:lnTo>
                    <a:pt x="77876" y="101473"/>
                  </a:lnTo>
                  <a:lnTo>
                    <a:pt x="77876" y="99923"/>
                  </a:lnTo>
                  <a:close/>
                </a:path>
                <a:path w="256540" h="132079">
                  <a:moveTo>
                    <a:pt x="79883" y="83566"/>
                  </a:moveTo>
                  <a:lnTo>
                    <a:pt x="79806" y="83172"/>
                  </a:lnTo>
                  <a:lnTo>
                    <a:pt x="79514" y="82969"/>
                  </a:lnTo>
                  <a:lnTo>
                    <a:pt x="79413" y="82816"/>
                  </a:lnTo>
                  <a:lnTo>
                    <a:pt x="78244" y="80797"/>
                  </a:lnTo>
                  <a:lnTo>
                    <a:pt x="75907" y="79590"/>
                  </a:lnTo>
                  <a:lnTo>
                    <a:pt x="71183" y="79057"/>
                  </a:lnTo>
                  <a:lnTo>
                    <a:pt x="68795" y="79654"/>
                  </a:lnTo>
                  <a:lnTo>
                    <a:pt x="66598" y="80556"/>
                  </a:lnTo>
                  <a:lnTo>
                    <a:pt x="66992" y="82308"/>
                  </a:lnTo>
                  <a:lnTo>
                    <a:pt x="68287" y="83743"/>
                  </a:lnTo>
                  <a:lnTo>
                    <a:pt x="70599" y="85737"/>
                  </a:lnTo>
                  <a:lnTo>
                    <a:pt x="71615" y="86487"/>
                  </a:lnTo>
                  <a:lnTo>
                    <a:pt x="75082" y="87464"/>
                  </a:lnTo>
                  <a:lnTo>
                    <a:pt x="77584" y="86423"/>
                  </a:lnTo>
                  <a:lnTo>
                    <a:pt x="79463" y="84505"/>
                  </a:lnTo>
                  <a:lnTo>
                    <a:pt x="79692" y="84226"/>
                  </a:lnTo>
                  <a:lnTo>
                    <a:pt x="79883" y="83566"/>
                  </a:lnTo>
                  <a:close/>
                </a:path>
                <a:path w="256540" h="132079">
                  <a:moveTo>
                    <a:pt x="84823" y="25285"/>
                  </a:moveTo>
                  <a:lnTo>
                    <a:pt x="83718" y="21348"/>
                  </a:lnTo>
                  <a:lnTo>
                    <a:pt x="82448" y="19634"/>
                  </a:lnTo>
                  <a:lnTo>
                    <a:pt x="80975" y="18173"/>
                  </a:lnTo>
                  <a:lnTo>
                    <a:pt x="79629" y="19062"/>
                  </a:lnTo>
                  <a:lnTo>
                    <a:pt x="78828" y="20561"/>
                  </a:lnTo>
                  <a:lnTo>
                    <a:pt x="77901" y="23050"/>
                  </a:lnTo>
                  <a:lnTo>
                    <a:pt x="77609" y="24104"/>
                  </a:lnTo>
                  <a:lnTo>
                    <a:pt x="77914" y="27190"/>
                  </a:lnTo>
                  <a:lnTo>
                    <a:pt x="79603" y="28854"/>
                  </a:lnTo>
                  <a:lnTo>
                    <a:pt x="81826" y="29730"/>
                  </a:lnTo>
                  <a:lnTo>
                    <a:pt x="82143" y="29819"/>
                  </a:lnTo>
                  <a:lnTo>
                    <a:pt x="82753" y="29768"/>
                  </a:lnTo>
                  <a:lnTo>
                    <a:pt x="83070" y="29565"/>
                  </a:lnTo>
                  <a:lnTo>
                    <a:pt x="83134" y="29273"/>
                  </a:lnTo>
                  <a:lnTo>
                    <a:pt x="83235" y="29133"/>
                  </a:lnTo>
                  <a:lnTo>
                    <a:pt x="84556" y="27546"/>
                  </a:lnTo>
                  <a:lnTo>
                    <a:pt x="84823" y="25285"/>
                  </a:lnTo>
                  <a:close/>
                </a:path>
                <a:path w="256540" h="132079">
                  <a:moveTo>
                    <a:pt x="86690" y="105956"/>
                  </a:moveTo>
                  <a:lnTo>
                    <a:pt x="76060" y="105956"/>
                  </a:lnTo>
                  <a:lnTo>
                    <a:pt x="76060" y="119087"/>
                  </a:lnTo>
                  <a:lnTo>
                    <a:pt x="86690" y="119087"/>
                  </a:lnTo>
                  <a:lnTo>
                    <a:pt x="86690" y="105956"/>
                  </a:lnTo>
                  <a:close/>
                </a:path>
                <a:path w="256540" h="132079">
                  <a:moveTo>
                    <a:pt x="90424" y="50723"/>
                  </a:moveTo>
                  <a:lnTo>
                    <a:pt x="90233" y="50482"/>
                  </a:lnTo>
                  <a:lnTo>
                    <a:pt x="90170" y="50330"/>
                  </a:lnTo>
                  <a:lnTo>
                    <a:pt x="89649" y="48361"/>
                  </a:lnTo>
                  <a:lnTo>
                    <a:pt x="87947" y="46799"/>
                  </a:lnTo>
                  <a:lnTo>
                    <a:pt x="84048" y="45300"/>
                  </a:lnTo>
                  <a:lnTo>
                    <a:pt x="81864" y="45275"/>
                  </a:lnTo>
                  <a:lnTo>
                    <a:pt x="79781" y="45554"/>
                  </a:lnTo>
                  <a:lnTo>
                    <a:pt x="79717" y="47155"/>
                  </a:lnTo>
                  <a:lnTo>
                    <a:pt x="80479" y="48653"/>
                  </a:lnTo>
                  <a:lnTo>
                    <a:pt x="81978" y="50863"/>
                  </a:lnTo>
                  <a:lnTo>
                    <a:pt x="82677" y="51727"/>
                  </a:lnTo>
                  <a:lnTo>
                    <a:pt x="83604" y="52285"/>
                  </a:lnTo>
                  <a:lnTo>
                    <a:pt x="85394" y="53327"/>
                  </a:lnTo>
                  <a:lnTo>
                    <a:pt x="87769" y="52997"/>
                  </a:lnTo>
                  <a:lnTo>
                    <a:pt x="89814" y="51777"/>
                  </a:lnTo>
                  <a:lnTo>
                    <a:pt x="90081" y="51600"/>
                  </a:lnTo>
                  <a:lnTo>
                    <a:pt x="90398" y="51079"/>
                  </a:lnTo>
                  <a:lnTo>
                    <a:pt x="90424" y="50723"/>
                  </a:lnTo>
                  <a:close/>
                </a:path>
                <a:path w="256540" h="132079">
                  <a:moveTo>
                    <a:pt x="91338" y="91046"/>
                  </a:moveTo>
                  <a:lnTo>
                    <a:pt x="91147" y="90805"/>
                  </a:lnTo>
                  <a:lnTo>
                    <a:pt x="91097" y="90652"/>
                  </a:lnTo>
                  <a:lnTo>
                    <a:pt x="90665" y="88658"/>
                  </a:lnTo>
                  <a:lnTo>
                    <a:pt x="89039" y="87033"/>
                  </a:lnTo>
                  <a:lnTo>
                    <a:pt x="85191" y="85382"/>
                  </a:lnTo>
                  <a:lnTo>
                    <a:pt x="83019" y="85255"/>
                  </a:lnTo>
                  <a:lnTo>
                    <a:pt x="80937" y="85458"/>
                  </a:lnTo>
                  <a:lnTo>
                    <a:pt x="80797" y="87033"/>
                  </a:lnTo>
                  <a:lnTo>
                    <a:pt x="81483" y="88569"/>
                  </a:lnTo>
                  <a:lnTo>
                    <a:pt x="82892" y="90843"/>
                  </a:lnTo>
                  <a:lnTo>
                    <a:pt x="83540" y="91744"/>
                  </a:lnTo>
                  <a:lnTo>
                    <a:pt x="86194" y="93446"/>
                  </a:lnTo>
                  <a:lnTo>
                    <a:pt x="88582" y="93205"/>
                  </a:lnTo>
                  <a:lnTo>
                    <a:pt x="90678" y="92087"/>
                  </a:lnTo>
                  <a:lnTo>
                    <a:pt x="90957" y="91922"/>
                  </a:lnTo>
                  <a:lnTo>
                    <a:pt x="91287" y="91414"/>
                  </a:lnTo>
                  <a:lnTo>
                    <a:pt x="91338" y="91046"/>
                  </a:lnTo>
                  <a:close/>
                </a:path>
                <a:path w="256540" h="132079">
                  <a:moveTo>
                    <a:pt x="92392" y="64185"/>
                  </a:moveTo>
                  <a:lnTo>
                    <a:pt x="90728" y="58864"/>
                  </a:lnTo>
                  <a:lnTo>
                    <a:pt x="88925" y="56578"/>
                  </a:lnTo>
                  <a:lnTo>
                    <a:pt x="86855" y="54660"/>
                  </a:lnTo>
                  <a:lnTo>
                    <a:pt x="85064" y="55918"/>
                  </a:lnTo>
                  <a:lnTo>
                    <a:pt x="84048" y="58000"/>
                  </a:lnTo>
                  <a:lnTo>
                    <a:pt x="82892" y="61417"/>
                  </a:lnTo>
                  <a:lnTo>
                    <a:pt x="82537" y="62865"/>
                  </a:lnTo>
                  <a:lnTo>
                    <a:pt x="83096" y="67043"/>
                  </a:lnTo>
                  <a:lnTo>
                    <a:pt x="85458" y="69227"/>
                  </a:lnTo>
                  <a:lnTo>
                    <a:pt x="88519" y="70319"/>
                  </a:lnTo>
                  <a:lnTo>
                    <a:pt x="88938" y="70446"/>
                  </a:lnTo>
                  <a:lnTo>
                    <a:pt x="89789" y="70332"/>
                  </a:lnTo>
                  <a:lnTo>
                    <a:pt x="90208" y="70065"/>
                  </a:lnTo>
                  <a:lnTo>
                    <a:pt x="90284" y="69659"/>
                  </a:lnTo>
                  <a:lnTo>
                    <a:pt x="90411" y="69469"/>
                  </a:lnTo>
                  <a:lnTo>
                    <a:pt x="92138" y="67259"/>
                  </a:lnTo>
                  <a:lnTo>
                    <a:pt x="92392" y="64185"/>
                  </a:lnTo>
                  <a:close/>
                </a:path>
                <a:path w="256540" h="132079">
                  <a:moveTo>
                    <a:pt x="98945" y="7708"/>
                  </a:moveTo>
                  <a:lnTo>
                    <a:pt x="98818" y="7442"/>
                  </a:lnTo>
                  <a:lnTo>
                    <a:pt x="98806" y="7277"/>
                  </a:lnTo>
                  <a:lnTo>
                    <a:pt x="98844" y="5232"/>
                  </a:lnTo>
                  <a:lnTo>
                    <a:pt x="97624" y="3302"/>
                  </a:lnTo>
                  <a:lnTo>
                    <a:pt x="94259" y="850"/>
                  </a:lnTo>
                  <a:lnTo>
                    <a:pt x="92176" y="266"/>
                  </a:lnTo>
                  <a:lnTo>
                    <a:pt x="90106" y="0"/>
                  </a:lnTo>
                  <a:lnTo>
                    <a:pt x="89598" y="1511"/>
                  </a:lnTo>
                  <a:lnTo>
                    <a:pt x="95758" y="9220"/>
                  </a:lnTo>
                  <a:lnTo>
                    <a:pt x="98069" y="8585"/>
                  </a:lnTo>
                  <a:lnTo>
                    <a:pt x="98374" y="8483"/>
                  </a:lnTo>
                  <a:lnTo>
                    <a:pt x="98831" y="8051"/>
                  </a:lnTo>
                  <a:lnTo>
                    <a:pt x="98945" y="7708"/>
                  </a:lnTo>
                  <a:close/>
                </a:path>
                <a:path w="256540" h="132079">
                  <a:moveTo>
                    <a:pt x="102603" y="38582"/>
                  </a:moveTo>
                  <a:lnTo>
                    <a:pt x="101904" y="35560"/>
                  </a:lnTo>
                  <a:lnTo>
                    <a:pt x="98704" y="30962"/>
                  </a:lnTo>
                  <a:lnTo>
                    <a:pt x="96278" y="29298"/>
                  </a:lnTo>
                  <a:lnTo>
                    <a:pt x="93726" y="28067"/>
                  </a:lnTo>
                  <a:lnTo>
                    <a:pt x="92392" y="29794"/>
                  </a:lnTo>
                  <a:lnTo>
                    <a:pt x="92062" y="32067"/>
                  </a:lnTo>
                  <a:lnTo>
                    <a:pt x="91998" y="35674"/>
                  </a:lnTo>
                  <a:lnTo>
                    <a:pt x="92087" y="37160"/>
                  </a:lnTo>
                  <a:lnTo>
                    <a:pt x="93891" y="40982"/>
                  </a:lnTo>
                  <a:lnTo>
                    <a:pt x="96824" y="42392"/>
                  </a:lnTo>
                  <a:lnTo>
                    <a:pt x="100076" y="42545"/>
                  </a:lnTo>
                  <a:lnTo>
                    <a:pt x="100533" y="42545"/>
                  </a:lnTo>
                  <a:lnTo>
                    <a:pt x="101295" y="42202"/>
                  </a:lnTo>
                  <a:lnTo>
                    <a:pt x="101600" y="41808"/>
                  </a:lnTo>
                  <a:lnTo>
                    <a:pt x="101561" y="41402"/>
                  </a:lnTo>
                  <a:lnTo>
                    <a:pt x="101625" y="41186"/>
                  </a:lnTo>
                  <a:lnTo>
                    <a:pt x="102603" y="38582"/>
                  </a:lnTo>
                  <a:close/>
                </a:path>
                <a:path w="256540" h="132079">
                  <a:moveTo>
                    <a:pt x="104216" y="73914"/>
                  </a:moveTo>
                  <a:lnTo>
                    <a:pt x="104025" y="73672"/>
                  </a:lnTo>
                  <a:lnTo>
                    <a:pt x="103962" y="73520"/>
                  </a:lnTo>
                  <a:lnTo>
                    <a:pt x="103441" y="71551"/>
                  </a:lnTo>
                  <a:lnTo>
                    <a:pt x="101739" y="69989"/>
                  </a:lnTo>
                  <a:lnTo>
                    <a:pt x="97840" y="68491"/>
                  </a:lnTo>
                  <a:lnTo>
                    <a:pt x="95656" y="68465"/>
                  </a:lnTo>
                  <a:lnTo>
                    <a:pt x="93573" y="68745"/>
                  </a:lnTo>
                  <a:lnTo>
                    <a:pt x="93510" y="70345"/>
                  </a:lnTo>
                  <a:lnTo>
                    <a:pt x="94272" y="71843"/>
                  </a:lnTo>
                  <a:lnTo>
                    <a:pt x="95770" y="74053"/>
                  </a:lnTo>
                  <a:lnTo>
                    <a:pt x="96469" y="74917"/>
                  </a:lnTo>
                  <a:lnTo>
                    <a:pt x="97396" y="75476"/>
                  </a:lnTo>
                  <a:lnTo>
                    <a:pt x="99187" y="76517"/>
                  </a:lnTo>
                  <a:lnTo>
                    <a:pt x="101561" y="76187"/>
                  </a:lnTo>
                  <a:lnTo>
                    <a:pt x="103606" y="74968"/>
                  </a:lnTo>
                  <a:lnTo>
                    <a:pt x="103873" y="74790"/>
                  </a:lnTo>
                  <a:lnTo>
                    <a:pt x="104190" y="74269"/>
                  </a:lnTo>
                  <a:lnTo>
                    <a:pt x="104216" y="73914"/>
                  </a:lnTo>
                  <a:close/>
                </a:path>
                <a:path w="256540" h="132079">
                  <a:moveTo>
                    <a:pt x="107340" y="14058"/>
                  </a:moveTo>
                  <a:lnTo>
                    <a:pt x="106235" y="10121"/>
                  </a:lnTo>
                  <a:lnTo>
                    <a:pt x="104965" y="8407"/>
                  </a:lnTo>
                  <a:lnTo>
                    <a:pt x="103492" y="6946"/>
                  </a:lnTo>
                  <a:lnTo>
                    <a:pt x="102146" y="7835"/>
                  </a:lnTo>
                  <a:lnTo>
                    <a:pt x="101358" y="9334"/>
                  </a:lnTo>
                  <a:lnTo>
                    <a:pt x="100418" y="11823"/>
                  </a:lnTo>
                  <a:lnTo>
                    <a:pt x="100126" y="12877"/>
                  </a:lnTo>
                  <a:lnTo>
                    <a:pt x="100431" y="15963"/>
                  </a:lnTo>
                  <a:lnTo>
                    <a:pt x="102120" y="17627"/>
                  </a:lnTo>
                  <a:lnTo>
                    <a:pt x="104343" y="18491"/>
                  </a:lnTo>
                  <a:lnTo>
                    <a:pt x="104660" y="18592"/>
                  </a:lnTo>
                  <a:lnTo>
                    <a:pt x="105283" y="18542"/>
                  </a:lnTo>
                  <a:lnTo>
                    <a:pt x="105587" y="18338"/>
                  </a:lnTo>
                  <a:lnTo>
                    <a:pt x="105651" y="18046"/>
                  </a:lnTo>
                  <a:lnTo>
                    <a:pt x="105752" y="17907"/>
                  </a:lnTo>
                  <a:lnTo>
                    <a:pt x="107073" y="16319"/>
                  </a:lnTo>
                  <a:lnTo>
                    <a:pt x="107340" y="14058"/>
                  </a:lnTo>
                  <a:close/>
                </a:path>
                <a:path w="256540" h="132079">
                  <a:moveTo>
                    <a:pt x="124879" y="56870"/>
                  </a:moveTo>
                  <a:lnTo>
                    <a:pt x="123037" y="51727"/>
                  </a:lnTo>
                  <a:lnTo>
                    <a:pt x="121170" y="49580"/>
                  </a:lnTo>
                  <a:lnTo>
                    <a:pt x="119075" y="47777"/>
                  </a:lnTo>
                  <a:lnTo>
                    <a:pt x="117373" y="49085"/>
                  </a:lnTo>
                  <a:lnTo>
                    <a:pt x="116471" y="51142"/>
                  </a:lnTo>
                  <a:lnTo>
                    <a:pt x="115481" y="54546"/>
                  </a:lnTo>
                  <a:lnTo>
                    <a:pt x="115189" y="55981"/>
                  </a:lnTo>
                  <a:lnTo>
                    <a:pt x="115912" y="60032"/>
                  </a:lnTo>
                  <a:lnTo>
                    <a:pt x="118313" y="62077"/>
                  </a:lnTo>
                  <a:lnTo>
                    <a:pt x="121348" y="63030"/>
                  </a:lnTo>
                  <a:lnTo>
                    <a:pt x="121780" y="63131"/>
                  </a:lnTo>
                  <a:lnTo>
                    <a:pt x="122593" y="62992"/>
                  </a:lnTo>
                  <a:lnTo>
                    <a:pt x="122986" y="62712"/>
                  </a:lnTo>
                  <a:lnTo>
                    <a:pt x="123050" y="62306"/>
                  </a:lnTo>
                  <a:lnTo>
                    <a:pt x="123164" y="62115"/>
                  </a:lnTo>
                  <a:lnTo>
                    <a:pt x="124764" y="59893"/>
                  </a:lnTo>
                  <a:lnTo>
                    <a:pt x="124879" y="56870"/>
                  </a:lnTo>
                  <a:close/>
                </a:path>
                <a:path w="256540" h="132079">
                  <a:moveTo>
                    <a:pt x="132067" y="10795"/>
                  </a:moveTo>
                  <a:lnTo>
                    <a:pt x="131953" y="10604"/>
                  </a:lnTo>
                  <a:lnTo>
                    <a:pt x="131927" y="10477"/>
                  </a:lnTo>
                  <a:lnTo>
                    <a:pt x="131775" y="8940"/>
                  </a:lnTo>
                  <a:lnTo>
                    <a:pt x="130683" y="7594"/>
                  </a:lnTo>
                  <a:lnTo>
                    <a:pt x="129324" y="6807"/>
                  </a:lnTo>
                  <a:lnTo>
                    <a:pt x="127952" y="6032"/>
                  </a:lnTo>
                  <a:lnTo>
                    <a:pt x="126326" y="5765"/>
                  </a:lnTo>
                  <a:lnTo>
                    <a:pt x="124739" y="5740"/>
                  </a:lnTo>
                  <a:lnTo>
                    <a:pt x="124498" y="6921"/>
                  </a:lnTo>
                  <a:lnTo>
                    <a:pt x="129819" y="12192"/>
                  </a:lnTo>
                  <a:lnTo>
                    <a:pt x="131495" y="11518"/>
                  </a:lnTo>
                  <a:lnTo>
                    <a:pt x="131711" y="11417"/>
                  </a:lnTo>
                  <a:lnTo>
                    <a:pt x="132016" y="11061"/>
                  </a:lnTo>
                  <a:lnTo>
                    <a:pt x="132067" y="10795"/>
                  </a:lnTo>
                  <a:close/>
                </a:path>
                <a:path w="256540" h="132079">
                  <a:moveTo>
                    <a:pt x="146850" y="36906"/>
                  </a:moveTo>
                  <a:lnTo>
                    <a:pt x="146558" y="35471"/>
                  </a:lnTo>
                  <a:lnTo>
                    <a:pt x="145567" y="32067"/>
                  </a:lnTo>
                  <a:lnTo>
                    <a:pt x="144665" y="30010"/>
                  </a:lnTo>
                  <a:lnTo>
                    <a:pt x="142963" y="28702"/>
                  </a:lnTo>
                  <a:lnTo>
                    <a:pt x="140868" y="30505"/>
                  </a:lnTo>
                  <a:lnTo>
                    <a:pt x="139001" y="32651"/>
                  </a:lnTo>
                  <a:lnTo>
                    <a:pt x="137160" y="37795"/>
                  </a:lnTo>
                  <a:lnTo>
                    <a:pt x="137274" y="40817"/>
                  </a:lnTo>
                  <a:lnTo>
                    <a:pt x="138874" y="43040"/>
                  </a:lnTo>
                  <a:lnTo>
                    <a:pt x="138988" y="43230"/>
                  </a:lnTo>
                  <a:lnTo>
                    <a:pt x="139052" y="43637"/>
                  </a:lnTo>
                  <a:lnTo>
                    <a:pt x="139446" y="43916"/>
                  </a:lnTo>
                  <a:lnTo>
                    <a:pt x="140258" y="44056"/>
                  </a:lnTo>
                  <a:lnTo>
                    <a:pt x="140690" y="43954"/>
                  </a:lnTo>
                  <a:lnTo>
                    <a:pt x="143725" y="43002"/>
                  </a:lnTo>
                  <a:lnTo>
                    <a:pt x="146126" y="40957"/>
                  </a:lnTo>
                  <a:lnTo>
                    <a:pt x="146850" y="36906"/>
                  </a:lnTo>
                  <a:close/>
                </a:path>
                <a:path w="256540" h="132079">
                  <a:moveTo>
                    <a:pt x="148971" y="81203"/>
                  </a:moveTo>
                  <a:lnTo>
                    <a:pt x="139903" y="71755"/>
                  </a:lnTo>
                  <a:lnTo>
                    <a:pt x="138938" y="74371"/>
                  </a:lnTo>
                  <a:lnTo>
                    <a:pt x="138366" y="77203"/>
                  </a:lnTo>
                  <a:lnTo>
                    <a:pt x="139319" y="82677"/>
                  </a:lnTo>
                  <a:lnTo>
                    <a:pt x="140970" y="85318"/>
                  </a:lnTo>
                  <a:lnTo>
                    <a:pt x="143535" y="86550"/>
                  </a:lnTo>
                  <a:lnTo>
                    <a:pt x="143725" y="86664"/>
                  </a:lnTo>
                  <a:lnTo>
                    <a:pt x="143992" y="86995"/>
                  </a:lnTo>
                  <a:lnTo>
                    <a:pt x="144500" y="87058"/>
                  </a:lnTo>
                  <a:lnTo>
                    <a:pt x="145300" y="86791"/>
                  </a:lnTo>
                  <a:lnTo>
                    <a:pt x="145618" y="86499"/>
                  </a:lnTo>
                  <a:lnTo>
                    <a:pt x="147853" y="84175"/>
                  </a:lnTo>
                  <a:lnTo>
                    <a:pt x="148971" y="81203"/>
                  </a:lnTo>
                  <a:close/>
                </a:path>
                <a:path w="256540" h="132079">
                  <a:moveTo>
                    <a:pt x="150075" y="68465"/>
                  </a:moveTo>
                  <a:lnTo>
                    <a:pt x="148564" y="66636"/>
                  </a:lnTo>
                  <a:lnTo>
                    <a:pt x="147828" y="66230"/>
                  </a:lnTo>
                  <a:lnTo>
                    <a:pt x="145973" y="65366"/>
                  </a:lnTo>
                  <a:lnTo>
                    <a:pt x="144729" y="64960"/>
                  </a:lnTo>
                  <a:lnTo>
                    <a:pt x="143522" y="65176"/>
                  </a:lnTo>
                  <a:lnTo>
                    <a:pt x="143522" y="66725"/>
                  </a:lnTo>
                  <a:lnTo>
                    <a:pt x="143764" y="68300"/>
                  </a:lnTo>
                  <a:lnTo>
                    <a:pt x="145313" y="70993"/>
                  </a:lnTo>
                  <a:lnTo>
                    <a:pt x="146685" y="72072"/>
                  </a:lnTo>
                  <a:lnTo>
                    <a:pt x="148259" y="72250"/>
                  </a:lnTo>
                  <a:lnTo>
                    <a:pt x="148386" y="72275"/>
                  </a:lnTo>
                  <a:lnTo>
                    <a:pt x="148590" y="72390"/>
                  </a:lnTo>
                  <a:lnTo>
                    <a:pt x="148856" y="72339"/>
                  </a:lnTo>
                  <a:lnTo>
                    <a:pt x="149225" y="72059"/>
                  </a:lnTo>
                  <a:lnTo>
                    <a:pt x="149339" y="71843"/>
                  </a:lnTo>
                  <a:lnTo>
                    <a:pt x="150063" y="70231"/>
                  </a:lnTo>
                  <a:lnTo>
                    <a:pt x="150075" y="68465"/>
                  </a:lnTo>
                  <a:close/>
                </a:path>
                <a:path w="256540" h="132079">
                  <a:moveTo>
                    <a:pt x="158343" y="26200"/>
                  </a:moveTo>
                  <a:lnTo>
                    <a:pt x="158051" y="25146"/>
                  </a:lnTo>
                  <a:lnTo>
                    <a:pt x="157111" y="22656"/>
                  </a:lnTo>
                  <a:lnTo>
                    <a:pt x="156324" y="21158"/>
                  </a:lnTo>
                  <a:lnTo>
                    <a:pt x="154978" y="20269"/>
                  </a:lnTo>
                  <a:lnTo>
                    <a:pt x="153504" y="21729"/>
                  </a:lnTo>
                  <a:lnTo>
                    <a:pt x="152234" y="23444"/>
                  </a:lnTo>
                  <a:lnTo>
                    <a:pt x="151130" y="27381"/>
                  </a:lnTo>
                  <a:lnTo>
                    <a:pt x="151396" y="29641"/>
                  </a:lnTo>
                  <a:lnTo>
                    <a:pt x="152717" y="31229"/>
                  </a:lnTo>
                  <a:lnTo>
                    <a:pt x="152819" y="31369"/>
                  </a:lnTo>
                  <a:lnTo>
                    <a:pt x="152882" y="31661"/>
                  </a:lnTo>
                  <a:lnTo>
                    <a:pt x="153200" y="31864"/>
                  </a:lnTo>
                  <a:lnTo>
                    <a:pt x="153809" y="31915"/>
                  </a:lnTo>
                  <a:lnTo>
                    <a:pt x="154127" y="31826"/>
                  </a:lnTo>
                  <a:lnTo>
                    <a:pt x="156349" y="30949"/>
                  </a:lnTo>
                  <a:lnTo>
                    <a:pt x="158038" y="29286"/>
                  </a:lnTo>
                  <a:lnTo>
                    <a:pt x="158343" y="26200"/>
                  </a:lnTo>
                  <a:close/>
                </a:path>
                <a:path w="256540" h="132079">
                  <a:moveTo>
                    <a:pt x="159067" y="67221"/>
                  </a:moveTo>
                  <a:lnTo>
                    <a:pt x="158927" y="65557"/>
                  </a:lnTo>
                  <a:lnTo>
                    <a:pt x="158026" y="64236"/>
                  </a:lnTo>
                  <a:lnTo>
                    <a:pt x="156095" y="65024"/>
                  </a:lnTo>
                  <a:lnTo>
                    <a:pt x="154241" y="66141"/>
                  </a:lnTo>
                  <a:lnTo>
                    <a:pt x="151688" y="69367"/>
                  </a:lnTo>
                  <a:lnTo>
                    <a:pt x="151041" y="71551"/>
                  </a:lnTo>
                  <a:lnTo>
                    <a:pt x="151638" y="73507"/>
                  </a:lnTo>
                  <a:lnTo>
                    <a:pt x="151676" y="73660"/>
                  </a:lnTo>
                  <a:lnTo>
                    <a:pt x="155105" y="74599"/>
                  </a:lnTo>
                  <a:lnTo>
                    <a:pt x="157314" y="73698"/>
                  </a:lnTo>
                  <a:lnTo>
                    <a:pt x="158813" y="70967"/>
                  </a:lnTo>
                  <a:lnTo>
                    <a:pt x="158953" y="69875"/>
                  </a:lnTo>
                  <a:lnTo>
                    <a:pt x="159067" y="67221"/>
                  </a:lnTo>
                  <a:close/>
                </a:path>
                <a:path w="256540" h="132079">
                  <a:moveTo>
                    <a:pt x="162839" y="110909"/>
                  </a:moveTo>
                  <a:lnTo>
                    <a:pt x="162585" y="109728"/>
                  </a:lnTo>
                  <a:lnTo>
                    <a:pt x="160997" y="109766"/>
                  </a:lnTo>
                  <a:lnTo>
                    <a:pt x="159385" y="110045"/>
                  </a:lnTo>
                  <a:lnTo>
                    <a:pt x="156667" y="111633"/>
                  </a:lnTo>
                  <a:lnTo>
                    <a:pt x="155587" y="112991"/>
                  </a:lnTo>
                  <a:lnTo>
                    <a:pt x="155448" y="114528"/>
                  </a:lnTo>
                  <a:lnTo>
                    <a:pt x="155422" y="114655"/>
                  </a:lnTo>
                  <a:lnTo>
                    <a:pt x="155308" y="114846"/>
                  </a:lnTo>
                  <a:lnTo>
                    <a:pt x="155371" y="115112"/>
                  </a:lnTo>
                  <a:lnTo>
                    <a:pt x="155676" y="115468"/>
                  </a:lnTo>
                  <a:lnTo>
                    <a:pt x="155892" y="115570"/>
                  </a:lnTo>
                  <a:lnTo>
                    <a:pt x="157581" y="116230"/>
                  </a:lnTo>
                  <a:lnTo>
                    <a:pt x="159385" y="116192"/>
                  </a:lnTo>
                  <a:lnTo>
                    <a:pt x="161213" y="114681"/>
                  </a:lnTo>
                  <a:lnTo>
                    <a:pt x="161632" y="113957"/>
                  </a:lnTo>
                  <a:lnTo>
                    <a:pt x="162458" y="112115"/>
                  </a:lnTo>
                  <a:lnTo>
                    <a:pt x="162839" y="110909"/>
                  </a:lnTo>
                  <a:close/>
                </a:path>
                <a:path w="256540" h="132079">
                  <a:moveTo>
                    <a:pt x="165354" y="82105"/>
                  </a:moveTo>
                  <a:lnTo>
                    <a:pt x="164998" y="80657"/>
                  </a:lnTo>
                  <a:lnTo>
                    <a:pt x="163842" y="77241"/>
                  </a:lnTo>
                  <a:lnTo>
                    <a:pt x="162826" y="75158"/>
                  </a:lnTo>
                  <a:lnTo>
                    <a:pt x="161023" y="73901"/>
                  </a:lnTo>
                  <a:lnTo>
                    <a:pt x="158953" y="75819"/>
                  </a:lnTo>
                  <a:lnTo>
                    <a:pt x="157162" y="78105"/>
                  </a:lnTo>
                  <a:lnTo>
                    <a:pt x="155498" y="83426"/>
                  </a:lnTo>
                  <a:lnTo>
                    <a:pt x="155752" y="86499"/>
                  </a:lnTo>
                  <a:lnTo>
                    <a:pt x="157480" y="88709"/>
                  </a:lnTo>
                  <a:lnTo>
                    <a:pt x="157607" y="88900"/>
                  </a:lnTo>
                  <a:lnTo>
                    <a:pt x="157683" y="89306"/>
                  </a:lnTo>
                  <a:lnTo>
                    <a:pt x="158102" y="89573"/>
                  </a:lnTo>
                  <a:lnTo>
                    <a:pt x="158940" y="89687"/>
                  </a:lnTo>
                  <a:lnTo>
                    <a:pt x="159372" y="89560"/>
                  </a:lnTo>
                  <a:lnTo>
                    <a:pt x="162433" y="88468"/>
                  </a:lnTo>
                  <a:lnTo>
                    <a:pt x="164795" y="86283"/>
                  </a:lnTo>
                  <a:lnTo>
                    <a:pt x="165354" y="82105"/>
                  </a:lnTo>
                  <a:close/>
                </a:path>
                <a:path w="256540" h="132079">
                  <a:moveTo>
                    <a:pt x="165595" y="14719"/>
                  </a:moveTo>
                  <a:lnTo>
                    <a:pt x="165366" y="13919"/>
                  </a:lnTo>
                  <a:lnTo>
                    <a:pt x="164680" y="12039"/>
                  </a:lnTo>
                  <a:lnTo>
                    <a:pt x="164084" y="10896"/>
                  </a:lnTo>
                  <a:lnTo>
                    <a:pt x="163068" y="10223"/>
                  </a:lnTo>
                  <a:lnTo>
                    <a:pt x="161950" y="11315"/>
                  </a:lnTo>
                  <a:lnTo>
                    <a:pt x="160985" y="12611"/>
                  </a:lnTo>
                  <a:lnTo>
                    <a:pt x="160134" y="15582"/>
                  </a:lnTo>
                  <a:lnTo>
                    <a:pt x="160324" y="17284"/>
                  </a:lnTo>
                  <a:lnTo>
                    <a:pt x="161315" y="18491"/>
                  </a:lnTo>
                  <a:lnTo>
                    <a:pt x="161442" y="18821"/>
                  </a:lnTo>
                  <a:lnTo>
                    <a:pt x="161671" y="18973"/>
                  </a:lnTo>
                  <a:lnTo>
                    <a:pt x="162140" y="19011"/>
                  </a:lnTo>
                  <a:lnTo>
                    <a:pt x="162598" y="18859"/>
                  </a:lnTo>
                  <a:lnTo>
                    <a:pt x="164058" y="18288"/>
                  </a:lnTo>
                  <a:lnTo>
                    <a:pt x="165341" y="17056"/>
                  </a:lnTo>
                  <a:lnTo>
                    <a:pt x="165595" y="14719"/>
                  </a:lnTo>
                  <a:close/>
                </a:path>
                <a:path w="256540" h="132079">
                  <a:moveTo>
                    <a:pt x="169214" y="39522"/>
                  </a:moveTo>
                  <a:lnTo>
                    <a:pt x="169176" y="37515"/>
                  </a:lnTo>
                  <a:lnTo>
                    <a:pt x="168998" y="36258"/>
                  </a:lnTo>
                  <a:lnTo>
                    <a:pt x="168249" y="35306"/>
                  </a:lnTo>
                  <a:lnTo>
                    <a:pt x="166839" y="35979"/>
                  </a:lnTo>
                  <a:lnTo>
                    <a:pt x="165493" y="36906"/>
                  </a:lnTo>
                  <a:lnTo>
                    <a:pt x="163703" y="39458"/>
                  </a:lnTo>
                  <a:lnTo>
                    <a:pt x="163322" y="41135"/>
                  </a:lnTo>
                  <a:lnTo>
                    <a:pt x="163868" y="42583"/>
                  </a:lnTo>
                  <a:lnTo>
                    <a:pt x="163880" y="42938"/>
                  </a:lnTo>
                  <a:lnTo>
                    <a:pt x="164058" y="43141"/>
                  </a:lnTo>
                  <a:lnTo>
                    <a:pt x="164477" y="43345"/>
                  </a:lnTo>
                  <a:lnTo>
                    <a:pt x="164719" y="43345"/>
                  </a:lnTo>
                  <a:lnTo>
                    <a:pt x="166535" y="43243"/>
                  </a:lnTo>
                  <a:lnTo>
                    <a:pt x="168160" y="42468"/>
                  </a:lnTo>
                  <a:lnTo>
                    <a:pt x="169151" y="40347"/>
                  </a:lnTo>
                  <a:lnTo>
                    <a:pt x="169214" y="39522"/>
                  </a:lnTo>
                  <a:close/>
                </a:path>
                <a:path w="256540" h="132079">
                  <a:moveTo>
                    <a:pt x="173507" y="69265"/>
                  </a:moveTo>
                  <a:lnTo>
                    <a:pt x="172275" y="67602"/>
                  </a:lnTo>
                  <a:lnTo>
                    <a:pt x="170751" y="66103"/>
                  </a:lnTo>
                  <a:lnTo>
                    <a:pt x="166954" y="64389"/>
                  </a:lnTo>
                  <a:lnTo>
                    <a:pt x="164617" y="64262"/>
                  </a:lnTo>
                  <a:lnTo>
                    <a:pt x="162788" y="65265"/>
                  </a:lnTo>
                  <a:lnTo>
                    <a:pt x="162636" y="65328"/>
                  </a:lnTo>
                  <a:lnTo>
                    <a:pt x="162318" y="65354"/>
                  </a:lnTo>
                  <a:lnTo>
                    <a:pt x="162077" y="65620"/>
                  </a:lnTo>
                  <a:lnTo>
                    <a:pt x="161899" y="66205"/>
                  </a:lnTo>
                  <a:lnTo>
                    <a:pt x="162471" y="68795"/>
                  </a:lnTo>
                  <a:lnTo>
                    <a:pt x="163868" y="70688"/>
                  </a:lnTo>
                  <a:lnTo>
                    <a:pt x="166941" y="71513"/>
                  </a:lnTo>
                  <a:lnTo>
                    <a:pt x="168059" y="71386"/>
                  </a:lnTo>
                  <a:lnTo>
                    <a:pt x="170738" y="70916"/>
                  </a:lnTo>
                  <a:lnTo>
                    <a:pt x="172377" y="70408"/>
                  </a:lnTo>
                  <a:lnTo>
                    <a:pt x="173507" y="69265"/>
                  </a:lnTo>
                  <a:close/>
                </a:path>
                <a:path w="256540" h="132079">
                  <a:moveTo>
                    <a:pt x="176250" y="110820"/>
                  </a:moveTo>
                  <a:lnTo>
                    <a:pt x="176212" y="107213"/>
                  </a:lnTo>
                  <a:lnTo>
                    <a:pt x="175895" y="104940"/>
                  </a:lnTo>
                  <a:lnTo>
                    <a:pt x="174574" y="103212"/>
                  </a:lnTo>
                  <a:lnTo>
                    <a:pt x="172008" y="104432"/>
                  </a:lnTo>
                  <a:lnTo>
                    <a:pt x="169583" y="106070"/>
                  </a:lnTo>
                  <a:lnTo>
                    <a:pt x="166344" y="110655"/>
                  </a:lnTo>
                  <a:lnTo>
                    <a:pt x="165620" y="113665"/>
                  </a:lnTo>
                  <a:lnTo>
                    <a:pt x="166585" y="116281"/>
                  </a:lnTo>
                  <a:lnTo>
                    <a:pt x="166649" y="116497"/>
                  </a:lnTo>
                  <a:lnTo>
                    <a:pt x="166598" y="116903"/>
                  </a:lnTo>
                  <a:lnTo>
                    <a:pt x="166903" y="117297"/>
                  </a:lnTo>
                  <a:lnTo>
                    <a:pt x="167678" y="117652"/>
                  </a:lnTo>
                  <a:lnTo>
                    <a:pt x="168122" y="117652"/>
                  </a:lnTo>
                  <a:lnTo>
                    <a:pt x="171386" y="117513"/>
                  </a:lnTo>
                  <a:lnTo>
                    <a:pt x="174320" y="116128"/>
                  </a:lnTo>
                  <a:lnTo>
                    <a:pt x="176149" y="112318"/>
                  </a:lnTo>
                  <a:lnTo>
                    <a:pt x="176250" y="110820"/>
                  </a:lnTo>
                  <a:close/>
                </a:path>
                <a:path w="256540" h="132079">
                  <a:moveTo>
                    <a:pt x="179755" y="27165"/>
                  </a:moveTo>
                  <a:lnTo>
                    <a:pt x="179463" y="26111"/>
                  </a:lnTo>
                  <a:lnTo>
                    <a:pt x="178523" y="23622"/>
                  </a:lnTo>
                  <a:lnTo>
                    <a:pt x="177736" y="22123"/>
                  </a:lnTo>
                  <a:lnTo>
                    <a:pt x="176390" y="21234"/>
                  </a:lnTo>
                  <a:lnTo>
                    <a:pt x="174917" y="22694"/>
                  </a:lnTo>
                  <a:lnTo>
                    <a:pt x="173647" y="24409"/>
                  </a:lnTo>
                  <a:lnTo>
                    <a:pt x="172542" y="28346"/>
                  </a:lnTo>
                  <a:lnTo>
                    <a:pt x="172808" y="30607"/>
                  </a:lnTo>
                  <a:lnTo>
                    <a:pt x="174129" y="32194"/>
                  </a:lnTo>
                  <a:lnTo>
                    <a:pt x="174231" y="32334"/>
                  </a:lnTo>
                  <a:lnTo>
                    <a:pt x="174294" y="32626"/>
                  </a:lnTo>
                  <a:lnTo>
                    <a:pt x="174599" y="32829"/>
                  </a:lnTo>
                  <a:lnTo>
                    <a:pt x="175221" y="32880"/>
                  </a:lnTo>
                  <a:lnTo>
                    <a:pt x="175539" y="32791"/>
                  </a:lnTo>
                  <a:lnTo>
                    <a:pt x="177761" y="31915"/>
                  </a:lnTo>
                  <a:lnTo>
                    <a:pt x="179451" y="30251"/>
                  </a:lnTo>
                  <a:lnTo>
                    <a:pt x="179755" y="27165"/>
                  </a:lnTo>
                  <a:close/>
                </a:path>
                <a:path w="256540" h="132079">
                  <a:moveTo>
                    <a:pt x="184746" y="100469"/>
                  </a:moveTo>
                  <a:lnTo>
                    <a:pt x="183235" y="98640"/>
                  </a:lnTo>
                  <a:lnTo>
                    <a:pt x="182499" y="98234"/>
                  </a:lnTo>
                  <a:lnTo>
                    <a:pt x="180644" y="97370"/>
                  </a:lnTo>
                  <a:lnTo>
                    <a:pt x="179400" y="96964"/>
                  </a:lnTo>
                  <a:lnTo>
                    <a:pt x="178193" y="97180"/>
                  </a:lnTo>
                  <a:lnTo>
                    <a:pt x="178193" y="98729"/>
                  </a:lnTo>
                  <a:lnTo>
                    <a:pt x="178435" y="100304"/>
                  </a:lnTo>
                  <a:lnTo>
                    <a:pt x="179222" y="101650"/>
                  </a:lnTo>
                  <a:lnTo>
                    <a:pt x="179984" y="102997"/>
                  </a:lnTo>
                  <a:lnTo>
                    <a:pt x="181356" y="104076"/>
                  </a:lnTo>
                  <a:lnTo>
                    <a:pt x="182930" y="104254"/>
                  </a:lnTo>
                  <a:lnTo>
                    <a:pt x="183057" y="104279"/>
                  </a:lnTo>
                  <a:lnTo>
                    <a:pt x="183261" y="104394"/>
                  </a:lnTo>
                  <a:lnTo>
                    <a:pt x="183527" y="104343"/>
                  </a:lnTo>
                  <a:lnTo>
                    <a:pt x="183896" y="104063"/>
                  </a:lnTo>
                  <a:lnTo>
                    <a:pt x="184010" y="103847"/>
                  </a:lnTo>
                  <a:lnTo>
                    <a:pt x="184734" y="102235"/>
                  </a:lnTo>
                  <a:lnTo>
                    <a:pt x="184746" y="100469"/>
                  </a:lnTo>
                  <a:close/>
                </a:path>
                <a:path w="256540" h="132079">
                  <a:moveTo>
                    <a:pt x="185115" y="10858"/>
                  </a:moveTo>
                  <a:lnTo>
                    <a:pt x="185026" y="9766"/>
                  </a:lnTo>
                  <a:lnTo>
                    <a:pt x="184581" y="7162"/>
                  </a:lnTo>
                  <a:lnTo>
                    <a:pt x="184086" y="5549"/>
                  </a:lnTo>
                  <a:lnTo>
                    <a:pt x="182930" y="4419"/>
                  </a:lnTo>
                  <a:lnTo>
                    <a:pt x="181203" y="5588"/>
                  </a:lnTo>
                  <a:lnTo>
                    <a:pt x="179628" y="7048"/>
                  </a:lnTo>
                  <a:lnTo>
                    <a:pt x="177800" y="10718"/>
                  </a:lnTo>
                  <a:lnTo>
                    <a:pt x="177622" y="12979"/>
                  </a:lnTo>
                  <a:lnTo>
                    <a:pt x="178625" y="14782"/>
                  </a:lnTo>
                  <a:lnTo>
                    <a:pt x="178689" y="14935"/>
                  </a:lnTo>
                  <a:lnTo>
                    <a:pt x="178701" y="15240"/>
                  </a:lnTo>
                  <a:lnTo>
                    <a:pt x="178981" y="15481"/>
                  </a:lnTo>
                  <a:lnTo>
                    <a:pt x="179578" y="15659"/>
                  </a:lnTo>
                  <a:lnTo>
                    <a:pt x="182245" y="15151"/>
                  </a:lnTo>
                  <a:lnTo>
                    <a:pt x="184213" y="13830"/>
                  </a:lnTo>
                  <a:lnTo>
                    <a:pt x="185115" y="10858"/>
                  </a:lnTo>
                  <a:close/>
                </a:path>
                <a:path w="256540" h="132079">
                  <a:moveTo>
                    <a:pt x="185902" y="46062"/>
                  </a:moveTo>
                  <a:lnTo>
                    <a:pt x="185661" y="44881"/>
                  </a:lnTo>
                  <a:lnTo>
                    <a:pt x="184073" y="44907"/>
                  </a:lnTo>
                  <a:lnTo>
                    <a:pt x="182448" y="45173"/>
                  </a:lnTo>
                  <a:lnTo>
                    <a:pt x="181076" y="45948"/>
                  </a:lnTo>
                  <a:lnTo>
                    <a:pt x="179717" y="46736"/>
                  </a:lnTo>
                  <a:lnTo>
                    <a:pt x="178625" y="48082"/>
                  </a:lnTo>
                  <a:lnTo>
                    <a:pt x="178473" y="49618"/>
                  </a:lnTo>
                  <a:lnTo>
                    <a:pt x="178447" y="49745"/>
                  </a:lnTo>
                  <a:lnTo>
                    <a:pt x="178333" y="49936"/>
                  </a:lnTo>
                  <a:lnTo>
                    <a:pt x="178384" y="50203"/>
                  </a:lnTo>
                  <a:lnTo>
                    <a:pt x="178689" y="50558"/>
                  </a:lnTo>
                  <a:lnTo>
                    <a:pt x="178904" y="50660"/>
                  </a:lnTo>
                  <a:lnTo>
                    <a:pt x="180581" y="51333"/>
                  </a:lnTo>
                  <a:lnTo>
                    <a:pt x="182397" y="51320"/>
                  </a:lnTo>
                  <a:lnTo>
                    <a:pt x="184238" y="49822"/>
                  </a:lnTo>
                  <a:lnTo>
                    <a:pt x="184645" y="49098"/>
                  </a:lnTo>
                  <a:lnTo>
                    <a:pt x="185508" y="47282"/>
                  </a:lnTo>
                  <a:lnTo>
                    <a:pt x="185902" y="46062"/>
                  </a:lnTo>
                  <a:close/>
                </a:path>
                <a:path w="256540" h="132079">
                  <a:moveTo>
                    <a:pt x="186524" y="69710"/>
                  </a:moveTo>
                  <a:lnTo>
                    <a:pt x="186461" y="66103"/>
                  </a:lnTo>
                  <a:lnTo>
                    <a:pt x="186131" y="63830"/>
                  </a:lnTo>
                  <a:lnTo>
                    <a:pt x="184797" y="62103"/>
                  </a:lnTo>
                  <a:lnTo>
                    <a:pt x="182245" y="63334"/>
                  </a:lnTo>
                  <a:lnTo>
                    <a:pt x="179819" y="64998"/>
                  </a:lnTo>
                  <a:lnTo>
                    <a:pt x="176606" y="69596"/>
                  </a:lnTo>
                  <a:lnTo>
                    <a:pt x="175920" y="72618"/>
                  </a:lnTo>
                  <a:lnTo>
                    <a:pt x="176898" y="75222"/>
                  </a:lnTo>
                  <a:lnTo>
                    <a:pt x="176961" y="75438"/>
                  </a:lnTo>
                  <a:lnTo>
                    <a:pt x="176923" y="75844"/>
                  </a:lnTo>
                  <a:lnTo>
                    <a:pt x="177228" y="76238"/>
                  </a:lnTo>
                  <a:lnTo>
                    <a:pt x="177990" y="76581"/>
                  </a:lnTo>
                  <a:lnTo>
                    <a:pt x="178447" y="76581"/>
                  </a:lnTo>
                  <a:lnTo>
                    <a:pt x="181698" y="76428"/>
                  </a:lnTo>
                  <a:lnTo>
                    <a:pt x="184632" y="75018"/>
                  </a:lnTo>
                  <a:lnTo>
                    <a:pt x="186436" y="71196"/>
                  </a:lnTo>
                  <a:lnTo>
                    <a:pt x="186524" y="69710"/>
                  </a:lnTo>
                  <a:close/>
                </a:path>
                <a:path w="256540" h="132079">
                  <a:moveTo>
                    <a:pt x="193497" y="92468"/>
                  </a:moveTo>
                  <a:lnTo>
                    <a:pt x="193268" y="91389"/>
                  </a:lnTo>
                  <a:lnTo>
                    <a:pt x="192532" y="88849"/>
                  </a:lnTo>
                  <a:lnTo>
                    <a:pt x="191858" y="87299"/>
                  </a:lnTo>
                  <a:lnTo>
                    <a:pt x="190576" y="86309"/>
                  </a:lnTo>
                  <a:lnTo>
                    <a:pt x="188988" y="87668"/>
                  </a:lnTo>
                  <a:lnTo>
                    <a:pt x="187604" y="89281"/>
                  </a:lnTo>
                  <a:lnTo>
                    <a:pt x="186207" y="93129"/>
                  </a:lnTo>
                  <a:lnTo>
                    <a:pt x="186296" y="95402"/>
                  </a:lnTo>
                  <a:lnTo>
                    <a:pt x="187502" y="97078"/>
                  </a:lnTo>
                  <a:lnTo>
                    <a:pt x="187591" y="97218"/>
                  </a:lnTo>
                  <a:lnTo>
                    <a:pt x="187629" y="97523"/>
                  </a:lnTo>
                  <a:lnTo>
                    <a:pt x="187934" y="97739"/>
                  </a:lnTo>
                  <a:lnTo>
                    <a:pt x="188544" y="97840"/>
                  </a:lnTo>
                  <a:lnTo>
                    <a:pt x="188861" y="97764"/>
                  </a:lnTo>
                  <a:lnTo>
                    <a:pt x="191147" y="97053"/>
                  </a:lnTo>
                  <a:lnTo>
                    <a:pt x="192951" y="95516"/>
                  </a:lnTo>
                  <a:lnTo>
                    <a:pt x="193497" y="92468"/>
                  </a:lnTo>
                  <a:close/>
                </a:path>
                <a:path w="256540" h="132079">
                  <a:moveTo>
                    <a:pt x="196151" y="16484"/>
                  </a:moveTo>
                  <a:lnTo>
                    <a:pt x="196088" y="12865"/>
                  </a:lnTo>
                  <a:lnTo>
                    <a:pt x="195757" y="10604"/>
                  </a:lnTo>
                  <a:lnTo>
                    <a:pt x="194424" y="8877"/>
                  </a:lnTo>
                  <a:lnTo>
                    <a:pt x="191871" y="10109"/>
                  </a:lnTo>
                  <a:lnTo>
                    <a:pt x="189445" y="11772"/>
                  </a:lnTo>
                  <a:lnTo>
                    <a:pt x="186245" y="16370"/>
                  </a:lnTo>
                  <a:lnTo>
                    <a:pt x="185547" y="19392"/>
                  </a:lnTo>
                  <a:lnTo>
                    <a:pt x="186524" y="21996"/>
                  </a:lnTo>
                  <a:lnTo>
                    <a:pt x="186588" y="22212"/>
                  </a:lnTo>
                  <a:lnTo>
                    <a:pt x="186550" y="22618"/>
                  </a:lnTo>
                  <a:lnTo>
                    <a:pt x="186855" y="23012"/>
                  </a:lnTo>
                  <a:lnTo>
                    <a:pt x="187617" y="23355"/>
                  </a:lnTo>
                  <a:lnTo>
                    <a:pt x="188074" y="23355"/>
                  </a:lnTo>
                  <a:lnTo>
                    <a:pt x="191325" y="23202"/>
                  </a:lnTo>
                  <a:lnTo>
                    <a:pt x="194259" y="21793"/>
                  </a:lnTo>
                  <a:lnTo>
                    <a:pt x="196062" y="17970"/>
                  </a:lnTo>
                  <a:lnTo>
                    <a:pt x="196151" y="16484"/>
                  </a:lnTo>
                  <a:close/>
                </a:path>
                <a:path w="256540" h="132079">
                  <a:moveTo>
                    <a:pt x="201904" y="49695"/>
                  </a:moveTo>
                  <a:lnTo>
                    <a:pt x="201612" y="48260"/>
                  </a:lnTo>
                  <a:lnTo>
                    <a:pt x="200621" y="44856"/>
                  </a:lnTo>
                  <a:lnTo>
                    <a:pt x="199720" y="42799"/>
                  </a:lnTo>
                  <a:lnTo>
                    <a:pt x="198018" y="41490"/>
                  </a:lnTo>
                  <a:lnTo>
                    <a:pt x="195922" y="43294"/>
                  </a:lnTo>
                  <a:lnTo>
                    <a:pt x="194056" y="45440"/>
                  </a:lnTo>
                  <a:lnTo>
                    <a:pt x="192214" y="50584"/>
                  </a:lnTo>
                  <a:lnTo>
                    <a:pt x="192328" y="53606"/>
                  </a:lnTo>
                  <a:lnTo>
                    <a:pt x="193929" y="55829"/>
                  </a:lnTo>
                  <a:lnTo>
                    <a:pt x="194043" y="56019"/>
                  </a:lnTo>
                  <a:lnTo>
                    <a:pt x="194106" y="56426"/>
                  </a:lnTo>
                  <a:lnTo>
                    <a:pt x="194500" y="56705"/>
                  </a:lnTo>
                  <a:lnTo>
                    <a:pt x="195313" y="56845"/>
                  </a:lnTo>
                  <a:lnTo>
                    <a:pt x="195732" y="56743"/>
                  </a:lnTo>
                  <a:lnTo>
                    <a:pt x="198780" y="55791"/>
                  </a:lnTo>
                  <a:lnTo>
                    <a:pt x="201180" y="53746"/>
                  </a:lnTo>
                  <a:lnTo>
                    <a:pt x="201904" y="49695"/>
                  </a:lnTo>
                  <a:close/>
                </a:path>
                <a:path w="256540" h="132079">
                  <a:moveTo>
                    <a:pt x="205447" y="97967"/>
                  </a:moveTo>
                  <a:lnTo>
                    <a:pt x="204622" y="95948"/>
                  </a:lnTo>
                  <a:lnTo>
                    <a:pt x="201828" y="96494"/>
                  </a:lnTo>
                  <a:lnTo>
                    <a:pt x="199034" y="97485"/>
                  </a:lnTo>
                  <a:lnTo>
                    <a:pt x="194703" y="101092"/>
                  </a:lnTo>
                  <a:lnTo>
                    <a:pt x="193230" y="103822"/>
                  </a:lnTo>
                  <a:lnTo>
                    <a:pt x="193459" y="106591"/>
                  </a:lnTo>
                  <a:lnTo>
                    <a:pt x="193459" y="106807"/>
                  </a:lnTo>
                  <a:lnTo>
                    <a:pt x="197764" y="108978"/>
                  </a:lnTo>
                  <a:lnTo>
                    <a:pt x="200964" y="108381"/>
                  </a:lnTo>
                  <a:lnTo>
                    <a:pt x="203746" y="105156"/>
                  </a:lnTo>
                  <a:lnTo>
                    <a:pt x="204241" y="103733"/>
                  </a:lnTo>
                  <a:lnTo>
                    <a:pt x="205155" y="100241"/>
                  </a:lnTo>
                  <a:lnTo>
                    <a:pt x="205447" y="97967"/>
                  </a:lnTo>
                  <a:close/>
                </a:path>
                <a:path w="256540" h="132079">
                  <a:moveTo>
                    <a:pt x="213931" y="57975"/>
                  </a:moveTo>
                  <a:lnTo>
                    <a:pt x="213677" y="56794"/>
                  </a:lnTo>
                  <a:lnTo>
                    <a:pt x="212090" y="56832"/>
                  </a:lnTo>
                  <a:lnTo>
                    <a:pt x="210477" y="57111"/>
                  </a:lnTo>
                  <a:lnTo>
                    <a:pt x="207759" y="58699"/>
                  </a:lnTo>
                  <a:lnTo>
                    <a:pt x="206679" y="60058"/>
                  </a:lnTo>
                  <a:lnTo>
                    <a:pt x="206540" y="61595"/>
                  </a:lnTo>
                  <a:lnTo>
                    <a:pt x="206514" y="61722"/>
                  </a:lnTo>
                  <a:lnTo>
                    <a:pt x="206400" y="61912"/>
                  </a:lnTo>
                  <a:lnTo>
                    <a:pt x="206463" y="62179"/>
                  </a:lnTo>
                  <a:lnTo>
                    <a:pt x="206768" y="62534"/>
                  </a:lnTo>
                  <a:lnTo>
                    <a:pt x="206984" y="62636"/>
                  </a:lnTo>
                  <a:lnTo>
                    <a:pt x="208673" y="63296"/>
                  </a:lnTo>
                  <a:lnTo>
                    <a:pt x="210477" y="63258"/>
                  </a:lnTo>
                  <a:lnTo>
                    <a:pt x="212305" y="61747"/>
                  </a:lnTo>
                  <a:lnTo>
                    <a:pt x="212712" y="61023"/>
                  </a:lnTo>
                  <a:lnTo>
                    <a:pt x="213550" y="59182"/>
                  </a:lnTo>
                  <a:lnTo>
                    <a:pt x="213931" y="57975"/>
                  </a:lnTo>
                  <a:close/>
                </a:path>
                <a:path w="256540" h="132079">
                  <a:moveTo>
                    <a:pt x="215811" y="84912"/>
                  </a:moveTo>
                  <a:lnTo>
                    <a:pt x="215519" y="83477"/>
                  </a:lnTo>
                  <a:lnTo>
                    <a:pt x="214528" y="80073"/>
                  </a:lnTo>
                  <a:lnTo>
                    <a:pt x="213626" y="78016"/>
                  </a:lnTo>
                  <a:lnTo>
                    <a:pt x="211924" y="76708"/>
                  </a:lnTo>
                  <a:lnTo>
                    <a:pt x="209829" y="78511"/>
                  </a:lnTo>
                  <a:lnTo>
                    <a:pt x="207962" y="80657"/>
                  </a:lnTo>
                  <a:lnTo>
                    <a:pt x="206108" y="85801"/>
                  </a:lnTo>
                  <a:lnTo>
                    <a:pt x="206235" y="88823"/>
                  </a:lnTo>
                  <a:lnTo>
                    <a:pt x="207835" y="91046"/>
                  </a:lnTo>
                  <a:lnTo>
                    <a:pt x="207949" y="91236"/>
                  </a:lnTo>
                  <a:lnTo>
                    <a:pt x="208013" y="91643"/>
                  </a:lnTo>
                  <a:lnTo>
                    <a:pt x="208407" y="91922"/>
                  </a:lnTo>
                  <a:lnTo>
                    <a:pt x="209219" y="92062"/>
                  </a:lnTo>
                  <a:lnTo>
                    <a:pt x="209638" y="91960"/>
                  </a:lnTo>
                  <a:lnTo>
                    <a:pt x="212686" y="91008"/>
                  </a:lnTo>
                  <a:lnTo>
                    <a:pt x="215087" y="88963"/>
                  </a:lnTo>
                  <a:lnTo>
                    <a:pt x="215811" y="84912"/>
                  </a:lnTo>
                  <a:close/>
                </a:path>
                <a:path w="256540" h="132079">
                  <a:moveTo>
                    <a:pt x="216090" y="24841"/>
                  </a:moveTo>
                  <a:lnTo>
                    <a:pt x="215493" y="22758"/>
                  </a:lnTo>
                  <a:lnTo>
                    <a:pt x="212648" y="23025"/>
                  </a:lnTo>
                  <a:lnTo>
                    <a:pt x="209778" y="23710"/>
                  </a:lnTo>
                  <a:lnTo>
                    <a:pt x="205079" y="26873"/>
                  </a:lnTo>
                  <a:lnTo>
                    <a:pt x="203314" y="29438"/>
                  </a:lnTo>
                  <a:lnTo>
                    <a:pt x="203250" y="32219"/>
                  </a:lnTo>
                  <a:lnTo>
                    <a:pt x="203225" y="32435"/>
                  </a:lnTo>
                  <a:lnTo>
                    <a:pt x="203034" y="32816"/>
                  </a:lnTo>
                  <a:lnTo>
                    <a:pt x="203187" y="33274"/>
                  </a:lnTo>
                  <a:lnTo>
                    <a:pt x="203771" y="33870"/>
                  </a:lnTo>
                  <a:lnTo>
                    <a:pt x="204190" y="34036"/>
                  </a:lnTo>
                  <a:lnTo>
                    <a:pt x="207276" y="35026"/>
                  </a:lnTo>
                  <a:lnTo>
                    <a:pt x="210527" y="34747"/>
                  </a:lnTo>
                  <a:lnTo>
                    <a:pt x="213639" y="31813"/>
                  </a:lnTo>
                  <a:lnTo>
                    <a:pt x="214274" y="30467"/>
                  </a:lnTo>
                  <a:lnTo>
                    <a:pt x="215557" y="27076"/>
                  </a:lnTo>
                  <a:lnTo>
                    <a:pt x="216090" y="24841"/>
                  </a:lnTo>
                  <a:close/>
                </a:path>
                <a:path w="256540" h="132079">
                  <a:moveTo>
                    <a:pt x="222707" y="118452"/>
                  </a:moveTo>
                  <a:lnTo>
                    <a:pt x="221475" y="116789"/>
                  </a:lnTo>
                  <a:lnTo>
                    <a:pt x="219951" y="115290"/>
                  </a:lnTo>
                  <a:lnTo>
                    <a:pt x="216154" y="113576"/>
                  </a:lnTo>
                  <a:lnTo>
                    <a:pt x="213817" y="113449"/>
                  </a:lnTo>
                  <a:lnTo>
                    <a:pt x="211988" y="114452"/>
                  </a:lnTo>
                  <a:lnTo>
                    <a:pt x="211836" y="114515"/>
                  </a:lnTo>
                  <a:lnTo>
                    <a:pt x="211518" y="114541"/>
                  </a:lnTo>
                  <a:lnTo>
                    <a:pt x="211277" y="114808"/>
                  </a:lnTo>
                  <a:lnTo>
                    <a:pt x="211099" y="115392"/>
                  </a:lnTo>
                  <a:lnTo>
                    <a:pt x="211670" y="117983"/>
                  </a:lnTo>
                  <a:lnTo>
                    <a:pt x="212420" y="118999"/>
                  </a:lnTo>
                  <a:lnTo>
                    <a:pt x="196951" y="118999"/>
                  </a:lnTo>
                  <a:lnTo>
                    <a:pt x="196951" y="122428"/>
                  </a:lnTo>
                  <a:lnTo>
                    <a:pt x="213309" y="122428"/>
                  </a:lnTo>
                  <a:lnTo>
                    <a:pt x="213309" y="119951"/>
                  </a:lnTo>
                  <a:lnTo>
                    <a:pt x="216141" y="120700"/>
                  </a:lnTo>
                  <a:lnTo>
                    <a:pt x="217258" y="120573"/>
                  </a:lnTo>
                  <a:lnTo>
                    <a:pt x="219938" y="120103"/>
                  </a:lnTo>
                  <a:lnTo>
                    <a:pt x="221576" y="119595"/>
                  </a:lnTo>
                  <a:lnTo>
                    <a:pt x="222707" y="118452"/>
                  </a:lnTo>
                  <a:close/>
                </a:path>
                <a:path w="256540" h="132079">
                  <a:moveTo>
                    <a:pt x="225793" y="44653"/>
                  </a:moveTo>
                  <a:lnTo>
                    <a:pt x="225666" y="42976"/>
                  </a:lnTo>
                  <a:lnTo>
                    <a:pt x="224790" y="41643"/>
                  </a:lnTo>
                  <a:lnTo>
                    <a:pt x="222846" y="42418"/>
                  </a:lnTo>
                  <a:lnTo>
                    <a:pt x="220980" y="43522"/>
                  </a:lnTo>
                  <a:lnTo>
                    <a:pt x="218389" y="46723"/>
                  </a:lnTo>
                  <a:lnTo>
                    <a:pt x="217716" y="48895"/>
                  </a:lnTo>
                  <a:lnTo>
                    <a:pt x="218300" y="50863"/>
                  </a:lnTo>
                  <a:lnTo>
                    <a:pt x="218338" y="51015"/>
                  </a:lnTo>
                  <a:lnTo>
                    <a:pt x="221754" y="51981"/>
                  </a:lnTo>
                  <a:lnTo>
                    <a:pt x="223977" y="51104"/>
                  </a:lnTo>
                  <a:lnTo>
                    <a:pt x="225501" y="48387"/>
                  </a:lnTo>
                  <a:lnTo>
                    <a:pt x="225653" y="47307"/>
                  </a:lnTo>
                  <a:lnTo>
                    <a:pt x="225793" y="44653"/>
                  </a:lnTo>
                  <a:close/>
                </a:path>
                <a:path w="256540" h="132079">
                  <a:moveTo>
                    <a:pt x="226364" y="73901"/>
                  </a:moveTo>
                  <a:lnTo>
                    <a:pt x="226072" y="72847"/>
                  </a:lnTo>
                  <a:lnTo>
                    <a:pt x="225132" y="70358"/>
                  </a:lnTo>
                  <a:lnTo>
                    <a:pt x="224345" y="68859"/>
                  </a:lnTo>
                  <a:lnTo>
                    <a:pt x="222999" y="67970"/>
                  </a:lnTo>
                  <a:lnTo>
                    <a:pt x="221526" y="69430"/>
                  </a:lnTo>
                  <a:lnTo>
                    <a:pt x="220256" y="71145"/>
                  </a:lnTo>
                  <a:lnTo>
                    <a:pt x="219151" y="75082"/>
                  </a:lnTo>
                  <a:lnTo>
                    <a:pt x="219417" y="77343"/>
                  </a:lnTo>
                  <a:lnTo>
                    <a:pt x="220738" y="78930"/>
                  </a:lnTo>
                  <a:lnTo>
                    <a:pt x="220840" y="79070"/>
                  </a:lnTo>
                  <a:lnTo>
                    <a:pt x="220903" y="79362"/>
                  </a:lnTo>
                  <a:lnTo>
                    <a:pt x="221221" y="79565"/>
                  </a:lnTo>
                  <a:lnTo>
                    <a:pt x="221830" y="79616"/>
                  </a:lnTo>
                  <a:lnTo>
                    <a:pt x="222148" y="79527"/>
                  </a:lnTo>
                  <a:lnTo>
                    <a:pt x="224370" y="78651"/>
                  </a:lnTo>
                  <a:lnTo>
                    <a:pt x="226060" y="76987"/>
                  </a:lnTo>
                  <a:lnTo>
                    <a:pt x="226364" y="73901"/>
                  </a:lnTo>
                  <a:close/>
                </a:path>
                <a:path w="256540" h="132079">
                  <a:moveTo>
                    <a:pt x="231622" y="64236"/>
                  </a:moveTo>
                  <a:lnTo>
                    <a:pt x="231381" y="63449"/>
                  </a:lnTo>
                  <a:lnTo>
                    <a:pt x="230657" y="61569"/>
                  </a:lnTo>
                  <a:lnTo>
                    <a:pt x="230047" y="60452"/>
                  </a:lnTo>
                  <a:lnTo>
                    <a:pt x="229019" y="59791"/>
                  </a:lnTo>
                  <a:lnTo>
                    <a:pt x="227926" y="60896"/>
                  </a:lnTo>
                  <a:lnTo>
                    <a:pt x="226974" y="62217"/>
                  </a:lnTo>
                  <a:lnTo>
                    <a:pt x="226174" y="65201"/>
                  </a:lnTo>
                  <a:lnTo>
                    <a:pt x="226390" y="66890"/>
                  </a:lnTo>
                  <a:lnTo>
                    <a:pt x="227406" y="68084"/>
                  </a:lnTo>
                  <a:lnTo>
                    <a:pt x="227533" y="68414"/>
                  </a:lnTo>
                  <a:lnTo>
                    <a:pt x="227774" y="68554"/>
                  </a:lnTo>
                  <a:lnTo>
                    <a:pt x="228244" y="68592"/>
                  </a:lnTo>
                  <a:lnTo>
                    <a:pt x="228688" y="68440"/>
                  </a:lnTo>
                  <a:lnTo>
                    <a:pt x="230149" y="67843"/>
                  </a:lnTo>
                  <a:lnTo>
                    <a:pt x="231406" y="66573"/>
                  </a:lnTo>
                  <a:lnTo>
                    <a:pt x="231622" y="64236"/>
                  </a:lnTo>
                  <a:close/>
                </a:path>
                <a:path w="256540" h="132079">
                  <a:moveTo>
                    <a:pt x="231673" y="129654"/>
                  </a:moveTo>
                  <a:lnTo>
                    <a:pt x="231508" y="127546"/>
                  </a:lnTo>
                  <a:lnTo>
                    <a:pt x="229743" y="123837"/>
                  </a:lnTo>
                  <a:lnTo>
                    <a:pt x="228041" y="122288"/>
                  </a:lnTo>
                  <a:lnTo>
                    <a:pt x="225983" y="121894"/>
                  </a:lnTo>
                  <a:lnTo>
                    <a:pt x="225818" y="121843"/>
                  </a:lnTo>
                  <a:lnTo>
                    <a:pt x="225577" y="121666"/>
                  </a:lnTo>
                  <a:lnTo>
                    <a:pt x="225209" y="121716"/>
                  </a:lnTo>
                  <a:lnTo>
                    <a:pt x="224688" y="122059"/>
                  </a:lnTo>
                  <a:lnTo>
                    <a:pt x="224523" y="122326"/>
                  </a:lnTo>
                  <a:lnTo>
                    <a:pt x="223393" y="124396"/>
                  </a:lnTo>
                  <a:lnTo>
                    <a:pt x="223202" y="126720"/>
                  </a:lnTo>
                  <a:lnTo>
                    <a:pt x="225005" y="129260"/>
                  </a:lnTo>
                  <a:lnTo>
                    <a:pt x="225920" y="129882"/>
                  </a:lnTo>
                  <a:lnTo>
                    <a:pt x="228282" y="131203"/>
                  </a:lnTo>
                  <a:lnTo>
                    <a:pt x="229882" y="131851"/>
                  </a:lnTo>
                  <a:lnTo>
                    <a:pt x="231508" y="131686"/>
                  </a:lnTo>
                  <a:lnTo>
                    <a:pt x="231673" y="129654"/>
                  </a:lnTo>
                  <a:close/>
                </a:path>
                <a:path w="256540" h="132079">
                  <a:moveTo>
                    <a:pt x="232524" y="93218"/>
                  </a:moveTo>
                  <a:lnTo>
                    <a:pt x="232130" y="91681"/>
                  </a:lnTo>
                  <a:lnTo>
                    <a:pt x="230035" y="91808"/>
                  </a:lnTo>
                  <a:lnTo>
                    <a:pt x="227914" y="92265"/>
                  </a:lnTo>
                  <a:lnTo>
                    <a:pt x="224396" y="94500"/>
                  </a:lnTo>
                  <a:lnTo>
                    <a:pt x="223050" y="96354"/>
                  </a:lnTo>
                  <a:lnTo>
                    <a:pt x="222948" y="98386"/>
                  </a:lnTo>
                  <a:lnTo>
                    <a:pt x="222923" y="98552"/>
                  </a:lnTo>
                  <a:lnTo>
                    <a:pt x="222770" y="98818"/>
                  </a:lnTo>
                  <a:lnTo>
                    <a:pt x="222872" y="99161"/>
                  </a:lnTo>
                  <a:lnTo>
                    <a:pt x="223304" y="99618"/>
                  </a:lnTo>
                  <a:lnTo>
                    <a:pt x="223596" y="99733"/>
                  </a:lnTo>
                  <a:lnTo>
                    <a:pt x="225844" y="100520"/>
                  </a:lnTo>
                  <a:lnTo>
                    <a:pt x="228231" y="100393"/>
                  </a:lnTo>
                  <a:lnTo>
                    <a:pt x="230581" y="98298"/>
                  </a:lnTo>
                  <a:lnTo>
                    <a:pt x="231089" y="97307"/>
                  </a:lnTo>
                  <a:lnTo>
                    <a:pt x="231482" y="96316"/>
                  </a:lnTo>
                  <a:lnTo>
                    <a:pt x="232105" y="94843"/>
                  </a:lnTo>
                  <a:lnTo>
                    <a:pt x="232524" y="93218"/>
                  </a:lnTo>
                  <a:close/>
                </a:path>
                <a:path w="256540" h="132079">
                  <a:moveTo>
                    <a:pt x="243916" y="54851"/>
                  </a:moveTo>
                  <a:lnTo>
                    <a:pt x="241731" y="53073"/>
                  </a:lnTo>
                  <a:lnTo>
                    <a:pt x="239191" y="51587"/>
                  </a:lnTo>
                  <a:lnTo>
                    <a:pt x="233565" y="50584"/>
                  </a:lnTo>
                  <a:lnTo>
                    <a:pt x="230454" y="51181"/>
                  </a:lnTo>
                  <a:lnTo>
                    <a:pt x="228396" y="53111"/>
                  </a:lnTo>
                  <a:lnTo>
                    <a:pt x="228219" y="53251"/>
                  </a:lnTo>
                  <a:lnTo>
                    <a:pt x="227812" y="53378"/>
                  </a:lnTo>
                  <a:lnTo>
                    <a:pt x="227584" y="53809"/>
                  </a:lnTo>
                  <a:lnTo>
                    <a:pt x="227558" y="54635"/>
                  </a:lnTo>
                  <a:lnTo>
                    <a:pt x="227736" y="55041"/>
                  </a:lnTo>
                  <a:lnTo>
                    <a:pt x="229209" y="57873"/>
                  </a:lnTo>
                  <a:lnTo>
                    <a:pt x="231698" y="59918"/>
                  </a:lnTo>
                  <a:lnTo>
                    <a:pt x="236029" y="59982"/>
                  </a:lnTo>
                  <a:lnTo>
                    <a:pt x="237464" y="59461"/>
                  </a:lnTo>
                  <a:lnTo>
                    <a:pt x="240842" y="57950"/>
                  </a:lnTo>
                  <a:lnTo>
                    <a:pt x="242836" y="56743"/>
                  </a:lnTo>
                  <a:lnTo>
                    <a:pt x="243916" y="54851"/>
                  </a:lnTo>
                  <a:close/>
                </a:path>
                <a:path w="256540" h="132079">
                  <a:moveTo>
                    <a:pt x="246291" y="92608"/>
                  </a:moveTo>
                  <a:lnTo>
                    <a:pt x="245999" y="91173"/>
                  </a:lnTo>
                  <a:lnTo>
                    <a:pt x="245008" y="87769"/>
                  </a:lnTo>
                  <a:lnTo>
                    <a:pt x="244106" y="85712"/>
                  </a:lnTo>
                  <a:lnTo>
                    <a:pt x="242404" y="84404"/>
                  </a:lnTo>
                  <a:lnTo>
                    <a:pt x="240309" y="86207"/>
                  </a:lnTo>
                  <a:lnTo>
                    <a:pt x="238442" y="88353"/>
                  </a:lnTo>
                  <a:lnTo>
                    <a:pt x="236601" y="93497"/>
                  </a:lnTo>
                  <a:lnTo>
                    <a:pt x="236715" y="96520"/>
                  </a:lnTo>
                  <a:lnTo>
                    <a:pt x="238315" y="98742"/>
                  </a:lnTo>
                  <a:lnTo>
                    <a:pt x="238429" y="98933"/>
                  </a:lnTo>
                  <a:lnTo>
                    <a:pt x="238493" y="99339"/>
                  </a:lnTo>
                  <a:lnTo>
                    <a:pt x="238887" y="99618"/>
                  </a:lnTo>
                  <a:lnTo>
                    <a:pt x="239699" y="99758"/>
                  </a:lnTo>
                  <a:lnTo>
                    <a:pt x="240118" y="99656"/>
                  </a:lnTo>
                  <a:lnTo>
                    <a:pt x="243166" y="98704"/>
                  </a:lnTo>
                  <a:lnTo>
                    <a:pt x="245567" y="96659"/>
                  </a:lnTo>
                  <a:lnTo>
                    <a:pt x="246291" y="92608"/>
                  </a:lnTo>
                  <a:close/>
                </a:path>
                <a:path w="256540" h="132079">
                  <a:moveTo>
                    <a:pt x="246494" y="110134"/>
                  </a:moveTo>
                  <a:lnTo>
                    <a:pt x="246100" y="108597"/>
                  </a:lnTo>
                  <a:lnTo>
                    <a:pt x="244005" y="108724"/>
                  </a:lnTo>
                  <a:lnTo>
                    <a:pt x="241884" y="109181"/>
                  </a:lnTo>
                  <a:lnTo>
                    <a:pt x="238366" y="111417"/>
                  </a:lnTo>
                  <a:lnTo>
                    <a:pt x="237020" y="113271"/>
                  </a:lnTo>
                  <a:lnTo>
                    <a:pt x="236918" y="115303"/>
                  </a:lnTo>
                  <a:lnTo>
                    <a:pt x="236893" y="115468"/>
                  </a:lnTo>
                  <a:lnTo>
                    <a:pt x="236740" y="115735"/>
                  </a:lnTo>
                  <a:lnTo>
                    <a:pt x="236842" y="116078"/>
                  </a:lnTo>
                  <a:lnTo>
                    <a:pt x="237274" y="116535"/>
                  </a:lnTo>
                  <a:lnTo>
                    <a:pt x="237566" y="116649"/>
                  </a:lnTo>
                  <a:lnTo>
                    <a:pt x="239814" y="117436"/>
                  </a:lnTo>
                  <a:lnTo>
                    <a:pt x="242201" y="117309"/>
                  </a:lnTo>
                  <a:lnTo>
                    <a:pt x="244551" y="115214"/>
                  </a:lnTo>
                  <a:lnTo>
                    <a:pt x="245059" y="114223"/>
                  </a:lnTo>
                  <a:lnTo>
                    <a:pt x="246062" y="111760"/>
                  </a:lnTo>
                  <a:lnTo>
                    <a:pt x="246494" y="110134"/>
                  </a:lnTo>
                  <a:close/>
                </a:path>
                <a:path w="256540" h="132079">
                  <a:moveTo>
                    <a:pt x="247142" y="68059"/>
                  </a:moveTo>
                  <a:lnTo>
                    <a:pt x="246875" y="66484"/>
                  </a:lnTo>
                  <a:lnTo>
                    <a:pt x="244779" y="66459"/>
                  </a:lnTo>
                  <a:lnTo>
                    <a:pt x="242633" y="66738"/>
                  </a:lnTo>
                  <a:lnTo>
                    <a:pt x="238937" y="68694"/>
                  </a:lnTo>
                  <a:lnTo>
                    <a:pt x="237439" y="70434"/>
                  </a:lnTo>
                  <a:lnTo>
                    <a:pt x="237172" y="72453"/>
                  </a:lnTo>
                  <a:lnTo>
                    <a:pt x="237134" y="72605"/>
                  </a:lnTo>
                  <a:lnTo>
                    <a:pt x="236969" y="72872"/>
                  </a:lnTo>
                  <a:lnTo>
                    <a:pt x="237032" y="73215"/>
                  </a:lnTo>
                  <a:lnTo>
                    <a:pt x="237413" y="73710"/>
                  </a:lnTo>
                  <a:lnTo>
                    <a:pt x="239890" y="74815"/>
                  </a:lnTo>
                  <a:lnTo>
                    <a:pt x="242290" y="74866"/>
                  </a:lnTo>
                  <a:lnTo>
                    <a:pt x="244792" y="72961"/>
                  </a:lnTo>
                  <a:lnTo>
                    <a:pt x="245364" y="72021"/>
                  </a:lnTo>
                  <a:lnTo>
                    <a:pt x="246570" y="69646"/>
                  </a:lnTo>
                  <a:lnTo>
                    <a:pt x="247142" y="68059"/>
                  </a:lnTo>
                  <a:close/>
                </a:path>
                <a:path w="256540" h="132079">
                  <a:moveTo>
                    <a:pt x="250774" y="121958"/>
                  </a:moveTo>
                  <a:lnTo>
                    <a:pt x="242354" y="121958"/>
                  </a:lnTo>
                  <a:lnTo>
                    <a:pt x="242354" y="125425"/>
                  </a:lnTo>
                  <a:lnTo>
                    <a:pt x="250774" y="125425"/>
                  </a:lnTo>
                  <a:lnTo>
                    <a:pt x="250774" y="121958"/>
                  </a:lnTo>
                  <a:close/>
                </a:path>
                <a:path w="256540" h="132079">
                  <a:moveTo>
                    <a:pt x="256070" y="101066"/>
                  </a:moveTo>
                  <a:lnTo>
                    <a:pt x="255816" y="99885"/>
                  </a:lnTo>
                  <a:lnTo>
                    <a:pt x="254228" y="99923"/>
                  </a:lnTo>
                  <a:lnTo>
                    <a:pt x="252615" y="100203"/>
                  </a:lnTo>
                  <a:lnTo>
                    <a:pt x="249897" y="101790"/>
                  </a:lnTo>
                  <a:lnTo>
                    <a:pt x="248818" y="103149"/>
                  </a:lnTo>
                  <a:lnTo>
                    <a:pt x="248678" y="104686"/>
                  </a:lnTo>
                  <a:lnTo>
                    <a:pt x="248653" y="104813"/>
                  </a:lnTo>
                  <a:lnTo>
                    <a:pt x="248539" y="105003"/>
                  </a:lnTo>
                  <a:lnTo>
                    <a:pt x="248602" y="105270"/>
                  </a:lnTo>
                  <a:lnTo>
                    <a:pt x="248907" y="105625"/>
                  </a:lnTo>
                  <a:lnTo>
                    <a:pt x="249123" y="105727"/>
                  </a:lnTo>
                  <a:lnTo>
                    <a:pt x="250812" y="106387"/>
                  </a:lnTo>
                  <a:lnTo>
                    <a:pt x="252615" y="106349"/>
                  </a:lnTo>
                  <a:lnTo>
                    <a:pt x="254444" y="104838"/>
                  </a:lnTo>
                  <a:lnTo>
                    <a:pt x="254850" y="104114"/>
                  </a:lnTo>
                  <a:lnTo>
                    <a:pt x="255689" y="102273"/>
                  </a:lnTo>
                  <a:lnTo>
                    <a:pt x="256070" y="101066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CA3CE204-032C-3141-E59F-AE3245A33563}"/>
                </a:ext>
              </a:extLst>
            </p:cNvPr>
            <p:cNvSpPr/>
            <p:nvPr/>
          </p:nvSpPr>
          <p:spPr>
            <a:xfrm>
              <a:off x="7533868" y="5401360"/>
              <a:ext cx="142875" cy="131445"/>
            </a:xfrm>
            <a:custGeom>
              <a:avLst/>
              <a:gdLst/>
              <a:ahLst/>
              <a:cxnLst/>
              <a:rect l="l" t="t" r="r" b="b"/>
              <a:pathLst>
                <a:path w="142875" h="131445">
                  <a:moveTo>
                    <a:pt x="7531" y="88849"/>
                  </a:moveTo>
                  <a:lnTo>
                    <a:pt x="7416" y="88658"/>
                  </a:lnTo>
                  <a:lnTo>
                    <a:pt x="7391" y="88531"/>
                  </a:lnTo>
                  <a:lnTo>
                    <a:pt x="7251" y="86995"/>
                  </a:lnTo>
                  <a:lnTo>
                    <a:pt x="6172" y="85636"/>
                  </a:lnTo>
                  <a:lnTo>
                    <a:pt x="3454" y="84048"/>
                  </a:lnTo>
                  <a:lnTo>
                    <a:pt x="1841" y="83769"/>
                  </a:lnTo>
                  <a:lnTo>
                    <a:pt x="254" y="83731"/>
                  </a:lnTo>
                  <a:lnTo>
                    <a:pt x="0" y="84899"/>
                  </a:lnTo>
                  <a:lnTo>
                    <a:pt x="5257" y="90233"/>
                  </a:lnTo>
                  <a:lnTo>
                    <a:pt x="6946" y="89573"/>
                  </a:lnTo>
                  <a:lnTo>
                    <a:pt x="7162" y="89471"/>
                  </a:lnTo>
                  <a:lnTo>
                    <a:pt x="7467" y="89115"/>
                  </a:lnTo>
                  <a:lnTo>
                    <a:pt x="7531" y="88849"/>
                  </a:lnTo>
                  <a:close/>
                </a:path>
                <a:path w="142875" h="131445">
                  <a:moveTo>
                    <a:pt x="8267" y="127800"/>
                  </a:moveTo>
                  <a:lnTo>
                    <a:pt x="8026" y="125907"/>
                  </a:lnTo>
                  <a:lnTo>
                    <a:pt x="7975" y="125653"/>
                  </a:lnTo>
                  <a:lnTo>
                    <a:pt x="7823" y="125450"/>
                  </a:lnTo>
                  <a:lnTo>
                    <a:pt x="7683" y="125234"/>
                  </a:lnTo>
                  <a:lnTo>
                    <a:pt x="7416" y="125082"/>
                  </a:lnTo>
                  <a:lnTo>
                    <a:pt x="7188" y="125158"/>
                  </a:lnTo>
                  <a:lnTo>
                    <a:pt x="7048" y="125133"/>
                  </a:lnTo>
                  <a:lnTo>
                    <a:pt x="177" y="130759"/>
                  </a:lnTo>
                  <a:lnTo>
                    <a:pt x="1333" y="131381"/>
                  </a:lnTo>
                  <a:lnTo>
                    <a:pt x="2705" y="131381"/>
                  </a:lnTo>
                  <a:lnTo>
                    <a:pt x="4838" y="131127"/>
                  </a:lnTo>
                  <a:lnTo>
                    <a:pt x="5702" y="130949"/>
                  </a:lnTo>
                  <a:lnTo>
                    <a:pt x="7759" y="129590"/>
                  </a:lnTo>
                  <a:lnTo>
                    <a:pt x="8267" y="127800"/>
                  </a:lnTo>
                  <a:close/>
                </a:path>
                <a:path w="142875" h="131445">
                  <a:moveTo>
                    <a:pt x="22123" y="83146"/>
                  </a:moveTo>
                  <a:lnTo>
                    <a:pt x="22009" y="82956"/>
                  </a:lnTo>
                  <a:lnTo>
                    <a:pt x="21983" y="82829"/>
                  </a:lnTo>
                  <a:lnTo>
                    <a:pt x="21844" y="81292"/>
                  </a:lnTo>
                  <a:lnTo>
                    <a:pt x="20764" y="79933"/>
                  </a:lnTo>
                  <a:lnTo>
                    <a:pt x="18046" y="78346"/>
                  </a:lnTo>
                  <a:lnTo>
                    <a:pt x="16433" y="78066"/>
                  </a:lnTo>
                  <a:lnTo>
                    <a:pt x="14846" y="78028"/>
                  </a:lnTo>
                  <a:lnTo>
                    <a:pt x="14592" y="79197"/>
                  </a:lnTo>
                  <a:lnTo>
                    <a:pt x="19850" y="84531"/>
                  </a:lnTo>
                  <a:lnTo>
                    <a:pt x="21539" y="83870"/>
                  </a:lnTo>
                  <a:lnTo>
                    <a:pt x="21755" y="83769"/>
                  </a:lnTo>
                  <a:lnTo>
                    <a:pt x="22059" y="83413"/>
                  </a:lnTo>
                  <a:lnTo>
                    <a:pt x="22123" y="83146"/>
                  </a:lnTo>
                  <a:close/>
                </a:path>
                <a:path w="142875" h="131445">
                  <a:moveTo>
                    <a:pt x="42379" y="72275"/>
                  </a:moveTo>
                  <a:lnTo>
                    <a:pt x="42252" y="72085"/>
                  </a:lnTo>
                  <a:lnTo>
                    <a:pt x="42227" y="71958"/>
                  </a:lnTo>
                  <a:lnTo>
                    <a:pt x="42087" y="70421"/>
                  </a:lnTo>
                  <a:lnTo>
                    <a:pt x="41008" y="69062"/>
                  </a:lnTo>
                  <a:lnTo>
                    <a:pt x="38290" y="67475"/>
                  </a:lnTo>
                  <a:lnTo>
                    <a:pt x="36677" y="67195"/>
                  </a:lnTo>
                  <a:lnTo>
                    <a:pt x="35090" y="67157"/>
                  </a:lnTo>
                  <a:lnTo>
                    <a:pt x="34836" y="68338"/>
                  </a:lnTo>
                  <a:lnTo>
                    <a:pt x="40093" y="73660"/>
                  </a:lnTo>
                  <a:lnTo>
                    <a:pt x="41783" y="72999"/>
                  </a:lnTo>
                  <a:lnTo>
                    <a:pt x="41998" y="72898"/>
                  </a:lnTo>
                  <a:lnTo>
                    <a:pt x="42303" y="72542"/>
                  </a:lnTo>
                  <a:lnTo>
                    <a:pt x="42379" y="72275"/>
                  </a:lnTo>
                  <a:close/>
                </a:path>
                <a:path w="142875" h="131445">
                  <a:moveTo>
                    <a:pt x="59918" y="69519"/>
                  </a:moveTo>
                  <a:lnTo>
                    <a:pt x="59804" y="69329"/>
                  </a:lnTo>
                  <a:lnTo>
                    <a:pt x="59778" y="69202"/>
                  </a:lnTo>
                  <a:lnTo>
                    <a:pt x="59639" y="67665"/>
                  </a:lnTo>
                  <a:lnTo>
                    <a:pt x="58559" y="66306"/>
                  </a:lnTo>
                  <a:lnTo>
                    <a:pt x="55841" y="64719"/>
                  </a:lnTo>
                  <a:lnTo>
                    <a:pt x="54229" y="64439"/>
                  </a:lnTo>
                  <a:lnTo>
                    <a:pt x="52641" y="64401"/>
                  </a:lnTo>
                  <a:lnTo>
                    <a:pt x="52387" y="65570"/>
                  </a:lnTo>
                  <a:lnTo>
                    <a:pt x="57645" y="70904"/>
                  </a:lnTo>
                  <a:lnTo>
                    <a:pt x="59334" y="70243"/>
                  </a:lnTo>
                  <a:lnTo>
                    <a:pt x="59550" y="70142"/>
                  </a:lnTo>
                  <a:lnTo>
                    <a:pt x="59855" y="69786"/>
                  </a:lnTo>
                  <a:lnTo>
                    <a:pt x="59918" y="69519"/>
                  </a:lnTo>
                  <a:close/>
                </a:path>
                <a:path w="142875" h="131445">
                  <a:moveTo>
                    <a:pt x="94361" y="106070"/>
                  </a:moveTo>
                  <a:lnTo>
                    <a:pt x="94221" y="105879"/>
                  </a:lnTo>
                  <a:lnTo>
                    <a:pt x="94208" y="105752"/>
                  </a:lnTo>
                  <a:lnTo>
                    <a:pt x="94068" y="104216"/>
                  </a:lnTo>
                  <a:lnTo>
                    <a:pt x="92989" y="102857"/>
                  </a:lnTo>
                  <a:lnTo>
                    <a:pt x="90271" y="101269"/>
                  </a:lnTo>
                  <a:lnTo>
                    <a:pt x="88658" y="100990"/>
                  </a:lnTo>
                  <a:lnTo>
                    <a:pt x="87071" y="100952"/>
                  </a:lnTo>
                  <a:lnTo>
                    <a:pt x="86817" y="102133"/>
                  </a:lnTo>
                  <a:lnTo>
                    <a:pt x="92075" y="107454"/>
                  </a:lnTo>
                  <a:lnTo>
                    <a:pt x="93764" y="106794"/>
                  </a:lnTo>
                  <a:lnTo>
                    <a:pt x="93980" y="106692"/>
                  </a:lnTo>
                  <a:lnTo>
                    <a:pt x="94284" y="106337"/>
                  </a:lnTo>
                  <a:lnTo>
                    <a:pt x="94361" y="106070"/>
                  </a:lnTo>
                  <a:close/>
                </a:path>
                <a:path w="142875" h="131445">
                  <a:moveTo>
                    <a:pt x="94399" y="128308"/>
                  </a:moveTo>
                  <a:lnTo>
                    <a:pt x="94183" y="127952"/>
                  </a:lnTo>
                  <a:lnTo>
                    <a:pt x="94145" y="127736"/>
                  </a:lnTo>
                  <a:lnTo>
                    <a:pt x="93891" y="124942"/>
                  </a:lnTo>
                  <a:lnTo>
                    <a:pt x="91948" y="122478"/>
                  </a:lnTo>
                  <a:lnTo>
                    <a:pt x="86995" y="119608"/>
                  </a:lnTo>
                  <a:lnTo>
                    <a:pt x="84061" y="119100"/>
                  </a:lnTo>
                  <a:lnTo>
                    <a:pt x="81178" y="119024"/>
                  </a:lnTo>
                  <a:lnTo>
                    <a:pt x="80721" y="121158"/>
                  </a:lnTo>
                  <a:lnTo>
                    <a:pt x="90284" y="130822"/>
                  </a:lnTo>
                  <a:lnTo>
                    <a:pt x="93332" y="129628"/>
                  </a:lnTo>
                  <a:lnTo>
                    <a:pt x="93738" y="129438"/>
                  </a:lnTo>
                  <a:lnTo>
                    <a:pt x="94284" y="128790"/>
                  </a:lnTo>
                  <a:lnTo>
                    <a:pt x="94399" y="128308"/>
                  </a:lnTo>
                  <a:close/>
                </a:path>
                <a:path w="142875" h="131445">
                  <a:moveTo>
                    <a:pt x="97866" y="58597"/>
                  </a:moveTo>
                  <a:lnTo>
                    <a:pt x="97485" y="56921"/>
                  </a:lnTo>
                  <a:lnTo>
                    <a:pt x="95694" y="54368"/>
                  </a:lnTo>
                  <a:lnTo>
                    <a:pt x="94348" y="53441"/>
                  </a:lnTo>
                  <a:lnTo>
                    <a:pt x="92938" y="52768"/>
                  </a:lnTo>
                  <a:lnTo>
                    <a:pt x="92189" y="53721"/>
                  </a:lnTo>
                  <a:lnTo>
                    <a:pt x="92011" y="54978"/>
                  </a:lnTo>
                  <a:lnTo>
                    <a:pt x="91973" y="56984"/>
                  </a:lnTo>
                  <a:lnTo>
                    <a:pt x="92024" y="57810"/>
                  </a:lnTo>
                  <a:lnTo>
                    <a:pt x="92379" y="58534"/>
                  </a:lnTo>
                  <a:lnTo>
                    <a:pt x="93027" y="59931"/>
                  </a:lnTo>
                  <a:lnTo>
                    <a:pt x="94653" y="60706"/>
                  </a:lnTo>
                  <a:lnTo>
                    <a:pt x="96456" y="60807"/>
                  </a:lnTo>
                  <a:lnTo>
                    <a:pt x="96710" y="60807"/>
                  </a:lnTo>
                  <a:lnTo>
                    <a:pt x="97129" y="60604"/>
                  </a:lnTo>
                  <a:lnTo>
                    <a:pt x="97307" y="60401"/>
                  </a:lnTo>
                  <a:lnTo>
                    <a:pt x="97282" y="60159"/>
                  </a:lnTo>
                  <a:lnTo>
                    <a:pt x="97866" y="58597"/>
                  </a:lnTo>
                  <a:close/>
                </a:path>
                <a:path w="142875" h="131445">
                  <a:moveTo>
                    <a:pt x="102146" y="123647"/>
                  </a:moveTo>
                  <a:lnTo>
                    <a:pt x="94602" y="123647"/>
                  </a:lnTo>
                  <a:lnTo>
                    <a:pt x="94602" y="124663"/>
                  </a:lnTo>
                  <a:lnTo>
                    <a:pt x="102146" y="124663"/>
                  </a:lnTo>
                  <a:lnTo>
                    <a:pt x="102146" y="123647"/>
                  </a:lnTo>
                  <a:close/>
                </a:path>
                <a:path w="142875" h="131445">
                  <a:moveTo>
                    <a:pt x="102831" y="90779"/>
                  </a:moveTo>
                  <a:lnTo>
                    <a:pt x="102450" y="89103"/>
                  </a:lnTo>
                  <a:lnTo>
                    <a:pt x="100660" y="86550"/>
                  </a:lnTo>
                  <a:lnTo>
                    <a:pt x="99314" y="85623"/>
                  </a:lnTo>
                  <a:lnTo>
                    <a:pt x="97904" y="84950"/>
                  </a:lnTo>
                  <a:lnTo>
                    <a:pt x="97155" y="85902"/>
                  </a:lnTo>
                  <a:lnTo>
                    <a:pt x="96977" y="87160"/>
                  </a:lnTo>
                  <a:lnTo>
                    <a:pt x="96939" y="89166"/>
                  </a:lnTo>
                  <a:lnTo>
                    <a:pt x="96989" y="89992"/>
                  </a:lnTo>
                  <a:lnTo>
                    <a:pt x="97993" y="92113"/>
                  </a:lnTo>
                  <a:lnTo>
                    <a:pt x="99618" y="92887"/>
                  </a:lnTo>
                  <a:lnTo>
                    <a:pt x="101434" y="92989"/>
                  </a:lnTo>
                  <a:lnTo>
                    <a:pt x="101676" y="92989"/>
                  </a:lnTo>
                  <a:lnTo>
                    <a:pt x="102095" y="92786"/>
                  </a:lnTo>
                  <a:lnTo>
                    <a:pt x="102273" y="92583"/>
                  </a:lnTo>
                  <a:lnTo>
                    <a:pt x="102247" y="92341"/>
                  </a:lnTo>
                  <a:lnTo>
                    <a:pt x="102831" y="90779"/>
                  </a:lnTo>
                  <a:close/>
                </a:path>
                <a:path w="142875" h="131445">
                  <a:moveTo>
                    <a:pt x="107226" y="5448"/>
                  </a:moveTo>
                  <a:lnTo>
                    <a:pt x="106654" y="2616"/>
                  </a:lnTo>
                  <a:lnTo>
                    <a:pt x="105689" y="0"/>
                  </a:lnTo>
                  <a:lnTo>
                    <a:pt x="103492" y="342"/>
                  </a:lnTo>
                  <a:lnTo>
                    <a:pt x="101638" y="1765"/>
                  </a:lnTo>
                  <a:lnTo>
                    <a:pt x="99034" y="4318"/>
                  </a:lnTo>
                  <a:lnTo>
                    <a:pt x="98044" y="5461"/>
                  </a:lnTo>
                  <a:lnTo>
                    <a:pt x="96621" y="9448"/>
                  </a:lnTo>
                  <a:lnTo>
                    <a:pt x="97739" y="12420"/>
                  </a:lnTo>
                  <a:lnTo>
                    <a:pt x="99974" y="14744"/>
                  </a:lnTo>
                  <a:lnTo>
                    <a:pt x="100291" y="15036"/>
                  </a:lnTo>
                  <a:lnTo>
                    <a:pt x="101092" y="15303"/>
                  </a:lnTo>
                  <a:lnTo>
                    <a:pt x="101600" y="15240"/>
                  </a:lnTo>
                  <a:lnTo>
                    <a:pt x="101866" y="14909"/>
                  </a:lnTo>
                  <a:lnTo>
                    <a:pt x="102057" y="14795"/>
                  </a:lnTo>
                  <a:lnTo>
                    <a:pt x="104622" y="13563"/>
                  </a:lnTo>
                  <a:lnTo>
                    <a:pt x="106273" y="10922"/>
                  </a:lnTo>
                  <a:lnTo>
                    <a:pt x="107226" y="5448"/>
                  </a:lnTo>
                  <a:close/>
                </a:path>
                <a:path w="142875" h="131445">
                  <a:moveTo>
                    <a:pt x="109499" y="51689"/>
                  </a:moveTo>
                  <a:lnTo>
                    <a:pt x="109372" y="47294"/>
                  </a:lnTo>
                  <a:lnTo>
                    <a:pt x="108483" y="45186"/>
                  </a:lnTo>
                  <a:lnTo>
                    <a:pt x="107327" y="43307"/>
                  </a:lnTo>
                  <a:lnTo>
                    <a:pt x="105676" y="43903"/>
                  </a:lnTo>
                  <a:lnTo>
                    <a:pt x="104470" y="45275"/>
                  </a:lnTo>
                  <a:lnTo>
                    <a:pt x="102857" y="47663"/>
                  </a:lnTo>
                  <a:lnTo>
                    <a:pt x="102260" y="48691"/>
                  </a:lnTo>
                  <a:lnTo>
                    <a:pt x="101790" y="51981"/>
                  </a:lnTo>
                  <a:lnTo>
                    <a:pt x="103136" y="54127"/>
                  </a:lnTo>
                  <a:lnTo>
                    <a:pt x="105524" y="55778"/>
                  </a:lnTo>
                  <a:lnTo>
                    <a:pt x="106197" y="55854"/>
                  </a:lnTo>
                  <a:lnTo>
                    <a:pt x="106578" y="55727"/>
                  </a:lnTo>
                  <a:lnTo>
                    <a:pt x="106718" y="55435"/>
                  </a:lnTo>
                  <a:lnTo>
                    <a:pt x="106857" y="55321"/>
                  </a:lnTo>
                  <a:lnTo>
                    <a:pt x="108648" y="53987"/>
                  </a:lnTo>
                  <a:lnTo>
                    <a:pt x="109499" y="51689"/>
                  </a:lnTo>
                  <a:close/>
                </a:path>
                <a:path w="142875" h="131445">
                  <a:moveTo>
                    <a:pt x="113030" y="102857"/>
                  </a:moveTo>
                  <a:lnTo>
                    <a:pt x="112204" y="100850"/>
                  </a:lnTo>
                  <a:lnTo>
                    <a:pt x="109461" y="98031"/>
                  </a:lnTo>
                  <a:lnTo>
                    <a:pt x="107594" y="97155"/>
                  </a:lnTo>
                  <a:lnTo>
                    <a:pt x="105689" y="96583"/>
                  </a:lnTo>
                  <a:lnTo>
                    <a:pt x="104965" y="97917"/>
                  </a:lnTo>
                  <a:lnTo>
                    <a:pt x="109486" y="106108"/>
                  </a:lnTo>
                  <a:lnTo>
                    <a:pt x="111760" y="105867"/>
                  </a:lnTo>
                  <a:lnTo>
                    <a:pt x="112052" y="105816"/>
                  </a:lnTo>
                  <a:lnTo>
                    <a:pt x="112560" y="105498"/>
                  </a:lnTo>
                  <a:lnTo>
                    <a:pt x="112725" y="105194"/>
                  </a:lnTo>
                  <a:lnTo>
                    <a:pt x="112636" y="104914"/>
                  </a:lnTo>
                  <a:lnTo>
                    <a:pt x="112661" y="104762"/>
                  </a:lnTo>
                  <a:lnTo>
                    <a:pt x="113030" y="102857"/>
                  </a:lnTo>
                  <a:close/>
                </a:path>
                <a:path w="142875" h="131445">
                  <a:moveTo>
                    <a:pt x="115443" y="26949"/>
                  </a:moveTo>
                  <a:lnTo>
                    <a:pt x="114592" y="23977"/>
                  </a:lnTo>
                  <a:lnTo>
                    <a:pt x="113626" y="22682"/>
                  </a:lnTo>
                  <a:lnTo>
                    <a:pt x="112509" y="21590"/>
                  </a:lnTo>
                  <a:lnTo>
                    <a:pt x="111493" y="22263"/>
                  </a:lnTo>
                  <a:lnTo>
                    <a:pt x="110896" y="23406"/>
                  </a:lnTo>
                  <a:lnTo>
                    <a:pt x="110210" y="25285"/>
                  </a:lnTo>
                  <a:lnTo>
                    <a:pt x="109982" y="26085"/>
                  </a:lnTo>
                  <a:lnTo>
                    <a:pt x="110236" y="28422"/>
                  </a:lnTo>
                  <a:lnTo>
                    <a:pt x="111518" y="29654"/>
                  </a:lnTo>
                  <a:lnTo>
                    <a:pt x="112979" y="30226"/>
                  </a:lnTo>
                  <a:lnTo>
                    <a:pt x="113436" y="30378"/>
                  </a:lnTo>
                  <a:lnTo>
                    <a:pt x="113906" y="30340"/>
                  </a:lnTo>
                  <a:lnTo>
                    <a:pt x="114134" y="30187"/>
                  </a:lnTo>
                  <a:lnTo>
                    <a:pt x="114198" y="29959"/>
                  </a:lnTo>
                  <a:lnTo>
                    <a:pt x="115252" y="28651"/>
                  </a:lnTo>
                  <a:lnTo>
                    <a:pt x="115443" y="26949"/>
                  </a:lnTo>
                  <a:close/>
                </a:path>
                <a:path w="142875" h="131445">
                  <a:moveTo>
                    <a:pt x="119087" y="6756"/>
                  </a:moveTo>
                  <a:lnTo>
                    <a:pt x="118668" y="4737"/>
                  </a:lnTo>
                  <a:lnTo>
                    <a:pt x="117919" y="2781"/>
                  </a:lnTo>
                  <a:lnTo>
                    <a:pt x="116128" y="2667"/>
                  </a:lnTo>
                  <a:lnTo>
                    <a:pt x="114604" y="3340"/>
                  </a:lnTo>
                  <a:lnTo>
                    <a:pt x="112458" y="4673"/>
                  </a:lnTo>
                  <a:lnTo>
                    <a:pt x="111633" y="5295"/>
                  </a:lnTo>
                  <a:lnTo>
                    <a:pt x="110426" y="7785"/>
                  </a:lnTo>
                  <a:lnTo>
                    <a:pt x="111290" y="10007"/>
                  </a:lnTo>
                  <a:lnTo>
                    <a:pt x="113080" y="11950"/>
                  </a:lnTo>
                  <a:lnTo>
                    <a:pt x="113334" y="12204"/>
                  </a:lnTo>
                  <a:lnTo>
                    <a:pt x="113982" y="12509"/>
                  </a:lnTo>
                  <a:lnTo>
                    <a:pt x="114388" y="12547"/>
                  </a:lnTo>
                  <a:lnTo>
                    <a:pt x="114617" y="12369"/>
                  </a:lnTo>
                  <a:lnTo>
                    <a:pt x="114769" y="12319"/>
                  </a:lnTo>
                  <a:lnTo>
                    <a:pt x="116865" y="11887"/>
                  </a:lnTo>
                  <a:lnTo>
                    <a:pt x="118237" y="10350"/>
                  </a:lnTo>
                  <a:lnTo>
                    <a:pt x="119087" y="6756"/>
                  </a:lnTo>
                  <a:close/>
                </a:path>
                <a:path w="142875" h="131445">
                  <a:moveTo>
                    <a:pt x="122770" y="28435"/>
                  </a:moveTo>
                  <a:lnTo>
                    <a:pt x="122389" y="26758"/>
                  </a:lnTo>
                  <a:lnTo>
                    <a:pt x="120599" y="24206"/>
                  </a:lnTo>
                  <a:lnTo>
                    <a:pt x="119253" y="23279"/>
                  </a:lnTo>
                  <a:lnTo>
                    <a:pt x="117843" y="22606"/>
                  </a:lnTo>
                  <a:lnTo>
                    <a:pt x="117094" y="23558"/>
                  </a:lnTo>
                  <a:lnTo>
                    <a:pt x="116916" y="24815"/>
                  </a:lnTo>
                  <a:lnTo>
                    <a:pt x="116878" y="26822"/>
                  </a:lnTo>
                  <a:lnTo>
                    <a:pt x="116928" y="27647"/>
                  </a:lnTo>
                  <a:lnTo>
                    <a:pt x="117932" y="29768"/>
                  </a:lnTo>
                  <a:lnTo>
                    <a:pt x="119557" y="30543"/>
                  </a:lnTo>
                  <a:lnTo>
                    <a:pt x="121361" y="30645"/>
                  </a:lnTo>
                  <a:lnTo>
                    <a:pt x="121615" y="30645"/>
                  </a:lnTo>
                  <a:lnTo>
                    <a:pt x="122034" y="30441"/>
                  </a:lnTo>
                  <a:lnTo>
                    <a:pt x="122212" y="30238"/>
                  </a:lnTo>
                  <a:lnTo>
                    <a:pt x="122186" y="29997"/>
                  </a:lnTo>
                  <a:lnTo>
                    <a:pt x="122770" y="28435"/>
                  </a:lnTo>
                  <a:close/>
                </a:path>
                <a:path w="142875" h="131445">
                  <a:moveTo>
                    <a:pt x="124764" y="18415"/>
                  </a:moveTo>
                  <a:lnTo>
                    <a:pt x="124650" y="18224"/>
                  </a:lnTo>
                  <a:lnTo>
                    <a:pt x="124625" y="18097"/>
                  </a:lnTo>
                  <a:lnTo>
                    <a:pt x="124472" y="16560"/>
                  </a:lnTo>
                  <a:lnTo>
                    <a:pt x="123380" y="15214"/>
                  </a:lnTo>
                  <a:lnTo>
                    <a:pt x="122021" y="14427"/>
                  </a:lnTo>
                  <a:lnTo>
                    <a:pt x="120650" y="13652"/>
                  </a:lnTo>
                  <a:lnTo>
                    <a:pt x="119024" y="13385"/>
                  </a:lnTo>
                  <a:lnTo>
                    <a:pt x="117436" y="13360"/>
                  </a:lnTo>
                  <a:lnTo>
                    <a:pt x="117195" y="14541"/>
                  </a:lnTo>
                  <a:lnTo>
                    <a:pt x="122516" y="19812"/>
                  </a:lnTo>
                  <a:lnTo>
                    <a:pt x="124193" y="19138"/>
                  </a:lnTo>
                  <a:lnTo>
                    <a:pt x="124409" y="19037"/>
                  </a:lnTo>
                  <a:lnTo>
                    <a:pt x="124714" y="18681"/>
                  </a:lnTo>
                  <a:lnTo>
                    <a:pt x="124764" y="18415"/>
                  </a:lnTo>
                  <a:close/>
                </a:path>
                <a:path w="142875" h="131445">
                  <a:moveTo>
                    <a:pt x="142875" y="9867"/>
                  </a:moveTo>
                  <a:lnTo>
                    <a:pt x="142303" y="7035"/>
                  </a:lnTo>
                  <a:lnTo>
                    <a:pt x="141338" y="4419"/>
                  </a:lnTo>
                  <a:lnTo>
                    <a:pt x="139141" y="4762"/>
                  </a:lnTo>
                  <a:lnTo>
                    <a:pt x="137287" y="6184"/>
                  </a:lnTo>
                  <a:lnTo>
                    <a:pt x="134683" y="8737"/>
                  </a:lnTo>
                  <a:lnTo>
                    <a:pt x="133692" y="9880"/>
                  </a:lnTo>
                  <a:lnTo>
                    <a:pt x="132270" y="13868"/>
                  </a:lnTo>
                  <a:lnTo>
                    <a:pt x="133388" y="16840"/>
                  </a:lnTo>
                  <a:lnTo>
                    <a:pt x="135623" y="19164"/>
                  </a:lnTo>
                  <a:lnTo>
                    <a:pt x="135940" y="19456"/>
                  </a:lnTo>
                  <a:lnTo>
                    <a:pt x="136740" y="19723"/>
                  </a:lnTo>
                  <a:lnTo>
                    <a:pt x="137248" y="19659"/>
                  </a:lnTo>
                  <a:lnTo>
                    <a:pt x="137515" y="19329"/>
                  </a:lnTo>
                  <a:lnTo>
                    <a:pt x="137706" y="19215"/>
                  </a:lnTo>
                  <a:lnTo>
                    <a:pt x="140271" y="17983"/>
                  </a:lnTo>
                  <a:lnTo>
                    <a:pt x="141922" y="15341"/>
                  </a:lnTo>
                  <a:lnTo>
                    <a:pt x="142875" y="9867"/>
                  </a:lnTo>
                  <a:close/>
                </a:path>
              </a:pathLst>
            </a:custGeom>
            <a:solidFill>
              <a:srgbClr val="40B552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4" name="object 24">
              <a:extLst>
                <a:ext uri="{FF2B5EF4-FFF2-40B4-BE49-F238E27FC236}">
                  <a16:creationId xmlns:a16="http://schemas.microsoft.com/office/drawing/2014/main" id="{E05E6375-2BE4-2EE5-0874-BF946D3EC3B4}"/>
                </a:ext>
              </a:extLst>
            </p:cNvPr>
            <p:cNvSpPr/>
            <p:nvPr/>
          </p:nvSpPr>
          <p:spPr>
            <a:xfrm>
              <a:off x="7519601" y="5534406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50"/>
                  </a:lnTo>
                  <a:lnTo>
                    <a:pt x="3136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5" name="object 25">
              <a:extLst>
                <a:ext uri="{FF2B5EF4-FFF2-40B4-BE49-F238E27FC236}">
                  <a16:creationId xmlns:a16="http://schemas.microsoft.com/office/drawing/2014/main" id="{E6E49699-07E1-30ED-5D7F-C42245B96F6E}"/>
                </a:ext>
              </a:extLst>
            </p:cNvPr>
            <p:cNvSpPr/>
            <p:nvPr/>
          </p:nvSpPr>
          <p:spPr>
            <a:xfrm>
              <a:off x="7524913" y="5536246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6" name="object 26">
              <a:extLst>
                <a:ext uri="{FF2B5EF4-FFF2-40B4-BE49-F238E27FC236}">
                  <a16:creationId xmlns:a16="http://schemas.microsoft.com/office/drawing/2014/main" id="{92B655A9-6AD6-0630-43E0-1D2DC42EFCB9}"/>
                </a:ext>
              </a:extLst>
            </p:cNvPr>
            <p:cNvSpPr/>
            <p:nvPr/>
          </p:nvSpPr>
          <p:spPr>
            <a:xfrm>
              <a:off x="7532738" y="5541657"/>
              <a:ext cx="16510" cy="17780"/>
            </a:xfrm>
            <a:custGeom>
              <a:avLst/>
              <a:gdLst/>
              <a:ahLst/>
              <a:cxnLst/>
              <a:rect l="l" t="t" r="r" b="b"/>
              <a:pathLst>
                <a:path w="16509" h="17779">
                  <a:moveTo>
                    <a:pt x="11912" y="9728"/>
                  </a:moveTo>
                  <a:lnTo>
                    <a:pt x="6337" y="5854"/>
                  </a:lnTo>
                  <a:lnTo>
                    <a:pt x="4889" y="5486"/>
                  </a:lnTo>
                  <a:lnTo>
                    <a:pt x="3086" y="4102"/>
                  </a:lnTo>
                  <a:lnTo>
                    <a:pt x="3086" y="3340"/>
                  </a:lnTo>
                  <a:lnTo>
                    <a:pt x="3340" y="2946"/>
                  </a:lnTo>
                  <a:lnTo>
                    <a:pt x="4305" y="2273"/>
                  </a:lnTo>
                  <a:lnTo>
                    <a:pt x="4927" y="2095"/>
                  </a:lnTo>
                  <a:lnTo>
                    <a:pt x="6553" y="2095"/>
                  </a:lnTo>
                  <a:lnTo>
                    <a:pt x="7175" y="2260"/>
                  </a:lnTo>
                  <a:lnTo>
                    <a:pt x="7937" y="2882"/>
                  </a:lnTo>
                  <a:lnTo>
                    <a:pt x="8267" y="3302"/>
                  </a:lnTo>
                  <a:lnTo>
                    <a:pt x="8750" y="4241"/>
                  </a:lnTo>
                  <a:lnTo>
                    <a:pt x="8940" y="4508"/>
                  </a:lnTo>
                  <a:lnTo>
                    <a:pt x="11252" y="3924"/>
                  </a:lnTo>
                  <a:lnTo>
                    <a:pt x="11252" y="3187"/>
                  </a:lnTo>
                  <a:lnTo>
                    <a:pt x="6832" y="0"/>
                  </a:lnTo>
                  <a:lnTo>
                    <a:pt x="4762" y="0"/>
                  </a:lnTo>
                  <a:lnTo>
                    <a:pt x="279" y="3276"/>
                  </a:lnTo>
                  <a:lnTo>
                    <a:pt x="279" y="4927"/>
                  </a:lnTo>
                  <a:lnTo>
                    <a:pt x="6807" y="8750"/>
                  </a:lnTo>
                  <a:lnTo>
                    <a:pt x="7759" y="9080"/>
                  </a:lnTo>
                  <a:lnTo>
                    <a:pt x="8166" y="9309"/>
                  </a:lnTo>
                  <a:lnTo>
                    <a:pt x="8763" y="9906"/>
                  </a:lnTo>
                  <a:lnTo>
                    <a:pt x="8915" y="10299"/>
                  </a:lnTo>
                  <a:lnTo>
                    <a:pt x="8915" y="11404"/>
                  </a:lnTo>
                  <a:lnTo>
                    <a:pt x="8636" y="11899"/>
                  </a:lnTo>
                  <a:lnTo>
                    <a:pt x="7505" y="12725"/>
                  </a:lnTo>
                  <a:lnTo>
                    <a:pt x="6781" y="12928"/>
                  </a:lnTo>
                  <a:lnTo>
                    <a:pt x="5219" y="12928"/>
                  </a:lnTo>
                  <a:lnTo>
                    <a:pt x="2590" y="10287"/>
                  </a:lnTo>
                  <a:lnTo>
                    <a:pt x="2387" y="9994"/>
                  </a:lnTo>
                  <a:lnTo>
                    <a:pt x="1955" y="9601"/>
                  </a:lnTo>
                  <a:lnTo>
                    <a:pt x="1689" y="9499"/>
                  </a:lnTo>
                  <a:lnTo>
                    <a:pt x="965" y="9499"/>
                  </a:lnTo>
                  <a:lnTo>
                    <a:pt x="635" y="9626"/>
                  </a:lnTo>
                  <a:lnTo>
                    <a:pt x="127" y="10134"/>
                  </a:lnTo>
                  <a:lnTo>
                    <a:pt x="0" y="10439"/>
                  </a:lnTo>
                  <a:lnTo>
                    <a:pt x="0" y="11417"/>
                  </a:lnTo>
                  <a:lnTo>
                    <a:pt x="4483" y="15087"/>
                  </a:lnTo>
                  <a:lnTo>
                    <a:pt x="7188" y="15087"/>
                  </a:lnTo>
                  <a:lnTo>
                    <a:pt x="11912" y="11353"/>
                  </a:lnTo>
                  <a:lnTo>
                    <a:pt x="11912" y="10464"/>
                  </a:lnTo>
                  <a:lnTo>
                    <a:pt x="11912" y="9728"/>
                  </a:lnTo>
                  <a:close/>
                </a:path>
                <a:path w="16509" h="17779">
                  <a:moveTo>
                    <a:pt x="16179" y="13589"/>
                  </a:moveTo>
                  <a:lnTo>
                    <a:pt x="16103" y="13423"/>
                  </a:lnTo>
                  <a:lnTo>
                    <a:pt x="15963" y="13309"/>
                  </a:lnTo>
                  <a:lnTo>
                    <a:pt x="15773" y="13309"/>
                  </a:lnTo>
                  <a:lnTo>
                    <a:pt x="15392" y="13754"/>
                  </a:lnTo>
                  <a:lnTo>
                    <a:pt x="15278" y="13881"/>
                  </a:lnTo>
                  <a:lnTo>
                    <a:pt x="15138" y="13995"/>
                  </a:lnTo>
                  <a:lnTo>
                    <a:pt x="15011" y="14109"/>
                  </a:lnTo>
                  <a:lnTo>
                    <a:pt x="14833" y="14211"/>
                  </a:lnTo>
                  <a:lnTo>
                    <a:pt x="14617" y="14312"/>
                  </a:lnTo>
                  <a:lnTo>
                    <a:pt x="14465" y="14376"/>
                  </a:lnTo>
                  <a:lnTo>
                    <a:pt x="14249" y="14516"/>
                  </a:lnTo>
                  <a:lnTo>
                    <a:pt x="14224" y="14744"/>
                  </a:lnTo>
                  <a:lnTo>
                    <a:pt x="14363" y="14935"/>
                  </a:lnTo>
                  <a:lnTo>
                    <a:pt x="14668" y="14973"/>
                  </a:lnTo>
                  <a:lnTo>
                    <a:pt x="14986" y="14795"/>
                  </a:lnTo>
                  <a:lnTo>
                    <a:pt x="15443" y="14452"/>
                  </a:lnTo>
                  <a:lnTo>
                    <a:pt x="15443" y="16865"/>
                  </a:lnTo>
                  <a:lnTo>
                    <a:pt x="15443" y="17005"/>
                  </a:lnTo>
                  <a:lnTo>
                    <a:pt x="15608" y="17259"/>
                  </a:lnTo>
                  <a:lnTo>
                    <a:pt x="16052" y="17297"/>
                  </a:lnTo>
                  <a:lnTo>
                    <a:pt x="16179" y="17119"/>
                  </a:lnTo>
                  <a:lnTo>
                    <a:pt x="16179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42F65406-4ED9-D6AC-CDB8-010560DC726A}"/>
                </a:ext>
              </a:extLst>
            </p:cNvPr>
            <p:cNvSpPr/>
            <p:nvPr/>
          </p:nvSpPr>
          <p:spPr>
            <a:xfrm>
              <a:off x="7586263" y="5528068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26" y="34797"/>
                  </a:lnTo>
                  <a:lnTo>
                    <a:pt x="35750" y="31749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35ECCD6D-2061-3639-ED3D-8449EB94D6DD}"/>
                </a:ext>
              </a:extLst>
            </p:cNvPr>
            <p:cNvSpPr/>
            <p:nvPr/>
          </p:nvSpPr>
          <p:spPr>
            <a:xfrm>
              <a:off x="7591579" y="5529911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7"/>
                  </a:lnTo>
                  <a:lnTo>
                    <a:pt x="24866" y="27177"/>
                  </a:lnTo>
                  <a:lnTo>
                    <a:pt x="26555" y="27177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B72A0428-F766-79E6-2973-0E2496F91742}"/>
                </a:ext>
              </a:extLst>
            </p:cNvPr>
            <p:cNvSpPr/>
            <p:nvPr/>
          </p:nvSpPr>
          <p:spPr>
            <a:xfrm>
              <a:off x="7599642" y="5535574"/>
              <a:ext cx="16510" cy="17145"/>
            </a:xfrm>
            <a:custGeom>
              <a:avLst/>
              <a:gdLst/>
              <a:ahLst/>
              <a:cxnLst/>
              <a:rect l="l" t="t" r="r" b="b"/>
              <a:pathLst>
                <a:path w="16509" h="17145">
                  <a:moveTo>
                    <a:pt x="11557" y="13055"/>
                  </a:moveTo>
                  <a:lnTo>
                    <a:pt x="11442" y="12776"/>
                  </a:lnTo>
                  <a:lnTo>
                    <a:pt x="10947" y="12344"/>
                  </a:lnTo>
                  <a:lnTo>
                    <a:pt x="10591" y="12230"/>
                  </a:lnTo>
                  <a:lnTo>
                    <a:pt x="3035" y="12230"/>
                  </a:lnTo>
                  <a:lnTo>
                    <a:pt x="3035" y="8089"/>
                  </a:lnTo>
                  <a:lnTo>
                    <a:pt x="9804" y="8089"/>
                  </a:lnTo>
                  <a:lnTo>
                    <a:pt x="10147" y="7975"/>
                  </a:lnTo>
                  <a:lnTo>
                    <a:pt x="10604" y="7556"/>
                  </a:lnTo>
                  <a:lnTo>
                    <a:pt x="10718" y="7289"/>
                  </a:lnTo>
                  <a:lnTo>
                    <a:pt x="10718" y="6629"/>
                  </a:lnTo>
                  <a:lnTo>
                    <a:pt x="10604" y="6362"/>
                  </a:lnTo>
                  <a:lnTo>
                    <a:pt x="10147" y="5956"/>
                  </a:lnTo>
                  <a:lnTo>
                    <a:pt x="9804" y="5854"/>
                  </a:lnTo>
                  <a:lnTo>
                    <a:pt x="3035" y="5854"/>
                  </a:lnTo>
                  <a:lnTo>
                    <a:pt x="3035" y="2273"/>
                  </a:lnTo>
                  <a:lnTo>
                    <a:pt x="9880" y="2273"/>
                  </a:lnTo>
                  <a:lnTo>
                    <a:pt x="10363" y="2273"/>
                  </a:lnTo>
                  <a:lnTo>
                    <a:pt x="10718" y="2171"/>
                  </a:lnTo>
                  <a:lnTo>
                    <a:pt x="10363" y="0"/>
                  </a:lnTo>
                  <a:lnTo>
                    <a:pt x="1435" y="0"/>
                  </a:lnTo>
                  <a:lnTo>
                    <a:pt x="0" y="1384"/>
                  </a:lnTo>
                  <a:lnTo>
                    <a:pt x="0" y="13411"/>
                  </a:lnTo>
                  <a:lnTo>
                    <a:pt x="139" y="13868"/>
                  </a:lnTo>
                  <a:lnTo>
                    <a:pt x="723" y="14439"/>
                  </a:lnTo>
                  <a:lnTo>
                    <a:pt x="1206" y="14579"/>
                  </a:lnTo>
                  <a:lnTo>
                    <a:pt x="10591" y="14579"/>
                  </a:lnTo>
                  <a:lnTo>
                    <a:pt x="10947" y="14478"/>
                  </a:lnTo>
                  <a:lnTo>
                    <a:pt x="11442" y="14046"/>
                  </a:lnTo>
                  <a:lnTo>
                    <a:pt x="11557" y="13766"/>
                  </a:lnTo>
                  <a:lnTo>
                    <a:pt x="11557" y="13055"/>
                  </a:lnTo>
                  <a:close/>
                </a:path>
                <a:path w="16509" h="17145">
                  <a:moveTo>
                    <a:pt x="15938" y="13335"/>
                  </a:moveTo>
                  <a:lnTo>
                    <a:pt x="15862" y="13169"/>
                  </a:lnTo>
                  <a:lnTo>
                    <a:pt x="15722" y="13055"/>
                  </a:lnTo>
                  <a:lnTo>
                    <a:pt x="15544" y="13055"/>
                  </a:lnTo>
                  <a:lnTo>
                    <a:pt x="15151" y="13500"/>
                  </a:lnTo>
                  <a:lnTo>
                    <a:pt x="15036" y="13627"/>
                  </a:lnTo>
                  <a:lnTo>
                    <a:pt x="14897" y="13741"/>
                  </a:lnTo>
                  <a:lnTo>
                    <a:pt x="14770" y="13855"/>
                  </a:lnTo>
                  <a:lnTo>
                    <a:pt x="14592" y="13957"/>
                  </a:lnTo>
                  <a:lnTo>
                    <a:pt x="14376" y="14058"/>
                  </a:lnTo>
                  <a:lnTo>
                    <a:pt x="14224" y="14122"/>
                  </a:lnTo>
                  <a:lnTo>
                    <a:pt x="14008" y="14262"/>
                  </a:lnTo>
                  <a:lnTo>
                    <a:pt x="13982" y="14490"/>
                  </a:lnTo>
                  <a:lnTo>
                    <a:pt x="14122" y="14681"/>
                  </a:lnTo>
                  <a:lnTo>
                    <a:pt x="14427" y="14719"/>
                  </a:lnTo>
                  <a:lnTo>
                    <a:pt x="14744" y="14541"/>
                  </a:lnTo>
                  <a:lnTo>
                    <a:pt x="15201" y="14198"/>
                  </a:lnTo>
                  <a:lnTo>
                    <a:pt x="15201" y="16611"/>
                  </a:lnTo>
                  <a:lnTo>
                    <a:pt x="15201" y="16751"/>
                  </a:lnTo>
                  <a:lnTo>
                    <a:pt x="15367" y="17005"/>
                  </a:lnTo>
                  <a:lnTo>
                    <a:pt x="15824" y="17043"/>
                  </a:lnTo>
                  <a:lnTo>
                    <a:pt x="15938" y="16865"/>
                  </a:lnTo>
                  <a:lnTo>
                    <a:pt x="15938" y="13335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0" name="object 30">
              <a:extLst>
                <a:ext uri="{FF2B5EF4-FFF2-40B4-BE49-F238E27FC236}">
                  <a16:creationId xmlns:a16="http://schemas.microsoft.com/office/drawing/2014/main" id="{64A75897-0298-90CB-27ED-405C58F531BA}"/>
                </a:ext>
              </a:extLst>
            </p:cNvPr>
            <p:cNvSpPr/>
            <p:nvPr/>
          </p:nvSpPr>
          <p:spPr>
            <a:xfrm>
              <a:off x="7752926" y="5534406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50"/>
                  </a:lnTo>
                  <a:lnTo>
                    <a:pt x="3136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35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1" name="object 31">
              <a:extLst>
                <a:ext uri="{FF2B5EF4-FFF2-40B4-BE49-F238E27FC236}">
                  <a16:creationId xmlns:a16="http://schemas.microsoft.com/office/drawing/2014/main" id="{618D4B99-D151-9BEF-B6F4-63845FEAF41A}"/>
                </a:ext>
              </a:extLst>
            </p:cNvPr>
            <p:cNvSpPr/>
            <p:nvPr/>
          </p:nvSpPr>
          <p:spPr>
            <a:xfrm>
              <a:off x="7758243" y="5536246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2" name="object 32">
              <a:extLst>
                <a:ext uri="{FF2B5EF4-FFF2-40B4-BE49-F238E27FC236}">
                  <a16:creationId xmlns:a16="http://schemas.microsoft.com/office/drawing/2014/main" id="{01927C91-AC10-CB80-2167-3E894D3D9BB3}"/>
                </a:ext>
              </a:extLst>
            </p:cNvPr>
            <p:cNvSpPr/>
            <p:nvPr/>
          </p:nvSpPr>
          <p:spPr>
            <a:xfrm>
              <a:off x="7764856" y="5541657"/>
              <a:ext cx="18415" cy="17780"/>
            </a:xfrm>
            <a:custGeom>
              <a:avLst/>
              <a:gdLst/>
              <a:ahLst/>
              <a:cxnLst/>
              <a:rect l="l" t="t" r="r" b="b"/>
              <a:pathLst>
                <a:path w="18415" h="17779">
                  <a:moveTo>
                    <a:pt x="14300" y="8394"/>
                  </a:moveTo>
                  <a:lnTo>
                    <a:pt x="12661" y="7175"/>
                  </a:lnTo>
                  <a:lnTo>
                    <a:pt x="8382" y="7175"/>
                  </a:lnTo>
                  <a:lnTo>
                    <a:pt x="8051" y="7277"/>
                  </a:lnTo>
                  <a:lnTo>
                    <a:pt x="7569" y="7696"/>
                  </a:lnTo>
                  <a:lnTo>
                    <a:pt x="7442" y="7962"/>
                  </a:lnTo>
                  <a:lnTo>
                    <a:pt x="7442" y="8699"/>
                  </a:lnTo>
                  <a:lnTo>
                    <a:pt x="7594" y="8978"/>
                  </a:lnTo>
                  <a:lnTo>
                    <a:pt x="8178" y="9309"/>
                  </a:lnTo>
                  <a:lnTo>
                    <a:pt x="8597" y="9385"/>
                  </a:lnTo>
                  <a:lnTo>
                    <a:pt x="11518" y="9385"/>
                  </a:lnTo>
                  <a:lnTo>
                    <a:pt x="11518" y="11760"/>
                  </a:lnTo>
                  <a:lnTo>
                    <a:pt x="10883" y="12090"/>
                  </a:lnTo>
                  <a:lnTo>
                    <a:pt x="10261" y="12344"/>
                  </a:lnTo>
                  <a:lnTo>
                    <a:pt x="9029" y="12700"/>
                  </a:lnTo>
                  <a:lnTo>
                    <a:pt x="8369" y="12788"/>
                  </a:lnTo>
                  <a:lnTo>
                    <a:pt x="6223" y="12788"/>
                  </a:lnTo>
                  <a:lnTo>
                    <a:pt x="5092" y="12331"/>
                  </a:lnTo>
                  <a:lnTo>
                    <a:pt x="3479" y="10490"/>
                  </a:lnTo>
                  <a:lnTo>
                    <a:pt x="3073" y="9169"/>
                  </a:lnTo>
                  <a:lnTo>
                    <a:pt x="3073" y="6667"/>
                  </a:lnTo>
                  <a:lnTo>
                    <a:pt x="6883" y="2273"/>
                  </a:lnTo>
                  <a:lnTo>
                    <a:pt x="8255" y="2273"/>
                  </a:lnTo>
                  <a:lnTo>
                    <a:pt x="11404" y="4787"/>
                  </a:lnTo>
                  <a:lnTo>
                    <a:pt x="11569" y="4927"/>
                  </a:lnTo>
                  <a:lnTo>
                    <a:pt x="8813" y="0"/>
                  </a:lnTo>
                  <a:lnTo>
                    <a:pt x="6578" y="0"/>
                  </a:lnTo>
                  <a:lnTo>
                    <a:pt x="0" y="6400"/>
                  </a:lnTo>
                  <a:lnTo>
                    <a:pt x="0" y="8699"/>
                  </a:lnTo>
                  <a:lnTo>
                    <a:pt x="6489" y="15074"/>
                  </a:lnTo>
                  <a:lnTo>
                    <a:pt x="8636" y="15074"/>
                  </a:lnTo>
                  <a:lnTo>
                    <a:pt x="14300" y="12077"/>
                  </a:lnTo>
                  <a:lnTo>
                    <a:pt x="14300" y="8902"/>
                  </a:lnTo>
                  <a:lnTo>
                    <a:pt x="14300" y="8394"/>
                  </a:lnTo>
                  <a:close/>
                </a:path>
                <a:path w="18415" h="17779">
                  <a:moveTo>
                    <a:pt x="18186" y="16814"/>
                  </a:moveTo>
                  <a:lnTo>
                    <a:pt x="18072" y="16687"/>
                  </a:lnTo>
                  <a:lnTo>
                    <a:pt x="17894" y="16598"/>
                  </a:lnTo>
                  <a:lnTo>
                    <a:pt x="16332" y="16598"/>
                  </a:lnTo>
                  <a:lnTo>
                    <a:pt x="16421" y="16471"/>
                  </a:lnTo>
                  <a:lnTo>
                    <a:pt x="16560" y="16306"/>
                  </a:lnTo>
                  <a:lnTo>
                    <a:pt x="16751" y="16141"/>
                  </a:lnTo>
                  <a:lnTo>
                    <a:pt x="17030" y="15913"/>
                  </a:lnTo>
                  <a:lnTo>
                    <a:pt x="17500" y="15544"/>
                  </a:lnTo>
                  <a:lnTo>
                    <a:pt x="17729" y="15328"/>
                  </a:lnTo>
                  <a:lnTo>
                    <a:pt x="17843" y="15201"/>
                  </a:lnTo>
                  <a:lnTo>
                    <a:pt x="18059" y="14833"/>
                  </a:lnTo>
                  <a:lnTo>
                    <a:pt x="18122" y="14643"/>
                  </a:lnTo>
                  <a:lnTo>
                    <a:pt x="18122" y="14287"/>
                  </a:lnTo>
                  <a:lnTo>
                    <a:pt x="18097" y="14147"/>
                  </a:lnTo>
                  <a:lnTo>
                    <a:pt x="17983" y="13881"/>
                  </a:lnTo>
                  <a:lnTo>
                    <a:pt x="17818" y="13677"/>
                  </a:lnTo>
                  <a:lnTo>
                    <a:pt x="17614" y="13500"/>
                  </a:lnTo>
                  <a:lnTo>
                    <a:pt x="17284" y="13347"/>
                  </a:lnTo>
                  <a:lnTo>
                    <a:pt x="17056" y="13309"/>
                  </a:lnTo>
                  <a:lnTo>
                    <a:pt x="16535" y="13309"/>
                  </a:lnTo>
                  <a:lnTo>
                    <a:pt x="16332" y="13335"/>
                  </a:lnTo>
                  <a:lnTo>
                    <a:pt x="16167" y="13411"/>
                  </a:lnTo>
                  <a:lnTo>
                    <a:pt x="15989" y="13474"/>
                  </a:lnTo>
                  <a:lnTo>
                    <a:pt x="15405" y="14300"/>
                  </a:lnTo>
                  <a:lnTo>
                    <a:pt x="15405" y="14516"/>
                  </a:lnTo>
                  <a:lnTo>
                    <a:pt x="15494" y="14655"/>
                  </a:lnTo>
                  <a:lnTo>
                    <a:pt x="15633" y="14744"/>
                  </a:lnTo>
                  <a:lnTo>
                    <a:pt x="15824" y="14744"/>
                  </a:lnTo>
                  <a:lnTo>
                    <a:pt x="15951" y="14643"/>
                  </a:lnTo>
                  <a:lnTo>
                    <a:pt x="16065" y="14490"/>
                  </a:lnTo>
                  <a:lnTo>
                    <a:pt x="16141" y="14262"/>
                  </a:lnTo>
                  <a:lnTo>
                    <a:pt x="16332" y="13957"/>
                  </a:lnTo>
                  <a:lnTo>
                    <a:pt x="16522" y="13843"/>
                  </a:lnTo>
                  <a:lnTo>
                    <a:pt x="16865" y="13843"/>
                  </a:lnTo>
                  <a:lnTo>
                    <a:pt x="17373" y="14325"/>
                  </a:lnTo>
                  <a:lnTo>
                    <a:pt x="17373" y="14541"/>
                  </a:lnTo>
                  <a:lnTo>
                    <a:pt x="17246" y="14871"/>
                  </a:lnTo>
                  <a:lnTo>
                    <a:pt x="17068" y="15074"/>
                  </a:lnTo>
                  <a:lnTo>
                    <a:pt x="16852" y="15278"/>
                  </a:lnTo>
                  <a:lnTo>
                    <a:pt x="16611" y="15443"/>
                  </a:lnTo>
                  <a:lnTo>
                    <a:pt x="16471" y="15557"/>
                  </a:lnTo>
                  <a:lnTo>
                    <a:pt x="16281" y="15735"/>
                  </a:lnTo>
                  <a:lnTo>
                    <a:pt x="16090" y="15900"/>
                  </a:lnTo>
                  <a:lnTo>
                    <a:pt x="15633" y="16357"/>
                  </a:lnTo>
                  <a:lnTo>
                    <a:pt x="15519" y="16497"/>
                  </a:lnTo>
                  <a:lnTo>
                    <a:pt x="15417" y="16700"/>
                  </a:lnTo>
                  <a:lnTo>
                    <a:pt x="15392" y="16954"/>
                  </a:lnTo>
                  <a:lnTo>
                    <a:pt x="15506" y="17119"/>
                  </a:lnTo>
                  <a:lnTo>
                    <a:pt x="15684" y="17233"/>
                  </a:lnTo>
                  <a:lnTo>
                    <a:pt x="17957" y="17233"/>
                  </a:lnTo>
                  <a:lnTo>
                    <a:pt x="18097" y="17132"/>
                  </a:lnTo>
                  <a:lnTo>
                    <a:pt x="18186" y="17005"/>
                  </a:lnTo>
                  <a:lnTo>
                    <a:pt x="18186" y="16814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3" name="object 33">
              <a:extLst>
                <a:ext uri="{FF2B5EF4-FFF2-40B4-BE49-F238E27FC236}">
                  <a16:creationId xmlns:a16="http://schemas.microsoft.com/office/drawing/2014/main" id="{A73118C1-9070-1832-E1A9-CA1732C0F66B}"/>
                </a:ext>
              </a:extLst>
            </p:cNvPr>
            <p:cNvSpPr/>
            <p:nvPr/>
          </p:nvSpPr>
          <p:spPr>
            <a:xfrm>
              <a:off x="7686260" y="5528068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38" y="0"/>
                  </a:moveTo>
                  <a:lnTo>
                    <a:pt x="3136" y="0"/>
                  </a:lnTo>
                  <a:lnTo>
                    <a:pt x="0" y="3035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38" y="34797"/>
                  </a:lnTo>
                  <a:lnTo>
                    <a:pt x="35763" y="31749"/>
                  </a:lnTo>
                  <a:lnTo>
                    <a:pt x="35763" y="3035"/>
                  </a:lnTo>
                  <a:lnTo>
                    <a:pt x="3263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4" name="object 34">
              <a:extLst>
                <a:ext uri="{FF2B5EF4-FFF2-40B4-BE49-F238E27FC236}">
                  <a16:creationId xmlns:a16="http://schemas.microsoft.com/office/drawing/2014/main" id="{42BB7722-7837-7655-AFC3-069F29910B74}"/>
                </a:ext>
              </a:extLst>
            </p:cNvPr>
            <p:cNvSpPr/>
            <p:nvPr/>
          </p:nvSpPr>
          <p:spPr>
            <a:xfrm>
              <a:off x="7691576" y="5529911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7"/>
                  </a:lnTo>
                  <a:lnTo>
                    <a:pt x="24866" y="27177"/>
                  </a:lnTo>
                  <a:lnTo>
                    <a:pt x="26555" y="27177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5" name="object 35">
              <a:extLst>
                <a:ext uri="{FF2B5EF4-FFF2-40B4-BE49-F238E27FC236}">
                  <a16:creationId xmlns:a16="http://schemas.microsoft.com/office/drawing/2014/main" id="{EDE63792-2A5C-311A-F047-A6055D60ECD4}"/>
                </a:ext>
              </a:extLst>
            </p:cNvPr>
            <p:cNvSpPr/>
            <p:nvPr/>
          </p:nvSpPr>
          <p:spPr>
            <a:xfrm>
              <a:off x="7703807" y="5535320"/>
              <a:ext cx="12065" cy="17780"/>
            </a:xfrm>
            <a:custGeom>
              <a:avLst/>
              <a:gdLst/>
              <a:ahLst/>
              <a:cxnLst/>
              <a:rect l="l" t="t" r="r" b="b"/>
              <a:pathLst>
                <a:path w="12065" h="17779">
                  <a:moveTo>
                    <a:pt x="3035" y="1181"/>
                  </a:move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181"/>
                  </a:lnTo>
                  <a:lnTo>
                    <a:pt x="0" y="13284"/>
                  </a:lnTo>
                  <a:lnTo>
                    <a:pt x="0" y="13881"/>
                  </a:lnTo>
                  <a:lnTo>
                    <a:pt x="139" y="14338"/>
                  </a:lnTo>
                  <a:lnTo>
                    <a:pt x="711" y="14935"/>
                  </a:lnTo>
                  <a:lnTo>
                    <a:pt x="1066" y="15087"/>
                  </a:lnTo>
                  <a:lnTo>
                    <a:pt x="1955" y="15087"/>
                  </a:lnTo>
                  <a:lnTo>
                    <a:pt x="2324" y="14935"/>
                  </a:lnTo>
                  <a:lnTo>
                    <a:pt x="2895" y="14338"/>
                  </a:lnTo>
                  <a:lnTo>
                    <a:pt x="3035" y="13893"/>
                  </a:lnTo>
                  <a:lnTo>
                    <a:pt x="3035" y="1181"/>
                  </a:lnTo>
                  <a:close/>
                </a:path>
                <a:path w="12065" h="17779">
                  <a:moveTo>
                    <a:pt x="11772" y="13589"/>
                  </a:moveTo>
                  <a:lnTo>
                    <a:pt x="11696" y="13423"/>
                  </a:lnTo>
                  <a:lnTo>
                    <a:pt x="11557" y="13309"/>
                  </a:lnTo>
                  <a:lnTo>
                    <a:pt x="11379" y="13309"/>
                  </a:lnTo>
                  <a:lnTo>
                    <a:pt x="10985" y="13754"/>
                  </a:lnTo>
                  <a:lnTo>
                    <a:pt x="10871" y="13881"/>
                  </a:lnTo>
                  <a:lnTo>
                    <a:pt x="10731" y="13995"/>
                  </a:lnTo>
                  <a:lnTo>
                    <a:pt x="10604" y="14109"/>
                  </a:lnTo>
                  <a:lnTo>
                    <a:pt x="10426" y="14211"/>
                  </a:lnTo>
                  <a:lnTo>
                    <a:pt x="10210" y="14312"/>
                  </a:lnTo>
                  <a:lnTo>
                    <a:pt x="10058" y="14376"/>
                  </a:lnTo>
                  <a:lnTo>
                    <a:pt x="9842" y="14516"/>
                  </a:lnTo>
                  <a:lnTo>
                    <a:pt x="9817" y="14744"/>
                  </a:lnTo>
                  <a:lnTo>
                    <a:pt x="9956" y="14935"/>
                  </a:lnTo>
                  <a:lnTo>
                    <a:pt x="10261" y="14973"/>
                  </a:lnTo>
                  <a:lnTo>
                    <a:pt x="10579" y="14795"/>
                  </a:lnTo>
                  <a:lnTo>
                    <a:pt x="11036" y="14452"/>
                  </a:lnTo>
                  <a:lnTo>
                    <a:pt x="11036" y="16865"/>
                  </a:lnTo>
                  <a:lnTo>
                    <a:pt x="11036" y="17005"/>
                  </a:lnTo>
                  <a:lnTo>
                    <a:pt x="11201" y="17259"/>
                  </a:lnTo>
                  <a:lnTo>
                    <a:pt x="11658" y="17297"/>
                  </a:lnTo>
                  <a:lnTo>
                    <a:pt x="11772" y="17119"/>
                  </a:lnTo>
                  <a:lnTo>
                    <a:pt x="11772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6" name="object 36">
              <a:extLst>
                <a:ext uri="{FF2B5EF4-FFF2-40B4-BE49-F238E27FC236}">
                  <a16:creationId xmlns:a16="http://schemas.microsoft.com/office/drawing/2014/main" id="{B865F795-0309-F158-5892-17552EF3DC97}"/>
                </a:ext>
              </a:extLst>
            </p:cNvPr>
            <p:cNvSpPr/>
            <p:nvPr/>
          </p:nvSpPr>
          <p:spPr>
            <a:xfrm>
              <a:off x="7619597" y="552602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24" y="0"/>
                  </a:lnTo>
                  <a:lnTo>
                    <a:pt x="0" y="3048"/>
                  </a:lnTo>
                  <a:lnTo>
                    <a:pt x="0" y="31750"/>
                  </a:lnTo>
                  <a:lnTo>
                    <a:pt x="3124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48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7" name="object 37">
              <a:extLst>
                <a:ext uri="{FF2B5EF4-FFF2-40B4-BE49-F238E27FC236}">
                  <a16:creationId xmlns:a16="http://schemas.microsoft.com/office/drawing/2014/main" id="{C760ABDD-26A7-FD87-13B2-724C1C0E0AA8}"/>
                </a:ext>
              </a:extLst>
            </p:cNvPr>
            <p:cNvSpPr/>
            <p:nvPr/>
          </p:nvSpPr>
          <p:spPr>
            <a:xfrm>
              <a:off x="7624912" y="5527865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8" name="object 38">
              <a:extLst>
                <a:ext uri="{FF2B5EF4-FFF2-40B4-BE49-F238E27FC236}">
                  <a16:creationId xmlns:a16="http://schemas.microsoft.com/office/drawing/2014/main" id="{960CD84F-8AB9-A70A-F385-C35BCCA1CE25}"/>
                </a:ext>
              </a:extLst>
            </p:cNvPr>
            <p:cNvSpPr/>
            <p:nvPr/>
          </p:nvSpPr>
          <p:spPr>
            <a:xfrm>
              <a:off x="7634262" y="5533275"/>
              <a:ext cx="15240" cy="17780"/>
            </a:xfrm>
            <a:custGeom>
              <a:avLst/>
              <a:gdLst/>
              <a:ahLst/>
              <a:cxnLst/>
              <a:rect l="l" t="t" r="r" b="b"/>
              <a:pathLst>
                <a:path w="15240" h="17779">
                  <a:moveTo>
                    <a:pt x="9791" y="13182"/>
                  </a:moveTo>
                  <a:lnTo>
                    <a:pt x="9626" y="12827"/>
                  </a:lnTo>
                  <a:lnTo>
                    <a:pt x="9321" y="12560"/>
                  </a:lnTo>
                  <a:lnTo>
                    <a:pt x="9004" y="12293"/>
                  </a:lnTo>
                  <a:lnTo>
                    <a:pt x="8547" y="12141"/>
                  </a:lnTo>
                  <a:lnTo>
                    <a:pt x="3035" y="12141"/>
                  </a:lnTo>
                  <a:lnTo>
                    <a:pt x="3035" y="1193"/>
                  </a:ln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206"/>
                  </a:lnTo>
                  <a:lnTo>
                    <a:pt x="0" y="13385"/>
                  </a:lnTo>
                  <a:lnTo>
                    <a:pt x="63" y="13550"/>
                  </a:lnTo>
                  <a:lnTo>
                    <a:pt x="25" y="13881"/>
                  </a:lnTo>
                  <a:lnTo>
                    <a:pt x="190" y="14071"/>
                  </a:lnTo>
                  <a:lnTo>
                    <a:pt x="368" y="14389"/>
                  </a:lnTo>
                  <a:lnTo>
                    <a:pt x="342" y="14554"/>
                  </a:lnTo>
                  <a:lnTo>
                    <a:pt x="520" y="14732"/>
                  </a:lnTo>
                  <a:lnTo>
                    <a:pt x="1168" y="15087"/>
                  </a:lnTo>
                  <a:lnTo>
                    <a:pt x="1562" y="15087"/>
                  </a:lnTo>
                  <a:lnTo>
                    <a:pt x="1739" y="15036"/>
                  </a:lnTo>
                  <a:lnTo>
                    <a:pt x="8559" y="15100"/>
                  </a:lnTo>
                  <a:lnTo>
                    <a:pt x="9017" y="14973"/>
                  </a:lnTo>
                  <a:lnTo>
                    <a:pt x="9626" y="14414"/>
                  </a:lnTo>
                  <a:lnTo>
                    <a:pt x="9791" y="14058"/>
                  </a:lnTo>
                  <a:lnTo>
                    <a:pt x="9791" y="13182"/>
                  </a:lnTo>
                  <a:close/>
                </a:path>
                <a:path w="15240" h="17779">
                  <a:moveTo>
                    <a:pt x="14655" y="13589"/>
                  </a:moveTo>
                  <a:lnTo>
                    <a:pt x="14579" y="13423"/>
                  </a:lnTo>
                  <a:lnTo>
                    <a:pt x="14439" y="13309"/>
                  </a:lnTo>
                  <a:lnTo>
                    <a:pt x="14262" y="13309"/>
                  </a:lnTo>
                  <a:lnTo>
                    <a:pt x="13868" y="13754"/>
                  </a:lnTo>
                  <a:lnTo>
                    <a:pt x="13754" y="13881"/>
                  </a:lnTo>
                  <a:lnTo>
                    <a:pt x="13614" y="13995"/>
                  </a:lnTo>
                  <a:lnTo>
                    <a:pt x="13487" y="14109"/>
                  </a:lnTo>
                  <a:lnTo>
                    <a:pt x="13309" y="14211"/>
                  </a:lnTo>
                  <a:lnTo>
                    <a:pt x="13093" y="14312"/>
                  </a:lnTo>
                  <a:lnTo>
                    <a:pt x="12941" y="14376"/>
                  </a:lnTo>
                  <a:lnTo>
                    <a:pt x="12725" y="14516"/>
                  </a:lnTo>
                  <a:lnTo>
                    <a:pt x="12700" y="14744"/>
                  </a:lnTo>
                  <a:lnTo>
                    <a:pt x="12839" y="14935"/>
                  </a:lnTo>
                  <a:lnTo>
                    <a:pt x="13144" y="14973"/>
                  </a:lnTo>
                  <a:lnTo>
                    <a:pt x="13462" y="14795"/>
                  </a:lnTo>
                  <a:lnTo>
                    <a:pt x="13919" y="14452"/>
                  </a:lnTo>
                  <a:lnTo>
                    <a:pt x="13919" y="16865"/>
                  </a:lnTo>
                  <a:lnTo>
                    <a:pt x="13919" y="17005"/>
                  </a:lnTo>
                  <a:lnTo>
                    <a:pt x="14084" y="17259"/>
                  </a:lnTo>
                  <a:lnTo>
                    <a:pt x="14541" y="17297"/>
                  </a:lnTo>
                  <a:lnTo>
                    <a:pt x="14655" y="17119"/>
                  </a:lnTo>
                  <a:lnTo>
                    <a:pt x="14655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9" name="object 39">
              <a:extLst>
                <a:ext uri="{FF2B5EF4-FFF2-40B4-BE49-F238E27FC236}">
                  <a16:creationId xmlns:a16="http://schemas.microsoft.com/office/drawing/2014/main" id="{C29500F9-CB87-2761-513B-567845DF76F2}"/>
                </a:ext>
              </a:extLst>
            </p:cNvPr>
            <p:cNvSpPr/>
            <p:nvPr/>
          </p:nvSpPr>
          <p:spPr>
            <a:xfrm>
              <a:off x="7652930" y="552602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24" y="0"/>
                  </a:lnTo>
                  <a:lnTo>
                    <a:pt x="0" y="3048"/>
                  </a:lnTo>
                  <a:lnTo>
                    <a:pt x="0" y="31750"/>
                  </a:lnTo>
                  <a:lnTo>
                    <a:pt x="3124" y="34798"/>
                  </a:lnTo>
                  <a:lnTo>
                    <a:pt x="6972" y="34798"/>
                  </a:lnTo>
                  <a:lnTo>
                    <a:pt x="32626" y="34798"/>
                  </a:lnTo>
                  <a:lnTo>
                    <a:pt x="35750" y="31750"/>
                  </a:lnTo>
                  <a:lnTo>
                    <a:pt x="35750" y="3048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0" name="object 40">
              <a:extLst>
                <a:ext uri="{FF2B5EF4-FFF2-40B4-BE49-F238E27FC236}">
                  <a16:creationId xmlns:a16="http://schemas.microsoft.com/office/drawing/2014/main" id="{F226123A-7D3B-0B61-C644-D49963EE44A7}"/>
                </a:ext>
              </a:extLst>
            </p:cNvPr>
            <p:cNvSpPr/>
            <p:nvPr/>
          </p:nvSpPr>
          <p:spPr>
            <a:xfrm>
              <a:off x="7658245" y="5527865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1" name="object 41">
              <a:extLst>
                <a:ext uri="{FF2B5EF4-FFF2-40B4-BE49-F238E27FC236}">
                  <a16:creationId xmlns:a16="http://schemas.microsoft.com/office/drawing/2014/main" id="{05CF33C2-6BA9-E600-D2CC-50A58DC2B194}"/>
                </a:ext>
              </a:extLst>
            </p:cNvPr>
            <p:cNvSpPr/>
            <p:nvPr/>
          </p:nvSpPr>
          <p:spPr>
            <a:xfrm>
              <a:off x="7667599" y="5533275"/>
              <a:ext cx="15240" cy="17780"/>
            </a:xfrm>
            <a:custGeom>
              <a:avLst/>
              <a:gdLst/>
              <a:ahLst/>
              <a:cxnLst/>
              <a:rect l="l" t="t" r="r" b="b"/>
              <a:pathLst>
                <a:path w="15240" h="17779">
                  <a:moveTo>
                    <a:pt x="9791" y="13182"/>
                  </a:moveTo>
                  <a:lnTo>
                    <a:pt x="9639" y="12827"/>
                  </a:lnTo>
                  <a:lnTo>
                    <a:pt x="9321" y="12560"/>
                  </a:lnTo>
                  <a:lnTo>
                    <a:pt x="9004" y="12293"/>
                  </a:lnTo>
                  <a:lnTo>
                    <a:pt x="8547" y="12141"/>
                  </a:lnTo>
                  <a:lnTo>
                    <a:pt x="3035" y="12141"/>
                  </a:lnTo>
                  <a:lnTo>
                    <a:pt x="3035" y="1193"/>
                  </a:lnTo>
                  <a:lnTo>
                    <a:pt x="2895" y="736"/>
                  </a:lnTo>
                  <a:lnTo>
                    <a:pt x="2324" y="152"/>
                  </a:lnTo>
                  <a:lnTo>
                    <a:pt x="1955" y="0"/>
                  </a:lnTo>
                  <a:lnTo>
                    <a:pt x="1054" y="0"/>
                  </a:lnTo>
                  <a:lnTo>
                    <a:pt x="698" y="152"/>
                  </a:lnTo>
                  <a:lnTo>
                    <a:pt x="139" y="749"/>
                  </a:lnTo>
                  <a:lnTo>
                    <a:pt x="0" y="1206"/>
                  </a:lnTo>
                  <a:lnTo>
                    <a:pt x="0" y="13385"/>
                  </a:lnTo>
                  <a:lnTo>
                    <a:pt x="63" y="13550"/>
                  </a:lnTo>
                  <a:lnTo>
                    <a:pt x="25" y="13881"/>
                  </a:lnTo>
                  <a:lnTo>
                    <a:pt x="190" y="14071"/>
                  </a:lnTo>
                  <a:lnTo>
                    <a:pt x="368" y="14389"/>
                  </a:lnTo>
                  <a:lnTo>
                    <a:pt x="342" y="14554"/>
                  </a:lnTo>
                  <a:lnTo>
                    <a:pt x="520" y="14732"/>
                  </a:lnTo>
                  <a:lnTo>
                    <a:pt x="1168" y="15087"/>
                  </a:lnTo>
                  <a:lnTo>
                    <a:pt x="1562" y="15087"/>
                  </a:lnTo>
                  <a:lnTo>
                    <a:pt x="1739" y="15036"/>
                  </a:lnTo>
                  <a:lnTo>
                    <a:pt x="8559" y="15100"/>
                  </a:lnTo>
                  <a:lnTo>
                    <a:pt x="9017" y="14973"/>
                  </a:lnTo>
                  <a:lnTo>
                    <a:pt x="9639" y="14414"/>
                  </a:lnTo>
                  <a:lnTo>
                    <a:pt x="9791" y="14058"/>
                  </a:lnTo>
                  <a:lnTo>
                    <a:pt x="9791" y="13182"/>
                  </a:lnTo>
                  <a:close/>
                </a:path>
                <a:path w="15240" h="17779">
                  <a:moveTo>
                    <a:pt x="14655" y="13589"/>
                  </a:moveTo>
                  <a:lnTo>
                    <a:pt x="14579" y="13423"/>
                  </a:lnTo>
                  <a:lnTo>
                    <a:pt x="14439" y="13309"/>
                  </a:lnTo>
                  <a:lnTo>
                    <a:pt x="14249" y="13309"/>
                  </a:lnTo>
                  <a:lnTo>
                    <a:pt x="13868" y="13754"/>
                  </a:lnTo>
                  <a:lnTo>
                    <a:pt x="13754" y="13881"/>
                  </a:lnTo>
                  <a:lnTo>
                    <a:pt x="13614" y="13995"/>
                  </a:lnTo>
                  <a:lnTo>
                    <a:pt x="13487" y="14109"/>
                  </a:lnTo>
                  <a:lnTo>
                    <a:pt x="13309" y="14211"/>
                  </a:lnTo>
                  <a:lnTo>
                    <a:pt x="13093" y="14312"/>
                  </a:lnTo>
                  <a:lnTo>
                    <a:pt x="12941" y="14376"/>
                  </a:lnTo>
                  <a:lnTo>
                    <a:pt x="12725" y="14516"/>
                  </a:lnTo>
                  <a:lnTo>
                    <a:pt x="12687" y="14744"/>
                  </a:lnTo>
                  <a:lnTo>
                    <a:pt x="12839" y="14935"/>
                  </a:lnTo>
                  <a:lnTo>
                    <a:pt x="13144" y="14973"/>
                  </a:lnTo>
                  <a:lnTo>
                    <a:pt x="13462" y="14795"/>
                  </a:lnTo>
                  <a:lnTo>
                    <a:pt x="13919" y="14452"/>
                  </a:lnTo>
                  <a:lnTo>
                    <a:pt x="13919" y="16865"/>
                  </a:lnTo>
                  <a:lnTo>
                    <a:pt x="13919" y="17005"/>
                  </a:lnTo>
                  <a:lnTo>
                    <a:pt x="14084" y="17259"/>
                  </a:lnTo>
                  <a:lnTo>
                    <a:pt x="14528" y="17297"/>
                  </a:lnTo>
                  <a:lnTo>
                    <a:pt x="14655" y="17119"/>
                  </a:lnTo>
                  <a:lnTo>
                    <a:pt x="14655" y="13589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2" name="object 42">
              <a:extLst>
                <a:ext uri="{FF2B5EF4-FFF2-40B4-BE49-F238E27FC236}">
                  <a16:creationId xmlns:a16="http://schemas.microsoft.com/office/drawing/2014/main" id="{6591D966-B6AE-609B-0E08-32AACB4C832F}"/>
                </a:ext>
              </a:extLst>
            </p:cNvPr>
            <p:cNvSpPr/>
            <p:nvPr/>
          </p:nvSpPr>
          <p:spPr>
            <a:xfrm>
              <a:off x="7719593" y="553140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26" y="0"/>
                  </a:moveTo>
                  <a:lnTo>
                    <a:pt x="3136" y="0"/>
                  </a:lnTo>
                  <a:lnTo>
                    <a:pt x="0" y="3047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26" y="34797"/>
                  </a:lnTo>
                  <a:lnTo>
                    <a:pt x="35750" y="31749"/>
                  </a:lnTo>
                  <a:lnTo>
                    <a:pt x="35750" y="3047"/>
                  </a:lnTo>
                  <a:lnTo>
                    <a:pt x="32626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3" name="object 43">
              <a:extLst>
                <a:ext uri="{FF2B5EF4-FFF2-40B4-BE49-F238E27FC236}">
                  <a16:creationId xmlns:a16="http://schemas.microsoft.com/office/drawing/2014/main" id="{F99BD643-D340-3A22-6A12-A03EA70733A4}"/>
                </a:ext>
              </a:extLst>
            </p:cNvPr>
            <p:cNvSpPr/>
            <p:nvPr/>
          </p:nvSpPr>
          <p:spPr>
            <a:xfrm>
              <a:off x="7724909" y="5533242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4" name="object 44">
              <a:extLst>
                <a:ext uri="{FF2B5EF4-FFF2-40B4-BE49-F238E27FC236}">
                  <a16:creationId xmlns:a16="http://schemas.microsoft.com/office/drawing/2014/main" id="{C2060B13-0747-CEA7-A5E0-05235955999D}"/>
                </a:ext>
              </a:extLst>
            </p:cNvPr>
            <p:cNvSpPr/>
            <p:nvPr/>
          </p:nvSpPr>
          <p:spPr>
            <a:xfrm>
              <a:off x="7732306" y="5538660"/>
              <a:ext cx="17145" cy="17780"/>
            </a:xfrm>
            <a:custGeom>
              <a:avLst/>
              <a:gdLst/>
              <a:ahLst/>
              <a:cxnLst/>
              <a:rect l="l" t="t" r="r" b="b"/>
              <a:pathLst>
                <a:path w="17145" h="17779">
                  <a:moveTo>
                    <a:pt x="12560" y="1117"/>
                  </a:moveTo>
                  <a:lnTo>
                    <a:pt x="12420" y="698"/>
                  </a:lnTo>
                  <a:lnTo>
                    <a:pt x="11925" y="127"/>
                  </a:lnTo>
                  <a:lnTo>
                    <a:pt x="11582" y="0"/>
                  </a:lnTo>
                  <a:lnTo>
                    <a:pt x="10718" y="0"/>
                  </a:lnTo>
                  <a:lnTo>
                    <a:pt x="10375" y="127"/>
                  </a:lnTo>
                  <a:lnTo>
                    <a:pt x="9893" y="698"/>
                  </a:lnTo>
                  <a:lnTo>
                    <a:pt x="9753" y="1117"/>
                  </a:lnTo>
                  <a:lnTo>
                    <a:pt x="9753" y="10363"/>
                  </a:lnTo>
                  <a:lnTo>
                    <a:pt x="3924" y="1765"/>
                  </a:lnTo>
                  <a:lnTo>
                    <a:pt x="2057" y="0"/>
                  </a:lnTo>
                  <a:lnTo>
                    <a:pt x="1435" y="0"/>
                  </a:lnTo>
                  <a:lnTo>
                    <a:pt x="0" y="1651"/>
                  </a:lnTo>
                  <a:lnTo>
                    <a:pt x="0" y="13944"/>
                  </a:lnTo>
                  <a:lnTo>
                    <a:pt x="139" y="14363"/>
                  </a:lnTo>
                  <a:lnTo>
                    <a:pt x="660" y="14935"/>
                  </a:lnTo>
                  <a:lnTo>
                    <a:pt x="1003" y="15087"/>
                  </a:lnTo>
                  <a:lnTo>
                    <a:pt x="1841" y="15087"/>
                  </a:lnTo>
                  <a:lnTo>
                    <a:pt x="2184" y="14935"/>
                  </a:lnTo>
                  <a:lnTo>
                    <a:pt x="2717" y="14363"/>
                  </a:lnTo>
                  <a:lnTo>
                    <a:pt x="2857" y="13944"/>
                  </a:lnTo>
                  <a:lnTo>
                    <a:pt x="2857" y="4838"/>
                  </a:lnTo>
                  <a:lnTo>
                    <a:pt x="8547" y="13335"/>
                  </a:lnTo>
                  <a:lnTo>
                    <a:pt x="10642" y="15087"/>
                  </a:lnTo>
                  <a:lnTo>
                    <a:pt x="12014" y="15087"/>
                  </a:lnTo>
                  <a:lnTo>
                    <a:pt x="12560" y="14452"/>
                  </a:lnTo>
                  <a:lnTo>
                    <a:pt x="12560" y="1117"/>
                  </a:lnTo>
                  <a:close/>
                </a:path>
                <a:path w="17145" h="17779">
                  <a:moveTo>
                    <a:pt x="16611" y="13576"/>
                  </a:moveTo>
                  <a:lnTo>
                    <a:pt x="16535" y="13411"/>
                  </a:lnTo>
                  <a:lnTo>
                    <a:pt x="16395" y="13296"/>
                  </a:lnTo>
                  <a:lnTo>
                    <a:pt x="16217" y="13296"/>
                  </a:lnTo>
                  <a:lnTo>
                    <a:pt x="15824" y="13741"/>
                  </a:lnTo>
                  <a:lnTo>
                    <a:pt x="15709" y="13868"/>
                  </a:lnTo>
                  <a:lnTo>
                    <a:pt x="15570" y="13982"/>
                  </a:lnTo>
                  <a:lnTo>
                    <a:pt x="15443" y="14097"/>
                  </a:lnTo>
                  <a:lnTo>
                    <a:pt x="15265" y="14198"/>
                  </a:lnTo>
                  <a:lnTo>
                    <a:pt x="15049" y="14300"/>
                  </a:lnTo>
                  <a:lnTo>
                    <a:pt x="14897" y="14363"/>
                  </a:lnTo>
                  <a:lnTo>
                    <a:pt x="14681" y="14503"/>
                  </a:lnTo>
                  <a:lnTo>
                    <a:pt x="14655" y="14732"/>
                  </a:lnTo>
                  <a:lnTo>
                    <a:pt x="14795" y="14922"/>
                  </a:lnTo>
                  <a:lnTo>
                    <a:pt x="15100" y="14960"/>
                  </a:lnTo>
                  <a:lnTo>
                    <a:pt x="15417" y="14782"/>
                  </a:lnTo>
                  <a:lnTo>
                    <a:pt x="15875" y="14439"/>
                  </a:lnTo>
                  <a:lnTo>
                    <a:pt x="15875" y="16852"/>
                  </a:lnTo>
                  <a:lnTo>
                    <a:pt x="15875" y="16992"/>
                  </a:lnTo>
                  <a:lnTo>
                    <a:pt x="16040" y="17246"/>
                  </a:lnTo>
                  <a:lnTo>
                    <a:pt x="16497" y="17284"/>
                  </a:lnTo>
                  <a:lnTo>
                    <a:pt x="16611" y="17106"/>
                  </a:lnTo>
                  <a:lnTo>
                    <a:pt x="16611" y="13576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5" name="object 45">
              <a:extLst>
                <a:ext uri="{FF2B5EF4-FFF2-40B4-BE49-F238E27FC236}">
                  <a16:creationId xmlns:a16="http://schemas.microsoft.com/office/drawing/2014/main" id="{BC73E4DF-5CC2-3376-E4B7-128610A49EE4}"/>
                </a:ext>
              </a:extLst>
            </p:cNvPr>
            <p:cNvSpPr/>
            <p:nvPr/>
          </p:nvSpPr>
          <p:spPr>
            <a:xfrm>
              <a:off x="7552929" y="5531401"/>
              <a:ext cx="36195" cy="34925"/>
            </a:xfrm>
            <a:custGeom>
              <a:avLst/>
              <a:gdLst/>
              <a:ahLst/>
              <a:cxnLst/>
              <a:rect l="l" t="t" r="r" b="b"/>
              <a:pathLst>
                <a:path w="36195" h="34925">
                  <a:moveTo>
                    <a:pt x="32638" y="0"/>
                  </a:moveTo>
                  <a:lnTo>
                    <a:pt x="3136" y="0"/>
                  </a:lnTo>
                  <a:lnTo>
                    <a:pt x="0" y="3047"/>
                  </a:lnTo>
                  <a:lnTo>
                    <a:pt x="0" y="31749"/>
                  </a:lnTo>
                  <a:lnTo>
                    <a:pt x="3136" y="34797"/>
                  </a:lnTo>
                  <a:lnTo>
                    <a:pt x="6972" y="34797"/>
                  </a:lnTo>
                  <a:lnTo>
                    <a:pt x="32638" y="34797"/>
                  </a:lnTo>
                  <a:lnTo>
                    <a:pt x="35763" y="31749"/>
                  </a:lnTo>
                  <a:lnTo>
                    <a:pt x="35763" y="3047"/>
                  </a:lnTo>
                  <a:lnTo>
                    <a:pt x="3263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6" name="object 46">
              <a:extLst>
                <a:ext uri="{FF2B5EF4-FFF2-40B4-BE49-F238E27FC236}">
                  <a16:creationId xmlns:a16="http://schemas.microsoft.com/office/drawing/2014/main" id="{60A6CE7F-4BEB-0913-AECD-B33B29E5D45F}"/>
                </a:ext>
              </a:extLst>
            </p:cNvPr>
            <p:cNvSpPr/>
            <p:nvPr/>
          </p:nvSpPr>
          <p:spPr>
            <a:xfrm>
              <a:off x="7558247" y="5533242"/>
              <a:ext cx="27940" cy="27305"/>
            </a:xfrm>
            <a:custGeom>
              <a:avLst/>
              <a:gdLst/>
              <a:ahLst/>
              <a:cxnLst/>
              <a:rect l="l" t="t" r="r" b="b"/>
              <a:pathLst>
                <a:path w="27940" h="27304">
                  <a:moveTo>
                    <a:pt x="26555" y="0"/>
                  </a:moveTo>
                  <a:lnTo>
                    <a:pt x="1371" y="0"/>
                  </a:lnTo>
                  <a:lnTo>
                    <a:pt x="0" y="1333"/>
                  </a:lnTo>
                  <a:lnTo>
                    <a:pt x="0" y="25844"/>
                  </a:lnTo>
                  <a:lnTo>
                    <a:pt x="1371" y="27178"/>
                  </a:lnTo>
                  <a:lnTo>
                    <a:pt x="24866" y="27178"/>
                  </a:lnTo>
                  <a:lnTo>
                    <a:pt x="26555" y="27178"/>
                  </a:lnTo>
                  <a:lnTo>
                    <a:pt x="27927" y="25844"/>
                  </a:lnTo>
                  <a:lnTo>
                    <a:pt x="27927" y="1333"/>
                  </a:lnTo>
                  <a:lnTo>
                    <a:pt x="26555" y="0"/>
                  </a:lnTo>
                  <a:close/>
                </a:path>
              </a:pathLst>
            </a:custGeom>
            <a:solidFill>
              <a:srgbClr val="ECD2A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7" name="object 47">
              <a:extLst>
                <a:ext uri="{FF2B5EF4-FFF2-40B4-BE49-F238E27FC236}">
                  <a16:creationId xmlns:a16="http://schemas.microsoft.com/office/drawing/2014/main" id="{80478B4B-36E9-A210-8868-C7B1F032E68F}"/>
                </a:ext>
              </a:extLst>
            </p:cNvPr>
            <p:cNvSpPr/>
            <p:nvPr/>
          </p:nvSpPr>
          <p:spPr>
            <a:xfrm>
              <a:off x="7567701" y="5539041"/>
              <a:ext cx="15875" cy="17145"/>
            </a:xfrm>
            <a:custGeom>
              <a:avLst/>
              <a:gdLst/>
              <a:ahLst/>
              <a:cxnLst/>
              <a:rect l="l" t="t" r="r" b="b"/>
              <a:pathLst>
                <a:path w="15875" h="17145">
                  <a:moveTo>
                    <a:pt x="11315" y="2921"/>
                  </a:moveTo>
                  <a:lnTo>
                    <a:pt x="8356" y="88"/>
                  </a:lnTo>
                  <a:lnTo>
                    <a:pt x="8356" y="3657"/>
                  </a:lnTo>
                  <a:lnTo>
                    <a:pt x="8356" y="4838"/>
                  </a:lnTo>
                  <a:lnTo>
                    <a:pt x="8229" y="5270"/>
                  </a:lnTo>
                  <a:lnTo>
                    <a:pt x="7721" y="5943"/>
                  </a:lnTo>
                  <a:lnTo>
                    <a:pt x="7353" y="6172"/>
                  </a:lnTo>
                  <a:lnTo>
                    <a:pt x="6134" y="6540"/>
                  </a:lnTo>
                  <a:lnTo>
                    <a:pt x="3035" y="6540"/>
                  </a:lnTo>
                  <a:lnTo>
                    <a:pt x="3035" y="2082"/>
                  </a:lnTo>
                  <a:lnTo>
                    <a:pt x="6438" y="2082"/>
                  </a:lnTo>
                  <a:lnTo>
                    <a:pt x="7327" y="2298"/>
                  </a:lnTo>
                  <a:lnTo>
                    <a:pt x="8153" y="3136"/>
                  </a:lnTo>
                  <a:lnTo>
                    <a:pt x="8356" y="3657"/>
                  </a:lnTo>
                  <a:lnTo>
                    <a:pt x="8356" y="88"/>
                  </a:lnTo>
                  <a:lnTo>
                    <a:pt x="8039" y="0"/>
                  </a:lnTo>
                  <a:lnTo>
                    <a:pt x="762" y="0"/>
                  </a:lnTo>
                  <a:lnTo>
                    <a:pt x="152" y="558"/>
                  </a:lnTo>
                  <a:lnTo>
                    <a:pt x="0" y="1028"/>
                  </a:lnTo>
                  <a:lnTo>
                    <a:pt x="0" y="13500"/>
                  </a:lnTo>
                  <a:lnTo>
                    <a:pt x="139" y="13944"/>
                  </a:lnTo>
                  <a:lnTo>
                    <a:pt x="698" y="14554"/>
                  </a:lnTo>
                  <a:lnTo>
                    <a:pt x="1066" y="14706"/>
                  </a:lnTo>
                  <a:lnTo>
                    <a:pt x="1955" y="14706"/>
                  </a:lnTo>
                  <a:lnTo>
                    <a:pt x="2324" y="14554"/>
                  </a:lnTo>
                  <a:lnTo>
                    <a:pt x="2895" y="13944"/>
                  </a:lnTo>
                  <a:lnTo>
                    <a:pt x="3035" y="13500"/>
                  </a:lnTo>
                  <a:lnTo>
                    <a:pt x="3035" y="8775"/>
                  </a:lnTo>
                  <a:lnTo>
                    <a:pt x="7670" y="8775"/>
                  </a:lnTo>
                  <a:lnTo>
                    <a:pt x="9080" y="8382"/>
                  </a:lnTo>
                  <a:lnTo>
                    <a:pt x="10960" y="6858"/>
                  </a:lnTo>
                  <a:lnTo>
                    <a:pt x="11099" y="6540"/>
                  </a:lnTo>
                  <a:lnTo>
                    <a:pt x="11252" y="6172"/>
                  </a:lnTo>
                  <a:lnTo>
                    <a:pt x="11315" y="2921"/>
                  </a:lnTo>
                  <a:close/>
                </a:path>
                <a:path w="15875" h="17145">
                  <a:moveTo>
                    <a:pt x="15303" y="15532"/>
                  </a:moveTo>
                  <a:lnTo>
                    <a:pt x="15278" y="15405"/>
                  </a:lnTo>
                  <a:lnTo>
                    <a:pt x="15176" y="15176"/>
                  </a:lnTo>
                  <a:lnTo>
                    <a:pt x="15011" y="14973"/>
                  </a:lnTo>
                  <a:lnTo>
                    <a:pt x="14795" y="14795"/>
                  </a:lnTo>
                  <a:lnTo>
                    <a:pt x="14655" y="14719"/>
                  </a:lnTo>
                  <a:lnTo>
                    <a:pt x="14795" y="14592"/>
                  </a:lnTo>
                  <a:lnTo>
                    <a:pt x="14909" y="14465"/>
                  </a:lnTo>
                  <a:lnTo>
                    <a:pt x="15074" y="14224"/>
                  </a:lnTo>
                  <a:lnTo>
                    <a:pt x="15113" y="14058"/>
                  </a:lnTo>
                  <a:lnTo>
                    <a:pt x="15113" y="13754"/>
                  </a:lnTo>
                  <a:lnTo>
                    <a:pt x="15074" y="13627"/>
                  </a:lnTo>
                  <a:lnTo>
                    <a:pt x="14973" y="13398"/>
                  </a:lnTo>
                  <a:lnTo>
                    <a:pt x="14782" y="13208"/>
                  </a:lnTo>
                  <a:lnTo>
                    <a:pt x="14414" y="12992"/>
                  </a:lnTo>
                  <a:lnTo>
                    <a:pt x="14262" y="12954"/>
                  </a:lnTo>
                  <a:lnTo>
                    <a:pt x="14097" y="12928"/>
                  </a:lnTo>
                  <a:lnTo>
                    <a:pt x="13716" y="12928"/>
                  </a:lnTo>
                  <a:lnTo>
                    <a:pt x="13538" y="12954"/>
                  </a:lnTo>
                  <a:lnTo>
                    <a:pt x="13373" y="13017"/>
                  </a:lnTo>
                  <a:lnTo>
                    <a:pt x="13208" y="13068"/>
                  </a:lnTo>
                  <a:lnTo>
                    <a:pt x="12623" y="13728"/>
                  </a:lnTo>
                  <a:lnTo>
                    <a:pt x="12623" y="13919"/>
                  </a:lnTo>
                  <a:lnTo>
                    <a:pt x="12712" y="14046"/>
                  </a:lnTo>
                  <a:lnTo>
                    <a:pt x="12839" y="14135"/>
                  </a:lnTo>
                  <a:lnTo>
                    <a:pt x="12979" y="14135"/>
                  </a:lnTo>
                  <a:lnTo>
                    <a:pt x="13169" y="14058"/>
                  </a:lnTo>
                  <a:lnTo>
                    <a:pt x="13728" y="13436"/>
                  </a:lnTo>
                  <a:lnTo>
                    <a:pt x="14008" y="13436"/>
                  </a:lnTo>
                  <a:lnTo>
                    <a:pt x="14135" y="13487"/>
                  </a:lnTo>
                  <a:lnTo>
                    <a:pt x="14325" y="13677"/>
                  </a:lnTo>
                  <a:lnTo>
                    <a:pt x="14376" y="13804"/>
                  </a:lnTo>
                  <a:lnTo>
                    <a:pt x="14376" y="14109"/>
                  </a:lnTo>
                  <a:lnTo>
                    <a:pt x="14325" y="14249"/>
                  </a:lnTo>
                  <a:lnTo>
                    <a:pt x="14084" y="14439"/>
                  </a:lnTo>
                  <a:lnTo>
                    <a:pt x="13931" y="14490"/>
                  </a:lnTo>
                  <a:lnTo>
                    <a:pt x="13766" y="14490"/>
                  </a:lnTo>
                  <a:lnTo>
                    <a:pt x="13525" y="14490"/>
                  </a:lnTo>
                  <a:lnTo>
                    <a:pt x="13296" y="14617"/>
                  </a:lnTo>
                  <a:lnTo>
                    <a:pt x="13271" y="14859"/>
                  </a:lnTo>
                  <a:lnTo>
                    <a:pt x="13398" y="15024"/>
                  </a:lnTo>
                  <a:lnTo>
                    <a:pt x="13652" y="15049"/>
                  </a:lnTo>
                  <a:lnTo>
                    <a:pt x="13804" y="15036"/>
                  </a:lnTo>
                  <a:lnTo>
                    <a:pt x="14109" y="15024"/>
                  </a:lnTo>
                  <a:lnTo>
                    <a:pt x="14262" y="15087"/>
                  </a:lnTo>
                  <a:lnTo>
                    <a:pt x="14490" y="15316"/>
                  </a:lnTo>
                  <a:lnTo>
                    <a:pt x="14554" y="15481"/>
                  </a:lnTo>
                  <a:lnTo>
                    <a:pt x="14554" y="15836"/>
                  </a:lnTo>
                  <a:lnTo>
                    <a:pt x="13982" y="16383"/>
                  </a:lnTo>
                  <a:lnTo>
                    <a:pt x="13665" y="16383"/>
                  </a:lnTo>
                  <a:lnTo>
                    <a:pt x="13525" y="16332"/>
                  </a:lnTo>
                  <a:lnTo>
                    <a:pt x="13411" y="16205"/>
                  </a:lnTo>
                  <a:lnTo>
                    <a:pt x="13208" y="15900"/>
                  </a:lnTo>
                  <a:lnTo>
                    <a:pt x="13106" y="15659"/>
                  </a:lnTo>
                  <a:lnTo>
                    <a:pt x="12966" y="15519"/>
                  </a:lnTo>
                  <a:lnTo>
                    <a:pt x="12763" y="15506"/>
                  </a:lnTo>
                  <a:lnTo>
                    <a:pt x="12534" y="15659"/>
                  </a:lnTo>
                  <a:lnTo>
                    <a:pt x="12509" y="15925"/>
                  </a:lnTo>
                  <a:lnTo>
                    <a:pt x="12661" y="16281"/>
                  </a:lnTo>
                  <a:lnTo>
                    <a:pt x="12852" y="16497"/>
                  </a:lnTo>
                  <a:lnTo>
                    <a:pt x="12954" y="16624"/>
                  </a:lnTo>
                  <a:lnTo>
                    <a:pt x="13106" y="16713"/>
                  </a:lnTo>
                  <a:lnTo>
                    <a:pt x="13284" y="16789"/>
                  </a:lnTo>
                  <a:lnTo>
                    <a:pt x="13449" y="16878"/>
                  </a:lnTo>
                  <a:lnTo>
                    <a:pt x="13639" y="16903"/>
                  </a:lnTo>
                  <a:lnTo>
                    <a:pt x="14084" y="16903"/>
                  </a:lnTo>
                  <a:lnTo>
                    <a:pt x="14274" y="16878"/>
                  </a:lnTo>
                  <a:lnTo>
                    <a:pt x="14452" y="16802"/>
                  </a:lnTo>
                  <a:lnTo>
                    <a:pt x="14630" y="16738"/>
                  </a:lnTo>
                  <a:lnTo>
                    <a:pt x="14782" y="16649"/>
                  </a:lnTo>
                  <a:lnTo>
                    <a:pt x="14909" y="16522"/>
                  </a:lnTo>
                  <a:lnTo>
                    <a:pt x="15036" y="16408"/>
                  </a:lnTo>
                  <a:lnTo>
                    <a:pt x="15138" y="16281"/>
                  </a:lnTo>
                  <a:lnTo>
                    <a:pt x="15201" y="16129"/>
                  </a:lnTo>
                  <a:lnTo>
                    <a:pt x="15278" y="15976"/>
                  </a:lnTo>
                  <a:lnTo>
                    <a:pt x="15303" y="15824"/>
                  </a:lnTo>
                  <a:lnTo>
                    <a:pt x="15303" y="15532"/>
                  </a:lnTo>
                  <a:close/>
                </a:path>
              </a:pathLst>
            </a:custGeom>
            <a:solidFill>
              <a:srgbClr val="10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48" name="object 48">
            <a:extLst>
              <a:ext uri="{FF2B5EF4-FFF2-40B4-BE49-F238E27FC236}">
                <a16:creationId xmlns:a16="http://schemas.microsoft.com/office/drawing/2014/main" id="{1FA67F05-4F6E-E7A8-69DB-E712B0B7B93C}"/>
              </a:ext>
            </a:extLst>
          </p:cNvPr>
          <p:cNvSpPr txBox="1"/>
          <p:nvPr/>
        </p:nvSpPr>
        <p:spPr>
          <a:xfrm>
            <a:off x="7624094" y="5546167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49" name="object 49">
            <a:extLst>
              <a:ext uri="{FF2B5EF4-FFF2-40B4-BE49-F238E27FC236}">
                <a16:creationId xmlns:a16="http://schemas.microsoft.com/office/drawing/2014/main" id="{104B2879-20FF-C2B2-F670-56845DCFE846}"/>
              </a:ext>
            </a:extLst>
          </p:cNvPr>
          <p:cNvGrpSpPr/>
          <p:nvPr/>
        </p:nvGrpSpPr>
        <p:grpSpPr>
          <a:xfrm>
            <a:off x="4403064" y="5191099"/>
            <a:ext cx="3372485" cy="487680"/>
            <a:chOff x="4403064" y="5191099"/>
            <a:chExt cx="3372485" cy="487680"/>
          </a:xfrm>
        </p:grpSpPr>
        <p:sp>
          <p:nvSpPr>
            <p:cNvPr id="50" name="object 50">
              <a:extLst>
                <a:ext uri="{FF2B5EF4-FFF2-40B4-BE49-F238E27FC236}">
                  <a16:creationId xmlns:a16="http://schemas.microsoft.com/office/drawing/2014/main" id="{E92BEEC3-5497-3302-A9C5-F3783AB85B19}"/>
                </a:ext>
              </a:extLst>
            </p:cNvPr>
            <p:cNvSpPr/>
            <p:nvPr/>
          </p:nvSpPr>
          <p:spPr>
            <a:xfrm>
              <a:off x="7527023" y="5597867"/>
              <a:ext cx="240665" cy="80645"/>
            </a:xfrm>
            <a:custGeom>
              <a:avLst/>
              <a:gdLst/>
              <a:ahLst/>
              <a:cxnLst/>
              <a:rect l="l" t="t" r="r" b="b"/>
              <a:pathLst>
                <a:path w="240665" h="80645">
                  <a:moveTo>
                    <a:pt x="19240" y="28524"/>
                  </a:moveTo>
                  <a:lnTo>
                    <a:pt x="18529" y="29400"/>
                  </a:lnTo>
                  <a:lnTo>
                    <a:pt x="18249" y="31394"/>
                  </a:lnTo>
                  <a:lnTo>
                    <a:pt x="19240" y="28524"/>
                  </a:lnTo>
                  <a:close/>
                </a:path>
                <a:path w="240665" h="80645">
                  <a:moveTo>
                    <a:pt x="19888" y="27711"/>
                  </a:moveTo>
                  <a:lnTo>
                    <a:pt x="19659" y="27292"/>
                  </a:lnTo>
                  <a:lnTo>
                    <a:pt x="19240" y="28524"/>
                  </a:lnTo>
                  <a:lnTo>
                    <a:pt x="19888" y="27711"/>
                  </a:lnTo>
                  <a:close/>
                </a:path>
                <a:path w="240665" h="80645">
                  <a:moveTo>
                    <a:pt x="30353" y="1435"/>
                  </a:moveTo>
                  <a:lnTo>
                    <a:pt x="26466" y="901"/>
                  </a:lnTo>
                  <a:lnTo>
                    <a:pt x="26035" y="3378"/>
                  </a:lnTo>
                  <a:lnTo>
                    <a:pt x="21882" y="8636"/>
                  </a:lnTo>
                  <a:lnTo>
                    <a:pt x="17576" y="13538"/>
                  </a:lnTo>
                  <a:lnTo>
                    <a:pt x="13220" y="19138"/>
                  </a:lnTo>
                  <a:lnTo>
                    <a:pt x="3937" y="22758"/>
                  </a:lnTo>
                  <a:lnTo>
                    <a:pt x="469" y="24955"/>
                  </a:lnTo>
                  <a:lnTo>
                    <a:pt x="0" y="28498"/>
                  </a:lnTo>
                  <a:lnTo>
                    <a:pt x="850" y="25044"/>
                  </a:lnTo>
                  <a:lnTo>
                    <a:pt x="4229" y="23393"/>
                  </a:lnTo>
                  <a:lnTo>
                    <a:pt x="14071" y="20561"/>
                  </a:lnTo>
                  <a:lnTo>
                    <a:pt x="19113" y="15265"/>
                  </a:lnTo>
                  <a:lnTo>
                    <a:pt x="21005" y="13500"/>
                  </a:lnTo>
                  <a:lnTo>
                    <a:pt x="25933" y="17564"/>
                  </a:lnTo>
                  <a:lnTo>
                    <a:pt x="26555" y="21844"/>
                  </a:lnTo>
                  <a:lnTo>
                    <a:pt x="21259" y="26314"/>
                  </a:lnTo>
                  <a:lnTo>
                    <a:pt x="20434" y="27165"/>
                  </a:lnTo>
                  <a:lnTo>
                    <a:pt x="24168" y="26543"/>
                  </a:lnTo>
                  <a:lnTo>
                    <a:pt x="26416" y="22872"/>
                  </a:lnTo>
                  <a:lnTo>
                    <a:pt x="29044" y="18859"/>
                  </a:lnTo>
                  <a:lnTo>
                    <a:pt x="26289" y="13716"/>
                  </a:lnTo>
                  <a:lnTo>
                    <a:pt x="23825" y="10833"/>
                  </a:lnTo>
                  <a:lnTo>
                    <a:pt x="24079" y="10604"/>
                  </a:lnTo>
                  <a:lnTo>
                    <a:pt x="26682" y="7721"/>
                  </a:lnTo>
                  <a:lnTo>
                    <a:pt x="29171" y="5600"/>
                  </a:lnTo>
                  <a:lnTo>
                    <a:pt x="30353" y="1435"/>
                  </a:lnTo>
                  <a:close/>
                </a:path>
                <a:path w="240665" h="80645">
                  <a:moveTo>
                    <a:pt x="49339" y="38722"/>
                  </a:moveTo>
                  <a:lnTo>
                    <a:pt x="48920" y="37261"/>
                  </a:lnTo>
                  <a:lnTo>
                    <a:pt x="44945" y="32981"/>
                  </a:lnTo>
                  <a:lnTo>
                    <a:pt x="39458" y="30048"/>
                  </a:lnTo>
                  <a:lnTo>
                    <a:pt x="38328" y="33070"/>
                  </a:lnTo>
                  <a:lnTo>
                    <a:pt x="38404" y="28409"/>
                  </a:lnTo>
                  <a:lnTo>
                    <a:pt x="37033" y="34683"/>
                  </a:lnTo>
                  <a:lnTo>
                    <a:pt x="36969" y="37172"/>
                  </a:lnTo>
                  <a:lnTo>
                    <a:pt x="31711" y="36601"/>
                  </a:lnTo>
                  <a:lnTo>
                    <a:pt x="26339" y="40246"/>
                  </a:lnTo>
                  <a:lnTo>
                    <a:pt x="23888" y="44754"/>
                  </a:lnTo>
                  <a:lnTo>
                    <a:pt x="27432" y="40944"/>
                  </a:lnTo>
                  <a:lnTo>
                    <a:pt x="32943" y="39497"/>
                  </a:lnTo>
                  <a:lnTo>
                    <a:pt x="36880" y="41186"/>
                  </a:lnTo>
                  <a:lnTo>
                    <a:pt x="36880" y="41338"/>
                  </a:lnTo>
                  <a:lnTo>
                    <a:pt x="36639" y="45923"/>
                  </a:lnTo>
                  <a:lnTo>
                    <a:pt x="36537" y="47891"/>
                  </a:lnTo>
                  <a:lnTo>
                    <a:pt x="34518" y="54114"/>
                  </a:lnTo>
                  <a:lnTo>
                    <a:pt x="33096" y="56489"/>
                  </a:lnTo>
                  <a:lnTo>
                    <a:pt x="30276" y="58559"/>
                  </a:lnTo>
                  <a:lnTo>
                    <a:pt x="33299" y="56807"/>
                  </a:lnTo>
                  <a:lnTo>
                    <a:pt x="34925" y="54394"/>
                  </a:lnTo>
                  <a:lnTo>
                    <a:pt x="36652" y="51892"/>
                  </a:lnTo>
                  <a:lnTo>
                    <a:pt x="37350" y="48869"/>
                  </a:lnTo>
                  <a:lnTo>
                    <a:pt x="37731" y="45923"/>
                  </a:lnTo>
                  <a:lnTo>
                    <a:pt x="38277" y="37172"/>
                  </a:lnTo>
                  <a:lnTo>
                    <a:pt x="38315" y="33794"/>
                  </a:lnTo>
                  <a:lnTo>
                    <a:pt x="45300" y="35344"/>
                  </a:lnTo>
                  <a:lnTo>
                    <a:pt x="49339" y="38722"/>
                  </a:lnTo>
                  <a:close/>
                </a:path>
                <a:path w="240665" h="80645">
                  <a:moveTo>
                    <a:pt x="50444" y="42557"/>
                  </a:moveTo>
                  <a:lnTo>
                    <a:pt x="50368" y="42252"/>
                  </a:lnTo>
                  <a:lnTo>
                    <a:pt x="47701" y="48234"/>
                  </a:lnTo>
                  <a:lnTo>
                    <a:pt x="46901" y="50685"/>
                  </a:lnTo>
                  <a:lnTo>
                    <a:pt x="47790" y="53543"/>
                  </a:lnTo>
                  <a:lnTo>
                    <a:pt x="47904" y="53924"/>
                  </a:lnTo>
                  <a:lnTo>
                    <a:pt x="50393" y="54698"/>
                  </a:lnTo>
                  <a:lnTo>
                    <a:pt x="48082" y="53543"/>
                  </a:lnTo>
                  <a:lnTo>
                    <a:pt x="47663" y="50685"/>
                  </a:lnTo>
                  <a:lnTo>
                    <a:pt x="48628" y="48526"/>
                  </a:lnTo>
                  <a:lnTo>
                    <a:pt x="50444" y="42557"/>
                  </a:lnTo>
                  <a:close/>
                </a:path>
                <a:path w="240665" h="80645">
                  <a:moveTo>
                    <a:pt x="51231" y="40309"/>
                  </a:moveTo>
                  <a:lnTo>
                    <a:pt x="49339" y="38722"/>
                  </a:lnTo>
                  <a:lnTo>
                    <a:pt x="50368" y="42252"/>
                  </a:lnTo>
                  <a:lnTo>
                    <a:pt x="51231" y="40309"/>
                  </a:lnTo>
                  <a:close/>
                </a:path>
                <a:path w="240665" h="80645">
                  <a:moveTo>
                    <a:pt x="60960" y="660"/>
                  </a:moveTo>
                  <a:lnTo>
                    <a:pt x="57124" y="1524"/>
                  </a:lnTo>
                  <a:lnTo>
                    <a:pt x="57721" y="3733"/>
                  </a:lnTo>
                  <a:lnTo>
                    <a:pt x="57111" y="6350"/>
                  </a:lnTo>
                  <a:lnTo>
                    <a:pt x="55778" y="8572"/>
                  </a:lnTo>
                  <a:lnTo>
                    <a:pt x="52971" y="13347"/>
                  </a:lnTo>
                  <a:lnTo>
                    <a:pt x="52882" y="13487"/>
                  </a:lnTo>
                  <a:lnTo>
                    <a:pt x="46621" y="15468"/>
                  </a:lnTo>
                  <a:lnTo>
                    <a:pt x="42964" y="20078"/>
                  </a:lnTo>
                  <a:lnTo>
                    <a:pt x="40957" y="22479"/>
                  </a:lnTo>
                  <a:lnTo>
                    <a:pt x="40106" y="24041"/>
                  </a:lnTo>
                  <a:lnTo>
                    <a:pt x="35267" y="23812"/>
                  </a:lnTo>
                  <a:lnTo>
                    <a:pt x="30695" y="25679"/>
                  </a:lnTo>
                  <a:lnTo>
                    <a:pt x="27609" y="28702"/>
                  </a:lnTo>
                  <a:lnTo>
                    <a:pt x="31457" y="26733"/>
                  </a:lnTo>
                  <a:lnTo>
                    <a:pt x="35877" y="26581"/>
                  </a:lnTo>
                  <a:lnTo>
                    <a:pt x="38595" y="27597"/>
                  </a:lnTo>
                  <a:lnTo>
                    <a:pt x="38417" y="28219"/>
                  </a:lnTo>
                  <a:lnTo>
                    <a:pt x="38912" y="27724"/>
                  </a:lnTo>
                  <a:lnTo>
                    <a:pt x="39420" y="27901"/>
                  </a:lnTo>
                  <a:lnTo>
                    <a:pt x="39573" y="27038"/>
                  </a:lnTo>
                  <a:lnTo>
                    <a:pt x="44792" y="21717"/>
                  </a:lnTo>
                  <a:lnTo>
                    <a:pt x="50253" y="17538"/>
                  </a:lnTo>
                  <a:lnTo>
                    <a:pt x="55943" y="13347"/>
                  </a:lnTo>
                  <a:lnTo>
                    <a:pt x="60083" y="8077"/>
                  </a:lnTo>
                  <a:lnTo>
                    <a:pt x="60858" y="1524"/>
                  </a:lnTo>
                  <a:lnTo>
                    <a:pt x="60960" y="660"/>
                  </a:lnTo>
                  <a:close/>
                </a:path>
                <a:path w="240665" h="80645">
                  <a:moveTo>
                    <a:pt x="76530" y="69443"/>
                  </a:moveTo>
                  <a:lnTo>
                    <a:pt x="76009" y="68770"/>
                  </a:lnTo>
                  <a:lnTo>
                    <a:pt x="75768" y="68148"/>
                  </a:lnTo>
                  <a:lnTo>
                    <a:pt x="75590" y="68770"/>
                  </a:lnTo>
                  <a:lnTo>
                    <a:pt x="75539" y="68986"/>
                  </a:lnTo>
                  <a:lnTo>
                    <a:pt x="76530" y="69443"/>
                  </a:lnTo>
                  <a:close/>
                </a:path>
                <a:path w="240665" h="80645">
                  <a:moveTo>
                    <a:pt x="78765" y="70459"/>
                  </a:moveTo>
                  <a:lnTo>
                    <a:pt x="76530" y="69443"/>
                  </a:lnTo>
                  <a:lnTo>
                    <a:pt x="77177" y="70269"/>
                  </a:lnTo>
                  <a:lnTo>
                    <a:pt x="78765" y="70459"/>
                  </a:lnTo>
                  <a:close/>
                </a:path>
                <a:path w="240665" h="80645">
                  <a:moveTo>
                    <a:pt x="94119" y="30873"/>
                  </a:moveTo>
                  <a:lnTo>
                    <a:pt x="93383" y="31648"/>
                  </a:lnTo>
                  <a:lnTo>
                    <a:pt x="94081" y="33413"/>
                  </a:lnTo>
                  <a:lnTo>
                    <a:pt x="94119" y="30873"/>
                  </a:lnTo>
                  <a:close/>
                </a:path>
                <a:path w="240665" h="80645">
                  <a:moveTo>
                    <a:pt x="96266" y="38950"/>
                  </a:moveTo>
                  <a:lnTo>
                    <a:pt x="94081" y="33413"/>
                  </a:lnTo>
                  <a:lnTo>
                    <a:pt x="94056" y="34899"/>
                  </a:lnTo>
                  <a:lnTo>
                    <a:pt x="96266" y="38950"/>
                  </a:lnTo>
                  <a:close/>
                </a:path>
                <a:path w="240665" h="80645">
                  <a:moveTo>
                    <a:pt x="97548" y="77508"/>
                  </a:moveTo>
                  <a:lnTo>
                    <a:pt x="89992" y="72212"/>
                  </a:lnTo>
                  <a:lnTo>
                    <a:pt x="87617" y="63703"/>
                  </a:lnTo>
                  <a:lnTo>
                    <a:pt x="87680" y="53835"/>
                  </a:lnTo>
                  <a:lnTo>
                    <a:pt x="87388" y="44488"/>
                  </a:lnTo>
                  <a:lnTo>
                    <a:pt x="86233" y="37820"/>
                  </a:lnTo>
                  <a:lnTo>
                    <a:pt x="81699" y="32613"/>
                  </a:lnTo>
                  <a:lnTo>
                    <a:pt x="73812" y="23063"/>
                  </a:lnTo>
                  <a:lnTo>
                    <a:pt x="69913" y="18021"/>
                  </a:lnTo>
                  <a:lnTo>
                    <a:pt x="69799" y="12496"/>
                  </a:lnTo>
                  <a:lnTo>
                    <a:pt x="73050" y="0"/>
                  </a:lnTo>
                  <a:lnTo>
                    <a:pt x="69126" y="152"/>
                  </a:lnTo>
                  <a:lnTo>
                    <a:pt x="66497" y="12611"/>
                  </a:lnTo>
                  <a:lnTo>
                    <a:pt x="65874" y="12636"/>
                  </a:lnTo>
                  <a:lnTo>
                    <a:pt x="66154" y="13462"/>
                  </a:lnTo>
                  <a:lnTo>
                    <a:pt x="60350" y="25514"/>
                  </a:lnTo>
                  <a:lnTo>
                    <a:pt x="56502" y="38061"/>
                  </a:lnTo>
                  <a:lnTo>
                    <a:pt x="60591" y="50533"/>
                  </a:lnTo>
                  <a:lnTo>
                    <a:pt x="57569" y="37566"/>
                  </a:lnTo>
                  <a:lnTo>
                    <a:pt x="62560" y="25273"/>
                  </a:lnTo>
                  <a:lnTo>
                    <a:pt x="67386" y="16929"/>
                  </a:lnTo>
                  <a:lnTo>
                    <a:pt x="69113" y="21818"/>
                  </a:lnTo>
                  <a:lnTo>
                    <a:pt x="75069" y="29260"/>
                  </a:lnTo>
                  <a:lnTo>
                    <a:pt x="81330" y="36449"/>
                  </a:lnTo>
                  <a:lnTo>
                    <a:pt x="83210" y="40309"/>
                  </a:lnTo>
                  <a:lnTo>
                    <a:pt x="78054" y="41402"/>
                  </a:lnTo>
                  <a:lnTo>
                    <a:pt x="74726" y="43357"/>
                  </a:lnTo>
                  <a:lnTo>
                    <a:pt x="71462" y="45199"/>
                  </a:lnTo>
                  <a:lnTo>
                    <a:pt x="68605" y="48564"/>
                  </a:lnTo>
                  <a:lnTo>
                    <a:pt x="67818" y="56121"/>
                  </a:lnTo>
                  <a:lnTo>
                    <a:pt x="68364" y="59550"/>
                  </a:lnTo>
                  <a:lnTo>
                    <a:pt x="66294" y="62357"/>
                  </a:lnTo>
                  <a:lnTo>
                    <a:pt x="64439" y="65112"/>
                  </a:lnTo>
                  <a:lnTo>
                    <a:pt x="61112" y="67056"/>
                  </a:lnTo>
                  <a:lnTo>
                    <a:pt x="57581" y="66954"/>
                  </a:lnTo>
                  <a:lnTo>
                    <a:pt x="61087" y="67386"/>
                  </a:lnTo>
                  <a:lnTo>
                    <a:pt x="64757" y="65773"/>
                  </a:lnTo>
                  <a:lnTo>
                    <a:pt x="67081" y="62953"/>
                  </a:lnTo>
                  <a:lnTo>
                    <a:pt x="69659" y="60083"/>
                  </a:lnTo>
                  <a:lnTo>
                    <a:pt x="69608" y="59080"/>
                  </a:lnTo>
                  <a:lnTo>
                    <a:pt x="73748" y="58661"/>
                  </a:lnTo>
                  <a:lnTo>
                    <a:pt x="74485" y="63258"/>
                  </a:lnTo>
                  <a:lnTo>
                    <a:pt x="75450" y="67271"/>
                  </a:lnTo>
                  <a:lnTo>
                    <a:pt x="75768" y="68148"/>
                  </a:lnTo>
                  <a:lnTo>
                    <a:pt x="76530" y="65392"/>
                  </a:lnTo>
                  <a:lnTo>
                    <a:pt x="76314" y="63258"/>
                  </a:lnTo>
                  <a:lnTo>
                    <a:pt x="76238" y="62420"/>
                  </a:lnTo>
                  <a:lnTo>
                    <a:pt x="75996" y="59156"/>
                  </a:lnTo>
                  <a:lnTo>
                    <a:pt x="75984" y="58877"/>
                  </a:lnTo>
                  <a:lnTo>
                    <a:pt x="75780" y="58661"/>
                  </a:lnTo>
                  <a:lnTo>
                    <a:pt x="72859" y="55549"/>
                  </a:lnTo>
                  <a:lnTo>
                    <a:pt x="69621" y="55308"/>
                  </a:lnTo>
                  <a:lnTo>
                    <a:pt x="70167" y="52793"/>
                  </a:lnTo>
                  <a:lnTo>
                    <a:pt x="71780" y="45834"/>
                  </a:lnTo>
                  <a:lnTo>
                    <a:pt x="79514" y="44411"/>
                  </a:lnTo>
                  <a:lnTo>
                    <a:pt x="84950" y="43853"/>
                  </a:lnTo>
                  <a:lnTo>
                    <a:pt x="85471" y="44894"/>
                  </a:lnTo>
                  <a:lnTo>
                    <a:pt x="86207" y="51752"/>
                  </a:lnTo>
                  <a:lnTo>
                    <a:pt x="86233" y="58953"/>
                  </a:lnTo>
                  <a:lnTo>
                    <a:pt x="86944" y="66027"/>
                  </a:lnTo>
                  <a:lnTo>
                    <a:pt x="89738" y="72529"/>
                  </a:lnTo>
                  <a:lnTo>
                    <a:pt x="91592" y="75107"/>
                  </a:lnTo>
                  <a:lnTo>
                    <a:pt x="94386" y="77165"/>
                  </a:lnTo>
                  <a:lnTo>
                    <a:pt x="97548" y="77508"/>
                  </a:lnTo>
                  <a:close/>
                </a:path>
                <a:path w="240665" h="80645">
                  <a:moveTo>
                    <a:pt x="102539" y="13462"/>
                  </a:moveTo>
                  <a:lnTo>
                    <a:pt x="98628" y="13462"/>
                  </a:lnTo>
                  <a:lnTo>
                    <a:pt x="99390" y="18072"/>
                  </a:lnTo>
                  <a:lnTo>
                    <a:pt x="99428" y="18249"/>
                  </a:lnTo>
                  <a:lnTo>
                    <a:pt x="98412" y="21348"/>
                  </a:lnTo>
                  <a:lnTo>
                    <a:pt x="96151" y="25590"/>
                  </a:lnTo>
                  <a:lnTo>
                    <a:pt x="94145" y="29730"/>
                  </a:lnTo>
                  <a:lnTo>
                    <a:pt x="94119" y="30873"/>
                  </a:lnTo>
                  <a:lnTo>
                    <a:pt x="98259" y="26555"/>
                  </a:lnTo>
                  <a:lnTo>
                    <a:pt x="101473" y="20523"/>
                  </a:lnTo>
                  <a:lnTo>
                    <a:pt x="102298" y="18249"/>
                  </a:lnTo>
                  <a:lnTo>
                    <a:pt x="102400" y="15595"/>
                  </a:lnTo>
                  <a:lnTo>
                    <a:pt x="102539" y="13462"/>
                  </a:lnTo>
                  <a:close/>
                </a:path>
                <a:path w="240665" h="80645">
                  <a:moveTo>
                    <a:pt x="169379" y="29184"/>
                  </a:moveTo>
                  <a:lnTo>
                    <a:pt x="169367" y="28054"/>
                  </a:lnTo>
                  <a:lnTo>
                    <a:pt x="167347" y="23914"/>
                  </a:lnTo>
                  <a:lnTo>
                    <a:pt x="165100" y="19672"/>
                  </a:lnTo>
                  <a:lnTo>
                    <a:pt x="164071" y="16573"/>
                  </a:lnTo>
                  <a:lnTo>
                    <a:pt x="164884" y="11785"/>
                  </a:lnTo>
                  <a:lnTo>
                    <a:pt x="160959" y="11785"/>
                  </a:lnTo>
                  <a:lnTo>
                    <a:pt x="161112" y="13931"/>
                  </a:lnTo>
                  <a:lnTo>
                    <a:pt x="161188" y="16573"/>
                  </a:lnTo>
                  <a:lnTo>
                    <a:pt x="162039" y="18834"/>
                  </a:lnTo>
                  <a:lnTo>
                    <a:pt x="165252" y="24892"/>
                  </a:lnTo>
                  <a:lnTo>
                    <a:pt x="169379" y="29184"/>
                  </a:lnTo>
                  <a:close/>
                </a:path>
                <a:path w="240665" h="80645">
                  <a:moveTo>
                    <a:pt x="169456" y="33223"/>
                  </a:moveTo>
                  <a:lnTo>
                    <a:pt x="169418" y="31724"/>
                  </a:lnTo>
                  <a:lnTo>
                    <a:pt x="167246" y="37274"/>
                  </a:lnTo>
                  <a:lnTo>
                    <a:pt x="169456" y="33223"/>
                  </a:lnTo>
                  <a:close/>
                </a:path>
                <a:path w="240665" h="80645">
                  <a:moveTo>
                    <a:pt x="170129" y="29959"/>
                  </a:moveTo>
                  <a:lnTo>
                    <a:pt x="169379" y="29184"/>
                  </a:lnTo>
                  <a:lnTo>
                    <a:pt x="169418" y="31724"/>
                  </a:lnTo>
                  <a:lnTo>
                    <a:pt x="170129" y="29959"/>
                  </a:lnTo>
                  <a:close/>
                </a:path>
                <a:path w="240665" h="80645">
                  <a:moveTo>
                    <a:pt x="180619" y="40068"/>
                  </a:moveTo>
                  <a:lnTo>
                    <a:pt x="176669" y="39344"/>
                  </a:lnTo>
                  <a:lnTo>
                    <a:pt x="172529" y="39751"/>
                  </a:lnTo>
                  <a:lnTo>
                    <a:pt x="169049" y="41109"/>
                  </a:lnTo>
                  <a:lnTo>
                    <a:pt x="165633" y="42278"/>
                  </a:lnTo>
                  <a:lnTo>
                    <a:pt x="162153" y="44310"/>
                  </a:lnTo>
                  <a:lnTo>
                    <a:pt x="158623" y="42748"/>
                  </a:lnTo>
                  <a:lnTo>
                    <a:pt x="164909" y="46202"/>
                  </a:lnTo>
                  <a:lnTo>
                    <a:pt x="172720" y="40335"/>
                  </a:lnTo>
                  <a:lnTo>
                    <a:pt x="179603" y="43865"/>
                  </a:lnTo>
                  <a:lnTo>
                    <a:pt x="180619" y="40068"/>
                  </a:lnTo>
                  <a:close/>
                </a:path>
                <a:path w="240665" h="80645">
                  <a:moveTo>
                    <a:pt x="187363" y="77546"/>
                  </a:moveTo>
                  <a:lnTo>
                    <a:pt x="186982" y="75399"/>
                  </a:lnTo>
                  <a:lnTo>
                    <a:pt x="186880" y="74815"/>
                  </a:lnTo>
                  <a:lnTo>
                    <a:pt x="187261" y="72428"/>
                  </a:lnTo>
                  <a:lnTo>
                    <a:pt x="184912" y="75399"/>
                  </a:lnTo>
                  <a:lnTo>
                    <a:pt x="187363" y="77546"/>
                  </a:lnTo>
                  <a:close/>
                </a:path>
                <a:path w="240665" h="80645">
                  <a:moveTo>
                    <a:pt x="190360" y="80162"/>
                  </a:moveTo>
                  <a:lnTo>
                    <a:pt x="187363" y="77546"/>
                  </a:lnTo>
                  <a:lnTo>
                    <a:pt x="187553" y="78574"/>
                  </a:lnTo>
                  <a:lnTo>
                    <a:pt x="190360" y="80162"/>
                  </a:lnTo>
                  <a:close/>
                </a:path>
                <a:path w="240665" h="80645">
                  <a:moveTo>
                    <a:pt x="200888" y="34264"/>
                  </a:moveTo>
                  <a:lnTo>
                    <a:pt x="200228" y="34264"/>
                  </a:lnTo>
                  <a:lnTo>
                    <a:pt x="200888" y="34480"/>
                  </a:lnTo>
                  <a:lnTo>
                    <a:pt x="200888" y="34264"/>
                  </a:lnTo>
                  <a:close/>
                </a:path>
                <a:path w="240665" h="80645">
                  <a:moveTo>
                    <a:pt x="203123" y="35242"/>
                  </a:moveTo>
                  <a:lnTo>
                    <a:pt x="200888" y="34480"/>
                  </a:lnTo>
                  <a:lnTo>
                    <a:pt x="201091" y="40868"/>
                  </a:lnTo>
                  <a:lnTo>
                    <a:pt x="202996" y="35585"/>
                  </a:lnTo>
                  <a:lnTo>
                    <a:pt x="203123" y="35242"/>
                  </a:lnTo>
                  <a:close/>
                </a:path>
                <a:path w="240665" h="80645">
                  <a:moveTo>
                    <a:pt x="211048" y="39370"/>
                  </a:moveTo>
                  <a:lnTo>
                    <a:pt x="210083" y="32778"/>
                  </a:lnTo>
                  <a:lnTo>
                    <a:pt x="207264" y="27178"/>
                  </a:lnTo>
                  <a:lnTo>
                    <a:pt x="204127" y="21958"/>
                  </a:lnTo>
                  <a:lnTo>
                    <a:pt x="202653" y="16624"/>
                  </a:lnTo>
                  <a:lnTo>
                    <a:pt x="204800" y="10693"/>
                  </a:lnTo>
                  <a:lnTo>
                    <a:pt x="201383" y="8763"/>
                  </a:lnTo>
                  <a:lnTo>
                    <a:pt x="200291" y="10858"/>
                  </a:lnTo>
                  <a:lnTo>
                    <a:pt x="199478" y="13182"/>
                  </a:lnTo>
                  <a:lnTo>
                    <a:pt x="199313" y="15671"/>
                  </a:lnTo>
                  <a:lnTo>
                    <a:pt x="198704" y="22263"/>
                  </a:lnTo>
                  <a:lnTo>
                    <a:pt x="178447" y="50279"/>
                  </a:lnTo>
                  <a:lnTo>
                    <a:pt x="176466" y="56324"/>
                  </a:lnTo>
                  <a:lnTo>
                    <a:pt x="172961" y="61772"/>
                  </a:lnTo>
                  <a:lnTo>
                    <a:pt x="169392" y="66167"/>
                  </a:lnTo>
                  <a:lnTo>
                    <a:pt x="164363" y="69519"/>
                  </a:lnTo>
                  <a:lnTo>
                    <a:pt x="158673" y="70650"/>
                  </a:lnTo>
                  <a:lnTo>
                    <a:pt x="164414" y="69850"/>
                  </a:lnTo>
                  <a:lnTo>
                    <a:pt x="169760" y="66751"/>
                  </a:lnTo>
                  <a:lnTo>
                    <a:pt x="173710" y="62407"/>
                  </a:lnTo>
                  <a:lnTo>
                    <a:pt x="177749" y="58127"/>
                  </a:lnTo>
                  <a:lnTo>
                    <a:pt x="180136" y="52349"/>
                  </a:lnTo>
                  <a:lnTo>
                    <a:pt x="180213" y="51892"/>
                  </a:lnTo>
                  <a:lnTo>
                    <a:pt x="185826" y="54825"/>
                  </a:lnTo>
                  <a:lnTo>
                    <a:pt x="188772" y="59169"/>
                  </a:lnTo>
                  <a:lnTo>
                    <a:pt x="188912" y="63157"/>
                  </a:lnTo>
                  <a:lnTo>
                    <a:pt x="188937" y="64084"/>
                  </a:lnTo>
                  <a:lnTo>
                    <a:pt x="185801" y="63906"/>
                  </a:lnTo>
                  <a:lnTo>
                    <a:pt x="181940" y="66255"/>
                  </a:lnTo>
                  <a:lnTo>
                    <a:pt x="179959" y="69329"/>
                  </a:lnTo>
                  <a:lnTo>
                    <a:pt x="182918" y="67119"/>
                  </a:lnTo>
                  <a:lnTo>
                    <a:pt x="186753" y="66725"/>
                  </a:lnTo>
                  <a:lnTo>
                    <a:pt x="188341" y="67487"/>
                  </a:lnTo>
                  <a:lnTo>
                    <a:pt x="187363" y="71793"/>
                  </a:lnTo>
                  <a:lnTo>
                    <a:pt x="187261" y="72428"/>
                  </a:lnTo>
                  <a:lnTo>
                    <a:pt x="190119" y="68821"/>
                  </a:lnTo>
                  <a:lnTo>
                    <a:pt x="191211" y="63157"/>
                  </a:lnTo>
                  <a:lnTo>
                    <a:pt x="193052" y="56159"/>
                  </a:lnTo>
                  <a:lnTo>
                    <a:pt x="186448" y="50279"/>
                  </a:lnTo>
                  <a:lnTo>
                    <a:pt x="181000" y="47866"/>
                  </a:lnTo>
                  <a:lnTo>
                    <a:pt x="181241" y="46659"/>
                  </a:lnTo>
                  <a:lnTo>
                    <a:pt x="183654" y="38379"/>
                  </a:lnTo>
                  <a:lnTo>
                    <a:pt x="188429" y="32156"/>
                  </a:lnTo>
                  <a:lnTo>
                    <a:pt x="189928" y="31153"/>
                  </a:lnTo>
                  <a:lnTo>
                    <a:pt x="193255" y="35585"/>
                  </a:lnTo>
                  <a:lnTo>
                    <a:pt x="200228" y="34264"/>
                  </a:lnTo>
                  <a:lnTo>
                    <a:pt x="194525" y="32321"/>
                  </a:lnTo>
                  <a:lnTo>
                    <a:pt x="193090" y="29006"/>
                  </a:lnTo>
                  <a:lnTo>
                    <a:pt x="195072" y="27673"/>
                  </a:lnTo>
                  <a:lnTo>
                    <a:pt x="201968" y="25057"/>
                  </a:lnTo>
                  <a:lnTo>
                    <a:pt x="206095" y="27622"/>
                  </a:lnTo>
                  <a:lnTo>
                    <a:pt x="208241" y="33439"/>
                  </a:lnTo>
                  <a:lnTo>
                    <a:pt x="209588" y="39560"/>
                  </a:lnTo>
                  <a:lnTo>
                    <a:pt x="208826" y="45808"/>
                  </a:lnTo>
                  <a:lnTo>
                    <a:pt x="206044" y="51447"/>
                  </a:lnTo>
                  <a:lnTo>
                    <a:pt x="201371" y="55714"/>
                  </a:lnTo>
                  <a:lnTo>
                    <a:pt x="206540" y="51612"/>
                  </a:lnTo>
                  <a:lnTo>
                    <a:pt x="209816" y="45897"/>
                  </a:lnTo>
                  <a:lnTo>
                    <a:pt x="211048" y="39370"/>
                  </a:lnTo>
                  <a:close/>
                </a:path>
                <a:path w="240665" h="80645">
                  <a:moveTo>
                    <a:pt x="240360" y="24688"/>
                  </a:moveTo>
                  <a:lnTo>
                    <a:pt x="234035" y="20548"/>
                  </a:lnTo>
                  <a:lnTo>
                    <a:pt x="231787" y="19939"/>
                  </a:lnTo>
                  <a:lnTo>
                    <a:pt x="233959" y="15811"/>
                  </a:lnTo>
                  <a:lnTo>
                    <a:pt x="233527" y="11938"/>
                  </a:lnTo>
                  <a:lnTo>
                    <a:pt x="233235" y="8597"/>
                  </a:lnTo>
                  <a:lnTo>
                    <a:pt x="229349" y="9182"/>
                  </a:lnTo>
                  <a:lnTo>
                    <a:pt x="229984" y="12369"/>
                  </a:lnTo>
                  <a:lnTo>
                    <a:pt x="230492" y="15557"/>
                  </a:lnTo>
                  <a:lnTo>
                    <a:pt x="229438" y="18135"/>
                  </a:lnTo>
                  <a:lnTo>
                    <a:pt x="228523" y="20764"/>
                  </a:lnTo>
                  <a:lnTo>
                    <a:pt x="225285" y="22059"/>
                  </a:lnTo>
                  <a:lnTo>
                    <a:pt x="217195" y="29159"/>
                  </a:lnTo>
                  <a:lnTo>
                    <a:pt x="215392" y="37236"/>
                  </a:lnTo>
                  <a:lnTo>
                    <a:pt x="218338" y="43357"/>
                  </a:lnTo>
                  <a:lnTo>
                    <a:pt x="216001" y="36969"/>
                  </a:lnTo>
                  <a:lnTo>
                    <a:pt x="218681" y="29616"/>
                  </a:lnTo>
                  <a:lnTo>
                    <a:pt x="219773" y="28841"/>
                  </a:lnTo>
                  <a:lnTo>
                    <a:pt x="219354" y="30975"/>
                  </a:lnTo>
                  <a:lnTo>
                    <a:pt x="225526" y="31407"/>
                  </a:lnTo>
                  <a:lnTo>
                    <a:pt x="233489" y="33934"/>
                  </a:lnTo>
                  <a:lnTo>
                    <a:pt x="233502" y="41376"/>
                  </a:lnTo>
                  <a:lnTo>
                    <a:pt x="235140" y="33705"/>
                  </a:lnTo>
                  <a:lnTo>
                    <a:pt x="226441" y="28689"/>
                  </a:lnTo>
                  <a:lnTo>
                    <a:pt x="221640" y="27495"/>
                  </a:lnTo>
                  <a:lnTo>
                    <a:pt x="223786" y="25958"/>
                  </a:lnTo>
                  <a:lnTo>
                    <a:pt x="226161" y="24117"/>
                  </a:lnTo>
                  <a:lnTo>
                    <a:pt x="229908" y="23253"/>
                  </a:lnTo>
                  <a:lnTo>
                    <a:pt x="233083" y="23329"/>
                  </a:lnTo>
                  <a:lnTo>
                    <a:pt x="238594" y="24701"/>
                  </a:lnTo>
                  <a:lnTo>
                    <a:pt x="238188" y="29845"/>
                  </a:lnTo>
                  <a:lnTo>
                    <a:pt x="240360" y="246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1" name="object 51">
              <a:extLst>
                <a:ext uri="{FF2B5EF4-FFF2-40B4-BE49-F238E27FC236}">
                  <a16:creationId xmlns:a16="http://schemas.microsoft.com/office/drawing/2014/main" id="{FCE59B89-4D3B-DFA0-46B4-635593160C4D}"/>
                </a:ext>
              </a:extLst>
            </p:cNvPr>
            <p:cNvSpPr/>
            <p:nvPr/>
          </p:nvSpPr>
          <p:spPr>
            <a:xfrm>
              <a:off x="7528938" y="5579357"/>
              <a:ext cx="22225" cy="22860"/>
            </a:xfrm>
            <a:custGeom>
              <a:avLst/>
              <a:gdLst/>
              <a:ahLst/>
              <a:cxnLst/>
              <a:rect l="l" t="t" r="r" b="b"/>
              <a:pathLst>
                <a:path w="22225" h="22860">
                  <a:moveTo>
                    <a:pt x="13944" y="0"/>
                  </a:moveTo>
                  <a:lnTo>
                    <a:pt x="11036" y="0"/>
                  </a:lnTo>
                  <a:lnTo>
                    <a:pt x="10540" y="50"/>
                  </a:lnTo>
                  <a:lnTo>
                    <a:pt x="1244" y="7696"/>
                  </a:lnTo>
                  <a:lnTo>
                    <a:pt x="419" y="9309"/>
                  </a:lnTo>
                  <a:lnTo>
                    <a:pt x="0" y="10960"/>
                  </a:lnTo>
                  <a:lnTo>
                    <a:pt x="0" y="15557"/>
                  </a:lnTo>
                  <a:lnTo>
                    <a:pt x="1257" y="18084"/>
                  </a:lnTo>
                  <a:lnTo>
                    <a:pt x="3759" y="20205"/>
                  </a:lnTo>
                  <a:lnTo>
                    <a:pt x="5600" y="21691"/>
                  </a:lnTo>
                  <a:lnTo>
                    <a:pt x="8407" y="22428"/>
                  </a:lnTo>
                  <a:lnTo>
                    <a:pt x="12166" y="22428"/>
                  </a:lnTo>
                  <a:lnTo>
                    <a:pt x="16687" y="22428"/>
                  </a:lnTo>
                  <a:lnTo>
                    <a:pt x="19646" y="21094"/>
                  </a:lnTo>
                  <a:lnTo>
                    <a:pt x="21551" y="17398"/>
                  </a:lnTo>
                  <a:lnTo>
                    <a:pt x="21805" y="16509"/>
                  </a:lnTo>
                  <a:lnTo>
                    <a:pt x="21805" y="14363"/>
                  </a:lnTo>
                  <a:lnTo>
                    <a:pt x="21221" y="13284"/>
                  </a:lnTo>
                  <a:lnTo>
                    <a:pt x="18656" y="11607"/>
                  </a:lnTo>
                  <a:lnTo>
                    <a:pt x="16535" y="11150"/>
                  </a:lnTo>
                  <a:lnTo>
                    <a:pt x="11569" y="11150"/>
                  </a:lnTo>
                  <a:lnTo>
                    <a:pt x="10248" y="11328"/>
                  </a:lnTo>
                  <a:lnTo>
                    <a:pt x="9372" y="11950"/>
                  </a:lnTo>
                  <a:lnTo>
                    <a:pt x="9194" y="12204"/>
                  </a:lnTo>
                  <a:lnTo>
                    <a:pt x="9131" y="13182"/>
                  </a:lnTo>
                  <a:lnTo>
                    <a:pt x="9220" y="13487"/>
                  </a:lnTo>
                  <a:lnTo>
                    <a:pt x="9740" y="14236"/>
                  </a:lnTo>
                  <a:lnTo>
                    <a:pt x="10198" y="14465"/>
                  </a:lnTo>
                  <a:lnTo>
                    <a:pt x="10756" y="14465"/>
                  </a:lnTo>
                  <a:lnTo>
                    <a:pt x="12649" y="14325"/>
                  </a:lnTo>
                  <a:lnTo>
                    <a:pt x="16230" y="14300"/>
                  </a:lnTo>
                  <a:lnTo>
                    <a:pt x="17805" y="14617"/>
                  </a:lnTo>
                  <a:lnTo>
                    <a:pt x="18402" y="15303"/>
                  </a:lnTo>
                  <a:lnTo>
                    <a:pt x="18516" y="15557"/>
                  </a:lnTo>
                  <a:lnTo>
                    <a:pt x="18491" y="16128"/>
                  </a:lnTo>
                  <a:lnTo>
                    <a:pt x="18351" y="16586"/>
                  </a:lnTo>
                  <a:lnTo>
                    <a:pt x="18059" y="17017"/>
                  </a:lnTo>
                  <a:lnTo>
                    <a:pt x="18046" y="17144"/>
                  </a:lnTo>
                  <a:lnTo>
                    <a:pt x="17703" y="17691"/>
                  </a:lnTo>
                  <a:lnTo>
                    <a:pt x="17576" y="17805"/>
                  </a:lnTo>
                  <a:lnTo>
                    <a:pt x="17411" y="18059"/>
                  </a:lnTo>
                  <a:lnTo>
                    <a:pt x="17195" y="18135"/>
                  </a:lnTo>
                  <a:lnTo>
                    <a:pt x="16433" y="18605"/>
                  </a:lnTo>
                  <a:lnTo>
                    <a:pt x="16294" y="18630"/>
                  </a:lnTo>
                  <a:lnTo>
                    <a:pt x="15100" y="19075"/>
                  </a:lnTo>
                  <a:lnTo>
                    <a:pt x="13665" y="19303"/>
                  </a:lnTo>
                  <a:lnTo>
                    <a:pt x="9347" y="19303"/>
                  </a:lnTo>
                  <a:lnTo>
                    <a:pt x="3289" y="13639"/>
                  </a:lnTo>
                  <a:lnTo>
                    <a:pt x="3289" y="12242"/>
                  </a:lnTo>
                  <a:lnTo>
                    <a:pt x="3352" y="11633"/>
                  </a:lnTo>
                  <a:lnTo>
                    <a:pt x="12026" y="3149"/>
                  </a:lnTo>
                  <a:lnTo>
                    <a:pt x="12763" y="3352"/>
                  </a:lnTo>
                  <a:lnTo>
                    <a:pt x="13271" y="3670"/>
                  </a:lnTo>
                  <a:lnTo>
                    <a:pt x="13436" y="3797"/>
                  </a:lnTo>
                  <a:lnTo>
                    <a:pt x="13995" y="4546"/>
                  </a:lnTo>
                  <a:lnTo>
                    <a:pt x="14465" y="5511"/>
                  </a:lnTo>
                  <a:lnTo>
                    <a:pt x="14985" y="5829"/>
                  </a:lnTo>
                  <a:lnTo>
                    <a:pt x="16205" y="5829"/>
                  </a:lnTo>
                  <a:lnTo>
                    <a:pt x="16598" y="5651"/>
                  </a:lnTo>
                  <a:lnTo>
                    <a:pt x="17183" y="4978"/>
                  </a:lnTo>
                  <a:lnTo>
                    <a:pt x="17310" y="4660"/>
                  </a:lnTo>
                  <a:lnTo>
                    <a:pt x="17310" y="3936"/>
                  </a:lnTo>
                  <a:lnTo>
                    <a:pt x="17157" y="3505"/>
                  </a:lnTo>
                  <a:lnTo>
                    <a:pt x="16865" y="3060"/>
                  </a:lnTo>
                  <a:lnTo>
                    <a:pt x="15722" y="1028"/>
                  </a:lnTo>
                  <a:lnTo>
                    <a:pt x="139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2" name="object 52">
              <a:extLst>
                <a:ext uri="{FF2B5EF4-FFF2-40B4-BE49-F238E27FC236}">
                  <a16:creationId xmlns:a16="http://schemas.microsoft.com/office/drawing/2014/main" id="{9D484BCD-2A95-F0BF-C0F6-6927F1035784}"/>
                </a:ext>
              </a:extLst>
            </p:cNvPr>
            <p:cNvSpPr/>
            <p:nvPr/>
          </p:nvSpPr>
          <p:spPr>
            <a:xfrm>
              <a:off x="7528938" y="5579357"/>
              <a:ext cx="22225" cy="22860"/>
            </a:xfrm>
            <a:custGeom>
              <a:avLst/>
              <a:gdLst/>
              <a:ahLst/>
              <a:cxnLst/>
              <a:rect l="l" t="t" r="r" b="b"/>
              <a:pathLst>
                <a:path w="22225" h="22860">
                  <a:moveTo>
                    <a:pt x="12166" y="22428"/>
                  </a:moveTo>
                  <a:lnTo>
                    <a:pt x="8407" y="22428"/>
                  </a:lnTo>
                  <a:lnTo>
                    <a:pt x="5600" y="21691"/>
                  </a:lnTo>
                  <a:lnTo>
                    <a:pt x="3759" y="20205"/>
                  </a:lnTo>
                  <a:lnTo>
                    <a:pt x="1257" y="18084"/>
                  </a:lnTo>
                  <a:lnTo>
                    <a:pt x="0" y="15557"/>
                  </a:lnTo>
                  <a:lnTo>
                    <a:pt x="0" y="12623"/>
                  </a:lnTo>
                  <a:lnTo>
                    <a:pt x="0" y="10960"/>
                  </a:lnTo>
                  <a:lnTo>
                    <a:pt x="419" y="9309"/>
                  </a:lnTo>
                  <a:lnTo>
                    <a:pt x="1244" y="7696"/>
                  </a:lnTo>
                  <a:lnTo>
                    <a:pt x="2095" y="5918"/>
                  </a:lnTo>
                  <a:lnTo>
                    <a:pt x="3263" y="4343"/>
                  </a:lnTo>
                  <a:lnTo>
                    <a:pt x="4787" y="2984"/>
                  </a:lnTo>
                  <a:lnTo>
                    <a:pt x="6286" y="1612"/>
                  </a:lnTo>
                  <a:lnTo>
                    <a:pt x="8051" y="673"/>
                  </a:lnTo>
                  <a:lnTo>
                    <a:pt x="10045" y="165"/>
                  </a:lnTo>
                  <a:lnTo>
                    <a:pt x="10540" y="50"/>
                  </a:lnTo>
                  <a:lnTo>
                    <a:pt x="11036" y="0"/>
                  </a:lnTo>
                  <a:lnTo>
                    <a:pt x="11518" y="0"/>
                  </a:lnTo>
                  <a:lnTo>
                    <a:pt x="13944" y="0"/>
                  </a:lnTo>
                  <a:lnTo>
                    <a:pt x="15722" y="1028"/>
                  </a:lnTo>
                  <a:lnTo>
                    <a:pt x="16865" y="3060"/>
                  </a:lnTo>
                  <a:lnTo>
                    <a:pt x="17157" y="3505"/>
                  </a:lnTo>
                  <a:lnTo>
                    <a:pt x="17310" y="3936"/>
                  </a:lnTo>
                  <a:lnTo>
                    <a:pt x="17310" y="4305"/>
                  </a:lnTo>
                  <a:lnTo>
                    <a:pt x="17310" y="4660"/>
                  </a:lnTo>
                  <a:lnTo>
                    <a:pt x="17183" y="4978"/>
                  </a:lnTo>
                  <a:lnTo>
                    <a:pt x="16941" y="5283"/>
                  </a:lnTo>
                  <a:lnTo>
                    <a:pt x="16598" y="5651"/>
                  </a:lnTo>
                  <a:lnTo>
                    <a:pt x="16205" y="5829"/>
                  </a:lnTo>
                  <a:lnTo>
                    <a:pt x="15722" y="5829"/>
                  </a:lnTo>
                  <a:lnTo>
                    <a:pt x="14985" y="5829"/>
                  </a:lnTo>
                  <a:lnTo>
                    <a:pt x="14465" y="5511"/>
                  </a:lnTo>
                  <a:lnTo>
                    <a:pt x="14173" y="4889"/>
                  </a:lnTo>
                  <a:lnTo>
                    <a:pt x="13995" y="4546"/>
                  </a:lnTo>
                  <a:lnTo>
                    <a:pt x="13741" y="4152"/>
                  </a:lnTo>
                  <a:lnTo>
                    <a:pt x="13563" y="3936"/>
                  </a:lnTo>
                  <a:lnTo>
                    <a:pt x="13436" y="3797"/>
                  </a:lnTo>
                  <a:lnTo>
                    <a:pt x="13271" y="3670"/>
                  </a:lnTo>
                  <a:lnTo>
                    <a:pt x="13144" y="3619"/>
                  </a:lnTo>
                  <a:lnTo>
                    <a:pt x="13017" y="3517"/>
                  </a:lnTo>
                  <a:lnTo>
                    <a:pt x="12814" y="3365"/>
                  </a:lnTo>
                  <a:lnTo>
                    <a:pt x="12344" y="3238"/>
                  </a:lnTo>
                  <a:lnTo>
                    <a:pt x="12128" y="3174"/>
                  </a:lnTo>
                  <a:lnTo>
                    <a:pt x="11607" y="3149"/>
                  </a:lnTo>
                  <a:lnTo>
                    <a:pt x="11315" y="3162"/>
                  </a:lnTo>
                  <a:lnTo>
                    <a:pt x="11188" y="3187"/>
                  </a:lnTo>
                  <a:lnTo>
                    <a:pt x="10515" y="3187"/>
                  </a:lnTo>
                  <a:lnTo>
                    <a:pt x="9613" y="3543"/>
                  </a:lnTo>
                  <a:lnTo>
                    <a:pt x="8470" y="4254"/>
                  </a:lnTo>
                  <a:lnTo>
                    <a:pt x="7594" y="4775"/>
                  </a:lnTo>
                  <a:lnTo>
                    <a:pt x="6667" y="5587"/>
                  </a:lnTo>
                  <a:lnTo>
                    <a:pt x="5676" y="6730"/>
                  </a:lnTo>
                  <a:lnTo>
                    <a:pt x="5562" y="6883"/>
                  </a:lnTo>
                  <a:lnTo>
                    <a:pt x="5384" y="7086"/>
                  </a:lnTo>
                  <a:lnTo>
                    <a:pt x="5206" y="7340"/>
                  </a:lnTo>
                  <a:lnTo>
                    <a:pt x="4216" y="8674"/>
                  </a:lnTo>
                  <a:lnTo>
                    <a:pt x="3606" y="10032"/>
                  </a:lnTo>
                  <a:lnTo>
                    <a:pt x="3390" y="11442"/>
                  </a:lnTo>
                  <a:lnTo>
                    <a:pt x="3327" y="11696"/>
                  </a:lnTo>
                  <a:lnTo>
                    <a:pt x="3314" y="11823"/>
                  </a:lnTo>
                  <a:lnTo>
                    <a:pt x="3289" y="12242"/>
                  </a:lnTo>
                  <a:lnTo>
                    <a:pt x="3289" y="12890"/>
                  </a:lnTo>
                  <a:lnTo>
                    <a:pt x="3289" y="13639"/>
                  </a:lnTo>
                  <a:lnTo>
                    <a:pt x="3454" y="14389"/>
                  </a:lnTo>
                  <a:lnTo>
                    <a:pt x="3759" y="15151"/>
                  </a:lnTo>
                  <a:lnTo>
                    <a:pt x="4470" y="16509"/>
                  </a:lnTo>
                  <a:lnTo>
                    <a:pt x="5473" y="17614"/>
                  </a:lnTo>
                  <a:lnTo>
                    <a:pt x="6819" y="18491"/>
                  </a:lnTo>
                  <a:lnTo>
                    <a:pt x="7632" y="19037"/>
                  </a:lnTo>
                  <a:lnTo>
                    <a:pt x="9347" y="19303"/>
                  </a:lnTo>
                  <a:lnTo>
                    <a:pt x="11963" y="19303"/>
                  </a:lnTo>
                  <a:lnTo>
                    <a:pt x="13665" y="19303"/>
                  </a:lnTo>
                  <a:lnTo>
                    <a:pt x="15100" y="19075"/>
                  </a:lnTo>
                  <a:lnTo>
                    <a:pt x="16294" y="18630"/>
                  </a:lnTo>
                  <a:lnTo>
                    <a:pt x="16433" y="18605"/>
                  </a:lnTo>
                  <a:lnTo>
                    <a:pt x="16852" y="18389"/>
                  </a:lnTo>
                  <a:lnTo>
                    <a:pt x="17094" y="18249"/>
                  </a:lnTo>
                  <a:lnTo>
                    <a:pt x="17297" y="18135"/>
                  </a:lnTo>
                  <a:lnTo>
                    <a:pt x="17538" y="17881"/>
                  </a:lnTo>
                  <a:lnTo>
                    <a:pt x="17652" y="17741"/>
                  </a:lnTo>
                  <a:lnTo>
                    <a:pt x="18046" y="17144"/>
                  </a:lnTo>
                  <a:lnTo>
                    <a:pt x="18059" y="17017"/>
                  </a:lnTo>
                  <a:lnTo>
                    <a:pt x="18351" y="16586"/>
                  </a:lnTo>
                  <a:lnTo>
                    <a:pt x="18491" y="16128"/>
                  </a:lnTo>
                  <a:lnTo>
                    <a:pt x="18516" y="15557"/>
                  </a:lnTo>
                  <a:lnTo>
                    <a:pt x="18478" y="15417"/>
                  </a:lnTo>
                  <a:lnTo>
                    <a:pt x="18338" y="15239"/>
                  </a:lnTo>
                  <a:lnTo>
                    <a:pt x="17805" y="14617"/>
                  </a:lnTo>
                  <a:lnTo>
                    <a:pt x="16230" y="14300"/>
                  </a:lnTo>
                  <a:lnTo>
                    <a:pt x="13601" y="14300"/>
                  </a:lnTo>
                  <a:lnTo>
                    <a:pt x="12649" y="14325"/>
                  </a:lnTo>
                  <a:lnTo>
                    <a:pt x="11683" y="14376"/>
                  </a:lnTo>
                  <a:lnTo>
                    <a:pt x="10756" y="14465"/>
                  </a:lnTo>
                  <a:lnTo>
                    <a:pt x="10198" y="14465"/>
                  </a:lnTo>
                  <a:lnTo>
                    <a:pt x="9740" y="14236"/>
                  </a:lnTo>
                  <a:lnTo>
                    <a:pt x="9410" y="13792"/>
                  </a:lnTo>
                  <a:lnTo>
                    <a:pt x="9220" y="13487"/>
                  </a:lnTo>
                  <a:lnTo>
                    <a:pt x="9131" y="13182"/>
                  </a:lnTo>
                  <a:lnTo>
                    <a:pt x="9131" y="12852"/>
                  </a:lnTo>
                  <a:lnTo>
                    <a:pt x="11569" y="11150"/>
                  </a:lnTo>
                  <a:lnTo>
                    <a:pt x="13715" y="11150"/>
                  </a:lnTo>
                  <a:lnTo>
                    <a:pt x="16535" y="11150"/>
                  </a:lnTo>
                  <a:lnTo>
                    <a:pt x="18656" y="11607"/>
                  </a:lnTo>
                  <a:lnTo>
                    <a:pt x="20065" y="12534"/>
                  </a:lnTo>
                  <a:lnTo>
                    <a:pt x="21221" y="13284"/>
                  </a:lnTo>
                  <a:lnTo>
                    <a:pt x="21805" y="14363"/>
                  </a:lnTo>
                  <a:lnTo>
                    <a:pt x="21805" y="15760"/>
                  </a:lnTo>
                  <a:lnTo>
                    <a:pt x="21805" y="16509"/>
                  </a:lnTo>
                  <a:lnTo>
                    <a:pt x="21551" y="17398"/>
                  </a:lnTo>
                  <a:lnTo>
                    <a:pt x="21031" y="18427"/>
                  </a:lnTo>
                  <a:lnTo>
                    <a:pt x="19646" y="21094"/>
                  </a:lnTo>
                  <a:lnTo>
                    <a:pt x="16687" y="22428"/>
                  </a:lnTo>
                  <a:lnTo>
                    <a:pt x="12166" y="22428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3" name="object 53">
              <a:extLst>
                <a:ext uri="{FF2B5EF4-FFF2-40B4-BE49-F238E27FC236}">
                  <a16:creationId xmlns:a16="http://schemas.microsoft.com/office/drawing/2014/main" id="{E984D9DB-5D9A-32E4-A3A0-4132202EA325}"/>
                </a:ext>
              </a:extLst>
            </p:cNvPr>
            <p:cNvSpPr/>
            <p:nvPr/>
          </p:nvSpPr>
          <p:spPr>
            <a:xfrm>
              <a:off x="7553759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4" name="object 54">
              <a:extLst>
                <a:ext uri="{FF2B5EF4-FFF2-40B4-BE49-F238E27FC236}">
                  <a16:creationId xmlns:a16="http://schemas.microsoft.com/office/drawing/2014/main" id="{114C4451-A6E0-F452-D490-88D365C67288}"/>
                </a:ext>
              </a:extLst>
            </p:cNvPr>
            <p:cNvSpPr/>
            <p:nvPr/>
          </p:nvSpPr>
          <p:spPr>
            <a:xfrm>
              <a:off x="7553759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6934" y="4025"/>
                  </a:lnTo>
                  <a:lnTo>
                    <a:pt x="5969" y="4648"/>
                  </a:lnTo>
                  <a:lnTo>
                    <a:pt x="5778" y="4800"/>
                  </a:lnTo>
                  <a:lnTo>
                    <a:pt x="5143" y="5295"/>
                  </a:lnTo>
                  <a:lnTo>
                    <a:pt x="4572" y="5854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5" name="object 55">
              <a:extLst>
                <a:ext uri="{FF2B5EF4-FFF2-40B4-BE49-F238E27FC236}">
                  <a16:creationId xmlns:a16="http://schemas.microsoft.com/office/drawing/2014/main" id="{EE7AE475-57F8-5470-2FA2-561BBDA687FF}"/>
                </a:ext>
              </a:extLst>
            </p:cNvPr>
            <p:cNvSpPr/>
            <p:nvPr/>
          </p:nvSpPr>
          <p:spPr>
            <a:xfrm>
              <a:off x="7563709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47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6" name="object 56">
              <a:extLst>
                <a:ext uri="{FF2B5EF4-FFF2-40B4-BE49-F238E27FC236}">
                  <a16:creationId xmlns:a16="http://schemas.microsoft.com/office/drawing/2014/main" id="{2C96C38B-4F65-49F8-9BA9-314667F17140}"/>
                </a:ext>
              </a:extLst>
            </p:cNvPr>
            <p:cNvSpPr/>
            <p:nvPr/>
          </p:nvSpPr>
          <p:spPr>
            <a:xfrm>
              <a:off x="7563695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20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403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61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7" name="object 57">
              <a:extLst>
                <a:ext uri="{FF2B5EF4-FFF2-40B4-BE49-F238E27FC236}">
                  <a16:creationId xmlns:a16="http://schemas.microsoft.com/office/drawing/2014/main" id="{76AA952A-1971-2A7C-CDF7-96AB44366871}"/>
                </a:ext>
              </a:extLst>
            </p:cNvPr>
            <p:cNvSpPr/>
            <p:nvPr/>
          </p:nvSpPr>
          <p:spPr>
            <a:xfrm>
              <a:off x="7584332" y="5583928"/>
              <a:ext cx="25400" cy="18415"/>
            </a:xfrm>
            <a:custGeom>
              <a:avLst/>
              <a:gdLst/>
              <a:ahLst/>
              <a:cxnLst/>
              <a:rect l="l" t="t" r="r" b="b"/>
              <a:pathLst>
                <a:path w="25400" h="18414">
                  <a:moveTo>
                    <a:pt x="2471" y="698"/>
                  </a:moveTo>
                  <a:lnTo>
                    <a:pt x="727" y="698"/>
                  </a:lnTo>
                  <a:lnTo>
                    <a:pt x="105" y="1320"/>
                  </a:lnTo>
                  <a:lnTo>
                    <a:pt x="0" y="17373"/>
                  </a:lnTo>
                  <a:lnTo>
                    <a:pt x="181" y="17703"/>
                  </a:lnTo>
                  <a:lnTo>
                    <a:pt x="879" y="18402"/>
                  </a:lnTo>
                  <a:lnTo>
                    <a:pt x="2248" y="18402"/>
                  </a:lnTo>
                  <a:lnTo>
                    <a:pt x="2961" y="17703"/>
                  </a:lnTo>
                  <a:lnTo>
                    <a:pt x="3161" y="17373"/>
                  </a:lnTo>
                  <a:lnTo>
                    <a:pt x="3286" y="8483"/>
                  </a:lnTo>
                  <a:lnTo>
                    <a:pt x="3304" y="6197"/>
                  </a:lnTo>
                  <a:lnTo>
                    <a:pt x="3579" y="5676"/>
                  </a:lnTo>
                  <a:lnTo>
                    <a:pt x="3686" y="5499"/>
                  </a:lnTo>
                  <a:lnTo>
                    <a:pt x="3919" y="5245"/>
                  </a:lnTo>
                  <a:lnTo>
                    <a:pt x="4027" y="4991"/>
                  </a:lnTo>
                  <a:lnTo>
                    <a:pt x="4186" y="4775"/>
                  </a:lnTo>
                  <a:lnTo>
                    <a:pt x="4356" y="4610"/>
                  </a:lnTo>
                  <a:lnTo>
                    <a:pt x="5299" y="3873"/>
                  </a:lnTo>
                  <a:lnTo>
                    <a:pt x="5839" y="3505"/>
                  </a:lnTo>
                  <a:lnTo>
                    <a:pt x="24178" y="3505"/>
                  </a:lnTo>
                  <a:lnTo>
                    <a:pt x="23663" y="2641"/>
                  </a:lnTo>
                  <a:lnTo>
                    <a:pt x="23012" y="2032"/>
                  </a:lnTo>
                  <a:lnTo>
                    <a:pt x="11712" y="2032"/>
                  </a:lnTo>
                  <a:lnTo>
                    <a:pt x="11234" y="1549"/>
                  </a:lnTo>
                  <a:lnTo>
                    <a:pt x="3115" y="1549"/>
                  </a:lnTo>
                  <a:lnTo>
                    <a:pt x="2844" y="1028"/>
                  </a:lnTo>
                  <a:lnTo>
                    <a:pt x="2772" y="889"/>
                  </a:lnTo>
                  <a:lnTo>
                    <a:pt x="2471" y="698"/>
                  </a:lnTo>
                  <a:close/>
                </a:path>
                <a:path w="25400" h="18414">
                  <a:moveTo>
                    <a:pt x="14926" y="3505"/>
                  </a:moveTo>
                  <a:lnTo>
                    <a:pt x="8437" y="3505"/>
                  </a:lnTo>
                  <a:lnTo>
                    <a:pt x="9085" y="3873"/>
                  </a:lnTo>
                  <a:lnTo>
                    <a:pt x="9455" y="4241"/>
                  </a:lnTo>
                  <a:lnTo>
                    <a:pt x="10069" y="4991"/>
                  </a:lnTo>
                  <a:lnTo>
                    <a:pt x="10240" y="5245"/>
                  </a:lnTo>
                  <a:lnTo>
                    <a:pt x="10976" y="6197"/>
                  </a:lnTo>
                  <a:lnTo>
                    <a:pt x="11484" y="7302"/>
                  </a:lnTo>
                  <a:lnTo>
                    <a:pt x="11712" y="8483"/>
                  </a:lnTo>
                  <a:lnTo>
                    <a:pt x="11875" y="8978"/>
                  </a:lnTo>
                  <a:lnTo>
                    <a:pt x="11941" y="9182"/>
                  </a:lnTo>
                  <a:lnTo>
                    <a:pt x="12029" y="10096"/>
                  </a:lnTo>
                  <a:lnTo>
                    <a:pt x="12071" y="14859"/>
                  </a:lnTo>
                  <a:lnTo>
                    <a:pt x="12197" y="17703"/>
                  </a:lnTo>
                  <a:lnTo>
                    <a:pt x="12910" y="18402"/>
                  </a:lnTo>
                  <a:lnTo>
                    <a:pt x="14159" y="18402"/>
                  </a:lnTo>
                  <a:lnTo>
                    <a:pt x="14872" y="17703"/>
                  </a:lnTo>
                  <a:lnTo>
                    <a:pt x="15083" y="17373"/>
                  </a:lnTo>
                  <a:lnTo>
                    <a:pt x="15201" y="8483"/>
                  </a:lnTo>
                  <a:lnTo>
                    <a:pt x="14820" y="6705"/>
                  </a:lnTo>
                  <a:lnTo>
                    <a:pt x="14760" y="6426"/>
                  </a:lnTo>
                  <a:lnTo>
                    <a:pt x="13756" y="4775"/>
                  </a:lnTo>
                  <a:lnTo>
                    <a:pt x="13656" y="4610"/>
                  </a:lnTo>
                  <a:lnTo>
                    <a:pt x="14227" y="4025"/>
                  </a:lnTo>
                  <a:lnTo>
                    <a:pt x="14926" y="3505"/>
                  </a:lnTo>
                  <a:close/>
                </a:path>
                <a:path w="25400" h="18414">
                  <a:moveTo>
                    <a:pt x="24178" y="3505"/>
                  </a:moveTo>
                  <a:lnTo>
                    <a:pt x="19296" y="3505"/>
                  </a:lnTo>
                  <a:lnTo>
                    <a:pt x="20223" y="3873"/>
                  </a:lnTo>
                  <a:lnTo>
                    <a:pt x="20080" y="3873"/>
                  </a:lnTo>
                  <a:lnTo>
                    <a:pt x="21898" y="6197"/>
                  </a:lnTo>
                  <a:lnTo>
                    <a:pt x="21988" y="6426"/>
                  </a:lnTo>
                  <a:lnTo>
                    <a:pt x="22114" y="10833"/>
                  </a:lnTo>
                  <a:lnTo>
                    <a:pt x="21358" y="14859"/>
                  </a:lnTo>
                  <a:lnTo>
                    <a:pt x="21143" y="16129"/>
                  </a:lnTo>
                  <a:lnTo>
                    <a:pt x="21085" y="17373"/>
                  </a:lnTo>
                  <a:lnTo>
                    <a:pt x="21263" y="17703"/>
                  </a:lnTo>
                  <a:lnTo>
                    <a:pt x="22088" y="18402"/>
                  </a:lnTo>
                  <a:lnTo>
                    <a:pt x="23397" y="18402"/>
                  </a:lnTo>
                  <a:lnTo>
                    <a:pt x="23879" y="17957"/>
                  </a:lnTo>
                  <a:lnTo>
                    <a:pt x="24113" y="17703"/>
                  </a:lnTo>
                  <a:lnTo>
                    <a:pt x="24278" y="17373"/>
                  </a:lnTo>
                  <a:lnTo>
                    <a:pt x="24649" y="15125"/>
                  </a:lnTo>
                  <a:lnTo>
                    <a:pt x="25200" y="12306"/>
                  </a:lnTo>
                  <a:lnTo>
                    <a:pt x="25369" y="10833"/>
                  </a:lnTo>
                  <a:lnTo>
                    <a:pt x="25331" y="6197"/>
                  </a:lnTo>
                  <a:lnTo>
                    <a:pt x="25205" y="5676"/>
                  </a:lnTo>
                  <a:lnTo>
                    <a:pt x="25101" y="5245"/>
                  </a:lnTo>
                  <a:lnTo>
                    <a:pt x="24585" y="4241"/>
                  </a:lnTo>
                  <a:lnTo>
                    <a:pt x="24178" y="3505"/>
                  </a:lnTo>
                  <a:close/>
                </a:path>
                <a:path w="25400" h="18414">
                  <a:moveTo>
                    <a:pt x="18539" y="0"/>
                  </a:moveTo>
                  <a:lnTo>
                    <a:pt x="14697" y="0"/>
                  </a:lnTo>
                  <a:lnTo>
                    <a:pt x="13021" y="698"/>
                  </a:lnTo>
                  <a:lnTo>
                    <a:pt x="11712" y="2032"/>
                  </a:lnTo>
                  <a:lnTo>
                    <a:pt x="23012" y="2032"/>
                  </a:lnTo>
                  <a:lnTo>
                    <a:pt x="22660" y="1701"/>
                  </a:lnTo>
                  <a:lnTo>
                    <a:pt x="21364" y="1028"/>
                  </a:lnTo>
                  <a:lnTo>
                    <a:pt x="19942" y="330"/>
                  </a:lnTo>
                  <a:lnTo>
                    <a:pt x="18539" y="0"/>
                  </a:lnTo>
                  <a:close/>
                </a:path>
                <a:path w="25400" h="18414">
                  <a:moveTo>
                    <a:pt x="8842" y="0"/>
                  </a:moveTo>
                  <a:lnTo>
                    <a:pt x="5756" y="0"/>
                  </a:lnTo>
                  <a:lnTo>
                    <a:pt x="3950" y="698"/>
                  </a:lnTo>
                  <a:lnTo>
                    <a:pt x="4186" y="698"/>
                  </a:lnTo>
                  <a:lnTo>
                    <a:pt x="3115" y="1549"/>
                  </a:lnTo>
                  <a:lnTo>
                    <a:pt x="11234" y="1549"/>
                  </a:lnTo>
                  <a:lnTo>
                    <a:pt x="10391" y="698"/>
                  </a:lnTo>
                  <a:lnTo>
                    <a:pt x="88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8" name="object 58">
              <a:extLst>
                <a:ext uri="{FF2B5EF4-FFF2-40B4-BE49-F238E27FC236}">
                  <a16:creationId xmlns:a16="http://schemas.microsoft.com/office/drawing/2014/main" id="{FC475A5C-61D6-D0E8-0F4B-4C3F86D830EF}"/>
                </a:ext>
              </a:extLst>
            </p:cNvPr>
            <p:cNvSpPr/>
            <p:nvPr/>
          </p:nvSpPr>
          <p:spPr>
            <a:xfrm>
              <a:off x="7584285" y="5583902"/>
              <a:ext cx="26034" cy="19050"/>
            </a:xfrm>
            <a:custGeom>
              <a:avLst/>
              <a:gdLst/>
              <a:ahLst/>
              <a:cxnLst/>
              <a:rect l="l" t="t" r="r" b="b"/>
              <a:pathLst>
                <a:path w="26034" h="19050">
                  <a:moveTo>
                    <a:pt x="24396" y="16979"/>
                  </a:moveTo>
                  <a:lnTo>
                    <a:pt x="24409" y="16814"/>
                  </a:lnTo>
                  <a:lnTo>
                    <a:pt x="24396" y="16979"/>
                  </a:lnTo>
                  <a:close/>
                </a:path>
                <a:path w="26034" h="19050">
                  <a:moveTo>
                    <a:pt x="22758" y="18427"/>
                  </a:moveTo>
                  <a:lnTo>
                    <a:pt x="22339" y="18427"/>
                  </a:lnTo>
                  <a:lnTo>
                    <a:pt x="21971" y="18288"/>
                  </a:lnTo>
                  <a:lnTo>
                    <a:pt x="21640" y="18008"/>
                  </a:lnTo>
                  <a:lnTo>
                    <a:pt x="21310" y="17729"/>
                  </a:lnTo>
                  <a:lnTo>
                    <a:pt x="21132" y="17399"/>
                  </a:lnTo>
                  <a:lnTo>
                    <a:pt x="21132" y="17018"/>
                  </a:lnTo>
                  <a:lnTo>
                    <a:pt x="21132" y="16497"/>
                  </a:lnTo>
                  <a:lnTo>
                    <a:pt x="21424" y="14770"/>
                  </a:lnTo>
                  <a:lnTo>
                    <a:pt x="21971" y="11823"/>
                  </a:lnTo>
                  <a:lnTo>
                    <a:pt x="22161" y="10858"/>
                  </a:lnTo>
                  <a:lnTo>
                    <a:pt x="22250" y="9753"/>
                  </a:lnTo>
                  <a:lnTo>
                    <a:pt x="22250" y="8509"/>
                  </a:lnTo>
                  <a:lnTo>
                    <a:pt x="22250" y="7518"/>
                  </a:lnTo>
                  <a:lnTo>
                    <a:pt x="22085" y="6578"/>
                  </a:lnTo>
                  <a:lnTo>
                    <a:pt x="20561" y="4279"/>
                  </a:lnTo>
                  <a:lnTo>
                    <a:pt x="20015" y="3797"/>
                  </a:lnTo>
                  <a:lnTo>
                    <a:pt x="19024" y="3403"/>
                  </a:lnTo>
                  <a:lnTo>
                    <a:pt x="17576" y="3124"/>
                  </a:lnTo>
                  <a:lnTo>
                    <a:pt x="16764" y="3124"/>
                  </a:lnTo>
                  <a:lnTo>
                    <a:pt x="16319" y="3136"/>
                  </a:lnTo>
                  <a:lnTo>
                    <a:pt x="16116" y="3187"/>
                  </a:lnTo>
                  <a:lnTo>
                    <a:pt x="15557" y="3314"/>
                  </a:lnTo>
                  <a:lnTo>
                    <a:pt x="15328" y="3390"/>
                  </a:lnTo>
                  <a:lnTo>
                    <a:pt x="15201" y="3416"/>
                  </a:lnTo>
                  <a:lnTo>
                    <a:pt x="14973" y="3530"/>
                  </a:lnTo>
                  <a:lnTo>
                    <a:pt x="14617" y="3771"/>
                  </a:lnTo>
                  <a:lnTo>
                    <a:pt x="14274" y="4051"/>
                  </a:lnTo>
                  <a:lnTo>
                    <a:pt x="14046" y="4267"/>
                  </a:lnTo>
                  <a:lnTo>
                    <a:pt x="13843" y="4508"/>
                  </a:lnTo>
                  <a:lnTo>
                    <a:pt x="13703" y="4635"/>
                  </a:lnTo>
                  <a:lnTo>
                    <a:pt x="14808" y="6451"/>
                  </a:lnTo>
                  <a:lnTo>
                    <a:pt x="15354" y="9004"/>
                  </a:lnTo>
                  <a:lnTo>
                    <a:pt x="15354" y="12344"/>
                  </a:lnTo>
                  <a:lnTo>
                    <a:pt x="15354" y="13004"/>
                  </a:lnTo>
                  <a:lnTo>
                    <a:pt x="15328" y="13677"/>
                  </a:lnTo>
                  <a:lnTo>
                    <a:pt x="15290" y="14338"/>
                  </a:lnTo>
                  <a:lnTo>
                    <a:pt x="15240" y="15151"/>
                  </a:lnTo>
                  <a:lnTo>
                    <a:pt x="15214" y="15963"/>
                  </a:lnTo>
                  <a:lnTo>
                    <a:pt x="15214" y="16789"/>
                  </a:lnTo>
                  <a:lnTo>
                    <a:pt x="15201" y="17233"/>
                  </a:lnTo>
                  <a:lnTo>
                    <a:pt x="15036" y="17614"/>
                  </a:lnTo>
                  <a:lnTo>
                    <a:pt x="14719" y="17919"/>
                  </a:lnTo>
                  <a:lnTo>
                    <a:pt x="14414" y="18224"/>
                  </a:lnTo>
                  <a:lnTo>
                    <a:pt x="14020" y="18364"/>
                  </a:lnTo>
                  <a:lnTo>
                    <a:pt x="13576" y="18364"/>
                  </a:lnTo>
                  <a:lnTo>
                    <a:pt x="13119" y="18364"/>
                  </a:lnTo>
                  <a:lnTo>
                    <a:pt x="11925" y="16789"/>
                  </a:lnTo>
                  <a:lnTo>
                    <a:pt x="11950" y="15951"/>
                  </a:lnTo>
                  <a:lnTo>
                    <a:pt x="11988" y="15138"/>
                  </a:lnTo>
                  <a:lnTo>
                    <a:pt x="12026" y="14351"/>
                  </a:lnTo>
                  <a:lnTo>
                    <a:pt x="12077" y="13563"/>
                  </a:lnTo>
                  <a:lnTo>
                    <a:pt x="12103" y="12801"/>
                  </a:lnTo>
                  <a:lnTo>
                    <a:pt x="12103" y="12052"/>
                  </a:lnTo>
                  <a:lnTo>
                    <a:pt x="12103" y="10388"/>
                  </a:lnTo>
                  <a:lnTo>
                    <a:pt x="11988" y="9207"/>
                  </a:lnTo>
                  <a:lnTo>
                    <a:pt x="11760" y="8509"/>
                  </a:lnTo>
                  <a:lnTo>
                    <a:pt x="11531" y="7327"/>
                  </a:lnTo>
                  <a:lnTo>
                    <a:pt x="11023" y="6223"/>
                  </a:lnTo>
                  <a:lnTo>
                    <a:pt x="10248" y="5219"/>
                  </a:lnTo>
                  <a:lnTo>
                    <a:pt x="10058" y="4927"/>
                  </a:lnTo>
                  <a:lnTo>
                    <a:pt x="9931" y="4800"/>
                  </a:lnTo>
                  <a:lnTo>
                    <a:pt x="9461" y="4216"/>
                  </a:lnTo>
                  <a:lnTo>
                    <a:pt x="9080" y="3848"/>
                  </a:lnTo>
                  <a:lnTo>
                    <a:pt x="8763" y="3670"/>
                  </a:lnTo>
                  <a:lnTo>
                    <a:pt x="8128" y="3340"/>
                  </a:lnTo>
                  <a:lnTo>
                    <a:pt x="7848" y="3225"/>
                  </a:lnTo>
                  <a:lnTo>
                    <a:pt x="7543" y="3162"/>
                  </a:lnTo>
                  <a:lnTo>
                    <a:pt x="7251" y="3162"/>
                  </a:lnTo>
                  <a:lnTo>
                    <a:pt x="6819" y="3187"/>
                  </a:lnTo>
                  <a:lnTo>
                    <a:pt x="6388" y="3276"/>
                  </a:lnTo>
                  <a:lnTo>
                    <a:pt x="5905" y="3517"/>
                  </a:lnTo>
                  <a:lnTo>
                    <a:pt x="5346" y="3898"/>
                  </a:lnTo>
                  <a:lnTo>
                    <a:pt x="4495" y="4546"/>
                  </a:lnTo>
                  <a:lnTo>
                    <a:pt x="4102" y="4927"/>
                  </a:lnTo>
                  <a:lnTo>
                    <a:pt x="4064" y="5092"/>
                  </a:lnTo>
                  <a:lnTo>
                    <a:pt x="4013" y="5219"/>
                  </a:lnTo>
                  <a:lnTo>
                    <a:pt x="3733" y="5524"/>
                  </a:lnTo>
                  <a:lnTo>
                    <a:pt x="3543" y="5842"/>
                  </a:lnTo>
                  <a:lnTo>
                    <a:pt x="3352" y="6159"/>
                  </a:lnTo>
                  <a:lnTo>
                    <a:pt x="3263" y="16852"/>
                  </a:lnTo>
                  <a:lnTo>
                    <a:pt x="3263" y="17284"/>
                  </a:lnTo>
                  <a:lnTo>
                    <a:pt x="3086" y="17653"/>
                  </a:lnTo>
                  <a:lnTo>
                    <a:pt x="2768" y="17970"/>
                  </a:lnTo>
                  <a:lnTo>
                    <a:pt x="2451" y="18275"/>
                  </a:lnTo>
                  <a:lnTo>
                    <a:pt x="2057" y="18427"/>
                  </a:lnTo>
                  <a:lnTo>
                    <a:pt x="1612" y="18427"/>
                  </a:lnTo>
                  <a:lnTo>
                    <a:pt x="1168" y="18427"/>
                  </a:lnTo>
                  <a:lnTo>
                    <a:pt x="774" y="18275"/>
                  </a:lnTo>
                  <a:lnTo>
                    <a:pt x="469" y="17970"/>
                  </a:lnTo>
                  <a:lnTo>
                    <a:pt x="152" y="17653"/>
                  </a:lnTo>
                  <a:lnTo>
                    <a:pt x="0" y="17284"/>
                  </a:lnTo>
                  <a:lnTo>
                    <a:pt x="0" y="16852"/>
                  </a:lnTo>
                  <a:lnTo>
                    <a:pt x="0" y="2159"/>
                  </a:lnTo>
                  <a:lnTo>
                    <a:pt x="0" y="1727"/>
                  </a:lnTo>
                  <a:lnTo>
                    <a:pt x="152" y="1346"/>
                  </a:lnTo>
                  <a:lnTo>
                    <a:pt x="469" y="1041"/>
                  </a:lnTo>
                  <a:lnTo>
                    <a:pt x="774" y="723"/>
                  </a:lnTo>
                  <a:lnTo>
                    <a:pt x="1168" y="584"/>
                  </a:lnTo>
                  <a:lnTo>
                    <a:pt x="1612" y="584"/>
                  </a:lnTo>
                  <a:lnTo>
                    <a:pt x="2298" y="584"/>
                  </a:lnTo>
                  <a:lnTo>
                    <a:pt x="2819" y="914"/>
                  </a:lnTo>
                  <a:lnTo>
                    <a:pt x="3162" y="1574"/>
                  </a:lnTo>
                  <a:lnTo>
                    <a:pt x="4457" y="546"/>
                  </a:lnTo>
                  <a:lnTo>
                    <a:pt x="5803" y="25"/>
                  </a:lnTo>
                  <a:lnTo>
                    <a:pt x="7188" y="25"/>
                  </a:lnTo>
                  <a:lnTo>
                    <a:pt x="8890" y="25"/>
                  </a:lnTo>
                  <a:lnTo>
                    <a:pt x="10426" y="711"/>
                  </a:lnTo>
                  <a:lnTo>
                    <a:pt x="11760" y="2057"/>
                  </a:lnTo>
                  <a:lnTo>
                    <a:pt x="13106" y="685"/>
                  </a:lnTo>
                  <a:lnTo>
                    <a:pt x="14808" y="0"/>
                  </a:lnTo>
                  <a:lnTo>
                    <a:pt x="16865" y="0"/>
                  </a:lnTo>
                  <a:lnTo>
                    <a:pt x="18478" y="0"/>
                  </a:lnTo>
                  <a:lnTo>
                    <a:pt x="25501" y="6731"/>
                  </a:lnTo>
                  <a:lnTo>
                    <a:pt x="25501" y="8280"/>
                  </a:lnTo>
                  <a:lnTo>
                    <a:pt x="25501" y="10121"/>
                  </a:lnTo>
                  <a:lnTo>
                    <a:pt x="25247" y="12331"/>
                  </a:lnTo>
                  <a:lnTo>
                    <a:pt x="24739" y="14884"/>
                  </a:lnTo>
                  <a:lnTo>
                    <a:pt x="24536" y="16154"/>
                  </a:lnTo>
                  <a:lnTo>
                    <a:pt x="24409" y="16814"/>
                  </a:lnTo>
                  <a:lnTo>
                    <a:pt x="24371" y="17284"/>
                  </a:lnTo>
                  <a:lnTo>
                    <a:pt x="24218" y="17665"/>
                  </a:lnTo>
                  <a:lnTo>
                    <a:pt x="23926" y="17983"/>
                  </a:lnTo>
                  <a:lnTo>
                    <a:pt x="23596" y="18288"/>
                  </a:lnTo>
                  <a:lnTo>
                    <a:pt x="23202" y="18427"/>
                  </a:lnTo>
                  <a:lnTo>
                    <a:pt x="22758" y="1842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9" name="object 59">
              <a:extLst>
                <a:ext uri="{FF2B5EF4-FFF2-40B4-BE49-F238E27FC236}">
                  <a16:creationId xmlns:a16="http://schemas.microsoft.com/office/drawing/2014/main" id="{0D875520-C187-CADB-780A-A0114CCAEA04}"/>
                </a:ext>
              </a:extLst>
            </p:cNvPr>
            <p:cNvSpPr/>
            <p:nvPr/>
          </p:nvSpPr>
          <p:spPr>
            <a:xfrm>
              <a:off x="7613850" y="5583928"/>
              <a:ext cx="25400" cy="18415"/>
            </a:xfrm>
            <a:custGeom>
              <a:avLst/>
              <a:gdLst/>
              <a:ahLst/>
              <a:cxnLst/>
              <a:rect l="l" t="t" r="r" b="b"/>
              <a:pathLst>
                <a:path w="25400" h="18414">
                  <a:moveTo>
                    <a:pt x="2471" y="698"/>
                  </a:moveTo>
                  <a:lnTo>
                    <a:pt x="727" y="698"/>
                  </a:lnTo>
                  <a:lnTo>
                    <a:pt x="105" y="1320"/>
                  </a:lnTo>
                  <a:lnTo>
                    <a:pt x="0" y="17373"/>
                  </a:lnTo>
                  <a:lnTo>
                    <a:pt x="181" y="17703"/>
                  </a:lnTo>
                  <a:lnTo>
                    <a:pt x="879" y="18402"/>
                  </a:lnTo>
                  <a:lnTo>
                    <a:pt x="2248" y="18402"/>
                  </a:lnTo>
                  <a:lnTo>
                    <a:pt x="2961" y="17703"/>
                  </a:lnTo>
                  <a:lnTo>
                    <a:pt x="3161" y="17373"/>
                  </a:lnTo>
                  <a:lnTo>
                    <a:pt x="3286" y="8483"/>
                  </a:lnTo>
                  <a:lnTo>
                    <a:pt x="3304" y="6197"/>
                  </a:lnTo>
                  <a:lnTo>
                    <a:pt x="3579" y="5676"/>
                  </a:lnTo>
                  <a:lnTo>
                    <a:pt x="3686" y="5499"/>
                  </a:lnTo>
                  <a:lnTo>
                    <a:pt x="3919" y="5245"/>
                  </a:lnTo>
                  <a:lnTo>
                    <a:pt x="4036" y="4991"/>
                  </a:lnTo>
                  <a:lnTo>
                    <a:pt x="4194" y="4775"/>
                  </a:lnTo>
                  <a:lnTo>
                    <a:pt x="4359" y="4610"/>
                  </a:lnTo>
                  <a:lnTo>
                    <a:pt x="5299" y="3873"/>
                  </a:lnTo>
                  <a:lnTo>
                    <a:pt x="5839" y="3505"/>
                  </a:lnTo>
                  <a:lnTo>
                    <a:pt x="24187" y="3505"/>
                  </a:lnTo>
                  <a:lnTo>
                    <a:pt x="23663" y="2641"/>
                  </a:lnTo>
                  <a:lnTo>
                    <a:pt x="23012" y="2032"/>
                  </a:lnTo>
                  <a:lnTo>
                    <a:pt x="11712" y="2032"/>
                  </a:lnTo>
                  <a:lnTo>
                    <a:pt x="11234" y="1549"/>
                  </a:lnTo>
                  <a:lnTo>
                    <a:pt x="3115" y="1549"/>
                  </a:lnTo>
                  <a:lnTo>
                    <a:pt x="2844" y="1028"/>
                  </a:lnTo>
                  <a:lnTo>
                    <a:pt x="2772" y="889"/>
                  </a:lnTo>
                  <a:lnTo>
                    <a:pt x="2471" y="698"/>
                  </a:lnTo>
                  <a:close/>
                </a:path>
                <a:path w="25400" h="18414">
                  <a:moveTo>
                    <a:pt x="14926" y="3505"/>
                  </a:moveTo>
                  <a:lnTo>
                    <a:pt x="8437" y="3505"/>
                  </a:lnTo>
                  <a:lnTo>
                    <a:pt x="9085" y="3873"/>
                  </a:lnTo>
                  <a:lnTo>
                    <a:pt x="9455" y="4241"/>
                  </a:lnTo>
                  <a:lnTo>
                    <a:pt x="10069" y="4991"/>
                  </a:lnTo>
                  <a:lnTo>
                    <a:pt x="10240" y="5245"/>
                  </a:lnTo>
                  <a:lnTo>
                    <a:pt x="10976" y="6197"/>
                  </a:lnTo>
                  <a:lnTo>
                    <a:pt x="11484" y="7302"/>
                  </a:lnTo>
                  <a:lnTo>
                    <a:pt x="11712" y="8483"/>
                  </a:lnTo>
                  <a:lnTo>
                    <a:pt x="11875" y="8978"/>
                  </a:lnTo>
                  <a:lnTo>
                    <a:pt x="11941" y="9182"/>
                  </a:lnTo>
                  <a:lnTo>
                    <a:pt x="12029" y="10096"/>
                  </a:lnTo>
                  <a:lnTo>
                    <a:pt x="12071" y="14859"/>
                  </a:lnTo>
                  <a:lnTo>
                    <a:pt x="12197" y="17703"/>
                  </a:lnTo>
                  <a:lnTo>
                    <a:pt x="12910" y="18402"/>
                  </a:lnTo>
                  <a:lnTo>
                    <a:pt x="14159" y="18402"/>
                  </a:lnTo>
                  <a:lnTo>
                    <a:pt x="14872" y="17703"/>
                  </a:lnTo>
                  <a:lnTo>
                    <a:pt x="15083" y="17373"/>
                  </a:lnTo>
                  <a:lnTo>
                    <a:pt x="15201" y="8483"/>
                  </a:lnTo>
                  <a:lnTo>
                    <a:pt x="14820" y="6705"/>
                  </a:lnTo>
                  <a:lnTo>
                    <a:pt x="14760" y="6426"/>
                  </a:lnTo>
                  <a:lnTo>
                    <a:pt x="13767" y="4775"/>
                  </a:lnTo>
                  <a:lnTo>
                    <a:pt x="13668" y="4610"/>
                  </a:lnTo>
                  <a:lnTo>
                    <a:pt x="13998" y="4241"/>
                  </a:lnTo>
                  <a:lnTo>
                    <a:pt x="14414" y="3873"/>
                  </a:lnTo>
                  <a:lnTo>
                    <a:pt x="14926" y="3505"/>
                  </a:lnTo>
                  <a:close/>
                </a:path>
                <a:path w="25400" h="18414">
                  <a:moveTo>
                    <a:pt x="24187" y="3505"/>
                  </a:moveTo>
                  <a:lnTo>
                    <a:pt x="19300" y="3505"/>
                  </a:lnTo>
                  <a:lnTo>
                    <a:pt x="20239" y="3873"/>
                  </a:lnTo>
                  <a:lnTo>
                    <a:pt x="20091" y="3873"/>
                  </a:lnTo>
                  <a:lnTo>
                    <a:pt x="21898" y="6197"/>
                  </a:lnTo>
                  <a:lnTo>
                    <a:pt x="21988" y="6426"/>
                  </a:lnTo>
                  <a:lnTo>
                    <a:pt x="22114" y="10833"/>
                  </a:lnTo>
                  <a:lnTo>
                    <a:pt x="21359" y="14859"/>
                  </a:lnTo>
                  <a:lnTo>
                    <a:pt x="21153" y="16129"/>
                  </a:lnTo>
                  <a:lnTo>
                    <a:pt x="21098" y="17373"/>
                  </a:lnTo>
                  <a:lnTo>
                    <a:pt x="21263" y="17703"/>
                  </a:lnTo>
                  <a:lnTo>
                    <a:pt x="22088" y="18402"/>
                  </a:lnTo>
                  <a:lnTo>
                    <a:pt x="23397" y="18402"/>
                  </a:lnTo>
                  <a:lnTo>
                    <a:pt x="23879" y="17957"/>
                  </a:lnTo>
                  <a:lnTo>
                    <a:pt x="24113" y="17703"/>
                  </a:lnTo>
                  <a:lnTo>
                    <a:pt x="24278" y="17373"/>
                  </a:lnTo>
                  <a:lnTo>
                    <a:pt x="24649" y="15125"/>
                  </a:lnTo>
                  <a:lnTo>
                    <a:pt x="25200" y="12306"/>
                  </a:lnTo>
                  <a:lnTo>
                    <a:pt x="25369" y="10833"/>
                  </a:lnTo>
                  <a:lnTo>
                    <a:pt x="25331" y="6197"/>
                  </a:lnTo>
                  <a:lnTo>
                    <a:pt x="25205" y="5676"/>
                  </a:lnTo>
                  <a:lnTo>
                    <a:pt x="25101" y="5245"/>
                  </a:lnTo>
                  <a:lnTo>
                    <a:pt x="24594" y="4241"/>
                  </a:lnTo>
                  <a:lnTo>
                    <a:pt x="24187" y="3505"/>
                  </a:lnTo>
                  <a:close/>
                </a:path>
                <a:path w="25400" h="18414">
                  <a:moveTo>
                    <a:pt x="18540" y="0"/>
                  </a:moveTo>
                  <a:lnTo>
                    <a:pt x="14697" y="0"/>
                  </a:lnTo>
                  <a:lnTo>
                    <a:pt x="13021" y="698"/>
                  </a:lnTo>
                  <a:lnTo>
                    <a:pt x="11712" y="2032"/>
                  </a:lnTo>
                  <a:lnTo>
                    <a:pt x="23012" y="2032"/>
                  </a:lnTo>
                  <a:lnTo>
                    <a:pt x="22660" y="1701"/>
                  </a:lnTo>
                  <a:lnTo>
                    <a:pt x="21364" y="1028"/>
                  </a:lnTo>
                  <a:lnTo>
                    <a:pt x="19955" y="330"/>
                  </a:lnTo>
                  <a:lnTo>
                    <a:pt x="18540" y="0"/>
                  </a:lnTo>
                  <a:close/>
                </a:path>
                <a:path w="25400" h="18414">
                  <a:moveTo>
                    <a:pt x="8855" y="0"/>
                  </a:moveTo>
                  <a:lnTo>
                    <a:pt x="5756" y="0"/>
                  </a:lnTo>
                  <a:lnTo>
                    <a:pt x="3950" y="698"/>
                  </a:lnTo>
                  <a:lnTo>
                    <a:pt x="4186" y="698"/>
                  </a:lnTo>
                  <a:lnTo>
                    <a:pt x="3115" y="1549"/>
                  </a:lnTo>
                  <a:lnTo>
                    <a:pt x="11234" y="1549"/>
                  </a:lnTo>
                  <a:lnTo>
                    <a:pt x="10391" y="698"/>
                  </a:lnTo>
                  <a:lnTo>
                    <a:pt x="8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0" name="object 60">
              <a:extLst>
                <a:ext uri="{FF2B5EF4-FFF2-40B4-BE49-F238E27FC236}">
                  <a16:creationId xmlns:a16="http://schemas.microsoft.com/office/drawing/2014/main" id="{1C16EDC1-9A46-BCAE-AEA0-5FAF611D6DA3}"/>
                </a:ext>
              </a:extLst>
            </p:cNvPr>
            <p:cNvSpPr/>
            <p:nvPr/>
          </p:nvSpPr>
          <p:spPr>
            <a:xfrm>
              <a:off x="7613803" y="5583902"/>
              <a:ext cx="26034" cy="19050"/>
            </a:xfrm>
            <a:custGeom>
              <a:avLst/>
              <a:gdLst/>
              <a:ahLst/>
              <a:cxnLst/>
              <a:rect l="l" t="t" r="r" b="b"/>
              <a:pathLst>
                <a:path w="26034" h="19050">
                  <a:moveTo>
                    <a:pt x="24396" y="16979"/>
                  </a:moveTo>
                  <a:lnTo>
                    <a:pt x="24409" y="16814"/>
                  </a:lnTo>
                  <a:lnTo>
                    <a:pt x="24396" y="16979"/>
                  </a:lnTo>
                  <a:close/>
                </a:path>
                <a:path w="26034" h="19050">
                  <a:moveTo>
                    <a:pt x="22758" y="18427"/>
                  </a:moveTo>
                  <a:lnTo>
                    <a:pt x="22352" y="18427"/>
                  </a:lnTo>
                  <a:lnTo>
                    <a:pt x="21971" y="18288"/>
                  </a:lnTo>
                  <a:lnTo>
                    <a:pt x="21640" y="18008"/>
                  </a:lnTo>
                  <a:lnTo>
                    <a:pt x="21310" y="17729"/>
                  </a:lnTo>
                  <a:lnTo>
                    <a:pt x="21145" y="17399"/>
                  </a:lnTo>
                  <a:lnTo>
                    <a:pt x="21145" y="17018"/>
                  </a:lnTo>
                  <a:lnTo>
                    <a:pt x="21145" y="16497"/>
                  </a:lnTo>
                  <a:lnTo>
                    <a:pt x="21424" y="14770"/>
                  </a:lnTo>
                  <a:lnTo>
                    <a:pt x="21971" y="11823"/>
                  </a:lnTo>
                  <a:lnTo>
                    <a:pt x="22161" y="10858"/>
                  </a:lnTo>
                  <a:lnTo>
                    <a:pt x="22250" y="9753"/>
                  </a:lnTo>
                  <a:lnTo>
                    <a:pt x="22250" y="8509"/>
                  </a:lnTo>
                  <a:lnTo>
                    <a:pt x="22250" y="7518"/>
                  </a:lnTo>
                  <a:lnTo>
                    <a:pt x="22085" y="6578"/>
                  </a:lnTo>
                  <a:lnTo>
                    <a:pt x="20561" y="4279"/>
                  </a:lnTo>
                  <a:lnTo>
                    <a:pt x="20027" y="3797"/>
                  </a:lnTo>
                  <a:lnTo>
                    <a:pt x="19024" y="3403"/>
                  </a:lnTo>
                  <a:lnTo>
                    <a:pt x="17576" y="3124"/>
                  </a:lnTo>
                  <a:lnTo>
                    <a:pt x="16776" y="3124"/>
                  </a:lnTo>
                  <a:lnTo>
                    <a:pt x="16319" y="3136"/>
                  </a:lnTo>
                  <a:lnTo>
                    <a:pt x="16116" y="3187"/>
                  </a:lnTo>
                  <a:lnTo>
                    <a:pt x="15570" y="3314"/>
                  </a:lnTo>
                  <a:lnTo>
                    <a:pt x="15328" y="3390"/>
                  </a:lnTo>
                  <a:lnTo>
                    <a:pt x="15201" y="3416"/>
                  </a:lnTo>
                  <a:lnTo>
                    <a:pt x="14973" y="3530"/>
                  </a:lnTo>
                  <a:lnTo>
                    <a:pt x="14617" y="3771"/>
                  </a:lnTo>
                  <a:lnTo>
                    <a:pt x="14274" y="4051"/>
                  </a:lnTo>
                  <a:lnTo>
                    <a:pt x="14046" y="4267"/>
                  </a:lnTo>
                  <a:lnTo>
                    <a:pt x="13843" y="4508"/>
                  </a:lnTo>
                  <a:lnTo>
                    <a:pt x="13716" y="4635"/>
                  </a:lnTo>
                  <a:lnTo>
                    <a:pt x="14808" y="6451"/>
                  </a:lnTo>
                  <a:lnTo>
                    <a:pt x="15354" y="9004"/>
                  </a:lnTo>
                  <a:lnTo>
                    <a:pt x="15354" y="12344"/>
                  </a:lnTo>
                  <a:lnTo>
                    <a:pt x="15354" y="13004"/>
                  </a:lnTo>
                  <a:lnTo>
                    <a:pt x="15328" y="13677"/>
                  </a:lnTo>
                  <a:lnTo>
                    <a:pt x="15290" y="14338"/>
                  </a:lnTo>
                  <a:lnTo>
                    <a:pt x="15240" y="15151"/>
                  </a:lnTo>
                  <a:lnTo>
                    <a:pt x="15214" y="15963"/>
                  </a:lnTo>
                  <a:lnTo>
                    <a:pt x="15214" y="16789"/>
                  </a:lnTo>
                  <a:lnTo>
                    <a:pt x="15201" y="17233"/>
                  </a:lnTo>
                  <a:lnTo>
                    <a:pt x="15036" y="17614"/>
                  </a:lnTo>
                  <a:lnTo>
                    <a:pt x="14719" y="17919"/>
                  </a:lnTo>
                  <a:lnTo>
                    <a:pt x="14414" y="18224"/>
                  </a:lnTo>
                  <a:lnTo>
                    <a:pt x="14020" y="18364"/>
                  </a:lnTo>
                  <a:lnTo>
                    <a:pt x="13576" y="18364"/>
                  </a:lnTo>
                  <a:lnTo>
                    <a:pt x="13131" y="18364"/>
                  </a:lnTo>
                  <a:lnTo>
                    <a:pt x="11925" y="16789"/>
                  </a:lnTo>
                  <a:lnTo>
                    <a:pt x="11950" y="15951"/>
                  </a:lnTo>
                  <a:lnTo>
                    <a:pt x="11988" y="15138"/>
                  </a:lnTo>
                  <a:lnTo>
                    <a:pt x="12026" y="14351"/>
                  </a:lnTo>
                  <a:lnTo>
                    <a:pt x="12077" y="13563"/>
                  </a:lnTo>
                  <a:lnTo>
                    <a:pt x="12103" y="12801"/>
                  </a:lnTo>
                  <a:lnTo>
                    <a:pt x="12103" y="12052"/>
                  </a:lnTo>
                  <a:lnTo>
                    <a:pt x="12103" y="10388"/>
                  </a:lnTo>
                  <a:lnTo>
                    <a:pt x="11988" y="9207"/>
                  </a:lnTo>
                  <a:lnTo>
                    <a:pt x="11760" y="8509"/>
                  </a:lnTo>
                  <a:lnTo>
                    <a:pt x="11531" y="7327"/>
                  </a:lnTo>
                  <a:lnTo>
                    <a:pt x="11023" y="6223"/>
                  </a:lnTo>
                  <a:lnTo>
                    <a:pt x="10248" y="5219"/>
                  </a:lnTo>
                  <a:lnTo>
                    <a:pt x="10058" y="4927"/>
                  </a:lnTo>
                  <a:lnTo>
                    <a:pt x="9931" y="4800"/>
                  </a:lnTo>
                  <a:lnTo>
                    <a:pt x="9461" y="4216"/>
                  </a:lnTo>
                  <a:lnTo>
                    <a:pt x="7543" y="3162"/>
                  </a:lnTo>
                  <a:lnTo>
                    <a:pt x="7251" y="3162"/>
                  </a:lnTo>
                  <a:lnTo>
                    <a:pt x="6819" y="3187"/>
                  </a:lnTo>
                  <a:lnTo>
                    <a:pt x="6388" y="3276"/>
                  </a:lnTo>
                  <a:lnTo>
                    <a:pt x="5905" y="3517"/>
                  </a:lnTo>
                  <a:lnTo>
                    <a:pt x="5346" y="3898"/>
                  </a:lnTo>
                  <a:lnTo>
                    <a:pt x="4495" y="4546"/>
                  </a:lnTo>
                  <a:lnTo>
                    <a:pt x="4114" y="4927"/>
                  </a:lnTo>
                  <a:lnTo>
                    <a:pt x="4064" y="5092"/>
                  </a:lnTo>
                  <a:lnTo>
                    <a:pt x="4013" y="5219"/>
                  </a:lnTo>
                  <a:lnTo>
                    <a:pt x="3733" y="5524"/>
                  </a:lnTo>
                  <a:lnTo>
                    <a:pt x="3543" y="5842"/>
                  </a:lnTo>
                  <a:lnTo>
                    <a:pt x="3352" y="6159"/>
                  </a:lnTo>
                  <a:lnTo>
                    <a:pt x="3263" y="16852"/>
                  </a:lnTo>
                  <a:lnTo>
                    <a:pt x="3263" y="17284"/>
                  </a:lnTo>
                  <a:lnTo>
                    <a:pt x="3086" y="17653"/>
                  </a:lnTo>
                  <a:lnTo>
                    <a:pt x="2768" y="17970"/>
                  </a:lnTo>
                  <a:lnTo>
                    <a:pt x="2451" y="18275"/>
                  </a:lnTo>
                  <a:lnTo>
                    <a:pt x="2057" y="18427"/>
                  </a:lnTo>
                  <a:lnTo>
                    <a:pt x="1612" y="18427"/>
                  </a:lnTo>
                  <a:lnTo>
                    <a:pt x="1168" y="18427"/>
                  </a:lnTo>
                  <a:lnTo>
                    <a:pt x="774" y="18275"/>
                  </a:lnTo>
                  <a:lnTo>
                    <a:pt x="469" y="17970"/>
                  </a:lnTo>
                  <a:lnTo>
                    <a:pt x="152" y="17653"/>
                  </a:lnTo>
                  <a:lnTo>
                    <a:pt x="0" y="17284"/>
                  </a:lnTo>
                  <a:lnTo>
                    <a:pt x="0" y="16852"/>
                  </a:lnTo>
                  <a:lnTo>
                    <a:pt x="0" y="2159"/>
                  </a:lnTo>
                  <a:lnTo>
                    <a:pt x="0" y="1727"/>
                  </a:lnTo>
                  <a:lnTo>
                    <a:pt x="152" y="1346"/>
                  </a:lnTo>
                  <a:lnTo>
                    <a:pt x="469" y="1041"/>
                  </a:lnTo>
                  <a:lnTo>
                    <a:pt x="774" y="723"/>
                  </a:lnTo>
                  <a:lnTo>
                    <a:pt x="1168" y="584"/>
                  </a:lnTo>
                  <a:lnTo>
                    <a:pt x="1612" y="584"/>
                  </a:lnTo>
                  <a:lnTo>
                    <a:pt x="2298" y="584"/>
                  </a:lnTo>
                  <a:lnTo>
                    <a:pt x="2819" y="914"/>
                  </a:lnTo>
                  <a:lnTo>
                    <a:pt x="3162" y="1574"/>
                  </a:lnTo>
                  <a:lnTo>
                    <a:pt x="4457" y="546"/>
                  </a:lnTo>
                  <a:lnTo>
                    <a:pt x="5803" y="25"/>
                  </a:lnTo>
                  <a:lnTo>
                    <a:pt x="7188" y="25"/>
                  </a:lnTo>
                  <a:lnTo>
                    <a:pt x="8902" y="25"/>
                  </a:lnTo>
                  <a:lnTo>
                    <a:pt x="10426" y="711"/>
                  </a:lnTo>
                  <a:lnTo>
                    <a:pt x="11760" y="2057"/>
                  </a:lnTo>
                  <a:lnTo>
                    <a:pt x="13106" y="685"/>
                  </a:lnTo>
                  <a:lnTo>
                    <a:pt x="14808" y="0"/>
                  </a:lnTo>
                  <a:lnTo>
                    <a:pt x="16865" y="0"/>
                  </a:lnTo>
                  <a:lnTo>
                    <a:pt x="18478" y="0"/>
                  </a:lnTo>
                  <a:lnTo>
                    <a:pt x="25501" y="6731"/>
                  </a:lnTo>
                  <a:lnTo>
                    <a:pt x="25501" y="8280"/>
                  </a:lnTo>
                  <a:lnTo>
                    <a:pt x="25501" y="10121"/>
                  </a:lnTo>
                  <a:lnTo>
                    <a:pt x="25247" y="12331"/>
                  </a:lnTo>
                  <a:lnTo>
                    <a:pt x="24739" y="14884"/>
                  </a:lnTo>
                  <a:lnTo>
                    <a:pt x="24536" y="16154"/>
                  </a:lnTo>
                  <a:lnTo>
                    <a:pt x="24422" y="16814"/>
                  </a:lnTo>
                  <a:lnTo>
                    <a:pt x="24371" y="17284"/>
                  </a:lnTo>
                  <a:lnTo>
                    <a:pt x="24218" y="17665"/>
                  </a:lnTo>
                  <a:lnTo>
                    <a:pt x="23926" y="17983"/>
                  </a:lnTo>
                  <a:lnTo>
                    <a:pt x="23596" y="18288"/>
                  </a:lnTo>
                  <a:lnTo>
                    <a:pt x="23202" y="18427"/>
                  </a:lnTo>
                  <a:lnTo>
                    <a:pt x="22758" y="1842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1" name="object 61">
              <a:extLst>
                <a:ext uri="{FF2B5EF4-FFF2-40B4-BE49-F238E27FC236}">
                  <a16:creationId xmlns:a16="http://schemas.microsoft.com/office/drawing/2014/main" id="{C08AE911-098D-8D73-F0AB-CDA71225DB0D}"/>
                </a:ext>
              </a:extLst>
            </p:cNvPr>
            <p:cNvSpPr/>
            <p:nvPr/>
          </p:nvSpPr>
          <p:spPr>
            <a:xfrm>
              <a:off x="7641828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34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2" name="object 62">
              <a:extLst>
                <a:ext uri="{FF2B5EF4-FFF2-40B4-BE49-F238E27FC236}">
                  <a16:creationId xmlns:a16="http://schemas.microsoft.com/office/drawing/2014/main" id="{A974B424-C61C-02FF-4B0E-36E00DAECB81}"/>
                </a:ext>
              </a:extLst>
            </p:cNvPr>
            <p:cNvSpPr/>
            <p:nvPr/>
          </p:nvSpPr>
          <p:spPr>
            <a:xfrm>
              <a:off x="7641814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07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390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48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3" name="object 63">
              <a:extLst>
                <a:ext uri="{FF2B5EF4-FFF2-40B4-BE49-F238E27FC236}">
                  <a16:creationId xmlns:a16="http://schemas.microsoft.com/office/drawing/2014/main" id="{C7509AA0-9231-0885-ACE9-CEA871393E65}"/>
                </a:ext>
              </a:extLst>
            </p:cNvPr>
            <p:cNvSpPr/>
            <p:nvPr/>
          </p:nvSpPr>
          <p:spPr>
            <a:xfrm>
              <a:off x="7661861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4" name="object 64">
              <a:extLst>
                <a:ext uri="{FF2B5EF4-FFF2-40B4-BE49-F238E27FC236}">
                  <a16:creationId xmlns:a16="http://schemas.microsoft.com/office/drawing/2014/main" id="{275957D0-F77B-7BFD-A368-20633F665106}"/>
                </a:ext>
              </a:extLst>
            </p:cNvPr>
            <p:cNvSpPr/>
            <p:nvPr/>
          </p:nvSpPr>
          <p:spPr>
            <a:xfrm>
              <a:off x="7661861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5" name="object 65">
              <a:extLst>
                <a:ext uri="{FF2B5EF4-FFF2-40B4-BE49-F238E27FC236}">
                  <a16:creationId xmlns:a16="http://schemas.microsoft.com/office/drawing/2014/main" id="{4A2FA898-ED46-0F8D-77BD-DBD34C3EECEC}"/>
                </a:ext>
              </a:extLst>
            </p:cNvPr>
            <p:cNvSpPr/>
            <p:nvPr/>
          </p:nvSpPr>
          <p:spPr>
            <a:xfrm>
              <a:off x="7673283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2298" y="12318"/>
                  </a:moveTo>
                  <a:lnTo>
                    <a:pt x="965" y="12318"/>
                  </a:lnTo>
                  <a:lnTo>
                    <a:pt x="508" y="12560"/>
                  </a:lnTo>
                  <a:lnTo>
                    <a:pt x="0" y="13334"/>
                  </a:lnTo>
                  <a:lnTo>
                    <a:pt x="73" y="14604"/>
                  </a:lnTo>
                  <a:lnTo>
                    <a:pt x="5054" y="18567"/>
                  </a:lnTo>
                  <a:lnTo>
                    <a:pt x="8890" y="18567"/>
                  </a:lnTo>
                  <a:lnTo>
                    <a:pt x="10629" y="17932"/>
                  </a:lnTo>
                  <a:lnTo>
                    <a:pt x="11925" y="16675"/>
                  </a:lnTo>
                  <a:lnTo>
                    <a:pt x="12966" y="15620"/>
                  </a:lnTo>
                  <a:lnTo>
                    <a:pt x="13083" y="15328"/>
                  </a:lnTo>
                  <a:lnTo>
                    <a:pt x="5448" y="15328"/>
                  </a:lnTo>
                  <a:lnTo>
                    <a:pt x="4965" y="15125"/>
                  </a:lnTo>
                  <a:lnTo>
                    <a:pt x="4783" y="15125"/>
                  </a:lnTo>
                  <a:lnTo>
                    <a:pt x="4013" y="14604"/>
                  </a:lnTo>
                  <a:lnTo>
                    <a:pt x="3378" y="13919"/>
                  </a:lnTo>
                  <a:lnTo>
                    <a:pt x="3251" y="13728"/>
                  </a:lnTo>
                  <a:lnTo>
                    <a:pt x="3150" y="13538"/>
                  </a:lnTo>
                  <a:lnTo>
                    <a:pt x="2832" y="12712"/>
                  </a:lnTo>
                  <a:lnTo>
                    <a:pt x="2298" y="12318"/>
                  </a:lnTo>
                  <a:close/>
                </a:path>
                <a:path w="13970" h="19050">
                  <a:moveTo>
                    <a:pt x="8064" y="0"/>
                  </a:moveTo>
                  <a:lnTo>
                    <a:pt x="5549" y="0"/>
                  </a:lnTo>
                  <a:lnTo>
                    <a:pt x="4305" y="368"/>
                  </a:lnTo>
                  <a:lnTo>
                    <a:pt x="2044" y="1777"/>
                  </a:lnTo>
                  <a:lnTo>
                    <a:pt x="1231" y="2717"/>
                  </a:lnTo>
                  <a:lnTo>
                    <a:pt x="1014" y="3225"/>
                  </a:lnTo>
                  <a:lnTo>
                    <a:pt x="910" y="3467"/>
                  </a:lnTo>
                  <a:lnTo>
                    <a:pt x="829" y="3657"/>
                  </a:lnTo>
                  <a:lnTo>
                    <a:pt x="4025" y="9651"/>
                  </a:lnTo>
                  <a:lnTo>
                    <a:pt x="4775" y="9905"/>
                  </a:lnTo>
                  <a:lnTo>
                    <a:pt x="5511" y="10121"/>
                  </a:lnTo>
                  <a:lnTo>
                    <a:pt x="6286" y="10286"/>
                  </a:lnTo>
                  <a:lnTo>
                    <a:pt x="8255" y="10833"/>
                  </a:lnTo>
                  <a:lnTo>
                    <a:pt x="9959" y="13919"/>
                  </a:lnTo>
                  <a:lnTo>
                    <a:pt x="9639" y="14452"/>
                  </a:lnTo>
                  <a:lnTo>
                    <a:pt x="8711" y="15125"/>
                  </a:lnTo>
                  <a:lnTo>
                    <a:pt x="8534" y="15125"/>
                  </a:lnTo>
                  <a:lnTo>
                    <a:pt x="8033" y="15328"/>
                  </a:lnTo>
                  <a:lnTo>
                    <a:pt x="13083" y="15328"/>
                  </a:lnTo>
                  <a:lnTo>
                    <a:pt x="13373" y="14604"/>
                  </a:lnTo>
                  <a:lnTo>
                    <a:pt x="13401" y="11455"/>
                  </a:lnTo>
                  <a:lnTo>
                    <a:pt x="13240" y="11036"/>
                  </a:lnTo>
                  <a:lnTo>
                    <a:pt x="13162" y="10833"/>
                  </a:lnTo>
                  <a:lnTo>
                    <a:pt x="9029" y="7785"/>
                  </a:lnTo>
                  <a:lnTo>
                    <a:pt x="8394" y="7581"/>
                  </a:lnTo>
                  <a:lnTo>
                    <a:pt x="6413" y="7111"/>
                  </a:lnTo>
                  <a:lnTo>
                    <a:pt x="5740" y="6921"/>
                  </a:lnTo>
                  <a:lnTo>
                    <a:pt x="4864" y="6616"/>
                  </a:lnTo>
                  <a:lnTo>
                    <a:pt x="4730" y="6616"/>
                  </a:lnTo>
                  <a:lnTo>
                    <a:pt x="3663" y="5905"/>
                  </a:lnTo>
                  <a:lnTo>
                    <a:pt x="3782" y="5587"/>
                  </a:lnTo>
                  <a:lnTo>
                    <a:pt x="3860" y="4813"/>
                  </a:lnTo>
                  <a:lnTo>
                    <a:pt x="4014" y="4571"/>
                  </a:lnTo>
                  <a:lnTo>
                    <a:pt x="4112" y="4419"/>
                  </a:lnTo>
                  <a:lnTo>
                    <a:pt x="4364" y="4114"/>
                  </a:lnTo>
                  <a:lnTo>
                    <a:pt x="4678" y="3873"/>
                  </a:lnTo>
                  <a:lnTo>
                    <a:pt x="5270" y="3467"/>
                  </a:lnTo>
                  <a:lnTo>
                    <a:pt x="5854" y="3225"/>
                  </a:lnTo>
                  <a:lnTo>
                    <a:pt x="12413" y="3225"/>
                  </a:lnTo>
                  <a:lnTo>
                    <a:pt x="12280" y="2857"/>
                  </a:lnTo>
                  <a:lnTo>
                    <a:pt x="11429" y="1777"/>
                  </a:lnTo>
                  <a:lnTo>
                    <a:pt x="10083" y="850"/>
                  </a:lnTo>
                  <a:lnTo>
                    <a:pt x="9268" y="368"/>
                  </a:lnTo>
                  <a:lnTo>
                    <a:pt x="9453" y="368"/>
                  </a:lnTo>
                  <a:lnTo>
                    <a:pt x="8064" y="0"/>
                  </a:lnTo>
                  <a:close/>
                </a:path>
                <a:path w="13970" h="19050">
                  <a:moveTo>
                    <a:pt x="12413" y="3225"/>
                  </a:moveTo>
                  <a:lnTo>
                    <a:pt x="7634" y="3225"/>
                  </a:lnTo>
                  <a:lnTo>
                    <a:pt x="8548" y="3467"/>
                  </a:lnTo>
                  <a:lnTo>
                    <a:pt x="8286" y="3467"/>
                  </a:lnTo>
                  <a:lnTo>
                    <a:pt x="9518" y="4813"/>
                  </a:lnTo>
                  <a:lnTo>
                    <a:pt x="9613" y="5003"/>
                  </a:lnTo>
                  <a:lnTo>
                    <a:pt x="9696" y="5283"/>
                  </a:lnTo>
                  <a:lnTo>
                    <a:pt x="9811" y="5587"/>
                  </a:lnTo>
                  <a:lnTo>
                    <a:pt x="9931" y="5905"/>
                  </a:lnTo>
                  <a:lnTo>
                    <a:pt x="10894" y="6616"/>
                  </a:lnTo>
                  <a:lnTo>
                    <a:pt x="11251" y="6616"/>
                  </a:lnTo>
                  <a:lnTo>
                    <a:pt x="12561" y="5905"/>
                  </a:lnTo>
                  <a:lnTo>
                    <a:pt x="12383" y="5905"/>
                  </a:lnTo>
                  <a:lnTo>
                    <a:pt x="12776" y="5283"/>
                  </a:lnTo>
                  <a:lnTo>
                    <a:pt x="12733" y="4114"/>
                  </a:lnTo>
                  <a:lnTo>
                    <a:pt x="12646" y="3873"/>
                  </a:lnTo>
                  <a:lnTo>
                    <a:pt x="12568" y="3657"/>
                  </a:lnTo>
                  <a:lnTo>
                    <a:pt x="12500" y="3467"/>
                  </a:lnTo>
                  <a:lnTo>
                    <a:pt x="12413" y="3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6" name="object 66">
              <a:extLst>
                <a:ext uri="{FF2B5EF4-FFF2-40B4-BE49-F238E27FC236}">
                  <a16:creationId xmlns:a16="http://schemas.microsoft.com/office/drawing/2014/main" id="{74713BAE-D319-909E-4999-0A9205EF0CA0}"/>
                </a:ext>
              </a:extLst>
            </p:cNvPr>
            <p:cNvSpPr/>
            <p:nvPr/>
          </p:nvSpPr>
          <p:spPr>
            <a:xfrm>
              <a:off x="7673169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4178" y="4457"/>
                  </a:moveTo>
                  <a:close/>
                </a:path>
                <a:path w="13970" h="19050">
                  <a:moveTo>
                    <a:pt x="4038" y="6032"/>
                  </a:moveTo>
                  <a:close/>
                </a:path>
                <a:path w="13970" h="19050">
                  <a:moveTo>
                    <a:pt x="6807" y="18567"/>
                  </a:moveTo>
                  <a:lnTo>
                    <a:pt x="5168" y="18567"/>
                  </a:lnTo>
                  <a:lnTo>
                    <a:pt x="3721" y="18148"/>
                  </a:lnTo>
                  <a:lnTo>
                    <a:pt x="38" y="14160"/>
                  </a:lnTo>
                  <a:lnTo>
                    <a:pt x="0" y="14020"/>
                  </a:lnTo>
                  <a:lnTo>
                    <a:pt x="0" y="13868"/>
                  </a:lnTo>
                  <a:lnTo>
                    <a:pt x="0" y="13614"/>
                  </a:lnTo>
                  <a:lnTo>
                    <a:pt x="114" y="13334"/>
                  </a:lnTo>
                  <a:lnTo>
                    <a:pt x="317" y="13030"/>
                  </a:lnTo>
                  <a:lnTo>
                    <a:pt x="622" y="12560"/>
                  </a:lnTo>
                  <a:lnTo>
                    <a:pt x="1079" y="12318"/>
                  </a:lnTo>
                  <a:lnTo>
                    <a:pt x="1663" y="12318"/>
                  </a:lnTo>
                  <a:lnTo>
                    <a:pt x="2412" y="12318"/>
                  </a:lnTo>
                  <a:lnTo>
                    <a:pt x="2946" y="12712"/>
                  </a:lnTo>
                  <a:lnTo>
                    <a:pt x="3238" y="13487"/>
                  </a:lnTo>
                  <a:lnTo>
                    <a:pt x="3365" y="13728"/>
                  </a:lnTo>
                  <a:lnTo>
                    <a:pt x="3492" y="13919"/>
                  </a:lnTo>
                  <a:lnTo>
                    <a:pt x="3644" y="14096"/>
                  </a:lnTo>
                  <a:lnTo>
                    <a:pt x="6184" y="15443"/>
                  </a:lnTo>
                  <a:lnTo>
                    <a:pt x="6896" y="15443"/>
                  </a:lnTo>
                  <a:lnTo>
                    <a:pt x="7594" y="15430"/>
                  </a:lnTo>
                  <a:lnTo>
                    <a:pt x="8178" y="15316"/>
                  </a:lnTo>
                  <a:lnTo>
                    <a:pt x="8648" y="15125"/>
                  </a:lnTo>
                  <a:lnTo>
                    <a:pt x="8966" y="15024"/>
                  </a:lnTo>
                  <a:lnTo>
                    <a:pt x="9220" y="14858"/>
                  </a:lnTo>
                  <a:lnTo>
                    <a:pt x="9486" y="14655"/>
                  </a:lnTo>
                  <a:lnTo>
                    <a:pt x="9753" y="14452"/>
                  </a:lnTo>
                  <a:lnTo>
                    <a:pt x="9893" y="14312"/>
                  </a:lnTo>
                  <a:lnTo>
                    <a:pt x="9956" y="14160"/>
                  </a:lnTo>
                  <a:lnTo>
                    <a:pt x="10058" y="13969"/>
                  </a:lnTo>
                  <a:lnTo>
                    <a:pt x="10248" y="13538"/>
                  </a:lnTo>
                  <a:lnTo>
                    <a:pt x="10299" y="13030"/>
                  </a:lnTo>
                  <a:lnTo>
                    <a:pt x="10198" y="12204"/>
                  </a:lnTo>
                  <a:lnTo>
                    <a:pt x="10058" y="11912"/>
                  </a:lnTo>
                  <a:lnTo>
                    <a:pt x="9880" y="11658"/>
                  </a:lnTo>
                  <a:lnTo>
                    <a:pt x="9651" y="11455"/>
                  </a:lnTo>
                  <a:lnTo>
                    <a:pt x="8889" y="11036"/>
                  </a:lnTo>
                  <a:lnTo>
                    <a:pt x="8762" y="11010"/>
                  </a:lnTo>
                  <a:lnTo>
                    <a:pt x="5626" y="10121"/>
                  </a:lnTo>
                  <a:lnTo>
                    <a:pt x="4889" y="9905"/>
                  </a:lnTo>
                  <a:lnTo>
                    <a:pt x="4140" y="9651"/>
                  </a:lnTo>
                  <a:lnTo>
                    <a:pt x="2870" y="9258"/>
                  </a:lnTo>
                  <a:lnTo>
                    <a:pt x="1854" y="8547"/>
                  </a:lnTo>
                  <a:lnTo>
                    <a:pt x="1092" y="7518"/>
                  </a:lnTo>
                  <a:lnTo>
                    <a:pt x="723" y="6857"/>
                  </a:lnTo>
                  <a:lnTo>
                    <a:pt x="546" y="6159"/>
                  </a:lnTo>
                  <a:lnTo>
                    <a:pt x="546" y="5460"/>
                  </a:lnTo>
                  <a:lnTo>
                    <a:pt x="546" y="4940"/>
                  </a:lnTo>
                  <a:lnTo>
                    <a:pt x="3289" y="1079"/>
                  </a:lnTo>
                  <a:lnTo>
                    <a:pt x="4419" y="368"/>
                  </a:lnTo>
                  <a:lnTo>
                    <a:pt x="5664" y="0"/>
                  </a:lnTo>
                  <a:lnTo>
                    <a:pt x="7035" y="0"/>
                  </a:lnTo>
                  <a:lnTo>
                    <a:pt x="8178" y="0"/>
                  </a:lnTo>
                  <a:lnTo>
                    <a:pt x="12979" y="4597"/>
                  </a:lnTo>
                  <a:lnTo>
                    <a:pt x="12979" y="4737"/>
                  </a:lnTo>
                  <a:lnTo>
                    <a:pt x="12979" y="5003"/>
                  </a:lnTo>
                  <a:lnTo>
                    <a:pt x="12890" y="5283"/>
                  </a:lnTo>
                  <a:lnTo>
                    <a:pt x="12712" y="5587"/>
                  </a:lnTo>
                  <a:lnTo>
                    <a:pt x="12395" y="6057"/>
                  </a:lnTo>
                  <a:lnTo>
                    <a:pt x="11950" y="6299"/>
                  </a:lnTo>
                  <a:lnTo>
                    <a:pt x="11341" y="6299"/>
                  </a:lnTo>
                  <a:lnTo>
                    <a:pt x="10579" y="6299"/>
                  </a:lnTo>
                  <a:lnTo>
                    <a:pt x="10045" y="5905"/>
                  </a:lnTo>
                  <a:lnTo>
                    <a:pt x="9753" y="5130"/>
                  </a:lnTo>
                  <a:lnTo>
                    <a:pt x="9728" y="5003"/>
                  </a:lnTo>
                  <a:lnTo>
                    <a:pt x="9512" y="4571"/>
                  </a:lnTo>
                  <a:lnTo>
                    <a:pt x="9169" y="4114"/>
                  </a:lnTo>
                  <a:lnTo>
                    <a:pt x="8686" y="3657"/>
                  </a:lnTo>
                  <a:lnTo>
                    <a:pt x="8229" y="3352"/>
                  </a:lnTo>
                  <a:lnTo>
                    <a:pt x="7556" y="3174"/>
                  </a:lnTo>
                  <a:lnTo>
                    <a:pt x="6667" y="3136"/>
                  </a:lnTo>
                  <a:lnTo>
                    <a:pt x="6489" y="3162"/>
                  </a:lnTo>
                  <a:lnTo>
                    <a:pt x="5968" y="3225"/>
                  </a:lnTo>
                  <a:lnTo>
                    <a:pt x="3873" y="5435"/>
                  </a:lnTo>
                  <a:lnTo>
                    <a:pt x="3873" y="5816"/>
                  </a:lnTo>
                  <a:lnTo>
                    <a:pt x="4076" y="6134"/>
                  </a:lnTo>
                  <a:lnTo>
                    <a:pt x="4216" y="6197"/>
                  </a:lnTo>
                  <a:lnTo>
                    <a:pt x="4406" y="6324"/>
                  </a:lnTo>
                  <a:lnTo>
                    <a:pt x="4610" y="6426"/>
                  </a:lnTo>
                  <a:lnTo>
                    <a:pt x="4825" y="6515"/>
                  </a:lnTo>
                  <a:lnTo>
                    <a:pt x="4978" y="6616"/>
                  </a:lnTo>
                  <a:lnTo>
                    <a:pt x="5118" y="6654"/>
                  </a:lnTo>
                  <a:lnTo>
                    <a:pt x="5854" y="6921"/>
                  </a:lnTo>
                  <a:lnTo>
                    <a:pt x="6527" y="7111"/>
                  </a:lnTo>
                  <a:lnTo>
                    <a:pt x="7188" y="7264"/>
                  </a:lnTo>
                  <a:lnTo>
                    <a:pt x="7848" y="7416"/>
                  </a:lnTo>
                  <a:lnTo>
                    <a:pt x="8508" y="7581"/>
                  </a:lnTo>
                  <a:lnTo>
                    <a:pt x="9143" y="7785"/>
                  </a:lnTo>
                  <a:lnTo>
                    <a:pt x="10388" y="8127"/>
                  </a:lnTo>
                  <a:lnTo>
                    <a:pt x="11455" y="8724"/>
                  </a:lnTo>
                  <a:lnTo>
                    <a:pt x="12344" y="9588"/>
                  </a:lnTo>
                  <a:lnTo>
                    <a:pt x="13169" y="10553"/>
                  </a:lnTo>
                  <a:lnTo>
                    <a:pt x="13588" y="11645"/>
                  </a:lnTo>
                  <a:lnTo>
                    <a:pt x="13588" y="12865"/>
                  </a:lnTo>
                  <a:lnTo>
                    <a:pt x="13588" y="14350"/>
                  </a:lnTo>
                  <a:lnTo>
                    <a:pt x="13080" y="15620"/>
                  </a:lnTo>
                  <a:lnTo>
                    <a:pt x="12039" y="16675"/>
                  </a:lnTo>
                  <a:lnTo>
                    <a:pt x="10744" y="17932"/>
                  </a:lnTo>
                  <a:lnTo>
                    <a:pt x="9004" y="18567"/>
                  </a:lnTo>
                  <a:lnTo>
                    <a:pt x="6807" y="1856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7" name="object 67">
              <a:extLst>
                <a:ext uri="{FF2B5EF4-FFF2-40B4-BE49-F238E27FC236}">
                  <a16:creationId xmlns:a16="http://schemas.microsoft.com/office/drawing/2014/main" id="{A218523A-12CE-434A-6895-F8A087890327}"/>
                </a:ext>
              </a:extLst>
            </p:cNvPr>
            <p:cNvSpPr/>
            <p:nvPr/>
          </p:nvSpPr>
          <p:spPr>
            <a:xfrm>
              <a:off x="7688472" y="5584240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9500" y="927"/>
                  </a:moveTo>
                  <a:lnTo>
                    <a:pt x="5999" y="927"/>
                  </a:lnTo>
                  <a:lnTo>
                    <a:pt x="4430" y="1562"/>
                  </a:lnTo>
                  <a:lnTo>
                    <a:pt x="3033" y="2844"/>
                  </a:lnTo>
                  <a:lnTo>
                    <a:pt x="1223" y="4610"/>
                  </a:lnTo>
                  <a:lnTo>
                    <a:pt x="943" y="4965"/>
                  </a:lnTo>
                  <a:lnTo>
                    <a:pt x="213" y="6718"/>
                  </a:lnTo>
                  <a:lnTo>
                    <a:pt x="118" y="6946"/>
                  </a:lnTo>
                  <a:lnTo>
                    <a:pt x="4945" y="18097"/>
                  </a:lnTo>
                  <a:lnTo>
                    <a:pt x="8569" y="18097"/>
                  </a:lnTo>
                  <a:lnTo>
                    <a:pt x="9563" y="17818"/>
                  </a:lnTo>
                  <a:lnTo>
                    <a:pt x="9729" y="17818"/>
                  </a:lnTo>
                  <a:lnTo>
                    <a:pt x="12076" y="16421"/>
                  </a:lnTo>
                  <a:lnTo>
                    <a:pt x="12961" y="15608"/>
                  </a:lnTo>
                  <a:lnTo>
                    <a:pt x="13434" y="14973"/>
                  </a:lnTo>
                  <a:lnTo>
                    <a:pt x="6672" y="14973"/>
                  </a:lnTo>
                  <a:lnTo>
                    <a:pt x="5659" y="14516"/>
                  </a:lnTo>
                  <a:lnTo>
                    <a:pt x="3445" y="11810"/>
                  </a:lnTo>
                  <a:lnTo>
                    <a:pt x="3453" y="8521"/>
                  </a:lnTo>
                  <a:lnTo>
                    <a:pt x="5904" y="4610"/>
                  </a:lnTo>
                  <a:lnTo>
                    <a:pt x="5724" y="4610"/>
                  </a:lnTo>
                  <a:lnTo>
                    <a:pt x="6997" y="4089"/>
                  </a:lnTo>
                  <a:lnTo>
                    <a:pt x="16130" y="4089"/>
                  </a:lnTo>
                  <a:lnTo>
                    <a:pt x="16030" y="2400"/>
                  </a:lnTo>
                  <a:lnTo>
                    <a:pt x="12584" y="2400"/>
                  </a:lnTo>
                  <a:lnTo>
                    <a:pt x="11034" y="1409"/>
                  </a:lnTo>
                  <a:lnTo>
                    <a:pt x="9500" y="927"/>
                  </a:lnTo>
                  <a:close/>
                </a:path>
                <a:path w="18415" h="18414">
                  <a:moveTo>
                    <a:pt x="17131" y="14516"/>
                  </a:moveTo>
                  <a:lnTo>
                    <a:pt x="13765" y="14516"/>
                  </a:lnTo>
                  <a:lnTo>
                    <a:pt x="13883" y="14973"/>
                  </a:lnTo>
                  <a:lnTo>
                    <a:pt x="13972" y="15316"/>
                  </a:lnTo>
                  <a:lnTo>
                    <a:pt x="14050" y="15608"/>
                  </a:lnTo>
                  <a:lnTo>
                    <a:pt x="14435" y="16421"/>
                  </a:lnTo>
                  <a:lnTo>
                    <a:pt x="14502" y="16560"/>
                  </a:lnTo>
                  <a:lnTo>
                    <a:pt x="15175" y="17449"/>
                  </a:lnTo>
                  <a:lnTo>
                    <a:pt x="15589" y="17818"/>
                  </a:lnTo>
                  <a:lnTo>
                    <a:pt x="16234" y="18097"/>
                  </a:lnTo>
                  <a:lnTo>
                    <a:pt x="16432" y="18097"/>
                  </a:lnTo>
                  <a:lnTo>
                    <a:pt x="17245" y="17818"/>
                  </a:lnTo>
                  <a:lnTo>
                    <a:pt x="17880" y="17208"/>
                  </a:lnTo>
                  <a:lnTo>
                    <a:pt x="18021" y="16890"/>
                  </a:lnTo>
                  <a:lnTo>
                    <a:pt x="18032" y="15989"/>
                  </a:lnTo>
                  <a:lnTo>
                    <a:pt x="17892" y="15608"/>
                  </a:lnTo>
                  <a:lnTo>
                    <a:pt x="17600" y="15316"/>
                  </a:lnTo>
                  <a:lnTo>
                    <a:pt x="17131" y="14516"/>
                  </a:lnTo>
                  <a:close/>
                </a:path>
                <a:path w="18415" h="18414">
                  <a:moveTo>
                    <a:pt x="16130" y="4089"/>
                  </a:moveTo>
                  <a:lnTo>
                    <a:pt x="8709" y="4089"/>
                  </a:lnTo>
                  <a:lnTo>
                    <a:pt x="10139" y="4610"/>
                  </a:lnTo>
                  <a:lnTo>
                    <a:pt x="10755" y="4965"/>
                  </a:lnTo>
                  <a:lnTo>
                    <a:pt x="12520" y="9702"/>
                  </a:lnTo>
                  <a:lnTo>
                    <a:pt x="12330" y="10375"/>
                  </a:lnTo>
                  <a:lnTo>
                    <a:pt x="11708" y="11810"/>
                  </a:lnTo>
                  <a:lnTo>
                    <a:pt x="11365" y="12369"/>
                  </a:lnTo>
                  <a:lnTo>
                    <a:pt x="10177" y="13754"/>
                  </a:lnTo>
                  <a:lnTo>
                    <a:pt x="9658" y="14160"/>
                  </a:lnTo>
                  <a:lnTo>
                    <a:pt x="9805" y="14160"/>
                  </a:lnTo>
                  <a:lnTo>
                    <a:pt x="9141" y="14516"/>
                  </a:lnTo>
                  <a:lnTo>
                    <a:pt x="7894" y="14973"/>
                  </a:lnTo>
                  <a:lnTo>
                    <a:pt x="13434" y="14973"/>
                  </a:lnTo>
                  <a:lnTo>
                    <a:pt x="13765" y="14516"/>
                  </a:lnTo>
                  <a:lnTo>
                    <a:pt x="17174" y="14516"/>
                  </a:lnTo>
                  <a:lnTo>
                    <a:pt x="16712" y="13322"/>
                  </a:lnTo>
                  <a:lnTo>
                    <a:pt x="16568" y="12547"/>
                  </a:lnTo>
                  <a:lnTo>
                    <a:pt x="16471" y="11810"/>
                  </a:lnTo>
                  <a:lnTo>
                    <a:pt x="16360" y="10972"/>
                  </a:lnTo>
                  <a:lnTo>
                    <a:pt x="16239" y="7873"/>
                  </a:lnTo>
                  <a:lnTo>
                    <a:pt x="16130" y="4089"/>
                  </a:lnTo>
                  <a:close/>
                </a:path>
                <a:path w="18415" h="18414">
                  <a:moveTo>
                    <a:pt x="12126" y="10845"/>
                  </a:moveTo>
                  <a:lnTo>
                    <a:pt x="3287" y="10845"/>
                  </a:lnTo>
                  <a:lnTo>
                    <a:pt x="3313" y="10972"/>
                  </a:lnTo>
                  <a:lnTo>
                    <a:pt x="12071" y="10972"/>
                  </a:lnTo>
                  <a:lnTo>
                    <a:pt x="12126" y="10845"/>
                  </a:lnTo>
                  <a:close/>
                </a:path>
                <a:path w="18415" h="18414">
                  <a:moveTo>
                    <a:pt x="14667" y="0"/>
                  </a:moveTo>
                  <a:lnTo>
                    <a:pt x="13233" y="0"/>
                  </a:lnTo>
                  <a:lnTo>
                    <a:pt x="12952" y="152"/>
                  </a:lnTo>
                  <a:lnTo>
                    <a:pt x="12571" y="927"/>
                  </a:lnTo>
                  <a:lnTo>
                    <a:pt x="12584" y="2400"/>
                  </a:lnTo>
                  <a:lnTo>
                    <a:pt x="16030" y="2400"/>
                  </a:lnTo>
                  <a:lnTo>
                    <a:pt x="15880" y="1562"/>
                  </a:lnTo>
                  <a:lnTo>
                    <a:pt x="15767" y="927"/>
                  </a:lnTo>
                  <a:lnTo>
                    <a:pt x="15683" y="457"/>
                  </a:lnTo>
                  <a:lnTo>
                    <a:pt x="15036" y="152"/>
                  </a:lnTo>
                  <a:lnTo>
                    <a:pt x="146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8" name="object 68">
              <a:extLst>
                <a:ext uri="{FF2B5EF4-FFF2-40B4-BE49-F238E27FC236}">
                  <a16:creationId xmlns:a16="http://schemas.microsoft.com/office/drawing/2014/main" id="{E4BADDFD-595B-2F90-171D-AF2B95669175}"/>
                </a:ext>
              </a:extLst>
            </p:cNvPr>
            <p:cNvSpPr/>
            <p:nvPr/>
          </p:nvSpPr>
          <p:spPr>
            <a:xfrm>
              <a:off x="7688458" y="5584151"/>
              <a:ext cx="18415" cy="18415"/>
            </a:xfrm>
            <a:custGeom>
              <a:avLst/>
              <a:gdLst/>
              <a:ahLst/>
              <a:cxnLst/>
              <a:rect l="l" t="t" r="r" b="b"/>
              <a:pathLst>
                <a:path w="18415" h="18414">
                  <a:moveTo>
                    <a:pt x="12534" y="9321"/>
                  </a:moveTo>
                  <a:lnTo>
                    <a:pt x="12572" y="9156"/>
                  </a:lnTo>
                  <a:lnTo>
                    <a:pt x="12572" y="9283"/>
                  </a:lnTo>
                  <a:close/>
                </a:path>
                <a:path w="18415" h="18414">
                  <a:moveTo>
                    <a:pt x="3327" y="11061"/>
                  </a:moveTo>
                  <a:lnTo>
                    <a:pt x="3301" y="10934"/>
                  </a:lnTo>
                  <a:lnTo>
                    <a:pt x="3327" y="11061"/>
                  </a:lnTo>
                  <a:close/>
                </a:path>
                <a:path w="18415" h="18414">
                  <a:moveTo>
                    <a:pt x="7454" y="15062"/>
                  </a:moveTo>
                  <a:lnTo>
                    <a:pt x="10883" y="13030"/>
                  </a:lnTo>
                  <a:lnTo>
                    <a:pt x="11379" y="12458"/>
                  </a:lnTo>
                  <a:lnTo>
                    <a:pt x="11722" y="11899"/>
                  </a:lnTo>
                  <a:lnTo>
                    <a:pt x="11976" y="11315"/>
                  </a:lnTo>
                  <a:lnTo>
                    <a:pt x="12344" y="10464"/>
                  </a:lnTo>
                  <a:lnTo>
                    <a:pt x="12534" y="9791"/>
                  </a:lnTo>
                  <a:lnTo>
                    <a:pt x="12534" y="9321"/>
                  </a:lnTo>
                  <a:lnTo>
                    <a:pt x="12585" y="9131"/>
                  </a:lnTo>
                  <a:lnTo>
                    <a:pt x="12598" y="8839"/>
                  </a:lnTo>
                  <a:lnTo>
                    <a:pt x="12598" y="8445"/>
                  </a:lnTo>
                  <a:lnTo>
                    <a:pt x="12585" y="8191"/>
                  </a:lnTo>
                  <a:lnTo>
                    <a:pt x="12560" y="7950"/>
                  </a:lnTo>
                  <a:lnTo>
                    <a:pt x="12509" y="7721"/>
                  </a:lnTo>
                  <a:lnTo>
                    <a:pt x="12484" y="7492"/>
                  </a:lnTo>
                  <a:lnTo>
                    <a:pt x="12395" y="7188"/>
                  </a:lnTo>
                  <a:lnTo>
                    <a:pt x="12268" y="6807"/>
                  </a:lnTo>
                  <a:lnTo>
                    <a:pt x="12166" y="6603"/>
                  </a:lnTo>
                  <a:lnTo>
                    <a:pt x="12001" y="6324"/>
                  </a:lnTo>
                  <a:lnTo>
                    <a:pt x="11734" y="5943"/>
                  </a:lnTo>
                  <a:lnTo>
                    <a:pt x="11607" y="5791"/>
                  </a:lnTo>
                  <a:lnTo>
                    <a:pt x="11226" y="5397"/>
                  </a:lnTo>
                  <a:lnTo>
                    <a:pt x="11023" y="5245"/>
                  </a:lnTo>
                  <a:lnTo>
                    <a:pt x="10769" y="5054"/>
                  </a:lnTo>
                  <a:lnTo>
                    <a:pt x="10439" y="4864"/>
                  </a:lnTo>
                  <a:lnTo>
                    <a:pt x="10020" y="4686"/>
                  </a:lnTo>
                  <a:lnTo>
                    <a:pt x="9893" y="4622"/>
                  </a:lnTo>
                  <a:lnTo>
                    <a:pt x="9156" y="4330"/>
                  </a:lnTo>
                  <a:lnTo>
                    <a:pt x="8407" y="4178"/>
                  </a:lnTo>
                  <a:lnTo>
                    <a:pt x="7632" y="4127"/>
                  </a:lnTo>
                  <a:lnTo>
                    <a:pt x="7480" y="4165"/>
                  </a:lnTo>
                  <a:lnTo>
                    <a:pt x="7327" y="4165"/>
                  </a:lnTo>
                  <a:lnTo>
                    <a:pt x="6515" y="4381"/>
                  </a:lnTo>
                  <a:lnTo>
                    <a:pt x="3390" y="9042"/>
                  </a:lnTo>
                  <a:lnTo>
                    <a:pt x="3340" y="9270"/>
                  </a:lnTo>
                  <a:lnTo>
                    <a:pt x="3301" y="10159"/>
                  </a:lnTo>
                  <a:lnTo>
                    <a:pt x="3327" y="10998"/>
                  </a:lnTo>
                  <a:lnTo>
                    <a:pt x="3327" y="11404"/>
                  </a:lnTo>
                  <a:lnTo>
                    <a:pt x="3454" y="11887"/>
                  </a:lnTo>
                  <a:lnTo>
                    <a:pt x="3695" y="12445"/>
                  </a:lnTo>
                  <a:lnTo>
                    <a:pt x="5130" y="14287"/>
                  </a:lnTo>
                  <a:lnTo>
                    <a:pt x="5257" y="14376"/>
                  </a:lnTo>
                  <a:lnTo>
                    <a:pt x="5448" y="14503"/>
                  </a:lnTo>
                  <a:lnTo>
                    <a:pt x="6083" y="14795"/>
                  </a:lnTo>
                  <a:lnTo>
                    <a:pt x="6489" y="14973"/>
                  </a:lnTo>
                  <a:lnTo>
                    <a:pt x="6946" y="15062"/>
                  </a:lnTo>
                  <a:lnTo>
                    <a:pt x="7454" y="15062"/>
                  </a:lnTo>
                  <a:close/>
                </a:path>
                <a:path w="18415" h="18414">
                  <a:moveTo>
                    <a:pt x="7353" y="18186"/>
                  </a:moveTo>
                  <a:lnTo>
                    <a:pt x="0" y="11849"/>
                  </a:lnTo>
                  <a:lnTo>
                    <a:pt x="0" y="10223"/>
                  </a:lnTo>
                  <a:lnTo>
                    <a:pt x="0" y="7353"/>
                  </a:lnTo>
                  <a:lnTo>
                    <a:pt x="1015" y="4914"/>
                  </a:lnTo>
                  <a:lnTo>
                    <a:pt x="3047" y="2933"/>
                  </a:lnTo>
                  <a:lnTo>
                    <a:pt x="4444" y="1650"/>
                  </a:lnTo>
                  <a:lnTo>
                    <a:pt x="6045" y="1003"/>
                  </a:lnTo>
                  <a:lnTo>
                    <a:pt x="7861" y="1003"/>
                  </a:lnTo>
                  <a:lnTo>
                    <a:pt x="9474" y="1003"/>
                  </a:lnTo>
                  <a:lnTo>
                    <a:pt x="11048" y="1498"/>
                  </a:lnTo>
                  <a:lnTo>
                    <a:pt x="12598" y="2489"/>
                  </a:lnTo>
                  <a:lnTo>
                    <a:pt x="12496" y="1612"/>
                  </a:lnTo>
                  <a:lnTo>
                    <a:pt x="12496" y="1308"/>
                  </a:lnTo>
                  <a:lnTo>
                    <a:pt x="12585" y="1015"/>
                  </a:lnTo>
                  <a:lnTo>
                    <a:pt x="12738" y="711"/>
                  </a:lnTo>
                  <a:lnTo>
                    <a:pt x="12966" y="241"/>
                  </a:lnTo>
                  <a:lnTo>
                    <a:pt x="13411" y="0"/>
                  </a:lnTo>
                  <a:lnTo>
                    <a:pt x="14084" y="0"/>
                  </a:lnTo>
                  <a:lnTo>
                    <a:pt x="14376" y="0"/>
                  </a:lnTo>
                  <a:lnTo>
                    <a:pt x="16319" y="10642"/>
                  </a:lnTo>
                  <a:lnTo>
                    <a:pt x="16662" y="13246"/>
                  </a:lnTo>
                  <a:lnTo>
                    <a:pt x="17271" y="14820"/>
                  </a:lnTo>
                  <a:lnTo>
                    <a:pt x="17614" y="15405"/>
                  </a:lnTo>
                  <a:lnTo>
                    <a:pt x="17906" y="15697"/>
                  </a:lnTo>
                  <a:lnTo>
                    <a:pt x="18046" y="16078"/>
                  </a:lnTo>
                  <a:lnTo>
                    <a:pt x="18046" y="16573"/>
                  </a:lnTo>
                  <a:lnTo>
                    <a:pt x="18046" y="16954"/>
                  </a:lnTo>
                  <a:lnTo>
                    <a:pt x="17894" y="17297"/>
                  </a:lnTo>
                  <a:lnTo>
                    <a:pt x="17576" y="17602"/>
                  </a:lnTo>
                  <a:lnTo>
                    <a:pt x="17259" y="17906"/>
                  </a:lnTo>
                  <a:lnTo>
                    <a:pt x="16852" y="18046"/>
                  </a:lnTo>
                  <a:lnTo>
                    <a:pt x="16332" y="18046"/>
                  </a:lnTo>
                  <a:lnTo>
                    <a:pt x="15925" y="18046"/>
                  </a:lnTo>
                  <a:lnTo>
                    <a:pt x="13779" y="14604"/>
                  </a:lnTo>
                  <a:lnTo>
                    <a:pt x="13017" y="15659"/>
                  </a:lnTo>
                  <a:lnTo>
                    <a:pt x="12090" y="16509"/>
                  </a:lnTo>
                  <a:lnTo>
                    <a:pt x="10985" y="17157"/>
                  </a:lnTo>
                  <a:lnTo>
                    <a:pt x="9893" y="17818"/>
                  </a:lnTo>
                  <a:lnTo>
                    <a:pt x="8674" y="18160"/>
                  </a:lnTo>
                  <a:lnTo>
                    <a:pt x="7353" y="18186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69" name="object 69">
              <a:extLst>
                <a:ext uri="{FF2B5EF4-FFF2-40B4-BE49-F238E27FC236}">
                  <a16:creationId xmlns:a16="http://schemas.microsoft.com/office/drawing/2014/main" id="{8C131972-1CCD-86C3-0514-39F67167971F}"/>
                </a:ext>
              </a:extLst>
            </p:cNvPr>
            <p:cNvSpPr/>
            <p:nvPr/>
          </p:nvSpPr>
          <p:spPr>
            <a:xfrm>
              <a:off x="7708385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5049" y="0"/>
                  </a:moveTo>
                  <a:lnTo>
                    <a:pt x="14160" y="0"/>
                  </a:lnTo>
                  <a:lnTo>
                    <a:pt x="13766" y="139"/>
                  </a:lnTo>
                  <a:lnTo>
                    <a:pt x="13157" y="749"/>
                  </a:lnTo>
                  <a:lnTo>
                    <a:pt x="13004" y="1130"/>
                  </a:lnTo>
                  <a:lnTo>
                    <a:pt x="12674" y="5118"/>
                  </a:lnTo>
                  <a:lnTo>
                    <a:pt x="9118" y="14147"/>
                  </a:lnTo>
                  <a:lnTo>
                    <a:pt x="8432" y="14617"/>
                  </a:lnTo>
                  <a:lnTo>
                    <a:pt x="8089" y="14770"/>
                  </a:lnTo>
                  <a:lnTo>
                    <a:pt x="7353" y="14935"/>
                  </a:lnTo>
                  <a:lnTo>
                    <a:pt x="6413" y="14922"/>
                  </a:lnTo>
                  <a:lnTo>
                    <a:pt x="3276" y="10223"/>
                  </a:lnTo>
                  <a:lnTo>
                    <a:pt x="3276" y="6858"/>
                  </a:lnTo>
                  <a:lnTo>
                    <a:pt x="3340" y="5511"/>
                  </a:lnTo>
                  <a:lnTo>
                    <a:pt x="3505" y="4191"/>
                  </a:lnTo>
                  <a:lnTo>
                    <a:pt x="3670" y="2095"/>
                  </a:lnTo>
                  <a:lnTo>
                    <a:pt x="3670" y="1638"/>
                  </a:lnTo>
                  <a:lnTo>
                    <a:pt x="3505" y="1257"/>
                  </a:lnTo>
                  <a:lnTo>
                    <a:pt x="2819" y="660"/>
                  </a:lnTo>
                  <a:lnTo>
                    <a:pt x="2451" y="508"/>
                  </a:lnTo>
                  <a:lnTo>
                    <a:pt x="1549" y="508"/>
                  </a:lnTo>
                  <a:lnTo>
                    <a:pt x="1168" y="660"/>
                  </a:lnTo>
                  <a:lnTo>
                    <a:pt x="558" y="1257"/>
                  </a:lnTo>
                  <a:lnTo>
                    <a:pt x="393" y="1638"/>
                  </a:lnTo>
                  <a:lnTo>
                    <a:pt x="380" y="2095"/>
                  </a:lnTo>
                  <a:lnTo>
                    <a:pt x="126" y="5245"/>
                  </a:lnTo>
                  <a:lnTo>
                    <a:pt x="0" y="7366"/>
                  </a:lnTo>
                  <a:lnTo>
                    <a:pt x="0" y="12661"/>
                  </a:lnTo>
                  <a:lnTo>
                    <a:pt x="1079" y="15557"/>
                  </a:lnTo>
                  <a:lnTo>
                    <a:pt x="3238" y="17081"/>
                  </a:lnTo>
                  <a:lnTo>
                    <a:pt x="4279" y="17741"/>
                  </a:lnTo>
                  <a:lnTo>
                    <a:pt x="5524" y="18072"/>
                  </a:lnTo>
                  <a:lnTo>
                    <a:pt x="8191" y="18072"/>
                  </a:lnTo>
                  <a:lnTo>
                    <a:pt x="9347" y="17754"/>
                  </a:lnTo>
                  <a:lnTo>
                    <a:pt x="11747" y="16268"/>
                  </a:lnTo>
                  <a:lnTo>
                    <a:pt x="12776" y="15138"/>
                  </a:lnTo>
                  <a:lnTo>
                    <a:pt x="13525" y="13728"/>
                  </a:lnTo>
                  <a:lnTo>
                    <a:pt x="13525" y="14795"/>
                  </a:lnTo>
                  <a:lnTo>
                    <a:pt x="13449" y="15875"/>
                  </a:lnTo>
                  <a:lnTo>
                    <a:pt x="13322" y="16941"/>
                  </a:lnTo>
                  <a:lnTo>
                    <a:pt x="13322" y="17373"/>
                  </a:lnTo>
                  <a:lnTo>
                    <a:pt x="13487" y="17741"/>
                  </a:lnTo>
                  <a:lnTo>
                    <a:pt x="14185" y="18351"/>
                  </a:lnTo>
                  <a:lnTo>
                    <a:pt x="14554" y="18491"/>
                  </a:lnTo>
                  <a:lnTo>
                    <a:pt x="14960" y="18491"/>
                  </a:lnTo>
                  <a:lnTo>
                    <a:pt x="15392" y="18491"/>
                  </a:lnTo>
                  <a:lnTo>
                    <a:pt x="15773" y="18338"/>
                  </a:lnTo>
                  <a:lnTo>
                    <a:pt x="16141" y="18008"/>
                  </a:lnTo>
                  <a:lnTo>
                    <a:pt x="16560" y="17551"/>
                  </a:lnTo>
                  <a:lnTo>
                    <a:pt x="16776" y="15925"/>
                  </a:lnTo>
                  <a:lnTo>
                    <a:pt x="16776" y="11518"/>
                  </a:lnTo>
                  <a:lnTo>
                    <a:pt x="16687" y="9918"/>
                  </a:lnTo>
                  <a:lnTo>
                    <a:pt x="16332" y="6692"/>
                  </a:lnTo>
                  <a:lnTo>
                    <a:pt x="16243" y="5054"/>
                  </a:lnTo>
                  <a:lnTo>
                    <a:pt x="16268" y="1130"/>
                  </a:lnTo>
                  <a:lnTo>
                    <a:pt x="16103" y="749"/>
                  </a:lnTo>
                  <a:lnTo>
                    <a:pt x="15430" y="139"/>
                  </a:lnTo>
                  <a:lnTo>
                    <a:pt x="15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0" name="object 70">
              <a:extLst>
                <a:ext uri="{FF2B5EF4-FFF2-40B4-BE49-F238E27FC236}">
                  <a16:creationId xmlns:a16="http://schemas.microsoft.com/office/drawing/2014/main" id="{AF0E91C7-B2B3-146E-574F-8821859B7E1B}"/>
                </a:ext>
              </a:extLst>
            </p:cNvPr>
            <p:cNvSpPr/>
            <p:nvPr/>
          </p:nvSpPr>
          <p:spPr>
            <a:xfrm>
              <a:off x="7708385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4960" y="18491"/>
                  </a:moveTo>
                  <a:lnTo>
                    <a:pt x="14554" y="18491"/>
                  </a:lnTo>
                  <a:lnTo>
                    <a:pt x="14185" y="18351"/>
                  </a:lnTo>
                  <a:lnTo>
                    <a:pt x="13830" y="18034"/>
                  </a:lnTo>
                  <a:lnTo>
                    <a:pt x="13487" y="17741"/>
                  </a:lnTo>
                  <a:lnTo>
                    <a:pt x="13322" y="17373"/>
                  </a:lnTo>
                  <a:lnTo>
                    <a:pt x="13322" y="16941"/>
                  </a:lnTo>
                  <a:lnTo>
                    <a:pt x="13449" y="15875"/>
                  </a:lnTo>
                  <a:lnTo>
                    <a:pt x="13525" y="14795"/>
                  </a:lnTo>
                  <a:lnTo>
                    <a:pt x="13525" y="13728"/>
                  </a:lnTo>
                  <a:lnTo>
                    <a:pt x="12776" y="15138"/>
                  </a:lnTo>
                  <a:lnTo>
                    <a:pt x="11747" y="16268"/>
                  </a:lnTo>
                  <a:lnTo>
                    <a:pt x="10413" y="17106"/>
                  </a:lnTo>
                  <a:lnTo>
                    <a:pt x="9347" y="17754"/>
                  </a:lnTo>
                  <a:lnTo>
                    <a:pt x="8191" y="18072"/>
                  </a:lnTo>
                  <a:lnTo>
                    <a:pt x="6959" y="18072"/>
                  </a:lnTo>
                  <a:lnTo>
                    <a:pt x="5524" y="18072"/>
                  </a:lnTo>
                  <a:lnTo>
                    <a:pt x="4279" y="17741"/>
                  </a:lnTo>
                  <a:lnTo>
                    <a:pt x="3238" y="17081"/>
                  </a:lnTo>
                  <a:lnTo>
                    <a:pt x="1079" y="15557"/>
                  </a:lnTo>
                  <a:lnTo>
                    <a:pt x="0" y="12661"/>
                  </a:lnTo>
                  <a:lnTo>
                    <a:pt x="0" y="8432"/>
                  </a:lnTo>
                  <a:lnTo>
                    <a:pt x="0" y="7366"/>
                  </a:lnTo>
                  <a:lnTo>
                    <a:pt x="126" y="5245"/>
                  </a:lnTo>
                  <a:lnTo>
                    <a:pt x="380" y="2095"/>
                  </a:lnTo>
                  <a:lnTo>
                    <a:pt x="393" y="1638"/>
                  </a:lnTo>
                  <a:lnTo>
                    <a:pt x="558" y="1257"/>
                  </a:lnTo>
                  <a:lnTo>
                    <a:pt x="863" y="965"/>
                  </a:lnTo>
                  <a:lnTo>
                    <a:pt x="1168" y="660"/>
                  </a:lnTo>
                  <a:lnTo>
                    <a:pt x="1549" y="508"/>
                  </a:lnTo>
                  <a:lnTo>
                    <a:pt x="2031" y="508"/>
                  </a:lnTo>
                  <a:lnTo>
                    <a:pt x="2451" y="508"/>
                  </a:lnTo>
                  <a:lnTo>
                    <a:pt x="2819" y="660"/>
                  </a:lnTo>
                  <a:lnTo>
                    <a:pt x="3162" y="965"/>
                  </a:lnTo>
                  <a:lnTo>
                    <a:pt x="3505" y="1257"/>
                  </a:lnTo>
                  <a:lnTo>
                    <a:pt x="3670" y="1638"/>
                  </a:lnTo>
                  <a:lnTo>
                    <a:pt x="3670" y="2095"/>
                  </a:lnTo>
                  <a:lnTo>
                    <a:pt x="3505" y="4191"/>
                  </a:lnTo>
                  <a:lnTo>
                    <a:pt x="3340" y="5511"/>
                  </a:lnTo>
                  <a:lnTo>
                    <a:pt x="3276" y="6858"/>
                  </a:lnTo>
                  <a:lnTo>
                    <a:pt x="3276" y="8216"/>
                  </a:lnTo>
                  <a:lnTo>
                    <a:pt x="3276" y="10223"/>
                  </a:lnTo>
                  <a:lnTo>
                    <a:pt x="3530" y="11861"/>
                  </a:lnTo>
                  <a:lnTo>
                    <a:pt x="4038" y="13106"/>
                  </a:lnTo>
                  <a:lnTo>
                    <a:pt x="4127" y="13284"/>
                  </a:lnTo>
                  <a:lnTo>
                    <a:pt x="4203" y="13423"/>
                  </a:lnTo>
                  <a:lnTo>
                    <a:pt x="4267" y="13563"/>
                  </a:lnTo>
                  <a:lnTo>
                    <a:pt x="4432" y="13817"/>
                  </a:lnTo>
                  <a:lnTo>
                    <a:pt x="4559" y="13982"/>
                  </a:lnTo>
                  <a:lnTo>
                    <a:pt x="4724" y="14160"/>
                  </a:lnTo>
                  <a:lnTo>
                    <a:pt x="5016" y="14427"/>
                  </a:lnTo>
                  <a:lnTo>
                    <a:pt x="5219" y="14541"/>
                  </a:lnTo>
                  <a:lnTo>
                    <a:pt x="5435" y="14643"/>
                  </a:lnTo>
                  <a:lnTo>
                    <a:pt x="5664" y="14757"/>
                  </a:lnTo>
                  <a:lnTo>
                    <a:pt x="5905" y="14859"/>
                  </a:lnTo>
                  <a:lnTo>
                    <a:pt x="6413" y="14922"/>
                  </a:lnTo>
                  <a:lnTo>
                    <a:pt x="7200" y="14935"/>
                  </a:lnTo>
                  <a:lnTo>
                    <a:pt x="7353" y="14935"/>
                  </a:lnTo>
                  <a:lnTo>
                    <a:pt x="7505" y="14909"/>
                  </a:lnTo>
                  <a:lnTo>
                    <a:pt x="7670" y="14859"/>
                  </a:lnTo>
                  <a:lnTo>
                    <a:pt x="8089" y="14770"/>
                  </a:lnTo>
                  <a:lnTo>
                    <a:pt x="8432" y="14617"/>
                  </a:lnTo>
                  <a:lnTo>
                    <a:pt x="8712" y="14427"/>
                  </a:lnTo>
                  <a:lnTo>
                    <a:pt x="9156" y="14147"/>
                  </a:lnTo>
                  <a:lnTo>
                    <a:pt x="9855" y="13423"/>
                  </a:lnTo>
                  <a:lnTo>
                    <a:pt x="12572" y="5638"/>
                  </a:lnTo>
                  <a:lnTo>
                    <a:pt x="12611" y="5499"/>
                  </a:lnTo>
                  <a:lnTo>
                    <a:pt x="12611" y="5308"/>
                  </a:lnTo>
                  <a:lnTo>
                    <a:pt x="12636" y="5181"/>
                  </a:lnTo>
                  <a:lnTo>
                    <a:pt x="12979" y="1574"/>
                  </a:lnTo>
                  <a:lnTo>
                    <a:pt x="13004" y="1130"/>
                  </a:lnTo>
                  <a:lnTo>
                    <a:pt x="13157" y="749"/>
                  </a:lnTo>
                  <a:lnTo>
                    <a:pt x="13461" y="444"/>
                  </a:lnTo>
                  <a:lnTo>
                    <a:pt x="13766" y="139"/>
                  </a:lnTo>
                  <a:lnTo>
                    <a:pt x="14160" y="0"/>
                  </a:lnTo>
                  <a:lnTo>
                    <a:pt x="14617" y="0"/>
                  </a:lnTo>
                  <a:lnTo>
                    <a:pt x="15049" y="0"/>
                  </a:lnTo>
                  <a:lnTo>
                    <a:pt x="15430" y="139"/>
                  </a:lnTo>
                  <a:lnTo>
                    <a:pt x="15773" y="444"/>
                  </a:lnTo>
                  <a:lnTo>
                    <a:pt x="16103" y="749"/>
                  </a:lnTo>
                  <a:lnTo>
                    <a:pt x="16268" y="1130"/>
                  </a:lnTo>
                  <a:lnTo>
                    <a:pt x="16268" y="1574"/>
                  </a:lnTo>
                  <a:lnTo>
                    <a:pt x="16243" y="3378"/>
                  </a:lnTo>
                  <a:lnTo>
                    <a:pt x="16243" y="5054"/>
                  </a:lnTo>
                  <a:lnTo>
                    <a:pt x="16332" y="6692"/>
                  </a:lnTo>
                  <a:lnTo>
                    <a:pt x="16509" y="8305"/>
                  </a:lnTo>
                  <a:lnTo>
                    <a:pt x="16687" y="9918"/>
                  </a:lnTo>
                  <a:lnTo>
                    <a:pt x="16776" y="11518"/>
                  </a:lnTo>
                  <a:lnTo>
                    <a:pt x="16776" y="13106"/>
                  </a:lnTo>
                  <a:lnTo>
                    <a:pt x="16776" y="15925"/>
                  </a:lnTo>
                  <a:lnTo>
                    <a:pt x="16560" y="17551"/>
                  </a:lnTo>
                  <a:lnTo>
                    <a:pt x="16141" y="18008"/>
                  </a:lnTo>
                  <a:lnTo>
                    <a:pt x="15773" y="18338"/>
                  </a:lnTo>
                  <a:lnTo>
                    <a:pt x="15392" y="18491"/>
                  </a:lnTo>
                  <a:lnTo>
                    <a:pt x="14960" y="184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1" name="object 71">
              <a:extLst>
                <a:ext uri="{FF2B5EF4-FFF2-40B4-BE49-F238E27FC236}">
                  <a16:creationId xmlns:a16="http://schemas.microsoft.com/office/drawing/2014/main" id="{F0F36BE8-DE97-0B36-2C66-A5B661470778}"/>
                </a:ext>
              </a:extLst>
            </p:cNvPr>
            <p:cNvSpPr/>
            <p:nvPr/>
          </p:nvSpPr>
          <p:spPr>
            <a:xfrm>
              <a:off x="7728768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2590" y="0"/>
                  </a:moveTo>
                  <a:lnTo>
                    <a:pt x="1701" y="0"/>
                  </a:lnTo>
                  <a:lnTo>
                    <a:pt x="1308" y="165"/>
                  </a:lnTo>
                  <a:lnTo>
                    <a:pt x="685" y="749"/>
                  </a:lnTo>
                  <a:lnTo>
                    <a:pt x="533" y="1130"/>
                  </a:lnTo>
                  <a:lnTo>
                    <a:pt x="533" y="2908"/>
                  </a:lnTo>
                  <a:lnTo>
                    <a:pt x="698" y="8318"/>
                  </a:lnTo>
                  <a:lnTo>
                    <a:pt x="698" y="11315"/>
                  </a:lnTo>
                  <a:lnTo>
                    <a:pt x="635" y="12585"/>
                  </a:lnTo>
                  <a:lnTo>
                    <a:pt x="495" y="13500"/>
                  </a:lnTo>
                  <a:lnTo>
                    <a:pt x="431" y="14198"/>
                  </a:lnTo>
                  <a:lnTo>
                    <a:pt x="12" y="16268"/>
                  </a:lnTo>
                  <a:lnTo>
                    <a:pt x="0" y="17348"/>
                  </a:lnTo>
                  <a:lnTo>
                    <a:pt x="393" y="17843"/>
                  </a:lnTo>
                  <a:lnTo>
                    <a:pt x="1206" y="18046"/>
                  </a:lnTo>
                  <a:lnTo>
                    <a:pt x="1638" y="18110"/>
                  </a:lnTo>
                  <a:lnTo>
                    <a:pt x="1905" y="18110"/>
                  </a:lnTo>
                  <a:lnTo>
                    <a:pt x="3987" y="11976"/>
                  </a:lnTo>
                  <a:lnTo>
                    <a:pt x="3987" y="8420"/>
                  </a:lnTo>
                  <a:lnTo>
                    <a:pt x="3924" y="6604"/>
                  </a:lnTo>
                  <a:lnTo>
                    <a:pt x="4064" y="6477"/>
                  </a:lnTo>
                  <a:lnTo>
                    <a:pt x="8801" y="3162"/>
                  </a:lnTo>
                  <a:lnTo>
                    <a:pt x="9601" y="2844"/>
                  </a:lnTo>
                  <a:lnTo>
                    <a:pt x="10007" y="2349"/>
                  </a:lnTo>
                  <a:lnTo>
                    <a:pt x="10007" y="1079"/>
                  </a:lnTo>
                  <a:lnTo>
                    <a:pt x="9779" y="622"/>
                  </a:lnTo>
                  <a:lnTo>
                    <a:pt x="8966" y="127"/>
                  </a:lnTo>
                  <a:lnTo>
                    <a:pt x="8661" y="38"/>
                  </a:lnTo>
                  <a:lnTo>
                    <a:pt x="8077" y="50"/>
                  </a:lnTo>
                  <a:lnTo>
                    <a:pt x="6426" y="635"/>
                  </a:lnTo>
                  <a:lnTo>
                    <a:pt x="5054" y="1371"/>
                  </a:lnTo>
                  <a:lnTo>
                    <a:pt x="3797" y="2286"/>
                  </a:lnTo>
                  <a:lnTo>
                    <a:pt x="3797" y="1130"/>
                  </a:lnTo>
                  <a:lnTo>
                    <a:pt x="3632" y="749"/>
                  </a:lnTo>
                  <a:lnTo>
                    <a:pt x="2971" y="165"/>
                  </a:lnTo>
                  <a:lnTo>
                    <a:pt x="25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2" name="object 72">
              <a:extLst>
                <a:ext uri="{FF2B5EF4-FFF2-40B4-BE49-F238E27FC236}">
                  <a16:creationId xmlns:a16="http://schemas.microsoft.com/office/drawing/2014/main" id="{3DA06280-64FD-8A1B-F725-AE0E4FD110C5}"/>
                </a:ext>
              </a:extLst>
            </p:cNvPr>
            <p:cNvSpPr/>
            <p:nvPr/>
          </p:nvSpPr>
          <p:spPr>
            <a:xfrm>
              <a:off x="7728768" y="5584028"/>
              <a:ext cx="10160" cy="18415"/>
            </a:xfrm>
            <a:custGeom>
              <a:avLst/>
              <a:gdLst/>
              <a:ahLst/>
              <a:cxnLst/>
              <a:rect l="l" t="t" r="r" b="b"/>
              <a:pathLst>
                <a:path w="10159" h="18414">
                  <a:moveTo>
                    <a:pt x="1638" y="18110"/>
                  </a:moveTo>
                  <a:lnTo>
                    <a:pt x="1498" y="18110"/>
                  </a:lnTo>
                  <a:lnTo>
                    <a:pt x="1371" y="18084"/>
                  </a:lnTo>
                  <a:lnTo>
                    <a:pt x="1206" y="18046"/>
                  </a:lnTo>
                  <a:lnTo>
                    <a:pt x="393" y="17843"/>
                  </a:lnTo>
                  <a:lnTo>
                    <a:pt x="0" y="17348"/>
                  </a:lnTo>
                  <a:lnTo>
                    <a:pt x="0" y="16560"/>
                  </a:lnTo>
                  <a:lnTo>
                    <a:pt x="0" y="16421"/>
                  </a:lnTo>
                  <a:lnTo>
                    <a:pt x="12" y="16268"/>
                  </a:lnTo>
                  <a:lnTo>
                    <a:pt x="63" y="16116"/>
                  </a:lnTo>
                  <a:lnTo>
                    <a:pt x="304" y="14897"/>
                  </a:lnTo>
                  <a:lnTo>
                    <a:pt x="431" y="14198"/>
                  </a:lnTo>
                  <a:lnTo>
                    <a:pt x="431" y="14058"/>
                  </a:lnTo>
                  <a:lnTo>
                    <a:pt x="495" y="13500"/>
                  </a:lnTo>
                  <a:lnTo>
                    <a:pt x="635" y="12585"/>
                  </a:lnTo>
                  <a:lnTo>
                    <a:pt x="698" y="11315"/>
                  </a:lnTo>
                  <a:lnTo>
                    <a:pt x="698" y="9702"/>
                  </a:lnTo>
                  <a:lnTo>
                    <a:pt x="698" y="8318"/>
                  </a:lnTo>
                  <a:lnTo>
                    <a:pt x="660" y="6972"/>
                  </a:lnTo>
                  <a:lnTo>
                    <a:pt x="622" y="5600"/>
                  </a:lnTo>
                  <a:lnTo>
                    <a:pt x="558" y="4254"/>
                  </a:lnTo>
                  <a:lnTo>
                    <a:pt x="533" y="2908"/>
                  </a:lnTo>
                  <a:lnTo>
                    <a:pt x="533" y="1574"/>
                  </a:lnTo>
                  <a:lnTo>
                    <a:pt x="533" y="1130"/>
                  </a:lnTo>
                  <a:lnTo>
                    <a:pt x="685" y="749"/>
                  </a:lnTo>
                  <a:lnTo>
                    <a:pt x="1003" y="457"/>
                  </a:lnTo>
                  <a:lnTo>
                    <a:pt x="1308" y="165"/>
                  </a:lnTo>
                  <a:lnTo>
                    <a:pt x="1701" y="0"/>
                  </a:lnTo>
                  <a:lnTo>
                    <a:pt x="2146" y="0"/>
                  </a:lnTo>
                  <a:lnTo>
                    <a:pt x="2590" y="0"/>
                  </a:lnTo>
                  <a:lnTo>
                    <a:pt x="2971" y="165"/>
                  </a:lnTo>
                  <a:lnTo>
                    <a:pt x="3302" y="457"/>
                  </a:lnTo>
                  <a:lnTo>
                    <a:pt x="3632" y="749"/>
                  </a:lnTo>
                  <a:lnTo>
                    <a:pt x="3797" y="1130"/>
                  </a:lnTo>
                  <a:lnTo>
                    <a:pt x="3797" y="1574"/>
                  </a:lnTo>
                  <a:lnTo>
                    <a:pt x="3797" y="2286"/>
                  </a:lnTo>
                  <a:lnTo>
                    <a:pt x="8242" y="38"/>
                  </a:lnTo>
                  <a:lnTo>
                    <a:pt x="8394" y="38"/>
                  </a:lnTo>
                  <a:lnTo>
                    <a:pt x="8661" y="38"/>
                  </a:lnTo>
                  <a:lnTo>
                    <a:pt x="8966" y="127"/>
                  </a:lnTo>
                  <a:lnTo>
                    <a:pt x="9309" y="330"/>
                  </a:lnTo>
                  <a:lnTo>
                    <a:pt x="9779" y="622"/>
                  </a:lnTo>
                  <a:lnTo>
                    <a:pt x="10007" y="1079"/>
                  </a:lnTo>
                  <a:lnTo>
                    <a:pt x="10007" y="1676"/>
                  </a:lnTo>
                  <a:lnTo>
                    <a:pt x="10007" y="2349"/>
                  </a:lnTo>
                  <a:lnTo>
                    <a:pt x="9601" y="2844"/>
                  </a:lnTo>
                  <a:lnTo>
                    <a:pt x="8801" y="3162"/>
                  </a:lnTo>
                  <a:lnTo>
                    <a:pt x="8331" y="3314"/>
                  </a:lnTo>
                  <a:lnTo>
                    <a:pt x="7721" y="3568"/>
                  </a:lnTo>
                  <a:lnTo>
                    <a:pt x="4064" y="6477"/>
                  </a:lnTo>
                  <a:lnTo>
                    <a:pt x="3924" y="6604"/>
                  </a:lnTo>
                  <a:lnTo>
                    <a:pt x="3962" y="7467"/>
                  </a:lnTo>
                  <a:lnTo>
                    <a:pt x="3987" y="8420"/>
                  </a:lnTo>
                  <a:lnTo>
                    <a:pt x="3987" y="9448"/>
                  </a:lnTo>
                  <a:lnTo>
                    <a:pt x="3987" y="11976"/>
                  </a:lnTo>
                  <a:lnTo>
                    <a:pt x="1905" y="18110"/>
                  </a:lnTo>
                  <a:lnTo>
                    <a:pt x="1638" y="1811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3" name="object 73">
              <a:extLst>
                <a:ext uri="{FF2B5EF4-FFF2-40B4-BE49-F238E27FC236}">
                  <a16:creationId xmlns:a16="http://schemas.microsoft.com/office/drawing/2014/main" id="{EBCE5C9F-E7B2-1892-C672-0F97465DEF68}"/>
                </a:ext>
              </a:extLst>
            </p:cNvPr>
            <p:cNvSpPr/>
            <p:nvPr/>
          </p:nvSpPr>
          <p:spPr>
            <a:xfrm>
              <a:off x="7740657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5049" y="0"/>
                  </a:moveTo>
                  <a:lnTo>
                    <a:pt x="14160" y="0"/>
                  </a:lnTo>
                  <a:lnTo>
                    <a:pt x="13766" y="139"/>
                  </a:lnTo>
                  <a:lnTo>
                    <a:pt x="13157" y="749"/>
                  </a:lnTo>
                  <a:lnTo>
                    <a:pt x="13004" y="1130"/>
                  </a:lnTo>
                  <a:lnTo>
                    <a:pt x="12674" y="5118"/>
                  </a:lnTo>
                  <a:lnTo>
                    <a:pt x="12611" y="5575"/>
                  </a:lnTo>
                  <a:lnTo>
                    <a:pt x="12280" y="7594"/>
                  </a:lnTo>
                  <a:lnTo>
                    <a:pt x="9118" y="14147"/>
                  </a:lnTo>
                  <a:lnTo>
                    <a:pt x="8432" y="14617"/>
                  </a:lnTo>
                  <a:lnTo>
                    <a:pt x="8089" y="14770"/>
                  </a:lnTo>
                  <a:lnTo>
                    <a:pt x="7353" y="14935"/>
                  </a:lnTo>
                  <a:lnTo>
                    <a:pt x="6413" y="14922"/>
                  </a:lnTo>
                  <a:lnTo>
                    <a:pt x="3276" y="10223"/>
                  </a:lnTo>
                  <a:lnTo>
                    <a:pt x="3276" y="6858"/>
                  </a:lnTo>
                  <a:lnTo>
                    <a:pt x="3340" y="5511"/>
                  </a:lnTo>
                  <a:lnTo>
                    <a:pt x="3505" y="4191"/>
                  </a:lnTo>
                  <a:lnTo>
                    <a:pt x="3670" y="2095"/>
                  </a:lnTo>
                  <a:lnTo>
                    <a:pt x="3670" y="1638"/>
                  </a:lnTo>
                  <a:lnTo>
                    <a:pt x="3505" y="1257"/>
                  </a:lnTo>
                  <a:lnTo>
                    <a:pt x="2819" y="660"/>
                  </a:lnTo>
                  <a:lnTo>
                    <a:pt x="2451" y="508"/>
                  </a:lnTo>
                  <a:lnTo>
                    <a:pt x="1549" y="508"/>
                  </a:lnTo>
                  <a:lnTo>
                    <a:pt x="0" y="7366"/>
                  </a:lnTo>
                  <a:lnTo>
                    <a:pt x="0" y="12661"/>
                  </a:lnTo>
                  <a:lnTo>
                    <a:pt x="1079" y="15557"/>
                  </a:lnTo>
                  <a:lnTo>
                    <a:pt x="3238" y="17081"/>
                  </a:lnTo>
                  <a:lnTo>
                    <a:pt x="4279" y="17741"/>
                  </a:lnTo>
                  <a:lnTo>
                    <a:pt x="5524" y="18072"/>
                  </a:lnTo>
                  <a:lnTo>
                    <a:pt x="8191" y="18072"/>
                  </a:lnTo>
                  <a:lnTo>
                    <a:pt x="9347" y="17754"/>
                  </a:lnTo>
                  <a:lnTo>
                    <a:pt x="11747" y="16268"/>
                  </a:lnTo>
                  <a:lnTo>
                    <a:pt x="12776" y="15138"/>
                  </a:lnTo>
                  <a:lnTo>
                    <a:pt x="13525" y="13728"/>
                  </a:lnTo>
                  <a:lnTo>
                    <a:pt x="13525" y="14795"/>
                  </a:lnTo>
                  <a:lnTo>
                    <a:pt x="13449" y="15875"/>
                  </a:lnTo>
                  <a:lnTo>
                    <a:pt x="13322" y="16941"/>
                  </a:lnTo>
                  <a:lnTo>
                    <a:pt x="13322" y="17373"/>
                  </a:lnTo>
                  <a:lnTo>
                    <a:pt x="13487" y="17741"/>
                  </a:lnTo>
                  <a:lnTo>
                    <a:pt x="14185" y="18351"/>
                  </a:lnTo>
                  <a:lnTo>
                    <a:pt x="14554" y="18491"/>
                  </a:lnTo>
                  <a:lnTo>
                    <a:pt x="14960" y="18491"/>
                  </a:lnTo>
                  <a:lnTo>
                    <a:pt x="15392" y="18491"/>
                  </a:lnTo>
                  <a:lnTo>
                    <a:pt x="15773" y="18338"/>
                  </a:lnTo>
                  <a:lnTo>
                    <a:pt x="16141" y="18008"/>
                  </a:lnTo>
                  <a:lnTo>
                    <a:pt x="16560" y="17551"/>
                  </a:lnTo>
                  <a:lnTo>
                    <a:pt x="16776" y="15925"/>
                  </a:lnTo>
                  <a:lnTo>
                    <a:pt x="16776" y="11518"/>
                  </a:lnTo>
                  <a:lnTo>
                    <a:pt x="16687" y="9918"/>
                  </a:lnTo>
                  <a:lnTo>
                    <a:pt x="16332" y="6692"/>
                  </a:lnTo>
                  <a:lnTo>
                    <a:pt x="16243" y="5054"/>
                  </a:lnTo>
                  <a:lnTo>
                    <a:pt x="16268" y="1130"/>
                  </a:lnTo>
                  <a:lnTo>
                    <a:pt x="16103" y="749"/>
                  </a:lnTo>
                  <a:lnTo>
                    <a:pt x="15430" y="139"/>
                  </a:lnTo>
                  <a:lnTo>
                    <a:pt x="15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4" name="object 74">
              <a:extLst>
                <a:ext uri="{FF2B5EF4-FFF2-40B4-BE49-F238E27FC236}">
                  <a16:creationId xmlns:a16="http://schemas.microsoft.com/office/drawing/2014/main" id="{408BCD25-40E1-E4B2-223B-C34B0C9E6622}"/>
                </a:ext>
              </a:extLst>
            </p:cNvPr>
            <p:cNvSpPr/>
            <p:nvPr/>
          </p:nvSpPr>
          <p:spPr>
            <a:xfrm>
              <a:off x="7740657" y="5584227"/>
              <a:ext cx="17145" cy="19050"/>
            </a:xfrm>
            <a:custGeom>
              <a:avLst/>
              <a:gdLst/>
              <a:ahLst/>
              <a:cxnLst/>
              <a:rect l="l" t="t" r="r" b="b"/>
              <a:pathLst>
                <a:path w="17145" h="19050">
                  <a:moveTo>
                    <a:pt x="14960" y="18491"/>
                  </a:moveTo>
                  <a:lnTo>
                    <a:pt x="14554" y="18491"/>
                  </a:lnTo>
                  <a:lnTo>
                    <a:pt x="14185" y="18351"/>
                  </a:lnTo>
                  <a:lnTo>
                    <a:pt x="13830" y="18034"/>
                  </a:lnTo>
                  <a:lnTo>
                    <a:pt x="13487" y="17741"/>
                  </a:lnTo>
                  <a:lnTo>
                    <a:pt x="13322" y="17373"/>
                  </a:lnTo>
                  <a:lnTo>
                    <a:pt x="13322" y="16941"/>
                  </a:lnTo>
                  <a:lnTo>
                    <a:pt x="13449" y="15875"/>
                  </a:lnTo>
                  <a:lnTo>
                    <a:pt x="13525" y="14795"/>
                  </a:lnTo>
                  <a:lnTo>
                    <a:pt x="13525" y="13728"/>
                  </a:lnTo>
                  <a:lnTo>
                    <a:pt x="12776" y="15138"/>
                  </a:lnTo>
                  <a:lnTo>
                    <a:pt x="11747" y="16268"/>
                  </a:lnTo>
                  <a:lnTo>
                    <a:pt x="10426" y="17106"/>
                  </a:lnTo>
                  <a:lnTo>
                    <a:pt x="9347" y="17754"/>
                  </a:lnTo>
                  <a:lnTo>
                    <a:pt x="8191" y="18072"/>
                  </a:lnTo>
                  <a:lnTo>
                    <a:pt x="6959" y="18072"/>
                  </a:lnTo>
                  <a:lnTo>
                    <a:pt x="5524" y="18072"/>
                  </a:lnTo>
                  <a:lnTo>
                    <a:pt x="4279" y="17741"/>
                  </a:lnTo>
                  <a:lnTo>
                    <a:pt x="3238" y="17081"/>
                  </a:lnTo>
                  <a:lnTo>
                    <a:pt x="1079" y="15557"/>
                  </a:lnTo>
                  <a:lnTo>
                    <a:pt x="0" y="12661"/>
                  </a:lnTo>
                  <a:lnTo>
                    <a:pt x="0" y="8432"/>
                  </a:lnTo>
                  <a:lnTo>
                    <a:pt x="0" y="7366"/>
                  </a:lnTo>
                  <a:lnTo>
                    <a:pt x="126" y="5245"/>
                  </a:lnTo>
                  <a:lnTo>
                    <a:pt x="368" y="2095"/>
                  </a:lnTo>
                  <a:lnTo>
                    <a:pt x="393" y="1638"/>
                  </a:lnTo>
                  <a:lnTo>
                    <a:pt x="558" y="1257"/>
                  </a:lnTo>
                  <a:lnTo>
                    <a:pt x="863" y="965"/>
                  </a:lnTo>
                  <a:lnTo>
                    <a:pt x="1168" y="660"/>
                  </a:lnTo>
                  <a:lnTo>
                    <a:pt x="1549" y="508"/>
                  </a:lnTo>
                  <a:lnTo>
                    <a:pt x="2031" y="508"/>
                  </a:lnTo>
                  <a:lnTo>
                    <a:pt x="2451" y="508"/>
                  </a:lnTo>
                  <a:lnTo>
                    <a:pt x="2819" y="660"/>
                  </a:lnTo>
                  <a:lnTo>
                    <a:pt x="3162" y="965"/>
                  </a:lnTo>
                  <a:lnTo>
                    <a:pt x="3505" y="1257"/>
                  </a:lnTo>
                  <a:lnTo>
                    <a:pt x="3670" y="1638"/>
                  </a:lnTo>
                  <a:lnTo>
                    <a:pt x="3670" y="2095"/>
                  </a:lnTo>
                  <a:lnTo>
                    <a:pt x="3505" y="4191"/>
                  </a:lnTo>
                  <a:lnTo>
                    <a:pt x="3340" y="5511"/>
                  </a:lnTo>
                  <a:lnTo>
                    <a:pt x="3276" y="6858"/>
                  </a:lnTo>
                  <a:lnTo>
                    <a:pt x="3276" y="8216"/>
                  </a:lnTo>
                  <a:lnTo>
                    <a:pt x="3276" y="10223"/>
                  </a:lnTo>
                  <a:lnTo>
                    <a:pt x="3530" y="11861"/>
                  </a:lnTo>
                  <a:lnTo>
                    <a:pt x="4038" y="13106"/>
                  </a:lnTo>
                  <a:lnTo>
                    <a:pt x="4127" y="13284"/>
                  </a:lnTo>
                  <a:lnTo>
                    <a:pt x="4203" y="13423"/>
                  </a:lnTo>
                  <a:lnTo>
                    <a:pt x="4267" y="13563"/>
                  </a:lnTo>
                  <a:lnTo>
                    <a:pt x="4432" y="13817"/>
                  </a:lnTo>
                  <a:lnTo>
                    <a:pt x="4559" y="13982"/>
                  </a:lnTo>
                  <a:lnTo>
                    <a:pt x="4724" y="14160"/>
                  </a:lnTo>
                  <a:lnTo>
                    <a:pt x="5016" y="14427"/>
                  </a:lnTo>
                  <a:lnTo>
                    <a:pt x="5219" y="14541"/>
                  </a:lnTo>
                  <a:lnTo>
                    <a:pt x="5435" y="14643"/>
                  </a:lnTo>
                  <a:lnTo>
                    <a:pt x="5664" y="14757"/>
                  </a:lnTo>
                  <a:lnTo>
                    <a:pt x="5905" y="14859"/>
                  </a:lnTo>
                  <a:lnTo>
                    <a:pt x="6413" y="14922"/>
                  </a:lnTo>
                  <a:lnTo>
                    <a:pt x="7200" y="14935"/>
                  </a:lnTo>
                  <a:lnTo>
                    <a:pt x="7353" y="14935"/>
                  </a:lnTo>
                  <a:lnTo>
                    <a:pt x="7505" y="14909"/>
                  </a:lnTo>
                  <a:lnTo>
                    <a:pt x="7670" y="14859"/>
                  </a:lnTo>
                  <a:lnTo>
                    <a:pt x="8089" y="14770"/>
                  </a:lnTo>
                  <a:lnTo>
                    <a:pt x="8432" y="14617"/>
                  </a:lnTo>
                  <a:lnTo>
                    <a:pt x="8712" y="14427"/>
                  </a:lnTo>
                  <a:lnTo>
                    <a:pt x="9156" y="14147"/>
                  </a:lnTo>
                  <a:lnTo>
                    <a:pt x="9855" y="13423"/>
                  </a:lnTo>
                  <a:lnTo>
                    <a:pt x="12572" y="5638"/>
                  </a:lnTo>
                  <a:lnTo>
                    <a:pt x="12611" y="5499"/>
                  </a:lnTo>
                  <a:lnTo>
                    <a:pt x="12611" y="5308"/>
                  </a:lnTo>
                  <a:lnTo>
                    <a:pt x="12636" y="5181"/>
                  </a:lnTo>
                  <a:lnTo>
                    <a:pt x="12979" y="1574"/>
                  </a:lnTo>
                  <a:lnTo>
                    <a:pt x="13004" y="1130"/>
                  </a:lnTo>
                  <a:lnTo>
                    <a:pt x="13157" y="749"/>
                  </a:lnTo>
                  <a:lnTo>
                    <a:pt x="13461" y="444"/>
                  </a:lnTo>
                  <a:lnTo>
                    <a:pt x="13766" y="139"/>
                  </a:lnTo>
                  <a:lnTo>
                    <a:pt x="14160" y="0"/>
                  </a:lnTo>
                  <a:lnTo>
                    <a:pt x="14630" y="0"/>
                  </a:lnTo>
                  <a:lnTo>
                    <a:pt x="15049" y="0"/>
                  </a:lnTo>
                  <a:lnTo>
                    <a:pt x="15430" y="139"/>
                  </a:lnTo>
                  <a:lnTo>
                    <a:pt x="15773" y="444"/>
                  </a:lnTo>
                  <a:lnTo>
                    <a:pt x="16103" y="749"/>
                  </a:lnTo>
                  <a:lnTo>
                    <a:pt x="16268" y="1130"/>
                  </a:lnTo>
                  <a:lnTo>
                    <a:pt x="16268" y="1574"/>
                  </a:lnTo>
                  <a:lnTo>
                    <a:pt x="16243" y="3378"/>
                  </a:lnTo>
                  <a:lnTo>
                    <a:pt x="16243" y="5054"/>
                  </a:lnTo>
                  <a:lnTo>
                    <a:pt x="16332" y="6692"/>
                  </a:lnTo>
                  <a:lnTo>
                    <a:pt x="16509" y="8305"/>
                  </a:lnTo>
                  <a:lnTo>
                    <a:pt x="16687" y="9918"/>
                  </a:lnTo>
                  <a:lnTo>
                    <a:pt x="16776" y="11518"/>
                  </a:lnTo>
                  <a:lnTo>
                    <a:pt x="16776" y="13106"/>
                  </a:lnTo>
                  <a:lnTo>
                    <a:pt x="16776" y="15925"/>
                  </a:lnTo>
                  <a:lnTo>
                    <a:pt x="16560" y="17551"/>
                  </a:lnTo>
                  <a:lnTo>
                    <a:pt x="16141" y="18008"/>
                  </a:lnTo>
                  <a:lnTo>
                    <a:pt x="15773" y="18338"/>
                  </a:lnTo>
                  <a:lnTo>
                    <a:pt x="15392" y="18491"/>
                  </a:lnTo>
                  <a:lnTo>
                    <a:pt x="14960" y="18491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5" name="object 75">
              <a:extLst>
                <a:ext uri="{FF2B5EF4-FFF2-40B4-BE49-F238E27FC236}">
                  <a16:creationId xmlns:a16="http://schemas.microsoft.com/office/drawing/2014/main" id="{BCE89B7B-5868-4673-5AC4-2797EA28E6BF}"/>
                </a:ext>
              </a:extLst>
            </p:cNvPr>
            <p:cNvSpPr/>
            <p:nvPr/>
          </p:nvSpPr>
          <p:spPr>
            <a:xfrm>
              <a:off x="7760817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2298" y="12318"/>
                  </a:moveTo>
                  <a:lnTo>
                    <a:pt x="965" y="12318"/>
                  </a:lnTo>
                  <a:lnTo>
                    <a:pt x="508" y="12560"/>
                  </a:lnTo>
                  <a:lnTo>
                    <a:pt x="0" y="13334"/>
                  </a:lnTo>
                  <a:lnTo>
                    <a:pt x="101" y="14655"/>
                  </a:lnTo>
                  <a:lnTo>
                    <a:pt x="5054" y="18567"/>
                  </a:lnTo>
                  <a:lnTo>
                    <a:pt x="8890" y="18567"/>
                  </a:lnTo>
                  <a:lnTo>
                    <a:pt x="10629" y="17932"/>
                  </a:lnTo>
                  <a:lnTo>
                    <a:pt x="11925" y="16675"/>
                  </a:lnTo>
                  <a:lnTo>
                    <a:pt x="12966" y="15620"/>
                  </a:lnTo>
                  <a:lnTo>
                    <a:pt x="13083" y="15328"/>
                  </a:lnTo>
                  <a:lnTo>
                    <a:pt x="5448" y="15328"/>
                  </a:lnTo>
                  <a:lnTo>
                    <a:pt x="4965" y="15125"/>
                  </a:lnTo>
                  <a:lnTo>
                    <a:pt x="4783" y="15125"/>
                  </a:lnTo>
                  <a:lnTo>
                    <a:pt x="4088" y="14655"/>
                  </a:lnTo>
                  <a:lnTo>
                    <a:pt x="2832" y="12712"/>
                  </a:lnTo>
                  <a:lnTo>
                    <a:pt x="2298" y="12318"/>
                  </a:lnTo>
                  <a:close/>
                </a:path>
                <a:path w="13970" h="19050">
                  <a:moveTo>
                    <a:pt x="8064" y="0"/>
                  </a:moveTo>
                  <a:lnTo>
                    <a:pt x="5549" y="0"/>
                  </a:lnTo>
                  <a:lnTo>
                    <a:pt x="4305" y="368"/>
                  </a:lnTo>
                  <a:lnTo>
                    <a:pt x="2044" y="1777"/>
                  </a:lnTo>
                  <a:lnTo>
                    <a:pt x="1231" y="2717"/>
                  </a:lnTo>
                  <a:lnTo>
                    <a:pt x="1014" y="3225"/>
                  </a:lnTo>
                  <a:lnTo>
                    <a:pt x="910" y="3467"/>
                  </a:lnTo>
                  <a:lnTo>
                    <a:pt x="829" y="3657"/>
                  </a:lnTo>
                  <a:lnTo>
                    <a:pt x="746" y="7111"/>
                  </a:lnTo>
                  <a:lnTo>
                    <a:pt x="1013" y="7581"/>
                  </a:lnTo>
                  <a:lnTo>
                    <a:pt x="1739" y="8547"/>
                  </a:lnTo>
                  <a:lnTo>
                    <a:pt x="2755" y="9258"/>
                  </a:lnTo>
                  <a:lnTo>
                    <a:pt x="4025" y="9651"/>
                  </a:lnTo>
                  <a:lnTo>
                    <a:pt x="4775" y="9905"/>
                  </a:lnTo>
                  <a:lnTo>
                    <a:pt x="5511" y="10121"/>
                  </a:lnTo>
                  <a:lnTo>
                    <a:pt x="6286" y="10286"/>
                  </a:lnTo>
                  <a:lnTo>
                    <a:pt x="8255" y="10833"/>
                  </a:lnTo>
                  <a:lnTo>
                    <a:pt x="9959" y="13919"/>
                  </a:lnTo>
                  <a:lnTo>
                    <a:pt x="9639" y="14452"/>
                  </a:lnTo>
                  <a:lnTo>
                    <a:pt x="9385" y="14655"/>
                  </a:lnTo>
                  <a:lnTo>
                    <a:pt x="8704" y="15125"/>
                  </a:lnTo>
                  <a:lnTo>
                    <a:pt x="8534" y="15125"/>
                  </a:lnTo>
                  <a:lnTo>
                    <a:pt x="8033" y="15328"/>
                  </a:lnTo>
                  <a:lnTo>
                    <a:pt x="13083" y="15328"/>
                  </a:lnTo>
                  <a:lnTo>
                    <a:pt x="13352" y="14655"/>
                  </a:lnTo>
                  <a:lnTo>
                    <a:pt x="13401" y="11455"/>
                  </a:lnTo>
                  <a:lnTo>
                    <a:pt x="13240" y="11036"/>
                  </a:lnTo>
                  <a:lnTo>
                    <a:pt x="13162" y="10833"/>
                  </a:lnTo>
                  <a:lnTo>
                    <a:pt x="9029" y="7785"/>
                  </a:lnTo>
                  <a:lnTo>
                    <a:pt x="8394" y="7581"/>
                  </a:lnTo>
                  <a:lnTo>
                    <a:pt x="6400" y="7111"/>
                  </a:lnTo>
                  <a:lnTo>
                    <a:pt x="5740" y="6921"/>
                  </a:lnTo>
                  <a:lnTo>
                    <a:pt x="4864" y="6616"/>
                  </a:lnTo>
                  <a:lnTo>
                    <a:pt x="4730" y="6616"/>
                  </a:lnTo>
                  <a:lnTo>
                    <a:pt x="3663" y="5905"/>
                  </a:lnTo>
                  <a:lnTo>
                    <a:pt x="3792" y="5587"/>
                  </a:lnTo>
                  <a:lnTo>
                    <a:pt x="3860" y="4813"/>
                  </a:lnTo>
                  <a:lnTo>
                    <a:pt x="4014" y="4571"/>
                  </a:lnTo>
                  <a:lnTo>
                    <a:pt x="4112" y="4419"/>
                  </a:lnTo>
                  <a:lnTo>
                    <a:pt x="4364" y="4114"/>
                  </a:lnTo>
                  <a:lnTo>
                    <a:pt x="4678" y="3873"/>
                  </a:lnTo>
                  <a:lnTo>
                    <a:pt x="5270" y="3467"/>
                  </a:lnTo>
                  <a:lnTo>
                    <a:pt x="5854" y="3225"/>
                  </a:lnTo>
                  <a:lnTo>
                    <a:pt x="12413" y="3225"/>
                  </a:lnTo>
                  <a:lnTo>
                    <a:pt x="12280" y="2857"/>
                  </a:lnTo>
                  <a:lnTo>
                    <a:pt x="11429" y="1777"/>
                  </a:lnTo>
                  <a:lnTo>
                    <a:pt x="10083" y="850"/>
                  </a:lnTo>
                  <a:lnTo>
                    <a:pt x="9268" y="368"/>
                  </a:lnTo>
                  <a:lnTo>
                    <a:pt x="9453" y="368"/>
                  </a:lnTo>
                  <a:lnTo>
                    <a:pt x="8064" y="0"/>
                  </a:lnTo>
                  <a:close/>
                </a:path>
                <a:path w="13970" h="19050">
                  <a:moveTo>
                    <a:pt x="12780" y="5130"/>
                  </a:moveTo>
                  <a:lnTo>
                    <a:pt x="9639" y="5130"/>
                  </a:lnTo>
                  <a:lnTo>
                    <a:pt x="9696" y="5283"/>
                  </a:lnTo>
                  <a:lnTo>
                    <a:pt x="9811" y="5587"/>
                  </a:lnTo>
                  <a:lnTo>
                    <a:pt x="9931" y="5905"/>
                  </a:lnTo>
                  <a:lnTo>
                    <a:pt x="10894" y="6616"/>
                  </a:lnTo>
                  <a:lnTo>
                    <a:pt x="11251" y="6616"/>
                  </a:lnTo>
                  <a:lnTo>
                    <a:pt x="12561" y="5905"/>
                  </a:lnTo>
                  <a:lnTo>
                    <a:pt x="12383" y="5905"/>
                  </a:lnTo>
                  <a:lnTo>
                    <a:pt x="12776" y="5283"/>
                  </a:lnTo>
                  <a:lnTo>
                    <a:pt x="12780" y="5130"/>
                  </a:lnTo>
                  <a:close/>
                </a:path>
                <a:path w="13970" h="19050">
                  <a:moveTo>
                    <a:pt x="12413" y="3225"/>
                  </a:moveTo>
                  <a:lnTo>
                    <a:pt x="7634" y="3225"/>
                  </a:lnTo>
                  <a:lnTo>
                    <a:pt x="8548" y="3467"/>
                  </a:lnTo>
                  <a:lnTo>
                    <a:pt x="8286" y="3467"/>
                  </a:lnTo>
                  <a:lnTo>
                    <a:pt x="9518" y="4813"/>
                  </a:lnTo>
                  <a:lnTo>
                    <a:pt x="9613" y="5003"/>
                  </a:lnTo>
                  <a:lnTo>
                    <a:pt x="12783" y="5003"/>
                  </a:lnTo>
                  <a:lnTo>
                    <a:pt x="12733" y="4114"/>
                  </a:lnTo>
                  <a:lnTo>
                    <a:pt x="12646" y="3873"/>
                  </a:lnTo>
                  <a:lnTo>
                    <a:pt x="12568" y="3657"/>
                  </a:lnTo>
                  <a:lnTo>
                    <a:pt x="12500" y="3467"/>
                  </a:lnTo>
                  <a:lnTo>
                    <a:pt x="12413" y="322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6" name="object 76">
              <a:extLst>
                <a:ext uri="{FF2B5EF4-FFF2-40B4-BE49-F238E27FC236}">
                  <a16:creationId xmlns:a16="http://schemas.microsoft.com/office/drawing/2014/main" id="{18B9EA87-2247-D3E4-EDD5-9DCC06BD8F80}"/>
                </a:ext>
              </a:extLst>
            </p:cNvPr>
            <p:cNvSpPr/>
            <p:nvPr/>
          </p:nvSpPr>
          <p:spPr>
            <a:xfrm>
              <a:off x="7760703" y="5584050"/>
              <a:ext cx="13970" cy="19050"/>
            </a:xfrm>
            <a:custGeom>
              <a:avLst/>
              <a:gdLst/>
              <a:ahLst/>
              <a:cxnLst/>
              <a:rect l="l" t="t" r="r" b="b"/>
              <a:pathLst>
                <a:path w="13970" h="19050">
                  <a:moveTo>
                    <a:pt x="4178" y="4457"/>
                  </a:moveTo>
                  <a:close/>
                </a:path>
                <a:path w="13970" h="19050">
                  <a:moveTo>
                    <a:pt x="4038" y="6032"/>
                  </a:moveTo>
                  <a:close/>
                </a:path>
                <a:path w="13970" h="19050">
                  <a:moveTo>
                    <a:pt x="6807" y="18567"/>
                  </a:moveTo>
                  <a:lnTo>
                    <a:pt x="5168" y="18567"/>
                  </a:lnTo>
                  <a:lnTo>
                    <a:pt x="3721" y="18148"/>
                  </a:lnTo>
                  <a:lnTo>
                    <a:pt x="0" y="14020"/>
                  </a:lnTo>
                  <a:lnTo>
                    <a:pt x="0" y="13868"/>
                  </a:lnTo>
                  <a:lnTo>
                    <a:pt x="0" y="13614"/>
                  </a:lnTo>
                  <a:lnTo>
                    <a:pt x="114" y="13334"/>
                  </a:lnTo>
                  <a:lnTo>
                    <a:pt x="317" y="13030"/>
                  </a:lnTo>
                  <a:lnTo>
                    <a:pt x="622" y="12560"/>
                  </a:lnTo>
                  <a:lnTo>
                    <a:pt x="1079" y="12318"/>
                  </a:lnTo>
                  <a:lnTo>
                    <a:pt x="1663" y="12318"/>
                  </a:lnTo>
                  <a:lnTo>
                    <a:pt x="2412" y="12318"/>
                  </a:lnTo>
                  <a:lnTo>
                    <a:pt x="2946" y="12712"/>
                  </a:lnTo>
                  <a:lnTo>
                    <a:pt x="3238" y="13487"/>
                  </a:lnTo>
                  <a:lnTo>
                    <a:pt x="3365" y="13728"/>
                  </a:lnTo>
                  <a:lnTo>
                    <a:pt x="3492" y="13919"/>
                  </a:lnTo>
                  <a:lnTo>
                    <a:pt x="3644" y="14096"/>
                  </a:lnTo>
                  <a:lnTo>
                    <a:pt x="6184" y="15443"/>
                  </a:lnTo>
                  <a:lnTo>
                    <a:pt x="6896" y="15443"/>
                  </a:lnTo>
                  <a:lnTo>
                    <a:pt x="7594" y="15430"/>
                  </a:lnTo>
                  <a:lnTo>
                    <a:pt x="8178" y="15316"/>
                  </a:lnTo>
                  <a:lnTo>
                    <a:pt x="8648" y="15125"/>
                  </a:lnTo>
                  <a:lnTo>
                    <a:pt x="9893" y="14312"/>
                  </a:lnTo>
                  <a:lnTo>
                    <a:pt x="9956" y="14160"/>
                  </a:lnTo>
                  <a:lnTo>
                    <a:pt x="10058" y="13969"/>
                  </a:lnTo>
                  <a:lnTo>
                    <a:pt x="10248" y="13538"/>
                  </a:lnTo>
                  <a:lnTo>
                    <a:pt x="10299" y="13030"/>
                  </a:lnTo>
                  <a:lnTo>
                    <a:pt x="10198" y="12204"/>
                  </a:lnTo>
                  <a:lnTo>
                    <a:pt x="10058" y="11912"/>
                  </a:lnTo>
                  <a:lnTo>
                    <a:pt x="9880" y="11658"/>
                  </a:lnTo>
                  <a:lnTo>
                    <a:pt x="9651" y="11455"/>
                  </a:lnTo>
                  <a:lnTo>
                    <a:pt x="8889" y="11036"/>
                  </a:lnTo>
                  <a:lnTo>
                    <a:pt x="8762" y="11010"/>
                  </a:lnTo>
                  <a:lnTo>
                    <a:pt x="5626" y="10121"/>
                  </a:lnTo>
                  <a:lnTo>
                    <a:pt x="4889" y="9905"/>
                  </a:lnTo>
                  <a:lnTo>
                    <a:pt x="4140" y="9651"/>
                  </a:lnTo>
                  <a:lnTo>
                    <a:pt x="2870" y="9258"/>
                  </a:lnTo>
                  <a:lnTo>
                    <a:pt x="1854" y="8547"/>
                  </a:lnTo>
                  <a:lnTo>
                    <a:pt x="1079" y="7518"/>
                  </a:lnTo>
                  <a:lnTo>
                    <a:pt x="723" y="6857"/>
                  </a:lnTo>
                  <a:lnTo>
                    <a:pt x="546" y="6159"/>
                  </a:lnTo>
                  <a:lnTo>
                    <a:pt x="546" y="5460"/>
                  </a:lnTo>
                  <a:lnTo>
                    <a:pt x="546" y="4940"/>
                  </a:lnTo>
                  <a:lnTo>
                    <a:pt x="3289" y="1079"/>
                  </a:lnTo>
                  <a:lnTo>
                    <a:pt x="4419" y="368"/>
                  </a:lnTo>
                  <a:lnTo>
                    <a:pt x="5664" y="0"/>
                  </a:lnTo>
                  <a:lnTo>
                    <a:pt x="7035" y="0"/>
                  </a:lnTo>
                  <a:lnTo>
                    <a:pt x="8178" y="0"/>
                  </a:lnTo>
                  <a:lnTo>
                    <a:pt x="12979" y="4597"/>
                  </a:lnTo>
                  <a:lnTo>
                    <a:pt x="12979" y="4737"/>
                  </a:lnTo>
                  <a:lnTo>
                    <a:pt x="12979" y="5003"/>
                  </a:lnTo>
                  <a:lnTo>
                    <a:pt x="12890" y="5283"/>
                  </a:lnTo>
                  <a:lnTo>
                    <a:pt x="12712" y="5587"/>
                  </a:lnTo>
                  <a:lnTo>
                    <a:pt x="12395" y="6057"/>
                  </a:lnTo>
                  <a:lnTo>
                    <a:pt x="11950" y="6299"/>
                  </a:lnTo>
                  <a:lnTo>
                    <a:pt x="11341" y="6299"/>
                  </a:lnTo>
                  <a:lnTo>
                    <a:pt x="10579" y="6299"/>
                  </a:lnTo>
                  <a:lnTo>
                    <a:pt x="10045" y="5905"/>
                  </a:lnTo>
                  <a:lnTo>
                    <a:pt x="9753" y="5130"/>
                  </a:lnTo>
                  <a:lnTo>
                    <a:pt x="9728" y="5003"/>
                  </a:lnTo>
                  <a:lnTo>
                    <a:pt x="9512" y="4571"/>
                  </a:lnTo>
                  <a:lnTo>
                    <a:pt x="9169" y="4114"/>
                  </a:lnTo>
                  <a:lnTo>
                    <a:pt x="8686" y="3657"/>
                  </a:lnTo>
                  <a:lnTo>
                    <a:pt x="8229" y="3352"/>
                  </a:lnTo>
                  <a:lnTo>
                    <a:pt x="7556" y="3174"/>
                  </a:lnTo>
                  <a:lnTo>
                    <a:pt x="6667" y="3136"/>
                  </a:lnTo>
                  <a:lnTo>
                    <a:pt x="6489" y="3162"/>
                  </a:lnTo>
                  <a:lnTo>
                    <a:pt x="5968" y="3225"/>
                  </a:lnTo>
                  <a:lnTo>
                    <a:pt x="3886" y="5435"/>
                  </a:lnTo>
                  <a:lnTo>
                    <a:pt x="3886" y="5816"/>
                  </a:lnTo>
                  <a:lnTo>
                    <a:pt x="4076" y="6134"/>
                  </a:lnTo>
                  <a:lnTo>
                    <a:pt x="4216" y="6197"/>
                  </a:lnTo>
                  <a:lnTo>
                    <a:pt x="4406" y="6324"/>
                  </a:lnTo>
                  <a:lnTo>
                    <a:pt x="4610" y="6426"/>
                  </a:lnTo>
                  <a:lnTo>
                    <a:pt x="4825" y="6515"/>
                  </a:lnTo>
                  <a:lnTo>
                    <a:pt x="4978" y="6616"/>
                  </a:lnTo>
                  <a:lnTo>
                    <a:pt x="5118" y="6654"/>
                  </a:lnTo>
                  <a:lnTo>
                    <a:pt x="5854" y="6921"/>
                  </a:lnTo>
                  <a:lnTo>
                    <a:pt x="6515" y="7111"/>
                  </a:lnTo>
                  <a:lnTo>
                    <a:pt x="7188" y="7264"/>
                  </a:lnTo>
                  <a:lnTo>
                    <a:pt x="7848" y="7416"/>
                  </a:lnTo>
                  <a:lnTo>
                    <a:pt x="8508" y="7581"/>
                  </a:lnTo>
                  <a:lnTo>
                    <a:pt x="9143" y="7785"/>
                  </a:lnTo>
                  <a:lnTo>
                    <a:pt x="10388" y="8127"/>
                  </a:lnTo>
                  <a:lnTo>
                    <a:pt x="11455" y="8724"/>
                  </a:lnTo>
                  <a:lnTo>
                    <a:pt x="12344" y="9588"/>
                  </a:lnTo>
                  <a:lnTo>
                    <a:pt x="13169" y="10553"/>
                  </a:lnTo>
                  <a:lnTo>
                    <a:pt x="13588" y="11645"/>
                  </a:lnTo>
                  <a:lnTo>
                    <a:pt x="13588" y="12865"/>
                  </a:lnTo>
                  <a:lnTo>
                    <a:pt x="13588" y="14350"/>
                  </a:lnTo>
                  <a:lnTo>
                    <a:pt x="13080" y="15620"/>
                  </a:lnTo>
                  <a:lnTo>
                    <a:pt x="12039" y="16675"/>
                  </a:lnTo>
                  <a:lnTo>
                    <a:pt x="10744" y="17932"/>
                  </a:lnTo>
                  <a:lnTo>
                    <a:pt x="9004" y="18567"/>
                  </a:lnTo>
                  <a:lnTo>
                    <a:pt x="6807" y="18567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7" name="object 77">
              <a:extLst>
                <a:ext uri="{FF2B5EF4-FFF2-40B4-BE49-F238E27FC236}">
                  <a16:creationId xmlns:a16="http://schemas.microsoft.com/office/drawing/2014/main" id="{3FB532B0-4D3C-E0F4-7AFD-5955001EB702}"/>
                </a:ext>
              </a:extLst>
            </p:cNvPr>
            <p:cNvSpPr/>
            <p:nvPr/>
          </p:nvSpPr>
          <p:spPr>
            <a:xfrm>
              <a:off x="7622672" y="5610396"/>
              <a:ext cx="68580" cy="68580"/>
            </a:xfrm>
            <a:custGeom>
              <a:avLst/>
              <a:gdLst/>
              <a:ahLst/>
              <a:cxnLst/>
              <a:rect l="l" t="t" r="r" b="b"/>
              <a:pathLst>
                <a:path w="68579" h="68579">
                  <a:moveTo>
                    <a:pt x="40479" y="0"/>
                  </a:moveTo>
                  <a:lnTo>
                    <a:pt x="28790" y="0"/>
                  </a:lnTo>
                  <a:lnTo>
                    <a:pt x="25996" y="495"/>
                  </a:lnTo>
                  <a:lnTo>
                    <a:pt x="118" y="29946"/>
                  </a:lnTo>
                  <a:lnTo>
                    <a:pt x="0" y="37160"/>
                  </a:lnTo>
                  <a:lnTo>
                    <a:pt x="141" y="38366"/>
                  </a:lnTo>
                  <a:lnTo>
                    <a:pt x="24942" y="67957"/>
                  </a:lnTo>
                  <a:lnTo>
                    <a:pt x="33070" y="68224"/>
                  </a:lnTo>
                  <a:lnTo>
                    <a:pt x="37004" y="68224"/>
                  </a:lnTo>
                  <a:lnTo>
                    <a:pt x="39973" y="67805"/>
                  </a:lnTo>
                  <a:lnTo>
                    <a:pt x="34213" y="67805"/>
                  </a:lnTo>
                  <a:lnTo>
                    <a:pt x="21570" y="65252"/>
                  </a:lnTo>
                  <a:lnTo>
                    <a:pt x="21177" y="65252"/>
                  </a:lnTo>
                  <a:lnTo>
                    <a:pt x="10245" y="57872"/>
                  </a:lnTo>
                  <a:lnTo>
                    <a:pt x="9448" y="56718"/>
                  </a:lnTo>
                  <a:lnTo>
                    <a:pt x="3040" y="47154"/>
                  </a:lnTo>
                  <a:lnTo>
                    <a:pt x="2931" y="46991"/>
                  </a:lnTo>
                  <a:lnTo>
                    <a:pt x="426" y="34099"/>
                  </a:lnTo>
                  <a:lnTo>
                    <a:pt x="342" y="33667"/>
                  </a:lnTo>
                  <a:lnTo>
                    <a:pt x="2929" y="21335"/>
                  </a:lnTo>
                  <a:lnTo>
                    <a:pt x="34074" y="126"/>
                  </a:lnTo>
                  <a:lnTo>
                    <a:pt x="41035" y="126"/>
                  </a:lnTo>
                  <a:lnTo>
                    <a:pt x="40479" y="0"/>
                  </a:lnTo>
                  <a:close/>
                </a:path>
                <a:path w="68579" h="68579">
                  <a:moveTo>
                    <a:pt x="41035" y="126"/>
                  </a:moveTo>
                  <a:lnTo>
                    <a:pt x="34074" y="126"/>
                  </a:lnTo>
                  <a:lnTo>
                    <a:pt x="47339" y="2781"/>
                  </a:lnTo>
                  <a:lnTo>
                    <a:pt x="58132" y="10064"/>
                  </a:lnTo>
                  <a:lnTo>
                    <a:pt x="65379" y="20872"/>
                  </a:lnTo>
                  <a:lnTo>
                    <a:pt x="67922" y="33667"/>
                  </a:lnTo>
                  <a:lnTo>
                    <a:pt x="68008" y="34099"/>
                  </a:lnTo>
                  <a:lnTo>
                    <a:pt x="65395" y="46991"/>
                  </a:lnTo>
                  <a:lnTo>
                    <a:pt x="65362" y="47154"/>
                  </a:lnTo>
                  <a:lnTo>
                    <a:pt x="58116" y="57872"/>
                  </a:lnTo>
                  <a:lnTo>
                    <a:pt x="47187" y="65252"/>
                  </a:lnTo>
                  <a:lnTo>
                    <a:pt x="46766" y="65252"/>
                  </a:lnTo>
                  <a:lnTo>
                    <a:pt x="34213" y="67805"/>
                  </a:lnTo>
                  <a:lnTo>
                    <a:pt x="39973" y="67805"/>
                  </a:lnTo>
                  <a:lnTo>
                    <a:pt x="42672" y="67424"/>
                  </a:lnTo>
                  <a:lnTo>
                    <a:pt x="68402" y="38366"/>
                  </a:lnTo>
                  <a:lnTo>
                    <a:pt x="68364" y="29946"/>
                  </a:lnTo>
                  <a:lnTo>
                    <a:pt x="44259" y="863"/>
                  </a:lnTo>
                  <a:lnTo>
                    <a:pt x="41035" y="126"/>
                  </a:lnTo>
                  <a:close/>
                </a:path>
              </a:pathLst>
            </a:custGeom>
            <a:solidFill>
              <a:srgbClr val="070808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8" name="object 78">
              <a:extLst>
                <a:ext uri="{FF2B5EF4-FFF2-40B4-BE49-F238E27FC236}">
                  <a16:creationId xmlns:a16="http://schemas.microsoft.com/office/drawing/2014/main" id="{B02FE75D-A775-B84A-64AC-404F4225971B}"/>
                </a:ext>
              </a:extLst>
            </p:cNvPr>
            <p:cNvSpPr/>
            <p:nvPr/>
          </p:nvSpPr>
          <p:spPr>
            <a:xfrm>
              <a:off x="7623077" y="5610523"/>
              <a:ext cx="67945" cy="67945"/>
            </a:xfrm>
            <a:custGeom>
              <a:avLst/>
              <a:gdLst/>
              <a:ahLst/>
              <a:cxnLst/>
              <a:rect l="l" t="t" r="r" b="b"/>
              <a:pathLst>
                <a:path w="67945" h="67945">
                  <a:moveTo>
                    <a:pt x="33669" y="0"/>
                  </a:moveTo>
                  <a:lnTo>
                    <a:pt x="0" y="33248"/>
                  </a:lnTo>
                  <a:lnTo>
                    <a:pt x="22" y="33972"/>
                  </a:lnTo>
                  <a:lnTo>
                    <a:pt x="33809" y="67678"/>
                  </a:lnTo>
                  <a:lnTo>
                    <a:pt x="46907" y="65014"/>
                  </a:lnTo>
                  <a:lnTo>
                    <a:pt x="48642" y="63868"/>
                  </a:lnTo>
                  <a:lnTo>
                    <a:pt x="33720" y="63868"/>
                  </a:lnTo>
                  <a:lnTo>
                    <a:pt x="22856" y="61660"/>
                  </a:lnTo>
                  <a:lnTo>
                    <a:pt x="22486" y="61660"/>
                  </a:lnTo>
                  <a:lnTo>
                    <a:pt x="12756" y="55206"/>
                  </a:lnTo>
                  <a:lnTo>
                    <a:pt x="6185" y="45537"/>
                  </a:lnTo>
                  <a:lnTo>
                    <a:pt x="3916" y="33972"/>
                  </a:lnTo>
                  <a:lnTo>
                    <a:pt x="3831" y="33540"/>
                  </a:lnTo>
                  <a:lnTo>
                    <a:pt x="33784" y="3873"/>
                  </a:lnTo>
                  <a:lnTo>
                    <a:pt x="48750" y="3873"/>
                  </a:lnTo>
                  <a:lnTo>
                    <a:pt x="46941" y="2652"/>
                  </a:lnTo>
                  <a:lnTo>
                    <a:pt x="33669" y="0"/>
                  </a:lnTo>
                  <a:close/>
                </a:path>
                <a:path w="67945" h="67945">
                  <a:moveTo>
                    <a:pt x="48750" y="3873"/>
                  </a:moveTo>
                  <a:lnTo>
                    <a:pt x="33784" y="3873"/>
                  </a:lnTo>
                  <a:lnTo>
                    <a:pt x="45284" y="6102"/>
                  </a:lnTo>
                  <a:lnTo>
                    <a:pt x="54849" y="12493"/>
                  </a:lnTo>
                  <a:lnTo>
                    <a:pt x="61360" y="22022"/>
                  </a:lnTo>
                  <a:lnTo>
                    <a:pt x="63637" y="33248"/>
                  </a:lnTo>
                  <a:lnTo>
                    <a:pt x="63752" y="33972"/>
                  </a:lnTo>
                  <a:lnTo>
                    <a:pt x="61330" y="45537"/>
                  </a:lnTo>
                  <a:lnTo>
                    <a:pt x="61256" y="45891"/>
                  </a:lnTo>
                  <a:lnTo>
                    <a:pt x="54583" y="55406"/>
                  </a:lnTo>
                  <a:lnTo>
                    <a:pt x="44991" y="61660"/>
                  </a:lnTo>
                  <a:lnTo>
                    <a:pt x="33720" y="63868"/>
                  </a:lnTo>
                  <a:lnTo>
                    <a:pt x="48642" y="63868"/>
                  </a:lnTo>
                  <a:lnTo>
                    <a:pt x="57707" y="57745"/>
                  </a:lnTo>
                  <a:lnTo>
                    <a:pt x="64952" y="47027"/>
                  </a:lnTo>
                  <a:lnTo>
                    <a:pt x="67604" y="33972"/>
                  </a:lnTo>
                  <a:lnTo>
                    <a:pt x="64975" y="20743"/>
                  </a:lnTo>
                  <a:lnTo>
                    <a:pt x="57728" y="9932"/>
                  </a:lnTo>
                  <a:lnTo>
                    <a:pt x="48750" y="3873"/>
                  </a:lnTo>
                  <a:close/>
                </a:path>
              </a:pathLst>
            </a:custGeom>
            <a:solidFill>
              <a:srgbClr val="45808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79" name="object 79">
              <a:extLst>
                <a:ext uri="{FF2B5EF4-FFF2-40B4-BE49-F238E27FC236}">
                  <a16:creationId xmlns:a16="http://schemas.microsoft.com/office/drawing/2014/main" id="{1507DD58-E7CC-B8F9-70EA-AF7ED0BC0CA3}"/>
                </a:ext>
              </a:extLst>
            </p:cNvPr>
            <p:cNvSpPr/>
            <p:nvPr/>
          </p:nvSpPr>
          <p:spPr>
            <a:xfrm>
              <a:off x="7626850" y="5614404"/>
              <a:ext cx="60325" cy="60325"/>
            </a:xfrm>
            <a:custGeom>
              <a:avLst/>
              <a:gdLst/>
              <a:ahLst/>
              <a:cxnLst/>
              <a:rect l="l" t="t" r="r" b="b"/>
              <a:pathLst>
                <a:path w="60325" h="60325">
                  <a:moveTo>
                    <a:pt x="30010" y="0"/>
                  </a:moveTo>
                  <a:lnTo>
                    <a:pt x="18473" y="2227"/>
                  </a:lnTo>
                  <a:lnTo>
                    <a:pt x="8924" y="8634"/>
                  </a:lnTo>
                  <a:lnTo>
                    <a:pt x="2414" y="18136"/>
                  </a:lnTo>
                  <a:lnTo>
                    <a:pt x="0" y="29375"/>
                  </a:lnTo>
                  <a:lnTo>
                    <a:pt x="2382" y="41505"/>
                  </a:lnTo>
                  <a:lnTo>
                    <a:pt x="2412" y="41656"/>
                  </a:lnTo>
                  <a:lnTo>
                    <a:pt x="8985" y="51322"/>
                  </a:lnTo>
                  <a:lnTo>
                    <a:pt x="18711" y="57774"/>
                  </a:lnTo>
                  <a:lnTo>
                    <a:pt x="19080" y="57774"/>
                  </a:lnTo>
                  <a:lnTo>
                    <a:pt x="29933" y="59982"/>
                  </a:lnTo>
                  <a:lnTo>
                    <a:pt x="32658" y="59448"/>
                  </a:lnTo>
                  <a:lnTo>
                    <a:pt x="29654" y="59448"/>
                  </a:lnTo>
                  <a:lnTo>
                    <a:pt x="18470" y="57177"/>
                  </a:lnTo>
                  <a:lnTo>
                    <a:pt x="9161" y="50900"/>
                  </a:lnTo>
                  <a:lnTo>
                    <a:pt x="2905" y="41656"/>
                  </a:lnTo>
                  <a:lnTo>
                    <a:pt x="2802" y="41505"/>
                  </a:lnTo>
                  <a:lnTo>
                    <a:pt x="495" y="30010"/>
                  </a:lnTo>
                  <a:lnTo>
                    <a:pt x="577" y="29375"/>
                  </a:lnTo>
                  <a:lnTo>
                    <a:pt x="2957" y="18136"/>
                  </a:lnTo>
                  <a:lnTo>
                    <a:pt x="9599" y="8634"/>
                  </a:lnTo>
                  <a:lnTo>
                    <a:pt x="19163" y="2488"/>
                  </a:lnTo>
                  <a:lnTo>
                    <a:pt x="30492" y="444"/>
                  </a:lnTo>
                  <a:lnTo>
                    <a:pt x="32331" y="444"/>
                  </a:lnTo>
                  <a:lnTo>
                    <a:pt x="30010" y="0"/>
                  </a:lnTo>
                  <a:close/>
                </a:path>
                <a:path w="60325" h="60325">
                  <a:moveTo>
                    <a:pt x="32331" y="444"/>
                  </a:moveTo>
                  <a:lnTo>
                    <a:pt x="30492" y="444"/>
                  </a:lnTo>
                  <a:lnTo>
                    <a:pt x="41890" y="2971"/>
                  </a:lnTo>
                  <a:lnTo>
                    <a:pt x="51122" y="9418"/>
                  </a:lnTo>
                  <a:lnTo>
                    <a:pt x="57294" y="18945"/>
                  </a:lnTo>
                  <a:lnTo>
                    <a:pt x="59512" y="30708"/>
                  </a:lnTo>
                  <a:lnTo>
                    <a:pt x="57158" y="41505"/>
                  </a:lnTo>
                  <a:lnTo>
                    <a:pt x="29654" y="59448"/>
                  </a:lnTo>
                  <a:lnTo>
                    <a:pt x="32658" y="59448"/>
                  </a:lnTo>
                  <a:lnTo>
                    <a:pt x="41212" y="57774"/>
                  </a:lnTo>
                  <a:lnTo>
                    <a:pt x="50809" y="51520"/>
                  </a:lnTo>
                  <a:lnTo>
                    <a:pt x="57487" y="42004"/>
                  </a:lnTo>
                  <a:lnTo>
                    <a:pt x="60007" y="30010"/>
                  </a:lnTo>
                  <a:lnTo>
                    <a:pt x="57592" y="18136"/>
                  </a:lnTo>
                  <a:lnTo>
                    <a:pt x="51094" y="8634"/>
                  </a:lnTo>
                  <a:lnTo>
                    <a:pt x="41519" y="2227"/>
                  </a:lnTo>
                  <a:lnTo>
                    <a:pt x="32331" y="444"/>
                  </a:lnTo>
                  <a:close/>
                </a:path>
              </a:pathLst>
            </a:custGeom>
            <a:solidFill>
              <a:srgbClr val="08090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0" name="object 80">
              <a:extLst>
                <a:ext uri="{FF2B5EF4-FFF2-40B4-BE49-F238E27FC236}">
                  <a16:creationId xmlns:a16="http://schemas.microsoft.com/office/drawing/2014/main" id="{FF8DAEEC-3BDA-C71E-BDDD-D00EAA7589B1}"/>
                </a:ext>
              </a:extLst>
            </p:cNvPr>
            <p:cNvSpPr/>
            <p:nvPr/>
          </p:nvSpPr>
          <p:spPr>
            <a:xfrm>
              <a:off x="7627336" y="5614833"/>
              <a:ext cx="59055" cy="59055"/>
            </a:xfrm>
            <a:custGeom>
              <a:avLst/>
              <a:gdLst/>
              <a:ahLst/>
              <a:cxnLst/>
              <a:rect l="l" t="t" r="r" b="b"/>
              <a:pathLst>
                <a:path w="59054" h="59054">
                  <a:moveTo>
                    <a:pt x="30010" y="0"/>
                  </a:moveTo>
                  <a:lnTo>
                    <a:pt x="18679" y="2051"/>
                  </a:lnTo>
                  <a:lnTo>
                    <a:pt x="9113" y="8201"/>
                  </a:lnTo>
                  <a:lnTo>
                    <a:pt x="2494" y="17612"/>
                  </a:lnTo>
                  <a:lnTo>
                    <a:pt x="0" y="29451"/>
                  </a:lnTo>
                  <a:lnTo>
                    <a:pt x="2323" y="41073"/>
                  </a:lnTo>
                  <a:lnTo>
                    <a:pt x="8675" y="50468"/>
                  </a:lnTo>
                  <a:lnTo>
                    <a:pt x="17982" y="56745"/>
                  </a:lnTo>
                  <a:lnTo>
                    <a:pt x="29171" y="59016"/>
                  </a:lnTo>
                  <a:lnTo>
                    <a:pt x="40628" y="56924"/>
                  </a:lnTo>
                  <a:lnTo>
                    <a:pt x="44465" y="54406"/>
                  </a:lnTo>
                  <a:lnTo>
                    <a:pt x="27927" y="54406"/>
                  </a:lnTo>
                  <a:lnTo>
                    <a:pt x="23520" y="52920"/>
                  </a:lnTo>
                  <a:lnTo>
                    <a:pt x="15201" y="39446"/>
                  </a:lnTo>
                  <a:lnTo>
                    <a:pt x="14477" y="37820"/>
                  </a:lnTo>
                  <a:lnTo>
                    <a:pt x="13258" y="35445"/>
                  </a:lnTo>
                  <a:lnTo>
                    <a:pt x="12725" y="34747"/>
                  </a:lnTo>
                  <a:lnTo>
                    <a:pt x="10045" y="33058"/>
                  </a:lnTo>
                  <a:lnTo>
                    <a:pt x="8902" y="31318"/>
                  </a:lnTo>
                  <a:lnTo>
                    <a:pt x="8343" y="28600"/>
                  </a:lnTo>
                  <a:lnTo>
                    <a:pt x="8446" y="21412"/>
                  </a:lnTo>
                  <a:lnTo>
                    <a:pt x="8142" y="20510"/>
                  </a:lnTo>
                  <a:lnTo>
                    <a:pt x="8025" y="19596"/>
                  </a:lnTo>
                  <a:lnTo>
                    <a:pt x="8648" y="16776"/>
                  </a:lnTo>
                  <a:lnTo>
                    <a:pt x="8681" y="16624"/>
                  </a:lnTo>
                  <a:lnTo>
                    <a:pt x="8788" y="16141"/>
                  </a:lnTo>
                  <a:lnTo>
                    <a:pt x="11007" y="14224"/>
                  </a:lnTo>
                  <a:lnTo>
                    <a:pt x="22717" y="14224"/>
                  </a:lnTo>
                  <a:lnTo>
                    <a:pt x="23406" y="12560"/>
                  </a:lnTo>
                  <a:lnTo>
                    <a:pt x="24307" y="10998"/>
                  </a:lnTo>
                  <a:lnTo>
                    <a:pt x="26243" y="9753"/>
                  </a:lnTo>
                  <a:lnTo>
                    <a:pt x="26441" y="9385"/>
                  </a:lnTo>
                  <a:lnTo>
                    <a:pt x="27254" y="7416"/>
                  </a:lnTo>
                  <a:lnTo>
                    <a:pt x="28016" y="5727"/>
                  </a:lnTo>
                  <a:lnTo>
                    <a:pt x="28498" y="4864"/>
                  </a:lnTo>
                  <a:lnTo>
                    <a:pt x="29529" y="3683"/>
                  </a:lnTo>
                  <a:lnTo>
                    <a:pt x="43049" y="3683"/>
                  </a:lnTo>
                  <a:lnTo>
                    <a:pt x="41405" y="2534"/>
                  </a:lnTo>
                  <a:lnTo>
                    <a:pt x="30010" y="0"/>
                  </a:lnTo>
                  <a:close/>
                </a:path>
                <a:path w="59054" h="59054">
                  <a:moveTo>
                    <a:pt x="43049" y="3683"/>
                  </a:moveTo>
                  <a:lnTo>
                    <a:pt x="29730" y="3683"/>
                  </a:lnTo>
                  <a:lnTo>
                    <a:pt x="30937" y="5143"/>
                  </a:lnTo>
                  <a:lnTo>
                    <a:pt x="31534" y="6299"/>
                  </a:lnTo>
                  <a:lnTo>
                    <a:pt x="32599" y="8985"/>
                  </a:lnTo>
                  <a:lnTo>
                    <a:pt x="32677" y="9182"/>
                  </a:lnTo>
                  <a:lnTo>
                    <a:pt x="33121" y="9753"/>
                  </a:lnTo>
                  <a:lnTo>
                    <a:pt x="35674" y="11912"/>
                  </a:lnTo>
                  <a:lnTo>
                    <a:pt x="37122" y="14224"/>
                  </a:lnTo>
                  <a:lnTo>
                    <a:pt x="48250" y="14224"/>
                  </a:lnTo>
                  <a:lnTo>
                    <a:pt x="49479" y="15303"/>
                  </a:lnTo>
                  <a:lnTo>
                    <a:pt x="50216" y="16624"/>
                  </a:lnTo>
                  <a:lnTo>
                    <a:pt x="50861" y="19596"/>
                  </a:lnTo>
                  <a:lnTo>
                    <a:pt x="50881" y="23825"/>
                  </a:lnTo>
                  <a:lnTo>
                    <a:pt x="51004" y="24422"/>
                  </a:lnTo>
                  <a:lnTo>
                    <a:pt x="51078" y="24777"/>
                  </a:lnTo>
                  <a:lnTo>
                    <a:pt x="51171" y="28600"/>
                  </a:lnTo>
                  <a:lnTo>
                    <a:pt x="49656" y="32258"/>
                  </a:lnTo>
                  <a:lnTo>
                    <a:pt x="48691" y="33337"/>
                  </a:lnTo>
                  <a:lnTo>
                    <a:pt x="46569" y="34747"/>
                  </a:lnTo>
                  <a:lnTo>
                    <a:pt x="46001" y="35445"/>
                  </a:lnTo>
                  <a:lnTo>
                    <a:pt x="44564" y="38138"/>
                  </a:lnTo>
                  <a:lnTo>
                    <a:pt x="43840" y="40271"/>
                  </a:lnTo>
                  <a:lnTo>
                    <a:pt x="42125" y="45847"/>
                  </a:lnTo>
                  <a:lnTo>
                    <a:pt x="40335" y="48818"/>
                  </a:lnTo>
                  <a:lnTo>
                    <a:pt x="36131" y="52501"/>
                  </a:lnTo>
                  <a:lnTo>
                    <a:pt x="34467" y="53606"/>
                  </a:lnTo>
                  <a:lnTo>
                    <a:pt x="29818" y="54406"/>
                  </a:lnTo>
                  <a:lnTo>
                    <a:pt x="44465" y="54406"/>
                  </a:lnTo>
                  <a:lnTo>
                    <a:pt x="50114" y="50699"/>
                  </a:lnTo>
                  <a:lnTo>
                    <a:pt x="56589" y="41448"/>
                  </a:lnTo>
                  <a:lnTo>
                    <a:pt x="59016" y="30276"/>
                  </a:lnTo>
                  <a:lnTo>
                    <a:pt x="56847" y="18757"/>
                  </a:lnTo>
                  <a:lnTo>
                    <a:pt x="56800" y="18513"/>
                  </a:lnTo>
                  <a:lnTo>
                    <a:pt x="50633" y="8985"/>
                  </a:lnTo>
                  <a:lnTo>
                    <a:pt x="43049" y="3683"/>
                  </a:lnTo>
                  <a:close/>
                </a:path>
                <a:path w="59054" h="59054">
                  <a:moveTo>
                    <a:pt x="47282" y="14224"/>
                  </a:moveTo>
                  <a:lnTo>
                    <a:pt x="36918" y="14224"/>
                  </a:lnTo>
                  <a:lnTo>
                    <a:pt x="36854" y="15709"/>
                  </a:lnTo>
                  <a:lnTo>
                    <a:pt x="36744" y="17612"/>
                  </a:lnTo>
                  <a:lnTo>
                    <a:pt x="36345" y="18513"/>
                  </a:lnTo>
                  <a:lnTo>
                    <a:pt x="36015" y="19596"/>
                  </a:lnTo>
                  <a:lnTo>
                    <a:pt x="35902" y="19964"/>
                  </a:lnTo>
                  <a:lnTo>
                    <a:pt x="35348" y="21412"/>
                  </a:lnTo>
                  <a:lnTo>
                    <a:pt x="35372" y="23825"/>
                  </a:lnTo>
                  <a:lnTo>
                    <a:pt x="35483" y="24422"/>
                  </a:lnTo>
                  <a:lnTo>
                    <a:pt x="36969" y="25082"/>
                  </a:lnTo>
                  <a:lnTo>
                    <a:pt x="39090" y="23825"/>
                  </a:lnTo>
                  <a:lnTo>
                    <a:pt x="39430" y="23164"/>
                  </a:lnTo>
                  <a:lnTo>
                    <a:pt x="39547" y="22936"/>
                  </a:lnTo>
                  <a:lnTo>
                    <a:pt x="39644" y="22123"/>
                  </a:lnTo>
                  <a:lnTo>
                    <a:pt x="39723" y="20345"/>
                  </a:lnTo>
                  <a:lnTo>
                    <a:pt x="39935" y="19964"/>
                  </a:lnTo>
                  <a:lnTo>
                    <a:pt x="40170" y="19596"/>
                  </a:lnTo>
                  <a:lnTo>
                    <a:pt x="41492" y="18513"/>
                  </a:lnTo>
                  <a:lnTo>
                    <a:pt x="42361" y="18008"/>
                  </a:lnTo>
                  <a:lnTo>
                    <a:pt x="46412" y="18008"/>
                  </a:lnTo>
                  <a:lnTo>
                    <a:pt x="46869" y="16776"/>
                  </a:lnTo>
                  <a:lnTo>
                    <a:pt x="46926" y="16624"/>
                  </a:lnTo>
                  <a:lnTo>
                    <a:pt x="47020" y="16141"/>
                  </a:lnTo>
                  <a:lnTo>
                    <a:pt x="47143" y="14986"/>
                  </a:lnTo>
                  <a:lnTo>
                    <a:pt x="47196" y="14592"/>
                  </a:lnTo>
                  <a:lnTo>
                    <a:pt x="47282" y="14224"/>
                  </a:lnTo>
                  <a:close/>
                </a:path>
                <a:path w="59054" h="59054">
                  <a:moveTo>
                    <a:pt x="22717" y="14224"/>
                  </a:moveTo>
                  <a:lnTo>
                    <a:pt x="11922" y="14224"/>
                  </a:lnTo>
                  <a:lnTo>
                    <a:pt x="12026" y="14592"/>
                  </a:lnTo>
                  <a:lnTo>
                    <a:pt x="12103" y="14795"/>
                  </a:lnTo>
                  <a:lnTo>
                    <a:pt x="12196" y="16141"/>
                  </a:lnTo>
                  <a:lnTo>
                    <a:pt x="12376" y="16624"/>
                  </a:lnTo>
                  <a:lnTo>
                    <a:pt x="12683" y="17612"/>
                  </a:lnTo>
                  <a:lnTo>
                    <a:pt x="12801" y="18008"/>
                  </a:lnTo>
                  <a:lnTo>
                    <a:pt x="17273" y="18008"/>
                  </a:lnTo>
                  <a:lnTo>
                    <a:pt x="18300" y="18757"/>
                  </a:lnTo>
                  <a:lnTo>
                    <a:pt x="19494" y="20345"/>
                  </a:lnTo>
                  <a:lnTo>
                    <a:pt x="19536" y="21412"/>
                  </a:lnTo>
                  <a:lnTo>
                    <a:pt x="19649" y="22758"/>
                  </a:lnTo>
                  <a:lnTo>
                    <a:pt x="19964" y="23545"/>
                  </a:lnTo>
                  <a:lnTo>
                    <a:pt x="21589" y="24777"/>
                  </a:lnTo>
                  <a:lnTo>
                    <a:pt x="22199" y="24777"/>
                  </a:lnTo>
                  <a:lnTo>
                    <a:pt x="23774" y="24079"/>
                  </a:lnTo>
                  <a:lnTo>
                    <a:pt x="24206" y="23164"/>
                  </a:lnTo>
                  <a:lnTo>
                    <a:pt x="24102" y="22593"/>
                  </a:lnTo>
                  <a:lnTo>
                    <a:pt x="24017" y="22123"/>
                  </a:lnTo>
                  <a:lnTo>
                    <a:pt x="23941" y="21704"/>
                  </a:lnTo>
                  <a:lnTo>
                    <a:pt x="23888" y="21412"/>
                  </a:lnTo>
                  <a:lnTo>
                    <a:pt x="22502" y="17612"/>
                  </a:lnTo>
                  <a:lnTo>
                    <a:pt x="22565" y="14592"/>
                  </a:lnTo>
                  <a:lnTo>
                    <a:pt x="22717" y="142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1" name="object 81">
              <a:extLst>
                <a:ext uri="{FF2B5EF4-FFF2-40B4-BE49-F238E27FC236}">
                  <a16:creationId xmlns:a16="http://schemas.microsoft.com/office/drawing/2014/main" id="{49AA9C3E-4547-25B6-27AE-2F3EF002562D}"/>
                </a:ext>
              </a:extLst>
            </p:cNvPr>
            <p:cNvSpPr/>
            <p:nvPr/>
          </p:nvSpPr>
          <p:spPr>
            <a:xfrm>
              <a:off x="7634717" y="5618510"/>
              <a:ext cx="43815" cy="50800"/>
            </a:xfrm>
            <a:custGeom>
              <a:avLst/>
              <a:gdLst/>
              <a:ahLst/>
              <a:cxnLst/>
              <a:rect l="l" t="t" r="r" b="b"/>
              <a:pathLst>
                <a:path w="43815" h="50800">
                  <a:moveTo>
                    <a:pt x="4551" y="10553"/>
                  </a:moveTo>
                  <a:lnTo>
                    <a:pt x="3623" y="10553"/>
                  </a:lnTo>
                  <a:lnTo>
                    <a:pt x="1408" y="12458"/>
                  </a:lnTo>
                  <a:lnTo>
                    <a:pt x="1095" y="13881"/>
                  </a:lnTo>
                  <a:lnTo>
                    <a:pt x="994" y="14338"/>
                  </a:lnTo>
                  <a:lnTo>
                    <a:pt x="894" y="14795"/>
                  </a:lnTo>
                  <a:lnTo>
                    <a:pt x="796" y="15240"/>
                  </a:lnTo>
                  <a:lnTo>
                    <a:pt x="684" y="15748"/>
                  </a:lnTo>
                  <a:lnTo>
                    <a:pt x="578" y="16294"/>
                  </a:lnTo>
                  <a:lnTo>
                    <a:pt x="1069" y="17741"/>
                  </a:lnTo>
                  <a:lnTo>
                    <a:pt x="1168" y="18034"/>
                  </a:lnTo>
                  <a:lnTo>
                    <a:pt x="1237" y="18237"/>
                  </a:lnTo>
                  <a:lnTo>
                    <a:pt x="1344" y="18757"/>
                  </a:lnTo>
                  <a:lnTo>
                    <a:pt x="1211" y="19126"/>
                  </a:lnTo>
                  <a:lnTo>
                    <a:pt x="1161" y="19265"/>
                  </a:lnTo>
                  <a:lnTo>
                    <a:pt x="1042" y="19596"/>
                  </a:lnTo>
                  <a:lnTo>
                    <a:pt x="891" y="19900"/>
                  </a:lnTo>
                  <a:lnTo>
                    <a:pt x="836" y="24422"/>
                  </a:lnTo>
                  <a:lnTo>
                    <a:pt x="963" y="24917"/>
                  </a:lnTo>
                  <a:lnTo>
                    <a:pt x="1317" y="26644"/>
                  </a:lnTo>
                  <a:lnTo>
                    <a:pt x="1564" y="27698"/>
                  </a:lnTo>
                  <a:lnTo>
                    <a:pt x="2148" y="28587"/>
                  </a:lnTo>
                  <a:lnTo>
                    <a:pt x="2765" y="29438"/>
                  </a:lnTo>
                  <a:lnTo>
                    <a:pt x="5345" y="31076"/>
                  </a:lnTo>
                  <a:lnTo>
                    <a:pt x="5878" y="31775"/>
                  </a:lnTo>
                  <a:lnTo>
                    <a:pt x="7097" y="34137"/>
                  </a:lnTo>
                  <a:lnTo>
                    <a:pt x="7821" y="35763"/>
                  </a:lnTo>
                  <a:lnTo>
                    <a:pt x="9180" y="40690"/>
                  </a:lnTo>
                  <a:lnTo>
                    <a:pt x="10480" y="43408"/>
                  </a:lnTo>
                  <a:lnTo>
                    <a:pt x="10577" y="43611"/>
                  </a:lnTo>
                  <a:lnTo>
                    <a:pt x="14224" y="47688"/>
                  </a:lnTo>
                  <a:lnTo>
                    <a:pt x="14349" y="47828"/>
                  </a:lnTo>
                  <a:lnTo>
                    <a:pt x="16140" y="49237"/>
                  </a:lnTo>
                  <a:lnTo>
                    <a:pt x="20547" y="50736"/>
                  </a:lnTo>
                  <a:lnTo>
                    <a:pt x="22445" y="50736"/>
                  </a:lnTo>
                  <a:lnTo>
                    <a:pt x="27074" y="49923"/>
                  </a:lnTo>
                  <a:lnTo>
                    <a:pt x="28751" y="48831"/>
                  </a:lnTo>
                  <a:lnTo>
                    <a:pt x="29212" y="48425"/>
                  </a:lnTo>
                  <a:lnTo>
                    <a:pt x="20363" y="48425"/>
                  </a:lnTo>
                  <a:lnTo>
                    <a:pt x="17321" y="47688"/>
                  </a:lnTo>
                  <a:lnTo>
                    <a:pt x="8230" y="34467"/>
                  </a:lnTo>
                  <a:lnTo>
                    <a:pt x="7405" y="31076"/>
                  </a:lnTo>
                  <a:lnTo>
                    <a:pt x="7288" y="30607"/>
                  </a:lnTo>
                  <a:lnTo>
                    <a:pt x="6602" y="29438"/>
                  </a:lnTo>
                  <a:lnTo>
                    <a:pt x="2589" y="25819"/>
                  </a:lnTo>
                  <a:lnTo>
                    <a:pt x="2046" y="24422"/>
                  </a:lnTo>
                  <a:lnTo>
                    <a:pt x="1992" y="24282"/>
                  </a:lnTo>
                  <a:lnTo>
                    <a:pt x="1819" y="23431"/>
                  </a:lnTo>
                  <a:lnTo>
                    <a:pt x="1734" y="23012"/>
                  </a:lnTo>
                  <a:lnTo>
                    <a:pt x="1611" y="22402"/>
                  </a:lnTo>
                  <a:lnTo>
                    <a:pt x="1549" y="20510"/>
                  </a:lnTo>
                  <a:lnTo>
                    <a:pt x="1715" y="19900"/>
                  </a:lnTo>
                  <a:lnTo>
                    <a:pt x="1960" y="19265"/>
                  </a:lnTo>
                  <a:lnTo>
                    <a:pt x="1897" y="17741"/>
                  </a:lnTo>
                  <a:lnTo>
                    <a:pt x="1723" y="17195"/>
                  </a:lnTo>
                  <a:lnTo>
                    <a:pt x="1704" y="16294"/>
                  </a:lnTo>
                  <a:lnTo>
                    <a:pt x="1842" y="15748"/>
                  </a:lnTo>
                  <a:lnTo>
                    <a:pt x="1928" y="15405"/>
                  </a:lnTo>
                  <a:lnTo>
                    <a:pt x="2788" y="13881"/>
                  </a:lnTo>
                  <a:lnTo>
                    <a:pt x="3465" y="13106"/>
                  </a:lnTo>
                  <a:lnTo>
                    <a:pt x="5053" y="13106"/>
                  </a:lnTo>
                  <a:lnTo>
                    <a:pt x="4993" y="12954"/>
                  </a:lnTo>
                  <a:lnTo>
                    <a:pt x="4909" y="12738"/>
                  </a:lnTo>
                  <a:lnTo>
                    <a:pt x="4800" y="12458"/>
                  </a:lnTo>
                  <a:lnTo>
                    <a:pt x="4687" y="11315"/>
                  </a:lnTo>
                  <a:lnTo>
                    <a:pt x="4659" y="10909"/>
                  </a:lnTo>
                  <a:lnTo>
                    <a:pt x="4551" y="10553"/>
                  </a:lnTo>
                  <a:close/>
                </a:path>
                <a:path w="43815" h="50800">
                  <a:moveTo>
                    <a:pt x="43570" y="20510"/>
                  </a:moveTo>
                  <a:lnTo>
                    <a:pt x="42978" y="20510"/>
                  </a:lnTo>
                  <a:lnTo>
                    <a:pt x="43038" y="22682"/>
                  </a:lnTo>
                  <a:lnTo>
                    <a:pt x="41883" y="25425"/>
                  </a:lnTo>
                  <a:lnTo>
                    <a:pt x="41781" y="25666"/>
                  </a:lnTo>
                  <a:lnTo>
                    <a:pt x="41032" y="26644"/>
                  </a:lnTo>
                  <a:lnTo>
                    <a:pt x="39762" y="27698"/>
                  </a:lnTo>
                  <a:lnTo>
                    <a:pt x="39495" y="27978"/>
                  </a:lnTo>
                  <a:lnTo>
                    <a:pt x="35820" y="36461"/>
                  </a:lnTo>
                  <a:lnTo>
                    <a:pt x="34415" y="40182"/>
                  </a:lnTo>
                  <a:lnTo>
                    <a:pt x="33437" y="42037"/>
                  </a:lnTo>
                  <a:lnTo>
                    <a:pt x="30376" y="46012"/>
                  </a:lnTo>
                  <a:lnTo>
                    <a:pt x="28027" y="47371"/>
                  </a:lnTo>
                  <a:lnTo>
                    <a:pt x="25195" y="47967"/>
                  </a:lnTo>
                  <a:lnTo>
                    <a:pt x="23277" y="48425"/>
                  </a:lnTo>
                  <a:lnTo>
                    <a:pt x="29212" y="48425"/>
                  </a:lnTo>
                  <a:lnTo>
                    <a:pt x="32942" y="45135"/>
                  </a:lnTo>
                  <a:lnTo>
                    <a:pt x="34745" y="42164"/>
                  </a:lnTo>
                  <a:lnTo>
                    <a:pt x="36447" y="36601"/>
                  </a:lnTo>
                  <a:lnTo>
                    <a:pt x="37171" y="34467"/>
                  </a:lnTo>
                  <a:lnTo>
                    <a:pt x="38621" y="31775"/>
                  </a:lnTo>
                  <a:lnTo>
                    <a:pt x="39189" y="31076"/>
                  </a:lnTo>
                  <a:lnTo>
                    <a:pt x="39579" y="30784"/>
                  </a:lnTo>
                  <a:lnTo>
                    <a:pt x="41298" y="29667"/>
                  </a:lnTo>
                  <a:lnTo>
                    <a:pt x="42276" y="28587"/>
                  </a:lnTo>
                  <a:lnTo>
                    <a:pt x="43796" y="24917"/>
                  </a:lnTo>
                  <a:lnTo>
                    <a:pt x="43752" y="21412"/>
                  </a:lnTo>
                  <a:lnTo>
                    <a:pt x="43652" y="20916"/>
                  </a:lnTo>
                  <a:lnTo>
                    <a:pt x="43570" y="20510"/>
                  </a:lnTo>
                  <a:close/>
                </a:path>
                <a:path w="43815" h="50800">
                  <a:moveTo>
                    <a:pt x="28060" y="20510"/>
                  </a:moveTo>
                  <a:lnTo>
                    <a:pt x="26868" y="20510"/>
                  </a:lnTo>
                  <a:lnTo>
                    <a:pt x="28713" y="23431"/>
                  </a:lnTo>
                  <a:lnTo>
                    <a:pt x="30897" y="23431"/>
                  </a:lnTo>
                  <a:lnTo>
                    <a:pt x="32453" y="21412"/>
                  </a:lnTo>
                  <a:lnTo>
                    <a:pt x="29589" y="21412"/>
                  </a:lnTo>
                  <a:lnTo>
                    <a:pt x="28103" y="20739"/>
                  </a:lnTo>
                  <a:lnTo>
                    <a:pt x="28060" y="20510"/>
                  </a:lnTo>
                  <a:close/>
                </a:path>
                <a:path w="43815" h="50800">
                  <a:moveTo>
                    <a:pt x="17629" y="20510"/>
                  </a:moveTo>
                  <a:lnTo>
                    <a:pt x="16175" y="20510"/>
                  </a:lnTo>
                  <a:lnTo>
                    <a:pt x="14444" y="21272"/>
                  </a:lnTo>
                  <a:lnTo>
                    <a:pt x="11745" y="21272"/>
                  </a:lnTo>
                  <a:lnTo>
                    <a:pt x="12355" y="21983"/>
                  </a:lnTo>
                  <a:lnTo>
                    <a:pt x="14247" y="23177"/>
                  </a:lnTo>
                  <a:lnTo>
                    <a:pt x="15517" y="23012"/>
                  </a:lnTo>
                  <a:lnTo>
                    <a:pt x="17340" y="21272"/>
                  </a:lnTo>
                  <a:lnTo>
                    <a:pt x="17529" y="20916"/>
                  </a:lnTo>
                  <a:lnTo>
                    <a:pt x="17629" y="20510"/>
                  </a:lnTo>
                  <a:close/>
                </a:path>
                <a:path w="43815" h="50800">
                  <a:moveTo>
                    <a:pt x="32840" y="20510"/>
                  </a:moveTo>
                  <a:lnTo>
                    <a:pt x="31110" y="20510"/>
                  </a:lnTo>
                  <a:lnTo>
                    <a:pt x="29589" y="21412"/>
                  </a:lnTo>
                  <a:lnTo>
                    <a:pt x="32453" y="21412"/>
                  </a:lnTo>
                  <a:lnTo>
                    <a:pt x="32561" y="21272"/>
                  </a:lnTo>
                  <a:lnTo>
                    <a:pt x="32736" y="20916"/>
                  </a:lnTo>
                  <a:lnTo>
                    <a:pt x="32840" y="20510"/>
                  </a:lnTo>
                  <a:close/>
                </a:path>
                <a:path w="43815" h="50800">
                  <a:moveTo>
                    <a:pt x="11698" y="20916"/>
                  </a:moveTo>
                  <a:lnTo>
                    <a:pt x="11453" y="20916"/>
                  </a:lnTo>
                  <a:lnTo>
                    <a:pt x="17736" y="21272"/>
                  </a:lnTo>
                  <a:lnTo>
                    <a:pt x="11745" y="21272"/>
                  </a:lnTo>
                  <a:lnTo>
                    <a:pt x="11698" y="20916"/>
                  </a:lnTo>
                  <a:close/>
                </a:path>
                <a:path w="43815" h="50800">
                  <a:moveTo>
                    <a:pt x="13415" y="20510"/>
                  </a:moveTo>
                  <a:lnTo>
                    <a:pt x="11643" y="20510"/>
                  </a:lnTo>
                  <a:lnTo>
                    <a:pt x="11698" y="20916"/>
                  </a:lnTo>
                  <a:lnTo>
                    <a:pt x="13946" y="20916"/>
                  </a:lnTo>
                  <a:lnTo>
                    <a:pt x="13415" y="20510"/>
                  </a:lnTo>
                  <a:close/>
                </a:path>
                <a:path w="43815" h="50800">
                  <a:moveTo>
                    <a:pt x="11553" y="19900"/>
                  </a:moveTo>
                  <a:lnTo>
                    <a:pt x="1647" y="19900"/>
                  </a:lnTo>
                  <a:lnTo>
                    <a:pt x="1549" y="20510"/>
                  </a:lnTo>
                  <a:lnTo>
                    <a:pt x="11650" y="20510"/>
                  </a:lnTo>
                  <a:lnTo>
                    <a:pt x="11553" y="19900"/>
                  </a:lnTo>
                  <a:close/>
                </a:path>
                <a:path w="43815" h="50800">
                  <a:moveTo>
                    <a:pt x="16629" y="19900"/>
                  </a:moveTo>
                  <a:lnTo>
                    <a:pt x="12617" y="19900"/>
                  </a:lnTo>
                  <a:lnTo>
                    <a:pt x="13415" y="20510"/>
                  </a:lnTo>
                  <a:lnTo>
                    <a:pt x="16362" y="20510"/>
                  </a:lnTo>
                  <a:lnTo>
                    <a:pt x="16629" y="19900"/>
                  </a:lnTo>
                  <a:close/>
                </a:path>
                <a:path w="43815" h="50800">
                  <a:moveTo>
                    <a:pt x="26727" y="19900"/>
                  </a:moveTo>
                  <a:lnTo>
                    <a:pt x="17778" y="19900"/>
                  </a:lnTo>
                  <a:lnTo>
                    <a:pt x="17629" y="20510"/>
                  </a:lnTo>
                  <a:lnTo>
                    <a:pt x="26734" y="20510"/>
                  </a:lnTo>
                  <a:lnTo>
                    <a:pt x="26727" y="19900"/>
                  </a:lnTo>
                  <a:close/>
                </a:path>
                <a:path w="43815" h="50800">
                  <a:moveTo>
                    <a:pt x="32138" y="19900"/>
                  </a:moveTo>
                  <a:lnTo>
                    <a:pt x="27946" y="19900"/>
                  </a:lnTo>
                  <a:lnTo>
                    <a:pt x="28060" y="20510"/>
                  </a:lnTo>
                  <a:lnTo>
                    <a:pt x="31110" y="20510"/>
                  </a:lnTo>
                  <a:lnTo>
                    <a:pt x="32138" y="19900"/>
                  </a:lnTo>
                  <a:close/>
                </a:path>
                <a:path w="43815" h="50800">
                  <a:moveTo>
                    <a:pt x="42755" y="19900"/>
                  </a:moveTo>
                  <a:lnTo>
                    <a:pt x="32925" y="19900"/>
                  </a:lnTo>
                  <a:lnTo>
                    <a:pt x="32840" y="20510"/>
                  </a:lnTo>
                  <a:lnTo>
                    <a:pt x="42978" y="20510"/>
                  </a:lnTo>
                  <a:lnTo>
                    <a:pt x="42755" y="19900"/>
                  </a:lnTo>
                  <a:close/>
                </a:path>
                <a:path w="43815" h="50800">
                  <a:moveTo>
                    <a:pt x="5053" y="13106"/>
                  </a:moveTo>
                  <a:lnTo>
                    <a:pt x="4093" y="13106"/>
                  </a:lnTo>
                  <a:lnTo>
                    <a:pt x="4401" y="13881"/>
                  </a:lnTo>
                  <a:lnTo>
                    <a:pt x="4607" y="14338"/>
                  </a:lnTo>
                  <a:lnTo>
                    <a:pt x="5446" y="15748"/>
                  </a:lnTo>
                  <a:lnTo>
                    <a:pt x="1842" y="15748"/>
                  </a:lnTo>
                  <a:lnTo>
                    <a:pt x="1704" y="16294"/>
                  </a:lnTo>
                  <a:lnTo>
                    <a:pt x="9533" y="16294"/>
                  </a:lnTo>
                  <a:lnTo>
                    <a:pt x="10467" y="16827"/>
                  </a:lnTo>
                  <a:lnTo>
                    <a:pt x="11141" y="18034"/>
                  </a:lnTo>
                  <a:lnTo>
                    <a:pt x="11254" y="18237"/>
                  </a:lnTo>
                  <a:lnTo>
                    <a:pt x="11342" y="18440"/>
                  </a:lnTo>
                  <a:lnTo>
                    <a:pt x="11434" y="19265"/>
                  </a:lnTo>
                  <a:lnTo>
                    <a:pt x="11553" y="19900"/>
                  </a:lnTo>
                  <a:lnTo>
                    <a:pt x="12594" y="19900"/>
                  </a:lnTo>
                  <a:lnTo>
                    <a:pt x="12340" y="19265"/>
                  </a:lnTo>
                  <a:lnTo>
                    <a:pt x="12284" y="19126"/>
                  </a:lnTo>
                  <a:lnTo>
                    <a:pt x="12168" y="18034"/>
                  </a:lnTo>
                  <a:lnTo>
                    <a:pt x="12120" y="16827"/>
                  </a:lnTo>
                  <a:lnTo>
                    <a:pt x="11835" y="16294"/>
                  </a:lnTo>
                  <a:lnTo>
                    <a:pt x="11161" y="15405"/>
                  </a:lnTo>
                  <a:lnTo>
                    <a:pt x="11035" y="15240"/>
                  </a:lnTo>
                  <a:lnTo>
                    <a:pt x="10920" y="15087"/>
                  </a:lnTo>
                  <a:lnTo>
                    <a:pt x="9893" y="14338"/>
                  </a:lnTo>
                  <a:lnTo>
                    <a:pt x="5420" y="14338"/>
                  </a:lnTo>
                  <a:lnTo>
                    <a:pt x="5053" y="13106"/>
                  </a:lnTo>
                  <a:close/>
                </a:path>
                <a:path w="43815" h="50800">
                  <a:moveTo>
                    <a:pt x="22337" y="0"/>
                  </a:moveTo>
                  <a:lnTo>
                    <a:pt x="22159" y="0"/>
                  </a:lnTo>
                  <a:lnTo>
                    <a:pt x="21131" y="1193"/>
                  </a:lnTo>
                  <a:lnTo>
                    <a:pt x="20635" y="2044"/>
                  </a:lnTo>
                  <a:lnTo>
                    <a:pt x="19873" y="3733"/>
                  </a:lnTo>
                  <a:lnTo>
                    <a:pt x="19393" y="4914"/>
                  </a:lnTo>
                  <a:lnTo>
                    <a:pt x="19130" y="5511"/>
                  </a:lnTo>
                  <a:lnTo>
                    <a:pt x="18743" y="6159"/>
                  </a:lnTo>
                  <a:lnTo>
                    <a:pt x="16927" y="7315"/>
                  </a:lnTo>
                  <a:lnTo>
                    <a:pt x="16025" y="8877"/>
                  </a:lnTo>
                  <a:lnTo>
                    <a:pt x="15022" y="11315"/>
                  </a:lnTo>
                  <a:lnTo>
                    <a:pt x="15027" y="11633"/>
                  </a:lnTo>
                  <a:lnTo>
                    <a:pt x="15150" y="13881"/>
                  </a:lnTo>
                  <a:lnTo>
                    <a:pt x="15254" y="14338"/>
                  </a:lnTo>
                  <a:lnTo>
                    <a:pt x="16508" y="17741"/>
                  </a:lnTo>
                  <a:lnTo>
                    <a:pt x="16558" y="18034"/>
                  </a:lnTo>
                  <a:lnTo>
                    <a:pt x="16685" y="18757"/>
                  </a:lnTo>
                  <a:lnTo>
                    <a:pt x="16763" y="19596"/>
                  </a:lnTo>
                  <a:lnTo>
                    <a:pt x="16629" y="19900"/>
                  </a:lnTo>
                  <a:lnTo>
                    <a:pt x="17778" y="19900"/>
                  </a:lnTo>
                  <a:lnTo>
                    <a:pt x="17683" y="19126"/>
                  </a:lnTo>
                  <a:lnTo>
                    <a:pt x="17575" y="18237"/>
                  </a:lnTo>
                  <a:lnTo>
                    <a:pt x="17514" y="17741"/>
                  </a:lnTo>
                  <a:lnTo>
                    <a:pt x="17448" y="17195"/>
                  </a:lnTo>
                  <a:lnTo>
                    <a:pt x="15873" y="13881"/>
                  </a:lnTo>
                  <a:lnTo>
                    <a:pt x="15997" y="10909"/>
                  </a:lnTo>
                  <a:lnTo>
                    <a:pt x="16267" y="9982"/>
                  </a:lnTo>
                  <a:lnTo>
                    <a:pt x="16864" y="9105"/>
                  </a:lnTo>
                  <a:lnTo>
                    <a:pt x="19150" y="8369"/>
                  </a:lnTo>
                  <a:lnTo>
                    <a:pt x="19800" y="7670"/>
                  </a:lnTo>
                  <a:lnTo>
                    <a:pt x="19891" y="7315"/>
                  </a:lnTo>
                  <a:lnTo>
                    <a:pt x="20004" y="6680"/>
                  </a:lnTo>
                  <a:lnTo>
                    <a:pt x="20096" y="6159"/>
                  </a:lnTo>
                  <a:lnTo>
                    <a:pt x="20210" y="5511"/>
                  </a:lnTo>
                  <a:lnTo>
                    <a:pt x="20280" y="5118"/>
                  </a:lnTo>
                  <a:lnTo>
                    <a:pt x="20877" y="3949"/>
                  </a:lnTo>
                  <a:lnTo>
                    <a:pt x="22024" y="2628"/>
                  </a:lnTo>
                  <a:lnTo>
                    <a:pt x="24153" y="2628"/>
                  </a:lnTo>
                  <a:lnTo>
                    <a:pt x="23556" y="1460"/>
                  </a:lnTo>
                  <a:lnTo>
                    <a:pt x="22337" y="0"/>
                  </a:lnTo>
                  <a:close/>
                </a:path>
                <a:path w="43815" h="50800">
                  <a:moveTo>
                    <a:pt x="24153" y="2628"/>
                  </a:moveTo>
                  <a:lnTo>
                    <a:pt x="22479" y="2628"/>
                  </a:lnTo>
                  <a:lnTo>
                    <a:pt x="23563" y="3949"/>
                  </a:lnTo>
                  <a:lnTo>
                    <a:pt x="24128" y="4914"/>
                  </a:lnTo>
                  <a:lnTo>
                    <a:pt x="24244" y="5511"/>
                  </a:lnTo>
                  <a:lnTo>
                    <a:pt x="24369" y="6159"/>
                  </a:lnTo>
                  <a:lnTo>
                    <a:pt x="24635" y="7315"/>
                  </a:lnTo>
                  <a:lnTo>
                    <a:pt x="24712" y="7670"/>
                  </a:lnTo>
                  <a:lnTo>
                    <a:pt x="25375" y="8369"/>
                  </a:lnTo>
                  <a:lnTo>
                    <a:pt x="27722" y="9105"/>
                  </a:lnTo>
                  <a:lnTo>
                    <a:pt x="28311" y="9982"/>
                  </a:lnTo>
                  <a:lnTo>
                    <a:pt x="28433" y="10553"/>
                  </a:lnTo>
                  <a:lnTo>
                    <a:pt x="28510" y="10909"/>
                  </a:lnTo>
                  <a:lnTo>
                    <a:pt x="28597" y="11315"/>
                  </a:lnTo>
                  <a:lnTo>
                    <a:pt x="28666" y="11633"/>
                  </a:lnTo>
                  <a:lnTo>
                    <a:pt x="28753" y="12039"/>
                  </a:lnTo>
                  <a:lnTo>
                    <a:pt x="28802" y="13106"/>
                  </a:lnTo>
                  <a:lnTo>
                    <a:pt x="28581" y="13881"/>
                  </a:lnTo>
                  <a:lnTo>
                    <a:pt x="27753" y="15748"/>
                  </a:lnTo>
                  <a:lnTo>
                    <a:pt x="27181" y="16827"/>
                  </a:lnTo>
                  <a:lnTo>
                    <a:pt x="27105" y="17195"/>
                  </a:lnTo>
                  <a:lnTo>
                    <a:pt x="26993" y="17741"/>
                  </a:lnTo>
                  <a:lnTo>
                    <a:pt x="26933" y="18034"/>
                  </a:lnTo>
                  <a:lnTo>
                    <a:pt x="26849" y="18440"/>
                  </a:lnTo>
                  <a:lnTo>
                    <a:pt x="26727" y="19900"/>
                  </a:lnTo>
                  <a:lnTo>
                    <a:pt x="27946" y="19900"/>
                  </a:lnTo>
                  <a:lnTo>
                    <a:pt x="27966" y="17741"/>
                  </a:lnTo>
                  <a:lnTo>
                    <a:pt x="28294" y="16827"/>
                  </a:lnTo>
                  <a:lnTo>
                    <a:pt x="28522" y="16294"/>
                  </a:lnTo>
                  <a:lnTo>
                    <a:pt x="28689" y="15748"/>
                  </a:lnTo>
                  <a:lnTo>
                    <a:pt x="28793" y="15405"/>
                  </a:lnTo>
                  <a:lnTo>
                    <a:pt x="28890" y="15087"/>
                  </a:lnTo>
                  <a:lnTo>
                    <a:pt x="28979" y="14795"/>
                  </a:lnTo>
                  <a:lnTo>
                    <a:pt x="29398" y="13881"/>
                  </a:lnTo>
                  <a:lnTo>
                    <a:pt x="29522" y="10909"/>
                  </a:lnTo>
                  <a:lnTo>
                    <a:pt x="29562" y="9982"/>
                  </a:lnTo>
                  <a:lnTo>
                    <a:pt x="29392" y="9982"/>
                  </a:lnTo>
                  <a:lnTo>
                    <a:pt x="28381" y="8369"/>
                  </a:lnTo>
                  <a:lnTo>
                    <a:pt x="27629" y="7670"/>
                  </a:lnTo>
                  <a:lnTo>
                    <a:pt x="25831" y="6159"/>
                  </a:lnTo>
                  <a:lnTo>
                    <a:pt x="25296" y="5511"/>
                  </a:lnTo>
                  <a:lnTo>
                    <a:pt x="24153" y="2628"/>
                  </a:lnTo>
                  <a:close/>
                </a:path>
                <a:path w="43815" h="50800">
                  <a:moveTo>
                    <a:pt x="40870" y="10553"/>
                  </a:moveTo>
                  <a:lnTo>
                    <a:pt x="39901" y="10553"/>
                  </a:lnTo>
                  <a:lnTo>
                    <a:pt x="39793" y="10909"/>
                  </a:lnTo>
                  <a:lnTo>
                    <a:pt x="39768" y="11315"/>
                  </a:lnTo>
                  <a:lnTo>
                    <a:pt x="39642" y="12458"/>
                  </a:lnTo>
                  <a:lnTo>
                    <a:pt x="39588" y="12738"/>
                  </a:lnTo>
                  <a:lnTo>
                    <a:pt x="39487" y="13106"/>
                  </a:lnTo>
                  <a:lnTo>
                    <a:pt x="39012" y="14338"/>
                  </a:lnTo>
                  <a:lnTo>
                    <a:pt x="34981" y="14338"/>
                  </a:lnTo>
                  <a:lnTo>
                    <a:pt x="34169" y="14795"/>
                  </a:lnTo>
                  <a:lnTo>
                    <a:pt x="33425" y="15405"/>
                  </a:lnTo>
                  <a:lnTo>
                    <a:pt x="32902" y="15748"/>
                  </a:lnTo>
                  <a:lnTo>
                    <a:pt x="32555" y="16294"/>
                  </a:lnTo>
                  <a:lnTo>
                    <a:pt x="32337" y="16827"/>
                  </a:lnTo>
                  <a:lnTo>
                    <a:pt x="32288" y="18034"/>
                  </a:lnTo>
                  <a:lnTo>
                    <a:pt x="32167" y="19265"/>
                  </a:lnTo>
                  <a:lnTo>
                    <a:pt x="31840" y="19900"/>
                  </a:lnTo>
                  <a:lnTo>
                    <a:pt x="32926" y="19900"/>
                  </a:lnTo>
                  <a:lnTo>
                    <a:pt x="33044" y="19265"/>
                  </a:lnTo>
                  <a:lnTo>
                    <a:pt x="33132" y="18757"/>
                  </a:lnTo>
                  <a:lnTo>
                    <a:pt x="33243" y="18034"/>
                  </a:lnTo>
                  <a:lnTo>
                    <a:pt x="33288" y="17741"/>
                  </a:lnTo>
                  <a:lnTo>
                    <a:pt x="33372" y="17195"/>
                  </a:lnTo>
                  <a:lnTo>
                    <a:pt x="34753" y="16294"/>
                  </a:lnTo>
                  <a:lnTo>
                    <a:pt x="42810" y="16294"/>
                  </a:lnTo>
                  <a:lnTo>
                    <a:pt x="42665" y="15748"/>
                  </a:lnTo>
                  <a:lnTo>
                    <a:pt x="39043" y="15748"/>
                  </a:lnTo>
                  <a:lnTo>
                    <a:pt x="39870" y="14338"/>
                  </a:lnTo>
                  <a:lnTo>
                    <a:pt x="40091" y="13881"/>
                  </a:lnTo>
                  <a:lnTo>
                    <a:pt x="40383" y="13106"/>
                  </a:lnTo>
                  <a:lnTo>
                    <a:pt x="42859" y="13106"/>
                  </a:lnTo>
                  <a:lnTo>
                    <a:pt x="42826" y="12954"/>
                  </a:lnTo>
                  <a:lnTo>
                    <a:pt x="42730" y="12738"/>
                  </a:lnTo>
                  <a:lnTo>
                    <a:pt x="42098" y="11633"/>
                  </a:lnTo>
                  <a:lnTo>
                    <a:pt x="40870" y="10553"/>
                  </a:lnTo>
                  <a:close/>
                </a:path>
                <a:path w="43815" h="50800">
                  <a:moveTo>
                    <a:pt x="42859" y="13106"/>
                  </a:moveTo>
                  <a:lnTo>
                    <a:pt x="40790" y="13106"/>
                  </a:lnTo>
                  <a:lnTo>
                    <a:pt x="41975" y="13881"/>
                  </a:lnTo>
                  <a:lnTo>
                    <a:pt x="41668" y="13881"/>
                  </a:lnTo>
                  <a:lnTo>
                    <a:pt x="42434" y="15087"/>
                  </a:lnTo>
                  <a:lnTo>
                    <a:pt x="42530" y="15240"/>
                  </a:lnTo>
                  <a:lnTo>
                    <a:pt x="42643" y="19596"/>
                  </a:lnTo>
                  <a:lnTo>
                    <a:pt x="42755" y="19900"/>
                  </a:lnTo>
                  <a:lnTo>
                    <a:pt x="43447" y="19900"/>
                  </a:lnTo>
                  <a:lnTo>
                    <a:pt x="43526" y="16827"/>
                  </a:lnTo>
                  <a:lnTo>
                    <a:pt x="43645" y="16294"/>
                  </a:lnTo>
                  <a:lnTo>
                    <a:pt x="32805" y="16294"/>
                  </a:lnTo>
                  <a:lnTo>
                    <a:pt x="43484" y="15748"/>
                  </a:lnTo>
                  <a:lnTo>
                    <a:pt x="43357" y="15405"/>
                  </a:lnTo>
                  <a:lnTo>
                    <a:pt x="42859" y="13106"/>
                  </a:lnTo>
                  <a:close/>
                </a:path>
                <a:path w="43815" h="50800">
                  <a:moveTo>
                    <a:pt x="684" y="15748"/>
                  </a:moveTo>
                  <a:lnTo>
                    <a:pt x="0" y="15748"/>
                  </a:lnTo>
                  <a:lnTo>
                    <a:pt x="12218" y="16294"/>
                  </a:lnTo>
                  <a:lnTo>
                    <a:pt x="564" y="16294"/>
                  </a:lnTo>
                  <a:lnTo>
                    <a:pt x="684" y="15748"/>
                  </a:lnTo>
                  <a:close/>
                </a:path>
                <a:path w="43815" h="50800">
                  <a:moveTo>
                    <a:pt x="43432" y="15748"/>
                  </a:moveTo>
                  <a:lnTo>
                    <a:pt x="32805" y="16294"/>
                  </a:lnTo>
                  <a:lnTo>
                    <a:pt x="43550" y="16294"/>
                  </a:lnTo>
                  <a:lnTo>
                    <a:pt x="43432" y="15748"/>
                  </a:lnTo>
                  <a:close/>
                </a:path>
                <a:path w="43815" h="50800">
                  <a:moveTo>
                    <a:pt x="4288" y="9982"/>
                  </a:moveTo>
                  <a:lnTo>
                    <a:pt x="3281" y="9982"/>
                  </a:lnTo>
                  <a:lnTo>
                    <a:pt x="5281" y="10553"/>
                  </a:lnTo>
                  <a:lnTo>
                    <a:pt x="3623" y="10553"/>
                  </a:lnTo>
                  <a:lnTo>
                    <a:pt x="4288" y="9982"/>
                  </a:lnTo>
                  <a:close/>
                </a:path>
              </a:pathLst>
            </a:custGeom>
            <a:solidFill>
              <a:srgbClr val="05050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2" name="object 82">
              <a:extLst>
                <a:ext uri="{FF2B5EF4-FFF2-40B4-BE49-F238E27FC236}">
                  <a16:creationId xmlns:a16="http://schemas.microsoft.com/office/drawing/2014/main" id="{E99F450F-677A-02C0-1841-6C214EA16284}"/>
                </a:ext>
              </a:extLst>
            </p:cNvPr>
            <p:cNvSpPr/>
            <p:nvPr/>
          </p:nvSpPr>
          <p:spPr>
            <a:xfrm>
              <a:off x="7636242" y="5621019"/>
              <a:ext cx="41910" cy="46355"/>
            </a:xfrm>
            <a:custGeom>
              <a:avLst/>
              <a:gdLst/>
              <a:ahLst/>
              <a:cxnLst/>
              <a:rect l="l" t="t" r="r" b="b"/>
              <a:pathLst>
                <a:path w="41909" h="46354">
                  <a:moveTo>
                    <a:pt x="2854" y="11328"/>
                  </a:moveTo>
                  <a:lnTo>
                    <a:pt x="1283" y="11328"/>
                  </a:lnTo>
                  <a:lnTo>
                    <a:pt x="503" y="12738"/>
                  </a:lnTo>
                  <a:lnTo>
                    <a:pt x="419" y="12890"/>
                  </a:lnTo>
                  <a:lnTo>
                    <a:pt x="297" y="13360"/>
                  </a:lnTo>
                  <a:lnTo>
                    <a:pt x="194" y="14681"/>
                  </a:lnTo>
                  <a:lnTo>
                    <a:pt x="521" y="15735"/>
                  </a:lnTo>
                  <a:lnTo>
                    <a:pt x="475" y="16624"/>
                  </a:lnTo>
                  <a:lnTo>
                    <a:pt x="147" y="17500"/>
                  </a:lnTo>
                  <a:lnTo>
                    <a:pt x="62" y="17779"/>
                  </a:lnTo>
                  <a:lnTo>
                    <a:pt x="0" y="19469"/>
                  </a:lnTo>
                  <a:lnTo>
                    <a:pt x="139" y="20167"/>
                  </a:lnTo>
                  <a:lnTo>
                    <a:pt x="207" y="20510"/>
                  </a:lnTo>
                  <a:lnTo>
                    <a:pt x="298" y="20967"/>
                  </a:lnTo>
                  <a:lnTo>
                    <a:pt x="354" y="21247"/>
                  </a:lnTo>
                  <a:lnTo>
                    <a:pt x="457" y="21767"/>
                  </a:lnTo>
                  <a:lnTo>
                    <a:pt x="995" y="23152"/>
                  </a:lnTo>
                  <a:lnTo>
                    <a:pt x="1068" y="23317"/>
                  </a:lnTo>
                  <a:lnTo>
                    <a:pt x="2934" y="24968"/>
                  </a:lnTo>
                  <a:lnTo>
                    <a:pt x="3480" y="25488"/>
                  </a:lnTo>
                  <a:lnTo>
                    <a:pt x="5093" y="26923"/>
                  </a:lnTo>
                  <a:lnTo>
                    <a:pt x="5766" y="28092"/>
                  </a:lnTo>
                  <a:lnTo>
                    <a:pt x="6414" y="30657"/>
                  </a:lnTo>
                  <a:lnTo>
                    <a:pt x="7122" y="33832"/>
                  </a:lnTo>
                  <a:lnTo>
                    <a:pt x="7751" y="35915"/>
                  </a:lnTo>
                  <a:lnTo>
                    <a:pt x="18913" y="45923"/>
                  </a:lnTo>
                  <a:lnTo>
                    <a:pt x="21506" y="45923"/>
                  </a:lnTo>
                  <a:lnTo>
                    <a:pt x="26492" y="44869"/>
                  </a:lnTo>
                  <a:lnTo>
                    <a:pt x="28854" y="43497"/>
                  </a:lnTo>
                  <a:lnTo>
                    <a:pt x="28992" y="43319"/>
                  </a:lnTo>
                  <a:lnTo>
                    <a:pt x="20005" y="43319"/>
                  </a:lnTo>
                  <a:lnTo>
                    <a:pt x="14923" y="41681"/>
                  </a:lnTo>
                  <a:lnTo>
                    <a:pt x="12751" y="38836"/>
                  </a:lnTo>
                  <a:lnTo>
                    <a:pt x="12662" y="25819"/>
                  </a:lnTo>
                  <a:lnTo>
                    <a:pt x="14046" y="23317"/>
                  </a:lnTo>
                  <a:lnTo>
                    <a:pt x="17894" y="21247"/>
                  </a:lnTo>
                  <a:lnTo>
                    <a:pt x="18923" y="20967"/>
                  </a:lnTo>
                  <a:lnTo>
                    <a:pt x="28631" y="20967"/>
                  </a:lnTo>
                  <a:lnTo>
                    <a:pt x="17109" y="20510"/>
                  </a:lnTo>
                  <a:lnTo>
                    <a:pt x="12473" y="20510"/>
                  </a:lnTo>
                  <a:lnTo>
                    <a:pt x="10833" y="19469"/>
                  </a:lnTo>
                  <a:lnTo>
                    <a:pt x="10333" y="18897"/>
                  </a:lnTo>
                  <a:lnTo>
                    <a:pt x="10211" y="18757"/>
                  </a:lnTo>
                  <a:lnTo>
                    <a:pt x="10103" y="17779"/>
                  </a:lnTo>
                  <a:lnTo>
                    <a:pt x="10058" y="17500"/>
                  </a:lnTo>
                  <a:lnTo>
                    <a:pt x="9970" y="17081"/>
                  </a:lnTo>
                  <a:lnTo>
                    <a:pt x="9880" y="16624"/>
                  </a:lnTo>
                  <a:lnTo>
                    <a:pt x="9817" y="15874"/>
                  </a:lnTo>
                  <a:lnTo>
                    <a:pt x="8904" y="14274"/>
                  </a:lnTo>
                  <a:lnTo>
                    <a:pt x="7912" y="13728"/>
                  </a:lnTo>
                  <a:lnTo>
                    <a:pt x="9560" y="13728"/>
                  </a:lnTo>
                  <a:lnTo>
                    <a:pt x="1319" y="13360"/>
                  </a:lnTo>
                  <a:lnTo>
                    <a:pt x="4179" y="13360"/>
                  </a:lnTo>
                  <a:lnTo>
                    <a:pt x="3937" y="13233"/>
                  </a:lnTo>
                  <a:lnTo>
                    <a:pt x="2997" y="11696"/>
                  </a:lnTo>
                  <a:lnTo>
                    <a:pt x="2854" y="11328"/>
                  </a:lnTo>
                  <a:close/>
                </a:path>
                <a:path w="41909" h="46354">
                  <a:moveTo>
                    <a:pt x="34280" y="33959"/>
                  </a:moveTo>
                  <a:lnTo>
                    <a:pt x="29110" y="33959"/>
                  </a:lnTo>
                  <a:lnTo>
                    <a:pt x="29020" y="39573"/>
                  </a:lnTo>
                  <a:lnTo>
                    <a:pt x="27626" y="41681"/>
                  </a:lnTo>
                  <a:lnTo>
                    <a:pt x="27534" y="41821"/>
                  </a:lnTo>
                  <a:lnTo>
                    <a:pt x="25692" y="42811"/>
                  </a:lnTo>
                  <a:lnTo>
                    <a:pt x="21666" y="43319"/>
                  </a:lnTo>
                  <a:lnTo>
                    <a:pt x="28992" y="43319"/>
                  </a:lnTo>
                  <a:lnTo>
                    <a:pt x="31898" y="39573"/>
                  </a:lnTo>
                  <a:lnTo>
                    <a:pt x="32822" y="37782"/>
                  </a:lnTo>
                  <a:lnTo>
                    <a:pt x="32938" y="37515"/>
                  </a:lnTo>
                  <a:lnTo>
                    <a:pt x="34280" y="33959"/>
                  </a:lnTo>
                  <a:close/>
                </a:path>
                <a:path w="41909" h="46354">
                  <a:moveTo>
                    <a:pt x="21184" y="25946"/>
                  </a:moveTo>
                  <a:lnTo>
                    <a:pt x="18910" y="26923"/>
                  </a:lnTo>
                  <a:lnTo>
                    <a:pt x="18716" y="27241"/>
                  </a:lnTo>
                  <a:lnTo>
                    <a:pt x="18607" y="27419"/>
                  </a:lnTo>
                  <a:lnTo>
                    <a:pt x="18529" y="27546"/>
                  </a:lnTo>
                  <a:lnTo>
                    <a:pt x="18459" y="28092"/>
                  </a:lnTo>
                  <a:lnTo>
                    <a:pt x="18352" y="36677"/>
                  </a:lnTo>
                  <a:lnTo>
                    <a:pt x="19388" y="37782"/>
                  </a:lnTo>
                  <a:lnTo>
                    <a:pt x="22339" y="37782"/>
                  </a:lnTo>
                  <a:lnTo>
                    <a:pt x="23203" y="37515"/>
                  </a:lnTo>
                  <a:lnTo>
                    <a:pt x="23289" y="35915"/>
                  </a:lnTo>
                  <a:lnTo>
                    <a:pt x="21088" y="35915"/>
                  </a:lnTo>
                  <a:lnTo>
                    <a:pt x="19533" y="34645"/>
                  </a:lnTo>
                  <a:lnTo>
                    <a:pt x="19905" y="31902"/>
                  </a:lnTo>
                  <a:lnTo>
                    <a:pt x="19990" y="31280"/>
                  </a:lnTo>
                  <a:lnTo>
                    <a:pt x="20758" y="30657"/>
                  </a:lnTo>
                  <a:lnTo>
                    <a:pt x="35031" y="30657"/>
                  </a:lnTo>
                  <a:lnTo>
                    <a:pt x="35538" y="28435"/>
                  </a:lnTo>
                  <a:lnTo>
                    <a:pt x="35573" y="28282"/>
                  </a:lnTo>
                  <a:lnTo>
                    <a:pt x="35970" y="27546"/>
                  </a:lnTo>
                  <a:lnTo>
                    <a:pt x="36039" y="27419"/>
                  </a:lnTo>
                  <a:lnTo>
                    <a:pt x="25311" y="27419"/>
                  </a:lnTo>
                  <a:lnTo>
                    <a:pt x="24562" y="27241"/>
                  </a:lnTo>
                  <a:lnTo>
                    <a:pt x="22543" y="26123"/>
                  </a:lnTo>
                  <a:lnTo>
                    <a:pt x="21184" y="25946"/>
                  </a:lnTo>
                  <a:close/>
                </a:path>
                <a:path w="41909" h="46354">
                  <a:moveTo>
                    <a:pt x="35031" y="30657"/>
                  </a:moveTo>
                  <a:lnTo>
                    <a:pt x="28249" y="30657"/>
                  </a:lnTo>
                  <a:lnTo>
                    <a:pt x="29096" y="31572"/>
                  </a:lnTo>
                  <a:lnTo>
                    <a:pt x="29109" y="33832"/>
                  </a:lnTo>
                  <a:lnTo>
                    <a:pt x="34328" y="33832"/>
                  </a:lnTo>
                  <a:lnTo>
                    <a:pt x="35031" y="30657"/>
                  </a:lnTo>
                  <a:close/>
                </a:path>
                <a:path w="41909" h="46354">
                  <a:moveTo>
                    <a:pt x="40121" y="11328"/>
                  </a:moveTo>
                  <a:lnTo>
                    <a:pt x="38577" y="11328"/>
                  </a:lnTo>
                  <a:lnTo>
                    <a:pt x="38428" y="11696"/>
                  </a:lnTo>
                  <a:lnTo>
                    <a:pt x="37503" y="13233"/>
                  </a:lnTo>
                  <a:lnTo>
                    <a:pt x="37242" y="13360"/>
                  </a:lnTo>
                  <a:lnTo>
                    <a:pt x="38972" y="13360"/>
                  </a:lnTo>
                  <a:lnTo>
                    <a:pt x="33297" y="13728"/>
                  </a:lnTo>
                  <a:lnTo>
                    <a:pt x="31837" y="14681"/>
                  </a:lnTo>
                  <a:lnTo>
                    <a:pt x="31680" y="15735"/>
                  </a:lnTo>
                  <a:lnTo>
                    <a:pt x="31659" y="15874"/>
                  </a:lnTo>
                  <a:lnTo>
                    <a:pt x="31547" y="16624"/>
                  </a:lnTo>
                  <a:lnTo>
                    <a:pt x="31446" y="17081"/>
                  </a:lnTo>
                  <a:lnTo>
                    <a:pt x="31389" y="17500"/>
                  </a:lnTo>
                  <a:lnTo>
                    <a:pt x="31318" y="18008"/>
                  </a:lnTo>
                  <a:lnTo>
                    <a:pt x="31212" y="18414"/>
                  </a:lnTo>
                  <a:lnTo>
                    <a:pt x="31136" y="18630"/>
                  </a:lnTo>
                  <a:lnTo>
                    <a:pt x="29336" y="20967"/>
                  </a:lnTo>
                  <a:lnTo>
                    <a:pt x="23853" y="20967"/>
                  </a:lnTo>
                  <a:lnTo>
                    <a:pt x="25921" y="21640"/>
                  </a:lnTo>
                  <a:lnTo>
                    <a:pt x="26975" y="22224"/>
                  </a:lnTo>
                  <a:lnTo>
                    <a:pt x="28880" y="24803"/>
                  </a:lnTo>
                  <a:lnTo>
                    <a:pt x="28021" y="26923"/>
                  </a:lnTo>
                  <a:lnTo>
                    <a:pt x="27788" y="26923"/>
                  </a:lnTo>
                  <a:lnTo>
                    <a:pt x="25311" y="27419"/>
                  </a:lnTo>
                  <a:lnTo>
                    <a:pt x="36039" y="27419"/>
                  </a:lnTo>
                  <a:lnTo>
                    <a:pt x="36306" y="26923"/>
                  </a:lnTo>
                  <a:lnTo>
                    <a:pt x="37205" y="26123"/>
                  </a:lnTo>
                  <a:lnTo>
                    <a:pt x="37958" y="25488"/>
                  </a:lnTo>
                  <a:lnTo>
                    <a:pt x="38227" y="25184"/>
                  </a:lnTo>
                  <a:lnTo>
                    <a:pt x="39510" y="24129"/>
                  </a:lnTo>
                  <a:lnTo>
                    <a:pt x="40133" y="23317"/>
                  </a:lnTo>
                  <a:lnTo>
                    <a:pt x="40259" y="23152"/>
                  </a:lnTo>
                  <a:lnTo>
                    <a:pt x="41504" y="20167"/>
                  </a:lnTo>
                  <a:lnTo>
                    <a:pt x="41605" y="18414"/>
                  </a:lnTo>
                  <a:lnTo>
                    <a:pt x="40954" y="16624"/>
                  </a:lnTo>
                  <a:lnTo>
                    <a:pt x="40907" y="15735"/>
                  </a:lnTo>
                  <a:lnTo>
                    <a:pt x="41221" y="14681"/>
                  </a:lnTo>
                  <a:lnTo>
                    <a:pt x="41137" y="13233"/>
                  </a:lnTo>
                  <a:lnTo>
                    <a:pt x="41048" y="12890"/>
                  </a:lnTo>
                  <a:lnTo>
                    <a:pt x="41008" y="12738"/>
                  </a:lnTo>
                  <a:lnTo>
                    <a:pt x="40121" y="11328"/>
                  </a:lnTo>
                  <a:close/>
                </a:path>
                <a:path w="41909" h="46354">
                  <a:moveTo>
                    <a:pt x="23327" y="20510"/>
                  </a:moveTo>
                  <a:lnTo>
                    <a:pt x="17109" y="20510"/>
                  </a:lnTo>
                  <a:lnTo>
                    <a:pt x="28631" y="20967"/>
                  </a:lnTo>
                  <a:lnTo>
                    <a:pt x="18860" y="20967"/>
                  </a:lnTo>
                  <a:lnTo>
                    <a:pt x="23327" y="20510"/>
                  </a:lnTo>
                  <a:close/>
                </a:path>
                <a:path w="41909" h="46354">
                  <a:moveTo>
                    <a:pt x="20849" y="0"/>
                  </a:moveTo>
                  <a:lnTo>
                    <a:pt x="20599" y="0"/>
                  </a:lnTo>
                  <a:lnTo>
                    <a:pt x="19342" y="1435"/>
                  </a:lnTo>
                  <a:lnTo>
                    <a:pt x="18853" y="2412"/>
                  </a:lnTo>
                  <a:lnTo>
                    <a:pt x="18758" y="2603"/>
                  </a:lnTo>
                  <a:lnTo>
                    <a:pt x="18574" y="3644"/>
                  </a:lnTo>
                  <a:lnTo>
                    <a:pt x="18265" y="5168"/>
                  </a:lnTo>
                  <a:lnTo>
                    <a:pt x="17615" y="5854"/>
                  </a:lnTo>
                  <a:lnTo>
                    <a:pt x="15333" y="6603"/>
                  </a:lnTo>
                  <a:lnTo>
                    <a:pt x="14745" y="7480"/>
                  </a:lnTo>
                  <a:lnTo>
                    <a:pt x="14046" y="9867"/>
                  </a:lnTo>
                  <a:lnTo>
                    <a:pt x="14100" y="10223"/>
                  </a:lnTo>
                  <a:lnTo>
                    <a:pt x="14333" y="11328"/>
                  </a:lnTo>
                  <a:lnTo>
                    <a:pt x="15926" y="14681"/>
                  </a:lnTo>
                  <a:lnTo>
                    <a:pt x="15951" y="18630"/>
                  </a:lnTo>
                  <a:lnTo>
                    <a:pt x="13995" y="20510"/>
                  </a:lnTo>
                  <a:lnTo>
                    <a:pt x="23327" y="20510"/>
                  </a:lnTo>
                  <a:lnTo>
                    <a:pt x="18860" y="20967"/>
                  </a:lnTo>
                  <a:lnTo>
                    <a:pt x="27223" y="20967"/>
                  </a:lnTo>
                  <a:lnTo>
                    <a:pt x="25210" y="17779"/>
                  </a:lnTo>
                  <a:lnTo>
                    <a:pt x="25197" y="16624"/>
                  </a:lnTo>
                  <a:lnTo>
                    <a:pt x="25584" y="14681"/>
                  </a:lnTo>
                  <a:lnTo>
                    <a:pt x="25667" y="14274"/>
                  </a:lnTo>
                  <a:lnTo>
                    <a:pt x="26149" y="13360"/>
                  </a:lnTo>
                  <a:lnTo>
                    <a:pt x="27076" y="11328"/>
                  </a:lnTo>
                  <a:lnTo>
                    <a:pt x="27381" y="10223"/>
                  </a:lnTo>
                  <a:lnTo>
                    <a:pt x="26822" y="7683"/>
                  </a:lnTo>
                  <a:lnTo>
                    <a:pt x="26187" y="6603"/>
                  </a:lnTo>
                  <a:lnTo>
                    <a:pt x="23840" y="5854"/>
                  </a:lnTo>
                  <a:lnTo>
                    <a:pt x="23178" y="5168"/>
                  </a:lnTo>
                  <a:lnTo>
                    <a:pt x="22835" y="3644"/>
                  </a:lnTo>
                  <a:lnTo>
                    <a:pt x="22641" y="2603"/>
                  </a:lnTo>
                  <a:lnTo>
                    <a:pt x="22606" y="2412"/>
                  </a:lnTo>
                  <a:lnTo>
                    <a:pt x="22040" y="1435"/>
                  </a:lnTo>
                  <a:lnTo>
                    <a:pt x="20849" y="0"/>
                  </a:lnTo>
                  <a:close/>
                </a:path>
              </a:pathLst>
            </a:custGeom>
            <a:solidFill>
              <a:srgbClr val="7C873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3" name="object 83">
              <a:extLst>
                <a:ext uri="{FF2B5EF4-FFF2-40B4-BE49-F238E27FC236}">
                  <a16:creationId xmlns:a16="http://schemas.microsoft.com/office/drawing/2014/main" id="{F870A22C-028E-F67D-9224-1EE6AF126685}"/>
                </a:ext>
              </a:extLst>
            </p:cNvPr>
            <p:cNvSpPr/>
            <p:nvPr/>
          </p:nvSpPr>
          <p:spPr>
            <a:xfrm>
              <a:off x="7648879" y="5641760"/>
              <a:ext cx="16510" cy="22860"/>
            </a:xfrm>
            <a:custGeom>
              <a:avLst/>
              <a:gdLst/>
              <a:ahLst/>
              <a:cxnLst/>
              <a:rect l="l" t="t" r="r" b="b"/>
              <a:pathLst>
                <a:path w="16509" h="22860">
                  <a:moveTo>
                    <a:pt x="10555" y="0"/>
                  </a:moveTo>
                  <a:lnTo>
                    <a:pt x="8445" y="0"/>
                  </a:lnTo>
                  <a:lnTo>
                    <a:pt x="6275" y="215"/>
                  </a:lnTo>
                  <a:lnTo>
                    <a:pt x="5259" y="508"/>
                  </a:lnTo>
                  <a:lnTo>
                    <a:pt x="1424" y="2578"/>
                  </a:lnTo>
                  <a:lnTo>
                    <a:pt x="408" y="4381"/>
                  </a:lnTo>
                  <a:lnTo>
                    <a:pt x="13" y="4914"/>
                  </a:lnTo>
                  <a:lnTo>
                    <a:pt x="0" y="17945"/>
                  </a:lnTo>
                  <a:lnTo>
                    <a:pt x="2288" y="20942"/>
                  </a:lnTo>
                  <a:lnTo>
                    <a:pt x="7370" y="22580"/>
                  </a:lnTo>
                  <a:lnTo>
                    <a:pt x="9031" y="22580"/>
                  </a:lnTo>
                  <a:lnTo>
                    <a:pt x="13044" y="22072"/>
                  </a:lnTo>
                  <a:lnTo>
                    <a:pt x="13995" y="21564"/>
                  </a:lnTo>
                  <a:lnTo>
                    <a:pt x="7617" y="21564"/>
                  </a:lnTo>
                  <a:lnTo>
                    <a:pt x="3011" y="19875"/>
                  </a:lnTo>
                  <a:lnTo>
                    <a:pt x="1551" y="17945"/>
                  </a:lnTo>
                  <a:lnTo>
                    <a:pt x="1457" y="17335"/>
                  </a:lnTo>
                  <a:lnTo>
                    <a:pt x="1346" y="16611"/>
                  </a:lnTo>
                  <a:lnTo>
                    <a:pt x="1243" y="15938"/>
                  </a:lnTo>
                  <a:lnTo>
                    <a:pt x="1126" y="15176"/>
                  </a:lnTo>
                  <a:lnTo>
                    <a:pt x="1009" y="10541"/>
                  </a:lnTo>
                  <a:lnTo>
                    <a:pt x="954" y="8686"/>
                  </a:lnTo>
                  <a:lnTo>
                    <a:pt x="1083" y="7696"/>
                  </a:lnTo>
                  <a:lnTo>
                    <a:pt x="1199" y="6807"/>
                  </a:lnTo>
                  <a:lnTo>
                    <a:pt x="1287" y="6134"/>
                  </a:lnTo>
                  <a:lnTo>
                    <a:pt x="1360" y="5575"/>
                  </a:lnTo>
                  <a:lnTo>
                    <a:pt x="1446" y="4914"/>
                  </a:lnTo>
                  <a:lnTo>
                    <a:pt x="1516" y="4381"/>
                  </a:lnTo>
                  <a:lnTo>
                    <a:pt x="2155" y="3594"/>
                  </a:lnTo>
                  <a:lnTo>
                    <a:pt x="3346" y="2247"/>
                  </a:lnTo>
                  <a:lnTo>
                    <a:pt x="8370" y="901"/>
                  </a:lnTo>
                  <a:lnTo>
                    <a:pt x="13273" y="901"/>
                  </a:lnTo>
                  <a:lnTo>
                    <a:pt x="10555" y="0"/>
                  </a:lnTo>
                  <a:close/>
                </a:path>
                <a:path w="16509" h="22860">
                  <a:moveTo>
                    <a:pt x="16461" y="10833"/>
                  </a:moveTo>
                  <a:lnTo>
                    <a:pt x="14933" y="10833"/>
                  </a:lnTo>
                  <a:lnTo>
                    <a:pt x="15382" y="11468"/>
                  </a:lnTo>
                  <a:lnTo>
                    <a:pt x="15374" y="18326"/>
                  </a:lnTo>
                  <a:lnTo>
                    <a:pt x="15203" y="18694"/>
                  </a:lnTo>
                  <a:lnTo>
                    <a:pt x="13806" y="20320"/>
                  </a:lnTo>
                  <a:lnTo>
                    <a:pt x="12465" y="20942"/>
                  </a:lnTo>
                  <a:lnTo>
                    <a:pt x="12326" y="20942"/>
                  </a:lnTo>
                  <a:lnTo>
                    <a:pt x="9285" y="21564"/>
                  </a:lnTo>
                  <a:lnTo>
                    <a:pt x="13995" y="21564"/>
                  </a:lnTo>
                  <a:lnTo>
                    <a:pt x="14899" y="21082"/>
                  </a:lnTo>
                  <a:lnTo>
                    <a:pt x="16385" y="18834"/>
                  </a:lnTo>
                  <a:lnTo>
                    <a:pt x="16461" y="10833"/>
                  </a:lnTo>
                  <a:close/>
                </a:path>
                <a:path w="16509" h="22860">
                  <a:moveTo>
                    <a:pt x="5894" y="6807"/>
                  </a:moveTo>
                  <a:lnTo>
                    <a:pt x="4687" y="6807"/>
                  </a:lnTo>
                  <a:lnTo>
                    <a:pt x="4675" y="16268"/>
                  </a:lnTo>
                  <a:lnTo>
                    <a:pt x="5666" y="17513"/>
                  </a:lnTo>
                  <a:lnTo>
                    <a:pt x="8739" y="18326"/>
                  </a:lnTo>
                  <a:lnTo>
                    <a:pt x="10024" y="18326"/>
                  </a:lnTo>
                  <a:lnTo>
                    <a:pt x="11711" y="17335"/>
                  </a:lnTo>
                  <a:lnTo>
                    <a:pt x="11838" y="17106"/>
                  </a:lnTo>
                  <a:lnTo>
                    <a:pt x="6815" y="17106"/>
                  </a:lnTo>
                  <a:lnTo>
                    <a:pt x="5704" y="15938"/>
                  </a:lnTo>
                  <a:lnTo>
                    <a:pt x="5780" y="7696"/>
                  </a:lnTo>
                  <a:lnTo>
                    <a:pt x="5894" y="6807"/>
                  </a:lnTo>
                  <a:close/>
                </a:path>
                <a:path w="16509" h="22860">
                  <a:moveTo>
                    <a:pt x="15521" y="9804"/>
                  </a:moveTo>
                  <a:lnTo>
                    <a:pt x="8250" y="9804"/>
                  </a:lnTo>
                  <a:lnTo>
                    <a:pt x="7355" y="10541"/>
                  </a:lnTo>
                  <a:lnTo>
                    <a:pt x="7081" y="12560"/>
                  </a:lnTo>
                  <a:lnTo>
                    <a:pt x="6982" y="13284"/>
                  </a:lnTo>
                  <a:lnTo>
                    <a:pt x="6928" y="13931"/>
                  </a:lnTo>
                  <a:lnTo>
                    <a:pt x="8437" y="15176"/>
                  </a:lnTo>
                  <a:lnTo>
                    <a:pt x="10720" y="15176"/>
                  </a:lnTo>
                  <a:lnTo>
                    <a:pt x="10720" y="16611"/>
                  </a:lnTo>
                  <a:lnTo>
                    <a:pt x="11063" y="16611"/>
                  </a:lnTo>
                  <a:lnTo>
                    <a:pt x="9577" y="17106"/>
                  </a:lnTo>
                  <a:lnTo>
                    <a:pt x="11838" y="17106"/>
                  </a:lnTo>
                  <a:lnTo>
                    <a:pt x="11736" y="13931"/>
                  </a:lnTo>
                  <a:lnTo>
                    <a:pt x="8878" y="13931"/>
                  </a:lnTo>
                  <a:lnTo>
                    <a:pt x="8257" y="13284"/>
                  </a:lnTo>
                  <a:lnTo>
                    <a:pt x="8231" y="11468"/>
                  </a:lnTo>
                  <a:lnTo>
                    <a:pt x="8768" y="10833"/>
                  </a:lnTo>
                  <a:lnTo>
                    <a:pt x="16461" y="10833"/>
                  </a:lnTo>
                  <a:lnTo>
                    <a:pt x="15521" y="9804"/>
                  </a:lnTo>
                  <a:close/>
                </a:path>
                <a:path w="16509" h="22860">
                  <a:moveTo>
                    <a:pt x="10352" y="4381"/>
                  </a:moveTo>
                  <a:lnTo>
                    <a:pt x="7997" y="4381"/>
                  </a:lnTo>
                  <a:lnTo>
                    <a:pt x="5704" y="4914"/>
                  </a:lnTo>
                  <a:lnTo>
                    <a:pt x="5136" y="5575"/>
                  </a:lnTo>
                  <a:lnTo>
                    <a:pt x="4688" y="6134"/>
                  </a:lnTo>
                  <a:lnTo>
                    <a:pt x="4687" y="6680"/>
                  </a:lnTo>
                  <a:lnTo>
                    <a:pt x="5972" y="6680"/>
                  </a:lnTo>
                  <a:lnTo>
                    <a:pt x="6306" y="6134"/>
                  </a:lnTo>
                  <a:lnTo>
                    <a:pt x="7638" y="5575"/>
                  </a:lnTo>
                  <a:lnTo>
                    <a:pt x="11228" y="5575"/>
                  </a:lnTo>
                  <a:lnTo>
                    <a:pt x="6606" y="4914"/>
                  </a:lnTo>
                  <a:lnTo>
                    <a:pt x="11327" y="4914"/>
                  </a:lnTo>
                  <a:lnTo>
                    <a:pt x="10352" y="4381"/>
                  </a:lnTo>
                  <a:close/>
                </a:path>
                <a:path w="16509" h="22860">
                  <a:moveTo>
                    <a:pt x="13273" y="901"/>
                  </a:moveTo>
                  <a:lnTo>
                    <a:pt x="9275" y="901"/>
                  </a:lnTo>
                  <a:lnTo>
                    <a:pt x="10733" y="1041"/>
                  </a:lnTo>
                  <a:lnTo>
                    <a:pt x="13298" y="2247"/>
                  </a:lnTo>
                  <a:lnTo>
                    <a:pt x="13756" y="2578"/>
                  </a:lnTo>
                  <a:lnTo>
                    <a:pt x="14581" y="3594"/>
                  </a:lnTo>
                  <a:lnTo>
                    <a:pt x="14555" y="4381"/>
                  </a:lnTo>
                  <a:lnTo>
                    <a:pt x="13867" y="5575"/>
                  </a:lnTo>
                  <a:lnTo>
                    <a:pt x="10239" y="5575"/>
                  </a:lnTo>
                  <a:lnTo>
                    <a:pt x="11914" y="6502"/>
                  </a:lnTo>
                  <a:lnTo>
                    <a:pt x="12676" y="6680"/>
                  </a:lnTo>
                  <a:lnTo>
                    <a:pt x="15407" y="6134"/>
                  </a:lnTo>
                  <a:lnTo>
                    <a:pt x="16116" y="4381"/>
                  </a:lnTo>
                  <a:lnTo>
                    <a:pt x="16479" y="4381"/>
                  </a:lnTo>
                  <a:lnTo>
                    <a:pt x="14340" y="1485"/>
                  </a:lnTo>
                  <a:lnTo>
                    <a:pt x="13273" y="901"/>
                  </a:lnTo>
                  <a:close/>
                </a:path>
                <a:path w="16509" h="22860">
                  <a:moveTo>
                    <a:pt x="9239" y="4914"/>
                  </a:moveTo>
                  <a:lnTo>
                    <a:pt x="6606" y="4914"/>
                  </a:lnTo>
                  <a:lnTo>
                    <a:pt x="11228" y="5575"/>
                  </a:lnTo>
                  <a:lnTo>
                    <a:pt x="7638" y="5575"/>
                  </a:lnTo>
                  <a:lnTo>
                    <a:pt x="9239" y="4914"/>
                  </a:lnTo>
                  <a:close/>
                </a:path>
                <a:path w="16509" h="22860">
                  <a:moveTo>
                    <a:pt x="11327" y="4914"/>
                  </a:moveTo>
                  <a:lnTo>
                    <a:pt x="9239" y="4914"/>
                  </a:lnTo>
                  <a:lnTo>
                    <a:pt x="7638" y="5575"/>
                  </a:lnTo>
                  <a:lnTo>
                    <a:pt x="12535" y="5575"/>
                  </a:lnTo>
                  <a:lnTo>
                    <a:pt x="11327" y="4914"/>
                  </a:lnTo>
                  <a:close/>
                </a:path>
              </a:pathLst>
            </a:custGeom>
            <a:solidFill>
              <a:srgbClr val="06060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4" name="object 84">
              <a:extLst>
                <a:ext uri="{FF2B5EF4-FFF2-40B4-BE49-F238E27FC236}">
                  <a16:creationId xmlns:a16="http://schemas.microsoft.com/office/drawing/2014/main" id="{69028285-D949-4191-B3E1-44E89485CB3C}"/>
                </a:ext>
              </a:extLst>
            </p:cNvPr>
            <p:cNvSpPr/>
            <p:nvPr/>
          </p:nvSpPr>
          <p:spPr>
            <a:xfrm>
              <a:off x="7649808" y="5642598"/>
              <a:ext cx="14604" cy="20955"/>
            </a:xfrm>
            <a:custGeom>
              <a:avLst/>
              <a:gdLst/>
              <a:ahLst/>
              <a:cxnLst/>
              <a:rect l="l" t="t" r="r" b="b"/>
              <a:pathLst>
                <a:path w="14604" h="20954">
                  <a:moveTo>
                    <a:pt x="7683" y="0"/>
                  </a:moveTo>
                  <a:lnTo>
                    <a:pt x="2451" y="1371"/>
                  </a:lnTo>
                  <a:lnTo>
                    <a:pt x="596" y="3467"/>
                  </a:lnTo>
                  <a:lnTo>
                    <a:pt x="25" y="7848"/>
                  </a:lnTo>
                  <a:lnTo>
                    <a:pt x="152" y="9118"/>
                  </a:lnTo>
                  <a:lnTo>
                    <a:pt x="101" y="10439"/>
                  </a:lnTo>
                  <a:lnTo>
                    <a:pt x="165" y="11722"/>
                  </a:lnTo>
                  <a:lnTo>
                    <a:pt x="0" y="13055"/>
                  </a:lnTo>
                  <a:lnTo>
                    <a:pt x="622" y="17106"/>
                  </a:lnTo>
                  <a:lnTo>
                    <a:pt x="2082" y="19037"/>
                  </a:lnTo>
                  <a:lnTo>
                    <a:pt x="6515" y="20662"/>
                  </a:lnTo>
                  <a:lnTo>
                    <a:pt x="8356" y="20726"/>
                  </a:lnTo>
                  <a:lnTo>
                    <a:pt x="11645" y="20053"/>
                  </a:lnTo>
                  <a:lnTo>
                    <a:pt x="12877" y="19481"/>
                  </a:lnTo>
                  <a:lnTo>
                    <a:pt x="14274" y="17856"/>
                  </a:lnTo>
                  <a:lnTo>
                    <a:pt x="14516" y="17335"/>
                  </a:lnTo>
                  <a:lnTo>
                    <a:pt x="14427" y="15989"/>
                  </a:lnTo>
                  <a:lnTo>
                    <a:pt x="14465" y="15341"/>
                  </a:lnTo>
                  <a:lnTo>
                    <a:pt x="14452" y="10515"/>
                  </a:lnTo>
                  <a:lnTo>
                    <a:pt x="13982" y="9969"/>
                  </a:lnTo>
                  <a:lnTo>
                    <a:pt x="11645" y="9918"/>
                  </a:lnTo>
                  <a:lnTo>
                    <a:pt x="7861" y="9969"/>
                  </a:lnTo>
                  <a:lnTo>
                    <a:pt x="7302" y="10629"/>
                  </a:lnTo>
                  <a:lnTo>
                    <a:pt x="7327" y="12445"/>
                  </a:lnTo>
                  <a:lnTo>
                    <a:pt x="7924" y="13068"/>
                  </a:lnTo>
                  <a:lnTo>
                    <a:pt x="8801" y="13106"/>
                  </a:lnTo>
                  <a:lnTo>
                    <a:pt x="10807" y="13093"/>
                  </a:lnTo>
                  <a:lnTo>
                    <a:pt x="10871" y="15087"/>
                  </a:lnTo>
                  <a:lnTo>
                    <a:pt x="10909" y="16268"/>
                  </a:lnTo>
                  <a:lnTo>
                    <a:pt x="10782" y="16497"/>
                  </a:lnTo>
                  <a:lnTo>
                    <a:pt x="9182" y="17437"/>
                  </a:lnTo>
                  <a:lnTo>
                    <a:pt x="7810" y="17487"/>
                  </a:lnTo>
                  <a:lnTo>
                    <a:pt x="4737" y="16675"/>
                  </a:lnTo>
                  <a:lnTo>
                    <a:pt x="3746" y="15430"/>
                  </a:lnTo>
                  <a:lnTo>
                    <a:pt x="3683" y="9321"/>
                  </a:lnTo>
                  <a:lnTo>
                    <a:pt x="3759" y="5257"/>
                  </a:lnTo>
                  <a:lnTo>
                    <a:pt x="4775" y="4076"/>
                  </a:lnTo>
                  <a:lnTo>
                    <a:pt x="8051" y="3314"/>
                  </a:lnTo>
                  <a:lnTo>
                    <a:pt x="9423" y="3543"/>
                  </a:lnTo>
                  <a:lnTo>
                    <a:pt x="11366" y="4584"/>
                  </a:lnTo>
                  <a:lnTo>
                    <a:pt x="12382" y="4737"/>
                  </a:lnTo>
                  <a:lnTo>
                    <a:pt x="13106" y="4444"/>
                  </a:lnTo>
                  <a:lnTo>
                    <a:pt x="13728" y="3365"/>
                  </a:lnTo>
                  <a:lnTo>
                    <a:pt x="13652" y="2755"/>
                  </a:lnTo>
                  <a:lnTo>
                    <a:pt x="12827" y="1739"/>
                  </a:lnTo>
                  <a:lnTo>
                    <a:pt x="12369" y="1409"/>
                  </a:lnTo>
                  <a:lnTo>
                    <a:pt x="9804" y="203"/>
                  </a:lnTo>
                  <a:lnTo>
                    <a:pt x="76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5" name="object 85">
              <a:extLst>
                <a:ext uri="{FF2B5EF4-FFF2-40B4-BE49-F238E27FC236}">
                  <a16:creationId xmlns:a16="http://schemas.microsoft.com/office/drawing/2014/main" id="{D31F8EAE-F359-9786-7A52-2011F51698F8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6" name="object 86">
              <a:extLst>
                <a:ext uri="{FF2B5EF4-FFF2-40B4-BE49-F238E27FC236}">
                  <a16:creationId xmlns:a16="http://schemas.microsoft.com/office/drawing/2014/main" id="{BD6208C2-B842-E2E7-6AB3-62CEA2C445D7}"/>
                </a:ext>
              </a:extLst>
            </p:cNvPr>
            <p:cNvSpPr/>
            <p:nvPr/>
          </p:nvSpPr>
          <p:spPr>
            <a:xfrm>
              <a:off x="4403064" y="5362701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7" name="object 87">
              <a:extLst>
                <a:ext uri="{FF2B5EF4-FFF2-40B4-BE49-F238E27FC236}">
                  <a16:creationId xmlns:a16="http://schemas.microsoft.com/office/drawing/2014/main" id="{2AF94F71-0565-5C91-1A57-809B53117F9C}"/>
                </a:ext>
              </a:extLst>
            </p:cNvPr>
            <p:cNvSpPr/>
            <p:nvPr/>
          </p:nvSpPr>
          <p:spPr>
            <a:xfrm>
              <a:off x="4403064" y="5534291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89" name="object 89">
            <a:extLst>
              <a:ext uri="{FF2B5EF4-FFF2-40B4-BE49-F238E27FC236}">
                <a16:creationId xmlns:a16="http://schemas.microsoft.com/office/drawing/2014/main" id="{8F738436-B0D5-3E5A-B76A-EDA7C900A06A}"/>
              </a:ext>
            </a:extLst>
          </p:cNvPr>
          <p:cNvSpPr txBox="1"/>
          <p:nvPr/>
        </p:nvSpPr>
        <p:spPr>
          <a:xfrm>
            <a:off x="5544769" y="4834707"/>
            <a:ext cx="1564264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under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305435" marR="0" lvl="0" indent="0" defTabSz="914400" eaLnBrk="1" fontAlgn="auto" latinLnBrk="0" hangingPunct="1">
              <a:lnSpc>
                <a:spcPct val="100000"/>
              </a:lnSpc>
              <a:spcBef>
                <a:spcPts val="15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pic>
        <p:nvPicPr>
          <p:cNvPr id="90" name="object 90">
            <a:extLst>
              <a:ext uri="{FF2B5EF4-FFF2-40B4-BE49-F238E27FC236}">
                <a16:creationId xmlns:a16="http://schemas.microsoft.com/office/drawing/2014/main" id="{104486BE-F9D4-14D2-51E0-70B98AB11556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23832" y="5593575"/>
            <a:ext cx="93217" cy="93281"/>
          </a:xfrm>
          <a:prstGeom prst="rect">
            <a:avLst/>
          </a:prstGeom>
        </p:spPr>
      </p:pic>
      <p:sp>
        <p:nvSpPr>
          <p:cNvPr id="92" name="object 22">
            <a:extLst>
              <a:ext uri="{FF2B5EF4-FFF2-40B4-BE49-F238E27FC236}">
                <a16:creationId xmlns:a16="http://schemas.microsoft.com/office/drawing/2014/main" id="{DEC5EFF9-C6F0-8A02-E43F-2140559BE01E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93" name="object 25">
            <a:extLst>
              <a:ext uri="{FF2B5EF4-FFF2-40B4-BE49-F238E27FC236}">
                <a16:creationId xmlns:a16="http://schemas.microsoft.com/office/drawing/2014/main" id="{FFC2D0E7-4194-45A2-CAE7-CB7232CB6B26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15458854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E11F7-84E8-3E32-E955-65C1DEF00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AD9FE4CE-1C70-2F9E-3D6B-991F11EF7B34}"/>
              </a:ext>
            </a:extLst>
          </p:cNvPr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A8AB7600-D689-457B-C0B4-8E458E3861E2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B2AE73FA-C366-4739-6C26-9097091122B5}"/>
                </a:ext>
              </a:extLst>
            </p:cNvPr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759BDAA7-5C44-FBC8-4D78-70FD76A982C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1DCCCAFF-3A03-C84C-6450-00E3032DBAAB}"/>
              </a:ext>
            </a:extLst>
          </p:cNvPr>
          <p:cNvSpPr txBox="1"/>
          <p:nvPr/>
        </p:nvSpPr>
        <p:spPr>
          <a:xfrm>
            <a:off x="7636829" y="5560758"/>
            <a:ext cx="37465" cy="2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with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29022166-0F47-7E12-B15F-C5A53702FCCA}"/>
              </a:ext>
            </a:extLst>
          </p:cNvPr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FEFEB049-2FAA-BCEC-DB00-7D16B69A6C37}"/>
                </a:ext>
              </a:extLst>
            </p:cNvPr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0A4698F3-48B9-E115-BE5A-4727539D107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0" name="object 10">
            <a:extLst>
              <a:ext uri="{FF2B5EF4-FFF2-40B4-BE49-F238E27FC236}">
                <a16:creationId xmlns:a16="http://schemas.microsoft.com/office/drawing/2014/main" id="{C80BD1EE-0077-3DF5-3F35-A60638B0C02E}"/>
              </a:ext>
            </a:extLst>
          </p:cNvPr>
          <p:cNvGrpSpPr/>
          <p:nvPr/>
        </p:nvGrpSpPr>
        <p:grpSpPr>
          <a:xfrm>
            <a:off x="4164317" y="427532"/>
            <a:ext cx="3863340" cy="5464175"/>
            <a:chOff x="4164317" y="427532"/>
            <a:chExt cx="3863340" cy="5464175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8AEA619C-A753-F01F-D740-F6ABD06DC341}"/>
                </a:ext>
              </a:extLst>
            </p:cNvPr>
            <p:cNvSpPr/>
            <p:nvPr/>
          </p:nvSpPr>
          <p:spPr>
            <a:xfrm>
              <a:off x="4164317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20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20" y="5334457"/>
                  </a:lnTo>
                  <a:lnTo>
                    <a:pt x="3733520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4ADD8BAC-3DC1-2BB2-4BDD-AC86ECC68EAC}"/>
                </a:ext>
              </a:extLst>
            </p:cNvPr>
            <p:cNvSpPr/>
            <p:nvPr/>
          </p:nvSpPr>
          <p:spPr>
            <a:xfrm>
              <a:off x="4164317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806" y="5334000"/>
                  </a:lnTo>
                  <a:lnTo>
                    <a:pt x="129806" y="129540"/>
                  </a:lnTo>
                  <a:lnTo>
                    <a:pt x="3733520" y="129540"/>
                  </a:lnTo>
                  <a:lnTo>
                    <a:pt x="3733520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3" name="object 13">
            <a:extLst>
              <a:ext uri="{FF2B5EF4-FFF2-40B4-BE49-F238E27FC236}">
                <a16:creationId xmlns:a16="http://schemas.microsoft.com/office/drawing/2014/main" id="{F69B010A-BF25-3D2E-EA43-FC3B300E5D02}"/>
              </a:ext>
            </a:extLst>
          </p:cNvPr>
          <p:cNvSpPr txBox="1"/>
          <p:nvPr/>
        </p:nvSpPr>
        <p:spPr>
          <a:xfrm>
            <a:off x="4980563" y="4834720"/>
            <a:ext cx="2656265" cy="5597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5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pull or drag</a:t>
            </a:r>
            <a:endParaRPr kumimoji="0" sz="3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14" name="object 14">
            <a:extLst>
              <a:ext uri="{FF2B5EF4-FFF2-40B4-BE49-F238E27FC236}">
                <a16:creationId xmlns:a16="http://schemas.microsoft.com/office/drawing/2014/main" id="{19336AFF-661D-0E85-0768-763673810489}"/>
              </a:ext>
            </a:extLst>
          </p:cNvPr>
          <p:cNvGrpSpPr/>
          <p:nvPr/>
        </p:nvGrpSpPr>
        <p:grpSpPr>
          <a:xfrm>
            <a:off x="5265644" y="876754"/>
            <a:ext cx="2546985" cy="4819650"/>
            <a:chOff x="5265644" y="876754"/>
            <a:chExt cx="2546985" cy="4819650"/>
          </a:xfrm>
        </p:grpSpPr>
        <p:pic>
          <p:nvPicPr>
            <p:cNvPr id="15" name="object 15">
              <a:extLst>
                <a:ext uri="{FF2B5EF4-FFF2-40B4-BE49-F238E27FC236}">
                  <a16:creationId xmlns:a16="http://schemas.microsoft.com/office/drawing/2014/main" id="{4C652CBF-0948-C144-7479-83E8417B8A0E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4442" y="5382557"/>
              <a:ext cx="318109" cy="313690"/>
            </a:xfrm>
            <a:prstGeom prst="rect">
              <a:avLst/>
            </a:prstGeom>
          </p:spPr>
        </p:pic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20D4E745-8E87-5B35-F8D7-13CF61E9BD9F}"/>
                </a:ext>
              </a:extLst>
            </p:cNvPr>
            <p:cNvSpPr/>
            <p:nvPr/>
          </p:nvSpPr>
          <p:spPr>
            <a:xfrm>
              <a:off x="5265644" y="876754"/>
              <a:ext cx="1661160" cy="1038225"/>
            </a:xfrm>
            <a:custGeom>
              <a:avLst/>
              <a:gdLst/>
              <a:ahLst/>
              <a:cxnLst/>
              <a:rect l="l" t="t" r="r" b="b"/>
              <a:pathLst>
                <a:path w="1661159" h="1038225">
                  <a:moveTo>
                    <a:pt x="1473746" y="0"/>
                  </a:moveTo>
                  <a:lnTo>
                    <a:pt x="186905" y="0"/>
                  </a:lnTo>
                  <a:lnTo>
                    <a:pt x="137223" y="6677"/>
                  </a:lnTo>
                  <a:lnTo>
                    <a:pt x="92576" y="25521"/>
                  </a:lnTo>
                  <a:lnTo>
                    <a:pt x="54748" y="54749"/>
                  </a:lnTo>
                  <a:lnTo>
                    <a:pt x="25520" y="92580"/>
                  </a:lnTo>
                  <a:lnTo>
                    <a:pt x="6677" y="137230"/>
                  </a:lnTo>
                  <a:lnTo>
                    <a:pt x="0" y="186918"/>
                  </a:lnTo>
                  <a:lnTo>
                    <a:pt x="0" y="850709"/>
                  </a:lnTo>
                  <a:lnTo>
                    <a:pt x="6677" y="900401"/>
                  </a:lnTo>
                  <a:lnTo>
                    <a:pt x="25520" y="945050"/>
                  </a:lnTo>
                  <a:lnTo>
                    <a:pt x="54748" y="982876"/>
                  </a:lnTo>
                  <a:lnTo>
                    <a:pt x="92576" y="1012100"/>
                  </a:lnTo>
                  <a:lnTo>
                    <a:pt x="137223" y="1030939"/>
                  </a:lnTo>
                  <a:lnTo>
                    <a:pt x="186905" y="1037615"/>
                  </a:lnTo>
                  <a:lnTo>
                    <a:pt x="1473746" y="1037615"/>
                  </a:lnTo>
                  <a:lnTo>
                    <a:pt x="1523442" y="1030939"/>
                  </a:lnTo>
                  <a:lnTo>
                    <a:pt x="1568092" y="1012100"/>
                  </a:lnTo>
                  <a:lnTo>
                    <a:pt x="1605918" y="982876"/>
                  </a:lnTo>
                  <a:lnTo>
                    <a:pt x="1635139" y="945050"/>
                  </a:lnTo>
                  <a:lnTo>
                    <a:pt x="1653977" y="900401"/>
                  </a:lnTo>
                  <a:lnTo>
                    <a:pt x="1660652" y="850709"/>
                  </a:lnTo>
                  <a:lnTo>
                    <a:pt x="1660652" y="186918"/>
                  </a:lnTo>
                  <a:lnTo>
                    <a:pt x="1653977" y="137230"/>
                  </a:lnTo>
                  <a:lnTo>
                    <a:pt x="1635139" y="92580"/>
                  </a:lnTo>
                  <a:lnTo>
                    <a:pt x="1605918" y="54749"/>
                  </a:lnTo>
                  <a:lnTo>
                    <a:pt x="1568092" y="25521"/>
                  </a:lnTo>
                  <a:lnTo>
                    <a:pt x="1523442" y="6677"/>
                  </a:lnTo>
                  <a:lnTo>
                    <a:pt x="1473746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17" name="object 17">
            <a:extLst>
              <a:ext uri="{FF2B5EF4-FFF2-40B4-BE49-F238E27FC236}">
                <a16:creationId xmlns:a16="http://schemas.microsoft.com/office/drawing/2014/main" id="{E08B6C1A-761C-7D73-82AB-0810A8116F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65644" y="990600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tract</a:t>
            </a:r>
          </a:p>
        </p:txBody>
      </p:sp>
      <p:grpSp>
        <p:nvGrpSpPr>
          <p:cNvPr id="18" name="object 18">
            <a:extLst>
              <a:ext uri="{FF2B5EF4-FFF2-40B4-BE49-F238E27FC236}">
                <a16:creationId xmlns:a16="http://schemas.microsoft.com/office/drawing/2014/main" id="{17DCA850-7F2B-5427-5EF5-285CA8CFC662}"/>
              </a:ext>
            </a:extLst>
          </p:cNvPr>
          <p:cNvGrpSpPr/>
          <p:nvPr/>
        </p:nvGrpSpPr>
        <p:grpSpPr>
          <a:xfrm>
            <a:off x="4403064" y="5191099"/>
            <a:ext cx="118110" cy="461645"/>
            <a:chOff x="4403064" y="5191099"/>
            <a:chExt cx="118110" cy="461645"/>
          </a:xfrm>
        </p:grpSpPr>
        <p:sp>
          <p:nvSpPr>
            <p:cNvPr id="19" name="object 19">
              <a:extLst>
                <a:ext uri="{FF2B5EF4-FFF2-40B4-BE49-F238E27FC236}">
                  <a16:creationId xmlns:a16="http://schemas.microsoft.com/office/drawing/2014/main" id="{A68F1124-8251-FA36-C8C7-612F784F3246}"/>
                </a:ext>
              </a:extLst>
            </p:cNvPr>
            <p:cNvSpPr/>
            <p:nvPr/>
          </p:nvSpPr>
          <p:spPr>
            <a:xfrm>
              <a:off x="4403064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5C624F1F-C1E6-5EE9-D262-D52CE7416EDC}"/>
                </a:ext>
              </a:extLst>
            </p:cNvPr>
            <p:cNvSpPr/>
            <p:nvPr/>
          </p:nvSpPr>
          <p:spPr>
            <a:xfrm>
              <a:off x="4403064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2B08721F-016A-CD08-1ABC-0A3D374A5122}"/>
                </a:ext>
              </a:extLst>
            </p:cNvPr>
            <p:cNvSpPr/>
            <p:nvPr/>
          </p:nvSpPr>
          <p:spPr>
            <a:xfrm>
              <a:off x="4403064" y="5534278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10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42332043-0302-47BA-3B5F-710DEDF3544B}"/>
              </a:ext>
            </a:extLst>
          </p:cNvPr>
          <p:cNvSpPr txBox="1"/>
          <p:nvPr/>
        </p:nvSpPr>
        <p:spPr>
          <a:xfrm>
            <a:off x="5837666" y="5574784"/>
            <a:ext cx="922696" cy="98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grammarsaurus.co.uk</a:t>
            </a:r>
          </a:p>
        </p:txBody>
      </p:sp>
      <p:grpSp>
        <p:nvGrpSpPr>
          <p:cNvPr id="25" name="object 25">
            <a:extLst>
              <a:ext uri="{FF2B5EF4-FFF2-40B4-BE49-F238E27FC236}">
                <a16:creationId xmlns:a16="http://schemas.microsoft.com/office/drawing/2014/main" id="{E8A34F69-B386-BAB1-867B-05799D6846D6}"/>
              </a:ext>
            </a:extLst>
          </p:cNvPr>
          <p:cNvGrpSpPr/>
          <p:nvPr/>
        </p:nvGrpSpPr>
        <p:grpSpPr>
          <a:xfrm>
            <a:off x="4860677" y="2354333"/>
            <a:ext cx="2192020" cy="3333115"/>
            <a:chOff x="4860677" y="2354333"/>
            <a:chExt cx="2192020" cy="3333115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8923859A-90CF-390E-20C2-B336060F36BC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23835" y="5593569"/>
              <a:ext cx="93217" cy="93281"/>
            </a:xfrm>
            <a:prstGeom prst="rect">
              <a:avLst/>
            </a:prstGeom>
          </p:spPr>
        </p:pic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741CA241-271F-C9F7-F3B0-151130908625}"/>
                </a:ext>
              </a:extLst>
            </p:cNvPr>
            <p:cNvSpPr/>
            <p:nvPr/>
          </p:nvSpPr>
          <p:spPr>
            <a:xfrm>
              <a:off x="4860677" y="2354333"/>
              <a:ext cx="2192020" cy="2226945"/>
            </a:xfrm>
            <a:custGeom>
              <a:avLst/>
              <a:gdLst/>
              <a:ahLst/>
              <a:cxnLst/>
              <a:rect l="l" t="t" r="r" b="b"/>
              <a:pathLst>
                <a:path w="2192020" h="2226945">
                  <a:moveTo>
                    <a:pt x="1000274" y="1830997"/>
                  </a:moveTo>
                  <a:lnTo>
                    <a:pt x="869794" y="1830997"/>
                  </a:lnTo>
                  <a:lnTo>
                    <a:pt x="869794" y="2161527"/>
                  </a:lnTo>
                  <a:lnTo>
                    <a:pt x="874921" y="2186921"/>
                  </a:lnTo>
                  <a:lnTo>
                    <a:pt x="888903" y="2207658"/>
                  </a:lnTo>
                  <a:lnTo>
                    <a:pt x="909640" y="2221640"/>
                  </a:lnTo>
                  <a:lnTo>
                    <a:pt x="935034" y="2226767"/>
                  </a:lnTo>
                  <a:lnTo>
                    <a:pt x="1201061" y="2226767"/>
                  </a:lnTo>
                  <a:lnTo>
                    <a:pt x="1205989" y="2226132"/>
                  </a:lnTo>
                  <a:lnTo>
                    <a:pt x="1210751" y="2225027"/>
                  </a:lnTo>
                  <a:lnTo>
                    <a:pt x="2191890" y="2225027"/>
                  </a:lnTo>
                  <a:lnTo>
                    <a:pt x="2191890" y="2096287"/>
                  </a:lnTo>
                  <a:lnTo>
                    <a:pt x="1000274" y="2096287"/>
                  </a:lnTo>
                  <a:lnTo>
                    <a:pt x="1000274" y="1830997"/>
                  </a:lnTo>
                  <a:close/>
                </a:path>
                <a:path w="2192020" h="2226945">
                  <a:moveTo>
                    <a:pt x="2191890" y="0"/>
                  </a:moveTo>
                  <a:lnTo>
                    <a:pt x="935034" y="0"/>
                  </a:lnTo>
                  <a:lnTo>
                    <a:pt x="909640" y="5127"/>
                  </a:lnTo>
                  <a:lnTo>
                    <a:pt x="888903" y="19108"/>
                  </a:lnTo>
                  <a:lnTo>
                    <a:pt x="874921" y="39846"/>
                  </a:lnTo>
                  <a:lnTo>
                    <a:pt x="869794" y="65239"/>
                  </a:lnTo>
                  <a:lnTo>
                    <a:pt x="869794" y="395770"/>
                  </a:lnTo>
                  <a:lnTo>
                    <a:pt x="517649" y="395770"/>
                  </a:lnTo>
                  <a:lnTo>
                    <a:pt x="468727" y="397594"/>
                  </a:lnTo>
                  <a:lnTo>
                    <a:pt x="420529" y="403014"/>
                  </a:lnTo>
                  <a:lnTo>
                    <a:pt x="373218" y="411952"/>
                  </a:lnTo>
                  <a:lnTo>
                    <a:pt x="326956" y="424328"/>
                  </a:lnTo>
                  <a:lnTo>
                    <a:pt x="281907" y="440065"/>
                  </a:lnTo>
                  <a:lnTo>
                    <a:pt x="238234" y="459084"/>
                  </a:lnTo>
                  <a:lnTo>
                    <a:pt x="196101" y="481306"/>
                  </a:lnTo>
                  <a:lnTo>
                    <a:pt x="155671" y="506653"/>
                  </a:lnTo>
                  <a:lnTo>
                    <a:pt x="117108" y="535046"/>
                  </a:lnTo>
                  <a:lnTo>
                    <a:pt x="80573" y="566407"/>
                  </a:lnTo>
                  <a:lnTo>
                    <a:pt x="46232" y="600657"/>
                  </a:lnTo>
                  <a:lnTo>
                    <a:pt x="14246" y="637717"/>
                  </a:lnTo>
                  <a:lnTo>
                    <a:pt x="183" y="675825"/>
                  </a:lnTo>
                  <a:lnTo>
                    <a:pt x="0" y="1548790"/>
                  </a:lnTo>
                  <a:lnTo>
                    <a:pt x="891" y="1559295"/>
                  </a:lnTo>
                  <a:lnTo>
                    <a:pt x="46232" y="1626119"/>
                  </a:lnTo>
                  <a:lnTo>
                    <a:pt x="80573" y="1660367"/>
                  </a:lnTo>
                  <a:lnTo>
                    <a:pt x="117108" y="1691726"/>
                  </a:lnTo>
                  <a:lnTo>
                    <a:pt x="155671" y="1720117"/>
                  </a:lnTo>
                  <a:lnTo>
                    <a:pt x="196101" y="1745463"/>
                  </a:lnTo>
                  <a:lnTo>
                    <a:pt x="238253" y="1767692"/>
                  </a:lnTo>
                  <a:lnTo>
                    <a:pt x="281907" y="1786702"/>
                  </a:lnTo>
                  <a:lnTo>
                    <a:pt x="326956" y="1802439"/>
                  </a:lnTo>
                  <a:lnTo>
                    <a:pt x="373218" y="1814815"/>
                  </a:lnTo>
                  <a:lnTo>
                    <a:pt x="420529" y="1823752"/>
                  </a:lnTo>
                  <a:lnTo>
                    <a:pt x="468727" y="1829172"/>
                  </a:lnTo>
                  <a:lnTo>
                    <a:pt x="517649" y="1830997"/>
                  </a:lnTo>
                  <a:lnTo>
                    <a:pt x="1130741" y="1830997"/>
                  </a:lnTo>
                  <a:lnTo>
                    <a:pt x="1130741" y="1972817"/>
                  </a:lnTo>
                  <a:lnTo>
                    <a:pt x="2062502" y="1972817"/>
                  </a:lnTo>
                  <a:lnTo>
                    <a:pt x="2062502" y="2095652"/>
                  </a:lnTo>
                  <a:lnTo>
                    <a:pt x="1130741" y="2095652"/>
                  </a:lnTo>
                  <a:lnTo>
                    <a:pt x="1130741" y="2096287"/>
                  </a:lnTo>
                  <a:lnTo>
                    <a:pt x="2191890" y="2096287"/>
                  </a:lnTo>
                  <a:lnTo>
                    <a:pt x="2191890" y="1843443"/>
                  </a:lnTo>
                  <a:lnTo>
                    <a:pt x="1261221" y="1843443"/>
                  </a:lnTo>
                  <a:lnTo>
                    <a:pt x="1261221" y="1819770"/>
                  </a:lnTo>
                  <a:lnTo>
                    <a:pt x="1303943" y="1798409"/>
                  </a:lnTo>
                  <a:lnTo>
                    <a:pt x="1339943" y="1767692"/>
                  </a:lnTo>
                  <a:lnTo>
                    <a:pt x="1367629" y="1729207"/>
                  </a:lnTo>
                  <a:lnTo>
                    <a:pt x="1379048" y="1700517"/>
                  </a:lnTo>
                  <a:lnTo>
                    <a:pt x="517649" y="1700517"/>
                  </a:lnTo>
                  <a:lnTo>
                    <a:pt x="468188" y="1698175"/>
                  </a:lnTo>
                  <a:lnTo>
                    <a:pt x="419713" y="1691234"/>
                  </a:lnTo>
                  <a:lnTo>
                    <a:pt x="372492" y="1679822"/>
                  </a:lnTo>
                  <a:lnTo>
                    <a:pt x="326791" y="1664068"/>
                  </a:lnTo>
                  <a:lnTo>
                    <a:pt x="282877" y="1644101"/>
                  </a:lnTo>
                  <a:lnTo>
                    <a:pt x="241017" y="1620048"/>
                  </a:lnTo>
                  <a:lnTo>
                    <a:pt x="201480" y="1592038"/>
                  </a:lnTo>
                  <a:lnTo>
                    <a:pt x="164531" y="1560199"/>
                  </a:lnTo>
                  <a:lnTo>
                    <a:pt x="130438" y="1524660"/>
                  </a:lnTo>
                  <a:lnTo>
                    <a:pt x="130438" y="702119"/>
                  </a:lnTo>
                  <a:lnTo>
                    <a:pt x="164531" y="666576"/>
                  </a:lnTo>
                  <a:lnTo>
                    <a:pt x="201480" y="634734"/>
                  </a:lnTo>
                  <a:lnTo>
                    <a:pt x="241017" y="606722"/>
                  </a:lnTo>
                  <a:lnTo>
                    <a:pt x="282877" y="582668"/>
                  </a:lnTo>
                  <a:lnTo>
                    <a:pt x="326791" y="562699"/>
                  </a:lnTo>
                  <a:lnTo>
                    <a:pt x="372492" y="546945"/>
                  </a:lnTo>
                  <a:lnTo>
                    <a:pt x="419713" y="535533"/>
                  </a:lnTo>
                  <a:lnTo>
                    <a:pt x="468188" y="528592"/>
                  </a:lnTo>
                  <a:lnTo>
                    <a:pt x="517649" y="526249"/>
                  </a:lnTo>
                  <a:lnTo>
                    <a:pt x="1000274" y="526249"/>
                  </a:lnTo>
                  <a:lnTo>
                    <a:pt x="1000274" y="130467"/>
                  </a:lnTo>
                  <a:lnTo>
                    <a:pt x="1109418" y="130467"/>
                  </a:lnTo>
                  <a:lnTo>
                    <a:pt x="1109418" y="129362"/>
                  </a:lnTo>
                  <a:lnTo>
                    <a:pt x="2191890" y="129362"/>
                  </a:lnTo>
                  <a:lnTo>
                    <a:pt x="2191890" y="0"/>
                  </a:lnTo>
                  <a:close/>
                </a:path>
                <a:path w="2192020" h="2226945">
                  <a:moveTo>
                    <a:pt x="1282951" y="656716"/>
                  </a:moveTo>
                  <a:lnTo>
                    <a:pt x="761057" y="656716"/>
                  </a:lnTo>
                  <a:lnTo>
                    <a:pt x="735418" y="661894"/>
                  </a:lnTo>
                  <a:lnTo>
                    <a:pt x="735595" y="661894"/>
                  </a:lnTo>
                  <a:lnTo>
                    <a:pt x="714937" y="675825"/>
                  </a:lnTo>
                  <a:lnTo>
                    <a:pt x="700956" y="696563"/>
                  </a:lnTo>
                  <a:lnTo>
                    <a:pt x="695830" y="721956"/>
                  </a:lnTo>
                  <a:lnTo>
                    <a:pt x="700956" y="747350"/>
                  </a:lnTo>
                  <a:lnTo>
                    <a:pt x="714937" y="768088"/>
                  </a:lnTo>
                  <a:lnTo>
                    <a:pt x="735670" y="782069"/>
                  </a:lnTo>
                  <a:lnTo>
                    <a:pt x="761057" y="787196"/>
                  </a:lnTo>
                  <a:lnTo>
                    <a:pt x="1282951" y="787196"/>
                  </a:lnTo>
                  <a:lnTo>
                    <a:pt x="1308323" y="792332"/>
                  </a:lnTo>
                  <a:lnTo>
                    <a:pt x="1329063" y="806329"/>
                  </a:lnTo>
                  <a:lnTo>
                    <a:pt x="1343056" y="827069"/>
                  </a:lnTo>
                  <a:lnTo>
                    <a:pt x="1348191" y="852436"/>
                  </a:lnTo>
                  <a:lnTo>
                    <a:pt x="1343056" y="877801"/>
                  </a:lnTo>
                  <a:lnTo>
                    <a:pt x="1329063" y="898537"/>
                  </a:lnTo>
                  <a:lnTo>
                    <a:pt x="1308323" y="912529"/>
                  </a:lnTo>
                  <a:lnTo>
                    <a:pt x="1282951" y="917663"/>
                  </a:lnTo>
                  <a:lnTo>
                    <a:pt x="1022004" y="917663"/>
                  </a:lnTo>
                  <a:lnTo>
                    <a:pt x="996617" y="922790"/>
                  </a:lnTo>
                  <a:lnTo>
                    <a:pt x="975884" y="936772"/>
                  </a:lnTo>
                  <a:lnTo>
                    <a:pt x="961903" y="957509"/>
                  </a:lnTo>
                  <a:lnTo>
                    <a:pt x="956777" y="982903"/>
                  </a:lnTo>
                  <a:lnTo>
                    <a:pt x="961903" y="1008297"/>
                  </a:lnTo>
                  <a:lnTo>
                    <a:pt x="975884" y="1029034"/>
                  </a:lnTo>
                  <a:lnTo>
                    <a:pt x="996617" y="1043016"/>
                  </a:lnTo>
                  <a:lnTo>
                    <a:pt x="1022004" y="1048143"/>
                  </a:lnTo>
                  <a:lnTo>
                    <a:pt x="1369946" y="1048143"/>
                  </a:lnTo>
                  <a:lnTo>
                    <a:pt x="1395311" y="1053279"/>
                  </a:lnTo>
                  <a:lnTo>
                    <a:pt x="1416047" y="1067276"/>
                  </a:lnTo>
                  <a:lnTo>
                    <a:pt x="1430039" y="1088016"/>
                  </a:lnTo>
                  <a:lnTo>
                    <a:pt x="1435173" y="1113383"/>
                  </a:lnTo>
                  <a:lnTo>
                    <a:pt x="1430039" y="1138750"/>
                  </a:lnTo>
                  <a:lnTo>
                    <a:pt x="1416047" y="1159490"/>
                  </a:lnTo>
                  <a:lnTo>
                    <a:pt x="1395311" y="1173487"/>
                  </a:lnTo>
                  <a:lnTo>
                    <a:pt x="1369946" y="1178623"/>
                  </a:lnTo>
                  <a:lnTo>
                    <a:pt x="1022004" y="1178623"/>
                  </a:lnTo>
                  <a:lnTo>
                    <a:pt x="996617" y="1183750"/>
                  </a:lnTo>
                  <a:lnTo>
                    <a:pt x="975884" y="1197732"/>
                  </a:lnTo>
                  <a:lnTo>
                    <a:pt x="961903" y="1218469"/>
                  </a:lnTo>
                  <a:lnTo>
                    <a:pt x="956777" y="1243863"/>
                  </a:lnTo>
                  <a:lnTo>
                    <a:pt x="961903" y="1269249"/>
                  </a:lnTo>
                  <a:lnTo>
                    <a:pt x="975884" y="1289983"/>
                  </a:lnTo>
                  <a:lnTo>
                    <a:pt x="996617" y="1303963"/>
                  </a:lnTo>
                  <a:lnTo>
                    <a:pt x="1022004" y="1309090"/>
                  </a:lnTo>
                  <a:lnTo>
                    <a:pt x="1282951" y="1309090"/>
                  </a:lnTo>
                  <a:lnTo>
                    <a:pt x="1308323" y="1314226"/>
                  </a:lnTo>
                  <a:lnTo>
                    <a:pt x="1329063" y="1328223"/>
                  </a:lnTo>
                  <a:lnTo>
                    <a:pt x="1343056" y="1348963"/>
                  </a:lnTo>
                  <a:lnTo>
                    <a:pt x="1348191" y="1374330"/>
                  </a:lnTo>
                  <a:lnTo>
                    <a:pt x="1343056" y="1399702"/>
                  </a:lnTo>
                  <a:lnTo>
                    <a:pt x="1329063" y="1420442"/>
                  </a:lnTo>
                  <a:lnTo>
                    <a:pt x="1308323" y="1434436"/>
                  </a:lnTo>
                  <a:lnTo>
                    <a:pt x="1282951" y="1439570"/>
                  </a:lnTo>
                  <a:lnTo>
                    <a:pt x="1022004" y="1439570"/>
                  </a:lnTo>
                  <a:lnTo>
                    <a:pt x="996617" y="1444697"/>
                  </a:lnTo>
                  <a:lnTo>
                    <a:pt x="975884" y="1458679"/>
                  </a:lnTo>
                  <a:lnTo>
                    <a:pt x="961903" y="1479416"/>
                  </a:lnTo>
                  <a:lnTo>
                    <a:pt x="956777" y="1504810"/>
                  </a:lnTo>
                  <a:lnTo>
                    <a:pt x="961903" y="1530202"/>
                  </a:lnTo>
                  <a:lnTo>
                    <a:pt x="975884" y="1550935"/>
                  </a:lnTo>
                  <a:lnTo>
                    <a:pt x="996617" y="1564912"/>
                  </a:lnTo>
                  <a:lnTo>
                    <a:pt x="1022004" y="1570037"/>
                  </a:lnTo>
                  <a:lnTo>
                    <a:pt x="1195981" y="1570037"/>
                  </a:lnTo>
                  <a:lnTo>
                    <a:pt x="1221348" y="1575173"/>
                  </a:lnTo>
                  <a:lnTo>
                    <a:pt x="1242088" y="1589170"/>
                  </a:lnTo>
                  <a:lnTo>
                    <a:pt x="1256085" y="1609910"/>
                  </a:lnTo>
                  <a:lnTo>
                    <a:pt x="1261221" y="1635277"/>
                  </a:lnTo>
                  <a:lnTo>
                    <a:pt x="1256142" y="1660367"/>
                  </a:lnTo>
                  <a:lnTo>
                    <a:pt x="1256085" y="1660649"/>
                  </a:lnTo>
                  <a:lnTo>
                    <a:pt x="1242088" y="1681389"/>
                  </a:lnTo>
                  <a:lnTo>
                    <a:pt x="1221348" y="1695383"/>
                  </a:lnTo>
                  <a:lnTo>
                    <a:pt x="1195981" y="1700517"/>
                  </a:lnTo>
                  <a:lnTo>
                    <a:pt x="1379048" y="1700517"/>
                  </a:lnTo>
                  <a:lnTo>
                    <a:pt x="1385408" y="1684539"/>
                  </a:lnTo>
                  <a:lnTo>
                    <a:pt x="1391688" y="1635277"/>
                  </a:lnTo>
                  <a:lnTo>
                    <a:pt x="1390347" y="1612344"/>
                  </a:lnTo>
                  <a:lnTo>
                    <a:pt x="1386429" y="1590186"/>
                  </a:lnTo>
                  <a:lnTo>
                    <a:pt x="1380088" y="1568951"/>
                  </a:lnTo>
                  <a:lnTo>
                    <a:pt x="1371482" y="1548790"/>
                  </a:lnTo>
                  <a:lnTo>
                    <a:pt x="1415041" y="1518571"/>
                  </a:lnTo>
                  <a:lnTo>
                    <a:pt x="1448908" y="1477948"/>
                  </a:lnTo>
                  <a:lnTo>
                    <a:pt x="1470859" y="1429130"/>
                  </a:lnTo>
                  <a:lnTo>
                    <a:pt x="1478670" y="1374330"/>
                  </a:lnTo>
                  <a:lnTo>
                    <a:pt x="1477330" y="1351392"/>
                  </a:lnTo>
                  <a:lnTo>
                    <a:pt x="1473411" y="1329234"/>
                  </a:lnTo>
                  <a:lnTo>
                    <a:pt x="1467071" y="1308002"/>
                  </a:lnTo>
                  <a:lnTo>
                    <a:pt x="1458465" y="1287843"/>
                  </a:lnTo>
                  <a:lnTo>
                    <a:pt x="1502018" y="1257623"/>
                  </a:lnTo>
                  <a:lnTo>
                    <a:pt x="1535885" y="1216996"/>
                  </a:lnTo>
                  <a:lnTo>
                    <a:pt x="1557840" y="1168178"/>
                  </a:lnTo>
                  <a:lnTo>
                    <a:pt x="1565653" y="1113383"/>
                  </a:lnTo>
                  <a:lnTo>
                    <a:pt x="1557840" y="1058583"/>
                  </a:lnTo>
                  <a:lnTo>
                    <a:pt x="1535885" y="1009765"/>
                  </a:lnTo>
                  <a:lnTo>
                    <a:pt x="1502018" y="969142"/>
                  </a:lnTo>
                  <a:lnTo>
                    <a:pt x="1458465" y="938923"/>
                  </a:lnTo>
                  <a:lnTo>
                    <a:pt x="1467071" y="918764"/>
                  </a:lnTo>
                  <a:lnTo>
                    <a:pt x="1473411" y="897532"/>
                  </a:lnTo>
                  <a:lnTo>
                    <a:pt x="1477330" y="875374"/>
                  </a:lnTo>
                  <a:lnTo>
                    <a:pt x="1478670" y="852436"/>
                  </a:lnTo>
                  <a:lnTo>
                    <a:pt x="1473492" y="807612"/>
                  </a:lnTo>
                  <a:lnTo>
                    <a:pt x="1458748" y="766437"/>
                  </a:lnTo>
                  <a:lnTo>
                    <a:pt x="1435620" y="730094"/>
                  </a:lnTo>
                  <a:lnTo>
                    <a:pt x="1405293" y="699767"/>
                  </a:lnTo>
                  <a:lnTo>
                    <a:pt x="1368950" y="676639"/>
                  </a:lnTo>
                  <a:lnTo>
                    <a:pt x="1327774" y="661894"/>
                  </a:lnTo>
                  <a:lnTo>
                    <a:pt x="1282951" y="656716"/>
                  </a:lnTo>
                  <a:close/>
                </a:path>
                <a:path w="2192020" h="2226945">
                  <a:moveTo>
                    <a:pt x="1000274" y="526249"/>
                  </a:moveTo>
                  <a:lnTo>
                    <a:pt x="869794" y="526249"/>
                  </a:lnTo>
                  <a:lnTo>
                    <a:pt x="869794" y="656716"/>
                  </a:lnTo>
                  <a:lnTo>
                    <a:pt x="1000274" y="656716"/>
                  </a:lnTo>
                  <a:lnTo>
                    <a:pt x="1000274" y="526249"/>
                  </a:lnTo>
                  <a:close/>
                </a:path>
                <a:path w="2192020" h="2226945">
                  <a:moveTo>
                    <a:pt x="2191890" y="129362"/>
                  </a:moveTo>
                  <a:lnTo>
                    <a:pt x="2062502" y="129362"/>
                  </a:lnTo>
                  <a:lnTo>
                    <a:pt x="2062502" y="252209"/>
                  </a:lnTo>
                  <a:lnTo>
                    <a:pt x="1130741" y="252209"/>
                  </a:lnTo>
                  <a:lnTo>
                    <a:pt x="1130741" y="656716"/>
                  </a:lnTo>
                  <a:lnTo>
                    <a:pt x="1261221" y="656716"/>
                  </a:lnTo>
                  <a:lnTo>
                    <a:pt x="1261221" y="381584"/>
                  </a:lnTo>
                  <a:lnTo>
                    <a:pt x="2191890" y="381584"/>
                  </a:lnTo>
                  <a:lnTo>
                    <a:pt x="2191890" y="1293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8" name="object 28">
            <a:extLst>
              <a:ext uri="{FF2B5EF4-FFF2-40B4-BE49-F238E27FC236}">
                <a16:creationId xmlns:a16="http://schemas.microsoft.com/office/drawing/2014/main" id="{E4FA7EAE-4AE8-F640-A904-2D5FCFE1454D}"/>
              </a:ext>
            </a:extLst>
          </p:cNvPr>
          <p:cNvSpPr txBox="1"/>
          <p:nvPr/>
        </p:nvSpPr>
        <p:spPr>
          <a:xfrm>
            <a:off x="7624098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wiitthh</a:t>
            </a:r>
            <a:endParaRPr kumimoji="0" sz="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30" name="object 22">
            <a:extLst>
              <a:ext uri="{FF2B5EF4-FFF2-40B4-BE49-F238E27FC236}">
                <a16:creationId xmlns:a16="http://schemas.microsoft.com/office/drawing/2014/main" id="{20E3DE51-961E-9F33-C84D-ECDC1B9D2D4C}"/>
              </a:ext>
            </a:extLst>
          </p:cNvPr>
          <p:cNvSpPr txBox="1"/>
          <p:nvPr/>
        </p:nvSpPr>
        <p:spPr>
          <a:xfrm>
            <a:off x="4535599" y="5160203"/>
            <a:ext cx="72220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lvl="0" indent="0" defTabSz="914400" eaLnBrk="1" fontAlgn="auto" latinLnBrk="0" hangingPunct="1">
              <a:lnSpc>
                <a:spcPct val="125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Latin Greek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31" name="object 25">
            <a:extLst>
              <a:ext uri="{FF2B5EF4-FFF2-40B4-BE49-F238E27FC236}">
                <a16:creationId xmlns:a16="http://schemas.microsoft.com/office/drawing/2014/main" id="{147F6659-9838-08DA-027C-4E3833DCAD64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</a:p>
        </p:txBody>
      </p:sp>
    </p:spTree>
    <p:extLst>
      <p:ext uri="{BB962C8B-B14F-4D97-AF65-F5344CB8AC3E}">
        <p14:creationId xmlns:p14="http://schemas.microsoft.com/office/powerpoint/2010/main" val="4851769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7" name="object 7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997432" y="427532"/>
            <a:ext cx="3863340" cy="5464175"/>
            <a:chOff x="997432" y="427532"/>
            <a:chExt cx="3863340" cy="5464175"/>
          </a:xfrm>
        </p:grpSpPr>
        <p:sp>
          <p:nvSpPr>
            <p:cNvPr id="12" name="object 12"/>
            <p:cNvSpPr/>
            <p:nvPr/>
          </p:nvSpPr>
          <p:spPr>
            <a:xfrm>
              <a:off x="997432" y="427532"/>
              <a:ext cx="3863340" cy="5334635"/>
            </a:xfrm>
            <a:custGeom>
              <a:avLst/>
              <a:gdLst/>
              <a:ahLst/>
              <a:cxnLst/>
              <a:rect l="l" t="t" r="r" b="b"/>
              <a:pathLst>
                <a:path w="3863340" h="5334635">
                  <a:moveTo>
                    <a:pt x="3733508" y="129997"/>
                  </a:moveTo>
                  <a:lnTo>
                    <a:pt x="0" y="129997"/>
                  </a:lnTo>
                  <a:lnTo>
                    <a:pt x="0" y="5334457"/>
                  </a:lnTo>
                  <a:lnTo>
                    <a:pt x="3733508" y="5334457"/>
                  </a:lnTo>
                  <a:lnTo>
                    <a:pt x="3733508" y="129997"/>
                  </a:lnTo>
                  <a:close/>
                </a:path>
                <a:path w="3863340" h="5334635">
                  <a:moveTo>
                    <a:pt x="3863302" y="0"/>
                  </a:moveTo>
                  <a:lnTo>
                    <a:pt x="0" y="0"/>
                  </a:lnTo>
                  <a:lnTo>
                    <a:pt x="0" y="457"/>
                  </a:lnTo>
                  <a:lnTo>
                    <a:pt x="3863302" y="457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997432" y="427989"/>
              <a:ext cx="3863340" cy="5463540"/>
            </a:xfrm>
            <a:custGeom>
              <a:avLst/>
              <a:gdLst/>
              <a:ahLst/>
              <a:cxnLst/>
              <a:rect l="l" t="t" r="r" b="b"/>
              <a:pathLst>
                <a:path w="3863340" h="5463540">
                  <a:moveTo>
                    <a:pt x="3863302" y="0"/>
                  </a:moveTo>
                  <a:lnTo>
                    <a:pt x="0" y="0"/>
                  </a:lnTo>
                  <a:lnTo>
                    <a:pt x="0" y="129540"/>
                  </a:lnTo>
                  <a:lnTo>
                    <a:pt x="0" y="5334000"/>
                  </a:lnTo>
                  <a:lnTo>
                    <a:pt x="0" y="5463540"/>
                  </a:lnTo>
                  <a:lnTo>
                    <a:pt x="3863302" y="5463540"/>
                  </a:lnTo>
                  <a:lnTo>
                    <a:pt x="3863302" y="5334000"/>
                  </a:lnTo>
                  <a:lnTo>
                    <a:pt x="129794" y="5334000"/>
                  </a:lnTo>
                  <a:lnTo>
                    <a:pt x="129794" y="129540"/>
                  </a:lnTo>
                  <a:lnTo>
                    <a:pt x="3733508" y="129540"/>
                  </a:lnTo>
                  <a:lnTo>
                    <a:pt x="3733508" y="5333555"/>
                  </a:lnTo>
                  <a:lnTo>
                    <a:pt x="3863302" y="5333555"/>
                  </a:lnTo>
                  <a:lnTo>
                    <a:pt x="3863302" y="129540"/>
                  </a:lnTo>
                  <a:lnTo>
                    <a:pt x="3863302" y="129349"/>
                  </a:lnTo>
                  <a:lnTo>
                    <a:pt x="3863302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6927" y="5593564"/>
              <a:ext cx="93307" cy="9328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27534" y="5381401"/>
              <a:ext cx="318128" cy="314959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2596720" y="4834720"/>
            <a:ext cx="996663" cy="8495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50" b="1" dirty="0">
                <a:latin typeface="Grammarsaurus" pitchFamily="2" charset="0"/>
                <a:cs typeface="Arial"/>
              </a:rPr>
              <a:t>self</a:t>
            </a:r>
            <a:endParaRPr sz="3550" dirty="0">
              <a:latin typeface="Grammarsaurus" pitchFamily="2" charset="0"/>
              <a:cs typeface="Arial"/>
            </a:endParaRPr>
          </a:p>
          <a:p>
            <a:pPr marL="86360">
              <a:lnSpc>
                <a:spcPct val="100000"/>
              </a:lnSpc>
              <a:spcBef>
                <a:spcPts val="1575"/>
              </a:spcBef>
            </a:pPr>
            <a:r>
              <a:rPr sz="550" dirty="0">
                <a:latin typeface="Grammarsaurus" pitchFamily="2" charset="0"/>
                <a:cs typeface="Arial MT"/>
              </a:rPr>
              <a:t>grammarsaurus.co.uk</a:t>
            </a:r>
          </a:p>
        </p:txBody>
      </p:sp>
      <p:sp>
        <p:nvSpPr>
          <p:cNvPr id="17" name="object 17"/>
          <p:cNvSpPr/>
          <p:nvPr/>
        </p:nvSpPr>
        <p:spPr>
          <a:xfrm>
            <a:off x="2098758" y="876755"/>
            <a:ext cx="1661160" cy="1038225"/>
          </a:xfrm>
          <a:custGeom>
            <a:avLst/>
            <a:gdLst/>
            <a:ahLst/>
            <a:cxnLst/>
            <a:rect l="l" t="t" r="r" b="b"/>
            <a:pathLst>
              <a:path w="1661160" h="1038225">
                <a:moveTo>
                  <a:pt x="1473746" y="0"/>
                </a:moveTo>
                <a:lnTo>
                  <a:pt x="186905" y="0"/>
                </a:lnTo>
                <a:lnTo>
                  <a:pt x="137223" y="6677"/>
                </a:lnTo>
                <a:lnTo>
                  <a:pt x="92576" y="25521"/>
                </a:lnTo>
                <a:lnTo>
                  <a:pt x="54748" y="54749"/>
                </a:lnTo>
                <a:lnTo>
                  <a:pt x="25520" y="92580"/>
                </a:lnTo>
                <a:lnTo>
                  <a:pt x="6677" y="137230"/>
                </a:lnTo>
                <a:lnTo>
                  <a:pt x="0" y="186918"/>
                </a:lnTo>
                <a:lnTo>
                  <a:pt x="0" y="850709"/>
                </a:lnTo>
                <a:lnTo>
                  <a:pt x="6677" y="900401"/>
                </a:lnTo>
                <a:lnTo>
                  <a:pt x="25520" y="945050"/>
                </a:lnTo>
                <a:lnTo>
                  <a:pt x="54748" y="982876"/>
                </a:lnTo>
                <a:lnTo>
                  <a:pt x="92576" y="1012100"/>
                </a:lnTo>
                <a:lnTo>
                  <a:pt x="137223" y="1030939"/>
                </a:lnTo>
                <a:lnTo>
                  <a:pt x="186905" y="1037615"/>
                </a:lnTo>
                <a:lnTo>
                  <a:pt x="1473746" y="1037615"/>
                </a:lnTo>
                <a:lnTo>
                  <a:pt x="1523437" y="1030939"/>
                </a:lnTo>
                <a:lnTo>
                  <a:pt x="1568086" y="1012100"/>
                </a:lnTo>
                <a:lnTo>
                  <a:pt x="1605913" y="982876"/>
                </a:lnTo>
                <a:lnTo>
                  <a:pt x="1635136" y="945050"/>
                </a:lnTo>
                <a:lnTo>
                  <a:pt x="1653976" y="900401"/>
                </a:lnTo>
                <a:lnTo>
                  <a:pt x="1660652" y="850709"/>
                </a:lnTo>
                <a:lnTo>
                  <a:pt x="1660652" y="186918"/>
                </a:lnTo>
                <a:lnTo>
                  <a:pt x="1653976" y="137230"/>
                </a:lnTo>
                <a:lnTo>
                  <a:pt x="1635136" y="92580"/>
                </a:lnTo>
                <a:lnTo>
                  <a:pt x="1605913" y="54749"/>
                </a:lnTo>
                <a:lnTo>
                  <a:pt x="1568086" y="25521"/>
                </a:lnTo>
                <a:lnTo>
                  <a:pt x="1523437" y="6677"/>
                </a:lnTo>
                <a:lnTo>
                  <a:pt x="1473746" y="0"/>
                </a:lnTo>
                <a:close/>
              </a:path>
            </a:pathLst>
          </a:custGeom>
          <a:solidFill>
            <a:srgbClr val="AD84A4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2098759" y="1004959"/>
            <a:ext cx="1661160" cy="74764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dirty="0">
                <a:latin typeface="Grammarsaurus" pitchFamily="2" charset="0"/>
              </a:rPr>
              <a:t>aut</a:t>
            </a:r>
            <a:r>
              <a:rPr lang="en-US" dirty="0">
                <a:ln>
                  <a:solidFill>
                    <a:schemeClr val="bg1"/>
                  </a:solidFill>
                </a:ln>
                <a:noFill/>
                <a:latin typeface="Grammarsaurus" pitchFamily="2" charset="0"/>
              </a:rPr>
              <a:t>o</a:t>
            </a:r>
            <a:endParaRPr dirty="0">
              <a:ln>
                <a:solidFill>
                  <a:schemeClr val="bg1"/>
                </a:solidFill>
              </a:ln>
              <a:noFill/>
              <a:latin typeface="Grammarsaurus" pitchFamily="2" charset="0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236179" y="2307819"/>
            <a:ext cx="2813034" cy="3344570"/>
            <a:chOff x="1236179" y="2307819"/>
            <a:chExt cx="2813034" cy="3344570"/>
          </a:xfrm>
        </p:grpSpPr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75606" y="4083664"/>
              <a:ext cx="192836" cy="19291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08638" y="4326229"/>
              <a:ext cx="210768" cy="166255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809192" y="4234640"/>
              <a:ext cx="789305" cy="323850"/>
            </a:xfrm>
            <a:custGeom>
              <a:avLst/>
              <a:gdLst/>
              <a:ahLst/>
              <a:cxnLst/>
              <a:rect l="l" t="t" r="r" b="b"/>
              <a:pathLst>
                <a:path w="789304" h="323850">
                  <a:moveTo>
                    <a:pt x="734829" y="0"/>
                  </a:moveTo>
                  <a:lnTo>
                    <a:pt x="709077" y="413"/>
                  </a:lnTo>
                  <a:lnTo>
                    <a:pt x="684631" y="11041"/>
                  </a:lnTo>
                  <a:lnTo>
                    <a:pt x="642264" y="39069"/>
                  </a:lnTo>
                  <a:lnTo>
                    <a:pt x="598746" y="64781"/>
                  </a:lnTo>
                  <a:lnTo>
                    <a:pt x="554152" y="88155"/>
                  </a:lnTo>
                  <a:lnTo>
                    <a:pt x="508554" y="109167"/>
                  </a:lnTo>
                  <a:lnTo>
                    <a:pt x="462027" y="127794"/>
                  </a:lnTo>
                  <a:lnTo>
                    <a:pt x="414645" y="144013"/>
                  </a:lnTo>
                  <a:lnTo>
                    <a:pt x="366481" y="157800"/>
                  </a:lnTo>
                  <a:lnTo>
                    <a:pt x="317610" y="169132"/>
                  </a:lnTo>
                  <a:lnTo>
                    <a:pt x="268104" y="177986"/>
                  </a:lnTo>
                  <a:lnTo>
                    <a:pt x="218038" y="184340"/>
                  </a:lnTo>
                  <a:lnTo>
                    <a:pt x="167486" y="188169"/>
                  </a:lnTo>
                  <a:lnTo>
                    <a:pt x="111772" y="189450"/>
                  </a:lnTo>
                  <a:lnTo>
                    <a:pt x="80529" y="188947"/>
                  </a:lnTo>
                  <a:lnTo>
                    <a:pt x="67030" y="188510"/>
                  </a:lnTo>
                  <a:lnTo>
                    <a:pt x="54599" y="189664"/>
                  </a:lnTo>
                  <a:lnTo>
                    <a:pt x="12814" y="216153"/>
                  </a:lnTo>
                  <a:lnTo>
                    <a:pt x="0" y="252887"/>
                  </a:lnTo>
                  <a:lnTo>
                    <a:pt x="744" y="266124"/>
                  </a:lnTo>
                  <a:lnTo>
                    <a:pt x="17691" y="301134"/>
                  </a:lnTo>
                  <a:lnTo>
                    <a:pt x="51181" y="320911"/>
                  </a:lnTo>
                  <a:lnTo>
                    <a:pt x="100294" y="323689"/>
                  </a:lnTo>
                  <a:lnTo>
                    <a:pt x="116776" y="323740"/>
                  </a:lnTo>
                  <a:lnTo>
                    <a:pt x="166343" y="322673"/>
                  </a:lnTo>
                  <a:lnTo>
                    <a:pt x="215582" y="319477"/>
                  </a:lnTo>
                  <a:lnTo>
                    <a:pt x="264442" y="314169"/>
                  </a:lnTo>
                  <a:lnTo>
                    <a:pt x="312867" y="306766"/>
                  </a:lnTo>
                  <a:lnTo>
                    <a:pt x="360806" y="297284"/>
                  </a:lnTo>
                  <a:lnTo>
                    <a:pt x="408205" y="285739"/>
                  </a:lnTo>
                  <a:lnTo>
                    <a:pt x="455010" y="272149"/>
                  </a:lnTo>
                  <a:lnTo>
                    <a:pt x="501169" y="256530"/>
                  </a:lnTo>
                  <a:lnTo>
                    <a:pt x="546628" y="238899"/>
                  </a:lnTo>
                  <a:lnTo>
                    <a:pt x="591333" y="219272"/>
                  </a:lnTo>
                  <a:lnTo>
                    <a:pt x="635231" y="197665"/>
                  </a:lnTo>
                  <a:lnTo>
                    <a:pt x="678270" y="174096"/>
                  </a:lnTo>
                  <a:lnTo>
                    <a:pt x="720396" y="148581"/>
                  </a:lnTo>
                  <a:lnTo>
                    <a:pt x="761555" y="121137"/>
                  </a:lnTo>
                  <a:lnTo>
                    <a:pt x="789184" y="77808"/>
                  </a:lnTo>
                  <a:lnTo>
                    <a:pt x="788766" y="52064"/>
                  </a:lnTo>
                  <a:lnTo>
                    <a:pt x="778141" y="27639"/>
                  </a:lnTo>
                  <a:lnTo>
                    <a:pt x="758860" y="9256"/>
                  </a:lnTo>
                  <a:lnTo>
                    <a:pt x="73482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93698" y="3363707"/>
              <a:ext cx="135166" cy="179158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793693" y="2307819"/>
              <a:ext cx="2255520" cy="1760855"/>
            </a:xfrm>
            <a:custGeom>
              <a:avLst/>
              <a:gdLst/>
              <a:ahLst/>
              <a:cxnLst/>
              <a:rect l="l" t="t" r="r" b="b"/>
              <a:pathLst>
                <a:path w="2255520" h="1760854">
                  <a:moveTo>
                    <a:pt x="1132027" y="0"/>
                  </a:moveTo>
                  <a:lnTo>
                    <a:pt x="1081738" y="1107"/>
                  </a:lnTo>
                  <a:lnTo>
                    <a:pt x="1031743" y="4419"/>
                  </a:lnTo>
                  <a:lnTo>
                    <a:pt x="982106" y="9915"/>
                  </a:lnTo>
                  <a:lnTo>
                    <a:pt x="932888" y="17578"/>
                  </a:lnTo>
                  <a:lnTo>
                    <a:pt x="884152" y="27388"/>
                  </a:lnTo>
                  <a:lnTo>
                    <a:pt x="835962" y="39328"/>
                  </a:lnTo>
                  <a:lnTo>
                    <a:pt x="788378" y="53379"/>
                  </a:lnTo>
                  <a:lnTo>
                    <a:pt x="741464" y="69522"/>
                  </a:lnTo>
                  <a:lnTo>
                    <a:pt x="695283" y="87739"/>
                  </a:lnTo>
                  <a:lnTo>
                    <a:pt x="649898" y="108011"/>
                  </a:lnTo>
                  <a:lnTo>
                    <a:pt x="605370" y="130320"/>
                  </a:lnTo>
                  <a:lnTo>
                    <a:pt x="561762" y="154648"/>
                  </a:lnTo>
                  <a:lnTo>
                    <a:pt x="519137" y="180975"/>
                  </a:lnTo>
                  <a:lnTo>
                    <a:pt x="478019" y="208916"/>
                  </a:lnTo>
                  <a:lnTo>
                    <a:pt x="438367" y="238434"/>
                  </a:lnTo>
                  <a:lnTo>
                    <a:pt x="400200" y="269509"/>
                  </a:lnTo>
                  <a:lnTo>
                    <a:pt x="363538" y="302123"/>
                  </a:lnTo>
                  <a:lnTo>
                    <a:pt x="328401" y="336254"/>
                  </a:lnTo>
                  <a:lnTo>
                    <a:pt x="294807" y="371885"/>
                  </a:lnTo>
                  <a:lnTo>
                    <a:pt x="262775" y="408995"/>
                  </a:lnTo>
                  <a:lnTo>
                    <a:pt x="232326" y="447564"/>
                  </a:lnTo>
                  <a:lnTo>
                    <a:pt x="203478" y="487574"/>
                  </a:lnTo>
                  <a:lnTo>
                    <a:pt x="176250" y="529005"/>
                  </a:lnTo>
                  <a:lnTo>
                    <a:pt x="134302" y="595947"/>
                  </a:lnTo>
                  <a:lnTo>
                    <a:pt x="134302" y="273824"/>
                  </a:lnTo>
                  <a:lnTo>
                    <a:pt x="129016" y="247717"/>
                  </a:lnTo>
                  <a:lnTo>
                    <a:pt x="114611" y="226375"/>
                  </a:lnTo>
                  <a:lnTo>
                    <a:pt x="93261" y="211975"/>
                  </a:lnTo>
                  <a:lnTo>
                    <a:pt x="67144" y="206692"/>
                  </a:lnTo>
                  <a:lnTo>
                    <a:pt x="41035" y="211975"/>
                  </a:lnTo>
                  <a:lnTo>
                    <a:pt x="19689" y="226375"/>
                  </a:lnTo>
                  <a:lnTo>
                    <a:pt x="5285" y="247717"/>
                  </a:lnTo>
                  <a:lnTo>
                    <a:pt x="0" y="273824"/>
                  </a:lnTo>
                  <a:lnTo>
                    <a:pt x="0" y="533273"/>
                  </a:lnTo>
                  <a:lnTo>
                    <a:pt x="4574" y="582773"/>
                  </a:lnTo>
                  <a:lnTo>
                    <a:pt x="18405" y="629480"/>
                  </a:lnTo>
                  <a:lnTo>
                    <a:pt x="41051" y="672317"/>
                  </a:lnTo>
                  <a:lnTo>
                    <a:pt x="72072" y="710209"/>
                  </a:lnTo>
                  <a:lnTo>
                    <a:pt x="108985" y="740496"/>
                  </a:lnTo>
                  <a:lnTo>
                    <a:pt x="150612" y="762661"/>
                  </a:lnTo>
                  <a:lnTo>
                    <a:pt x="195902" y="776276"/>
                  </a:lnTo>
                  <a:lnTo>
                    <a:pt x="244373" y="780910"/>
                  </a:lnTo>
                  <a:lnTo>
                    <a:pt x="507364" y="781316"/>
                  </a:lnTo>
                  <a:lnTo>
                    <a:pt x="533511" y="776040"/>
                  </a:lnTo>
                  <a:lnTo>
                    <a:pt x="554882" y="761658"/>
                  </a:lnTo>
                  <a:lnTo>
                    <a:pt x="569308" y="740345"/>
                  </a:lnTo>
                  <a:lnTo>
                    <a:pt x="574624" y="714273"/>
                  </a:lnTo>
                  <a:lnTo>
                    <a:pt x="569376" y="688147"/>
                  </a:lnTo>
                  <a:lnTo>
                    <a:pt x="555004" y="666775"/>
                  </a:lnTo>
                  <a:lnTo>
                    <a:pt x="533681" y="652337"/>
                  </a:lnTo>
                  <a:lnTo>
                    <a:pt x="507580" y="647014"/>
                  </a:lnTo>
                  <a:lnTo>
                    <a:pt x="261823" y="646633"/>
                  </a:lnTo>
                  <a:lnTo>
                    <a:pt x="282816" y="612165"/>
                  </a:lnTo>
                  <a:lnTo>
                    <a:pt x="309443" y="570823"/>
                  </a:lnTo>
                  <a:lnTo>
                    <a:pt x="337972" y="531046"/>
                  </a:lnTo>
                  <a:lnTo>
                    <a:pt x="368321" y="492881"/>
                  </a:lnTo>
                  <a:lnTo>
                    <a:pt x="400407" y="456375"/>
                  </a:lnTo>
                  <a:lnTo>
                    <a:pt x="434149" y="421573"/>
                  </a:lnTo>
                  <a:lnTo>
                    <a:pt x="469464" y="388521"/>
                  </a:lnTo>
                  <a:lnTo>
                    <a:pt x="506269" y="357267"/>
                  </a:lnTo>
                  <a:lnTo>
                    <a:pt x="544484" y="327856"/>
                  </a:lnTo>
                  <a:lnTo>
                    <a:pt x="584024" y="300334"/>
                  </a:lnTo>
                  <a:lnTo>
                    <a:pt x="624809" y="274748"/>
                  </a:lnTo>
                  <a:lnTo>
                    <a:pt x="666755" y="251145"/>
                  </a:lnTo>
                  <a:lnTo>
                    <a:pt x="709782" y="229569"/>
                  </a:lnTo>
                  <a:lnTo>
                    <a:pt x="753805" y="210068"/>
                  </a:lnTo>
                  <a:lnTo>
                    <a:pt x="798743" y="192689"/>
                  </a:lnTo>
                  <a:lnTo>
                    <a:pt x="844515" y="177476"/>
                  </a:lnTo>
                  <a:lnTo>
                    <a:pt x="891037" y="164477"/>
                  </a:lnTo>
                  <a:lnTo>
                    <a:pt x="938227" y="153737"/>
                  </a:lnTo>
                  <a:lnTo>
                    <a:pt x="986003" y="145304"/>
                  </a:lnTo>
                  <a:lnTo>
                    <a:pt x="1034284" y="139223"/>
                  </a:lnTo>
                  <a:lnTo>
                    <a:pt x="1082985" y="135540"/>
                  </a:lnTo>
                  <a:lnTo>
                    <a:pt x="1132027" y="134302"/>
                  </a:lnTo>
                  <a:lnTo>
                    <a:pt x="1179753" y="135447"/>
                  </a:lnTo>
                  <a:lnTo>
                    <a:pt x="1226907" y="138847"/>
                  </a:lnTo>
                  <a:lnTo>
                    <a:pt x="1273434" y="144449"/>
                  </a:lnTo>
                  <a:lnTo>
                    <a:pt x="1319285" y="152202"/>
                  </a:lnTo>
                  <a:lnTo>
                    <a:pt x="1364405" y="162053"/>
                  </a:lnTo>
                  <a:lnTo>
                    <a:pt x="1408743" y="173949"/>
                  </a:lnTo>
                  <a:lnTo>
                    <a:pt x="1452247" y="187839"/>
                  </a:lnTo>
                  <a:lnTo>
                    <a:pt x="1494864" y="203670"/>
                  </a:lnTo>
                  <a:lnTo>
                    <a:pt x="1536542" y="221390"/>
                  </a:lnTo>
                  <a:lnTo>
                    <a:pt x="1577230" y="240946"/>
                  </a:lnTo>
                  <a:lnTo>
                    <a:pt x="1616875" y="262286"/>
                  </a:lnTo>
                  <a:lnTo>
                    <a:pt x="1655424" y="285358"/>
                  </a:lnTo>
                  <a:lnTo>
                    <a:pt x="1692826" y="310110"/>
                  </a:lnTo>
                  <a:lnTo>
                    <a:pt x="1729028" y="336489"/>
                  </a:lnTo>
                  <a:lnTo>
                    <a:pt x="1763979" y="364443"/>
                  </a:lnTo>
                  <a:lnTo>
                    <a:pt x="1797625" y="393920"/>
                  </a:lnTo>
                  <a:lnTo>
                    <a:pt x="1829916" y="424867"/>
                  </a:lnTo>
                  <a:lnTo>
                    <a:pt x="1860797" y="457232"/>
                  </a:lnTo>
                  <a:lnTo>
                    <a:pt x="1890219" y="490963"/>
                  </a:lnTo>
                  <a:lnTo>
                    <a:pt x="1918127" y="526007"/>
                  </a:lnTo>
                  <a:lnTo>
                    <a:pt x="1944470" y="562312"/>
                  </a:lnTo>
                  <a:lnTo>
                    <a:pt x="1969197" y="599826"/>
                  </a:lnTo>
                  <a:lnTo>
                    <a:pt x="1992253" y="638497"/>
                  </a:lnTo>
                  <a:lnTo>
                    <a:pt x="2013589" y="678272"/>
                  </a:lnTo>
                  <a:lnTo>
                    <a:pt x="2033150" y="719099"/>
                  </a:lnTo>
                  <a:lnTo>
                    <a:pt x="2050886" y="760925"/>
                  </a:lnTo>
                  <a:lnTo>
                    <a:pt x="2066743" y="803699"/>
                  </a:lnTo>
                  <a:lnTo>
                    <a:pt x="2080670" y="847367"/>
                  </a:lnTo>
                  <a:lnTo>
                    <a:pt x="2092615" y="891879"/>
                  </a:lnTo>
                  <a:lnTo>
                    <a:pt x="2102524" y="937180"/>
                  </a:lnTo>
                  <a:lnTo>
                    <a:pt x="2110347" y="983220"/>
                  </a:lnTo>
                  <a:lnTo>
                    <a:pt x="2116031" y="1029946"/>
                  </a:lnTo>
                  <a:lnTo>
                    <a:pt x="2119524" y="1077305"/>
                  </a:lnTo>
                  <a:lnTo>
                    <a:pt x="2120773" y="1125245"/>
                  </a:lnTo>
                  <a:lnTo>
                    <a:pt x="2119333" y="1176769"/>
                  </a:lnTo>
                  <a:lnTo>
                    <a:pt x="2115268" y="1227932"/>
                  </a:lnTo>
                  <a:lnTo>
                    <a:pt x="2108604" y="1278647"/>
                  </a:lnTo>
                  <a:lnTo>
                    <a:pt x="2099367" y="1328823"/>
                  </a:lnTo>
                  <a:lnTo>
                    <a:pt x="2087584" y="1378372"/>
                  </a:lnTo>
                  <a:lnTo>
                    <a:pt x="2073280" y="1427204"/>
                  </a:lnTo>
                  <a:lnTo>
                    <a:pt x="2056482" y="1475229"/>
                  </a:lnTo>
                  <a:lnTo>
                    <a:pt x="2037217" y="1522360"/>
                  </a:lnTo>
                  <a:lnTo>
                    <a:pt x="2015511" y="1568506"/>
                  </a:lnTo>
                  <a:lnTo>
                    <a:pt x="1991390" y="1613579"/>
                  </a:lnTo>
                  <a:lnTo>
                    <a:pt x="1964880" y="1657489"/>
                  </a:lnTo>
                  <a:lnTo>
                    <a:pt x="1958851" y="1669301"/>
                  </a:lnTo>
                  <a:lnTo>
                    <a:pt x="1955850" y="1708073"/>
                  </a:lnTo>
                  <a:lnTo>
                    <a:pt x="1974833" y="1742031"/>
                  </a:lnTo>
                  <a:lnTo>
                    <a:pt x="2011847" y="1760147"/>
                  </a:lnTo>
                  <a:lnTo>
                    <a:pt x="2021344" y="1760829"/>
                  </a:lnTo>
                  <a:lnTo>
                    <a:pt x="2038189" y="1758716"/>
                  </a:lnTo>
                  <a:lnTo>
                    <a:pt x="2078012" y="1729854"/>
                  </a:lnTo>
                  <a:lnTo>
                    <a:pt x="2103589" y="1687867"/>
                  </a:lnTo>
                  <a:lnTo>
                    <a:pt x="2127241" y="1644929"/>
                  </a:lnTo>
                  <a:lnTo>
                    <a:pt x="2148947" y="1601103"/>
                  </a:lnTo>
                  <a:lnTo>
                    <a:pt x="2168690" y="1556448"/>
                  </a:lnTo>
                  <a:lnTo>
                    <a:pt x="2186452" y="1511027"/>
                  </a:lnTo>
                  <a:lnTo>
                    <a:pt x="2202215" y="1464901"/>
                  </a:lnTo>
                  <a:lnTo>
                    <a:pt x="2215960" y="1418131"/>
                  </a:lnTo>
                  <a:lnTo>
                    <a:pt x="2227670" y="1370779"/>
                  </a:lnTo>
                  <a:lnTo>
                    <a:pt x="2237326" y="1322907"/>
                  </a:lnTo>
                  <a:lnTo>
                    <a:pt x="2244910" y="1274576"/>
                  </a:lnTo>
                  <a:lnTo>
                    <a:pt x="2250404" y="1225847"/>
                  </a:lnTo>
                  <a:lnTo>
                    <a:pt x="2253790" y="1176782"/>
                  </a:lnTo>
                  <a:lnTo>
                    <a:pt x="2255062" y="1123035"/>
                  </a:lnTo>
                  <a:lnTo>
                    <a:pt x="2253804" y="1073273"/>
                  </a:lnTo>
                  <a:lnTo>
                    <a:pt x="2250434" y="1023900"/>
                  </a:lnTo>
                  <a:lnTo>
                    <a:pt x="2244973" y="974970"/>
                  </a:lnTo>
                  <a:lnTo>
                    <a:pt x="2237444" y="926535"/>
                  </a:lnTo>
                  <a:lnTo>
                    <a:pt x="2227869" y="878650"/>
                  </a:lnTo>
                  <a:lnTo>
                    <a:pt x="2216269" y="831366"/>
                  </a:lnTo>
                  <a:lnTo>
                    <a:pt x="2202668" y="784739"/>
                  </a:lnTo>
                  <a:lnTo>
                    <a:pt x="2187086" y="738821"/>
                  </a:lnTo>
                  <a:lnTo>
                    <a:pt x="2169547" y="693666"/>
                  </a:lnTo>
                  <a:lnTo>
                    <a:pt x="2150071" y="649326"/>
                  </a:lnTo>
                  <a:lnTo>
                    <a:pt x="2128682" y="605856"/>
                  </a:lnTo>
                  <a:lnTo>
                    <a:pt x="2105400" y="563308"/>
                  </a:lnTo>
                  <a:lnTo>
                    <a:pt x="2080248" y="521737"/>
                  </a:lnTo>
                  <a:lnTo>
                    <a:pt x="2053249" y="481195"/>
                  </a:lnTo>
                  <a:lnTo>
                    <a:pt x="2024423" y="441736"/>
                  </a:lnTo>
                  <a:lnTo>
                    <a:pt x="1993794" y="403413"/>
                  </a:lnTo>
                  <a:lnTo>
                    <a:pt x="1961383" y="366280"/>
                  </a:lnTo>
                  <a:lnTo>
                    <a:pt x="1927212" y="330390"/>
                  </a:lnTo>
                  <a:lnTo>
                    <a:pt x="1891263" y="295771"/>
                  </a:lnTo>
                  <a:lnTo>
                    <a:pt x="1854061" y="262946"/>
                  </a:lnTo>
                  <a:lnTo>
                    <a:pt x="1815659" y="231939"/>
                  </a:lnTo>
                  <a:lnTo>
                    <a:pt x="1776110" y="202771"/>
                  </a:lnTo>
                  <a:lnTo>
                    <a:pt x="1735468" y="175465"/>
                  </a:lnTo>
                  <a:lnTo>
                    <a:pt x="1693787" y="150042"/>
                  </a:lnTo>
                  <a:lnTo>
                    <a:pt x="1651120" y="126525"/>
                  </a:lnTo>
                  <a:lnTo>
                    <a:pt x="1607521" y="104937"/>
                  </a:lnTo>
                  <a:lnTo>
                    <a:pt x="1563042" y="85299"/>
                  </a:lnTo>
                  <a:lnTo>
                    <a:pt x="1517739" y="67634"/>
                  </a:lnTo>
                  <a:lnTo>
                    <a:pt x="1471664" y="51964"/>
                  </a:lnTo>
                  <a:lnTo>
                    <a:pt x="1424870" y="38311"/>
                  </a:lnTo>
                  <a:lnTo>
                    <a:pt x="1377412" y="26697"/>
                  </a:lnTo>
                  <a:lnTo>
                    <a:pt x="1329343" y="17145"/>
                  </a:lnTo>
                  <a:lnTo>
                    <a:pt x="1280717" y="9677"/>
                  </a:lnTo>
                  <a:lnTo>
                    <a:pt x="1231586" y="4316"/>
                  </a:lnTo>
                  <a:lnTo>
                    <a:pt x="1182005" y="1082"/>
                  </a:lnTo>
                  <a:lnTo>
                    <a:pt x="113202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9756" y="3732739"/>
              <a:ext cx="166086" cy="210858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409266" y="2878449"/>
              <a:ext cx="1033144" cy="1087120"/>
            </a:xfrm>
            <a:custGeom>
              <a:avLst/>
              <a:gdLst/>
              <a:ahLst/>
              <a:cxnLst/>
              <a:rect l="l" t="t" r="r" b="b"/>
              <a:pathLst>
                <a:path w="1033145" h="1087120">
                  <a:moveTo>
                    <a:pt x="516454" y="0"/>
                  </a:moveTo>
                  <a:lnTo>
                    <a:pt x="469413" y="3462"/>
                  </a:lnTo>
                  <a:lnTo>
                    <a:pt x="424493" y="13519"/>
                  </a:lnTo>
                  <a:lnTo>
                    <a:pt x="382192" y="29673"/>
                  </a:lnTo>
                  <a:lnTo>
                    <a:pt x="343006" y="51427"/>
                  </a:lnTo>
                  <a:lnTo>
                    <a:pt x="307433" y="78284"/>
                  </a:lnTo>
                  <a:lnTo>
                    <a:pt x="275969" y="109748"/>
                  </a:lnTo>
                  <a:lnTo>
                    <a:pt x="249112" y="145321"/>
                  </a:lnTo>
                  <a:lnTo>
                    <a:pt x="227358" y="184507"/>
                  </a:lnTo>
                  <a:lnTo>
                    <a:pt x="211204" y="226808"/>
                  </a:lnTo>
                  <a:lnTo>
                    <a:pt x="201147" y="271728"/>
                  </a:lnTo>
                  <a:lnTo>
                    <a:pt x="197684" y="318769"/>
                  </a:lnTo>
                  <a:lnTo>
                    <a:pt x="200999" y="364483"/>
                  </a:lnTo>
                  <a:lnTo>
                    <a:pt x="210778" y="408937"/>
                  </a:lnTo>
                  <a:lnTo>
                    <a:pt x="226772" y="451471"/>
                  </a:lnTo>
                  <a:lnTo>
                    <a:pt x="248732" y="491427"/>
                  </a:lnTo>
                  <a:lnTo>
                    <a:pt x="276412" y="528154"/>
                  </a:lnTo>
                  <a:lnTo>
                    <a:pt x="295373" y="549871"/>
                  </a:lnTo>
                  <a:lnTo>
                    <a:pt x="269810" y="563232"/>
                  </a:lnTo>
                  <a:lnTo>
                    <a:pt x="224548" y="589821"/>
                  </a:lnTo>
                  <a:lnTo>
                    <a:pt x="182711" y="620433"/>
                  </a:lnTo>
                  <a:lnTo>
                    <a:pt x="145139" y="654174"/>
                  </a:lnTo>
                  <a:lnTo>
                    <a:pt x="111196" y="691198"/>
                  </a:lnTo>
                  <a:lnTo>
                    <a:pt x="81086" y="731170"/>
                  </a:lnTo>
                  <a:lnTo>
                    <a:pt x="55015" y="773755"/>
                  </a:lnTo>
                  <a:lnTo>
                    <a:pt x="33186" y="818616"/>
                  </a:lnTo>
                  <a:lnTo>
                    <a:pt x="15806" y="865419"/>
                  </a:lnTo>
                  <a:lnTo>
                    <a:pt x="3081" y="913828"/>
                  </a:lnTo>
                  <a:lnTo>
                    <a:pt x="0" y="945699"/>
                  </a:lnTo>
                  <a:lnTo>
                    <a:pt x="3970" y="976985"/>
                  </a:lnTo>
                  <a:lnTo>
                    <a:pt x="32051" y="1033589"/>
                  </a:lnTo>
                  <a:lnTo>
                    <a:pt x="81959" y="1072907"/>
                  </a:lnTo>
                  <a:lnTo>
                    <a:pt x="144078" y="1086840"/>
                  </a:lnTo>
                  <a:lnTo>
                    <a:pt x="888818" y="1086840"/>
                  </a:lnTo>
                  <a:lnTo>
                    <a:pt x="950947" y="1072907"/>
                  </a:lnTo>
                  <a:lnTo>
                    <a:pt x="1000845" y="1033589"/>
                  </a:lnTo>
                  <a:lnTo>
                    <a:pt x="1028930" y="976985"/>
                  </a:lnTo>
                  <a:lnTo>
                    <a:pt x="1032026" y="952550"/>
                  </a:lnTo>
                  <a:lnTo>
                    <a:pt x="131175" y="952550"/>
                  </a:lnTo>
                  <a:lnTo>
                    <a:pt x="138604" y="924102"/>
                  </a:lnTo>
                  <a:lnTo>
                    <a:pt x="153264" y="879396"/>
                  </a:lnTo>
                  <a:lnTo>
                    <a:pt x="172990" y="837516"/>
                  </a:lnTo>
                  <a:lnTo>
                    <a:pt x="197389" y="798762"/>
                  </a:lnTo>
                  <a:lnTo>
                    <a:pt x="226065" y="763438"/>
                  </a:lnTo>
                  <a:lnTo>
                    <a:pt x="258624" y="731844"/>
                  </a:lnTo>
                  <a:lnTo>
                    <a:pt x="294670" y="704282"/>
                  </a:lnTo>
                  <a:lnTo>
                    <a:pt x="333809" y="681055"/>
                  </a:lnTo>
                  <a:lnTo>
                    <a:pt x="375645" y="662464"/>
                  </a:lnTo>
                  <a:lnTo>
                    <a:pt x="419785" y="648811"/>
                  </a:lnTo>
                  <a:lnTo>
                    <a:pt x="465833" y="640398"/>
                  </a:lnTo>
                  <a:lnTo>
                    <a:pt x="513394" y="637527"/>
                  </a:lnTo>
                  <a:lnTo>
                    <a:pt x="869226" y="637527"/>
                  </a:lnTo>
                  <a:lnTo>
                    <a:pt x="850198" y="620433"/>
                  </a:lnTo>
                  <a:lnTo>
                    <a:pt x="808344" y="589821"/>
                  </a:lnTo>
                  <a:lnTo>
                    <a:pt x="763063" y="563232"/>
                  </a:lnTo>
                  <a:lnTo>
                    <a:pt x="737498" y="549871"/>
                  </a:lnTo>
                  <a:lnTo>
                    <a:pt x="756461" y="528154"/>
                  </a:lnTo>
                  <a:lnTo>
                    <a:pt x="775261" y="503224"/>
                  </a:lnTo>
                  <a:lnTo>
                    <a:pt x="516454" y="503224"/>
                  </a:lnTo>
                  <a:lnTo>
                    <a:pt x="467473" y="496624"/>
                  </a:lnTo>
                  <a:lnTo>
                    <a:pt x="423423" y="478003"/>
                  </a:lnTo>
                  <a:lnTo>
                    <a:pt x="386078" y="449135"/>
                  </a:lnTo>
                  <a:lnTo>
                    <a:pt x="357209" y="411792"/>
                  </a:lnTo>
                  <a:lnTo>
                    <a:pt x="338588" y="367746"/>
                  </a:lnTo>
                  <a:lnTo>
                    <a:pt x="331987" y="318769"/>
                  </a:lnTo>
                  <a:lnTo>
                    <a:pt x="338588" y="269788"/>
                  </a:lnTo>
                  <a:lnTo>
                    <a:pt x="357209" y="225738"/>
                  </a:lnTo>
                  <a:lnTo>
                    <a:pt x="386078" y="188393"/>
                  </a:lnTo>
                  <a:lnTo>
                    <a:pt x="423423" y="159524"/>
                  </a:lnTo>
                  <a:lnTo>
                    <a:pt x="467473" y="140903"/>
                  </a:lnTo>
                  <a:lnTo>
                    <a:pt x="516454" y="134302"/>
                  </a:lnTo>
                  <a:lnTo>
                    <a:pt x="775469" y="134302"/>
                  </a:lnTo>
                  <a:lnTo>
                    <a:pt x="756932" y="109748"/>
                  </a:lnTo>
                  <a:lnTo>
                    <a:pt x="725470" y="78284"/>
                  </a:lnTo>
                  <a:lnTo>
                    <a:pt x="689899" y="51427"/>
                  </a:lnTo>
                  <a:lnTo>
                    <a:pt x="650715" y="29673"/>
                  </a:lnTo>
                  <a:lnTo>
                    <a:pt x="608415" y="13519"/>
                  </a:lnTo>
                  <a:lnTo>
                    <a:pt x="563496" y="3462"/>
                  </a:lnTo>
                  <a:lnTo>
                    <a:pt x="516454" y="0"/>
                  </a:lnTo>
                  <a:close/>
                </a:path>
                <a:path w="1033145" h="1087120">
                  <a:moveTo>
                    <a:pt x="869226" y="637527"/>
                  </a:moveTo>
                  <a:lnTo>
                    <a:pt x="519502" y="637527"/>
                  </a:lnTo>
                  <a:lnTo>
                    <a:pt x="567064" y="640398"/>
                  </a:lnTo>
                  <a:lnTo>
                    <a:pt x="613111" y="648811"/>
                  </a:lnTo>
                  <a:lnTo>
                    <a:pt x="657251" y="662464"/>
                  </a:lnTo>
                  <a:lnTo>
                    <a:pt x="699088" y="681055"/>
                  </a:lnTo>
                  <a:lnTo>
                    <a:pt x="738228" y="704282"/>
                  </a:lnTo>
                  <a:lnTo>
                    <a:pt x="774274" y="731844"/>
                  </a:lnTo>
                  <a:lnTo>
                    <a:pt x="806834" y="763438"/>
                  </a:lnTo>
                  <a:lnTo>
                    <a:pt x="835512" y="798762"/>
                  </a:lnTo>
                  <a:lnTo>
                    <a:pt x="859913" y="837516"/>
                  </a:lnTo>
                  <a:lnTo>
                    <a:pt x="879642" y="879396"/>
                  </a:lnTo>
                  <a:lnTo>
                    <a:pt x="894305" y="924102"/>
                  </a:lnTo>
                  <a:lnTo>
                    <a:pt x="901722" y="952550"/>
                  </a:lnTo>
                  <a:lnTo>
                    <a:pt x="1032026" y="952550"/>
                  </a:lnTo>
                  <a:lnTo>
                    <a:pt x="1029801" y="913828"/>
                  </a:lnTo>
                  <a:lnTo>
                    <a:pt x="1017075" y="865419"/>
                  </a:lnTo>
                  <a:lnTo>
                    <a:pt x="999695" y="818616"/>
                  </a:lnTo>
                  <a:lnTo>
                    <a:pt x="977868" y="773755"/>
                  </a:lnTo>
                  <a:lnTo>
                    <a:pt x="951798" y="731170"/>
                  </a:lnTo>
                  <a:lnTo>
                    <a:pt x="921693" y="691198"/>
                  </a:lnTo>
                  <a:lnTo>
                    <a:pt x="887757" y="654174"/>
                  </a:lnTo>
                  <a:lnTo>
                    <a:pt x="869226" y="637527"/>
                  </a:lnTo>
                  <a:close/>
                </a:path>
                <a:path w="1033145" h="1087120">
                  <a:moveTo>
                    <a:pt x="775469" y="134302"/>
                  </a:moveTo>
                  <a:lnTo>
                    <a:pt x="516454" y="134302"/>
                  </a:lnTo>
                  <a:lnTo>
                    <a:pt x="565436" y="140903"/>
                  </a:lnTo>
                  <a:lnTo>
                    <a:pt x="609486" y="159524"/>
                  </a:lnTo>
                  <a:lnTo>
                    <a:pt x="646831" y="188393"/>
                  </a:lnTo>
                  <a:lnTo>
                    <a:pt x="675700" y="225738"/>
                  </a:lnTo>
                  <a:lnTo>
                    <a:pt x="694321" y="269788"/>
                  </a:lnTo>
                  <a:lnTo>
                    <a:pt x="700922" y="318769"/>
                  </a:lnTo>
                  <a:lnTo>
                    <a:pt x="694321" y="367746"/>
                  </a:lnTo>
                  <a:lnTo>
                    <a:pt x="675700" y="411792"/>
                  </a:lnTo>
                  <a:lnTo>
                    <a:pt x="646831" y="449135"/>
                  </a:lnTo>
                  <a:lnTo>
                    <a:pt x="609486" y="478003"/>
                  </a:lnTo>
                  <a:lnTo>
                    <a:pt x="565436" y="496624"/>
                  </a:lnTo>
                  <a:lnTo>
                    <a:pt x="516454" y="503224"/>
                  </a:lnTo>
                  <a:lnTo>
                    <a:pt x="775261" y="503224"/>
                  </a:lnTo>
                  <a:lnTo>
                    <a:pt x="806123" y="451471"/>
                  </a:lnTo>
                  <a:lnTo>
                    <a:pt x="822118" y="408937"/>
                  </a:lnTo>
                  <a:lnTo>
                    <a:pt x="831897" y="364483"/>
                  </a:lnTo>
                  <a:lnTo>
                    <a:pt x="835212" y="318769"/>
                  </a:lnTo>
                  <a:lnTo>
                    <a:pt x="831749" y="271728"/>
                  </a:lnTo>
                  <a:lnTo>
                    <a:pt x="821693" y="226808"/>
                  </a:lnTo>
                  <a:lnTo>
                    <a:pt x="805541" y="184507"/>
                  </a:lnTo>
                  <a:lnTo>
                    <a:pt x="783788" y="145321"/>
                  </a:lnTo>
                  <a:lnTo>
                    <a:pt x="775469" y="13430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1236179" y="519109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09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B8735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236179" y="536268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09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AD84A4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1236179" y="5534279"/>
              <a:ext cx="118110" cy="118110"/>
            </a:xfrm>
            <a:custGeom>
              <a:avLst/>
              <a:gdLst/>
              <a:ahLst/>
              <a:cxnLst/>
              <a:rect l="l" t="t" r="r" b="b"/>
              <a:pathLst>
                <a:path w="118109" h="118110">
                  <a:moveTo>
                    <a:pt x="117881" y="0"/>
                  </a:moveTo>
                  <a:lnTo>
                    <a:pt x="0" y="0"/>
                  </a:lnTo>
                  <a:lnTo>
                    <a:pt x="0" y="117881"/>
                  </a:lnTo>
                  <a:lnTo>
                    <a:pt x="117881" y="117881"/>
                  </a:lnTo>
                  <a:lnTo>
                    <a:pt x="117881" y="0"/>
                  </a:lnTo>
                  <a:close/>
                </a:path>
              </a:pathLst>
            </a:custGeom>
            <a:solidFill>
              <a:srgbClr val="7E8A76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4457209" y="5546161"/>
            <a:ext cx="62865" cy="583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wiitthh</a:t>
            </a:r>
            <a:endParaRPr sz="150">
              <a:latin typeface="Grammarsaurus" pitchFamily="2" charset="0"/>
              <a:cs typeface="Arial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368714" y="5140533"/>
            <a:ext cx="706892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>
              <a:lnSpc>
                <a:spcPct val="125099"/>
              </a:lnSpc>
              <a:spcBef>
                <a:spcPts val="100"/>
              </a:spcBef>
            </a:pPr>
            <a:r>
              <a:rPr sz="900" dirty="0">
                <a:latin typeface="Grammarsaurus" pitchFamily="2" charset="0"/>
                <a:cs typeface="Arial MT"/>
              </a:rPr>
              <a:t>Latin Greek</a:t>
            </a: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dirty="0">
                <a:latin typeface="Grammarsaurus" pitchFamily="2" charset="0"/>
                <a:cs typeface="Arial MT"/>
              </a:rPr>
              <a:t>Old English</a:t>
            </a:r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991C3ED2-1564-67CC-370F-E10B421379AE}"/>
              </a:ext>
            </a:extLst>
          </p:cNvPr>
          <p:cNvSpPr txBox="1"/>
          <p:nvPr/>
        </p:nvSpPr>
        <p:spPr>
          <a:xfrm>
            <a:off x="5278833" y="1917235"/>
            <a:ext cx="5916295" cy="2806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30835" algn="just">
              <a:lnSpc>
                <a:spcPct val="1133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So far this week, we have developed our understanding of using stem </a:t>
            </a:r>
            <a:r>
              <a:rPr sz="2500" b="1" dirty="0">
                <a:latin typeface="Grammarsaurus" pitchFamily="2" charset="0"/>
                <a:cs typeface="Arial Black"/>
              </a:rPr>
              <a:t>aut</a:t>
            </a:r>
            <a:r>
              <a:rPr lang="en-US" sz="2500" b="1" dirty="0">
                <a:ln>
                  <a:solidFill>
                    <a:schemeClr val="tx1"/>
                  </a:solidFill>
                </a:ln>
                <a:noFill/>
                <a:latin typeface="Grammarsaurus" pitchFamily="2" charset="0"/>
                <a:cs typeface="Arial Black"/>
              </a:rPr>
              <a:t>o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with </a:t>
            </a:r>
            <a:r>
              <a:rPr sz="2500" b="1" dirty="0">
                <a:latin typeface="Grammarsaurus" pitchFamily="2" charset="0"/>
                <a:cs typeface="Arial Black"/>
              </a:rPr>
              <a:t>free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and </a:t>
            </a:r>
            <a:r>
              <a:rPr sz="2500" b="1" dirty="0">
                <a:latin typeface="Grammarsaurus" pitchFamily="2" charset="0"/>
                <a:cs typeface="Arial Black"/>
              </a:rPr>
              <a:t>bound bases</a:t>
            </a:r>
            <a:r>
              <a:rPr sz="2500" dirty="0">
                <a:latin typeface="Grammarsaurus" pitchFamily="2" charset="0"/>
                <a:cs typeface="Lucida Sans Unicode"/>
              </a:rPr>
              <a:t>.</a:t>
            </a:r>
          </a:p>
          <a:p>
            <a:pPr marL="12700" marR="5080">
              <a:lnSpc>
                <a:spcPct val="113300"/>
              </a:lnSpc>
              <a:spcBef>
                <a:spcPts val="15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We’ve also looked at adding additional </a:t>
            </a:r>
            <a:r>
              <a:rPr sz="2500" b="1" dirty="0">
                <a:latin typeface="Grammarsaurus" pitchFamily="2" charset="0"/>
                <a:cs typeface="Arial Black"/>
              </a:rPr>
              <a:t>morphemes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to create </a:t>
            </a:r>
            <a:r>
              <a:rPr sz="2500" b="1" dirty="0">
                <a:latin typeface="Grammarsaurus" pitchFamily="2" charset="0"/>
                <a:cs typeface="Arial Black"/>
              </a:rPr>
              <a:t>plural nouns </a:t>
            </a:r>
            <a:r>
              <a:rPr sz="2500" dirty="0">
                <a:latin typeface="Grammarsaurus" pitchFamily="2" charset="0"/>
                <a:cs typeface="Lucida Sans Unicode"/>
              </a:rPr>
              <a:t>and </a:t>
            </a:r>
            <a:r>
              <a:rPr sz="2500" b="1" dirty="0">
                <a:latin typeface="Grammarsaurus" pitchFamily="2" charset="0"/>
                <a:cs typeface="Arial Black"/>
              </a:rPr>
              <a:t>verbs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in different tenses.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1929" y="395020"/>
            <a:ext cx="706564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Let’s try building some words from a new stem.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3572332" y="3163662"/>
            <a:ext cx="473709" cy="473709"/>
            <a:chOff x="3572332" y="3163662"/>
            <a:chExt cx="473709" cy="473709"/>
          </a:xfrm>
        </p:grpSpPr>
        <p:sp>
          <p:nvSpPr>
            <p:cNvPr id="9" name="object 9"/>
            <p:cNvSpPr/>
            <p:nvPr/>
          </p:nvSpPr>
          <p:spPr>
            <a:xfrm>
              <a:off x="3572332" y="3163662"/>
              <a:ext cx="473709" cy="473709"/>
            </a:xfrm>
            <a:custGeom>
              <a:avLst/>
              <a:gdLst/>
              <a:ahLst/>
              <a:cxnLst/>
              <a:rect l="l" t="t" r="r" b="b"/>
              <a:pathLst>
                <a:path w="473710" h="473710">
                  <a:moveTo>
                    <a:pt x="236804" y="0"/>
                  </a:moveTo>
                  <a:lnTo>
                    <a:pt x="189141" y="4819"/>
                  </a:lnTo>
                  <a:lnTo>
                    <a:pt x="144719" y="18637"/>
                  </a:lnTo>
                  <a:lnTo>
                    <a:pt x="104499" y="40495"/>
                  </a:lnTo>
                  <a:lnTo>
                    <a:pt x="69438" y="69434"/>
                  </a:lnTo>
                  <a:lnTo>
                    <a:pt x="40499" y="104493"/>
                  </a:lnTo>
                  <a:lnTo>
                    <a:pt x="18639" y="144714"/>
                  </a:lnTo>
                  <a:lnTo>
                    <a:pt x="4819" y="189137"/>
                  </a:lnTo>
                  <a:lnTo>
                    <a:pt x="0" y="236804"/>
                  </a:lnTo>
                  <a:lnTo>
                    <a:pt x="4819" y="284470"/>
                  </a:lnTo>
                  <a:lnTo>
                    <a:pt x="18639" y="328893"/>
                  </a:lnTo>
                  <a:lnTo>
                    <a:pt x="40603" y="369241"/>
                  </a:lnTo>
                  <a:lnTo>
                    <a:pt x="69438" y="404174"/>
                  </a:lnTo>
                  <a:lnTo>
                    <a:pt x="104499" y="433112"/>
                  </a:lnTo>
                  <a:lnTo>
                    <a:pt x="144719" y="454970"/>
                  </a:lnTo>
                  <a:lnTo>
                    <a:pt x="189141" y="468789"/>
                  </a:lnTo>
                  <a:lnTo>
                    <a:pt x="236804" y="473608"/>
                  </a:lnTo>
                  <a:lnTo>
                    <a:pt x="284470" y="468789"/>
                  </a:lnTo>
                  <a:lnTo>
                    <a:pt x="328893" y="454970"/>
                  </a:lnTo>
                  <a:lnTo>
                    <a:pt x="340472" y="448678"/>
                  </a:lnTo>
                  <a:lnTo>
                    <a:pt x="236804" y="448678"/>
                  </a:lnTo>
                  <a:lnTo>
                    <a:pt x="188282" y="443072"/>
                  </a:lnTo>
                  <a:lnTo>
                    <a:pt x="143709" y="427110"/>
                  </a:lnTo>
                  <a:lnTo>
                    <a:pt x="104366" y="402072"/>
                  </a:lnTo>
                  <a:lnTo>
                    <a:pt x="71535" y="369241"/>
                  </a:lnTo>
                  <a:lnTo>
                    <a:pt x="46498" y="329899"/>
                  </a:lnTo>
                  <a:lnTo>
                    <a:pt x="30535" y="285325"/>
                  </a:lnTo>
                  <a:lnTo>
                    <a:pt x="24930" y="236804"/>
                  </a:lnTo>
                  <a:lnTo>
                    <a:pt x="30436" y="189137"/>
                  </a:lnTo>
                  <a:lnTo>
                    <a:pt x="30535" y="188282"/>
                  </a:lnTo>
                  <a:lnTo>
                    <a:pt x="46498" y="143709"/>
                  </a:lnTo>
                  <a:lnTo>
                    <a:pt x="71454" y="104493"/>
                  </a:lnTo>
                  <a:lnTo>
                    <a:pt x="104366" y="71535"/>
                  </a:lnTo>
                  <a:lnTo>
                    <a:pt x="143709" y="46498"/>
                  </a:lnTo>
                  <a:lnTo>
                    <a:pt x="188282" y="30535"/>
                  </a:lnTo>
                  <a:lnTo>
                    <a:pt x="236804" y="24930"/>
                  </a:lnTo>
                  <a:lnTo>
                    <a:pt x="340472" y="24930"/>
                  </a:lnTo>
                  <a:lnTo>
                    <a:pt x="328893" y="18637"/>
                  </a:lnTo>
                  <a:lnTo>
                    <a:pt x="284470" y="4819"/>
                  </a:lnTo>
                  <a:lnTo>
                    <a:pt x="236804" y="0"/>
                  </a:lnTo>
                  <a:close/>
                </a:path>
                <a:path w="473710" h="473710">
                  <a:moveTo>
                    <a:pt x="340472" y="24930"/>
                  </a:moveTo>
                  <a:lnTo>
                    <a:pt x="236804" y="24930"/>
                  </a:lnTo>
                  <a:lnTo>
                    <a:pt x="285325" y="30535"/>
                  </a:lnTo>
                  <a:lnTo>
                    <a:pt x="329899" y="46498"/>
                  </a:lnTo>
                  <a:lnTo>
                    <a:pt x="369241" y="71535"/>
                  </a:lnTo>
                  <a:lnTo>
                    <a:pt x="402153" y="104493"/>
                  </a:lnTo>
                  <a:lnTo>
                    <a:pt x="427110" y="143709"/>
                  </a:lnTo>
                  <a:lnTo>
                    <a:pt x="443072" y="188282"/>
                  </a:lnTo>
                  <a:lnTo>
                    <a:pt x="448678" y="236804"/>
                  </a:lnTo>
                  <a:lnTo>
                    <a:pt x="443171" y="284470"/>
                  </a:lnTo>
                  <a:lnTo>
                    <a:pt x="427110" y="329899"/>
                  </a:lnTo>
                  <a:lnTo>
                    <a:pt x="402072" y="369241"/>
                  </a:lnTo>
                  <a:lnTo>
                    <a:pt x="369241" y="402072"/>
                  </a:lnTo>
                  <a:lnTo>
                    <a:pt x="329899" y="427110"/>
                  </a:lnTo>
                  <a:lnTo>
                    <a:pt x="285325" y="443072"/>
                  </a:lnTo>
                  <a:lnTo>
                    <a:pt x="236804" y="448678"/>
                  </a:lnTo>
                  <a:lnTo>
                    <a:pt x="340472" y="448678"/>
                  </a:lnTo>
                  <a:lnTo>
                    <a:pt x="404174" y="404174"/>
                  </a:lnTo>
                  <a:lnTo>
                    <a:pt x="433007" y="369241"/>
                  </a:lnTo>
                  <a:lnTo>
                    <a:pt x="454970" y="328893"/>
                  </a:lnTo>
                  <a:lnTo>
                    <a:pt x="468789" y="284470"/>
                  </a:lnTo>
                  <a:lnTo>
                    <a:pt x="473608" y="236804"/>
                  </a:lnTo>
                  <a:lnTo>
                    <a:pt x="468789" y="189137"/>
                  </a:lnTo>
                  <a:lnTo>
                    <a:pt x="454970" y="144714"/>
                  </a:lnTo>
                  <a:lnTo>
                    <a:pt x="433112" y="104493"/>
                  </a:lnTo>
                  <a:lnTo>
                    <a:pt x="404174" y="69434"/>
                  </a:lnTo>
                  <a:lnTo>
                    <a:pt x="369114" y="40495"/>
                  </a:lnTo>
                  <a:lnTo>
                    <a:pt x="340472" y="249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88936" y="3280267"/>
              <a:ext cx="240398" cy="240385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5371632" y="3163662"/>
            <a:ext cx="473709" cy="473709"/>
            <a:chOff x="5371632" y="3163662"/>
            <a:chExt cx="473709" cy="473709"/>
          </a:xfrm>
        </p:grpSpPr>
        <p:sp>
          <p:nvSpPr>
            <p:cNvPr id="12" name="object 12"/>
            <p:cNvSpPr/>
            <p:nvPr/>
          </p:nvSpPr>
          <p:spPr>
            <a:xfrm>
              <a:off x="5371632" y="3163662"/>
              <a:ext cx="473709" cy="473709"/>
            </a:xfrm>
            <a:custGeom>
              <a:avLst/>
              <a:gdLst/>
              <a:ahLst/>
              <a:cxnLst/>
              <a:rect l="l" t="t" r="r" b="b"/>
              <a:pathLst>
                <a:path w="473710" h="473710">
                  <a:moveTo>
                    <a:pt x="236804" y="0"/>
                  </a:moveTo>
                  <a:lnTo>
                    <a:pt x="189141" y="4819"/>
                  </a:lnTo>
                  <a:lnTo>
                    <a:pt x="144719" y="18637"/>
                  </a:lnTo>
                  <a:lnTo>
                    <a:pt x="104499" y="40495"/>
                  </a:lnTo>
                  <a:lnTo>
                    <a:pt x="69438" y="69434"/>
                  </a:lnTo>
                  <a:lnTo>
                    <a:pt x="40499" y="104493"/>
                  </a:lnTo>
                  <a:lnTo>
                    <a:pt x="18639" y="144714"/>
                  </a:lnTo>
                  <a:lnTo>
                    <a:pt x="4819" y="189137"/>
                  </a:lnTo>
                  <a:lnTo>
                    <a:pt x="0" y="236804"/>
                  </a:lnTo>
                  <a:lnTo>
                    <a:pt x="4819" y="284470"/>
                  </a:lnTo>
                  <a:lnTo>
                    <a:pt x="18639" y="328893"/>
                  </a:lnTo>
                  <a:lnTo>
                    <a:pt x="40603" y="369241"/>
                  </a:lnTo>
                  <a:lnTo>
                    <a:pt x="69438" y="404174"/>
                  </a:lnTo>
                  <a:lnTo>
                    <a:pt x="104499" y="433112"/>
                  </a:lnTo>
                  <a:lnTo>
                    <a:pt x="144719" y="454970"/>
                  </a:lnTo>
                  <a:lnTo>
                    <a:pt x="189141" y="468789"/>
                  </a:lnTo>
                  <a:lnTo>
                    <a:pt x="236804" y="473608"/>
                  </a:lnTo>
                  <a:lnTo>
                    <a:pt x="284471" y="468789"/>
                  </a:lnTo>
                  <a:lnTo>
                    <a:pt x="328895" y="454970"/>
                  </a:lnTo>
                  <a:lnTo>
                    <a:pt x="340475" y="448678"/>
                  </a:lnTo>
                  <a:lnTo>
                    <a:pt x="236804" y="448678"/>
                  </a:lnTo>
                  <a:lnTo>
                    <a:pt x="188287" y="443072"/>
                  </a:lnTo>
                  <a:lnTo>
                    <a:pt x="143717" y="427110"/>
                  </a:lnTo>
                  <a:lnTo>
                    <a:pt x="104376" y="402072"/>
                  </a:lnTo>
                  <a:lnTo>
                    <a:pt x="71547" y="369241"/>
                  </a:lnTo>
                  <a:lnTo>
                    <a:pt x="46510" y="329899"/>
                  </a:lnTo>
                  <a:lnTo>
                    <a:pt x="30548" y="285325"/>
                  </a:lnTo>
                  <a:lnTo>
                    <a:pt x="24942" y="236804"/>
                  </a:lnTo>
                  <a:lnTo>
                    <a:pt x="30449" y="189137"/>
                  </a:lnTo>
                  <a:lnTo>
                    <a:pt x="46510" y="143709"/>
                  </a:lnTo>
                  <a:lnTo>
                    <a:pt x="71466" y="104493"/>
                  </a:lnTo>
                  <a:lnTo>
                    <a:pt x="104376" y="71535"/>
                  </a:lnTo>
                  <a:lnTo>
                    <a:pt x="143717" y="46498"/>
                  </a:lnTo>
                  <a:lnTo>
                    <a:pt x="188287" y="30535"/>
                  </a:lnTo>
                  <a:lnTo>
                    <a:pt x="236804" y="24930"/>
                  </a:lnTo>
                  <a:lnTo>
                    <a:pt x="340475" y="24930"/>
                  </a:lnTo>
                  <a:lnTo>
                    <a:pt x="328895" y="18637"/>
                  </a:lnTo>
                  <a:lnTo>
                    <a:pt x="284471" y="4819"/>
                  </a:lnTo>
                  <a:lnTo>
                    <a:pt x="236804" y="0"/>
                  </a:lnTo>
                  <a:close/>
                </a:path>
                <a:path w="473710" h="473710">
                  <a:moveTo>
                    <a:pt x="340475" y="24930"/>
                  </a:moveTo>
                  <a:lnTo>
                    <a:pt x="236804" y="24930"/>
                  </a:lnTo>
                  <a:lnTo>
                    <a:pt x="285325" y="30535"/>
                  </a:lnTo>
                  <a:lnTo>
                    <a:pt x="329899" y="46498"/>
                  </a:lnTo>
                  <a:lnTo>
                    <a:pt x="369241" y="71535"/>
                  </a:lnTo>
                  <a:lnTo>
                    <a:pt x="402153" y="104493"/>
                  </a:lnTo>
                  <a:lnTo>
                    <a:pt x="427110" y="143709"/>
                  </a:lnTo>
                  <a:lnTo>
                    <a:pt x="443072" y="188282"/>
                  </a:lnTo>
                  <a:lnTo>
                    <a:pt x="448678" y="236804"/>
                  </a:lnTo>
                  <a:lnTo>
                    <a:pt x="443171" y="284470"/>
                  </a:lnTo>
                  <a:lnTo>
                    <a:pt x="427110" y="329899"/>
                  </a:lnTo>
                  <a:lnTo>
                    <a:pt x="402072" y="369241"/>
                  </a:lnTo>
                  <a:lnTo>
                    <a:pt x="369241" y="402072"/>
                  </a:lnTo>
                  <a:lnTo>
                    <a:pt x="329899" y="427110"/>
                  </a:lnTo>
                  <a:lnTo>
                    <a:pt x="285325" y="443072"/>
                  </a:lnTo>
                  <a:lnTo>
                    <a:pt x="236804" y="448678"/>
                  </a:lnTo>
                  <a:lnTo>
                    <a:pt x="340475" y="448678"/>
                  </a:lnTo>
                  <a:lnTo>
                    <a:pt x="404180" y="404174"/>
                  </a:lnTo>
                  <a:lnTo>
                    <a:pt x="433016" y="369241"/>
                  </a:lnTo>
                  <a:lnTo>
                    <a:pt x="454981" y="328893"/>
                  </a:lnTo>
                  <a:lnTo>
                    <a:pt x="468801" y="284470"/>
                  </a:lnTo>
                  <a:lnTo>
                    <a:pt x="473621" y="236804"/>
                  </a:lnTo>
                  <a:lnTo>
                    <a:pt x="468801" y="189137"/>
                  </a:lnTo>
                  <a:lnTo>
                    <a:pt x="454981" y="144714"/>
                  </a:lnTo>
                  <a:lnTo>
                    <a:pt x="433121" y="104493"/>
                  </a:lnTo>
                  <a:lnTo>
                    <a:pt x="404180" y="69434"/>
                  </a:lnTo>
                  <a:lnTo>
                    <a:pt x="369118" y="40495"/>
                  </a:lnTo>
                  <a:lnTo>
                    <a:pt x="340475" y="249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8238" y="3280267"/>
              <a:ext cx="240398" cy="240385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3649791" y="4562936"/>
            <a:ext cx="3149271" cy="12663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9525" algn="ctr">
              <a:lnSpc>
                <a:spcPts val="4004"/>
              </a:lnSpc>
              <a:spcBef>
                <a:spcPts val="100"/>
              </a:spcBef>
            </a:pPr>
            <a:r>
              <a:rPr sz="3950" dirty="0">
                <a:solidFill>
                  <a:srgbClr val="3CA249"/>
                </a:solidFill>
                <a:latin typeface="Grammarsaurus" pitchFamily="2" charset="0"/>
                <a:cs typeface="Lucida Sans Unicode"/>
              </a:rPr>
              <a:t>stem</a:t>
            </a:r>
            <a:endParaRPr sz="3950" dirty="0">
              <a:latin typeface="Grammarsaurus" pitchFamily="2" charset="0"/>
              <a:cs typeface="Lucida Sans Unicode"/>
            </a:endParaRPr>
          </a:p>
          <a:p>
            <a:pPr algn="ctr">
              <a:lnSpc>
                <a:spcPts val="5565"/>
              </a:lnSpc>
            </a:pPr>
            <a:r>
              <a:rPr sz="5250" b="1" dirty="0">
                <a:latin typeface="Grammarsaurus" pitchFamily="2" charset="0"/>
                <a:cs typeface="Arial"/>
              </a:rPr>
              <a:t>bi</a:t>
            </a:r>
            <a:r>
              <a:rPr sz="525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5250" b="1" dirty="0">
                <a:latin typeface="Grammarsaurus" pitchFamily="2" charset="0"/>
                <a:cs typeface="Arial"/>
              </a:rPr>
              <a:t>graph</a:t>
            </a:r>
            <a:endParaRPr sz="5250" dirty="0">
              <a:latin typeface="Grammarsaurus" pitchFamily="2" charset="0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8273324" y="3163662"/>
            <a:ext cx="473709" cy="473709"/>
            <a:chOff x="8273324" y="3163662"/>
            <a:chExt cx="473709" cy="473709"/>
          </a:xfrm>
        </p:grpSpPr>
        <p:sp>
          <p:nvSpPr>
            <p:cNvPr id="16" name="object 16"/>
            <p:cNvSpPr/>
            <p:nvPr/>
          </p:nvSpPr>
          <p:spPr>
            <a:xfrm>
              <a:off x="8273324" y="3163662"/>
              <a:ext cx="473709" cy="473709"/>
            </a:xfrm>
            <a:custGeom>
              <a:avLst/>
              <a:gdLst/>
              <a:ahLst/>
              <a:cxnLst/>
              <a:rect l="l" t="t" r="r" b="b"/>
              <a:pathLst>
                <a:path w="473709" h="473710">
                  <a:moveTo>
                    <a:pt x="236804" y="0"/>
                  </a:moveTo>
                  <a:lnTo>
                    <a:pt x="189141" y="4819"/>
                  </a:lnTo>
                  <a:lnTo>
                    <a:pt x="144719" y="18637"/>
                  </a:lnTo>
                  <a:lnTo>
                    <a:pt x="104499" y="40495"/>
                  </a:lnTo>
                  <a:lnTo>
                    <a:pt x="69438" y="69434"/>
                  </a:lnTo>
                  <a:lnTo>
                    <a:pt x="40499" y="104493"/>
                  </a:lnTo>
                  <a:lnTo>
                    <a:pt x="18639" y="144714"/>
                  </a:lnTo>
                  <a:lnTo>
                    <a:pt x="4819" y="189137"/>
                  </a:lnTo>
                  <a:lnTo>
                    <a:pt x="0" y="236804"/>
                  </a:lnTo>
                  <a:lnTo>
                    <a:pt x="4819" y="284470"/>
                  </a:lnTo>
                  <a:lnTo>
                    <a:pt x="18639" y="328893"/>
                  </a:lnTo>
                  <a:lnTo>
                    <a:pt x="40603" y="369241"/>
                  </a:lnTo>
                  <a:lnTo>
                    <a:pt x="69438" y="404174"/>
                  </a:lnTo>
                  <a:lnTo>
                    <a:pt x="104499" y="433112"/>
                  </a:lnTo>
                  <a:lnTo>
                    <a:pt x="144719" y="454970"/>
                  </a:lnTo>
                  <a:lnTo>
                    <a:pt x="189141" y="468789"/>
                  </a:lnTo>
                  <a:lnTo>
                    <a:pt x="236804" y="473608"/>
                  </a:lnTo>
                  <a:lnTo>
                    <a:pt x="284471" y="468789"/>
                  </a:lnTo>
                  <a:lnTo>
                    <a:pt x="328895" y="454970"/>
                  </a:lnTo>
                  <a:lnTo>
                    <a:pt x="340475" y="448678"/>
                  </a:lnTo>
                  <a:lnTo>
                    <a:pt x="236804" y="448678"/>
                  </a:lnTo>
                  <a:lnTo>
                    <a:pt x="188282" y="443072"/>
                  </a:lnTo>
                  <a:lnTo>
                    <a:pt x="143709" y="427110"/>
                  </a:lnTo>
                  <a:lnTo>
                    <a:pt x="104366" y="402072"/>
                  </a:lnTo>
                  <a:lnTo>
                    <a:pt x="71535" y="369241"/>
                  </a:lnTo>
                  <a:lnTo>
                    <a:pt x="46498" y="329899"/>
                  </a:lnTo>
                  <a:lnTo>
                    <a:pt x="30535" y="285325"/>
                  </a:lnTo>
                  <a:lnTo>
                    <a:pt x="24930" y="236804"/>
                  </a:lnTo>
                  <a:lnTo>
                    <a:pt x="30436" y="189137"/>
                  </a:lnTo>
                  <a:lnTo>
                    <a:pt x="30535" y="188282"/>
                  </a:lnTo>
                  <a:lnTo>
                    <a:pt x="46498" y="143709"/>
                  </a:lnTo>
                  <a:lnTo>
                    <a:pt x="71454" y="104493"/>
                  </a:lnTo>
                  <a:lnTo>
                    <a:pt x="104366" y="71535"/>
                  </a:lnTo>
                  <a:lnTo>
                    <a:pt x="143709" y="46498"/>
                  </a:lnTo>
                  <a:lnTo>
                    <a:pt x="188282" y="30535"/>
                  </a:lnTo>
                  <a:lnTo>
                    <a:pt x="236804" y="24930"/>
                  </a:lnTo>
                  <a:lnTo>
                    <a:pt x="340475" y="24930"/>
                  </a:lnTo>
                  <a:lnTo>
                    <a:pt x="328895" y="18637"/>
                  </a:lnTo>
                  <a:lnTo>
                    <a:pt x="284471" y="4819"/>
                  </a:lnTo>
                  <a:lnTo>
                    <a:pt x="236804" y="0"/>
                  </a:lnTo>
                  <a:close/>
                </a:path>
                <a:path w="473709" h="473710">
                  <a:moveTo>
                    <a:pt x="340475" y="24930"/>
                  </a:moveTo>
                  <a:lnTo>
                    <a:pt x="236804" y="24930"/>
                  </a:lnTo>
                  <a:lnTo>
                    <a:pt x="285325" y="30535"/>
                  </a:lnTo>
                  <a:lnTo>
                    <a:pt x="329899" y="46498"/>
                  </a:lnTo>
                  <a:lnTo>
                    <a:pt x="369241" y="71535"/>
                  </a:lnTo>
                  <a:lnTo>
                    <a:pt x="402153" y="104493"/>
                  </a:lnTo>
                  <a:lnTo>
                    <a:pt x="427110" y="143709"/>
                  </a:lnTo>
                  <a:lnTo>
                    <a:pt x="443072" y="188282"/>
                  </a:lnTo>
                  <a:lnTo>
                    <a:pt x="448678" y="236804"/>
                  </a:lnTo>
                  <a:lnTo>
                    <a:pt x="443171" y="284470"/>
                  </a:lnTo>
                  <a:lnTo>
                    <a:pt x="427110" y="329899"/>
                  </a:lnTo>
                  <a:lnTo>
                    <a:pt x="402072" y="369241"/>
                  </a:lnTo>
                  <a:lnTo>
                    <a:pt x="369241" y="402072"/>
                  </a:lnTo>
                  <a:lnTo>
                    <a:pt x="329899" y="427110"/>
                  </a:lnTo>
                  <a:lnTo>
                    <a:pt x="285325" y="443072"/>
                  </a:lnTo>
                  <a:lnTo>
                    <a:pt x="236804" y="448678"/>
                  </a:lnTo>
                  <a:lnTo>
                    <a:pt x="340475" y="448678"/>
                  </a:lnTo>
                  <a:lnTo>
                    <a:pt x="404180" y="404174"/>
                  </a:lnTo>
                  <a:lnTo>
                    <a:pt x="433016" y="369241"/>
                  </a:lnTo>
                  <a:lnTo>
                    <a:pt x="454981" y="328893"/>
                  </a:lnTo>
                  <a:lnTo>
                    <a:pt x="468801" y="284470"/>
                  </a:lnTo>
                  <a:lnTo>
                    <a:pt x="473621" y="236804"/>
                  </a:lnTo>
                  <a:lnTo>
                    <a:pt x="468801" y="189137"/>
                  </a:lnTo>
                  <a:lnTo>
                    <a:pt x="454981" y="144714"/>
                  </a:lnTo>
                  <a:lnTo>
                    <a:pt x="433121" y="104493"/>
                  </a:lnTo>
                  <a:lnTo>
                    <a:pt x="404180" y="69434"/>
                  </a:lnTo>
                  <a:lnTo>
                    <a:pt x="369118" y="40495"/>
                  </a:lnTo>
                  <a:lnTo>
                    <a:pt x="340475" y="249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89943" y="3280267"/>
              <a:ext cx="240385" cy="240385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2543512" y="2908915"/>
            <a:ext cx="686027" cy="8226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5250" b="1" dirty="0">
                <a:latin typeface="Grammarsaurus" pitchFamily="2" charset="0"/>
                <a:cs typeface="Arial"/>
              </a:rPr>
              <a:t>bi</a:t>
            </a:r>
            <a:endParaRPr sz="5250" dirty="0">
              <a:latin typeface="Grammarsaurus" pitchFamily="2" charset="0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20348" y="2911590"/>
            <a:ext cx="4189325" cy="8226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  <a:tabLst>
                <a:tab pos="1709420" algn="l"/>
              </a:tabLst>
            </a:pPr>
            <a:r>
              <a:rPr sz="5250" b="1" dirty="0">
                <a:latin typeface="Grammarsaurus" pitchFamily="2" charset="0"/>
                <a:cs typeface="Arial"/>
              </a:rPr>
              <a:t>o	graph</a:t>
            </a:r>
            <a:endParaRPr sz="5250">
              <a:latin typeface="Grammarsaurus" pitchFamily="2" charset="0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393929" y="1574393"/>
            <a:ext cx="1303655" cy="1303655"/>
          </a:xfrm>
          <a:custGeom>
            <a:avLst/>
            <a:gdLst/>
            <a:ahLst/>
            <a:cxnLst/>
            <a:rect l="l" t="t" r="r" b="b"/>
            <a:pathLst>
              <a:path w="1303654" h="1303655">
                <a:moveTo>
                  <a:pt x="867410" y="1277607"/>
                </a:moveTo>
                <a:lnTo>
                  <a:pt x="865403" y="1267688"/>
                </a:lnTo>
                <a:lnTo>
                  <a:pt x="859942" y="1259586"/>
                </a:lnTo>
                <a:lnTo>
                  <a:pt x="851839" y="1254125"/>
                </a:lnTo>
                <a:lnTo>
                  <a:pt x="841921" y="1252118"/>
                </a:lnTo>
                <a:lnTo>
                  <a:pt x="739965" y="1252118"/>
                </a:lnTo>
                <a:lnTo>
                  <a:pt x="730046" y="1254125"/>
                </a:lnTo>
                <a:lnTo>
                  <a:pt x="721944" y="1259586"/>
                </a:lnTo>
                <a:lnTo>
                  <a:pt x="716470" y="1267688"/>
                </a:lnTo>
                <a:lnTo>
                  <a:pt x="714476" y="1277607"/>
                </a:lnTo>
                <a:lnTo>
                  <a:pt x="716470" y="1287526"/>
                </a:lnTo>
                <a:lnTo>
                  <a:pt x="721944" y="1295628"/>
                </a:lnTo>
                <a:lnTo>
                  <a:pt x="730046" y="1301089"/>
                </a:lnTo>
                <a:lnTo>
                  <a:pt x="739965" y="1303096"/>
                </a:lnTo>
                <a:lnTo>
                  <a:pt x="841921" y="1303096"/>
                </a:lnTo>
                <a:lnTo>
                  <a:pt x="851839" y="1301089"/>
                </a:lnTo>
                <a:lnTo>
                  <a:pt x="859942" y="1295628"/>
                </a:lnTo>
                <a:lnTo>
                  <a:pt x="865403" y="1287526"/>
                </a:lnTo>
                <a:lnTo>
                  <a:pt x="867410" y="1277607"/>
                </a:lnTo>
                <a:close/>
              </a:path>
              <a:path w="1303654" h="1303655">
                <a:moveTo>
                  <a:pt x="1303134" y="127660"/>
                </a:moveTo>
                <a:lnTo>
                  <a:pt x="1288796" y="82613"/>
                </a:lnTo>
                <a:lnTo>
                  <a:pt x="1264627" y="49161"/>
                </a:lnTo>
                <a:lnTo>
                  <a:pt x="1260132" y="42926"/>
                </a:lnTo>
                <a:lnTo>
                  <a:pt x="1253947" y="38468"/>
                </a:lnTo>
                <a:lnTo>
                  <a:pt x="1253947" y="151066"/>
                </a:lnTo>
                <a:lnTo>
                  <a:pt x="1246479" y="189433"/>
                </a:lnTo>
                <a:lnTo>
                  <a:pt x="1224076" y="223164"/>
                </a:lnTo>
                <a:lnTo>
                  <a:pt x="1151966" y="295236"/>
                </a:lnTo>
                <a:lnTo>
                  <a:pt x="1115923" y="259207"/>
                </a:lnTo>
                <a:lnTo>
                  <a:pt x="1115923" y="331279"/>
                </a:lnTo>
                <a:lnTo>
                  <a:pt x="1061821" y="385343"/>
                </a:lnTo>
                <a:lnTo>
                  <a:pt x="1043813" y="367334"/>
                </a:lnTo>
                <a:lnTo>
                  <a:pt x="1025779" y="349300"/>
                </a:lnTo>
                <a:lnTo>
                  <a:pt x="1025779" y="421386"/>
                </a:lnTo>
                <a:lnTo>
                  <a:pt x="367703" y="1079169"/>
                </a:lnTo>
                <a:lnTo>
                  <a:pt x="324116" y="1035596"/>
                </a:lnTo>
                <a:lnTo>
                  <a:pt x="324116" y="1107668"/>
                </a:lnTo>
                <a:lnTo>
                  <a:pt x="226314" y="1154061"/>
                </a:lnTo>
                <a:lnTo>
                  <a:pt x="197675" y="1125410"/>
                </a:lnTo>
                <a:lnTo>
                  <a:pt x="177419" y="1105154"/>
                </a:lnTo>
                <a:lnTo>
                  <a:pt x="177419" y="1177251"/>
                </a:lnTo>
                <a:lnTo>
                  <a:pt x="78981" y="1223949"/>
                </a:lnTo>
                <a:lnTo>
                  <a:pt x="125577" y="1125410"/>
                </a:lnTo>
                <a:lnTo>
                  <a:pt x="177419" y="1177251"/>
                </a:lnTo>
                <a:lnTo>
                  <a:pt x="177419" y="1105154"/>
                </a:lnTo>
                <a:lnTo>
                  <a:pt x="148729" y="1076452"/>
                </a:lnTo>
                <a:lnTo>
                  <a:pt x="195021" y="978598"/>
                </a:lnTo>
                <a:lnTo>
                  <a:pt x="324116" y="1107668"/>
                </a:lnTo>
                <a:lnTo>
                  <a:pt x="324116" y="1035596"/>
                </a:lnTo>
                <a:lnTo>
                  <a:pt x="267119" y="978598"/>
                </a:lnTo>
                <a:lnTo>
                  <a:pt x="223507" y="934986"/>
                </a:lnTo>
                <a:lnTo>
                  <a:pt x="881570" y="277190"/>
                </a:lnTo>
                <a:lnTo>
                  <a:pt x="935672" y="331279"/>
                </a:lnTo>
                <a:lnTo>
                  <a:pt x="331622" y="934986"/>
                </a:lnTo>
                <a:lnTo>
                  <a:pt x="326034" y="943406"/>
                </a:lnTo>
                <a:lnTo>
                  <a:pt x="324167" y="952995"/>
                </a:lnTo>
                <a:lnTo>
                  <a:pt x="326034" y="962583"/>
                </a:lnTo>
                <a:lnTo>
                  <a:pt x="331647" y="971029"/>
                </a:lnTo>
                <a:lnTo>
                  <a:pt x="340106" y="976630"/>
                </a:lnTo>
                <a:lnTo>
                  <a:pt x="349643" y="978496"/>
                </a:lnTo>
                <a:lnTo>
                  <a:pt x="359244" y="976630"/>
                </a:lnTo>
                <a:lnTo>
                  <a:pt x="367690" y="971029"/>
                </a:lnTo>
                <a:lnTo>
                  <a:pt x="971715" y="367334"/>
                </a:lnTo>
                <a:lnTo>
                  <a:pt x="1025779" y="421386"/>
                </a:lnTo>
                <a:lnTo>
                  <a:pt x="1025779" y="349300"/>
                </a:lnTo>
                <a:lnTo>
                  <a:pt x="953668" y="277190"/>
                </a:lnTo>
                <a:lnTo>
                  <a:pt x="917625" y="241147"/>
                </a:lnTo>
                <a:lnTo>
                  <a:pt x="971715" y="187083"/>
                </a:lnTo>
                <a:lnTo>
                  <a:pt x="1115923" y="331279"/>
                </a:lnTo>
                <a:lnTo>
                  <a:pt x="1115923" y="259207"/>
                </a:lnTo>
                <a:lnTo>
                  <a:pt x="1043800" y="187083"/>
                </a:lnTo>
                <a:lnTo>
                  <a:pt x="1007783" y="151066"/>
                </a:lnTo>
                <a:lnTo>
                  <a:pt x="1079868" y="78968"/>
                </a:lnTo>
                <a:lnTo>
                  <a:pt x="1113574" y="56616"/>
                </a:lnTo>
                <a:lnTo>
                  <a:pt x="1151966" y="49161"/>
                </a:lnTo>
                <a:lnTo>
                  <a:pt x="1190358" y="56616"/>
                </a:lnTo>
                <a:lnTo>
                  <a:pt x="1224064" y="78968"/>
                </a:lnTo>
                <a:lnTo>
                  <a:pt x="1246479" y="112699"/>
                </a:lnTo>
                <a:lnTo>
                  <a:pt x="1253947" y="151066"/>
                </a:lnTo>
                <a:lnTo>
                  <a:pt x="1253947" y="38468"/>
                </a:lnTo>
                <a:lnTo>
                  <a:pt x="1220470" y="14312"/>
                </a:lnTo>
                <a:lnTo>
                  <a:pt x="1175410" y="0"/>
                </a:lnTo>
                <a:lnTo>
                  <a:pt x="1128547" y="0"/>
                </a:lnTo>
                <a:lnTo>
                  <a:pt x="1083500" y="14312"/>
                </a:lnTo>
                <a:lnTo>
                  <a:pt x="1043825" y="42926"/>
                </a:lnTo>
                <a:lnTo>
                  <a:pt x="169430" y="916952"/>
                </a:lnTo>
                <a:lnTo>
                  <a:pt x="2387" y="1266672"/>
                </a:lnTo>
                <a:lnTo>
                  <a:pt x="0" y="1279474"/>
                </a:lnTo>
                <a:lnTo>
                  <a:pt x="3911" y="1291196"/>
                </a:lnTo>
                <a:lnTo>
                  <a:pt x="12827" y="1299768"/>
                </a:lnTo>
                <a:lnTo>
                  <a:pt x="25425" y="1303096"/>
                </a:lnTo>
                <a:lnTo>
                  <a:pt x="638022" y="1303096"/>
                </a:lnTo>
                <a:lnTo>
                  <a:pt x="661504" y="1267688"/>
                </a:lnTo>
                <a:lnTo>
                  <a:pt x="138531" y="1252118"/>
                </a:lnTo>
                <a:lnTo>
                  <a:pt x="197904" y="1223949"/>
                </a:lnTo>
                <a:lnTo>
                  <a:pt x="345224" y="1154061"/>
                </a:lnTo>
                <a:lnTo>
                  <a:pt x="380987" y="1137119"/>
                </a:lnTo>
                <a:lnTo>
                  <a:pt x="383603" y="1135329"/>
                </a:lnTo>
                <a:lnTo>
                  <a:pt x="439788" y="1079169"/>
                </a:lnTo>
                <a:lnTo>
                  <a:pt x="1133932" y="385343"/>
                </a:lnTo>
                <a:lnTo>
                  <a:pt x="1224076" y="295236"/>
                </a:lnTo>
                <a:lnTo>
                  <a:pt x="1260119" y="259219"/>
                </a:lnTo>
                <a:lnTo>
                  <a:pt x="1288796" y="219506"/>
                </a:lnTo>
                <a:lnTo>
                  <a:pt x="1303134" y="174472"/>
                </a:lnTo>
                <a:lnTo>
                  <a:pt x="1303134" y="1276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281146" y="1187462"/>
            <a:ext cx="1089660" cy="1690370"/>
          </a:xfrm>
          <a:custGeom>
            <a:avLst/>
            <a:gdLst/>
            <a:ahLst/>
            <a:cxnLst/>
            <a:rect l="l" t="t" r="r" b="b"/>
            <a:pathLst>
              <a:path w="1089660" h="1690370">
                <a:moveTo>
                  <a:pt x="887488" y="112058"/>
                </a:moveTo>
                <a:lnTo>
                  <a:pt x="823379" y="163652"/>
                </a:lnTo>
                <a:lnTo>
                  <a:pt x="814530" y="185019"/>
                </a:lnTo>
                <a:lnTo>
                  <a:pt x="816742" y="196392"/>
                </a:lnTo>
                <a:lnTo>
                  <a:pt x="823379" y="206387"/>
                </a:lnTo>
                <a:lnTo>
                  <a:pt x="833374" y="213024"/>
                </a:lnTo>
                <a:lnTo>
                  <a:pt x="844746" y="215236"/>
                </a:lnTo>
                <a:lnTo>
                  <a:pt x="856118" y="213024"/>
                </a:lnTo>
                <a:lnTo>
                  <a:pt x="866114" y="206387"/>
                </a:lnTo>
                <a:lnTo>
                  <a:pt x="908850" y="163652"/>
                </a:lnTo>
                <a:lnTo>
                  <a:pt x="915493" y="153656"/>
                </a:lnTo>
                <a:lnTo>
                  <a:pt x="917709" y="142284"/>
                </a:lnTo>
                <a:lnTo>
                  <a:pt x="915499" y="130912"/>
                </a:lnTo>
                <a:lnTo>
                  <a:pt x="908862" y="120916"/>
                </a:lnTo>
                <a:lnTo>
                  <a:pt x="898861" y="114273"/>
                </a:lnTo>
                <a:lnTo>
                  <a:pt x="887488" y="112058"/>
                </a:lnTo>
                <a:close/>
              </a:path>
              <a:path w="1089660" h="1690370">
                <a:moveTo>
                  <a:pt x="203668" y="112096"/>
                </a:moveTo>
                <a:lnTo>
                  <a:pt x="192296" y="114311"/>
                </a:lnTo>
                <a:lnTo>
                  <a:pt x="182295" y="120954"/>
                </a:lnTo>
                <a:lnTo>
                  <a:pt x="175659" y="130950"/>
                </a:lnTo>
                <a:lnTo>
                  <a:pt x="173447" y="142322"/>
                </a:lnTo>
                <a:lnTo>
                  <a:pt x="175659" y="153694"/>
                </a:lnTo>
                <a:lnTo>
                  <a:pt x="182295" y="163690"/>
                </a:lnTo>
                <a:lnTo>
                  <a:pt x="225044" y="206425"/>
                </a:lnTo>
                <a:lnTo>
                  <a:pt x="235037" y="213062"/>
                </a:lnTo>
                <a:lnTo>
                  <a:pt x="246406" y="215274"/>
                </a:lnTo>
                <a:lnTo>
                  <a:pt x="257778" y="213062"/>
                </a:lnTo>
                <a:lnTo>
                  <a:pt x="267779" y="206425"/>
                </a:lnTo>
                <a:lnTo>
                  <a:pt x="274416" y="196430"/>
                </a:lnTo>
                <a:lnTo>
                  <a:pt x="276628" y="185058"/>
                </a:lnTo>
                <a:lnTo>
                  <a:pt x="274416" y="173685"/>
                </a:lnTo>
                <a:lnTo>
                  <a:pt x="267779" y="163690"/>
                </a:lnTo>
                <a:lnTo>
                  <a:pt x="225031" y="120954"/>
                </a:lnTo>
                <a:lnTo>
                  <a:pt x="215037" y="114311"/>
                </a:lnTo>
                <a:lnTo>
                  <a:pt x="203668" y="112096"/>
                </a:lnTo>
                <a:close/>
              </a:path>
              <a:path w="1089660" h="1690370">
                <a:moveTo>
                  <a:pt x="545731" y="0"/>
                </a:moveTo>
                <a:lnTo>
                  <a:pt x="533968" y="2374"/>
                </a:lnTo>
                <a:lnTo>
                  <a:pt x="524360" y="8848"/>
                </a:lnTo>
                <a:lnTo>
                  <a:pt x="517881" y="18452"/>
                </a:lnTo>
                <a:lnTo>
                  <a:pt x="515505" y="30213"/>
                </a:lnTo>
                <a:lnTo>
                  <a:pt x="515505" y="90677"/>
                </a:lnTo>
                <a:lnTo>
                  <a:pt x="517881" y="102438"/>
                </a:lnTo>
                <a:lnTo>
                  <a:pt x="524360" y="112042"/>
                </a:lnTo>
                <a:lnTo>
                  <a:pt x="533968" y="118517"/>
                </a:lnTo>
                <a:lnTo>
                  <a:pt x="545744" y="120891"/>
                </a:lnTo>
                <a:lnTo>
                  <a:pt x="557505" y="118517"/>
                </a:lnTo>
                <a:lnTo>
                  <a:pt x="567108" y="112042"/>
                </a:lnTo>
                <a:lnTo>
                  <a:pt x="573583" y="102438"/>
                </a:lnTo>
                <a:lnTo>
                  <a:pt x="575957" y="90677"/>
                </a:lnTo>
                <a:lnTo>
                  <a:pt x="575957" y="30213"/>
                </a:lnTo>
                <a:lnTo>
                  <a:pt x="573583" y="18452"/>
                </a:lnTo>
                <a:lnTo>
                  <a:pt x="567108" y="8848"/>
                </a:lnTo>
                <a:lnTo>
                  <a:pt x="557505" y="2374"/>
                </a:lnTo>
                <a:lnTo>
                  <a:pt x="545731" y="0"/>
                </a:lnTo>
                <a:close/>
              </a:path>
              <a:path w="1089660" h="1690370">
                <a:moveTo>
                  <a:pt x="122593" y="423138"/>
                </a:moveTo>
                <a:lnTo>
                  <a:pt x="62128" y="423138"/>
                </a:lnTo>
                <a:lnTo>
                  <a:pt x="50367" y="425514"/>
                </a:lnTo>
                <a:lnTo>
                  <a:pt x="40763" y="431993"/>
                </a:lnTo>
                <a:lnTo>
                  <a:pt x="34289" y="441601"/>
                </a:lnTo>
                <a:lnTo>
                  <a:pt x="31915" y="453377"/>
                </a:lnTo>
                <a:lnTo>
                  <a:pt x="34289" y="465138"/>
                </a:lnTo>
                <a:lnTo>
                  <a:pt x="40763" y="474741"/>
                </a:lnTo>
                <a:lnTo>
                  <a:pt x="50367" y="481216"/>
                </a:lnTo>
                <a:lnTo>
                  <a:pt x="62128" y="483590"/>
                </a:lnTo>
                <a:lnTo>
                  <a:pt x="122593" y="483590"/>
                </a:lnTo>
                <a:lnTo>
                  <a:pt x="134354" y="481216"/>
                </a:lnTo>
                <a:lnTo>
                  <a:pt x="143957" y="474741"/>
                </a:lnTo>
                <a:lnTo>
                  <a:pt x="150432" y="465138"/>
                </a:lnTo>
                <a:lnTo>
                  <a:pt x="152803" y="453377"/>
                </a:lnTo>
                <a:lnTo>
                  <a:pt x="150432" y="441601"/>
                </a:lnTo>
                <a:lnTo>
                  <a:pt x="143957" y="431993"/>
                </a:lnTo>
                <a:lnTo>
                  <a:pt x="134354" y="425514"/>
                </a:lnTo>
                <a:lnTo>
                  <a:pt x="122593" y="423138"/>
                </a:lnTo>
                <a:close/>
              </a:path>
              <a:path w="1089660" h="1690370">
                <a:moveTo>
                  <a:pt x="1029335" y="423138"/>
                </a:moveTo>
                <a:lnTo>
                  <a:pt x="968882" y="423138"/>
                </a:lnTo>
                <a:lnTo>
                  <a:pt x="957114" y="425514"/>
                </a:lnTo>
                <a:lnTo>
                  <a:pt x="947507" y="431993"/>
                </a:lnTo>
                <a:lnTo>
                  <a:pt x="941031" y="441601"/>
                </a:lnTo>
                <a:lnTo>
                  <a:pt x="938657" y="453377"/>
                </a:lnTo>
                <a:lnTo>
                  <a:pt x="941031" y="465138"/>
                </a:lnTo>
                <a:lnTo>
                  <a:pt x="947507" y="474741"/>
                </a:lnTo>
                <a:lnTo>
                  <a:pt x="957114" y="481216"/>
                </a:lnTo>
                <a:lnTo>
                  <a:pt x="968882" y="483590"/>
                </a:lnTo>
                <a:lnTo>
                  <a:pt x="1029335" y="483590"/>
                </a:lnTo>
                <a:lnTo>
                  <a:pt x="1041097" y="481216"/>
                </a:lnTo>
                <a:lnTo>
                  <a:pt x="1050705" y="474741"/>
                </a:lnTo>
                <a:lnTo>
                  <a:pt x="1057184" y="465138"/>
                </a:lnTo>
                <a:lnTo>
                  <a:pt x="1059558" y="453377"/>
                </a:lnTo>
                <a:lnTo>
                  <a:pt x="1057184" y="441601"/>
                </a:lnTo>
                <a:lnTo>
                  <a:pt x="1050705" y="431993"/>
                </a:lnTo>
                <a:lnTo>
                  <a:pt x="1041097" y="425514"/>
                </a:lnTo>
                <a:lnTo>
                  <a:pt x="1029335" y="423138"/>
                </a:lnTo>
                <a:close/>
              </a:path>
              <a:path w="1089660" h="1690370">
                <a:moveTo>
                  <a:pt x="175968" y="801014"/>
                </a:moveTo>
                <a:lnTo>
                  <a:pt x="2717" y="801014"/>
                </a:lnTo>
                <a:lnTo>
                  <a:pt x="0" y="813714"/>
                </a:lnTo>
                <a:lnTo>
                  <a:pt x="8189" y="877214"/>
                </a:lnTo>
                <a:lnTo>
                  <a:pt x="18561" y="928014"/>
                </a:lnTo>
                <a:lnTo>
                  <a:pt x="31994" y="978814"/>
                </a:lnTo>
                <a:lnTo>
                  <a:pt x="48426" y="1016914"/>
                </a:lnTo>
                <a:lnTo>
                  <a:pt x="67795" y="1067714"/>
                </a:lnTo>
                <a:lnTo>
                  <a:pt x="90038" y="1118514"/>
                </a:lnTo>
                <a:lnTo>
                  <a:pt x="115094" y="1156614"/>
                </a:lnTo>
                <a:lnTo>
                  <a:pt x="142900" y="1207414"/>
                </a:lnTo>
                <a:lnTo>
                  <a:pt x="303009" y="1436014"/>
                </a:lnTo>
                <a:lnTo>
                  <a:pt x="303009" y="1664614"/>
                </a:lnTo>
                <a:lnTo>
                  <a:pt x="305383" y="1677314"/>
                </a:lnTo>
                <a:lnTo>
                  <a:pt x="311859" y="1690014"/>
                </a:lnTo>
                <a:lnTo>
                  <a:pt x="354599" y="1690014"/>
                </a:lnTo>
                <a:lnTo>
                  <a:pt x="361074" y="1677314"/>
                </a:lnTo>
                <a:lnTo>
                  <a:pt x="363448" y="1664614"/>
                </a:lnTo>
                <a:lnTo>
                  <a:pt x="363448" y="1423314"/>
                </a:lnTo>
                <a:lnTo>
                  <a:pt x="361581" y="1410614"/>
                </a:lnTo>
                <a:lnTo>
                  <a:pt x="165817" y="1131214"/>
                </a:lnTo>
                <a:lnTo>
                  <a:pt x="141804" y="1080414"/>
                </a:lnTo>
                <a:lnTo>
                  <a:pt x="120623" y="1042314"/>
                </a:lnTo>
                <a:lnTo>
                  <a:pt x="102336" y="991514"/>
                </a:lnTo>
                <a:lnTo>
                  <a:pt x="87009" y="940714"/>
                </a:lnTo>
                <a:lnTo>
                  <a:pt x="74707" y="902614"/>
                </a:lnTo>
                <a:lnTo>
                  <a:pt x="65493" y="851814"/>
                </a:lnTo>
                <a:lnTo>
                  <a:pt x="194600" y="851814"/>
                </a:lnTo>
                <a:lnTo>
                  <a:pt x="190982" y="839114"/>
                </a:lnTo>
                <a:lnTo>
                  <a:pt x="180403" y="813714"/>
                </a:lnTo>
                <a:lnTo>
                  <a:pt x="175968" y="801014"/>
                </a:lnTo>
                <a:close/>
              </a:path>
              <a:path w="1089660" h="1690370">
                <a:moveTo>
                  <a:pt x="1085978" y="851814"/>
                </a:moveTo>
                <a:lnTo>
                  <a:pt x="1025016" y="851814"/>
                </a:lnTo>
                <a:lnTo>
                  <a:pt x="1015817" y="902614"/>
                </a:lnTo>
                <a:lnTo>
                  <a:pt x="1003522" y="940714"/>
                </a:lnTo>
                <a:lnTo>
                  <a:pt x="988198" y="991514"/>
                </a:lnTo>
                <a:lnTo>
                  <a:pt x="969910" y="1042314"/>
                </a:lnTo>
                <a:lnTo>
                  <a:pt x="948723" y="1080414"/>
                </a:lnTo>
                <a:lnTo>
                  <a:pt x="924703" y="1131214"/>
                </a:lnTo>
                <a:lnTo>
                  <a:pt x="897915" y="1169314"/>
                </a:lnTo>
                <a:lnTo>
                  <a:pt x="732434" y="1410614"/>
                </a:lnTo>
                <a:lnTo>
                  <a:pt x="728954" y="1410614"/>
                </a:lnTo>
                <a:lnTo>
                  <a:pt x="727087" y="1423314"/>
                </a:lnTo>
                <a:lnTo>
                  <a:pt x="727087" y="1664614"/>
                </a:lnTo>
                <a:lnTo>
                  <a:pt x="729462" y="1677314"/>
                </a:lnTo>
                <a:lnTo>
                  <a:pt x="735938" y="1690014"/>
                </a:lnTo>
                <a:lnTo>
                  <a:pt x="778684" y="1690014"/>
                </a:lnTo>
                <a:lnTo>
                  <a:pt x="785163" y="1677314"/>
                </a:lnTo>
                <a:lnTo>
                  <a:pt x="787539" y="1664614"/>
                </a:lnTo>
                <a:lnTo>
                  <a:pt x="787539" y="1436014"/>
                </a:lnTo>
                <a:lnTo>
                  <a:pt x="947635" y="1207414"/>
                </a:lnTo>
                <a:lnTo>
                  <a:pt x="975454" y="1156614"/>
                </a:lnTo>
                <a:lnTo>
                  <a:pt x="1000519" y="1118514"/>
                </a:lnTo>
                <a:lnTo>
                  <a:pt x="1022767" y="1067714"/>
                </a:lnTo>
                <a:lnTo>
                  <a:pt x="1042138" y="1016914"/>
                </a:lnTo>
                <a:lnTo>
                  <a:pt x="1058568" y="978814"/>
                </a:lnTo>
                <a:lnTo>
                  <a:pt x="1071996" y="928014"/>
                </a:lnTo>
                <a:lnTo>
                  <a:pt x="1082359" y="877214"/>
                </a:lnTo>
                <a:lnTo>
                  <a:pt x="1085978" y="851814"/>
                </a:lnTo>
                <a:close/>
              </a:path>
              <a:path w="1089660" h="1690370">
                <a:moveTo>
                  <a:pt x="194600" y="851814"/>
                </a:moveTo>
                <a:lnTo>
                  <a:pt x="133108" y="851814"/>
                </a:lnTo>
                <a:lnTo>
                  <a:pt x="148636" y="915314"/>
                </a:lnTo>
                <a:lnTo>
                  <a:pt x="167026" y="953414"/>
                </a:lnTo>
                <a:lnTo>
                  <a:pt x="188113" y="1004214"/>
                </a:lnTo>
                <a:lnTo>
                  <a:pt x="211732" y="1042314"/>
                </a:lnTo>
                <a:lnTo>
                  <a:pt x="237719" y="1093114"/>
                </a:lnTo>
                <a:lnTo>
                  <a:pt x="265909" y="1131214"/>
                </a:lnTo>
                <a:lnTo>
                  <a:pt x="296138" y="1169314"/>
                </a:lnTo>
                <a:lnTo>
                  <a:pt x="311734" y="1194714"/>
                </a:lnTo>
                <a:lnTo>
                  <a:pt x="331217" y="1207414"/>
                </a:lnTo>
                <a:lnTo>
                  <a:pt x="354863" y="1232814"/>
                </a:lnTo>
                <a:lnTo>
                  <a:pt x="381557" y="1245514"/>
                </a:lnTo>
                <a:lnTo>
                  <a:pt x="709043" y="1245514"/>
                </a:lnTo>
                <a:lnTo>
                  <a:pt x="735725" y="1232814"/>
                </a:lnTo>
                <a:lnTo>
                  <a:pt x="759360" y="1207414"/>
                </a:lnTo>
                <a:lnTo>
                  <a:pt x="778840" y="1194714"/>
                </a:lnTo>
                <a:lnTo>
                  <a:pt x="786574" y="1182014"/>
                </a:lnTo>
                <a:lnTo>
                  <a:pt x="382444" y="1182014"/>
                </a:lnTo>
                <a:lnTo>
                  <a:pt x="370662" y="1169314"/>
                </a:lnTo>
                <a:lnTo>
                  <a:pt x="360972" y="1156614"/>
                </a:lnTo>
                <a:lnTo>
                  <a:pt x="345313" y="1131214"/>
                </a:lnTo>
                <a:lnTo>
                  <a:pt x="315785" y="1093114"/>
                </a:lnTo>
                <a:lnTo>
                  <a:pt x="288720" y="1055014"/>
                </a:lnTo>
                <a:lnTo>
                  <a:pt x="264135" y="1016914"/>
                </a:lnTo>
                <a:lnTo>
                  <a:pt x="242050" y="978814"/>
                </a:lnTo>
                <a:lnTo>
                  <a:pt x="222484" y="940714"/>
                </a:lnTo>
                <a:lnTo>
                  <a:pt x="205455" y="889914"/>
                </a:lnTo>
                <a:lnTo>
                  <a:pt x="194600" y="851814"/>
                </a:lnTo>
                <a:close/>
              </a:path>
              <a:path w="1089660" h="1690370">
                <a:moveTo>
                  <a:pt x="558672" y="877214"/>
                </a:moveTo>
                <a:lnTo>
                  <a:pt x="514410" y="877214"/>
                </a:lnTo>
                <a:lnTo>
                  <a:pt x="473518" y="889914"/>
                </a:lnTo>
                <a:lnTo>
                  <a:pt x="437250" y="915314"/>
                </a:lnTo>
                <a:lnTo>
                  <a:pt x="406859" y="940714"/>
                </a:lnTo>
                <a:lnTo>
                  <a:pt x="383599" y="978814"/>
                </a:lnTo>
                <a:lnTo>
                  <a:pt x="368723" y="1016914"/>
                </a:lnTo>
                <a:lnTo>
                  <a:pt x="363486" y="1067714"/>
                </a:lnTo>
                <a:lnTo>
                  <a:pt x="366703" y="1093114"/>
                </a:lnTo>
                <a:lnTo>
                  <a:pt x="375943" y="1131214"/>
                </a:lnTo>
                <a:lnTo>
                  <a:pt x="390591" y="1156614"/>
                </a:lnTo>
                <a:lnTo>
                  <a:pt x="410032" y="1182014"/>
                </a:lnTo>
                <a:lnTo>
                  <a:pt x="512028" y="1182014"/>
                </a:lnTo>
                <a:lnTo>
                  <a:pt x="474980" y="1156614"/>
                </a:lnTo>
                <a:lnTo>
                  <a:pt x="446249" y="1131214"/>
                </a:lnTo>
                <a:lnTo>
                  <a:pt x="428490" y="1093114"/>
                </a:lnTo>
                <a:lnTo>
                  <a:pt x="424357" y="1055014"/>
                </a:lnTo>
                <a:lnTo>
                  <a:pt x="435381" y="1004214"/>
                </a:lnTo>
                <a:lnTo>
                  <a:pt x="459479" y="978814"/>
                </a:lnTo>
                <a:lnTo>
                  <a:pt x="493684" y="953414"/>
                </a:lnTo>
                <a:lnTo>
                  <a:pt x="535025" y="940714"/>
                </a:lnTo>
                <a:lnTo>
                  <a:pt x="677650" y="940714"/>
                </a:lnTo>
                <a:lnTo>
                  <a:pt x="653857" y="915314"/>
                </a:lnTo>
                <a:lnTo>
                  <a:pt x="609468" y="889914"/>
                </a:lnTo>
                <a:lnTo>
                  <a:pt x="558672" y="877214"/>
                </a:lnTo>
                <a:close/>
              </a:path>
              <a:path w="1089660" h="1690370">
                <a:moveTo>
                  <a:pt x="677650" y="940714"/>
                </a:moveTo>
                <a:lnTo>
                  <a:pt x="577722" y="940714"/>
                </a:lnTo>
                <a:lnTo>
                  <a:pt x="614754" y="966114"/>
                </a:lnTo>
                <a:lnTo>
                  <a:pt x="643472" y="991514"/>
                </a:lnTo>
                <a:lnTo>
                  <a:pt x="661226" y="1029614"/>
                </a:lnTo>
                <a:lnTo>
                  <a:pt x="665365" y="1067714"/>
                </a:lnTo>
                <a:lnTo>
                  <a:pt x="654352" y="1118514"/>
                </a:lnTo>
                <a:lnTo>
                  <a:pt x="630262" y="1143914"/>
                </a:lnTo>
                <a:lnTo>
                  <a:pt x="596067" y="1169314"/>
                </a:lnTo>
                <a:lnTo>
                  <a:pt x="554736" y="1182014"/>
                </a:lnTo>
                <a:lnTo>
                  <a:pt x="679627" y="1182014"/>
                </a:lnTo>
                <a:lnTo>
                  <a:pt x="700735" y="1156614"/>
                </a:lnTo>
                <a:lnTo>
                  <a:pt x="715984" y="1118514"/>
                </a:lnTo>
                <a:lnTo>
                  <a:pt x="724561" y="1080414"/>
                </a:lnTo>
                <a:lnTo>
                  <a:pt x="725652" y="1042314"/>
                </a:lnTo>
                <a:lnTo>
                  <a:pt x="714243" y="991514"/>
                </a:lnTo>
                <a:lnTo>
                  <a:pt x="689547" y="953414"/>
                </a:lnTo>
                <a:lnTo>
                  <a:pt x="677650" y="940714"/>
                </a:lnTo>
                <a:close/>
              </a:path>
              <a:path w="1089660" h="1690370">
                <a:moveTo>
                  <a:pt x="1085191" y="801014"/>
                </a:moveTo>
                <a:lnTo>
                  <a:pt x="914562" y="801014"/>
                </a:lnTo>
                <a:lnTo>
                  <a:pt x="910120" y="813714"/>
                </a:lnTo>
                <a:lnTo>
                  <a:pt x="898791" y="839114"/>
                </a:lnTo>
                <a:lnTo>
                  <a:pt x="884599" y="889914"/>
                </a:lnTo>
                <a:lnTo>
                  <a:pt x="867768" y="940714"/>
                </a:lnTo>
                <a:lnTo>
                  <a:pt x="848330" y="978814"/>
                </a:lnTo>
                <a:lnTo>
                  <a:pt x="826318" y="1016914"/>
                </a:lnTo>
                <a:lnTo>
                  <a:pt x="801764" y="1055014"/>
                </a:lnTo>
                <a:lnTo>
                  <a:pt x="774700" y="1093114"/>
                </a:lnTo>
                <a:lnTo>
                  <a:pt x="745159" y="1131214"/>
                </a:lnTo>
                <a:lnTo>
                  <a:pt x="729627" y="1156614"/>
                </a:lnTo>
                <a:lnTo>
                  <a:pt x="719895" y="1169314"/>
                </a:lnTo>
                <a:lnTo>
                  <a:pt x="708080" y="1182014"/>
                </a:lnTo>
                <a:lnTo>
                  <a:pt x="786574" y="1182014"/>
                </a:lnTo>
                <a:lnTo>
                  <a:pt x="794308" y="1169314"/>
                </a:lnTo>
                <a:lnTo>
                  <a:pt x="824546" y="1131214"/>
                </a:lnTo>
                <a:lnTo>
                  <a:pt x="852733" y="1093114"/>
                </a:lnTo>
                <a:lnTo>
                  <a:pt x="878690" y="1042314"/>
                </a:lnTo>
                <a:lnTo>
                  <a:pt x="902238" y="1004214"/>
                </a:lnTo>
                <a:lnTo>
                  <a:pt x="923198" y="966114"/>
                </a:lnTo>
                <a:lnTo>
                  <a:pt x="941391" y="915314"/>
                </a:lnTo>
                <a:lnTo>
                  <a:pt x="956640" y="864514"/>
                </a:lnTo>
                <a:lnTo>
                  <a:pt x="960119" y="851814"/>
                </a:lnTo>
                <a:lnTo>
                  <a:pt x="1085978" y="851814"/>
                </a:lnTo>
                <a:lnTo>
                  <a:pt x="1089596" y="826414"/>
                </a:lnTo>
                <a:lnTo>
                  <a:pt x="1089030" y="813714"/>
                </a:lnTo>
                <a:lnTo>
                  <a:pt x="1085191" y="801014"/>
                </a:lnTo>
                <a:close/>
              </a:path>
              <a:path w="1089660" h="1690370">
                <a:moveTo>
                  <a:pt x="161158" y="788314"/>
                </a:moveTo>
                <a:lnTo>
                  <a:pt x="14173" y="788314"/>
                </a:lnTo>
                <a:lnTo>
                  <a:pt x="8458" y="801014"/>
                </a:lnTo>
                <a:lnTo>
                  <a:pt x="169370" y="801014"/>
                </a:lnTo>
                <a:lnTo>
                  <a:pt x="161158" y="788314"/>
                </a:lnTo>
                <a:close/>
              </a:path>
              <a:path w="1089660" h="1690370">
                <a:moveTo>
                  <a:pt x="1068793" y="788314"/>
                </a:moveTo>
                <a:lnTo>
                  <a:pt x="929377" y="788314"/>
                </a:lnTo>
                <a:lnTo>
                  <a:pt x="921164" y="801014"/>
                </a:lnTo>
                <a:lnTo>
                  <a:pt x="1078354" y="801014"/>
                </a:lnTo>
                <a:lnTo>
                  <a:pt x="1068793" y="788314"/>
                </a:lnTo>
                <a:close/>
              </a:path>
              <a:path w="1089660" h="1690370">
                <a:moveTo>
                  <a:pt x="412777" y="242214"/>
                </a:moveTo>
                <a:lnTo>
                  <a:pt x="366864" y="254914"/>
                </a:lnTo>
                <a:lnTo>
                  <a:pt x="324811" y="267614"/>
                </a:lnTo>
                <a:lnTo>
                  <a:pt x="290560" y="293014"/>
                </a:lnTo>
                <a:lnTo>
                  <a:pt x="264997" y="331114"/>
                </a:lnTo>
                <a:lnTo>
                  <a:pt x="249010" y="369214"/>
                </a:lnTo>
                <a:lnTo>
                  <a:pt x="243484" y="407314"/>
                </a:lnTo>
                <a:lnTo>
                  <a:pt x="249667" y="458114"/>
                </a:lnTo>
                <a:lnTo>
                  <a:pt x="266737" y="508914"/>
                </a:lnTo>
                <a:lnTo>
                  <a:pt x="292474" y="559714"/>
                </a:lnTo>
                <a:lnTo>
                  <a:pt x="324659" y="610514"/>
                </a:lnTo>
                <a:lnTo>
                  <a:pt x="361072" y="648614"/>
                </a:lnTo>
                <a:lnTo>
                  <a:pt x="399492" y="686714"/>
                </a:lnTo>
                <a:lnTo>
                  <a:pt x="437702" y="712114"/>
                </a:lnTo>
                <a:lnTo>
                  <a:pt x="473480" y="750214"/>
                </a:lnTo>
                <a:lnTo>
                  <a:pt x="504608" y="775614"/>
                </a:lnTo>
                <a:lnTo>
                  <a:pt x="528866" y="788314"/>
                </a:lnTo>
                <a:lnTo>
                  <a:pt x="562610" y="788314"/>
                </a:lnTo>
                <a:lnTo>
                  <a:pt x="586867" y="775614"/>
                </a:lnTo>
                <a:lnTo>
                  <a:pt x="617993" y="750214"/>
                </a:lnTo>
                <a:lnTo>
                  <a:pt x="641845" y="724814"/>
                </a:lnTo>
                <a:lnTo>
                  <a:pt x="545731" y="724814"/>
                </a:lnTo>
                <a:lnTo>
                  <a:pt x="520136" y="712114"/>
                </a:lnTo>
                <a:lnTo>
                  <a:pt x="488721" y="686714"/>
                </a:lnTo>
                <a:lnTo>
                  <a:pt x="453845" y="648614"/>
                </a:lnTo>
                <a:lnTo>
                  <a:pt x="417864" y="623214"/>
                </a:lnTo>
                <a:lnTo>
                  <a:pt x="383138" y="585114"/>
                </a:lnTo>
                <a:lnTo>
                  <a:pt x="352024" y="547014"/>
                </a:lnTo>
                <a:lnTo>
                  <a:pt x="326880" y="496214"/>
                </a:lnTo>
                <a:lnTo>
                  <a:pt x="310065" y="458114"/>
                </a:lnTo>
                <a:lnTo>
                  <a:pt x="303936" y="407314"/>
                </a:lnTo>
                <a:lnTo>
                  <a:pt x="312610" y="369214"/>
                </a:lnTo>
                <a:lnTo>
                  <a:pt x="333413" y="331114"/>
                </a:lnTo>
                <a:lnTo>
                  <a:pt x="358511" y="318414"/>
                </a:lnTo>
                <a:lnTo>
                  <a:pt x="380072" y="305714"/>
                </a:lnTo>
                <a:lnTo>
                  <a:pt x="545731" y="305714"/>
                </a:lnTo>
                <a:lnTo>
                  <a:pt x="506055" y="280314"/>
                </a:lnTo>
                <a:lnTo>
                  <a:pt x="460455" y="254914"/>
                </a:lnTo>
                <a:lnTo>
                  <a:pt x="412777" y="242214"/>
                </a:lnTo>
                <a:close/>
              </a:path>
              <a:path w="1089660" h="1690370">
                <a:moveTo>
                  <a:pt x="678719" y="242214"/>
                </a:moveTo>
                <a:lnTo>
                  <a:pt x="631037" y="254914"/>
                </a:lnTo>
                <a:lnTo>
                  <a:pt x="585422" y="280314"/>
                </a:lnTo>
                <a:lnTo>
                  <a:pt x="545731" y="305714"/>
                </a:lnTo>
                <a:lnTo>
                  <a:pt x="711403" y="305714"/>
                </a:lnTo>
                <a:lnTo>
                  <a:pt x="732965" y="318414"/>
                </a:lnTo>
                <a:lnTo>
                  <a:pt x="758063" y="331114"/>
                </a:lnTo>
                <a:lnTo>
                  <a:pt x="778865" y="369214"/>
                </a:lnTo>
                <a:lnTo>
                  <a:pt x="787539" y="407314"/>
                </a:lnTo>
                <a:lnTo>
                  <a:pt x="781410" y="458114"/>
                </a:lnTo>
                <a:lnTo>
                  <a:pt x="764594" y="496214"/>
                </a:lnTo>
                <a:lnTo>
                  <a:pt x="739450" y="547014"/>
                </a:lnTo>
                <a:lnTo>
                  <a:pt x="708336" y="585114"/>
                </a:lnTo>
                <a:lnTo>
                  <a:pt x="673609" y="623214"/>
                </a:lnTo>
                <a:lnTo>
                  <a:pt x="637627" y="648614"/>
                </a:lnTo>
                <a:lnTo>
                  <a:pt x="602748" y="686714"/>
                </a:lnTo>
                <a:lnTo>
                  <a:pt x="571330" y="712114"/>
                </a:lnTo>
                <a:lnTo>
                  <a:pt x="545731" y="724814"/>
                </a:lnTo>
                <a:lnTo>
                  <a:pt x="641845" y="724814"/>
                </a:lnTo>
                <a:lnTo>
                  <a:pt x="653770" y="712114"/>
                </a:lnTo>
                <a:lnTo>
                  <a:pt x="691978" y="686714"/>
                </a:lnTo>
                <a:lnTo>
                  <a:pt x="730397" y="648614"/>
                </a:lnTo>
                <a:lnTo>
                  <a:pt x="766808" y="610514"/>
                </a:lnTo>
                <a:lnTo>
                  <a:pt x="798991" y="559714"/>
                </a:lnTo>
                <a:lnTo>
                  <a:pt x="824727" y="508914"/>
                </a:lnTo>
                <a:lnTo>
                  <a:pt x="841796" y="458114"/>
                </a:lnTo>
                <a:lnTo>
                  <a:pt x="847979" y="407314"/>
                </a:lnTo>
                <a:lnTo>
                  <a:pt x="842454" y="369214"/>
                </a:lnTo>
                <a:lnTo>
                  <a:pt x="826469" y="331114"/>
                </a:lnTo>
                <a:lnTo>
                  <a:pt x="800911" y="293014"/>
                </a:lnTo>
                <a:lnTo>
                  <a:pt x="766663" y="267614"/>
                </a:lnTo>
                <a:lnTo>
                  <a:pt x="724611" y="254914"/>
                </a:lnTo>
                <a:lnTo>
                  <a:pt x="678719" y="242214"/>
                </a:lnTo>
                <a:close/>
              </a:path>
              <a:path w="1089660" h="1690370">
                <a:moveTo>
                  <a:pt x="566697" y="381914"/>
                </a:moveTo>
                <a:lnTo>
                  <a:pt x="521792" y="381914"/>
                </a:lnTo>
                <a:lnTo>
                  <a:pt x="528053" y="394614"/>
                </a:lnTo>
                <a:lnTo>
                  <a:pt x="557766" y="394614"/>
                </a:lnTo>
                <a:lnTo>
                  <a:pt x="566697" y="381914"/>
                </a:lnTo>
                <a:close/>
              </a:path>
              <a:path w="1089660" h="1690370">
                <a:moveTo>
                  <a:pt x="673460" y="305714"/>
                </a:moveTo>
                <a:lnTo>
                  <a:pt x="405917" y="305714"/>
                </a:lnTo>
                <a:lnTo>
                  <a:pt x="438244" y="318414"/>
                </a:lnTo>
                <a:lnTo>
                  <a:pt x="469522" y="331114"/>
                </a:lnTo>
                <a:lnTo>
                  <a:pt x="497089" y="343814"/>
                </a:lnTo>
                <a:lnTo>
                  <a:pt x="518287" y="381914"/>
                </a:lnTo>
                <a:lnTo>
                  <a:pt x="573062" y="381914"/>
                </a:lnTo>
                <a:lnTo>
                  <a:pt x="599560" y="343814"/>
                </a:lnTo>
                <a:lnTo>
                  <a:pt x="634603" y="318414"/>
                </a:lnTo>
                <a:lnTo>
                  <a:pt x="673460" y="3057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227703" y="3700151"/>
            <a:ext cx="962660" cy="407670"/>
          </a:xfrm>
          <a:custGeom>
            <a:avLst/>
            <a:gdLst/>
            <a:ahLst/>
            <a:cxnLst/>
            <a:rect l="l" t="t" r="r" b="b"/>
            <a:pathLst>
              <a:path w="962660" h="407670">
                <a:moveTo>
                  <a:pt x="107126" y="0"/>
                </a:moveTo>
                <a:lnTo>
                  <a:pt x="63117" y="2733"/>
                </a:lnTo>
                <a:lnTo>
                  <a:pt x="22170" y="21880"/>
                </a:lnTo>
                <a:lnTo>
                  <a:pt x="1405" y="59510"/>
                </a:lnTo>
                <a:lnTo>
                  <a:pt x="0" y="78573"/>
                </a:lnTo>
                <a:lnTo>
                  <a:pt x="110" y="85393"/>
                </a:lnTo>
                <a:lnTo>
                  <a:pt x="2466" y="111160"/>
                </a:lnTo>
                <a:lnTo>
                  <a:pt x="10105" y="188136"/>
                </a:lnTo>
                <a:lnTo>
                  <a:pt x="10952" y="192315"/>
                </a:lnTo>
                <a:lnTo>
                  <a:pt x="12537" y="190257"/>
                </a:lnTo>
                <a:lnTo>
                  <a:pt x="13241" y="194537"/>
                </a:lnTo>
                <a:lnTo>
                  <a:pt x="13020" y="243561"/>
                </a:lnTo>
                <a:lnTo>
                  <a:pt x="13194" y="292141"/>
                </a:lnTo>
                <a:lnTo>
                  <a:pt x="16231" y="336542"/>
                </a:lnTo>
                <a:lnTo>
                  <a:pt x="24599" y="373027"/>
                </a:lnTo>
                <a:lnTo>
                  <a:pt x="40765" y="397862"/>
                </a:lnTo>
                <a:lnTo>
                  <a:pt x="67195" y="407310"/>
                </a:lnTo>
                <a:lnTo>
                  <a:pt x="106358" y="397635"/>
                </a:lnTo>
                <a:lnTo>
                  <a:pt x="174722" y="397432"/>
                </a:lnTo>
                <a:lnTo>
                  <a:pt x="221874" y="392780"/>
                </a:lnTo>
                <a:lnTo>
                  <a:pt x="268810" y="391218"/>
                </a:lnTo>
                <a:lnTo>
                  <a:pt x="315765" y="392738"/>
                </a:lnTo>
                <a:lnTo>
                  <a:pt x="362974" y="397330"/>
                </a:lnTo>
                <a:lnTo>
                  <a:pt x="371039" y="397483"/>
                </a:lnTo>
                <a:lnTo>
                  <a:pt x="520467" y="397495"/>
                </a:lnTo>
                <a:lnTo>
                  <a:pt x="570762" y="389286"/>
                </a:lnTo>
                <a:lnTo>
                  <a:pt x="621159" y="386546"/>
                </a:lnTo>
                <a:lnTo>
                  <a:pt x="671375" y="389271"/>
                </a:lnTo>
                <a:lnTo>
                  <a:pt x="721127" y="397457"/>
                </a:lnTo>
                <a:lnTo>
                  <a:pt x="838119" y="397521"/>
                </a:lnTo>
                <a:lnTo>
                  <a:pt x="867344" y="398305"/>
                </a:lnTo>
                <a:lnTo>
                  <a:pt x="889941" y="401874"/>
                </a:lnTo>
                <a:lnTo>
                  <a:pt x="912634" y="405761"/>
                </a:lnTo>
                <a:lnTo>
                  <a:pt x="935503" y="407363"/>
                </a:lnTo>
                <a:lnTo>
                  <a:pt x="942196" y="407528"/>
                </a:lnTo>
                <a:lnTo>
                  <a:pt x="948304" y="403515"/>
                </a:lnTo>
                <a:lnTo>
                  <a:pt x="952699" y="396797"/>
                </a:lnTo>
                <a:lnTo>
                  <a:pt x="958961" y="351784"/>
                </a:lnTo>
                <a:lnTo>
                  <a:pt x="957537" y="304488"/>
                </a:lnTo>
                <a:lnTo>
                  <a:pt x="954256" y="256795"/>
                </a:lnTo>
                <a:lnTo>
                  <a:pt x="954946" y="210589"/>
                </a:lnTo>
                <a:lnTo>
                  <a:pt x="960325" y="136487"/>
                </a:lnTo>
                <a:lnTo>
                  <a:pt x="962185" y="103898"/>
                </a:lnTo>
                <a:lnTo>
                  <a:pt x="959817" y="72769"/>
                </a:lnTo>
                <a:lnTo>
                  <a:pt x="950781" y="31265"/>
                </a:lnTo>
                <a:lnTo>
                  <a:pt x="937533" y="9334"/>
                </a:lnTo>
                <a:lnTo>
                  <a:pt x="918170" y="3521"/>
                </a:lnTo>
                <a:lnTo>
                  <a:pt x="896317" y="5325"/>
                </a:lnTo>
                <a:lnTo>
                  <a:pt x="875597" y="6246"/>
                </a:lnTo>
                <a:lnTo>
                  <a:pt x="723870" y="6259"/>
                </a:lnTo>
                <a:lnTo>
                  <a:pt x="670713" y="2296"/>
                </a:lnTo>
                <a:lnTo>
                  <a:pt x="617430" y="376"/>
                </a:lnTo>
                <a:lnTo>
                  <a:pt x="564362" y="1366"/>
                </a:lnTo>
                <a:lnTo>
                  <a:pt x="511856" y="6132"/>
                </a:lnTo>
                <a:lnTo>
                  <a:pt x="198598" y="6246"/>
                </a:lnTo>
                <a:lnTo>
                  <a:pt x="152764" y="4297"/>
                </a:lnTo>
                <a:lnTo>
                  <a:pt x="107126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44380" y="3739047"/>
            <a:ext cx="528955" cy="300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80935" y="1830340"/>
            <a:ext cx="2064385" cy="1071880"/>
          </a:xfrm>
          <a:custGeom>
            <a:avLst/>
            <a:gdLst/>
            <a:ahLst/>
            <a:cxnLst/>
            <a:rect l="l" t="t" r="r" b="b"/>
            <a:pathLst>
              <a:path w="2064384" h="1071880">
                <a:moveTo>
                  <a:pt x="208424" y="0"/>
                </a:moveTo>
                <a:lnTo>
                  <a:pt x="166295" y="2084"/>
                </a:lnTo>
                <a:lnTo>
                  <a:pt x="125261" y="11064"/>
                </a:lnTo>
                <a:lnTo>
                  <a:pt x="85592" y="29103"/>
                </a:lnTo>
                <a:lnTo>
                  <a:pt x="47558" y="58365"/>
                </a:lnTo>
                <a:lnTo>
                  <a:pt x="17688" y="100565"/>
                </a:lnTo>
                <a:lnTo>
                  <a:pt x="3020" y="157234"/>
                </a:lnTo>
                <a:lnTo>
                  <a:pt x="0" y="207344"/>
                </a:lnTo>
                <a:lnTo>
                  <a:pt x="238" y="225255"/>
                </a:lnTo>
                <a:lnTo>
                  <a:pt x="8469" y="333509"/>
                </a:lnTo>
                <a:lnTo>
                  <a:pt x="21689" y="495219"/>
                </a:lnTo>
                <a:lnTo>
                  <a:pt x="23494" y="506205"/>
                </a:lnTo>
                <a:lnTo>
                  <a:pt x="26895" y="500806"/>
                </a:lnTo>
                <a:lnTo>
                  <a:pt x="28407" y="512034"/>
                </a:lnTo>
                <a:lnTo>
                  <a:pt x="28457" y="561648"/>
                </a:lnTo>
                <a:lnTo>
                  <a:pt x="27788" y="662488"/>
                </a:lnTo>
                <a:lnTo>
                  <a:pt x="27691" y="712560"/>
                </a:lnTo>
                <a:lnTo>
                  <a:pt x="28168" y="761631"/>
                </a:lnTo>
                <a:lnTo>
                  <a:pt x="29529" y="809123"/>
                </a:lnTo>
                <a:lnTo>
                  <a:pt x="32086" y="854458"/>
                </a:lnTo>
                <a:lnTo>
                  <a:pt x="36150" y="897060"/>
                </a:lnTo>
                <a:lnTo>
                  <a:pt x="42032" y="936351"/>
                </a:lnTo>
                <a:lnTo>
                  <a:pt x="60498" y="1002690"/>
                </a:lnTo>
                <a:lnTo>
                  <a:pt x="89973" y="1048857"/>
                </a:lnTo>
                <a:lnTo>
                  <a:pt x="132946" y="1070234"/>
                </a:lnTo>
                <a:lnTo>
                  <a:pt x="160274" y="1070182"/>
                </a:lnTo>
                <a:lnTo>
                  <a:pt x="191909" y="1062201"/>
                </a:lnTo>
                <a:lnTo>
                  <a:pt x="228165" y="1045714"/>
                </a:lnTo>
                <a:lnTo>
                  <a:pt x="238420" y="1045544"/>
                </a:lnTo>
                <a:lnTo>
                  <a:pt x="374825" y="1045218"/>
                </a:lnTo>
                <a:lnTo>
                  <a:pt x="425492" y="1038079"/>
                </a:lnTo>
                <a:lnTo>
                  <a:pt x="475979" y="1032976"/>
                </a:lnTo>
                <a:lnTo>
                  <a:pt x="526349" y="1029906"/>
                </a:lnTo>
                <a:lnTo>
                  <a:pt x="576666" y="1028864"/>
                </a:lnTo>
                <a:lnTo>
                  <a:pt x="626992" y="1029847"/>
                </a:lnTo>
                <a:lnTo>
                  <a:pt x="677391" y="1032852"/>
                </a:lnTo>
                <a:lnTo>
                  <a:pt x="727926" y="1037876"/>
                </a:lnTo>
                <a:lnTo>
                  <a:pt x="778659" y="1044913"/>
                </a:lnTo>
                <a:lnTo>
                  <a:pt x="791566" y="1045160"/>
                </a:lnTo>
                <a:lnTo>
                  <a:pt x="1116530" y="1045358"/>
                </a:lnTo>
                <a:lnTo>
                  <a:pt x="1164411" y="1034001"/>
                </a:lnTo>
                <a:lnTo>
                  <a:pt x="1212405" y="1025483"/>
                </a:lnTo>
                <a:lnTo>
                  <a:pt x="1260458" y="1019802"/>
                </a:lnTo>
                <a:lnTo>
                  <a:pt x="1308516" y="1016959"/>
                </a:lnTo>
                <a:lnTo>
                  <a:pt x="1356525" y="1016951"/>
                </a:lnTo>
                <a:lnTo>
                  <a:pt x="1404432" y="1019779"/>
                </a:lnTo>
                <a:lnTo>
                  <a:pt x="1452182" y="1025442"/>
                </a:lnTo>
                <a:lnTo>
                  <a:pt x="1499721" y="1033939"/>
                </a:lnTo>
                <a:lnTo>
                  <a:pt x="1546997" y="1045269"/>
                </a:lnTo>
                <a:lnTo>
                  <a:pt x="1767786" y="1045358"/>
                </a:lnTo>
                <a:lnTo>
                  <a:pt x="1812211" y="1045790"/>
                </a:lnTo>
                <a:lnTo>
                  <a:pt x="1860658" y="1047487"/>
                </a:lnTo>
                <a:lnTo>
                  <a:pt x="1909134" y="1056869"/>
                </a:lnTo>
                <a:lnTo>
                  <a:pt x="1957815" y="1067087"/>
                </a:lnTo>
                <a:lnTo>
                  <a:pt x="2006876" y="1071291"/>
                </a:lnTo>
                <a:lnTo>
                  <a:pt x="2043757" y="1043516"/>
                </a:lnTo>
                <a:lnTo>
                  <a:pt x="2051911" y="997247"/>
                </a:lnTo>
                <a:lnTo>
                  <a:pt x="2056227" y="949541"/>
                </a:lnTo>
                <a:lnTo>
                  <a:pt x="2057504" y="900715"/>
                </a:lnTo>
                <a:lnTo>
                  <a:pt x="2056543" y="851087"/>
                </a:lnTo>
                <a:lnTo>
                  <a:pt x="2054144" y="800973"/>
                </a:lnTo>
                <a:lnTo>
                  <a:pt x="2048235" y="700556"/>
                </a:lnTo>
                <a:lnTo>
                  <a:pt x="2046325" y="650887"/>
                </a:lnTo>
                <a:lnTo>
                  <a:pt x="2046178" y="601999"/>
                </a:lnTo>
                <a:lnTo>
                  <a:pt x="2050353" y="517154"/>
                </a:lnTo>
                <a:lnTo>
                  <a:pt x="2056362" y="413479"/>
                </a:lnTo>
                <a:lnTo>
                  <a:pt x="2060126" y="359509"/>
                </a:lnTo>
                <a:lnTo>
                  <a:pt x="2062930" y="314271"/>
                </a:lnTo>
                <a:lnTo>
                  <a:pt x="2064120" y="273879"/>
                </a:lnTo>
                <a:lnTo>
                  <a:pt x="2063043" y="234444"/>
                </a:lnTo>
                <a:lnTo>
                  <a:pt x="2059044" y="192080"/>
                </a:lnTo>
                <a:lnTo>
                  <a:pt x="2051470" y="142900"/>
                </a:lnTo>
                <a:lnTo>
                  <a:pt x="2039668" y="83015"/>
                </a:lnTo>
                <a:lnTo>
                  <a:pt x="2018224" y="32810"/>
                </a:lnTo>
                <a:lnTo>
                  <a:pt x="1951148" y="10857"/>
                </a:lnTo>
                <a:lnTo>
                  <a:pt x="1913476" y="16244"/>
                </a:lnTo>
                <a:lnTo>
                  <a:pt x="1878352" y="17293"/>
                </a:lnTo>
                <a:lnTo>
                  <a:pt x="1552864" y="17306"/>
                </a:lnTo>
                <a:lnTo>
                  <a:pt x="1502263" y="12165"/>
                </a:lnTo>
                <a:lnTo>
                  <a:pt x="1451527" y="7834"/>
                </a:lnTo>
                <a:lnTo>
                  <a:pt x="1400722" y="4512"/>
                </a:lnTo>
                <a:lnTo>
                  <a:pt x="1349911" y="2398"/>
                </a:lnTo>
                <a:lnTo>
                  <a:pt x="1299161" y="1694"/>
                </a:lnTo>
                <a:lnTo>
                  <a:pt x="1248534" y="2600"/>
                </a:lnTo>
                <a:lnTo>
                  <a:pt x="1198098" y="5315"/>
                </a:lnTo>
                <a:lnTo>
                  <a:pt x="1147915" y="10040"/>
                </a:lnTo>
                <a:lnTo>
                  <a:pt x="1098052" y="16975"/>
                </a:lnTo>
                <a:lnTo>
                  <a:pt x="382490" y="17350"/>
                </a:lnTo>
                <a:lnTo>
                  <a:pt x="338681" y="13486"/>
                </a:lnTo>
                <a:lnTo>
                  <a:pt x="294887" y="7864"/>
                </a:lnTo>
                <a:lnTo>
                  <a:pt x="251378" y="2647"/>
                </a:lnTo>
                <a:lnTo>
                  <a:pt x="20842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61123" y="1884602"/>
            <a:ext cx="1703705" cy="185547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 algn="ctr">
              <a:lnSpc>
                <a:spcPts val="2240"/>
              </a:lnSpc>
              <a:spcBef>
                <a:spcPts val="280"/>
              </a:spcBef>
            </a:pPr>
            <a:r>
              <a:rPr sz="1950" b="1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makes nouns (state, quality condition)</a:t>
            </a:r>
            <a:endParaRPr sz="1950" b="1" dirty="0">
              <a:latin typeface="Grammarsaurus" pitchFamily="2" charset="0"/>
              <a:cs typeface="Lucida Sans Unicode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5250" b="1" dirty="0">
                <a:latin typeface="Grammarsaurus" pitchFamily="2" charset="0"/>
                <a:cs typeface="Arial"/>
              </a:rPr>
              <a:t>y</a:t>
            </a:r>
          </a:p>
        </p:txBody>
      </p:sp>
      <p:sp>
        <p:nvSpPr>
          <p:cNvPr id="26" name="object 26"/>
          <p:cNvSpPr/>
          <p:nvPr/>
        </p:nvSpPr>
        <p:spPr>
          <a:xfrm>
            <a:off x="2607275" y="3981312"/>
            <a:ext cx="5234305" cy="614045"/>
          </a:xfrm>
          <a:custGeom>
            <a:avLst/>
            <a:gdLst/>
            <a:ahLst/>
            <a:cxnLst/>
            <a:rect l="l" t="t" r="r" b="b"/>
            <a:pathLst>
              <a:path w="5234305" h="614045">
                <a:moveTo>
                  <a:pt x="5234076" y="0"/>
                </a:moveTo>
                <a:lnTo>
                  <a:pt x="5234076" y="30010"/>
                </a:lnTo>
                <a:lnTo>
                  <a:pt x="5228904" y="74916"/>
                </a:lnTo>
                <a:lnTo>
                  <a:pt x="5214170" y="116139"/>
                </a:lnTo>
                <a:lnTo>
                  <a:pt x="5191051" y="152503"/>
                </a:lnTo>
                <a:lnTo>
                  <a:pt x="5160722" y="182832"/>
                </a:lnTo>
                <a:lnTo>
                  <a:pt x="5124359" y="205951"/>
                </a:lnTo>
                <a:lnTo>
                  <a:pt x="5083136" y="220684"/>
                </a:lnTo>
                <a:lnTo>
                  <a:pt x="5038229" y="225856"/>
                </a:lnTo>
                <a:lnTo>
                  <a:pt x="3288614" y="225856"/>
                </a:lnTo>
                <a:lnTo>
                  <a:pt x="3239976" y="227379"/>
                </a:lnTo>
                <a:lnTo>
                  <a:pt x="3191893" y="231902"/>
                </a:lnTo>
                <a:lnTo>
                  <a:pt x="3144483" y="239356"/>
                </a:lnTo>
                <a:lnTo>
                  <a:pt x="3097863" y="249675"/>
                </a:lnTo>
                <a:lnTo>
                  <a:pt x="3052150" y="262790"/>
                </a:lnTo>
                <a:lnTo>
                  <a:pt x="3007463" y="278633"/>
                </a:lnTo>
                <a:lnTo>
                  <a:pt x="2963920" y="297136"/>
                </a:lnTo>
                <a:lnTo>
                  <a:pt x="2921638" y="318231"/>
                </a:lnTo>
                <a:lnTo>
                  <a:pt x="2880735" y="341850"/>
                </a:lnTo>
                <a:lnTo>
                  <a:pt x="2841328" y="367926"/>
                </a:lnTo>
                <a:lnTo>
                  <a:pt x="2803536" y="396389"/>
                </a:lnTo>
                <a:lnTo>
                  <a:pt x="2767476" y="427172"/>
                </a:lnTo>
                <a:lnTo>
                  <a:pt x="2733266" y="460208"/>
                </a:lnTo>
                <a:lnTo>
                  <a:pt x="2701023" y="495428"/>
                </a:lnTo>
                <a:lnTo>
                  <a:pt x="2670866" y="532763"/>
                </a:lnTo>
                <a:lnTo>
                  <a:pt x="2642912" y="572147"/>
                </a:lnTo>
                <a:lnTo>
                  <a:pt x="2617279" y="613511"/>
                </a:lnTo>
                <a:lnTo>
                  <a:pt x="2591648" y="572147"/>
                </a:lnTo>
                <a:lnTo>
                  <a:pt x="2563696" y="532763"/>
                </a:lnTo>
                <a:lnTo>
                  <a:pt x="2533541" y="495428"/>
                </a:lnTo>
                <a:lnTo>
                  <a:pt x="2501299" y="460208"/>
                </a:lnTo>
                <a:lnTo>
                  <a:pt x="2467091" y="427172"/>
                </a:lnTo>
                <a:lnTo>
                  <a:pt x="2431032" y="396389"/>
                </a:lnTo>
                <a:lnTo>
                  <a:pt x="2393240" y="367926"/>
                </a:lnTo>
                <a:lnTo>
                  <a:pt x="2353834" y="341850"/>
                </a:lnTo>
                <a:lnTo>
                  <a:pt x="2312931" y="318231"/>
                </a:lnTo>
                <a:lnTo>
                  <a:pt x="2270650" y="297136"/>
                </a:lnTo>
                <a:lnTo>
                  <a:pt x="2227107" y="278633"/>
                </a:lnTo>
                <a:lnTo>
                  <a:pt x="2182420" y="262790"/>
                </a:lnTo>
                <a:lnTo>
                  <a:pt x="2136708" y="249675"/>
                </a:lnTo>
                <a:lnTo>
                  <a:pt x="2090088" y="239356"/>
                </a:lnTo>
                <a:lnTo>
                  <a:pt x="2042677" y="231902"/>
                </a:lnTo>
                <a:lnTo>
                  <a:pt x="1994594" y="227379"/>
                </a:lnTo>
                <a:lnTo>
                  <a:pt x="1945957" y="225856"/>
                </a:lnTo>
                <a:lnTo>
                  <a:pt x="195859" y="225856"/>
                </a:lnTo>
                <a:lnTo>
                  <a:pt x="150951" y="220684"/>
                </a:lnTo>
                <a:lnTo>
                  <a:pt x="109727" y="205951"/>
                </a:lnTo>
                <a:lnTo>
                  <a:pt x="73361" y="182832"/>
                </a:lnTo>
                <a:lnTo>
                  <a:pt x="43029" y="152503"/>
                </a:lnTo>
                <a:lnTo>
                  <a:pt x="19908" y="116139"/>
                </a:lnTo>
                <a:lnTo>
                  <a:pt x="5173" y="74916"/>
                </a:lnTo>
                <a:lnTo>
                  <a:pt x="0" y="30010"/>
                </a:lnTo>
                <a:lnTo>
                  <a:pt x="0" y="0"/>
                </a:lnTo>
              </a:path>
            </a:pathLst>
          </a:custGeom>
          <a:ln w="25399">
            <a:solidFill>
              <a:srgbClr val="3CA249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28" name="object 28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32" name="object 32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27847" y="6167790"/>
            <a:ext cx="2762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34" name="object 34">
            <a:extLst>
              <a:ext uri="{FF2B5EF4-FFF2-40B4-BE49-F238E27FC236}">
                <a16:creationId xmlns:a16="http://schemas.microsoft.com/office/drawing/2014/main" id="{E3F0C3F0-4C57-B78E-0349-222DB9438E29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1929" y="345244"/>
            <a:ext cx="10062210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What words can we create from stem </a:t>
            </a:r>
            <a:r>
              <a:rPr sz="2500" b="1" dirty="0">
                <a:latin typeface="Grammarsaurus" pitchFamily="2" charset="0"/>
                <a:cs typeface="Arial Black"/>
              </a:rPr>
              <a:t>biograph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with these other morphemes we know?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573843" y="1639410"/>
            <a:ext cx="3046095" cy="2430780"/>
            <a:chOff x="4573843" y="1639410"/>
            <a:chExt cx="3046095" cy="2430780"/>
          </a:xfrm>
        </p:grpSpPr>
        <p:sp>
          <p:nvSpPr>
            <p:cNvPr id="4" name="object 4"/>
            <p:cNvSpPr/>
            <p:nvPr/>
          </p:nvSpPr>
          <p:spPr>
            <a:xfrm>
              <a:off x="4573843" y="1639410"/>
              <a:ext cx="3046095" cy="1748155"/>
            </a:xfrm>
            <a:custGeom>
              <a:avLst/>
              <a:gdLst/>
              <a:ahLst/>
              <a:cxnLst/>
              <a:rect l="l" t="t" r="r" b="b"/>
              <a:pathLst>
                <a:path w="3046095" h="1748154">
                  <a:moveTo>
                    <a:pt x="1942605" y="0"/>
                  </a:moveTo>
                  <a:lnTo>
                    <a:pt x="1890084" y="33"/>
                  </a:lnTo>
                  <a:lnTo>
                    <a:pt x="1837636" y="1607"/>
                  </a:lnTo>
                  <a:lnTo>
                    <a:pt x="1785279" y="4999"/>
                  </a:lnTo>
                  <a:lnTo>
                    <a:pt x="1735609" y="9304"/>
                  </a:lnTo>
                  <a:lnTo>
                    <a:pt x="1685888" y="12938"/>
                  </a:lnTo>
                  <a:lnTo>
                    <a:pt x="1636121" y="15953"/>
                  </a:lnTo>
                  <a:lnTo>
                    <a:pt x="1586314" y="18404"/>
                  </a:lnTo>
                  <a:lnTo>
                    <a:pt x="1536470" y="20342"/>
                  </a:lnTo>
                  <a:lnTo>
                    <a:pt x="1486597" y="21822"/>
                  </a:lnTo>
                  <a:lnTo>
                    <a:pt x="1436698" y="22895"/>
                  </a:lnTo>
                  <a:lnTo>
                    <a:pt x="1386779" y="23616"/>
                  </a:lnTo>
                  <a:lnTo>
                    <a:pt x="1336844" y="24036"/>
                  </a:lnTo>
                  <a:lnTo>
                    <a:pt x="1236952" y="24190"/>
                  </a:lnTo>
                  <a:lnTo>
                    <a:pt x="937455" y="22968"/>
                  </a:lnTo>
                  <a:lnTo>
                    <a:pt x="837820" y="23414"/>
                  </a:lnTo>
                  <a:lnTo>
                    <a:pt x="787619" y="24057"/>
                  </a:lnTo>
                  <a:lnTo>
                    <a:pt x="736994" y="23962"/>
                  </a:lnTo>
                  <a:lnTo>
                    <a:pt x="686040" y="23152"/>
                  </a:lnTo>
                  <a:lnTo>
                    <a:pt x="634854" y="21651"/>
                  </a:lnTo>
                  <a:lnTo>
                    <a:pt x="583530" y="19482"/>
                  </a:lnTo>
                  <a:lnTo>
                    <a:pt x="532163" y="16670"/>
                  </a:lnTo>
                  <a:lnTo>
                    <a:pt x="480851" y="13237"/>
                  </a:lnTo>
                  <a:lnTo>
                    <a:pt x="429686" y="9208"/>
                  </a:lnTo>
                  <a:lnTo>
                    <a:pt x="378766" y="4605"/>
                  </a:lnTo>
                  <a:lnTo>
                    <a:pt x="325048" y="2733"/>
                  </a:lnTo>
                  <a:lnTo>
                    <a:pt x="275863" y="5859"/>
                  </a:lnTo>
                  <a:lnTo>
                    <a:pt x="231104" y="13765"/>
                  </a:lnTo>
                  <a:lnTo>
                    <a:pt x="190663" y="26229"/>
                  </a:lnTo>
                  <a:lnTo>
                    <a:pt x="154432" y="43031"/>
                  </a:lnTo>
                  <a:lnTo>
                    <a:pt x="122305" y="63951"/>
                  </a:lnTo>
                  <a:lnTo>
                    <a:pt x="69926" y="117262"/>
                  </a:lnTo>
                  <a:lnTo>
                    <a:pt x="32666" y="184400"/>
                  </a:lnTo>
                  <a:lnTo>
                    <a:pt x="19435" y="222602"/>
                  </a:lnTo>
                  <a:lnTo>
                    <a:pt x="9661" y="263600"/>
                  </a:lnTo>
                  <a:lnTo>
                    <a:pt x="3236" y="307173"/>
                  </a:lnTo>
                  <a:lnTo>
                    <a:pt x="51" y="353101"/>
                  </a:lnTo>
                  <a:lnTo>
                    <a:pt x="0" y="401162"/>
                  </a:lnTo>
                  <a:lnTo>
                    <a:pt x="2973" y="451137"/>
                  </a:lnTo>
                  <a:lnTo>
                    <a:pt x="5743" y="503187"/>
                  </a:lnTo>
                  <a:lnTo>
                    <a:pt x="9178" y="555057"/>
                  </a:lnTo>
                  <a:lnTo>
                    <a:pt x="13078" y="606804"/>
                  </a:lnTo>
                  <a:lnTo>
                    <a:pt x="25583" y="761873"/>
                  </a:lnTo>
                  <a:lnTo>
                    <a:pt x="29357" y="813695"/>
                  </a:lnTo>
                  <a:lnTo>
                    <a:pt x="32602" y="865678"/>
                  </a:lnTo>
                  <a:lnTo>
                    <a:pt x="34393" y="910338"/>
                  </a:lnTo>
                  <a:lnTo>
                    <a:pt x="35574" y="958346"/>
                  </a:lnTo>
                  <a:lnTo>
                    <a:pt x="36342" y="1009120"/>
                  </a:lnTo>
                  <a:lnTo>
                    <a:pt x="38100" y="1172230"/>
                  </a:lnTo>
                  <a:lnTo>
                    <a:pt x="39151" y="1228259"/>
                  </a:lnTo>
                  <a:lnTo>
                    <a:pt x="40759" y="1284148"/>
                  </a:lnTo>
                  <a:lnTo>
                    <a:pt x="43116" y="1339317"/>
                  </a:lnTo>
                  <a:lnTo>
                    <a:pt x="46419" y="1393184"/>
                  </a:lnTo>
                  <a:lnTo>
                    <a:pt x="50859" y="1445168"/>
                  </a:lnTo>
                  <a:lnTo>
                    <a:pt x="56633" y="1494688"/>
                  </a:lnTo>
                  <a:lnTo>
                    <a:pt x="63933" y="1541164"/>
                  </a:lnTo>
                  <a:lnTo>
                    <a:pt x="72953" y="1584013"/>
                  </a:lnTo>
                  <a:lnTo>
                    <a:pt x="83889" y="1622654"/>
                  </a:lnTo>
                  <a:lnTo>
                    <a:pt x="112281" y="1684991"/>
                  </a:lnTo>
                  <a:lnTo>
                    <a:pt x="170393" y="1737110"/>
                  </a:lnTo>
                  <a:lnTo>
                    <a:pt x="215763" y="1747732"/>
                  </a:lnTo>
                  <a:lnTo>
                    <a:pt x="264717" y="1745880"/>
                  </a:lnTo>
                  <a:lnTo>
                    <a:pt x="315735" y="1738044"/>
                  </a:lnTo>
                  <a:lnTo>
                    <a:pt x="367298" y="1730713"/>
                  </a:lnTo>
                  <a:lnTo>
                    <a:pt x="419358" y="1725297"/>
                  </a:lnTo>
                  <a:lnTo>
                    <a:pt x="472077" y="1720150"/>
                  </a:lnTo>
                  <a:lnTo>
                    <a:pt x="525297" y="1715322"/>
                  </a:lnTo>
                  <a:lnTo>
                    <a:pt x="578857" y="1710864"/>
                  </a:lnTo>
                  <a:lnTo>
                    <a:pt x="632599" y="1706827"/>
                  </a:lnTo>
                  <a:lnTo>
                    <a:pt x="686363" y="1703263"/>
                  </a:lnTo>
                  <a:lnTo>
                    <a:pt x="739989" y="1700223"/>
                  </a:lnTo>
                  <a:lnTo>
                    <a:pt x="793318" y="1697756"/>
                  </a:lnTo>
                  <a:lnTo>
                    <a:pt x="846190" y="1695915"/>
                  </a:lnTo>
                  <a:lnTo>
                    <a:pt x="893788" y="1696441"/>
                  </a:lnTo>
                  <a:lnTo>
                    <a:pt x="941446" y="1698471"/>
                  </a:lnTo>
                  <a:lnTo>
                    <a:pt x="989141" y="1701568"/>
                  </a:lnTo>
                  <a:lnTo>
                    <a:pt x="1132212" y="1712921"/>
                  </a:lnTo>
                  <a:lnTo>
                    <a:pt x="1179819" y="1715943"/>
                  </a:lnTo>
                  <a:lnTo>
                    <a:pt x="1285304" y="1719319"/>
                  </a:lnTo>
                  <a:lnTo>
                    <a:pt x="1338116" y="1720474"/>
                  </a:lnTo>
                  <a:lnTo>
                    <a:pt x="1390944" y="1721052"/>
                  </a:lnTo>
                  <a:lnTo>
                    <a:pt x="1443768" y="1720885"/>
                  </a:lnTo>
                  <a:lnTo>
                    <a:pt x="1496565" y="1719807"/>
                  </a:lnTo>
                  <a:lnTo>
                    <a:pt x="1549315" y="1717649"/>
                  </a:lnTo>
                  <a:lnTo>
                    <a:pt x="1601994" y="1714245"/>
                  </a:lnTo>
                  <a:lnTo>
                    <a:pt x="1654583" y="1709428"/>
                  </a:lnTo>
                  <a:lnTo>
                    <a:pt x="1701834" y="1703380"/>
                  </a:lnTo>
                  <a:lnTo>
                    <a:pt x="1796408" y="1690253"/>
                  </a:lnTo>
                  <a:lnTo>
                    <a:pt x="1843771" y="1684425"/>
                  </a:lnTo>
                  <a:lnTo>
                    <a:pt x="1891212" y="1679923"/>
                  </a:lnTo>
                  <a:lnTo>
                    <a:pt x="1938751" y="1677372"/>
                  </a:lnTo>
                  <a:lnTo>
                    <a:pt x="1986408" y="1677399"/>
                  </a:lnTo>
                  <a:lnTo>
                    <a:pt x="2036179" y="1679474"/>
                  </a:lnTo>
                  <a:lnTo>
                    <a:pt x="2085729" y="1683949"/>
                  </a:lnTo>
                  <a:lnTo>
                    <a:pt x="2135135" y="1690037"/>
                  </a:lnTo>
                  <a:lnTo>
                    <a:pt x="2233817" y="1703913"/>
                  </a:lnTo>
                  <a:lnTo>
                    <a:pt x="2283243" y="1710132"/>
                  </a:lnTo>
                  <a:lnTo>
                    <a:pt x="2332826" y="1714825"/>
                  </a:lnTo>
                  <a:lnTo>
                    <a:pt x="2384135" y="1718156"/>
                  </a:lnTo>
                  <a:lnTo>
                    <a:pt x="2435208" y="1719728"/>
                  </a:lnTo>
                  <a:lnTo>
                    <a:pt x="2486025" y="1720219"/>
                  </a:lnTo>
                  <a:lnTo>
                    <a:pt x="2536562" y="1720307"/>
                  </a:lnTo>
                  <a:lnTo>
                    <a:pt x="2586798" y="1720670"/>
                  </a:lnTo>
                  <a:lnTo>
                    <a:pt x="2636712" y="1721987"/>
                  </a:lnTo>
                  <a:lnTo>
                    <a:pt x="2686280" y="1724935"/>
                  </a:lnTo>
                  <a:lnTo>
                    <a:pt x="2737756" y="1729497"/>
                  </a:lnTo>
                  <a:lnTo>
                    <a:pt x="2790333" y="1736815"/>
                  </a:lnTo>
                  <a:lnTo>
                    <a:pt x="2843022" y="1742452"/>
                  </a:lnTo>
                  <a:lnTo>
                    <a:pt x="2894836" y="1741973"/>
                  </a:lnTo>
                  <a:lnTo>
                    <a:pt x="2944789" y="1730942"/>
                  </a:lnTo>
                  <a:lnTo>
                    <a:pt x="2977678" y="1709741"/>
                  </a:lnTo>
                  <a:lnTo>
                    <a:pt x="3001017" y="1679520"/>
                  </a:lnTo>
                  <a:lnTo>
                    <a:pt x="3017620" y="1641315"/>
                  </a:lnTo>
                  <a:lnTo>
                    <a:pt x="3028508" y="1596937"/>
                  </a:lnTo>
                  <a:lnTo>
                    <a:pt x="3034704" y="1548196"/>
                  </a:lnTo>
                  <a:lnTo>
                    <a:pt x="3037230" y="1496903"/>
                  </a:lnTo>
                  <a:lnTo>
                    <a:pt x="3037108" y="1444869"/>
                  </a:lnTo>
                  <a:lnTo>
                    <a:pt x="3035361" y="1393905"/>
                  </a:lnTo>
                  <a:lnTo>
                    <a:pt x="3031080" y="1302428"/>
                  </a:lnTo>
                  <a:lnTo>
                    <a:pt x="3030590" y="1265538"/>
                  </a:lnTo>
                  <a:lnTo>
                    <a:pt x="3028154" y="1215163"/>
                  </a:lnTo>
                  <a:lnTo>
                    <a:pt x="3026229" y="1165620"/>
                  </a:lnTo>
                  <a:lnTo>
                    <a:pt x="3024844" y="1116612"/>
                  </a:lnTo>
                  <a:lnTo>
                    <a:pt x="3024033" y="1067845"/>
                  </a:lnTo>
                  <a:lnTo>
                    <a:pt x="3023827" y="1019022"/>
                  </a:lnTo>
                  <a:lnTo>
                    <a:pt x="3024258" y="969849"/>
                  </a:lnTo>
                  <a:lnTo>
                    <a:pt x="3025357" y="920028"/>
                  </a:lnTo>
                  <a:lnTo>
                    <a:pt x="3027156" y="869266"/>
                  </a:lnTo>
                  <a:lnTo>
                    <a:pt x="3029688" y="817266"/>
                  </a:lnTo>
                  <a:lnTo>
                    <a:pt x="3030389" y="786747"/>
                  </a:lnTo>
                  <a:lnTo>
                    <a:pt x="3032093" y="751469"/>
                  </a:lnTo>
                  <a:lnTo>
                    <a:pt x="3040083" y="623437"/>
                  </a:lnTo>
                  <a:lnTo>
                    <a:pt x="3042659" y="575478"/>
                  </a:lnTo>
                  <a:lnTo>
                    <a:pt x="3044668" y="525938"/>
                  </a:lnTo>
                  <a:lnTo>
                    <a:pt x="3045796" y="475451"/>
                  </a:lnTo>
                  <a:lnTo>
                    <a:pt x="3045729" y="424653"/>
                  </a:lnTo>
                  <a:lnTo>
                    <a:pt x="3044152" y="374180"/>
                  </a:lnTo>
                  <a:lnTo>
                    <a:pt x="3040751" y="324668"/>
                  </a:lnTo>
                  <a:lnTo>
                    <a:pt x="3035214" y="276751"/>
                  </a:lnTo>
                  <a:lnTo>
                    <a:pt x="3027224" y="231065"/>
                  </a:lnTo>
                  <a:lnTo>
                    <a:pt x="3016469" y="188246"/>
                  </a:lnTo>
                  <a:lnTo>
                    <a:pt x="3002634" y="148929"/>
                  </a:lnTo>
                  <a:lnTo>
                    <a:pt x="2985405" y="113749"/>
                  </a:lnTo>
                  <a:lnTo>
                    <a:pt x="2939509" y="58345"/>
                  </a:lnTo>
                  <a:lnTo>
                    <a:pt x="2876269" y="27116"/>
                  </a:lnTo>
                  <a:lnTo>
                    <a:pt x="2837359" y="22157"/>
                  </a:lnTo>
                  <a:lnTo>
                    <a:pt x="2785197" y="21851"/>
                  </a:lnTo>
                  <a:lnTo>
                    <a:pt x="2732994" y="21977"/>
                  </a:lnTo>
                  <a:lnTo>
                    <a:pt x="2523288" y="23670"/>
                  </a:lnTo>
                  <a:lnTo>
                    <a:pt x="2470512" y="23603"/>
                  </a:lnTo>
                  <a:lnTo>
                    <a:pt x="2417546" y="23024"/>
                  </a:lnTo>
                  <a:lnTo>
                    <a:pt x="2364365" y="21778"/>
                  </a:lnTo>
                  <a:lnTo>
                    <a:pt x="2310944" y="19706"/>
                  </a:lnTo>
                  <a:lnTo>
                    <a:pt x="2258364" y="16689"/>
                  </a:lnTo>
                  <a:lnTo>
                    <a:pt x="2100446" y="6383"/>
                  </a:lnTo>
                  <a:lnTo>
                    <a:pt x="2047802" y="3451"/>
                  </a:lnTo>
                  <a:lnTo>
                    <a:pt x="1995183" y="1231"/>
                  </a:lnTo>
                  <a:lnTo>
                    <a:pt x="1942605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105895" y="3194545"/>
              <a:ext cx="1946910" cy="652780"/>
            </a:xfrm>
            <a:custGeom>
              <a:avLst/>
              <a:gdLst/>
              <a:ahLst/>
              <a:cxnLst/>
              <a:rect l="l" t="t" r="r" b="b"/>
              <a:pathLst>
                <a:path w="1946909" h="652779">
                  <a:moveTo>
                    <a:pt x="457136" y="53111"/>
                  </a:moveTo>
                  <a:lnTo>
                    <a:pt x="455980" y="7505"/>
                  </a:lnTo>
                  <a:lnTo>
                    <a:pt x="404241" y="17284"/>
                  </a:lnTo>
                  <a:lnTo>
                    <a:pt x="407301" y="36703"/>
                  </a:lnTo>
                  <a:lnTo>
                    <a:pt x="404876" y="56984"/>
                  </a:lnTo>
                  <a:lnTo>
                    <a:pt x="385940" y="96824"/>
                  </a:lnTo>
                  <a:lnTo>
                    <a:pt x="349389" y="133223"/>
                  </a:lnTo>
                  <a:lnTo>
                    <a:pt x="303314" y="163106"/>
                  </a:lnTo>
                  <a:lnTo>
                    <a:pt x="255308" y="192341"/>
                  </a:lnTo>
                  <a:lnTo>
                    <a:pt x="212953" y="226847"/>
                  </a:lnTo>
                  <a:lnTo>
                    <a:pt x="177546" y="269976"/>
                  </a:lnTo>
                  <a:lnTo>
                    <a:pt x="152247" y="317284"/>
                  </a:lnTo>
                  <a:lnTo>
                    <a:pt x="137845" y="359448"/>
                  </a:lnTo>
                  <a:lnTo>
                    <a:pt x="131953" y="402259"/>
                  </a:lnTo>
                  <a:lnTo>
                    <a:pt x="130822" y="445300"/>
                  </a:lnTo>
                  <a:lnTo>
                    <a:pt x="130695" y="488124"/>
                  </a:lnTo>
                  <a:lnTo>
                    <a:pt x="127838" y="530313"/>
                  </a:lnTo>
                  <a:lnTo>
                    <a:pt x="118478" y="571436"/>
                  </a:lnTo>
                  <a:lnTo>
                    <a:pt x="98882" y="611085"/>
                  </a:lnTo>
                  <a:lnTo>
                    <a:pt x="56756" y="644131"/>
                  </a:lnTo>
                  <a:lnTo>
                    <a:pt x="29083" y="650786"/>
                  </a:lnTo>
                  <a:lnTo>
                    <a:pt x="0" y="646811"/>
                  </a:lnTo>
                  <a:lnTo>
                    <a:pt x="29184" y="652183"/>
                  </a:lnTo>
                  <a:lnTo>
                    <a:pt x="84112" y="632980"/>
                  </a:lnTo>
                  <a:lnTo>
                    <a:pt x="119468" y="591997"/>
                  </a:lnTo>
                  <a:lnTo>
                    <a:pt x="137528" y="543585"/>
                  </a:lnTo>
                  <a:lnTo>
                    <a:pt x="145948" y="469112"/>
                  </a:lnTo>
                  <a:lnTo>
                    <a:pt x="151168" y="420052"/>
                  </a:lnTo>
                  <a:lnTo>
                    <a:pt x="158216" y="383730"/>
                  </a:lnTo>
                  <a:lnTo>
                    <a:pt x="193890" y="393077"/>
                  </a:lnTo>
                  <a:lnTo>
                    <a:pt x="234670" y="411505"/>
                  </a:lnTo>
                  <a:lnTo>
                    <a:pt x="266420" y="435991"/>
                  </a:lnTo>
                  <a:lnTo>
                    <a:pt x="286092" y="466407"/>
                  </a:lnTo>
                  <a:lnTo>
                    <a:pt x="290626" y="502627"/>
                  </a:lnTo>
                  <a:lnTo>
                    <a:pt x="276961" y="544537"/>
                  </a:lnTo>
                  <a:lnTo>
                    <a:pt x="273367" y="566381"/>
                  </a:lnTo>
                  <a:lnTo>
                    <a:pt x="278536" y="588137"/>
                  </a:lnTo>
                  <a:lnTo>
                    <a:pt x="292023" y="606361"/>
                  </a:lnTo>
                  <a:lnTo>
                    <a:pt x="313397" y="617651"/>
                  </a:lnTo>
                  <a:lnTo>
                    <a:pt x="294589" y="604494"/>
                  </a:lnTo>
                  <a:lnTo>
                    <a:pt x="284746" y="586574"/>
                  </a:lnTo>
                  <a:lnTo>
                    <a:pt x="283248" y="566737"/>
                  </a:lnTo>
                  <a:lnTo>
                    <a:pt x="289496" y="547839"/>
                  </a:lnTo>
                  <a:lnTo>
                    <a:pt x="309816" y="508685"/>
                  </a:lnTo>
                  <a:lnTo>
                    <a:pt x="313613" y="471462"/>
                  </a:lnTo>
                  <a:lnTo>
                    <a:pt x="280898" y="405676"/>
                  </a:lnTo>
                  <a:lnTo>
                    <a:pt x="248996" y="378523"/>
                  </a:lnTo>
                  <a:lnTo>
                    <a:pt x="209829" y="356146"/>
                  </a:lnTo>
                  <a:lnTo>
                    <a:pt x="171183" y="341363"/>
                  </a:lnTo>
                  <a:lnTo>
                    <a:pt x="176301" y="326644"/>
                  </a:lnTo>
                  <a:lnTo>
                    <a:pt x="201231" y="284022"/>
                  </a:lnTo>
                  <a:lnTo>
                    <a:pt x="237744" y="245249"/>
                  </a:lnTo>
                  <a:lnTo>
                    <a:pt x="272783" y="220903"/>
                  </a:lnTo>
                  <a:lnTo>
                    <a:pt x="311518" y="198031"/>
                  </a:lnTo>
                  <a:lnTo>
                    <a:pt x="350977" y="175120"/>
                  </a:lnTo>
                  <a:lnTo>
                    <a:pt x="388226" y="150685"/>
                  </a:lnTo>
                  <a:lnTo>
                    <a:pt x="420306" y="123202"/>
                  </a:lnTo>
                  <a:lnTo>
                    <a:pt x="444258" y="91186"/>
                  </a:lnTo>
                  <a:lnTo>
                    <a:pt x="457136" y="53111"/>
                  </a:lnTo>
                  <a:close/>
                </a:path>
                <a:path w="1946909" h="652779">
                  <a:moveTo>
                    <a:pt x="619213" y="0"/>
                  </a:moveTo>
                  <a:lnTo>
                    <a:pt x="566216" y="1790"/>
                  </a:lnTo>
                  <a:lnTo>
                    <a:pt x="565708" y="37807"/>
                  </a:lnTo>
                  <a:lnTo>
                    <a:pt x="558723" y="73761"/>
                  </a:lnTo>
                  <a:lnTo>
                    <a:pt x="530085" y="145453"/>
                  </a:lnTo>
                  <a:lnTo>
                    <a:pt x="510832" y="181190"/>
                  </a:lnTo>
                  <a:lnTo>
                    <a:pt x="489889" y="216877"/>
                  </a:lnTo>
                  <a:lnTo>
                    <a:pt x="468464" y="252488"/>
                  </a:lnTo>
                  <a:lnTo>
                    <a:pt x="447738" y="288048"/>
                  </a:lnTo>
                  <a:lnTo>
                    <a:pt x="428904" y="323557"/>
                  </a:lnTo>
                  <a:lnTo>
                    <a:pt x="413181" y="358990"/>
                  </a:lnTo>
                  <a:lnTo>
                    <a:pt x="401751" y="394385"/>
                  </a:lnTo>
                  <a:lnTo>
                    <a:pt x="395820" y="429717"/>
                  </a:lnTo>
                  <a:lnTo>
                    <a:pt x="396582" y="465010"/>
                  </a:lnTo>
                  <a:lnTo>
                    <a:pt x="405231" y="500240"/>
                  </a:lnTo>
                  <a:lnTo>
                    <a:pt x="422973" y="535432"/>
                  </a:lnTo>
                  <a:lnTo>
                    <a:pt x="451002" y="570572"/>
                  </a:lnTo>
                  <a:lnTo>
                    <a:pt x="427520" y="535025"/>
                  </a:lnTo>
                  <a:lnTo>
                    <a:pt x="413359" y="500227"/>
                  </a:lnTo>
                  <a:lnTo>
                    <a:pt x="407517" y="466090"/>
                  </a:lnTo>
                  <a:lnTo>
                    <a:pt x="408927" y="432498"/>
                  </a:lnTo>
                  <a:lnTo>
                    <a:pt x="416585" y="399364"/>
                  </a:lnTo>
                  <a:lnTo>
                    <a:pt x="446493" y="334035"/>
                  </a:lnTo>
                  <a:lnTo>
                    <a:pt x="466661" y="301637"/>
                  </a:lnTo>
                  <a:lnTo>
                    <a:pt x="488950" y="269290"/>
                  </a:lnTo>
                  <a:lnTo>
                    <a:pt x="535711" y="204330"/>
                  </a:lnTo>
                  <a:lnTo>
                    <a:pt x="558126" y="171513"/>
                  </a:lnTo>
                  <a:lnTo>
                    <a:pt x="578523" y="138328"/>
                  </a:lnTo>
                  <a:lnTo>
                    <a:pt x="595858" y="104698"/>
                  </a:lnTo>
                  <a:lnTo>
                    <a:pt x="609104" y="70497"/>
                  </a:lnTo>
                  <a:lnTo>
                    <a:pt x="617232" y="35636"/>
                  </a:lnTo>
                  <a:lnTo>
                    <a:pt x="619213" y="0"/>
                  </a:lnTo>
                  <a:close/>
                </a:path>
                <a:path w="1946909" h="652779">
                  <a:moveTo>
                    <a:pt x="1017587" y="151409"/>
                  </a:moveTo>
                  <a:lnTo>
                    <a:pt x="964526" y="151968"/>
                  </a:lnTo>
                  <a:lnTo>
                    <a:pt x="968222" y="189420"/>
                  </a:lnTo>
                  <a:lnTo>
                    <a:pt x="963396" y="222745"/>
                  </a:lnTo>
                  <a:lnTo>
                    <a:pt x="950798" y="254927"/>
                  </a:lnTo>
                  <a:lnTo>
                    <a:pt x="931202" y="288925"/>
                  </a:lnTo>
                  <a:lnTo>
                    <a:pt x="915771" y="325780"/>
                  </a:lnTo>
                  <a:lnTo>
                    <a:pt x="910539" y="364744"/>
                  </a:lnTo>
                  <a:lnTo>
                    <a:pt x="916012" y="403491"/>
                  </a:lnTo>
                  <a:lnTo>
                    <a:pt x="932662" y="439750"/>
                  </a:lnTo>
                  <a:lnTo>
                    <a:pt x="920851" y="392988"/>
                  </a:lnTo>
                  <a:lnTo>
                    <a:pt x="928090" y="350520"/>
                  </a:lnTo>
                  <a:lnTo>
                    <a:pt x="948270" y="310629"/>
                  </a:lnTo>
                  <a:lnTo>
                    <a:pt x="1003046" y="231648"/>
                  </a:lnTo>
                  <a:lnTo>
                    <a:pt x="1010158" y="210921"/>
                  </a:lnTo>
                  <a:lnTo>
                    <a:pt x="1014107" y="190436"/>
                  </a:lnTo>
                  <a:lnTo>
                    <a:pt x="1016152" y="170497"/>
                  </a:lnTo>
                  <a:lnTo>
                    <a:pt x="1017587" y="151409"/>
                  </a:lnTo>
                  <a:close/>
                </a:path>
                <a:path w="1946909" h="652779">
                  <a:moveTo>
                    <a:pt x="1946833" y="333603"/>
                  </a:moveTo>
                  <a:lnTo>
                    <a:pt x="1941614" y="294640"/>
                  </a:lnTo>
                  <a:lnTo>
                    <a:pt x="1926183" y="257784"/>
                  </a:lnTo>
                  <a:lnTo>
                    <a:pt x="1906574" y="223786"/>
                  </a:lnTo>
                  <a:lnTo>
                    <a:pt x="1893976" y="191617"/>
                  </a:lnTo>
                  <a:lnTo>
                    <a:pt x="1889150" y="158292"/>
                  </a:lnTo>
                  <a:lnTo>
                    <a:pt x="1892833" y="120815"/>
                  </a:lnTo>
                  <a:lnTo>
                    <a:pt x="1839785" y="120269"/>
                  </a:lnTo>
                  <a:lnTo>
                    <a:pt x="1843265" y="159296"/>
                  </a:lnTo>
                  <a:lnTo>
                    <a:pt x="1854327" y="200494"/>
                  </a:lnTo>
                  <a:lnTo>
                    <a:pt x="1909114" y="279488"/>
                  </a:lnTo>
                  <a:lnTo>
                    <a:pt x="1929282" y="319354"/>
                  </a:lnTo>
                  <a:lnTo>
                    <a:pt x="1936521" y="361810"/>
                  </a:lnTo>
                  <a:lnTo>
                    <a:pt x="1924723" y="408597"/>
                  </a:lnTo>
                  <a:lnTo>
                    <a:pt x="1941372" y="372364"/>
                  </a:lnTo>
                  <a:lnTo>
                    <a:pt x="1946833" y="33360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1341" y="3616770"/>
              <a:ext cx="188874" cy="8303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516257" y="3334804"/>
              <a:ext cx="539750" cy="735330"/>
            </a:xfrm>
            <a:custGeom>
              <a:avLst/>
              <a:gdLst/>
              <a:ahLst/>
              <a:cxnLst/>
              <a:rect l="l" t="t" r="r" b="b"/>
              <a:pathLst>
                <a:path w="539750" h="735329">
                  <a:moveTo>
                    <a:pt x="539711" y="734822"/>
                  </a:moveTo>
                  <a:lnTo>
                    <a:pt x="492125" y="718604"/>
                  </a:lnTo>
                  <a:lnTo>
                    <a:pt x="456958" y="695820"/>
                  </a:lnTo>
                  <a:lnTo>
                    <a:pt x="416687" y="634606"/>
                  </a:lnTo>
                  <a:lnTo>
                    <a:pt x="404495" y="559269"/>
                  </a:lnTo>
                  <a:lnTo>
                    <a:pt x="404431" y="518820"/>
                  </a:lnTo>
                  <a:lnTo>
                    <a:pt x="407377" y="437438"/>
                  </a:lnTo>
                  <a:lnTo>
                    <a:pt x="406793" y="398513"/>
                  </a:lnTo>
                  <a:lnTo>
                    <a:pt x="388073" y="318808"/>
                  </a:lnTo>
                  <a:lnTo>
                    <a:pt x="365315" y="278904"/>
                  </a:lnTo>
                  <a:lnTo>
                    <a:pt x="336778" y="241833"/>
                  </a:lnTo>
                  <a:lnTo>
                    <a:pt x="305041" y="207060"/>
                  </a:lnTo>
                  <a:lnTo>
                    <a:pt x="272732" y="174028"/>
                  </a:lnTo>
                  <a:lnTo>
                    <a:pt x="233527" y="133019"/>
                  </a:lnTo>
                  <a:lnTo>
                    <a:pt x="199364" y="90551"/>
                  </a:lnTo>
                  <a:lnTo>
                    <a:pt x="174929" y="46304"/>
                  </a:lnTo>
                  <a:lnTo>
                    <a:pt x="164947" y="0"/>
                  </a:lnTo>
                  <a:lnTo>
                    <a:pt x="111975" y="2451"/>
                  </a:lnTo>
                  <a:lnTo>
                    <a:pt x="123037" y="47320"/>
                  </a:lnTo>
                  <a:lnTo>
                    <a:pt x="143090" y="87452"/>
                  </a:lnTo>
                  <a:lnTo>
                    <a:pt x="170040" y="123901"/>
                  </a:lnTo>
                  <a:lnTo>
                    <a:pt x="201803" y="157759"/>
                  </a:lnTo>
                  <a:lnTo>
                    <a:pt x="236283" y="190093"/>
                  </a:lnTo>
                  <a:lnTo>
                    <a:pt x="271399" y="221970"/>
                  </a:lnTo>
                  <a:lnTo>
                    <a:pt x="305066" y="254495"/>
                  </a:lnTo>
                  <a:lnTo>
                    <a:pt x="335178" y="288709"/>
                  </a:lnTo>
                  <a:lnTo>
                    <a:pt x="351891" y="313969"/>
                  </a:lnTo>
                  <a:lnTo>
                    <a:pt x="337159" y="316725"/>
                  </a:lnTo>
                  <a:lnTo>
                    <a:pt x="301459" y="324624"/>
                  </a:lnTo>
                  <a:lnTo>
                    <a:pt x="231495" y="349237"/>
                  </a:lnTo>
                  <a:lnTo>
                    <a:pt x="173037" y="391985"/>
                  </a:lnTo>
                  <a:lnTo>
                    <a:pt x="143789" y="451954"/>
                  </a:lnTo>
                  <a:lnTo>
                    <a:pt x="139128" y="511581"/>
                  </a:lnTo>
                  <a:lnTo>
                    <a:pt x="132765" y="538822"/>
                  </a:lnTo>
                  <a:lnTo>
                    <a:pt x="95402" y="585254"/>
                  </a:lnTo>
                  <a:lnTo>
                    <a:pt x="34937" y="612482"/>
                  </a:lnTo>
                  <a:lnTo>
                    <a:pt x="0" y="615772"/>
                  </a:lnTo>
                  <a:lnTo>
                    <a:pt x="35610" y="615188"/>
                  </a:lnTo>
                  <a:lnTo>
                    <a:pt x="101714" y="591693"/>
                  </a:lnTo>
                  <a:lnTo>
                    <a:pt x="148221" y="543852"/>
                  </a:lnTo>
                  <a:lnTo>
                    <a:pt x="169900" y="455866"/>
                  </a:lnTo>
                  <a:lnTo>
                    <a:pt x="192087" y="415785"/>
                  </a:lnTo>
                  <a:lnTo>
                    <a:pt x="229209" y="388124"/>
                  </a:lnTo>
                  <a:lnTo>
                    <a:pt x="276352" y="370306"/>
                  </a:lnTo>
                  <a:lnTo>
                    <a:pt x="328599" y="359752"/>
                  </a:lnTo>
                  <a:lnTo>
                    <a:pt x="371665" y="354939"/>
                  </a:lnTo>
                  <a:lnTo>
                    <a:pt x="376440" y="366572"/>
                  </a:lnTo>
                  <a:lnTo>
                    <a:pt x="384454" y="410121"/>
                  </a:lnTo>
                  <a:lnTo>
                    <a:pt x="386689" y="455625"/>
                  </a:lnTo>
                  <a:lnTo>
                    <a:pt x="386651" y="502119"/>
                  </a:lnTo>
                  <a:lnTo>
                    <a:pt x="387883" y="548640"/>
                  </a:lnTo>
                  <a:lnTo>
                    <a:pt x="393877" y="594220"/>
                  </a:lnTo>
                  <a:lnTo>
                    <a:pt x="408178" y="637870"/>
                  </a:lnTo>
                  <a:lnTo>
                    <a:pt x="434289" y="678649"/>
                  </a:lnTo>
                  <a:lnTo>
                    <a:pt x="480263" y="716241"/>
                  </a:lnTo>
                  <a:lnTo>
                    <a:pt x="508660" y="728548"/>
                  </a:lnTo>
                  <a:lnTo>
                    <a:pt x="539711" y="734822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67297" y="3818249"/>
              <a:ext cx="135039" cy="17189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111623" y="3194545"/>
              <a:ext cx="1724025" cy="652780"/>
            </a:xfrm>
            <a:custGeom>
              <a:avLst/>
              <a:gdLst/>
              <a:ahLst/>
              <a:cxnLst/>
              <a:rect l="l" t="t" r="r" b="b"/>
              <a:pathLst>
                <a:path w="1724025" h="652779">
                  <a:moveTo>
                    <a:pt x="169037" y="271399"/>
                  </a:moveTo>
                  <a:lnTo>
                    <a:pt x="120738" y="273735"/>
                  </a:lnTo>
                  <a:lnTo>
                    <a:pt x="75463" y="283933"/>
                  </a:lnTo>
                  <a:lnTo>
                    <a:pt x="34709" y="301040"/>
                  </a:lnTo>
                  <a:lnTo>
                    <a:pt x="0" y="324065"/>
                  </a:lnTo>
                  <a:lnTo>
                    <a:pt x="40106" y="311162"/>
                  </a:lnTo>
                  <a:lnTo>
                    <a:pt x="81280" y="305574"/>
                  </a:lnTo>
                  <a:lnTo>
                    <a:pt x="121653" y="306971"/>
                  </a:lnTo>
                  <a:lnTo>
                    <a:pt x="159385" y="315010"/>
                  </a:lnTo>
                  <a:lnTo>
                    <a:pt x="169037" y="271399"/>
                  </a:lnTo>
                  <a:close/>
                </a:path>
                <a:path w="1724025" h="652779">
                  <a:moveTo>
                    <a:pt x="1052944" y="364744"/>
                  </a:moveTo>
                  <a:lnTo>
                    <a:pt x="1047711" y="325780"/>
                  </a:lnTo>
                  <a:lnTo>
                    <a:pt x="1032281" y="288925"/>
                  </a:lnTo>
                  <a:lnTo>
                    <a:pt x="1012685" y="254927"/>
                  </a:lnTo>
                  <a:lnTo>
                    <a:pt x="1000086" y="222745"/>
                  </a:lnTo>
                  <a:lnTo>
                    <a:pt x="995260" y="189420"/>
                  </a:lnTo>
                  <a:lnTo>
                    <a:pt x="998943" y="151968"/>
                  </a:lnTo>
                  <a:lnTo>
                    <a:pt x="945896" y="151409"/>
                  </a:lnTo>
                  <a:lnTo>
                    <a:pt x="949375" y="190436"/>
                  </a:lnTo>
                  <a:lnTo>
                    <a:pt x="960437" y="231648"/>
                  </a:lnTo>
                  <a:lnTo>
                    <a:pt x="1015225" y="310629"/>
                  </a:lnTo>
                  <a:lnTo>
                    <a:pt x="1035405" y="350520"/>
                  </a:lnTo>
                  <a:lnTo>
                    <a:pt x="1042631" y="392988"/>
                  </a:lnTo>
                  <a:lnTo>
                    <a:pt x="1030820" y="439750"/>
                  </a:lnTo>
                  <a:lnTo>
                    <a:pt x="1047470" y="403491"/>
                  </a:lnTo>
                  <a:lnTo>
                    <a:pt x="1052944" y="364744"/>
                  </a:lnTo>
                  <a:close/>
                </a:path>
                <a:path w="1724025" h="652779">
                  <a:moveTo>
                    <a:pt x="1327899" y="429717"/>
                  </a:moveTo>
                  <a:lnTo>
                    <a:pt x="1310551" y="358990"/>
                  </a:lnTo>
                  <a:lnTo>
                    <a:pt x="1294815" y="323557"/>
                  </a:lnTo>
                  <a:lnTo>
                    <a:pt x="1275994" y="288048"/>
                  </a:lnTo>
                  <a:lnTo>
                    <a:pt x="1255268" y="252488"/>
                  </a:lnTo>
                  <a:lnTo>
                    <a:pt x="1233830" y="216877"/>
                  </a:lnTo>
                  <a:lnTo>
                    <a:pt x="1212900" y="181190"/>
                  </a:lnTo>
                  <a:lnTo>
                    <a:pt x="1193647" y="145453"/>
                  </a:lnTo>
                  <a:lnTo>
                    <a:pt x="1177290" y="109639"/>
                  </a:lnTo>
                  <a:lnTo>
                    <a:pt x="1158024" y="37807"/>
                  </a:lnTo>
                  <a:lnTo>
                    <a:pt x="1157516" y="1790"/>
                  </a:lnTo>
                  <a:lnTo>
                    <a:pt x="1104506" y="0"/>
                  </a:lnTo>
                  <a:lnTo>
                    <a:pt x="1114615" y="70497"/>
                  </a:lnTo>
                  <a:lnTo>
                    <a:pt x="1145209" y="138328"/>
                  </a:lnTo>
                  <a:lnTo>
                    <a:pt x="1165606" y="171513"/>
                  </a:lnTo>
                  <a:lnTo>
                    <a:pt x="1188008" y="204330"/>
                  </a:lnTo>
                  <a:lnTo>
                    <a:pt x="1234782" y="269290"/>
                  </a:lnTo>
                  <a:lnTo>
                    <a:pt x="1257058" y="301637"/>
                  </a:lnTo>
                  <a:lnTo>
                    <a:pt x="1277239" y="334035"/>
                  </a:lnTo>
                  <a:lnTo>
                    <a:pt x="1307134" y="399364"/>
                  </a:lnTo>
                  <a:lnTo>
                    <a:pt x="1316215" y="466090"/>
                  </a:lnTo>
                  <a:lnTo>
                    <a:pt x="1310360" y="500227"/>
                  </a:lnTo>
                  <a:lnTo>
                    <a:pt x="1296212" y="535025"/>
                  </a:lnTo>
                  <a:lnTo>
                    <a:pt x="1272717" y="570572"/>
                  </a:lnTo>
                  <a:lnTo>
                    <a:pt x="1300746" y="535432"/>
                  </a:lnTo>
                  <a:lnTo>
                    <a:pt x="1318488" y="500240"/>
                  </a:lnTo>
                  <a:lnTo>
                    <a:pt x="1327150" y="465010"/>
                  </a:lnTo>
                  <a:lnTo>
                    <a:pt x="1327899" y="429717"/>
                  </a:lnTo>
                  <a:close/>
                </a:path>
                <a:path w="1724025" h="652779">
                  <a:moveTo>
                    <a:pt x="1723720" y="646811"/>
                  </a:moveTo>
                  <a:lnTo>
                    <a:pt x="1666976" y="644131"/>
                  </a:lnTo>
                  <a:lnTo>
                    <a:pt x="1624838" y="611085"/>
                  </a:lnTo>
                  <a:lnTo>
                    <a:pt x="1605254" y="571436"/>
                  </a:lnTo>
                  <a:lnTo>
                    <a:pt x="1595894" y="530313"/>
                  </a:lnTo>
                  <a:lnTo>
                    <a:pt x="1593037" y="488124"/>
                  </a:lnTo>
                  <a:lnTo>
                    <a:pt x="1592910" y="445300"/>
                  </a:lnTo>
                  <a:lnTo>
                    <a:pt x="1591779" y="402259"/>
                  </a:lnTo>
                  <a:lnTo>
                    <a:pt x="1585887" y="359448"/>
                  </a:lnTo>
                  <a:lnTo>
                    <a:pt x="1571472" y="317284"/>
                  </a:lnTo>
                  <a:lnTo>
                    <a:pt x="1546174" y="269976"/>
                  </a:lnTo>
                  <a:lnTo>
                    <a:pt x="1510766" y="226847"/>
                  </a:lnTo>
                  <a:lnTo>
                    <a:pt x="1468424" y="192341"/>
                  </a:lnTo>
                  <a:lnTo>
                    <a:pt x="1420418" y="163106"/>
                  </a:lnTo>
                  <a:lnTo>
                    <a:pt x="1374343" y="133223"/>
                  </a:lnTo>
                  <a:lnTo>
                    <a:pt x="1337779" y="96824"/>
                  </a:lnTo>
                  <a:lnTo>
                    <a:pt x="1326159" y="77292"/>
                  </a:lnTo>
                  <a:lnTo>
                    <a:pt x="1318844" y="56984"/>
                  </a:lnTo>
                  <a:lnTo>
                    <a:pt x="1316431" y="36703"/>
                  </a:lnTo>
                  <a:lnTo>
                    <a:pt x="1319479" y="17284"/>
                  </a:lnTo>
                  <a:lnTo>
                    <a:pt x="1267739" y="7505"/>
                  </a:lnTo>
                  <a:lnTo>
                    <a:pt x="1266596" y="53111"/>
                  </a:lnTo>
                  <a:lnTo>
                    <a:pt x="1279474" y="91186"/>
                  </a:lnTo>
                  <a:lnTo>
                    <a:pt x="1303426" y="123202"/>
                  </a:lnTo>
                  <a:lnTo>
                    <a:pt x="1335493" y="150685"/>
                  </a:lnTo>
                  <a:lnTo>
                    <a:pt x="1372743" y="175120"/>
                  </a:lnTo>
                  <a:lnTo>
                    <a:pt x="1412201" y="198031"/>
                  </a:lnTo>
                  <a:lnTo>
                    <a:pt x="1450936" y="220903"/>
                  </a:lnTo>
                  <a:lnTo>
                    <a:pt x="1485976" y="245249"/>
                  </a:lnTo>
                  <a:lnTo>
                    <a:pt x="1522501" y="284022"/>
                  </a:lnTo>
                  <a:lnTo>
                    <a:pt x="1547431" y="326644"/>
                  </a:lnTo>
                  <a:lnTo>
                    <a:pt x="1552536" y="341363"/>
                  </a:lnTo>
                  <a:lnTo>
                    <a:pt x="1513903" y="356146"/>
                  </a:lnTo>
                  <a:lnTo>
                    <a:pt x="1474724" y="378523"/>
                  </a:lnTo>
                  <a:lnTo>
                    <a:pt x="1442834" y="405676"/>
                  </a:lnTo>
                  <a:lnTo>
                    <a:pt x="1420533" y="436892"/>
                  </a:lnTo>
                  <a:lnTo>
                    <a:pt x="1410119" y="471462"/>
                  </a:lnTo>
                  <a:lnTo>
                    <a:pt x="1413916" y="508685"/>
                  </a:lnTo>
                  <a:lnTo>
                    <a:pt x="1434236" y="547839"/>
                  </a:lnTo>
                  <a:lnTo>
                    <a:pt x="1440484" y="566737"/>
                  </a:lnTo>
                  <a:lnTo>
                    <a:pt x="1438986" y="586574"/>
                  </a:lnTo>
                  <a:lnTo>
                    <a:pt x="1429131" y="604494"/>
                  </a:lnTo>
                  <a:lnTo>
                    <a:pt x="1410335" y="617651"/>
                  </a:lnTo>
                  <a:lnTo>
                    <a:pt x="1431696" y="606361"/>
                  </a:lnTo>
                  <a:lnTo>
                    <a:pt x="1445196" y="588137"/>
                  </a:lnTo>
                  <a:lnTo>
                    <a:pt x="1450365" y="566381"/>
                  </a:lnTo>
                  <a:lnTo>
                    <a:pt x="1446771" y="544537"/>
                  </a:lnTo>
                  <a:lnTo>
                    <a:pt x="1433093" y="502627"/>
                  </a:lnTo>
                  <a:lnTo>
                    <a:pt x="1437627" y="466407"/>
                  </a:lnTo>
                  <a:lnTo>
                    <a:pt x="1457299" y="435991"/>
                  </a:lnTo>
                  <a:lnTo>
                    <a:pt x="1489062" y="411505"/>
                  </a:lnTo>
                  <a:lnTo>
                    <a:pt x="1529842" y="393077"/>
                  </a:lnTo>
                  <a:lnTo>
                    <a:pt x="1565503" y="383730"/>
                  </a:lnTo>
                  <a:lnTo>
                    <a:pt x="1572564" y="420052"/>
                  </a:lnTo>
                  <a:lnTo>
                    <a:pt x="1577771" y="469112"/>
                  </a:lnTo>
                  <a:lnTo>
                    <a:pt x="1581429" y="518617"/>
                  </a:lnTo>
                  <a:lnTo>
                    <a:pt x="1586191" y="543585"/>
                  </a:lnTo>
                  <a:lnTo>
                    <a:pt x="1604264" y="591997"/>
                  </a:lnTo>
                  <a:lnTo>
                    <a:pt x="1639608" y="632980"/>
                  </a:lnTo>
                  <a:lnTo>
                    <a:pt x="1694548" y="652183"/>
                  </a:lnTo>
                  <a:lnTo>
                    <a:pt x="1723720" y="64681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91041" y="3616770"/>
              <a:ext cx="188874" cy="8303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660593" y="3465932"/>
              <a:ext cx="169545" cy="52705"/>
            </a:xfrm>
            <a:custGeom>
              <a:avLst/>
              <a:gdLst/>
              <a:ahLst/>
              <a:cxnLst/>
              <a:rect l="l" t="t" r="r" b="b"/>
              <a:pathLst>
                <a:path w="169545" h="52704">
                  <a:moveTo>
                    <a:pt x="0" y="0"/>
                  </a:moveTo>
                  <a:lnTo>
                    <a:pt x="9651" y="43611"/>
                  </a:lnTo>
                  <a:lnTo>
                    <a:pt x="47380" y="35582"/>
                  </a:lnTo>
                  <a:lnTo>
                    <a:pt x="87758" y="34185"/>
                  </a:lnTo>
                  <a:lnTo>
                    <a:pt x="128929" y="39764"/>
                  </a:lnTo>
                  <a:lnTo>
                    <a:pt x="169036" y="52666"/>
                  </a:lnTo>
                  <a:lnTo>
                    <a:pt x="134322" y="29648"/>
                  </a:lnTo>
                  <a:lnTo>
                    <a:pt x="93572" y="12546"/>
                  </a:lnTo>
                  <a:lnTo>
                    <a:pt x="48295" y="23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60837" y="2872950"/>
              <a:ext cx="226428" cy="22642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49809" y="2872950"/>
              <a:ext cx="226428" cy="2264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5097288" y="1779989"/>
            <a:ext cx="2024601" cy="5822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dirty="0">
                <a:solidFill>
                  <a:srgbClr val="D1E293"/>
                </a:solidFill>
                <a:latin typeface="Grammarsaurus" pitchFamily="2" charset="0"/>
              </a:rPr>
              <a:t>biograph</a:t>
            </a:r>
            <a:endParaRPr sz="3700" dirty="0">
              <a:latin typeface="Grammarsaurus" pitchFamily="2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898102" y="2572061"/>
            <a:ext cx="2395855" cy="192405"/>
          </a:xfrm>
          <a:custGeom>
            <a:avLst/>
            <a:gdLst/>
            <a:ahLst/>
            <a:cxnLst/>
            <a:rect l="l" t="t" r="r" b="b"/>
            <a:pathLst>
              <a:path w="2395854" h="192405">
                <a:moveTo>
                  <a:pt x="0" y="192138"/>
                </a:moveTo>
                <a:lnTo>
                  <a:pt x="0" y="178396"/>
                </a:lnTo>
                <a:lnTo>
                  <a:pt x="7044" y="143506"/>
                </a:lnTo>
                <a:lnTo>
                  <a:pt x="26255" y="115014"/>
                </a:lnTo>
                <a:lnTo>
                  <a:pt x="54751" y="95804"/>
                </a:lnTo>
                <a:lnTo>
                  <a:pt x="89649" y="88760"/>
                </a:lnTo>
                <a:lnTo>
                  <a:pt x="890498" y="88760"/>
                </a:lnTo>
                <a:lnTo>
                  <a:pt x="944111" y="89605"/>
                </a:lnTo>
                <a:lnTo>
                  <a:pt x="995772" y="90369"/>
                </a:lnTo>
                <a:lnTo>
                  <a:pt x="1044710" y="88395"/>
                </a:lnTo>
                <a:lnTo>
                  <a:pt x="1090153" y="81028"/>
                </a:lnTo>
                <a:lnTo>
                  <a:pt x="1131329" y="65610"/>
                </a:lnTo>
                <a:lnTo>
                  <a:pt x="1167464" y="39486"/>
                </a:lnTo>
                <a:lnTo>
                  <a:pt x="1197787" y="0"/>
                </a:lnTo>
                <a:lnTo>
                  <a:pt x="1228110" y="39486"/>
                </a:lnTo>
                <a:lnTo>
                  <a:pt x="1264244" y="65610"/>
                </a:lnTo>
                <a:lnTo>
                  <a:pt x="1305417" y="81028"/>
                </a:lnTo>
                <a:lnTo>
                  <a:pt x="1350859" y="88395"/>
                </a:lnTo>
                <a:lnTo>
                  <a:pt x="1399797" y="90369"/>
                </a:lnTo>
                <a:lnTo>
                  <a:pt x="1451460" y="89605"/>
                </a:lnTo>
                <a:lnTo>
                  <a:pt x="1505077" y="88760"/>
                </a:lnTo>
                <a:lnTo>
                  <a:pt x="2306154" y="88760"/>
                </a:lnTo>
                <a:lnTo>
                  <a:pt x="2341045" y="95804"/>
                </a:lnTo>
                <a:lnTo>
                  <a:pt x="2369537" y="115014"/>
                </a:lnTo>
                <a:lnTo>
                  <a:pt x="2388747" y="143506"/>
                </a:lnTo>
                <a:lnTo>
                  <a:pt x="2395791" y="178396"/>
                </a:lnTo>
                <a:lnTo>
                  <a:pt x="2395791" y="192138"/>
                </a:lnTo>
              </a:path>
            </a:pathLst>
          </a:custGeom>
          <a:ln w="25400">
            <a:solidFill>
              <a:srgbClr val="D1E293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64615" y="2193491"/>
            <a:ext cx="2462770" cy="1024639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15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stem</a:t>
            </a:r>
            <a:endParaRPr sz="1500" dirty="0">
              <a:latin typeface="Grammarsaurus" pitchFamily="2" charset="0"/>
              <a:cs typeface="Lucida Sans Unicode"/>
            </a:endParaRPr>
          </a:p>
          <a:p>
            <a:pPr algn="ctr">
              <a:lnSpc>
                <a:spcPct val="100000"/>
              </a:lnSpc>
              <a:spcBef>
                <a:spcPts val="1614"/>
              </a:spcBef>
              <a:tabLst>
                <a:tab pos="685800" algn="l"/>
                <a:tab pos="1275080" algn="l"/>
              </a:tabLst>
            </a:pPr>
            <a:r>
              <a:rPr sz="30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bi	</a:t>
            </a:r>
            <a:r>
              <a:rPr lang="en-US" sz="100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 </a:t>
            </a:r>
            <a:r>
              <a:rPr sz="3050" b="1" dirty="0">
                <a:solidFill>
                  <a:srgbClr val="FFFFFF"/>
                </a:solidFill>
                <a:latin typeface="Grammarsaurus" pitchFamily="2" charset="0"/>
                <a:cs typeface="Arial"/>
              </a:rPr>
              <a:t>o	graph</a:t>
            </a:r>
            <a:endParaRPr sz="3050" dirty="0">
              <a:latin typeface="Grammarsaurus" pitchFamily="2" charset="0"/>
              <a:cs typeface="Arial"/>
            </a:endParaRPr>
          </a:p>
        </p:txBody>
      </p:sp>
      <p:sp>
        <p:nvSpPr>
          <p:cNvPr id="875" name="object 875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76" name="object 876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74" y="503339"/>
                </a:lnTo>
                <a:lnTo>
                  <a:pt x="575449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397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877" name="object 877"/>
          <p:cNvGrpSpPr/>
          <p:nvPr/>
        </p:nvGrpSpPr>
        <p:grpSpPr>
          <a:xfrm>
            <a:off x="4572222" y="4785571"/>
            <a:ext cx="3047365" cy="1766570"/>
            <a:chOff x="4572222" y="4785571"/>
            <a:chExt cx="3047365" cy="1766570"/>
          </a:xfrm>
        </p:grpSpPr>
        <p:sp>
          <p:nvSpPr>
            <p:cNvPr id="878" name="object 878"/>
            <p:cNvSpPr/>
            <p:nvPr/>
          </p:nvSpPr>
          <p:spPr>
            <a:xfrm>
              <a:off x="4572222" y="4785571"/>
              <a:ext cx="3047365" cy="1207135"/>
            </a:xfrm>
            <a:custGeom>
              <a:avLst/>
              <a:gdLst/>
              <a:ahLst/>
              <a:cxnLst/>
              <a:rect l="l" t="t" r="r" b="b"/>
              <a:pathLst>
                <a:path w="3047365" h="1207135">
                  <a:moveTo>
                    <a:pt x="292055" y="0"/>
                  </a:moveTo>
                  <a:lnTo>
                    <a:pt x="245534" y="2355"/>
                  </a:lnTo>
                  <a:lnTo>
                    <a:pt x="199922" y="9081"/>
                  </a:lnTo>
                  <a:lnTo>
                    <a:pt x="155387" y="21204"/>
                  </a:lnTo>
                  <a:lnTo>
                    <a:pt x="112097" y="39753"/>
                  </a:lnTo>
                  <a:lnTo>
                    <a:pt x="70221" y="65757"/>
                  </a:lnTo>
                  <a:lnTo>
                    <a:pt x="26121" y="113298"/>
                  </a:lnTo>
                  <a:lnTo>
                    <a:pt x="4461" y="177136"/>
                  </a:lnTo>
                  <a:lnTo>
                    <a:pt x="0" y="233588"/>
                  </a:lnTo>
                  <a:lnTo>
                    <a:pt x="346" y="253768"/>
                  </a:lnTo>
                  <a:lnTo>
                    <a:pt x="10406" y="355428"/>
                  </a:lnTo>
                  <a:lnTo>
                    <a:pt x="32020" y="557907"/>
                  </a:lnTo>
                  <a:lnTo>
                    <a:pt x="34688" y="570280"/>
                  </a:lnTo>
                  <a:lnTo>
                    <a:pt x="39719" y="564192"/>
                  </a:lnTo>
                  <a:lnTo>
                    <a:pt x="41951" y="576843"/>
                  </a:lnTo>
                  <a:lnTo>
                    <a:pt x="42065" y="622493"/>
                  </a:lnTo>
                  <a:lnTo>
                    <a:pt x="40939" y="761797"/>
                  </a:lnTo>
                  <a:lnTo>
                    <a:pt x="40914" y="807829"/>
                  </a:lnTo>
                  <a:lnTo>
                    <a:pt x="41483" y="853067"/>
                  </a:lnTo>
                  <a:lnTo>
                    <a:pt x="42900" y="897153"/>
                  </a:lnTo>
                  <a:lnTo>
                    <a:pt x="45414" y="939732"/>
                  </a:lnTo>
                  <a:lnTo>
                    <a:pt x="49278" y="980447"/>
                  </a:lnTo>
                  <a:lnTo>
                    <a:pt x="54743" y="1018942"/>
                  </a:lnTo>
                  <a:lnTo>
                    <a:pt x="71485" y="1087848"/>
                  </a:lnTo>
                  <a:lnTo>
                    <a:pt x="97654" y="1143601"/>
                  </a:lnTo>
                  <a:lnTo>
                    <a:pt x="135263" y="1183349"/>
                  </a:lnTo>
                  <a:lnTo>
                    <a:pt x="186327" y="1204244"/>
                  </a:lnTo>
                  <a:lnTo>
                    <a:pt x="217533" y="1206731"/>
                  </a:lnTo>
                  <a:lnTo>
                    <a:pt x="252858" y="1203435"/>
                  </a:lnTo>
                  <a:lnTo>
                    <a:pt x="292553" y="1194002"/>
                  </a:lnTo>
                  <a:lnTo>
                    <a:pt x="336871" y="1178074"/>
                  </a:lnTo>
                  <a:lnTo>
                    <a:pt x="352016" y="1177874"/>
                  </a:lnTo>
                  <a:lnTo>
                    <a:pt x="553406" y="1177502"/>
                  </a:lnTo>
                  <a:lnTo>
                    <a:pt x="603314" y="1171885"/>
                  </a:lnTo>
                  <a:lnTo>
                    <a:pt x="653089" y="1167288"/>
                  </a:lnTo>
                  <a:lnTo>
                    <a:pt x="702759" y="1163710"/>
                  </a:lnTo>
                  <a:lnTo>
                    <a:pt x="752352" y="1161149"/>
                  </a:lnTo>
                  <a:lnTo>
                    <a:pt x="801895" y="1159606"/>
                  </a:lnTo>
                  <a:lnTo>
                    <a:pt x="851416" y="1159078"/>
                  </a:lnTo>
                  <a:lnTo>
                    <a:pt x="900943" y="1159564"/>
                  </a:lnTo>
                  <a:lnTo>
                    <a:pt x="950504" y="1161064"/>
                  </a:lnTo>
                  <a:lnTo>
                    <a:pt x="1000127" y="1163575"/>
                  </a:lnTo>
                  <a:lnTo>
                    <a:pt x="1049840" y="1167098"/>
                  </a:lnTo>
                  <a:lnTo>
                    <a:pt x="1099670" y="1171631"/>
                  </a:lnTo>
                  <a:lnTo>
                    <a:pt x="1149645" y="1177172"/>
                  </a:lnTo>
                  <a:lnTo>
                    <a:pt x="1187602" y="1177596"/>
                  </a:lnTo>
                  <a:lnTo>
                    <a:pt x="1648501" y="1177667"/>
                  </a:lnTo>
                  <a:lnTo>
                    <a:pt x="1697420" y="1168469"/>
                  </a:lnTo>
                  <a:lnTo>
                    <a:pt x="1746431" y="1160804"/>
                  </a:lnTo>
                  <a:lnTo>
                    <a:pt x="1795506" y="1154671"/>
                  </a:lnTo>
                  <a:lnTo>
                    <a:pt x="1844621" y="1150070"/>
                  </a:lnTo>
                  <a:lnTo>
                    <a:pt x="1893747" y="1147001"/>
                  </a:lnTo>
                  <a:lnTo>
                    <a:pt x="1942860" y="1145464"/>
                  </a:lnTo>
                  <a:lnTo>
                    <a:pt x="1991932" y="1145458"/>
                  </a:lnTo>
                  <a:lnTo>
                    <a:pt x="2040938" y="1146983"/>
                  </a:lnTo>
                  <a:lnTo>
                    <a:pt x="2089851" y="1150039"/>
                  </a:lnTo>
                  <a:lnTo>
                    <a:pt x="2138645" y="1154626"/>
                  </a:lnTo>
                  <a:lnTo>
                    <a:pt x="2187293" y="1160743"/>
                  </a:lnTo>
                  <a:lnTo>
                    <a:pt x="2235769" y="1168389"/>
                  </a:lnTo>
                  <a:lnTo>
                    <a:pt x="2284047" y="1177566"/>
                  </a:lnTo>
                  <a:lnTo>
                    <a:pt x="2610031" y="1177667"/>
                  </a:lnTo>
                  <a:lnTo>
                    <a:pt x="2675614" y="1178150"/>
                  </a:lnTo>
                  <a:lnTo>
                    <a:pt x="2723311" y="1178081"/>
                  </a:lnTo>
                  <a:lnTo>
                    <a:pt x="2770987" y="1183004"/>
                  </a:lnTo>
                  <a:lnTo>
                    <a:pt x="2818720" y="1190632"/>
                  </a:lnTo>
                  <a:lnTo>
                    <a:pt x="2866587" y="1198679"/>
                  </a:lnTo>
                  <a:lnTo>
                    <a:pt x="2914664" y="1204856"/>
                  </a:lnTo>
                  <a:lnTo>
                    <a:pt x="2963027" y="1206877"/>
                  </a:lnTo>
                  <a:lnTo>
                    <a:pt x="2978525" y="1205004"/>
                  </a:lnTo>
                  <a:lnTo>
                    <a:pt x="2992993" y="1198895"/>
                  </a:lnTo>
                  <a:lnTo>
                    <a:pt x="3028669" y="1128281"/>
                  </a:lnTo>
                  <a:lnTo>
                    <a:pt x="3035094" y="1079602"/>
                  </a:lnTo>
                  <a:lnTo>
                    <a:pt x="3037634" y="1029826"/>
                  </a:lnTo>
                  <a:lnTo>
                    <a:pt x="3037178" y="979223"/>
                  </a:lnTo>
                  <a:lnTo>
                    <a:pt x="3034612" y="928061"/>
                  </a:lnTo>
                  <a:lnTo>
                    <a:pt x="3030824" y="876607"/>
                  </a:lnTo>
                  <a:lnTo>
                    <a:pt x="3026702" y="825131"/>
                  </a:lnTo>
                  <a:lnTo>
                    <a:pt x="3023134" y="773901"/>
                  </a:lnTo>
                  <a:lnTo>
                    <a:pt x="3021006" y="723185"/>
                  </a:lnTo>
                  <a:lnTo>
                    <a:pt x="3021206" y="673250"/>
                  </a:lnTo>
                  <a:lnTo>
                    <a:pt x="3024622" y="624366"/>
                  </a:lnTo>
                  <a:lnTo>
                    <a:pt x="3030083" y="540826"/>
                  </a:lnTo>
                  <a:lnTo>
                    <a:pt x="3035428" y="473368"/>
                  </a:lnTo>
                  <a:lnTo>
                    <a:pt x="3044624" y="370222"/>
                  </a:lnTo>
                  <a:lnTo>
                    <a:pt x="3047120" y="328383"/>
                  </a:lnTo>
                  <a:lnTo>
                    <a:pt x="3047310" y="288934"/>
                  </a:lnTo>
                  <a:lnTo>
                    <a:pt x="3044515" y="248798"/>
                  </a:lnTo>
                  <a:lnTo>
                    <a:pt x="3038058" y="204901"/>
                  </a:lnTo>
                  <a:lnTo>
                    <a:pt x="3027259" y="154166"/>
                  </a:lnTo>
                  <a:lnTo>
                    <a:pt x="3011440" y="93519"/>
                  </a:lnTo>
                  <a:lnTo>
                    <a:pt x="2990495" y="49112"/>
                  </a:lnTo>
                  <a:lnTo>
                    <a:pt x="2961623" y="23807"/>
                  </a:lnTo>
                  <a:lnTo>
                    <a:pt x="2888663" y="11722"/>
                  </a:lnTo>
                  <a:lnTo>
                    <a:pt x="2848853" y="15553"/>
                  </a:lnTo>
                  <a:lnTo>
                    <a:pt x="2809678" y="19708"/>
                  </a:lnTo>
                  <a:lnTo>
                    <a:pt x="2773277" y="19491"/>
                  </a:lnTo>
                  <a:lnTo>
                    <a:pt x="2292721" y="19503"/>
                  </a:lnTo>
                  <a:lnTo>
                    <a:pt x="2241025" y="15407"/>
                  </a:lnTo>
                  <a:lnTo>
                    <a:pt x="2189219" y="11715"/>
                  </a:lnTo>
                  <a:lnTo>
                    <a:pt x="2137335" y="8500"/>
                  </a:lnTo>
                  <a:lnTo>
                    <a:pt x="2085405" y="5839"/>
                  </a:lnTo>
                  <a:lnTo>
                    <a:pt x="2033462" y="3806"/>
                  </a:lnTo>
                  <a:lnTo>
                    <a:pt x="1981535" y="2476"/>
                  </a:lnTo>
                  <a:lnTo>
                    <a:pt x="1929658" y="1924"/>
                  </a:lnTo>
                  <a:lnTo>
                    <a:pt x="1877862" y="2224"/>
                  </a:lnTo>
                  <a:lnTo>
                    <a:pt x="1826179" y="3452"/>
                  </a:lnTo>
                  <a:lnTo>
                    <a:pt x="1774641" y="5682"/>
                  </a:lnTo>
                  <a:lnTo>
                    <a:pt x="1723278" y="8990"/>
                  </a:lnTo>
                  <a:lnTo>
                    <a:pt x="1672124" y="13449"/>
                  </a:lnTo>
                  <a:lnTo>
                    <a:pt x="1621209" y="19135"/>
                  </a:lnTo>
                  <a:lnTo>
                    <a:pt x="629034" y="19491"/>
                  </a:lnTo>
                  <a:lnTo>
                    <a:pt x="580857" y="20049"/>
                  </a:lnTo>
                  <a:lnTo>
                    <a:pt x="532412" y="17779"/>
                  </a:lnTo>
                  <a:lnTo>
                    <a:pt x="483868" y="13709"/>
                  </a:lnTo>
                  <a:lnTo>
                    <a:pt x="387152" y="4284"/>
                  </a:lnTo>
                  <a:lnTo>
                    <a:pt x="339317" y="985"/>
                  </a:lnTo>
                  <a:lnTo>
                    <a:pt x="292055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79" name="object 879"/>
            <p:cNvSpPr/>
            <p:nvPr/>
          </p:nvSpPr>
          <p:spPr>
            <a:xfrm>
              <a:off x="5598994" y="5839226"/>
              <a:ext cx="182880" cy="464820"/>
            </a:xfrm>
            <a:custGeom>
              <a:avLst/>
              <a:gdLst/>
              <a:ahLst/>
              <a:cxnLst/>
              <a:rect l="l" t="t" r="r" b="b"/>
              <a:pathLst>
                <a:path w="182879" h="464820">
                  <a:moveTo>
                    <a:pt x="182303" y="0"/>
                  </a:moveTo>
                  <a:lnTo>
                    <a:pt x="139148" y="1460"/>
                  </a:lnTo>
                  <a:lnTo>
                    <a:pt x="137855" y="37540"/>
                  </a:lnTo>
                  <a:lnTo>
                    <a:pt x="128909" y="73534"/>
                  </a:lnTo>
                  <a:lnTo>
                    <a:pt x="114128" y="109443"/>
                  </a:lnTo>
                  <a:lnTo>
                    <a:pt x="95331" y="145270"/>
                  </a:lnTo>
                  <a:lnTo>
                    <a:pt x="74335" y="181020"/>
                  </a:lnTo>
                  <a:lnTo>
                    <a:pt x="52958" y="216693"/>
                  </a:lnTo>
                  <a:lnTo>
                    <a:pt x="33018" y="252293"/>
                  </a:lnTo>
                  <a:lnTo>
                    <a:pt x="16333" y="287823"/>
                  </a:lnTo>
                  <a:lnTo>
                    <a:pt x="4721" y="323285"/>
                  </a:lnTo>
                  <a:lnTo>
                    <a:pt x="0" y="358683"/>
                  </a:lnTo>
                  <a:lnTo>
                    <a:pt x="3987" y="394018"/>
                  </a:lnTo>
                  <a:lnTo>
                    <a:pt x="18500" y="429295"/>
                  </a:lnTo>
                  <a:lnTo>
                    <a:pt x="45359" y="464515"/>
                  </a:lnTo>
                  <a:lnTo>
                    <a:pt x="21918" y="426795"/>
                  </a:lnTo>
                  <a:lnTo>
                    <a:pt x="11031" y="390083"/>
                  </a:lnTo>
                  <a:lnTo>
                    <a:pt x="19405" y="318943"/>
                  </a:lnTo>
                  <a:lnTo>
                    <a:pt x="55441" y="249620"/>
                  </a:lnTo>
                  <a:lnTo>
                    <a:pt x="79134" y="215178"/>
                  </a:lnTo>
                  <a:lnTo>
                    <a:pt x="104103" y="180638"/>
                  </a:lnTo>
                  <a:lnTo>
                    <a:pt x="128468" y="145815"/>
                  </a:lnTo>
                  <a:lnTo>
                    <a:pt x="150351" y="110523"/>
                  </a:lnTo>
                  <a:lnTo>
                    <a:pt x="167871" y="74580"/>
                  </a:lnTo>
                  <a:lnTo>
                    <a:pt x="179148" y="37800"/>
                  </a:lnTo>
                  <a:lnTo>
                    <a:pt x="18230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80" name="object 88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18468" y="5962486"/>
              <a:ext cx="87147" cy="234746"/>
            </a:xfrm>
            <a:prstGeom prst="rect">
              <a:avLst/>
            </a:prstGeom>
          </p:spPr>
        </p:pic>
        <p:pic>
          <p:nvPicPr>
            <p:cNvPr id="881" name="object 88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74982" y="5937139"/>
              <a:ext cx="87155" cy="234734"/>
            </a:xfrm>
            <a:prstGeom prst="rect">
              <a:avLst/>
            </a:prstGeom>
          </p:spPr>
        </p:pic>
        <p:sp>
          <p:nvSpPr>
            <p:cNvPr id="882" name="object 882"/>
            <p:cNvSpPr/>
            <p:nvPr/>
          </p:nvSpPr>
          <p:spPr>
            <a:xfrm>
              <a:off x="5277186" y="5845331"/>
              <a:ext cx="371475" cy="525145"/>
            </a:xfrm>
            <a:custGeom>
              <a:avLst/>
              <a:gdLst/>
              <a:ahLst/>
              <a:cxnLst/>
              <a:rect l="l" t="t" r="r" b="b"/>
              <a:pathLst>
                <a:path w="371475" h="525145">
                  <a:moveTo>
                    <a:pt x="371221" y="0"/>
                  </a:moveTo>
                  <a:lnTo>
                    <a:pt x="329095" y="7962"/>
                  </a:lnTo>
                  <a:lnTo>
                    <a:pt x="331584" y="23773"/>
                  </a:lnTo>
                  <a:lnTo>
                    <a:pt x="329614" y="40279"/>
                  </a:lnTo>
                  <a:lnTo>
                    <a:pt x="284433" y="102356"/>
                  </a:lnTo>
                  <a:lnTo>
                    <a:pt x="246921" y="126680"/>
                  </a:lnTo>
                  <a:lnTo>
                    <a:pt x="207840" y="150488"/>
                  </a:lnTo>
                  <a:lnTo>
                    <a:pt x="173367" y="178574"/>
                  </a:lnTo>
                  <a:lnTo>
                    <a:pt x="144543" y="213680"/>
                  </a:lnTo>
                  <a:lnTo>
                    <a:pt x="123939" y="252196"/>
                  </a:lnTo>
                  <a:lnTo>
                    <a:pt x="109633" y="300421"/>
                  </a:lnTo>
                  <a:lnTo>
                    <a:pt x="106514" y="349407"/>
                  </a:lnTo>
                  <a:lnTo>
                    <a:pt x="106205" y="398200"/>
                  </a:lnTo>
                  <a:lnTo>
                    <a:pt x="100328" y="445845"/>
                  </a:lnTo>
                  <a:lnTo>
                    <a:pt x="80505" y="491388"/>
                  </a:lnTo>
                  <a:lnTo>
                    <a:pt x="65747" y="506691"/>
                  </a:lnTo>
                  <a:lnTo>
                    <a:pt x="46196" y="518293"/>
                  </a:lnTo>
                  <a:lnTo>
                    <a:pt x="23673" y="523713"/>
                  </a:lnTo>
                  <a:lnTo>
                    <a:pt x="0" y="520471"/>
                  </a:lnTo>
                  <a:lnTo>
                    <a:pt x="23752" y="524849"/>
                  </a:lnTo>
                  <a:lnTo>
                    <a:pt x="68471" y="509216"/>
                  </a:lnTo>
                  <a:lnTo>
                    <a:pt x="97252" y="475845"/>
                  </a:lnTo>
                  <a:lnTo>
                    <a:pt x="111958" y="436434"/>
                  </a:lnTo>
                  <a:lnTo>
                    <a:pt x="119495" y="367768"/>
                  </a:lnTo>
                  <a:lnTo>
                    <a:pt x="125568" y="320143"/>
                  </a:lnTo>
                  <a:lnTo>
                    <a:pt x="137583" y="274429"/>
                  </a:lnTo>
                  <a:lnTo>
                    <a:pt x="159067" y="231830"/>
                  </a:lnTo>
                  <a:lnTo>
                    <a:pt x="193548" y="193548"/>
                  </a:lnTo>
                  <a:lnTo>
                    <a:pt x="226453" y="171020"/>
                  </a:lnTo>
                  <a:lnTo>
                    <a:pt x="262831" y="149831"/>
                  </a:lnTo>
                  <a:lnTo>
                    <a:pt x="299093" y="128155"/>
                  </a:lnTo>
                  <a:lnTo>
                    <a:pt x="331651" y="104161"/>
                  </a:lnTo>
                  <a:lnTo>
                    <a:pt x="356917" y="76023"/>
                  </a:lnTo>
                  <a:lnTo>
                    <a:pt x="371303" y="41912"/>
                  </a:lnTo>
                  <a:lnTo>
                    <a:pt x="371221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83" name="object 88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40905" y="6115415"/>
              <a:ext cx="291419" cy="226644"/>
            </a:xfrm>
            <a:prstGeom prst="rect">
              <a:avLst/>
            </a:prstGeom>
          </p:spPr>
        </p:pic>
        <p:sp>
          <p:nvSpPr>
            <p:cNvPr id="884" name="object 884"/>
            <p:cNvSpPr/>
            <p:nvPr/>
          </p:nvSpPr>
          <p:spPr>
            <a:xfrm>
              <a:off x="5611266" y="5953417"/>
              <a:ext cx="439420" cy="598805"/>
            </a:xfrm>
            <a:custGeom>
              <a:avLst/>
              <a:gdLst/>
              <a:ahLst/>
              <a:cxnLst/>
              <a:rect l="l" t="t" r="r" b="b"/>
              <a:pathLst>
                <a:path w="439420" h="598804">
                  <a:moveTo>
                    <a:pt x="439381" y="598233"/>
                  </a:moveTo>
                  <a:lnTo>
                    <a:pt x="393458" y="581342"/>
                  </a:lnTo>
                  <a:lnTo>
                    <a:pt x="362153" y="556742"/>
                  </a:lnTo>
                  <a:lnTo>
                    <a:pt x="332689" y="490423"/>
                  </a:lnTo>
                  <a:lnTo>
                    <a:pt x="329184" y="451700"/>
                  </a:lnTo>
                  <a:lnTo>
                    <a:pt x="329590" y="411276"/>
                  </a:lnTo>
                  <a:lnTo>
                    <a:pt x="331254" y="370662"/>
                  </a:lnTo>
                  <a:lnTo>
                    <a:pt x="331495" y="331330"/>
                  </a:lnTo>
                  <a:lnTo>
                    <a:pt x="311861" y="251180"/>
                  </a:lnTo>
                  <a:lnTo>
                    <a:pt x="286245" y="211709"/>
                  </a:lnTo>
                  <a:lnTo>
                    <a:pt x="254927" y="175501"/>
                  </a:lnTo>
                  <a:lnTo>
                    <a:pt x="222034" y="141681"/>
                  </a:lnTo>
                  <a:lnTo>
                    <a:pt x="190119" y="108292"/>
                  </a:lnTo>
                  <a:lnTo>
                    <a:pt x="162293" y="73710"/>
                  </a:lnTo>
                  <a:lnTo>
                    <a:pt x="142405" y="37693"/>
                  </a:lnTo>
                  <a:lnTo>
                    <a:pt x="134277" y="0"/>
                  </a:lnTo>
                  <a:lnTo>
                    <a:pt x="91160" y="1993"/>
                  </a:lnTo>
                  <a:lnTo>
                    <a:pt x="103632" y="47015"/>
                  </a:lnTo>
                  <a:lnTo>
                    <a:pt x="126860" y="86347"/>
                  </a:lnTo>
                  <a:lnTo>
                    <a:pt x="157543" y="121691"/>
                  </a:lnTo>
                  <a:lnTo>
                    <a:pt x="192354" y="154762"/>
                  </a:lnTo>
                  <a:lnTo>
                    <a:pt x="227977" y="187248"/>
                  </a:lnTo>
                  <a:lnTo>
                    <a:pt x="261086" y="220891"/>
                  </a:lnTo>
                  <a:lnTo>
                    <a:pt x="286956" y="255524"/>
                  </a:lnTo>
                  <a:lnTo>
                    <a:pt x="274485" y="257860"/>
                  </a:lnTo>
                  <a:lnTo>
                    <a:pt x="245414" y="264274"/>
                  </a:lnTo>
                  <a:lnTo>
                    <a:pt x="188455" y="284314"/>
                  </a:lnTo>
                  <a:lnTo>
                    <a:pt x="140868" y="319125"/>
                  </a:lnTo>
                  <a:lnTo>
                    <a:pt x="117055" y="367944"/>
                  </a:lnTo>
                  <a:lnTo>
                    <a:pt x="113258" y="416496"/>
                  </a:lnTo>
                  <a:lnTo>
                    <a:pt x="108077" y="438670"/>
                  </a:lnTo>
                  <a:lnTo>
                    <a:pt x="77673" y="476465"/>
                  </a:lnTo>
                  <a:lnTo>
                    <a:pt x="28448" y="498627"/>
                  </a:lnTo>
                  <a:lnTo>
                    <a:pt x="0" y="501307"/>
                  </a:lnTo>
                  <a:lnTo>
                    <a:pt x="28981" y="500837"/>
                  </a:lnTo>
                  <a:lnTo>
                    <a:pt x="82804" y="481711"/>
                  </a:lnTo>
                  <a:lnTo>
                    <a:pt x="120662" y="442760"/>
                  </a:lnTo>
                  <a:lnTo>
                    <a:pt x="138315" y="371119"/>
                  </a:lnTo>
                  <a:lnTo>
                    <a:pt x="162953" y="332003"/>
                  </a:lnTo>
                  <a:lnTo>
                    <a:pt x="205016" y="307860"/>
                  </a:lnTo>
                  <a:lnTo>
                    <a:pt x="256705" y="294589"/>
                  </a:lnTo>
                  <a:lnTo>
                    <a:pt x="302323" y="289064"/>
                  </a:lnTo>
                  <a:lnTo>
                    <a:pt x="306463" y="298437"/>
                  </a:lnTo>
                  <a:lnTo>
                    <a:pt x="313537" y="339966"/>
                  </a:lnTo>
                  <a:lnTo>
                    <a:pt x="314858" y="383501"/>
                  </a:lnTo>
                  <a:lnTo>
                    <a:pt x="314972" y="427774"/>
                  </a:lnTo>
                  <a:lnTo>
                    <a:pt x="318427" y="471525"/>
                  </a:lnTo>
                  <a:lnTo>
                    <a:pt x="329768" y="513524"/>
                  </a:lnTo>
                  <a:lnTo>
                    <a:pt x="353555" y="552500"/>
                  </a:lnTo>
                  <a:lnTo>
                    <a:pt x="390982" y="583107"/>
                  </a:lnTo>
                  <a:lnTo>
                    <a:pt x="414108" y="593128"/>
                  </a:lnTo>
                  <a:lnTo>
                    <a:pt x="439381" y="5982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85" name="object 88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34223" y="6346998"/>
              <a:ext cx="109943" cy="139941"/>
            </a:xfrm>
            <a:prstGeom prst="rect">
              <a:avLst/>
            </a:prstGeom>
          </p:spPr>
        </p:pic>
        <p:sp>
          <p:nvSpPr>
            <p:cNvPr id="886" name="object 886"/>
            <p:cNvSpPr/>
            <p:nvPr/>
          </p:nvSpPr>
          <p:spPr>
            <a:xfrm>
              <a:off x="5281841" y="5839231"/>
              <a:ext cx="1082040" cy="464820"/>
            </a:xfrm>
            <a:custGeom>
              <a:avLst/>
              <a:gdLst/>
              <a:ahLst/>
              <a:cxnLst/>
              <a:rect l="l" t="t" r="r" b="b"/>
              <a:pathLst>
                <a:path w="1082039" h="464820">
                  <a:moveTo>
                    <a:pt x="137604" y="220941"/>
                  </a:moveTo>
                  <a:lnTo>
                    <a:pt x="98285" y="222846"/>
                  </a:lnTo>
                  <a:lnTo>
                    <a:pt x="61429" y="231165"/>
                  </a:lnTo>
                  <a:lnTo>
                    <a:pt x="28257" y="245084"/>
                  </a:lnTo>
                  <a:lnTo>
                    <a:pt x="0" y="263829"/>
                  </a:lnTo>
                  <a:lnTo>
                    <a:pt x="32651" y="253326"/>
                  </a:lnTo>
                  <a:lnTo>
                    <a:pt x="66167" y="248780"/>
                  </a:lnTo>
                  <a:lnTo>
                    <a:pt x="99047" y="249910"/>
                  </a:lnTo>
                  <a:lnTo>
                    <a:pt x="129755" y="256451"/>
                  </a:lnTo>
                  <a:lnTo>
                    <a:pt x="137604" y="220941"/>
                  </a:lnTo>
                  <a:close/>
                </a:path>
                <a:path w="1082039" h="464820">
                  <a:moveTo>
                    <a:pt x="1081506" y="358686"/>
                  </a:moveTo>
                  <a:lnTo>
                    <a:pt x="1065161" y="287820"/>
                  </a:lnTo>
                  <a:lnTo>
                    <a:pt x="1048486" y="252298"/>
                  </a:lnTo>
                  <a:lnTo>
                    <a:pt x="1028547" y="216700"/>
                  </a:lnTo>
                  <a:lnTo>
                    <a:pt x="1007160" y="181025"/>
                  </a:lnTo>
                  <a:lnTo>
                    <a:pt x="986167" y="145275"/>
                  </a:lnTo>
                  <a:lnTo>
                    <a:pt x="967371" y="109448"/>
                  </a:lnTo>
                  <a:lnTo>
                    <a:pt x="952588" y="73533"/>
                  </a:lnTo>
                  <a:lnTo>
                    <a:pt x="943648" y="37541"/>
                  </a:lnTo>
                  <a:lnTo>
                    <a:pt x="942352" y="1460"/>
                  </a:lnTo>
                  <a:lnTo>
                    <a:pt x="899198" y="0"/>
                  </a:lnTo>
                  <a:lnTo>
                    <a:pt x="913625" y="74587"/>
                  </a:lnTo>
                  <a:lnTo>
                    <a:pt x="931151" y="110528"/>
                  </a:lnTo>
                  <a:lnTo>
                    <a:pt x="953033" y="145821"/>
                  </a:lnTo>
                  <a:lnTo>
                    <a:pt x="977392" y="180644"/>
                  </a:lnTo>
                  <a:lnTo>
                    <a:pt x="1002372" y="215176"/>
                  </a:lnTo>
                  <a:lnTo>
                    <a:pt x="1026058" y="249618"/>
                  </a:lnTo>
                  <a:lnTo>
                    <a:pt x="1046594" y="284149"/>
                  </a:lnTo>
                  <a:lnTo>
                    <a:pt x="1062101" y="318947"/>
                  </a:lnTo>
                  <a:lnTo>
                    <a:pt x="1070686" y="354190"/>
                  </a:lnTo>
                  <a:lnTo>
                    <a:pt x="1070470" y="390080"/>
                  </a:lnTo>
                  <a:lnTo>
                    <a:pt x="1059586" y="426796"/>
                  </a:lnTo>
                  <a:lnTo>
                    <a:pt x="1036142" y="464515"/>
                  </a:lnTo>
                  <a:lnTo>
                    <a:pt x="1063002" y="429298"/>
                  </a:lnTo>
                  <a:lnTo>
                    <a:pt x="1077518" y="394017"/>
                  </a:lnTo>
                  <a:lnTo>
                    <a:pt x="1081506" y="35868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87" name="object 88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51918" y="5962486"/>
              <a:ext cx="87147" cy="234746"/>
            </a:xfrm>
            <a:prstGeom prst="rect">
              <a:avLst/>
            </a:prstGeom>
          </p:spPr>
        </p:pic>
        <p:sp>
          <p:nvSpPr>
            <p:cNvPr id="888" name="object 888"/>
            <p:cNvSpPr/>
            <p:nvPr/>
          </p:nvSpPr>
          <p:spPr>
            <a:xfrm>
              <a:off x="6313853" y="5845331"/>
              <a:ext cx="371475" cy="525145"/>
            </a:xfrm>
            <a:custGeom>
              <a:avLst/>
              <a:gdLst/>
              <a:ahLst/>
              <a:cxnLst/>
              <a:rect l="l" t="t" r="r" b="b"/>
              <a:pathLst>
                <a:path w="371475" h="525145">
                  <a:moveTo>
                    <a:pt x="82" y="0"/>
                  </a:moveTo>
                  <a:lnTo>
                    <a:pt x="0" y="41912"/>
                  </a:lnTo>
                  <a:lnTo>
                    <a:pt x="39651" y="104161"/>
                  </a:lnTo>
                  <a:lnTo>
                    <a:pt x="72209" y="128155"/>
                  </a:lnTo>
                  <a:lnTo>
                    <a:pt x="108471" y="149831"/>
                  </a:lnTo>
                  <a:lnTo>
                    <a:pt x="144849" y="171020"/>
                  </a:lnTo>
                  <a:lnTo>
                    <a:pt x="177755" y="193548"/>
                  </a:lnTo>
                  <a:lnTo>
                    <a:pt x="212235" y="231830"/>
                  </a:lnTo>
                  <a:lnTo>
                    <a:pt x="233719" y="274429"/>
                  </a:lnTo>
                  <a:lnTo>
                    <a:pt x="245734" y="320143"/>
                  </a:lnTo>
                  <a:lnTo>
                    <a:pt x="251808" y="367768"/>
                  </a:lnTo>
                  <a:lnTo>
                    <a:pt x="255466" y="416102"/>
                  </a:lnTo>
                  <a:lnTo>
                    <a:pt x="259345" y="436434"/>
                  </a:lnTo>
                  <a:lnTo>
                    <a:pt x="274051" y="475845"/>
                  </a:lnTo>
                  <a:lnTo>
                    <a:pt x="302832" y="509216"/>
                  </a:lnTo>
                  <a:lnTo>
                    <a:pt x="347551" y="524849"/>
                  </a:lnTo>
                  <a:lnTo>
                    <a:pt x="371303" y="520471"/>
                  </a:lnTo>
                  <a:lnTo>
                    <a:pt x="347630" y="523713"/>
                  </a:lnTo>
                  <a:lnTo>
                    <a:pt x="325107" y="518293"/>
                  </a:lnTo>
                  <a:lnTo>
                    <a:pt x="290798" y="491388"/>
                  </a:lnTo>
                  <a:lnTo>
                    <a:pt x="270975" y="445845"/>
                  </a:lnTo>
                  <a:lnTo>
                    <a:pt x="265098" y="398200"/>
                  </a:lnTo>
                  <a:lnTo>
                    <a:pt x="264789" y="349407"/>
                  </a:lnTo>
                  <a:lnTo>
                    <a:pt x="261670" y="300421"/>
                  </a:lnTo>
                  <a:lnTo>
                    <a:pt x="247364" y="252196"/>
                  </a:lnTo>
                  <a:lnTo>
                    <a:pt x="226760" y="213680"/>
                  </a:lnTo>
                  <a:lnTo>
                    <a:pt x="197935" y="178574"/>
                  </a:lnTo>
                  <a:lnTo>
                    <a:pt x="163463" y="150488"/>
                  </a:lnTo>
                  <a:lnTo>
                    <a:pt x="124382" y="126680"/>
                  </a:lnTo>
                  <a:lnTo>
                    <a:pt x="86870" y="102356"/>
                  </a:lnTo>
                  <a:lnTo>
                    <a:pt x="57105" y="72720"/>
                  </a:lnTo>
                  <a:lnTo>
                    <a:pt x="47643" y="56817"/>
                  </a:lnTo>
                  <a:lnTo>
                    <a:pt x="41689" y="40279"/>
                  </a:lnTo>
                  <a:lnTo>
                    <a:pt x="39719" y="23773"/>
                  </a:lnTo>
                  <a:lnTo>
                    <a:pt x="42208" y="7962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89" name="object 88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30018" y="6060166"/>
              <a:ext cx="291419" cy="281893"/>
            </a:xfrm>
            <a:prstGeom prst="rect">
              <a:avLst/>
            </a:prstGeom>
          </p:spPr>
        </p:pic>
      </p:grpSp>
      <p:sp>
        <p:nvSpPr>
          <p:cNvPr id="890" name="object 890"/>
          <p:cNvSpPr txBox="1"/>
          <p:nvPr/>
        </p:nvSpPr>
        <p:spPr>
          <a:xfrm>
            <a:off x="4796092" y="4941241"/>
            <a:ext cx="2626995" cy="88328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indent="-635" algn="ctr">
              <a:lnSpc>
                <a:spcPts val="2200"/>
              </a:lnSpc>
              <a:spcBef>
                <a:spcPts val="300"/>
              </a:spcBef>
            </a:pPr>
            <a:r>
              <a:rPr sz="19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We can also add suffix </a:t>
            </a:r>
            <a:r>
              <a:rPr sz="195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-y </a:t>
            </a:r>
            <a:r>
              <a:rPr sz="19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to this stem to make a noun.</a:t>
            </a:r>
            <a:endParaRPr sz="195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891" name="object 891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892" name="object 892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93" name="object 89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895" name="object 89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896" name="object 34">
            <a:extLst>
              <a:ext uri="{FF2B5EF4-FFF2-40B4-BE49-F238E27FC236}">
                <a16:creationId xmlns:a16="http://schemas.microsoft.com/office/drawing/2014/main" id="{747A63F0-47E0-7485-60F9-42A0CF800B05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900" name="Rectangle 899">
            <a:extLst>
              <a:ext uri="{FF2B5EF4-FFF2-40B4-BE49-F238E27FC236}">
                <a16:creationId xmlns:a16="http://schemas.microsoft.com/office/drawing/2014/main" id="{9F1DE45D-6628-2C77-6398-927C6C407553}"/>
              </a:ext>
            </a:extLst>
          </p:cNvPr>
          <p:cNvSpPr/>
          <p:nvPr/>
        </p:nvSpPr>
        <p:spPr>
          <a:xfrm>
            <a:off x="629679" y="1590951"/>
            <a:ext cx="1431402" cy="2023047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01" name="Rectangle 900">
            <a:extLst>
              <a:ext uri="{FF2B5EF4-FFF2-40B4-BE49-F238E27FC236}">
                <a16:creationId xmlns:a16="http://schemas.microsoft.com/office/drawing/2014/main" id="{5502F4B8-1FA9-5388-FE41-8BF6A12543A7}"/>
              </a:ext>
            </a:extLst>
          </p:cNvPr>
          <p:cNvSpPr/>
          <p:nvPr/>
        </p:nvSpPr>
        <p:spPr>
          <a:xfrm>
            <a:off x="2135106" y="3103562"/>
            <a:ext cx="1431402" cy="2023047"/>
          </a:xfrm>
          <a:prstGeom prst="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02" name="Rectangle 901">
            <a:extLst>
              <a:ext uri="{FF2B5EF4-FFF2-40B4-BE49-F238E27FC236}">
                <a16:creationId xmlns:a16="http://schemas.microsoft.com/office/drawing/2014/main" id="{531274C5-37B9-02AD-1BDC-F90909B2ABE4}"/>
              </a:ext>
            </a:extLst>
          </p:cNvPr>
          <p:cNvSpPr/>
          <p:nvPr/>
        </p:nvSpPr>
        <p:spPr>
          <a:xfrm>
            <a:off x="647000" y="4609848"/>
            <a:ext cx="1431402" cy="2023047"/>
          </a:xfrm>
          <a:prstGeom prst="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06" name="Rectangle 905">
            <a:extLst>
              <a:ext uri="{FF2B5EF4-FFF2-40B4-BE49-F238E27FC236}">
                <a16:creationId xmlns:a16="http://schemas.microsoft.com/office/drawing/2014/main" id="{C280478D-D32B-ED28-3A8F-87D1A18BC077}"/>
              </a:ext>
            </a:extLst>
          </p:cNvPr>
          <p:cNvSpPr/>
          <p:nvPr/>
        </p:nvSpPr>
        <p:spPr>
          <a:xfrm>
            <a:off x="10164291" y="1577564"/>
            <a:ext cx="1431402" cy="2023047"/>
          </a:xfrm>
          <a:prstGeom prst="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07" name="Rectangle 906">
            <a:extLst>
              <a:ext uri="{FF2B5EF4-FFF2-40B4-BE49-F238E27FC236}">
                <a16:creationId xmlns:a16="http://schemas.microsoft.com/office/drawing/2014/main" id="{BF147F7E-DEAC-732D-151B-5C435CE94A78}"/>
              </a:ext>
            </a:extLst>
          </p:cNvPr>
          <p:cNvSpPr/>
          <p:nvPr/>
        </p:nvSpPr>
        <p:spPr>
          <a:xfrm>
            <a:off x="8637064" y="3103561"/>
            <a:ext cx="1431402" cy="2023047"/>
          </a:xfrm>
          <a:prstGeom prst="rec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08" name="Rectangle 907">
            <a:extLst>
              <a:ext uri="{FF2B5EF4-FFF2-40B4-BE49-F238E27FC236}">
                <a16:creationId xmlns:a16="http://schemas.microsoft.com/office/drawing/2014/main" id="{70C481A5-7200-DE01-CC50-8F9BBCDF0821}"/>
              </a:ext>
            </a:extLst>
          </p:cNvPr>
          <p:cNvSpPr/>
          <p:nvPr/>
        </p:nvSpPr>
        <p:spPr>
          <a:xfrm>
            <a:off x="10120649" y="4577433"/>
            <a:ext cx="1431402" cy="2023047"/>
          </a:xfrm>
          <a:prstGeom prst="rect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1935" y="394934"/>
            <a:ext cx="822261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How did you do? What others did you come up with?</a:t>
            </a:r>
            <a:endParaRPr kumimoji="0" sz="25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394901" y="6239847"/>
            <a:ext cx="2122942" cy="21929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  <a:endParaRPr kumimoji="0" sz="13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grpSp>
        <p:nvGrpSpPr>
          <p:cNvPr id="869" name="object 869"/>
          <p:cNvGrpSpPr/>
          <p:nvPr/>
        </p:nvGrpSpPr>
        <p:grpSpPr>
          <a:xfrm>
            <a:off x="4295359" y="987751"/>
            <a:ext cx="3601720" cy="726440"/>
            <a:chOff x="4295359" y="987751"/>
            <a:chExt cx="3601720" cy="726440"/>
          </a:xfrm>
        </p:grpSpPr>
        <p:sp>
          <p:nvSpPr>
            <p:cNvPr id="870" name="object 870"/>
            <p:cNvSpPr/>
            <p:nvPr/>
          </p:nvSpPr>
          <p:spPr>
            <a:xfrm>
              <a:off x="4308059" y="1000451"/>
              <a:ext cx="3576320" cy="701040"/>
            </a:xfrm>
            <a:custGeom>
              <a:avLst/>
              <a:gdLst/>
              <a:ahLst/>
              <a:cxnLst/>
              <a:rect l="l" t="t" r="r" b="b"/>
              <a:pathLst>
                <a:path w="3576320" h="701039">
                  <a:moveTo>
                    <a:pt x="3503396" y="0"/>
                  </a:moveTo>
                  <a:lnTo>
                    <a:pt x="72478" y="0"/>
                  </a:lnTo>
                  <a:lnTo>
                    <a:pt x="44266" y="5695"/>
                  </a:lnTo>
                  <a:lnTo>
                    <a:pt x="21228" y="21228"/>
                  </a:lnTo>
                  <a:lnTo>
                    <a:pt x="5695" y="44266"/>
                  </a:lnTo>
                  <a:lnTo>
                    <a:pt x="0" y="72478"/>
                  </a:lnTo>
                  <a:lnTo>
                    <a:pt x="0" y="628002"/>
                  </a:lnTo>
                  <a:lnTo>
                    <a:pt x="5695" y="656214"/>
                  </a:lnTo>
                  <a:lnTo>
                    <a:pt x="21228" y="679253"/>
                  </a:lnTo>
                  <a:lnTo>
                    <a:pt x="44266" y="694785"/>
                  </a:lnTo>
                  <a:lnTo>
                    <a:pt x="72478" y="700481"/>
                  </a:lnTo>
                  <a:lnTo>
                    <a:pt x="3503396" y="700481"/>
                  </a:lnTo>
                  <a:lnTo>
                    <a:pt x="3531609" y="694785"/>
                  </a:lnTo>
                  <a:lnTo>
                    <a:pt x="3554647" y="679253"/>
                  </a:lnTo>
                  <a:lnTo>
                    <a:pt x="3570179" y="656214"/>
                  </a:lnTo>
                  <a:lnTo>
                    <a:pt x="3575875" y="628002"/>
                  </a:lnTo>
                  <a:lnTo>
                    <a:pt x="3575875" y="72478"/>
                  </a:lnTo>
                  <a:lnTo>
                    <a:pt x="3570179" y="44266"/>
                  </a:lnTo>
                  <a:lnTo>
                    <a:pt x="3554647" y="21228"/>
                  </a:lnTo>
                  <a:lnTo>
                    <a:pt x="3531609" y="5695"/>
                  </a:lnTo>
                  <a:lnTo>
                    <a:pt x="3503396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71" name="object 871"/>
            <p:cNvSpPr/>
            <p:nvPr/>
          </p:nvSpPr>
          <p:spPr>
            <a:xfrm>
              <a:off x="4308059" y="1000451"/>
              <a:ext cx="3576320" cy="701040"/>
            </a:xfrm>
            <a:custGeom>
              <a:avLst/>
              <a:gdLst/>
              <a:ahLst/>
              <a:cxnLst/>
              <a:rect l="l" t="t" r="r" b="b"/>
              <a:pathLst>
                <a:path w="3576320" h="701039">
                  <a:moveTo>
                    <a:pt x="3503396" y="700481"/>
                  </a:moveTo>
                  <a:lnTo>
                    <a:pt x="72478" y="700481"/>
                  </a:lnTo>
                  <a:lnTo>
                    <a:pt x="44266" y="694785"/>
                  </a:lnTo>
                  <a:lnTo>
                    <a:pt x="21228" y="679253"/>
                  </a:lnTo>
                  <a:lnTo>
                    <a:pt x="5695" y="656214"/>
                  </a:lnTo>
                  <a:lnTo>
                    <a:pt x="0" y="628002"/>
                  </a:lnTo>
                  <a:lnTo>
                    <a:pt x="0" y="72478"/>
                  </a:lnTo>
                  <a:lnTo>
                    <a:pt x="5695" y="44266"/>
                  </a:lnTo>
                  <a:lnTo>
                    <a:pt x="21228" y="21228"/>
                  </a:lnTo>
                  <a:lnTo>
                    <a:pt x="44266" y="5695"/>
                  </a:lnTo>
                  <a:lnTo>
                    <a:pt x="72478" y="0"/>
                  </a:lnTo>
                  <a:lnTo>
                    <a:pt x="3503396" y="0"/>
                  </a:lnTo>
                  <a:lnTo>
                    <a:pt x="3531609" y="5695"/>
                  </a:lnTo>
                  <a:lnTo>
                    <a:pt x="3554647" y="21228"/>
                  </a:lnTo>
                  <a:lnTo>
                    <a:pt x="3570179" y="44266"/>
                  </a:lnTo>
                  <a:lnTo>
                    <a:pt x="3575875" y="72478"/>
                  </a:lnTo>
                  <a:lnTo>
                    <a:pt x="3575875" y="628002"/>
                  </a:lnTo>
                  <a:lnTo>
                    <a:pt x="3570179" y="656214"/>
                  </a:lnTo>
                  <a:lnTo>
                    <a:pt x="3554647" y="679253"/>
                  </a:lnTo>
                  <a:lnTo>
                    <a:pt x="3531609" y="694785"/>
                  </a:lnTo>
                  <a:lnTo>
                    <a:pt x="3503396" y="700481"/>
                  </a:lnTo>
                  <a:close/>
                </a:path>
              </a:pathLst>
            </a:custGeom>
            <a:ln w="25400">
              <a:solidFill>
                <a:srgbClr val="134E2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72" name="object 87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52790" y="1165242"/>
              <a:ext cx="138925" cy="138930"/>
            </a:xfrm>
            <a:prstGeom prst="rect">
              <a:avLst/>
            </a:prstGeom>
          </p:spPr>
        </p:pic>
        <p:pic>
          <p:nvPicPr>
            <p:cNvPr id="873" name="object 87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98407" y="1165245"/>
              <a:ext cx="138932" cy="138930"/>
            </a:xfrm>
            <a:prstGeom prst="rect">
              <a:avLst/>
            </a:prstGeom>
          </p:spPr>
        </p:pic>
        <p:pic>
          <p:nvPicPr>
            <p:cNvPr id="874" name="object 87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87035" y="1165245"/>
              <a:ext cx="138932" cy="138930"/>
            </a:xfrm>
            <a:prstGeom prst="rect">
              <a:avLst/>
            </a:prstGeom>
          </p:spPr>
        </p:pic>
        <p:pic>
          <p:nvPicPr>
            <p:cNvPr id="875" name="object 87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06290" y="1165245"/>
              <a:ext cx="138932" cy="138930"/>
            </a:xfrm>
            <a:prstGeom prst="rect">
              <a:avLst/>
            </a:prstGeom>
          </p:spPr>
        </p:pic>
        <p:pic>
          <p:nvPicPr>
            <p:cNvPr id="876" name="object 87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12781" y="1165245"/>
              <a:ext cx="138930" cy="138930"/>
            </a:xfrm>
            <a:prstGeom prst="rect">
              <a:avLst/>
            </a:prstGeom>
          </p:spPr>
        </p:pic>
      </p:grpSp>
      <p:grpSp>
        <p:nvGrpSpPr>
          <p:cNvPr id="877" name="object 877"/>
          <p:cNvGrpSpPr/>
          <p:nvPr/>
        </p:nvGrpSpPr>
        <p:grpSpPr>
          <a:xfrm>
            <a:off x="1964154" y="3922683"/>
            <a:ext cx="2439670" cy="726440"/>
            <a:chOff x="1964154" y="3922683"/>
            <a:chExt cx="2439670" cy="726440"/>
          </a:xfrm>
        </p:grpSpPr>
        <p:sp>
          <p:nvSpPr>
            <p:cNvPr id="878" name="object 878"/>
            <p:cNvSpPr/>
            <p:nvPr/>
          </p:nvSpPr>
          <p:spPr>
            <a:xfrm>
              <a:off x="1976854" y="3935383"/>
              <a:ext cx="2414270" cy="701040"/>
            </a:xfrm>
            <a:custGeom>
              <a:avLst/>
              <a:gdLst/>
              <a:ahLst/>
              <a:cxnLst/>
              <a:rect l="l" t="t" r="r" b="b"/>
              <a:pathLst>
                <a:path w="2414270" h="701039">
                  <a:moveTo>
                    <a:pt x="2341600" y="0"/>
                  </a:moveTo>
                  <a:lnTo>
                    <a:pt x="72478" y="0"/>
                  </a:lnTo>
                  <a:lnTo>
                    <a:pt x="44271" y="5695"/>
                  </a:lnTo>
                  <a:lnTo>
                    <a:pt x="21232" y="21228"/>
                  </a:lnTo>
                  <a:lnTo>
                    <a:pt x="5697" y="44266"/>
                  </a:lnTo>
                  <a:lnTo>
                    <a:pt x="0" y="72478"/>
                  </a:lnTo>
                  <a:lnTo>
                    <a:pt x="0" y="628002"/>
                  </a:lnTo>
                  <a:lnTo>
                    <a:pt x="5697" y="656214"/>
                  </a:lnTo>
                  <a:lnTo>
                    <a:pt x="21232" y="679253"/>
                  </a:lnTo>
                  <a:lnTo>
                    <a:pt x="44271" y="694785"/>
                  </a:lnTo>
                  <a:lnTo>
                    <a:pt x="72478" y="700481"/>
                  </a:lnTo>
                  <a:lnTo>
                    <a:pt x="2341600" y="700481"/>
                  </a:lnTo>
                  <a:lnTo>
                    <a:pt x="2369813" y="694785"/>
                  </a:lnTo>
                  <a:lnTo>
                    <a:pt x="2392851" y="679253"/>
                  </a:lnTo>
                  <a:lnTo>
                    <a:pt x="2408383" y="656214"/>
                  </a:lnTo>
                  <a:lnTo>
                    <a:pt x="2414079" y="628002"/>
                  </a:lnTo>
                  <a:lnTo>
                    <a:pt x="2414079" y="72478"/>
                  </a:lnTo>
                  <a:lnTo>
                    <a:pt x="2408383" y="44266"/>
                  </a:lnTo>
                  <a:lnTo>
                    <a:pt x="2392851" y="21228"/>
                  </a:lnTo>
                  <a:lnTo>
                    <a:pt x="2369813" y="5695"/>
                  </a:lnTo>
                  <a:lnTo>
                    <a:pt x="2341600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79" name="object 879"/>
            <p:cNvSpPr/>
            <p:nvPr/>
          </p:nvSpPr>
          <p:spPr>
            <a:xfrm>
              <a:off x="1976854" y="3935383"/>
              <a:ext cx="2414270" cy="701040"/>
            </a:xfrm>
            <a:custGeom>
              <a:avLst/>
              <a:gdLst/>
              <a:ahLst/>
              <a:cxnLst/>
              <a:rect l="l" t="t" r="r" b="b"/>
              <a:pathLst>
                <a:path w="2414270" h="701039">
                  <a:moveTo>
                    <a:pt x="2341600" y="700481"/>
                  </a:moveTo>
                  <a:lnTo>
                    <a:pt x="72478" y="700481"/>
                  </a:lnTo>
                  <a:lnTo>
                    <a:pt x="44271" y="694785"/>
                  </a:lnTo>
                  <a:lnTo>
                    <a:pt x="21232" y="679253"/>
                  </a:lnTo>
                  <a:lnTo>
                    <a:pt x="5697" y="656214"/>
                  </a:lnTo>
                  <a:lnTo>
                    <a:pt x="0" y="628002"/>
                  </a:lnTo>
                  <a:lnTo>
                    <a:pt x="0" y="72478"/>
                  </a:lnTo>
                  <a:lnTo>
                    <a:pt x="5697" y="44266"/>
                  </a:lnTo>
                  <a:lnTo>
                    <a:pt x="21232" y="21228"/>
                  </a:lnTo>
                  <a:lnTo>
                    <a:pt x="44271" y="5695"/>
                  </a:lnTo>
                  <a:lnTo>
                    <a:pt x="72478" y="0"/>
                  </a:lnTo>
                  <a:lnTo>
                    <a:pt x="2341600" y="0"/>
                  </a:lnTo>
                  <a:lnTo>
                    <a:pt x="2369813" y="5695"/>
                  </a:lnTo>
                  <a:lnTo>
                    <a:pt x="2392851" y="21228"/>
                  </a:lnTo>
                  <a:lnTo>
                    <a:pt x="2408383" y="44266"/>
                  </a:lnTo>
                  <a:lnTo>
                    <a:pt x="2414079" y="72478"/>
                  </a:lnTo>
                  <a:lnTo>
                    <a:pt x="2414079" y="628002"/>
                  </a:lnTo>
                  <a:lnTo>
                    <a:pt x="2408383" y="656214"/>
                  </a:lnTo>
                  <a:lnTo>
                    <a:pt x="2392851" y="679253"/>
                  </a:lnTo>
                  <a:lnTo>
                    <a:pt x="2369813" y="694785"/>
                  </a:lnTo>
                  <a:lnTo>
                    <a:pt x="2341600" y="700481"/>
                  </a:lnTo>
                  <a:close/>
                </a:path>
              </a:pathLst>
            </a:custGeom>
            <a:ln w="25400">
              <a:solidFill>
                <a:srgbClr val="134E2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80" name="object 88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58237" y="4100177"/>
              <a:ext cx="138924" cy="138930"/>
            </a:xfrm>
            <a:prstGeom prst="rect">
              <a:avLst/>
            </a:prstGeom>
          </p:spPr>
        </p:pic>
        <p:pic>
          <p:nvPicPr>
            <p:cNvPr id="881" name="object 88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32774" y="4100172"/>
              <a:ext cx="138930" cy="138936"/>
            </a:xfrm>
            <a:prstGeom prst="rect">
              <a:avLst/>
            </a:prstGeom>
          </p:spPr>
        </p:pic>
      </p:grpSp>
      <p:grpSp>
        <p:nvGrpSpPr>
          <p:cNvPr id="882" name="object 882"/>
          <p:cNvGrpSpPr/>
          <p:nvPr/>
        </p:nvGrpSpPr>
        <p:grpSpPr>
          <a:xfrm>
            <a:off x="7788360" y="3922683"/>
            <a:ext cx="2439670" cy="726440"/>
            <a:chOff x="7788360" y="3922683"/>
            <a:chExt cx="2439670" cy="726440"/>
          </a:xfrm>
        </p:grpSpPr>
        <p:sp>
          <p:nvSpPr>
            <p:cNvPr id="883" name="object 883"/>
            <p:cNvSpPr/>
            <p:nvPr/>
          </p:nvSpPr>
          <p:spPr>
            <a:xfrm>
              <a:off x="7801060" y="3935383"/>
              <a:ext cx="2414270" cy="701040"/>
            </a:xfrm>
            <a:custGeom>
              <a:avLst/>
              <a:gdLst/>
              <a:ahLst/>
              <a:cxnLst/>
              <a:rect l="l" t="t" r="r" b="b"/>
              <a:pathLst>
                <a:path w="2414270" h="701039">
                  <a:moveTo>
                    <a:pt x="2341600" y="0"/>
                  </a:moveTo>
                  <a:lnTo>
                    <a:pt x="72478" y="0"/>
                  </a:lnTo>
                  <a:lnTo>
                    <a:pt x="44266" y="5695"/>
                  </a:lnTo>
                  <a:lnTo>
                    <a:pt x="21228" y="21228"/>
                  </a:lnTo>
                  <a:lnTo>
                    <a:pt x="5695" y="44266"/>
                  </a:lnTo>
                  <a:lnTo>
                    <a:pt x="0" y="72478"/>
                  </a:lnTo>
                  <a:lnTo>
                    <a:pt x="0" y="628002"/>
                  </a:lnTo>
                  <a:lnTo>
                    <a:pt x="5695" y="656214"/>
                  </a:lnTo>
                  <a:lnTo>
                    <a:pt x="21228" y="679253"/>
                  </a:lnTo>
                  <a:lnTo>
                    <a:pt x="44266" y="694785"/>
                  </a:lnTo>
                  <a:lnTo>
                    <a:pt x="72478" y="700481"/>
                  </a:lnTo>
                  <a:lnTo>
                    <a:pt x="2341600" y="700481"/>
                  </a:lnTo>
                  <a:lnTo>
                    <a:pt x="2369813" y="694785"/>
                  </a:lnTo>
                  <a:lnTo>
                    <a:pt x="2392851" y="679253"/>
                  </a:lnTo>
                  <a:lnTo>
                    <a:pt x="2408383" y="656214"/>
                  </a:lnTo>
                  <a:lnTo>
                    <a:pt x="2414079" y="628002"/>
                  </a:lnTo>
                  <a:lnTo>
                    <a:pt x="2414079" y="72478"/>
                  </a:lnTo>
                  <a:lnTo>
                    <a:pt x="2408383" y="44266"/>
                  </a:lnTo>
                  <a:lnTo>
                    <a:pt x="2392851" y="21228"/>
                  </a:lnTo>
                  <a:lnTo>
                    <a:pt x="2369813" y="5695"/>
                  </a:lnTo>
                  <a:lnTo>
                    <a:pt x="2341600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84" name="object 884"/>
            <p:cNvSpPr/>
            <p:nvPr/>
          </p:nvSpPr>
          <p:spPr>
            <a:xfrm>
              <a:off x="7801060" y="3935383"/>
              <a:ext cx="2414270" cy="701040"/>
            </a:xfrm>
            <a:custGeom>
              <a:avLst/>
              <a:gdLst/>
              <a:ahLst/>
              <a:cxnLst/>
              <a:rect l="l" t="t" r="r" b="b"/>
              <a:pathLst>
                <a:path w="2414270" h="701039">
                  <a:moveTo>
                    <a:pt x="2341600" y="700481"/>
                  </a:moveTo>
                  <a:lnTo>
                    <a:pt x="72478" y="700481"/>
                  </a:lnTo>
                  <a:lnTo>
                    <a:pt x="44266" y="694785"/>
                  </a:lnTo>
                  <a:lnTo>
                    <a:pt x="21228" y="679253"/>
                  </a:lnTo>
                  <a:lnTo>
                    <a:pt x="5695" y="656214"/>
                  </a:lnTo>
                  <a:lnTo>
                    <a:pt x="0" y="628002"/>
                  </a:lnTo>
                  <a:lnTo>
                    <a:pt x="0" y="72478"/>
                  </a:lnTo>
                  <a:lnTo>
                    <a:pt x="5695" y="44266"/>
                  </a:lnTo>
                  <a:lnTo>
                    <a:pt x="21228" y="21228"/>
                  </a:lnTo>
                  <a:lnTo>
                    <a:pt x="44266" y="5695"/>
                  </a:lnTo>
                  <a:lnTo>
                    <a:pt x="72478" y="0"/>
                  </a:lnTo>
                  <a:lnTo>
                    <a:pt x="2341600" y="0"/>
                  </a:lnTo>
                  <a:lnTo>
                    <a:pt x="2369813" y="5695"/>
                  </a:lnTo>
                  <a:lnTo>
                    <a:pt x="2392851" y="21228"/>
                  </a:lnTo>
                  <a:lnTo>
                    <a:pt x="2408383" y="44266"/>
                  </a:lnTo>
                  <a:lnTo>
                    <a:pt x="2414079" y="72478"/>
                  </a:lnTo>
                  <a:lnTo>
                    <a:pt x="2414079" y="628002"/>
                  </a:lnTo>
                  <a:lnTo>
                    <a:pt x="2408383" y="656214"/>
                  </a:lnTo>
                  <a:lnTo>
                    <a:pt x="2392851" y="679253"/>
                  </a:lnTo>
                  <a:lnTo>
                    <a:pt x="2369813" y="694785"/>
                  </a:lnTo>
                  <a:lnTo>
                    <a:pt x="2341600" y="700481"/>
                  </a:lnTo>
                  <a:close/>
                </a:path>
              </a:pathLst>
            </a:custGeom>
            <a:ln w="25400">
              <a:solidFill>
                <a:srgbClr val="134E2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85" name="object 88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516244" y="4100177"/>
              <a:ext cx="138932" cy="138930"/>
            </a:xfrm>
            <a:prstGeom prst="rect">
              <a:avLst/>
            </a:prstGeom>
          </p:spPr>
        </p:pic>
        <p:pic>
          <p:nvPicPr>
            <p:cNvPr id="886" name="object 88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127616" y="4100172"/>
              <a:ext cx="138932" cy="138936"/>
            </a:xfrm>
            <a:prstGeom prst="rect">
              <a:avLst/>
            </a:prstGeom>
          </p:spPr>
        </p:pic>
      </p:grpSp>
      <p:grpSp>
        <p:nvGrpSpPr>
          <p:cNvPr id="887" name="object 887"/>
          <p:cNvGrpSpPr/>
          <p:nvPr/>
        </p:nvGrpSpPr>
        <p:grpSpPr>
          <a:xfrm>
            <a:off x="7801062" y="4998529"/>
            <a:ext cx="2414270" cy="1553210"/>
            <a:chOff x="7801062" y="4998529"/>
            <a:chExt cx="2414270" cy="1553210"/>
          </a:xfrm>
        </p:grpSpPr>
        <p:sp>
          <p:nvSpPr>
            <p:cNvPr id="888" name="object 888"/>
            <p:cNvSpPr/>
            <p:nvPr/>
          </p:nvSpPr>
          <p:spPr>
            <a:xfrm>
              <a:off x="7801062" y="4998529"/>
              <a:ext cx="2414270" cy="1005840"/>
            </a:xfrm>
            <a:custGeom>
              <a:avLst/>
              <a:gdLst/>
              <a:ahLst/>
              <a:cxnLst/>
              <a:rect l="l" t="t" r="r" b="b"/>
              <a:pathLst>
                <a:path w="2414270" h="1005839">
                  <a:moveTo>
                    <a:pt x="223920" y="0"/>
                  </a:moveTo>
                  <a:lnTo>
                    <a:pt x="179945" y="3578"/>
                  </a:lnTo>
                  <a:lnTo>
                    <a:pt x="137084" y="12893"/>
                  </a:lnTo>
                  <a:lnTo>
                    <a:pt x="95567" y="29426"/>
                  </a:lnTo>
                  <a:lnTo>
                    <a:pt x="55624" y="54656"/>
                  </a:lnTo>
                  <a:lnTo>
                    <a:pt x="20689" y="94259"/>
                  </a:lnTo>
                  <a:lnTo>
                    <a:pt x="3529" y="147455"/>
                  </a:lnTo>
                  <a:lnTo>
                    <a:pt x="0" y="194484"/>
                  </a:lnTo>
                  <a:lnTo>
                    <a:pt x="277" y="211297"/>
                  </a:lnTo>
                  <a:lnTo>
                    <a:pt x="9909" y="312907"/>
                  </a:lnTo>
                  <a:lnTo>
                    <a:pt x="25360" y="464701"/>
                  </a:lnTo>
                  <a:lnTo>
                    <a:pt x="27478" y="475015"/>
                  </a:lnTo>
                  <a:lnTo>
                    <a:pt x="31461" y="469944"/>
                  </a:lnTo>
                  <a:lnTo>
                    <a:pt x="33221" y="480487"/>
                  </a:lnTo>
                  <a:lnTo>
                    <a:pt x="33282" y="527056"/>
                  </a:lnTo>
                  <a:lnTo>
                    <a:pt x="32503" y="621709"/>
                  </a:lnTo>
                  <a:lnTo>
                    <a:pt x="32390" y="668710"/>
                  </a:lnTo>
                  <a:lnTo>
                    <a:pt x="32947" y="714770"/>
                  </a:lnTo>
                  <a:lnTo>
                    <a:pt x="34539" y="759348"/>
                  </a:lnTo>
                  <a:lnTo>
                    <a:pt x="37529" y="801902"/>
                  </a:lnTo>
                  <a:lnTo>
                    <a:pt x="42282" y="841890"/>
                  </a:lnTo>
                  <a:lnTo>
                    <a:pt x="58531" y="912000"/>
                  </a:lnTo>
                  <a:lnTo>
                    <a:pt x="86200" y="965344"/>
                  </a:lnTo>
                  <a:lnTo>
                    <a:pt x="128201" y="997587"/>
                  </a:lnTo>
                  <a:lnTo>
                    <a:pt x="155486" y="1004440"/>
                  </a:lnTo>
                  <a:lnTo>
                    <a:pt x="187447" y="1004392"/>
                  </a:lnTo>
                  <a:lnTo>
                    <a:pt x="224447" y="996901"/>
                  </a:lnTo>
                  <a:lnTo>
                    <a:pt x="266850" y="981425"/>
                  </a:lnTo>
                  <a:lnTo>
                    <a:pt x="278847" y="981263"/>
                  </a:lnTo>
                  <a:lnTo>
                    <a:pt x="438377" y="980956"/>
                  </a:lnTo>
                  <a:lnTo>
                    <a:pt x="491062" y="974904"/>
                  </a:lnTo>
                  <a:lnTo>
                    <a:pt x="543574" y="970363"/>
                  </a:lnTo>
                  <a:lnTo>
                    <a:pt x="595964" y="967331"/>
                  </a:lnTo>
                  <a:lnTo>
                    <a:pt x="648285" y="965804"/>
                  </a:lnTo>
                  <a:lnTo>
                    <a:pt x="700589" y="965781"/>
                  </a:lnTo>
                  <a:lnTo>
                    <a:pt x="752928" y="967258"/>
                  </a:lnTo>
                  <a:lnTo>
                    <a:pt x="805354" y="970235"/>
                  </a:lnTo>
                  <a:lnTo>
                    <a:pt x="857920" y="974708"/>
                  </a:lnTo>
                  <a:lnTo>
                    <a:pt x="910677" y="980676"/>
                  </a:lnTo>
                  <a:lnTo>
                    <a:pt x="925773" y="980908"/>
                  </a:lnTo>
                  <a:lnTo>
                    <a:pt x="1305837" y="981095"/>
                  </a:lnTo>
                  <a:lnTo>
                    <a:pt x="1356227" y="971381"/>
                  </a:lnTo>
                  <a:lnTo>
                    <a:pt x="1406729" y="963825"/>
                  </a:lnTo>
                  <a:lnTo>
                    <a:pt x="1457297" y="958426"/>
                  </a:lnTo>
                  <a:lnTo>
                    <a:pt x="1507885" y="955185"/>
                  </a:lnTo>
                  <a:lnTo>
                    <a:pt x="1558448" y="954100"/>
                  </a:lnTo>
                  <a:lnTo>
                    <a:pt x="1608940" y="955171"/>
                  </a:lnTo>
                  <a:lnTo>
                    <a:pt x="1659314" y="958398"/>
                  </a:lnTo>
                  <a:lnTo>
                    <a:pt x="1709526" y="963780"/>
                  </a:lnTo>
                  <a:lnTo>
                    <a:pt x="1759529" y="971316"/>
                  </a:lnTo>
                  <a:lnTo>
                    <a:pt x="1809278" y="981006"/>
                  </a:lnTo>
                  <a:lnTo>
                    <a:pt x="2067507" y="981095"/>
                  </a:lnTo>
                  <a:lnTo>
                    <a:pt x="2164782" y="981983"/>
                  </a:lnTo>
                  <a:lnTo>
                    <a:pt x="2210110" y="987915"/>
                  </a:lnTo>
                  <a:lnTo>
                    <a:pt x="2255539" y="995994"/>
                  </a:lnTo>
                  <a:lnTo>
                    <a:pt x="2301175" y="1002929"/>
                  </a:lnTo>
                  <a:lnTo>
                    <a:pt x="2347123" y="1005428"/>
                  </a:lnTo>
                  <a:lnTo>
                    <a:pt x="2359398" y="1003866"/>
                  </a:lnTo>
                  <a:lnTo>
                    <a:pt x="2370859" y="998775"/>
                  </a:lnTo>
                  <a:lnTo>
                    <a:pt x="2400554" y="931020"/>
                  </a:lnTo>
                  <a:lnTo>
                    <a:pt x="2405443" y="881049"/>
                  </a:lnTo>
                  <a:lnTo>
                    <a:pt x="2406202" y="829863"/>
                  </a:lnTo>
                  <a:lnTo>
                    <a:pt x="2404114" y="777870"/>
                  </a:lnTo>
                  <a:lnTo>
                    <a:pt x="2400465" y="725478"/>
                  </a:lnTo>
                  <a:lnTo>
                    <a:pt x="2396536" y="673096"/>
                  </a:lnTo>
                  <a:lnTo>
                    <a:pt x="2393613" y="621131"/>
                  </a:lnTo>
                  <a:lnTo>
                    <a:pt x="2392979" y="569991"/>
                  </a:lnTo>
                  <a:lnTo>
                    <a:pt x="2400247" y="450477"/>
                  </a:lnTo>
                  <a:lnTo>
                    <a:pt x="2405005" y="387973"/>
                  </a:lnTo>
                  <a:lnTo>
                    <a:pt x="2409405" y="337315"/>
                  </a:lnTo>
                  <a:lnTo>
                    <a:pt x="2412682" y="294853"/>
                  </a:lnTo>
                  <a:lnTo>
                    <a:pt x="2414073" y="256938"/>
                  </a:lnTo>
                  <a:lnTo>
                    <a:pt x="2412811" y="219922"/>
                  </a:lnTo>
                  <a:lnTo>
                    <a:pt x="2408132" y="180157"/>
                  </a:lnTo>
                  <a:lnTo>
                    <a:pt x="2399271" y="133993"/>
                  </a:lnTo>
                  <a:lnTo>
                    <a:pt x="2385464" y="77782"/>
                  </a:lnTo>
                  <a:lnTo>
                    <a:pt x="2365455" y="36270"/>
                  </a:lnTo>
                  <a:lnTo>
                    <a:pt x="2303638" y="9355"/>
                  </a:lnTo>
                  <a:lnTo>
                    <a:pt x="2267218" y="11531"/>
                  </a:lnTo>
                  <a:lnTo>
                    <a:pt x="2230714" y="15849"/>
                  </a:lnTo>
                  <a:lnTo>
                    <a:pt x="2196819" y="16098"/>
                  </a:lnTo>
                  <a:lnTo>
                    <a:pt x="1816149" y="16111"/>
                  </a:lnTo>
                  <a:lnTo>
                    <a:pt x="1767742" y="12111"/>
                  </a:lnTo>
                  <a:lnTo>
                    <a:pt x="1719222" y="8597"/>
                  </a:lnTo>
                  <a:lnTo>
                    <a:pt x="1670628" y="5672"/>
                  </a:lnTo>
                  <a:lnTo>
                    <a:pt x="1622002" y="3438"/>
                  </a:lnTo>
                  <a:lnTo>
                    <a:pt x="1573386" y="1999"/>
                  </a:lnTo>
                  <a:lnTo>
                    <a:pt x="1524821" y="1457"/>
                  </a:lnTo>
                  <a:lnTo>
                    <a:pt x="1476350" y="1915"/>
                  </a:lnTo>
                  <a:lnTo>
                    <a:pt x="1428013" y="3476"/>
                  </a:lnTo>
                  <a:lnTo>
                    <a:pt x="1379851" y="6243"/>
                  </a:lnTo>
                  <a:lnTo>
                    <a:pt x="1331907" y="10319"/>
                  </a:lnTo>
                  <a:lnTo>
                    <a:pt x="1284222" y="15806"/>
                  </a:lnTo>
                  <a:lnTo>
                    <a:pt x="532687" y="16098"/>
                  </a:lnTo>
                  <a:lnTo>
                    <a:pt x="452446" y="16345"/>
                  </a:lnTo>
                  <a:lnTo>
                    <a:pt x="406355" y="13445"/>
                  </a:lnTo>
                  <a:lnTo>
                    <a:pt x="314291" y="4131"/>
                  </a:lnTo>
                  <a:lnTo>
                    <a:pt x="268779" y="677"/>
                  </a:lnTo>
                  <a:lnTo>
                    <a:pt x="223920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889" name="object 889"/>
            <p:cNvSpPr/>
            <p:nvPr/>
          </p:nvSpPr>
          <p:spPr>
            <a:xfrm>
              <a:off x="8521321" y="5853876"/>
              <a:ext cx="179070" cy="455295"/>
            </a:xfrm>
            <a:custGeom>
              <a:avLst/>
              <a:gdLst/>
              <a:ahLst/>
              <a:cxnLst/>
              <a:rect l="l" t="t" r="r" b="b"/>
              <a:pathLst>
                <a:path w="179070" h="455295">
                  <a:moveTo>
                    <a:pt x="178551" y="0"/>
                  </a:moveTo>
                  <a:lnTo>
                    <a:pt x="136285" y="1422"/>
                  </a:lnTo>
                  <a:lnTo>
                    <a:pt x="135019" y="36762"/>
                  </a:lnTo>
                  <a:lnTo>
                    <a:pt x="126257" y="72016"/>
                  </a:lnTo>
                  <a:lnTo>
                    <a:pt x="111780" y="107188"/>
                  </a:lnTo>
                  <a:lnTo>
                    <a:pt x="93370" y="142280"/>
                  </a:lnTo>
                  <a:lnTo>
                    <a:pt x="72806" y="177295"/>
                  </a:lnTo>
                  <a:lnTo>
                    <a:pt x="51868" y="212236"/>
                  </a:lnTo>
                  <a:lnTo>
                    <a:pt x="32339" y="247105"/>
                  </a:lnTo>
                  <a:lnTo>
                    <a:pt x="15997" y="281905"/>
                  </a:lnTo>
                  <a:lnTo>
                    <a:pt x="4624" y="316638"/>
                  </a:lnTo>
                  <a:lnTo>
                    <a:pt x="0" y="351308"/>
                  </a:lnTo>
                  <a:lnTo>
                    <a:pt x="3905" y="385918"/>
                  </a:lnTo>
                  <a:lnTo>
                    <a:pt x="18120" y="420469"/>
                  </a:lnTo>
                  <a:lnTo>
                    <a:pt x="44426" y="454964"/>
                  </a:lnTo>
                  <a:lnTo>
                    <a:pt x="21467" y="418021"/>
                  </a:lnTo>
                  <a:lnTo>
                    <a:pt x="10806" y="382065"/>
                  </a:lnTo>
                  <a:lnTo>
                    <a:pt x="19008" y="312388"/>
                  </a:lnTo>
                  <a:lnTo>
                    <a:pt x="54304" y="244491"/>
                  </a:lnTo>
                  <a:lnTo>
                    <a:pt x="77509" y="210757"/>
                  </a:lnTo>
                  <a:lnTo>
                    <a:pt x="101964" y="176927"/>
                  </a:lnTo>
                  <a:lnTo>
                    <a:pt x="125829" y="142819"/>
                  </a:lnTo>
                  <a:lnTo>
                    <a:pt x="147261" y="108253"/>
                  </a:lnTo>
                  <a:lnTo>
                    <a:pt x="164419" y="73048"/>
                  </a:lnTo>
                  <a:lnTo>
                    <a:pt x="175463" y="37024"/>
                  </a:lnTo>
                  <a:lnTo>
                    <a:pt x="178551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90" name="object 89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32160" y="5974603"/>
              <a:ext cx="85359" cy="229908"/>
            </a:xfrm>
            <a:prstGeom prst="rect">
              <a:avLst/>
            </a:prstGeom>
          </p:spPr>
        </p:pic>
        <p:pic>
          <p:nvPicPr>
            <p:cNvPr id="891" name="object 89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673120" y="5949768"/>
              <a:ext cx="85363" cy="229920"/>
            </a:xfrm>
            <a:prstGeom prst="rect">
              <a:avLst/>
            </a:prstGeom>
          </p:spPr>
        </p:pic>
        <p:sp>
          <p:nvSpPr>
            <p:cNvPr id="892" name="object 892"/>
            <p:cNvSpPr/>
            <p:nvPr/>
          </p:nvSpPr>
          <p:spPr>
            <a:xfrm>
              <a:off x="8206127" y="5859857"/>
              <a:ext cx="363855" cy="514350"/>
            </a:xfrm>
            <a:custGeom>
              <a:avLst/>
              <a:gdLst/>
              <a:ahLst/>
              <a:cxnLst/>
              <a:rect l="l" t="t" r="r" b="b"/>
              <a:pathLst>
                <a:path w="363854" h="514350">
                  <a:moveTo>
                    <a:pt x="363588" y="0"/>
                  </a:moveTo>
                  <a:lnTo>
                    <a:pt x="322326" y="7797"/>
                  </a:lnTo>
                  <a:lnTo>
                    <a:pt x="324767" y="23287"/>
                  </a:lnTo>
                  <a:lnTo>
                    <a:pt x="322840" y="39452"/>
                  </a:lnTo>
                  <a:lnTo>
                    <a:pt x="278585" y="100248"/>
                  </a:lnTo>
                  <a:lnTo>
                    <a:pt x="241847" y="124071"/>
                  </a:lnTo>
                  <a:lnTo>
                    <a:pt x="203568" y="147386"/>
                  </a:lnTo>
                  <a:lnTo>
                    <a:pt x="169799" y="174891"/>
                  </a:lnTo>
                  <a:lnTo>
                    <a:pt x="141574" y="209284"/>
                  </a:lnTo>
                  <a:lnTo>
                    <a:pt x="121399" y="247002"/>
                  </a:lnTo>
                  <a:lnTo>
                    <a:pt x="107380" y="294241"/>
                  </a:lnTo>
                  <a:lnTo>
                    <a:pt x="104323" y="342221"/>
                  </a:lnTo>
                  <a:lnTo>
                    <a:pt x="104019" y="390009"/>
                  </a:lnTo>
                  <a:lnTo>
                    <a:pt x="98261" y="436673"/>
                  </a:lnTo>
                  <a:lnTo>
                    <a:pt x="78841" y="481279"/>
                  </a:lnTo>
                  <a:lnTo>
                    <a:pt x="64391" y="496268"/>
                  </a:lnTo>
                  <a:lnTo>
                    <a:pt x="45245" y="507633"/>
                  </a:lnTo>
                  <a:lnTo>
                    <a:pt x="23186" y="512942"/>
                  </a:lnTo>
                  <a:lnTo>
                    <a:pt x="0" y="509765"/>
                  </a:lnTo>
                  <a:lnTo>
                    <a:pt x="23264" y="514057"/>
                  </a:lnTo>
                  <a:lnTo>
                    <a:pt x="67069" y="498742"/>
                  </a:lnTo>
                  <a:lnTo>
                    <a:pt x="95257" y="466055"/>
                  </a:lnTo>
                  <a:lnTo>
                    <a:pt x="109659" y="427455"/>
                  </a:lnTo>
                  <a:lnTo>
                    <a:pt x="117043" y="360201"/>
                  </a:lnTo>
                  <a:lnTo>
                    <a:pt x="122989" y="313555"/>
                  </a:lnTo>
                  <a:lnTo>
                    <a:pt x="134755" y="268783"/>
                  </a:lnTo>
                  <a:lnTo>
                    <a:pt x="155798" y="227063"/>
                  </a:lnTo>
                  <a:lnTo>
                    <a:pt x="189572" y="189572"/>
                  </a:lnTo>
                  <a:lnTo>
                    <a:pt x="227595" y="164006"/>
                  </a:lnTo>
                  <a:lnTo>
                    <a:pt x="269452" y="139820"/>
                  </a:lnTo>
                  <a:lnTo>
                    <a:pt x="309560" y="114169"/>
                  </a:lnTo>
                  <a:lnTo>
                    <a:pt x="342340" y="84211"/>
                  </a:lnTo>
                  <a:lnTo>
                    <a:pt x="362210" y="47103"/>
                  </a:lnTo>
                  <a:lnTo>
                    <a:pt x="363588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93" name="object 89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170586" y="6124386"/>
              <a:ext cx="285442" cy="221983"/>
            </a:xfrm>
            <a:prstGeom prst="rect">
              <a:avLst/>
            </a:prstGeom>
          </p:spPr>
        </p:pic>
        <p:sp>
          <p:nvSpPr>
            <p:cNvPr id="894" name="object 894"/>
            <p:cNvSpPr/>
            <p:nvPr/>
          </p:nvSpPr>
          <p:spPr>
            <a:xfrm>
              <a:off x="8533333" y="5965723"/>
              <a:ext cx="430530" cy="586105"/>
            </a:xfrm>
            <a:custGeom>
              <a:avLst/>
              <a:gdLst/>
              <a:ahLst/>
              <a:cxnLst/>
              <a:rect l="l" t="t" r="r" b="b"/>
              <a:pathLst>
                <a:path w="430529" h="586104">
                  <a:moveTo>
                    <a:pt x="430339" y="585927"/>
                  </a:moveTo>
                  <a:lnTo>
                    <a:pt x="385368" y="569379"/>
                  </a:lnTo>
                  <a:lnTo>
                    <a:pt x="354698" y="545287"/>
                  </a:lnTo>
                  <a:lnTo>
                    <a:pt x="325843" y="480326"/>
                  </a:lnTo>
                  <a:lnTo>
                    <a:pt x="322414" y="442404"/>
                  </a:lnTo>
                  <a:lnTo>
                    <a:pt x="322821" y="402818"/>
                  </a:lnTo>
                  <a:lnTo>
                    <a:pt x="324446" y="363029"/>
                  </a:lnTo>
                  <a:lnTo>
                    <a:pt x="324675" y="324510"/>
                  </a:lnTo>
                  <a:lnTo>
                    <a:pt x="305447" y="246011"/>
                  </a:lnTo>
                  <a:lnTo>
                    <a:pt x="280365" y="207352"/>
                  </a:lnTo>
                  <a:lnTo>
                    <a:pt x="249682" y="171881"/>
                  </a:lnTo>
                  <a:lnTo>
                    <a:pt x="217474" y="138760"/>
                  </a:lnTo>
                  <a:lnTo>
                    <a:pt x="186220" y="106070"/>
                  </a:lnTo>
                  <a:lnTo>
                    <a:pt x="158965" y="72199"/>
                  </a:lnTo>
                  <a:lnTo>
                    <a:pt x="139484" y="36918"/>
                  </a:lnTo>
                  <a:lnTo>
                    <a:pt x="131521" y="0"/>
                  </a:lnTo>
                  <a:lnTo>
                    <a:pt x="89293" y="1955"/>
                  </a:lnTo>
                  <a:lnTo>
                    <a:pt x="101498" y="46050"/>
                  </a:lnTo>
                  <a:lnTo>
                    <a:pt x="124256" y="84582"/>
                  </a:lnTo>
                  <a:lnTo>
                    <a:pt x="154305" y="119189"/>
                  </a:lnTo>
                  <a:lnTo>
                    <a:pt x="188404" y="151574"/>
                  </a:lnTo>
                  <a:lnTo>
                    <a:pt x="223291" y="183400"/>
                  </a:lnTo>
                  <a:lnTo>
                    <a:pt x="255714" y="216344"/>
                  </a:lnTo>
                  <a:lnTo>
                    <a:pt x="281051" y="250266"/>
                  </a:lnTo>
                  <a:lnTo>
                    <a:pt x="268846" y="252552"/>
                  </a:lnTo>
                  <a:lnTo>
                    <a:pt x="240372" y="258838"/>
                  </a:lnTo>
                  <a:lnTo>
                    <a:pt x="184581" y="278472"/>
                  </a:lnTo>
                  <a:lnTo>
                    <a:pt x="137972" y="312559"/>
                  </a:lnTo>
                  <a:lnTo>
                    <a:pt x="114655" y="360387"/>
                  </a:lnTo>
                  <a:lnTo>
                    <a:pt x="110921" y="407924"/>
                  </a:lnTo>
                  <a:lnTo>
                    <a:pt x="105854" y="429641"/>
                  </a:lnTo>
                  <a:lnTo>
                    <a:pt x="76073" y="466661"/>
                  </a:lnTo>
                  <a:lnTo>
                    <a:pt x="27863" y="488378"/>
                  </a:lnTo>
                  <a:lnTo>
                    <a:pt x="0" y="491007"/>
                  </a:lnTo>
                  <a:lnTo>
                    <a:pt x="28384" y="490537"/>
                  </a:lnTo>
                  <a:lnTo>
                    <a:pt x="81102" y="471792"/>
                  </a:lnTo>
                  <a:lnTo>
                    <a:pt x="118173" y="433654"/>
                  </a:lnTo>
                  <a:lnTo>
                    <a:pt x="135470" y="363499"/>
                  </a:lnTo>
                  <a:lnTo>
                    <a:pt x="159600" y="325170"/>
                  </a:lnTo>
                  <a:lnTo>
                    <a:pt x="200799" y="301523"/>
                  </a:lnTo>
                  <a:lnTo>
                    <a:pt x="251434" y="288531"/>
                  </a:lnTo>
                  <a:lnTo>
                    <a:pt x="296113" y="283121"/>
                  </a:lnTo>
                  <a:lnTo>
                    <a:pt x="300164" y="292303"/>
                  </a:lnTo>
                  <a:lnTo>
                    <a:pt x="307098" y="332981"/>
                  </a:lnTo>
                  <a:lnTo>
                    <a:pt x="308381" y="375615"/>
                  </a:lnTo>
                  <a:lnTo>
                    <a:pt x="308495" y="418973"/>
                  </a:lnTo>
                  <a:lnTo>
                    <a:pt x="311873" y="461822"/>
                  </a:lnTo>
                  <a:lnTo>
                    <a:pt x="322986" y="502958"/>
                  </a:lnTo>
                  <a:lnTo>
                    <a:pt x="346290" y="541134"/>
                  </a:lnTo>
                  <a:lnTo>
                    <a:pt x="382955" y="571106"/>
                  </a:lnTo>
                  <a:lnTo>
                    <a:pt x="405587" y="580923"/>
                  </a:lnTo>
                  <a:lnTo>
                    <a:pt x="430339" y="585927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95" name="object 89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653766" y="6351207"/>
              <a:ext cx="107683" cy="137071"/>
            </a:xfrm>
            <a:prstGeom prst="rect">
              <a:avLst/>
            </a:prstGeom>
          </p:spPr>
        </p:pic>
        <p:sp>
          <p:nvSpPr>
            <p:cNvPr id="896" name="object 896"/>
            <p:cNvSpPr/>
            <p:nvPr/>
          </p:nvSpPr>
          <p:spPr>
            <a:xfrm>
              <a:off x="8210689" y="5853887"/>
              <a:ext cx="1059815" cy="455295"/>
            </a:xfrm>
            <a:custGeom>
              <a:avLst/>
              <a:gdLst/>
              <a:ahLst/>
              <a:cxnLst/>
              <a:rect l="l" t="t" r="r" b="b"/>
              <a:pathLst>
                <a:path w="1059815" h="455295">
                  <a:moveTo>
                    <a:pt x="134785" y="216395"/>
                  </a:moveTo>
                  <a:lnTo>
                    <a:pt x="96278" y="218262"/>
                  </a:lnTo>
                  <a:lnTo>
                    <a:pt x="60172" y="226402"/>
                  </a:lnTo>
                  <a:lnTo>
                    <a:pt x="27673" y="240042"/>
                  </a:lnTo>
                  <a:lnTo>
                    <a:pt x="0" y="258394"/>
                  </a:lnTo>
                  <a:lnTo>
                    <a:pt x="31978" y="248107"/>
                  </a:lnTo>
                  <a:lnTo>
                    <a:pt x="64808" y="243662"/>
                  </a:lnTo>
                  <a:lnTo>
                    <a:pt x="97002" y="244767"/>
                  </a:lnTo>
                  <a:lnTo>
                    <a:pt x="127088" y="251167"/>
                  </a:lnTo>
                  <a:lnTo>
                    <a:pt x="134785" y="216395"/>
                  </a:lnTo>
                  <a:close/>
                </a:path>
                <a:path w="1059815" h="455295">
                  <a:moveTo>
                    <a:pt x="1059256" y="351307"/>
                  </a:moveTo>
                  <a:lnTo>
                    <a:pt x="1043266" y="281901"/>
                  </a:lnTo>
                  <a:lnTo>
                    <a:pt x="1026922" y="247103"/>
                  </a:lnTo>
                  <a:lnTo>
                    <a:pt x="1007389" y="212229"/>
                  </a:lnTo>
                  <a:lnTo>
                    <a:pt x="986447" y="177292"/>
                  </a:lnTo>
                  <a:lnTo>
                    <a:pt x="965885" y="142278"/>
                  </a:lnTo>
                  <a:lnTo>
                    <a:pt x="947470" y="107188"/>
                  </a:lnTo>
                  <a:lnTo>
                    <a:pt x="932992" y="72009"/>
                  </a:lnTo>
                  <a:lnTo>
                    <a:pt x="924229" y="36753"/>
                  </a:lnTo>
                  <a:lnTo>
                    <a:pt x="922972" y="1422"/>
                  </a:lnTo>
                  <a:lnTo>
                    <a:pt x="880706" y="0"/>
                  </a:lnTo>
                  <a:lnTo>
                    <a:pt x="894829" y="73050"/>
                  </a:lnTo>
                  <a:lnTo>
                    <a:pt x="911999" y="108254"/>
                  </a:lnTo>
                  <a:lnTo>
                    <a:pt x="933424" y="142811"/>
                  </a:lnTo>
                  <a:lnTo>
                    <a:pt x="957287" y="176923"/>
                  </a:lnTo>
                  <a:lnTo>
                    <a:pt x="981748" y="210756"/>
                  </a:lnTo>
                  <a:lnTo>
                    <a:pt x="1004951" y="244487"/>
                  </a:lnTo>
                  <a:lnTo>
                    <a:pt x="1025067" y="278307"/>
                  </a:lnTo>
                  <a:lnTo>
                    <a:pt x="1040244" y="312381"/>
                  </a:lnTo>
                  <a:lnTo>
                    <a:pt x="1048651" y="346913"/>
                  </a:lnTo>
                  <a:lnTo>
                    <a:pt x="1048448" y="382066"/>
                  </a:lnTo>
                  <a:lnTo>
                    <a:pt x="1037780" y="418020"/>
                  </a:lnTo>
                  <a:lnTo>
                    <a:pt x="1014831" y="454964"/>
                  </a:lnTo>
                  <a:lnTo>
                    <a:pt x="1041133" y="420471"/>
                  </a:lnTo>
                  <a:lnTo>
                    <a:pt x="1055357" y="385914"/>
                  </a:lnTo>
                  <a:lnTo>
                    <a:pt x="1059256" y="351307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97" name="object 89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964928" y="5974603"/>
              <a:ext cx="85359" cy="229908"/>
            </a:xfrm>
            <a:prstGeom prst="rect">
              <a:avLst/>
            </a:prstGeom>
          </p:spPr>
        </p:pic>
        <p:sp>
          <p:nvSpPr>
            <p:cNvPr id="898" name="object 898"/>
            <p:cNvSpPr/>
            <p:nvPr/>
          </p:nvSpPr>
          <p:spPr>
            <a:xfrm>
              <a:off x="9221556" y="5859857"/>
              <a:ext cx="363855" cy="514350"/>
            </a:xfrm>
            <a:custGeom>
              <a:avLst/>
              <a:gdLst/>
              <a:ahLst/>
              <a:cxnLst/>
              <a:rect l="l" t="t" r="r" b="b"/>
              <a:pathLst>
                <a:path w="363854" h="514350">
                  <a:moveTo>
                    <a:pt x="0" y="0"/>
                  </a:moveTo>
                  <a:lnTo>
                    <a:pt x="1378" y="47103"/>
                  </a:lnTo>
                  <a:lnTo>
                    <a:pt x="21247" y="84211"/>
                  </a:lnTo>
                  <a:lnTo>
                    <a:pt x="54027" y="114169"/>
                  </a:lnTo>
                  <a:lnTo>
                    <a:pt x="94136" y="139820"/>
                  </a:lnTo>
                  <a:lnTo>
                    <a:pt x="135992" y="164006"/>
                  </a:lnTo>
                  <a:lnTo>
                    <a:pt x="174015" y="189572"/>
                  </a:lnTo>
                  <a:lnTo>
                    <a:pt x="207790" y="227063"/>
                  </a:lnTo>
                  <a:lnTo>
                    <a:pt x="228832" y="268783"/>
                  </a:lnTo>
                  <a:lnTo>
                    <a:pt x="240599" y="313555"/>
                  </a:lnTo>
                  <a:lnTo>
                    <a:pt x="246545" y="360201"/>
                  </a:lnTo>
                  <a:lnTo>
                    <a:pt x="250126" y="407543"/>
                  </a:lnTo>
                  <a:lnTo>
                    <a:pt x="253929" y="427455"/>
                  </a:lnTo>
                  <a:lnTo>
                    <a:pt x="268330" y="466055"/>
                  </a:lnTo>
                  <a:lnTo>
                    <a:pt x="296519" y="498742"/>
                  </a:lnTo>
                  <a:lnTo>
                    <a:pt x="340323" y="514057"/>
                  </a:lnTo>
                  <a:lnTo>
                    <a:pt x="363588" y="509765"/>
                  </a:lnTo>
                  <a:lnTo>
                    <a:pt x="340401" y="512942"/>
                  </a:lnTo>
                  <a:lnTo>
                    <a:pt x="318341" y="507633"/>
                  </a:lnTo>
                  <a:lnTo>
                    <a:pt x="284734" y="481279"/>
                  </a:lnTo>
                  <a:lnTo>
                    <a:pt x="265320" y="436673"/>
                  </a:lnTo>
                  <a:lnTo>
                    <a:pt x="259566" y="390009"/>
                  </a:lnTo>
                  <a:lnTo>
                    <a:pt x="259264" y="342221"/>
                  </a:lnTo>
                  <a:lnTo>
                    <a:pt x="256207" y="294241"/>
                  </a:lnTo>
                  <a:lnTo>
                    <a:pt x="242189" y="247002"/>
                  </a:lnTo>
                  <a:lnTo>
                    <a:pt x="222011" y="209284"/>
                  </a:lnTo>
                  <a:lnTo>
                    <a:pt x="193776" y="174891"/>
                  </a:lnTo>
                  <a:lnTo>
                    <a:pt x="160014" y="147386"/>
                  </a:lnTo>
                  <a:lnTo>
                    <a:pt x="121739" y="124071"/>
                  </a:lnTo>
                  <a:lnTo>
                    <a:pt x="85002" y="100248"/>
                  </a:lnTo>
                  <a:lnTo>
                    <a:pt x="55854" y="71221"/>
                  </a:lnTo>
                  <a:lnTo>
                    <a:pt x="46580" y="55646"/>
                  </a:lnTo>
                  <a:lnTo>
                    <a:pt x="40747" y="39452"/>
                  </a:lnTo>
                  <a:lnTo>
                    <a:pt x="38820" y="23287"/>
                  </a:lnTo>
                  <a:lnTo>
                    <a:pt x="41262" y="77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99" name="object 89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335255" y="6070279"/>
              <a:ext cx="285429" cy="276090"/>
            </a:xfrm>
            <a:prstGeom prst="rect">
              <a:avLst/>
            </a:prstGeom>
          </p:spPr>
        </p:pic>
      </p:grpSp>
      <p:sp>
        <p:nvSpPr>
          <p:cNvPr id="900" name="object 900"/>
          <p:cNvSpPr txBox="1"/>
          <p:nvPr/>
        </p:nvSpPr>
        <p:spPr>
          <a:xfrm>
            <a:off x="8008429" y="5120427"/>
            <a:ext cx="2025650" cy="7207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065" marR="5080" lvl="0" indent="0" algn="ctr" defTabSz="914400" eaLnBrk="1" fontAlgn="auto" latinLnBrk="0" hangingPunct="1">
              <a:lnSpc>
                <a:spcPts val="1770"/>
              </a:lnSpc>
              <a:spcBef>
                <a:spcPts val="2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Did you remember to change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y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to 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then add the suffix?</a:t>
            </a:r>
            <a:endParaRPr kumimoji="0" sz="150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pic>
        <p:nvPicPr>
          <p:cNvPr id="901" name="object 90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530350" y="3507765"/>
            <a:ext cx="3095294" cy="2577784"/>
          </a:xfrm>
          <a:prstGeom prst="rect">
            <a:avLst/>
          </a:prstGeom>
        </p:spPr>
      </p:pic>
      <p:sp>
        <p:nvSpPr>
          <p:cNvPr id="902" name="object 902"/>
          <p:cNvSpPr txBox="1"/>
          <p:nvPr/>
        </p:nvSpPr>
        <p:spPr>
          <a:xfrm>
            <a:off x="4796861" y="3586627"/>
            <a:ext cx="2648361" cy="15004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1778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7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</a:t>
            </a:r>
            <a:endParaRPr kumimoji="0" sz="37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stem</a:t>
            </a:r>
            <a:endParaRPr kumimoji="0" sz="15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614"/>
              </a:spcBef>
              <a:spcAft>
                <a:spcPts val="0"/>
              </a:spcAft>
              <a:buClrTx/>
              <a:buSzTx/>
              <a:buFontTx/>
              <a:buNone/>
              <a:tabLst>
                <a:tab pos="685800" algn="l"/>
                <a:tab pos="1275080" algn="l"/>
              </a:tabLst>
              <a:defRPr/>
            </a:pPr>
            <a:r>
              <a:rPr kumimoji="0" sz="305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	o	graph</a:t>
            </a:r>
            <a:endParaRPr kumimoji="0" sz="30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3" name="object 903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904" name="object 904"/>
          <p:cNvSpPr txBox="1"/>
          <p:nvPr/>
        </p:nvSpPr>
        <p:spPr>
          <a:xfrm>
            <a:off x="4500245" y="1051632"/>
            <a:ext cx="3191510" cy="61341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580390" marR="5080" lvl="0" indent="-568325" defTabSz="914400" eaLnBrk="1" fontAlgn="auto" latinLnBrk="0" hangingPunct="1">
              <a:lnSpc>
                <a:spcPts val="2230"/>
              </a:lnSpc>
              <a:spcBef>
                <a:spcPts val="315"/>
              </a:spcBef>
              <a:spcAft>
                <a:spcPts val="0"/>
              </a:spcAft>
              <a:buClrTx/>
              <a:buSzTx/>
              <a:buFontTx/>
              <a:buNone/>
              <a:tabLst>
                <a:tab pos="633095" algn="l"/>
                <a:tab pos="987425" algn="l"/>
                <a:tab pos="2173605" algn="l"/>
                <a:tab pos="2562225" algn="l"/>
                <a:tab pos="2981325" algn="l"/>
              </a:tabLst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		o	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</a:t>
            </a:r>
            <a:r>
              <a:rPr kumimoji="0" lang="en-US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 </a:t>
            </a:r>
            <a:r>
              <a:rPr kumimoji="0" lang="en-US" sz="7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r>
              <a:rPr kumimoji="0" sz="1900" b="1" i="0" u="none" strike="noStrike" kern="0" cap="none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ic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	al	ly 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autobiographically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5" name="object 905"/>
          <p:cNvSpPr txBox="1"/>
          <p:nvPr/>
        </p:nvSpPr>
        <p:spPr>
          <a:xfrm>
            <a:off x="2308959" y="3979198"/>
            <a:ext cx="1999100" cy="61341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232410" marR="5080" lvl="0" indent="-220345" defTabSz="914400" eaLnBrk="1" fontAlgn="auto" latinLnBrk="0" hangingPunct="1">
              <a:lnSpc>
                <a:spcPts val="2230"/>
              </a:lnSpc>
              <a:spcBef>
                <a:spcPts val="315"/>
              </a:spcBef>
              <a:spcAft>
                <a:spcPts val="0"/>
              </a:spcAft>
              <a:buClrTx/>
              <a:buSzTx/>
              <a:buFontTx/>
              <a:buNone/>
              <a:tabLst>
                <a:tab pos="1198245" algn="l"/>
                <a:tab pos="1623695" algn="l"/>
              </a:tabLst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	er	s 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biographers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6" name="object 906"/>
          <p:cNvSpPr txBox="1"/>
          <p:nvPr/>
        </p:nvSpPr>
        <p:spPr>
          <a:xfrm>
            <a:off x="8094718" y="3969928"/>
            <a:ext cx="2204728" cy="607218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234315" marR="5080" lvl="0" indent="-222250" defTabSz="914400" eaLnBrk="1" fontAlgn="auto" latinLnBrk="0" hangingPunct="1">
              <a:lnSpc>
                <a:spcPts val="2230"/>
              </a:lnSpc>
              <a:spcBef>
                <a:spcPts val="315"/>
              </a:spcBef>
              <a:spcAft>
                <a:spcPts val="0"/>
              </a:spcAft>
              <a:buClrTx/>
              <a:buSzTx/>
              <a:buFontTx/>
              <a:buNone/>
              <a:tabLst>
                <a:tab pos="1198245" algn="l"/>
                <a:tab pos="1586865" algn="l"/>
              </a:tabLst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	ic	al 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biographical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7" name="object 907"/>
          <p:cNvSpPr txBox="1"/>
          <p:nvPr/>
        </p:nvSpPr>
        <p:spPr>
          <a:xfrm>
            <a:off x="7222357" y="5440658"/>
            <a:ext cx="556477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es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8" name="object 908"/>
          <p:cNvSpPr txBox="1"/>
          <p:nvPr/>
        </p:nvSpPr>
        <p:spPr>
          <a:xfrm>
            <a:off x="4715121" y="5428513"/>
            <a:ext cx="2279576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591185" algn="l"/>
                <a:tab pos="956310" algn="l"/>
              </a:tabLst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	o	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9" name="object 909"/>
          <p:cNvSpPr txBox="1"/>
          <p:nvPr/>
        </p:nvSpPr>
        <p:spPr>
          <a:xfrm>
            <a:off x="5189527" y="5676865"/>
            <a:ext cx="2437181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autobiograph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es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910" name="object 910"/>
          <p:cNvGrpSpPr/>
          <p:nvPr/>
        </p:nvGrpSpPr>
        <p:grpSpPr>
          <a:xfrm>
            <a:off x="1964154" y="1836597"/>
            <a:ext cx="3095625" cy="726440"/>
            <a:chOff x="1964154" y="1836597"/>
            <a:chExt cx="3095625" cy="726440"/>
          </a:xfrm>
        </p:grpSpPr>
        <p:sp>
          <p:nvSpPr>
            <p:cNvPr id="911" name="object 911"/>
            <p:cNvSpPr/>
            <p:nvPr/>
          </p:nvSpPr>
          <p:spPr>
            <a:xfrm>
              <a:off x="1976854" y="1849297"/>
              <a:ext cx="3070225" cy="701040"/>
            </a:xfrm>
            <a:custGeom>
              <a:avLst/>
              <a:gdLst/>
              <a:ahLst/>
              <a:cxnLst/>
              <a:rect l="l" t="t" r="r" b="b"/>
              <a:pathLst>
                <a:path w="3070225" h="701039">
                  <a:moveTo>
                    <a:pt x="2997415" y="0"/>
                  </a:moveTo>
                  <a:lnTo>
                    <a:pt x="72478" y="0"/>
                  </a:lnTo>
                  <a:lnTo>
                    <a:pt x="44266" y="5695"/>
                  </a:lnTo>
                  <a:lnTo>
                    <a:pt x="21228" y="21228"/>
                  </a:lnTo>
                  <a:lnTo>
                    <a:pt x="5695" y="44266"/>
                  </a:lnTo>
                  <a:lnTo>
                    <a:pt x="0" y="72478"/>
                  </a:lnTo>
                  <a:lnTo>
                    <a:pt x="0" y="628002"/>
                  </a:lnTo>
                  <a:lnTo>
                    <a:pt x="5695" y="656214"/>
                  </a:lnTo>
                  <a:lnTo>
                    <a:pt x="21228" y="679253"/>
                  </a:lnTo>
                  <a:lnTo>
                    <a:pt x="44266" y="694785"/>
                  </a:lnTo>
                  <a:lnTo>
                    <a:pt x="72478" y="700481"/>
                  </a:lnTo>
                  <a:lnTo>
                    <a:pt x="2997415" y="700481"/>
                  </a:lnTo>
                  <a:lnTo>
                    <a:pt x="3025628" y="694785"/>
                  </a:lnTo>
                  <a:lnTo>
                    <a:pt x="3048666" y="679253"/>
                  </a:lnTo>
                  <a:lnTo>
                    <a:pt x="3064199" y="656214"/>
                  </a:lnTo>
                  <a:lnTo>
                    <a:pt x="3069894" y="628002"/>
                  </a:lnTo>
                  <a:lnTo>
                    <a:pt x="3069894" y="72478"/>
                  </a:lnTo>
                  <a:lnTo>
                    <a:pt x="3064199" y="44266"/>
                  </a:lnTo>
                  <a:lnTo>
                    <a:pt x="3048666" y="21228"/>
                  </a:lnTo>
                  <a:lnTo>
                    <a:pt x="3025628" y="5695"/>
                  </a:lnTo>
                  <a:lnTo>
                    <a:pt x="299741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912" name="object 912"/>
            <p:cNvSpPr/>
            <p:nvPr/>
          </p:nvSpPr>
          <p:spPr>
            <a:xfrm>
              <a:off x="1976854" y="1849297"/>
              <a:ext cx="3070225" cy="701040"/>
            </a:xfrm>
            <a:custGeom>
              <a:avLst/>
              <a:gdLst/>
              <a:ahLst/>
              <a:cxnLst/>
              <a:rect l="l" t="t" r="r" b="b"/>
              <a:pathLst>
                <a:path w="3070225" h="701039">
                  <a:moveTo>
                    <a:pt x="2997415" y="700481"/>
                  </a:moveTo>
                  <a:lnTo>
                    <a:pt x="72478" y="700481"/>
                  </a:lnTo>
                  <a:lnTo>
                    <a:pt x="44266" y="694785"/>
                  </a:lnTo>
                  <a:lnTo>
                    <a:pt x="21228" y="679253"/>
                  </a:lnTo>
                  <a:lnTo>
                    <a:pt x="5695" y="656214"/>
                  </a:lnTo>
                  <a:lnTo>
                    <a:pt x="0" y="628002"/>
                  </a:lnTo>
                  <a:lnTo>
                    <a:pt x="0" y="72478"/>
                  </a:lnTo>
                  <a:lnTo>
                    <a:pt x="5695" y="44266"/>
                  </a:lnTo>
                  <a:lnTo>
                    <a:pt x="21228" y="21228"/>
                  </a:lnTo>
                  <a:lnTo>
                    <a:pt x="44266" y="5695"/>
                  </a:lnTo>
                  <a:lnTo>
                    <a:pt x="72478" y="0"/>
                  </a:lnTo>
                  <a:lnTo>
                    <a:pt x="2997415" y="0"/>
                  </a:lnTo>
                  <a:lnTo>
                    <a:pt x="3025628" y="5695"/>
                  </a:lnTo>
                  <a:lnTo>
                    <a:pt x="3048666" y="21228"/>
                  </a:lnTo>
                  <a:lnTo>
                    <a:pt x="3064199" y="44266"/>
                  </a:lnTo>
                  <a:lnTo>
                    <a:pt x="3069894" y="72478"/>
                  </a:lnTo>
                  <a:lnTo>
                    <a:pt x="3069894" y="628002"/>
                  </a:lnTo>
                  <a:lnTo>
                    <a:pt x="3064199" y="656214"/>
                  </a:lnTo>
                  <a:lnTo>
                    <a:pt x="3048666" y="679253"/>
                  </a:lnTo>
                  <a:lnTo>
                    <a:pt x="3025628" y="694785"/>
                  </a:lnTo>
                  <a:lnTo>
                    <a:pt x="2997415" y="700481"/>
                  </a:lnTo>
                  <a:close/>
                </a:path>
              </a:pathLst>
            </a:custGeom>
            <a:ln w="25400">
              <a:solidFill>
                <a:srgbClr val="134E2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13" name="object 91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785289" y="2014090"/>
              <a:ext cx="138930" cy="138930"/>
            </a:xfrm>
            <a:prstGeom prst="rect">
              <a:avLst/>
            </a:prstGeom>
          </p:spPr>
        </p:pic>
        <p:pic>
          <p:nvPicPr>
            <p:cNvPr id="914" name="object 91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139733" y="2014092"/>
              <a:ext cx="138924" cy="138930"/>
            </a:xfrm>
            <a:prstGeom prst="rect">
              <a:avLst/>
            </a:prstGeom>
          </p:spPr>
        </p:pic>
        <p:pic>
          <p:nvPicPr>
            <p:cNvPr id="915" name="object 91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25571" y="2014092"/>
              <a:ext cx="138930" cy="138930"/>
            </a:xfrm>
            <a:prstGeom prst="rect">
              <a:avLst/>
            </a:prstGeom>
          </p:spPr>
        </p:pic>
      </p:grpSp>
      <p:grpSp>
        <p:nvGrpSpPr>
          <p:cNvPr id="916" name="object 916"/>
          <p:cNvGrpSpPr/>
          <p:nvPr/>
        </p:nvGrpSpPr>
        <p:grpSpPr>
          <a:xfrm>
            <a:off x="7132546" y="1840635"/>
            <a:ext cx="3095625" cy="726440"/>
            <a:chOff x="7132546" y="1840635"/>
            <a:chExt cx="3095625" cy="726440"/>
          </a:xfrm>
        </p:grpSpPr>
        <p:sp>
          <p:nvSpPr>
            <p:cNvPr id="917" name="object 917"/>
            <p:cNvSpPr/>
            <p:nvPr/>
          </p:nvSpPr>
          <p:spPr>
            <a:xfrm>
              <a:off x="7145246" y="1853335"/>
              <a:ext cx="3070225" cy="701040"/>
            </a:xfrm>
            <a:custGeom>
              <a:avLst/>
              <a:gdLst/>
              <a:ahLst/>
              <a:cxnLst/>
              <a:rect l="l" t="t" r="r" b="b"/>
              <a:pathLst>
                <a:path w="3070225" h="701039">
                  <a:moveTo>
                    <a:pt x="2997415" y="0"/>
                  </a:moveTo>
                  <a:lnTo>
                    <a:pt x="72478" y="0"/>
                  </a:lnTo>
                  <a:lnTo>
                    <a:pt x="44266" y="5695"/>
                  </a:lnTo>
                  <a:lnTo>
                    <a:pt x="21228" y="21228"/>
                  </a:lnTo>
                  <a:lnTo>
                    <a:pt x="5695" y="44266"/>
                  </a:lnTo>
                  <a:lnTo>
                    <a:pt x="0" y="72478"/>
                  </a:lnTo>
                  <a:lnTo>
                    <a:pt x="0" y="628002"/>
                  </a:lnTo>
                  <a:lnTo>
                    <a:pt x="5695" y="656214"/>
                  </a:lnTo>
                  <a:lnTo>
                    <a:pt x="21228" y="679253"/>
                  </a:lnTo>
                  <a:lnTo>
                    <a:pt x="44266" y="694785"/>
                  </a:lnTo>
                  <a:lnTo>
                    <a:pt x="72478" y="700481"/>
                  </a:lnTo>
                  <a:lnTo>
                    <a:pt x="2997415" y="700481"/>
                  </a:lnTo>
                  <a:lnTo>
                    <a:pt x="3025628" y="694785"/>
                  </a:lnTo>
                  <a:lnTo>
                    <a:pt x="3048666" y="679253"/>
                  </a:lnTo>
                  <a:lnTo>
                    <a:pt x="3064199" y="656214"/>
                  </a:lnTo>
                  <a:lnTo>
                    <a:pt x="3069894" y="628002"/>
                  </a:lnTo>
                  <a:lnTo>
                    <a:pt x="3069894" y="72478"/>
                  </a:lnTo>
                  <a:lnTo>
                    <a:pt x="3064199" y="44266"/>
                  </a:lnTo>
                  <a:lnTo>
                    <a:pt x="3048666" y="21228"/>
                  </a:lnTo>
                  <a:lnTo>
                    <a:pt x="3025628" y="5695"/>
                  </a:lnTo>
                  <a:lnTo>
                    <a:pt x="299741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918" name="object 918"/>
            <p:cNvSpPr/>
            <p:nvPr/>
          </p:nvSpPr>
          <p:spPr>
            <a:xfrm>
              <a:off x="7145246" y="1853335"/>
              <a:ext cx="3070225" cy="701040"/>
            </a:xfrm>
            <a:custGeom>
              <a:avLst/>
              <a:gdLst/>
              <a:ahLst/>
              <a:cxnLst/>
              <a:rect l="l" t="t" r="r" b="b"/>
              <a:pathLst>
                <a:path w="3070225" h="701039">
                  <a:moveTo>
                    <a:pt x="2997415" y="700481"/>
                  </a:moveTo>
                  <a:lnTo>
                    <a:pt x="72478" y="700481"/>
                  </a:lnTo>
                  <a:lnTo>
                    <a:pt x="44266" y="694785"/>
                  </a:lnTo>
                  <a:lnTo>
                    <a:pt x="21228" y="679253"/>
                  </a:lnTo>
                  <a:lnTo>
                    <a:pt x="5695" y="656214"/>
                  </a:lnTo>
                  <a:lnTo>
                    <a:pt x="0" y="628002"/>
                  </a:lnTo>
                  <a:lnTo>
                    <a:pt x="0" y="72478"/>
                  </a:lnTo>
                  <a:lnTo>
                    <a:pt x="5695" y="44266"/>
                  </a:lnTo>
                  <a:lnTo>
                    <a:pt x="21228" y="21228"/>
                  </a:lnTo>
                  <a:lnTo>
                    <a:pt x="44266" y="5695"/>
                  </a:lnTo>
                  <a:lnTo>
                    <a:pt x="72478" y="0"/>
                  </a:lnTo>
                  <a:lnTo>
                    <a:pt x="2997415" y="0"/>
                  </a:lnTo>
                  <a:lnTo>
                    <a:pt x="3025628" y="5695"/>
                  </a:lnTo>
                  <a:lnTo>
                    <a:pt x="3048666" y="21228"/>
                  </a:lnTo>
                  <a:lnTo>
                    <a:pt x="3064199" y="44266"/>
                  </a:lnTo>
                  <a:lnTo>
                    <a:pt x="3069894" y="72478"/>
                  </a:lnTo>
                  <a:lnTo>
                    <a:pt x="3069894" y="628002"/>
                  </a:lnTo>
                  <a:lnTo>
                    <a:pt x="3064199" y="656214"/>
                  </a:lnTo>
                  <a:lnTo>
                    <a:pt x="3048666" y="679253"/>
                  </a:lnTo>
                  <a:lnTo>
                    <a:pt x="3025628" y="694785"/>
                  </a:lnTo>
                  <a:lnTo>
                    <a:pt x="2997415" y="700481"/>
                  </a:lnTo>
                  <a:close/>
                </a:path>
              </a:pathLst>
            </a:custGeom>
            <a:ln w="25400">
              <a:solidFill>
                <a:srgbClr val="134E2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19" name="object 91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176854" y="2018130"/>
              <a:ext cx="138930" cy="138930"/>
            </a:xfrm>
            <a:prstGeom prst="rect">
              <a:avLst/>
            </a:prstGeom>
          </p:spPr>
        </p:pic>
      </p:grpSp>
      <p:pic>
        <p:nvPicPr>
          <p:cNvPr id="922" name="object 92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8789089" y="2018130"/>
            <a:ext cx="138930" cy="138930"/>
          </a:xfrm>
          <a:prstGeom prst="rect">
            <a:avLst/>
          </a:prstGeom>
        </p:spPr>
      </p:pic>
      <p:sp>
        <p:nvSpPr>
          <p:cNvPr id="923" name="object 923"/>
          <p:cNvSpPr txBox="1"/>
          <p:nvPr/>
        </p:nvSpPr>
        <p:spPr>
          <a:xfrm>
            <a:off x="2363800" y="1906832"/>
            <a:ext cx="2286635" cy="61341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342900" marR="5080" lvl="0" indent="-330835" defTabSz="914400" eaLnBrk="1" fontAlgn="auto" latinLnBrk="0" hangingPunct="1">
              <a:lnSpc>
                <a:spcPts val="2230"/>
              </a:lnSpc>
              <a:spcBef>
                <a:spcPts val="315"/>
              </a:spcBef>
              <a:spcAft>
                <a:spcPts val="0"/>
              </a:spcAft>
              <a:buClrTx/>
              <a:buSzTx/>
              <a:buFontTx/>
              <a:buNone/>
              <a:tabLst>
                <a:tab pos="591185" algn="l"/>
                <a:tab pos="945515" algn="l"/>
                <a:tab pos="2131695" algn="l"/>
              </a:tabLst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	o	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	y 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autobiography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24" name="object 924"/>
          <p:cNvSpPr txBox="1"/>
          <p:nvPr/>
        </p:nvSpPr>
        <p:spPr>
          <a:xfrm>
            <a:off x="8039516" y="2157824"/>
            <a:ext cx="1976886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es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925" name="object 925"/>
          <p:cNvGrpSpPr/>
          <p:nvPr/>
        </p:nvGrpSpPr>
        <p:grpSpPr>
          <a:xfrm>
            <a:off x="4548349" y="2689482"/>
            <a:ext cx="3095625" cy="726440"/>
            <a:chOff x="4548349" y="2689482"/>
            <a:chExt cx="3095625" cy="726440"/>
          </a:xfrm>
        </p:grpSpPr>
        <p:sp>
          <p:nvSpPr>
            <p:cNvPr id="926" name="object 926"/>
            <p:cNvSpPr/>
            <p:nvPr/>
          </p:nvSpPr>
          <p:spPr>
            <a:xfrm>
              <a:off x="4561049" y="2702182"/>
              <a:ext cx="3070225" cy="701040"/>
            </a:xfrm>
            <a:custGeom>
              <a:avLst/>
              <a:gdLst/>
              <a:ahLst/>
              <a:cxnLst/>
              <a:rect l="l" t="t" r="r" b="b"/>
              <a:pathLst>
                <a:path w="3070225" h="701039">
                  <a:moveTo>
                    <a:pt x="2997415" y="0"/>
                  </a:moveTo>
                  <a:lnTo>
                    <a:pt x="72478" y="0"/>
                  </a:lnTo>
                  <a:lnTo>
                    <a:pt x="44266" y="5695"/>
                  </a:lnTo>
                  <a:lnTo>
                    <a:pt x="21228" y="21228"/>
                  </a:lnTo>
                  <a:lnTo>
                    <a:pt x="5695" y="44266"/>
                  </a:lnTo>
                  <a:lnTo>
                    <a:pt x="0" y="72478"/>
                  </a:lnTo>
                  <a:lnTo>
                    <a:pt x="0" y="628002"/>
                  </a:lnTo>
                  <a:lnTo>
                    <a:pt x="5695" y="656214"/>
                  </a:lnTo>
                  <a:lnTo>
                    <a:pt x="21228" y="679253"/>
                  </a:lnTo>
                  <a:lnTo>
                    <a:pt x="44266" y="694785"/>
                  </a:lnTo>
                  <a:lnTo>
                    <a:pt x="72478" y="700481"/>
                  </a:lnTo>
                  <a:lnTo>
                    <a:pt x="2997415" y="700481"/>
                  </a:lnTo>
                  <a:lnTo>
                    <a:pt x="3025628" y="694785"/>
                  </a:lnTo>
                  <a:lnTo>
                    <a:pt x="3048666" y="679253"/>
                  </a:lnTo>
                  <a:lnTo>
                    <a:pt x="3064199" y="656214"/>
                  </a:lnTo>
                  <a:lnTo>
                    <a:pt x="3069894" y="628002"/>
                  </a:lnTo>
                  <a:lnTo>
                    <a:pt x="3069894" y="72478"/>
                  </a:lnTo>
                  <a:lnTo>
                    <a:pt x="3064199" y="44266"/>
                  </a:lnTo>
                  <a:lnTo>
                    <a:pt x="3048666" y="21228"/>
                  </a:lnTo>
                  <a:lnTo>
                    <a:pt x="3025628" y="5695"/>
                  </a:lnTo>
                  <a:lnTo>
                    <a:pt x="2997415" y="0"/>
                  </a:lnTo>
                  <a:close/>
                </a:path>
              </a:pathLst>
            </a:custGeom>
            <a:solidFill>
              <a:srgbClr val="F5F8D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927" name="object 927"/>
            <p:cNvSpPr/>
            <p:nvPr/>
          </p:nvSpPr>
          <p:spPr>
            <a:xfrm>
              <a:off x="4561049" y="2702182"/>
              <a:ext cx="3070225" cy="701040"/>
            </a:xfrm>
            <a:custGeom>
              <a:avLst/>
              <a:gdLst/>
              <a:ahLst/>
              <a:cxnLst/>
              <a:rect l="l" t="t" r="r" b="b"/>
              <a:pathLst>
                <a:path w="3070225" h="701039">
                  <a:moveTo>
                    <a:pt x="2997415" y="700481"/>
                  </a:moveTo>
                  <a:lnTo>
                    <a:pt x="72478" y="700481"/>
                  </a:lnTo>
                  <a:lnTo>
                    <a:pt x="44266" y="694785"/>
                  </a:lnTo>
                  <a:lnTo>
                    <a:pt x="21228" y="679253"/>
                  </a:lnTo>
                  <a:lnTo>
                    <a:pt x="5695" y="656214"/>
                  </a:lnTo>
                  <a:lnTo>
                    <a:pt x="0" y="628002"/>
                  </a:lnTo>
                  <a:lnTo>
                    <a:pt x="0" y="72478"/>
                  </a:lnTo>
                  <a:lnTo>
                    <a:pt x="5695" y="44266"/>
                  </a:lnTo>
                  <a:lnTo>
                    <a:pt x="21228" y="21228"/>
                  </a:lnTo>
                  <a:lnTo>
                    <a:pt x="44266" y="5695"/>
                  </a:lnTo>
                  <a:lnTo>
                    <a:pt x="72478" y="0"/>
                  </a:lnTo>
                  <a:lnTo>
                    <a:pt x="2997415" y="0"/>
                  </a:lnTo>
                  <a:lnTo>
                    <a:pt x="3025628" y="5695"/>
                  </a:lnTo>
                  <a:lnTo>
                    <a:pt x="3048666" y="21228"/>
                  </a:lnTo>
                  <a:lnTo>
                    <a:pt x="3064199" y="44266"/>
                  </a:lnTo>
                  <a:lnTo>
                    <a:pt x="3069894" y="72478"/>
                  </a:lnTo>
                  <a:lnTo>
                    <a:pt x="3069894" y="628002"/>
                  </a:lnTo>
                  <a:lnTo>
                    <a:pt x="3064199" y="656214"/>
                  </a:lnTo>
                  <a:lnTo>
                    <a:pt x="3048666" y="679253"/>
                  </a:lnTo>
                  <a:lnTo>
                    <a:pt x="3025628" y="694785"/>
                  </a:lnTo>
                  <a:lnTo>
                    <a:pt x="2997415" y="700481"/>
                  </a:lnTo>
                  <a:close/>
                </a:path>
              </a:pathLst>
            </a:custGeom>
            <a:ln w="25400">
              <a:solidFill>
                <a:srgbClr val="134E2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28" name="object 92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878926" y="2866976"/>
              <a:ext cx="138932" cy="138930"/>
            </a:xfrm>
            <a:prstGeom prst="rect">
              <a:avLst/>
            </a:prstGeom>
          </p:spPr>
        </p:pic>
        <p:pic>
          <p:nvPicPr>
            <p:cNvPr id="929" name="object 92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330836" y="2866974"/>
              <a:ext cx="138925" cy="138930"/>
            </a:xfrm>
            <a:prstGeom prst="rect">
              <a:avLst/>
            </a:prstGeom>
          </p:spPr>
        </p:pic>
        <p:pic>
          <p:nvPicPr>
            <p:cNvPr id="930" name="object 9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685275" y="2866976"/>
              <a:ext cx="138924" cy="138930"/>
            </a:xfrm>
            <a:prstGeom prst="rect">
              <a:avLst/>
            </a:prstGeom>
          </p:spPr>
        </p:pic>
      </p:grpSp>
      <p:sp>
        <p:nvSpPr>
          <p:cNvPr id="931" name="object 931"/>
          <p:cNvSpPr txBox="1"/>
          <p:nvPr/>
        </p:nvSpPr>
        <p:spPr>
          <a:xfrm>
            <a:off x="4918027" y="2758341"/>
            <a:ext cx="2756280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591185" algn="l"/>
                <a:tab pos="953135" algn="l"/>
                <a:tab pos="2139315" algn="l"/>
              </a:tabLst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767EC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	o	</a:t>
            </a: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	er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32" name="object 932"/>
          <p:cNvSpPr txBox="1"/>
          <p:nvPr/>
        </p:nvSpPr>
        <p:spPr>
          <a:xfrm>
            <a:off x="5225389" y="3013511"/>
            <a:ext cx="2059103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autobiographer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36" name="Rectangle 935">
            <a:extLst>
              <a:ext uri="{FF2B5EF4-FFF2-40B4-BE49-F238E27FC236}">
                <a16:creationId xmlns:a16="http://schemas.microsoft.com/office/drawing/2014/main" id="{E34DD94B-8F6D-1F7C-DB4B-E6F76E88DB3E}"/>
              </a:ext>
            </a:extLst>
          </p:cNvPr>
          <p:cNvSpPr/>
          <p:nvPr/>
        </p:nvSpPr>
        <p:spPr>
          <a:xfrm>
            <a:off x="651936" y="1333181"/>
            <a:ext cx="1183210" cy="1673859"/>
          </a:xfrm>
          <a:prstGeom prst="rect">
            <a:avLst/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37" name="Rectangle 936">
            <a:extLst>
              <a:ext uri="{FF2B5EF4-FFF2-40B4-BE49-F238E27FC236}">
                <a16:creationId xmlns:a16="http://schemas.microsoft.com/office/drawing/2014/main" id="{C1233FF1-9049-77E2-6799-DD72CA83ECEB}"/>
              </a:ext>
            </a:extLst>
          </p:cNvPr>
          <p:cNvSpPr/>
          <p:nvPr/>
        </p:nvSpPr>
        <p:spPr>
          <a:xfrm>
            <a:off x="648592" y="3086172"/>
            <a:ext cx="1183210" cy="1673859"/>
          </a:xfrm>
          <a:prstGeom prst="rect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38" name="Rectangle 937">
            <a:extLst>
              <a:ext uri="{FF2B5EF4-FFF2-40B4-BE49-F238E27FC236}">
                <a16:creationId xmlns:a16="http://schemas.microsoft.com/office/drawing/2014/main" id="{8DB509D0-52CC-552A-638F-748A7AFCEEC6}"/>
              </a:ext>
            </a:extLst>
          </p:cNvPr>
          <p:cNvSpPr/>
          <p:nvPr/>
        </p:nvSpPr>
        <p:spPr>
          <a:xfrm>
            <a:off x="658479" y="4888212"/>
            <a:ext cx="1183210" cy="1673859"/>
          </a:xfrm>
          <a:prstGeom prst="rect">
            <a:avLst/>
          </a:prstGeom>
          <a:blipFill dpi="0" rotWithShape="1"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39" name="Rectangle 938">
            <a:extLst>
              <a:ext uri="{FF2B5EF4-FFF2-40B4-BE49-F238E27FC236}">
                <a16:creationId xmlns:a16="http://schemas.microsoft.com/office/drawing/2014/main" id="{4CF64E5B-60AF-622A-3A9F-1DDDAA88D252}"/>
              </a:ext>
            </a:extLst>
          </p:cNvPr>
          <p:cNvSpPr/>
          <p:nvPr/>
        </p:nvSpPr>
        <p:spPr>
          <a:xfrm>
            <a:off x="10498053" y="1332045"/>
            <a:ext cx="1183210" cy="1673859"/>
          </a:xfrm>
          <a:prstGeom prst="rect">
            <a:avLst/>
          </a:prstGeom>
          <a:blipFill dpi="0" rotWithShape="1"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40" name="Rectangle 939">
            <a:extLst>
              <a:ext uri="{FF2B5EF4-FFF2-40B4-BE49-F238E27FC236}">
                <a16:creationId xmlns:a16="http://schemas.microsoft.com/office/drawing/2014/main" id="{902C62E3-B67E-4A00-83F0-234C1AE09715}"/>
              </a:ext>
            </a:extLst>
          </p:cNvPr>
          <p:cNvSpPr/>
          <p:nvPr/>
        </p:nvSpPr>
        <p:spPr>
          <a:xfrm>
            <a:off x="10494709" y="3085036"/>
            <a:ext cx="1183210" cy="1673859"/>
          </a:xfrm>
          <a:prstGeom prst="rect">
            <a:avLst/>
          </a:prstGeom>
          <a:blipFill dpi="0"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41" name="Rectangle 940">
            <a:extLst>
              <a:ext uri="{FF2B5EF4-FFF2-40B4-BE49-F238E27FC236}">
                <a16:creationId xmlns:a16="http://schemas.microsoft.com/office/drawing/2014/main" id="{BB384F09-4320-E22F-DF05-B5C5D0DD1AEE}"/>
              </a:ext>
            </a:extLst>
          </p:cNvPr>
          <p:cNvSpPr/>
          <p:nvPr/>
        </p:nvSpPr>
        <p:spPr>
          <a:xfrm>
            <a:off x="10504596" y="4887076"/>
            <a:ext cx="1183210" cy="1673859"/>
          </a:xfrm>
          <a:prstGeom prst="rect">
            <a:avLst/>
          </a:prstGeom>
          <a:blipFill dpi="0" rotWithShape="1"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42" name="object 920">
            <a:extLst>
              <a:ext uri="{FF2B5EF4-FFF2-40B4-BE49-F238E27FC236}">
                <a16:creationId xmlns:a16="http://schemas.microsoft.com/office/drawing/2014/main" id="{F10FB157-E1EE-1817-E7A1-050E4152A0E7}"/>
              </a:ext>
            </a:extLst>
          </p:cNvPr>
          <p:cNvSpPr txBox="1"/>
          <p:nvPr/>
        </p:nvSpPr>
        <p:spPr>
          <a:xfrm>
            <a:off x="9339088" y="1918697"/>
            <a:ext cx="564430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es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43" name="object 921">
            <a:extLst>
              <a:ext uri="{FF2B5EF4-FFF2-40B4-BE49-F238E27FC236}">
                <a16:creationId xmlns:a16="http://schemas.microsoft.com/office/drawing/2014/main" id="{C934FFF7-CE1C-FAC5-0224-EB7531EEFFAD}"/>
              </a:ext>
            </a:extLst>
          </p:cNvPr>
          <p:cNvSpPr txBox="1"/>
          <p:nvPr/>
        </p:nvSpPr>
        <p:spPr>
          <a:xfrm>
            <a:off x="7765558" y="1918697"/>
            <a:ext cx="1251961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9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biograph</a:t>
            </a:r>
            <a:endParaRPr kumimoji="0" sz="19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44" name="object 934">
            <a:extLst>
              <a:ext uri="{FF2B5EF4-FFF2-40B4-BE49-F238E27FC236}">
                <a16:creationId xmlns:a16="http://schemas.microsoft.com/office/drawing/2014/main" id="{BFB8441F-B78D-DCFA-7C95-CEEB65CB7C53}"/>
              </a:ext>
            </a:extLst>
          </p:cNvPr>
          <p:cNvSpPr txBox="1"/>
          <p:nvPr/>
        </p:nvSpPr>
        <p:spPr>
          <a:xfrm>
            <a:off x="8960774" y="1810152"/>
            <a:ext cx="2654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normalizeH="0" baseline="-236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y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</a:t>
            </a:r>
            <a:endParaRPr kumimoji="0" sz="15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45" name="object 933">
            <a:extLst>
              <a:ext uri="{FF2B5EF4-FFF2-40B4-BE49-F238E27FC236}">
                <a16:creationId xmlns:a16="http://schemas.microsoft.com/office/drawing/2014/main" id="{99356AD1-BA6A-AE92-1B38-DD0437676D21}"/>
              </a:ext>
            </a:extLst>
          </p:cNvPr>
          <p:cNvSpPr/>
          <p:nvPr/>
        </p:nvSpPr>
        <p:spPr>
          <a:xfrm>
            <a:off x="9021141" y="2020570"/>
            <a:ext cx="99695" cy="189230"/>
          </a:xfrm>
          <a:custGeom>
            <a:avLst/>
            <a:gdLst/>
            <a:ahLst/>
            <a:cxnLst/>
            <a:rect l="l" t="t" r="r" b="b"/>
            <a:pathLst>
              <a:path w="99695" h="189230">
                <a:moveTo>
                  <a:pt x="0" y="188633"/>
                </a:moveTo>
                <a:lnTo>
                  <a:pt x="99390" y="0"/>
                </a:lnTo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947" name="Rectangle 946">
            <a:extLst>
              <a:ext uri="{FF2B5EF4-FFF2-40B4-BE49-F238E27FC236}">
                <a16:creationId xmlns:a16="http://schemas.microsoft.com/office/drawing/2014/main" id="{9EE75EAF-9EC7-68A3-A209-71022BA986BB}"/>
              </a:ext>
            </a:extLst>
          </p:cNvPr>
          <p:cNvSpPr/>
          <p:nvPr/>
        </p:nvSpPr>
        <p:spPr>
          <a:xfrm>
            <a:off x="6887035" y="5515054"/>
            <a:ext cx="138932" cy="247325"/>
          </a:xfrm>
          <a:prstGeom prst="rect">
            <a:avLst/>
          </a:prstGeom>
          <a:solidFill>
            <a:srgbClr val="F6F9D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48" name="object 935">
            <a:extLst>
              <a:ext uri="{FF2B5EF4-FFF2-40B4-BE49-F238E27FC236}">
                <a16:creationId xmlns:a16="http://schemas.microsoft.com/office/drawing/2014/main" id="{E5BA4A86-7B7F-76F6-4FF1-03A81DA11F67}"/>
              </a:ext>
            </a:extLst>
          </p:cNvPr>
          <p:cNvSpPr txBox="1"/>
          <p:nvPr/>
        </p:nvSpPr>
        <p:spPr>
          <a:xfrm>
            <a:off x="6844043" y="5326780"/>
            <a:ext cx="2660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normalizeH="0" baseline="-25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y</a:t>
            </a:r>
            <a:r>
              <a:rPr kumimoji="0" sz="1500" b="1" i="0" u="none" strike="noStrike" kern="0" cap="none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i</a:t>
            </a:r>
            <a:endParaRPr kumimoji="0" sz="15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49" name="object 933">
            <a:extLst>
              <a:ext uri="{FF2B5EF4-FFF2-40B4-BE49-F238E27FC236}">
                <a16:creationId xmlns:a16="http://schemas.microsoft.com/office/drawing/2014/main" id="{C6456F25-C5ED-71BA-581D-EC893E0F4479}"/>
              </a:ext>
            </a:extLst>
          </p:cNvPr>
          <p:cNvSpPr/>
          <p:nvPr/>
        </p:nvSpPr>
        <p:spPr>
          <a:xfrm>
            <a:off x="6895534" y="5524969"/>
            <a:ext cx="99695" cy="189230"/>
          </a:xfrm>
          <a:custGeom>
            <a:avLst/>
            <a:gdLst/>
            <a:ahLst/>
            <a:cxnLst/>
            <a:rect l="l" t="t" r="r" b="b"/>
            <a:pathLst>
              <a:path w="99695" h="189230">
                <a:moveTo>
                  <a:pt x="0" y="188633"/>
                </a:moveTo>
                <a:lnTo>
                  <a:pt x="99390" y="0"/>
                </a:lnTo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1935" y="344629"/>
            <a:ext cx="10776585" cy="13208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Let’s review some of the verbs we’ve looked at.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Using these verbs, what words can we build by adding onto the stem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auto</a:t>
            </a:r>
            <a:r>
              <a:rPr kumimoji="0" sz="25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?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394901" y="6239847"/>
            <a:ext cx="1708150" cy="4270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grammarsaurus.co.uk</a:t>
            </a:r>
            <a:endParaRPr kumimoji="0" sz="135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1163824" y="234754"/>
            <a:ext cx="784225" cy="784225"/>
            <a:chOff x="11163824" y="234754"/>
            <a:chExt cx="784225" cy="784225"/>
          </a:xfrm>
        </p:grpSpPr>
        <p:sp>
          <p:nvSpPr>
            <p:cNvPr id="9" name="object 9"/>
            <p:cNvSpPr/>
            <p:nvPr/>
          </p:nvSpPr>
          <p:spPr>
            <a:xfrm>
              <a:off x="11163821" y="234759"/>
              <a:ext cx="784225" cy="784225"/>
            </a:xfrm>
            <a:custGeom>
              <a:avLst/>
              <a:gdLst/>
              <a:ahLst/>
              <a:cxnLst/>
              <a:rect l="l" t="t" r="r" b="b"/>
              <a:pathLst>
                <a:path w="784225" h="784225">
                  <a:moveTo>
                    <a:pt x="504901" y="294093"/>
                  </a:moveTo>
                  <a:lnTo>
                    <a:pt x="500570" y="286854"/>
                  </a:lnTo>
                  <a:lnTo>
                    <a:pt x="492086" y="273697"/>
                  </a:lnTo>
                  <a:lnTo>
                    <a:pt x="471360" y="245516"/>
                  </a:lnTo>
                  <a:lnTo>
                    <a:pt x="453440" y="225310"/>
                  </a:lnTo>
                  <a:lnTo>
                    <a:pt x="453440" y="298640"/>
                  </a:lnTo>
                  <a:lnTo>
                    <a:pt x="423087" y="337870"/>
                  </a:lnTo>
                  <a:lnTo>
                    <a:pt x="385343" y="374980"/>
                  </a:lnTo>
                  <a:lnTo>
                    <a:pt x="342544" y="402628"/>
                  </a:lnTo>
                  <a:lnTo>
                    <a:pt x="297091" y="413473"/>
                  </a:lnTo>
                  <a:lnTo>
                    <a:pt x="245681" y="399935"/>
                  </a:lnTo>
                  <a:lnTo>
                    <a:pt x="200291" y="367817"/>
                  </a:lnTo>
                  <a:lnTo>
                    <a:pt x="164211" y="329793"/>
                  </a:lnTo>
                  <a:lnTo>
                    <a:pt x="140754" y="298640"/>
                  </a:lnTo>
                  <a:lnTo>
                    <a:pt x="144208" y="294093"/>
                  </a:lnTo>
                  <a:lnTo>
                    <a:pt x="171069" y="259372"/>
                  </a:lnTo>
                  <a:lnTo>
                    <a:pt x="208826" y="222262"/>
                  </a:lnTo>
                  <a:lnTo>
                    <a:pt x="251625" y="194614"/>
                  </a:lnTo>
                  <a:lnTo>
                    <a:pt x="297091" y="183769"/>
                  </a:lnTo>
                  <a:lnTo>
                    <a:pt x="348475" y="197294"/>
                  </a:lnTo>
                  <a:lnTo>
                    <a:pt x="393852" y="229425"/>
                  </a:lnTo>
                  <a:lnTo>
                    <a:pt x="429933" y="267436"/>
                  </a:lnTo>
                  <a:lnTo>
                    <a:pt x="453440" y="298640"/>
                  </a:lnTo>
                  <a:lnTo>
                    <a:pt x="453440" y="225310"/>
                  </a:lnTo>
                  <a:lnTo>
                    <a:pt x="409397" y="183769"/>
                  </a:lnTo>
                  <a:lnTo>
                    <a:pt x="351218" y="148450"/>
                  </a:lnTo>
                  <a:lnTo>
                    <a:pt x="297091" y="137833"/>
                  </a:lnTo>
                  <a:lnTo>
                    <a:pt x="242951" y="148450"/>
                  </a:lnTo>
                  <a:lnTo>
                    <a:pt x="194818" y="175120"/>
                  </a:lnTo>
                  <a:lnTo>
                    <a:pt x="154241" y="210058"/>
                  </a:lnTo>
                  <a:lnTo>
                    <a:pt x="122809" y="245516"/>
                  </a:lnTo>
                  <a:lnTo>
                    <a:pt x="93599" y="286854"/>
                  </a:lnTo>
                  <a:lnTo>
                    <a:pt x="89281" y="294093"/>
                  </a:lnTo>
                  <a:lnTo>
                    <a:pt x="89281" y="303149"/>
                  </a:lnTo>
                  <a:lnTo>
                    <a:pt x="122809" y="351739"/>
                  </a:lnTo>
                  <a:lnTo>
                    <a:pt x="154241" y="387184"/>
                  </a:lnTo>
                  <a:lnTo>
                    <a:pt x="194818" y="422122"/>
                  </a:lnTo>
                  <a:lnTo>
                    <a:pt x="242951" y="448792"/>
                  </a:lnTo>
                  <a:lnTo>
                    <a:pt x="297091" y="459409"/>
                  </a:lnTo>
                  <a:lnTo>
                    <a:pt x="351218" y="448792"/>
                  </a:lnTo>
                  <a:lnTo>
                    <a:pt x="399351" y="422122"/>
                  </a:lnTo>
                  <a:lnTo>
                    <a:pt x="439915" y="387184"/>
                  </a:lnTo>
                  <a:lnTo>
                    <a:pt x="471360" y="351739"/>
                  </a:lnTo>
                  <a:lnTo>
                    <a:pt x="500570" y="310400"/>
                  </a:lnTo>
                  <a:lnTo>
                    <a:pt x="504901" y="303149"/>
                  </a:lnTo>
                  <a:lnTo>
                    <a:pt x="504901" y="294093"/>
                  </a:lnTo>
                  <a:close/>
                </a:path>
                <a:path w="784225" h="784225">
                  <a:moveTo>
                    <a:pt x="784072" y="715225"/>
                  </a:moveTo>
                  <a:lnTo>
                    <a:pt x="779030" y="689267"/>
                  </a:lnTo>
                  <a:lnTo>
                    <a:pt x="763790" y="666343"/>
                  </a:lnTo>
                  <a:lnTo>
                    <a:pt x="738073" y="640880"/>
                  </a:lnTo>
                  <a:lnTo>
                    <a:pt x="738073" y="715225"/>
                  </a:lnTo>
                  <a:lnTo>
                    <a:pt x="736409" y="723785"/>
                  </a:lnTo>
                  <a:lnTo>
                    <a:pt x="731380" y="731380"/>
                  </a:lnTo>
                  <a:lnTo>
                    <a:pt x="723785" y="736447"/>
                  </a:lnTo>
                  <a:lnTo>
                    <a:pt x="723658" y="736447"/>
                  </a:lnTo>
                  <a:lnTo>
                    <a:pt x="715225" y="738124"/>
                  </a:lnTo>
                  <a:lnTo>
                    <a:pt x="706539" y="736447"/>
                  </a:lnTo>
                  <a:lnTo>
                    <a:pt x="698931" y="731380"/>
                  </a:lnTo>
                  <a:lnTo>
                    <a:pt x="561594" y="595452"/>
                  </a:lnTo>
                  <a:lnTo>
                    <a:pt x="592366" y="561251"/>
                  </a:lnTo>
                  <a:lnTo>
                    <a:pt x="731380" y="698906"/>
                  </a:lnTo>
                  <a:lnTo>
                    <a:pt x="736409" y="706501"/>
                  </a:lnTo>
                  <a:lnTo>
                    <a:pt x="738073" y="715225"/>
                  </a:lnTo>
                  <a:lnTo>
                    <a:pt x="738073" y="640880"/>
                  </a:lnTo>
                  <a:lnTo>
                    <a:pt x="657656" y="561251"/>
                  </a:lnTo>
                  <a:lnTo>
                    <a:pt x="624878" y="528802"/>
                  </a:lnTo>
                  <a:lnTo>
                    <a:pt x="607568" y="511657"/>
                  </a:lnTo>
                  <a:lnTo>
                    <a:pt x="599630" y="506526"/>
                  </a:lnTo>
                  <a:lnTo>
                    <a:pt x="590689" y="505028"/>
                  </a:lnTo>
                  <a:lnTo>
                    <a:pt x="581875" y="507072"/>
                  </a:lnTo>
                  <a:lnTo>
                    <a:pt x="574332" y="512610"/>
                  </a:lnTo>
                  <a:lnTo>
                    <a:pt x="559765" y="528802"/>
                  </a:lnTo>
                  <a:lnTo>
                    <a:pt x="556247" y="525284"/>
                  </a:lnTo>
                  <a:lnTo>
                    <a:pt x="523748" y="492798"/>
                  </a:lnTo>
                  <a:lnTo>
                    <a:pt x="553897" y="450837"/>
                  </a:lnTo>
                  <a:lnTo>
                    <a:pt x="576529" y="403898"/>
                  </a:lnTo>
                  <a:lnTo>
                    <a:pt x="590753" y="352856"/>
                  </a:lnTo>
                  <a:lnTo>
                    <a:pt x="595693" y="298615"/>
                  </a:lnTo>
                  <a:lnTo>
                    <a:pt x="591769" y="250240"/>
                  </a:lnTo>
                  <a:lnTo>
                    <a:pt x="580440" y="204330"/>
                  </a:lnTo>
                  <a:lnTo>
                    <a:pt x="562305" y="161505"/>
                  </a:lnTo>
                  <a:lnTo>
                    <a:pt x="549757" y="141312"/>
                  </a:lnTo>
                  <a:lnTo>
                    <a:pt x="549757" y="298615"/>
                  </a:lnTo>
                  <a:lnTo>
                    <a:pt x="545680" y="343979"/>
                  </a:lnTo>
                  <a:lnTo>
                    <a:pt x="533920" y="386689"/>
                  </a:lnTo>
                  <a:lnTo>
                    <a:pt x="515213" y="426046"/>
                  </a:lnTo>
                  <a:lnTo>
                    <a:pt x="490258" y="461314"/>
                  </a:lnTo>
                  <a:lnTo>
                    <a:pt x="459790" y="491794"/>
                  </a:lnTo>
                  <a:lnTo>
                    <a:pt x="424510" y="516737"/>
                  </a:lnTo>
                  <a:lnTo>
                    <a:pt x="385165" y="535444"/>
                  </a:lnTo>
                  <a:lnTo>
                    <a:pt x="342442" y="547204"/>
                  </a:lnTo>
                  <a:lnTo>
                    <a:pt x="297091" y="551281"/>
                  </a:lnTo>
                  <a:lnTo>
                    <a:pt x="252006" y="547204"/>
                  </a:lnTo>
                  <a:lnTo>
                    <a:pt x="209550" y="535444"/>
                  </a:lnTo>
                  <a:lnTo>
                    <a:pt x="170434" y="516737"/>
                  </a:lnTo>
                  <a:lnTo>
                    <a:pt x="135369" y="491794"/>
                  </a:lnTo>
                  <a:lnTo>
                    <a:pt x="105079" y="461314"/>
                  </a:lnTo>
                  <a:lnTo>
                    <a:pt x="80289" y="426046"/>
                  </a:lnTo>
                  <a:lnTo>
                    <a:pt x="61683" y="386689"/>
                  </a:lnTo>
                  <a:lnTo>
                    <a:pt x="49999" y="343979"/>
                  </a:lnTo>
                  <a:lnTo>
                    <a:pt x="45948" y="298615"/>
                  </a:lnTo>
                  <a:lnTo>
                    <a:pt x="49999" y="253263"/>
                  </a:lnTo>
                  <a:lnTo>
                    <a:pt x="61683" y="210540"/>
                  </a:lnTo>
                  <a:lnTo>
                    <a:pt x="80289" y="171196"/>
                  </a:lnTo>
                  <a:lnTo>
                    <a:pt x="105079" y="135915"/>
                  </a:lnTo>
                  <a:lnTo>
                    <a:pt x="135369" y="105448"/>
                  </a:lnTo>
                  <a:lnTo>
                    <a:pt x="170434" y="80492"/>
                  </a:lnTo>
                  <a:lnTo>
                    <a:pt x="209550" y="61785"/>
                  </a:lnTo>
                  <a:lnTo>
                    <a:pt x="252006" y="50025"/>
                  </a:lnTo>
                  <a:lnTo>
                    <a:pt x="297091" y="45948"/>
                  </a:lnTo>
                  <a:lnTo>
                    <a:pt x="342442" y="50025"/>
                  </a:lnTo>
                  <a:lnTo>
                    <a:pt x="385165" y="61785"/>
                  </a:lnTo>
                  <a:lnTo>
                    <a:pt x="424510" y="80492"/>
                  </a:lnTo>
                  <a:lnTo>
                    <a:pt x="459790" y="105448"/>
                  </a:lnTo>
                  <a:lnTo>
                    <a:pt x="490258" y="135915"/>
                  </a:lnTo>
                  <a:lnTo>
                    <a:pt x="515213" y="171196"/>
                  </a:lnTo>
                  <a:lnTo>
                    <a:pt x="533920" y="210540"/>
                  </a:lnTo>
                  <a:lnTo>
                    <a:pt x="545680" y="253263"/>
                  </a:lnTo>
                  <a:lnTo>
                    <a:pt x="549757" y="298615"/>
                  </a:lnTo>
                  <a:lnTo>
                    <a:pt x="549757" y="141312"/>
                  </a:lnTo>
                  <a:lnTo>
                    <a:pt x="508127" y="87566"/>
                  </a:lnTo>
                  <a:lnTo>
                    <a:pt x="473316" y="57696"/>
                  </a:lnTo>
                  <a:lnTo>
                    <a:pt x="434200" y="33388"/>
                  </a:lnTo>
                  <a:lnTo>
                    <a:pt x="391363" y="15252"/>
                  </a:lnTo>
                  <a:lnTo>
                    <a:pt x="345452" y="3911"/>
                  </a:lnTo>
                  <a:lnTo>
                    <a:pt x="297091" y="0"/>
                  </a:lnTo>
                  <a:lnTo>
                    <a:pt x="248640" y="3911"/>
                  </a:lnTo>
                  <a:lnTo>
                    <a:pt x="202755" y="15252"/>
                  </a:lnTo>
                  <a:lnTo>
                    <a:pt x="160032" y="33388"/>
                  </a:lnTo>
                  <a:lnTo>
                    <a:pt x="121272" y="57543"/>
                  </a:lnTo>
                  <a:lnTo>
                    <a:pt x="86702" y="87363"/>
                  </a:lnTo>
                  <a:lnTo>
                    <a:pt x="57086" y="122135"/>
                  </a:lnTo>
                  <a:lnTo>
                    <a:pt x="33007" y="161264"/>
                  </a:lnTo>
                  <a:lnTo>
                    <a:pt x="15062" y="204127"/>
                  </a:lnTo>
                  <a:lnTo>
                    <a:pt x="3860" y="250113"/>
                  </a:lnTo>
                  <a:lnTo>
                    <a:pt x="0" y="298615"/>
                  </a:lnTo>
                  <a:lnTo>
                    <a:pt x="3860" y="347040"/>
                  </a:lnTo>
                  <a:lnTo>
                    <a:pt x="15036" y="392976"/>
                  </a:lnTo>
                  <a:lnTo>
                    <a:pt x="32943" y="435825"/>
                  </a:lnTo>
                  <a:lnTo>
                    <a:pt x="56997" y="474941"/>
                  </a:lnTo>
                  <a:lnTo>
                    <a:pt x="86601" y="509739"/>
                  </a:lnTo>
                  <a:lnTo>
                    <a:pt x="121145" y="539597"/>
                  </a:lnTo>
                  <a:lnTo>
                    <a:pt x="160070" y="563892"/>
                  </a:lnTo>
                  <a:lnTo>
                    <a:pt x="202755" y="582002"/>
                  </a:lnTo>
                  <a:lnTo>
                    <a:pt x="248627" y="593318"/>
                  </a:lnTo>
                  <a:lnTo>
                    <a:pt x="297091" y="597230"/>
                  </a:lnTo>
                  <a:lnTo>
                    <a:pt x="351332" y="592289"/>
                  </a:lnTo>
                  <a:lnTo>
                    <a:pt x="402361" y="578065"/>
                  </a:lnTo>
                  <a:lnTo>
                    <a:pt x="449287" y="555434"/>
                  </a:lnTo>
                  <a:lnTo>
                    <a:pt x="455079" y="551281"/>
                  </a:lnTo>
                  <a:lnTo>
                    <a:pt x="491261" y="525284"/>
                  </a:lnTo>
                  <a:lnTo>
                    <a:pt x="528980" y="563003"/>
                  </a:lnTo>
                  <a:lnTo>
                    <a:pt x="512800" y="580999"/>
                  </a:lnTo>
                  <a:lnTo>
                    <a:pt x="508241" y="588581"/>
                  </a:lnTo>
                  <a:lnTo>
                    <a:pt x="506895" y="597027"/>
                  </a:lnTo>
                  <a:lnTo>
                    <a:pt x="508723" y="605383"/>
                  </a:lnTo>
                  <a:lnTo>
                    <a:pt x="513702" y="612686"/>
                  </a:lnTo>
                  <a:lnTo>
                    <a:pt x="666419" y="763866"/>
                  </a:lnTo>
                  <a:lnTo>
                    <a:pt x="689216" y="779018"/>
                  </a:lnTo>
                  <a:lnTo>
                    <a:pt x="715137" y="784072"/>
                  </a:lnTo>
                  <a:lnTo>
                    <a:pt x="741057" y="779018"/>
                  </a:lnTo>
                  <a:lnTo>
                    <a:pt x="763866" y="763866"/>
                  </a:lnTo>
                  <a:lnTo>
                    <a:pt x="778992" y="741121"/>
                  </a:lnTo>
                  <a:lnTo>
                    <a:pt x="779576" y="738124"/>
                  </a:lnTo>
                  <a:lnTo>
                    <a:pt x="784072" y="715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2001" y="464458"/>
              <a:ext cx="137820" cy="137820"/>
            </a:xfrm>
            <a:prstGeom prst="rect">
              <a:avLst/>
            </a:prstGeom>
          </p:spPr>
        </p:pic>
      </p:grpSp>
      <p:sp>
        <p:nvSpPr>
          <p:cNvPr id="11" name="object 11"/>
          <p:cNvSpPr/>
          <p:nvPr/>
        </p:nvSpPr>
        <p:spPr>
          <a:xfrm>
            <a:off x="664630" y="3685363"/>
            <a:ext cx="1898014" cy="928369"/>
          </a:xfrm>
          <a:custGeom>
            <a:avLst/>
            <a:gdLst/>
            <a:ahLst/>
            <a:cxnLst/>
            <a:rect l="l" t="t" r="r" b="b"/>
            <a:pathLst>
              <a:path w="1898014" h="928370">
                <a:moveTo>
                  <a:pt x="167315" y="0"/>
                </a:moveTo>
                <a:lnTo>
                  <a:pt x="124491" y="6454"/>
                </a:lnTo>
                <a:lnTo>
                  <a:pt x="83176" y="22255"/>
                </a:lnTo>
                <a:lnTo>
                  <a:pt x="43723" y="50074"/>
                </a:lnTo>
                <a:lnTo>
                  <a:pt x="16264" y="86660"/>
                </a:lnTo>
                <a:lnTo>
                  <a:pt x="2778" y="135799"/>
                </a:lnTo>
                <a:lnTo>
                  <a:pt x="0" y="179242"/>
                </a:lnTo>
                <a:lnTo>
                  <a:pt x="213" y="194778"/>
                </a:lnTo>
                <a:lnTo>
                  <a:pt x="7792" y="288633"/>
                </a:lnTo>
                <a:lnTo>
                  <a:pt x="19936" y="428852"/>
                </a:lnTo>
                <a:lnTo>
                  <a:pt x="21601" y="438372"/>
                </a:lnTo>
                <a:lnTo>
                  <a:pt x="24735" y="433685"/>
                </a:lnTo>
                <a:lnTo>
                  <a:pt x="26121" y="443419"/>
                </a:lnTo>
                <a:lnTo>
                  <a:pt x="26146" y="491868"/>
                </a:lnTo>
                <a:lnTo>
                  <a:pt x="25479" y="590221"/>
                </a:lnTo>
                <a:lnTo>
                  <a:pt x="25603" y="638699"/>
                </a:lnTo>
                <a:lnTo>
                  <a:pt x="26574" y="685761"/>
                </a:lnTo>
                <a:lnTo>
                  <a:pt x="28802" y="730693"/>
                </a:lnTo>
                <a:lnTo>
                  <a:pt x="32692" y="772785"/>
                </a:lnTo>
                <a:lnTo>
                  <a:pt x="38653" y="811322"/>
                </a:lnTo>
                <a:lnTo>
                  <a:pt x="58416" y="874883"/>
                </a:lnTo>
                <a:lnTo>
                  <a:pt x="91351" y="915674"/>
                </a:lnTo>
                <a:lnTo>
                  <a:pt x="140717" y="927995"/>
                </a:lnTo>
                <a:lnTo>
                  <a:pt x="172581" y="921697"/>
                </a:lnTo>
                <a:lnTo>
                  <a:pt x="209776" y="906143"/>
                </a:lnTo>
                <a:lnTo>
                  <a:pt x="344612" y="905711"/>
                </a:lnTo>
                <a:lnTo>
                  <a:pt x="397832" y="898783"/>
                </a:lnTo>
                <a:lnTo>
                  <a:pt x="450847" y="894159"/>
                </a:lnTo>
                <a:lnTo>
                  <a:pt x="503745" y="891835"/>
                </a:lnTo>
                <a:lnTo>
                  <a:pt x="556611" y="891808"/>
                </a:lnTo>
                <a:lnTo>
                  <a:pt x="609531" y="894072"/>
                </a:lnTo>
                <a:lnTo>
                  <a:pt x="662594" y="898623"/>
                </a:lnTo>
                <a:lnTo>
                  <a:pt x="715883" y="905457"/>
                </a:lnTo>
                <a:lnTo>
                  <a:pt x="727748" y="905667"/>
                </a:lnTo>
                <a:lnTo>
                  <a:pt x="1026513" y="905838"/>
                </a:lnTo>
                <a:lnTo>
                  <a:pt x="1076046" y="894933"/>
                </a:lnTo>
                <a:lnTo>
                  <a:pt x="1125701" y="887142"/>
                </a:lnTo>
                <a:lnTo>
                  <a:pt x="1175408" y="882465"/>
                </a:lnTo>
                <a:lnTo>
                  <a:pt x="1225096" y="880902"/>
                </a:lnTo>
                <a:lnTo>
                  <a:pt x="1274697" y="882451"/>
                </a:lnTo>
                <a:lnTo>
                  <a:pt x="1324139" y="887111"/>
                </a:lnTo>
                <a:lnTo>
                  <a:pt x="1373354" y="894882"/>
                </a:lnTo>
                <a:lnTo>
                  <a:pt x="1422270" y="905762"/>
                </a:lnTo>
                <a:lnTo>
                  <a:pt x="1625254" y="905838"/>
                </a:lnTo>
                <a:lnTo>
                  <a:pt x="1656178" y="906019"/>
                </a:lnTo>
                <a:lnTo>
                  <a:pt x="1710642" y="907681"/>
                </a:lnTo>
                <a:lnTo>
                  <a:pt x="1755210" y="915819"/>
                </a:lnTo>
                <a:lnTo>
                  <a:pt x="1799964" y="924679"/>
                </a:lnTo>
                <a:lnTo>
                  <a:pt x="1845066" y="928317"/>
                </a:lnTo>
                <a:lnTo>
                  <a:pt x="1878975" y="904251"/>
                </a:lnTo>
                <a:lnTo>
                  <a:pt x="1887073" y="859590"/>
                </a:lnTo>
                <a:lnTo>
                  <a:pt x="1890916" y="813431"/>
                </a:lnTo>
                <a:lnTo>
                  <a:pt x="1891512" y="766149"/>
                </a:lnTo>
                <a:lnTo>
                  <a:pt x="1889871" y="718122"/>
                </a:lnTo>
                <a:lnTo>
                  <a:pt x="1883913" y="621339"/>
                </a:lnTo>
                <a:lnTo>
                  <a:pt x="1881614" y="573337"/>
                </a:lnTo>
                <a:lnTo>
                  <a:pt x="1881113" y="526096"/>
                </a:lnTo>
                <a:lnTo>
                  <a:pt x="1885045" y="447859"/>
                </a:lnTo>
                <a:lnTo>
                  <a:pt x="1891090" y="350690"/>
                </a:lnTo>
                <a:lnTo>
                  <a:pt x="1894878" y="299343"/>
                </a:lnTo>
                <a:lnTo>
                  <a:pt x="1897289" y="256626"/>
                </a:lnTo>
                <a:lnTo>
                  <a:pt x="1897426" y="217507"/>
                </a:lnTo>
                <a:lnTo>
                  <a:pt x="1894391" y="176956"/>
                </a:lnTo>
                <a:lnTo>
                  <a:pt x="1887287" y="129942"/>
                </a:lnTo>
                <a:lnTo>
                  <a:pt x="1875216" y="71436"/>
                </a:lnTo>
                <a:lnTo>
                  <a:pt x="1855500" y="27907"/>
                </a:lnTo>
                <a:lnTo>
                  <a:pt x="1793835" y="8880"/>
                </a:lnTo>
                <a:lnTo>
                  <a:pt x="1759203" y="13553"/>
                </a:lnTo>
                <a:lnTo>
                  <a:pt x="1726918" y="14463"/>
                </a:lnTo>
                <a:lnTo>
                  <a:pt x="1427668" y="14463"/>
                </a:lnTo>
                <a:lnTo>
                  <a:pt x="1375321" y="9496"/>
                </a:lnTo>
                <a:lnTo>
                  <a:pt x="1322827" y="5444"/>
                </a:lnTo>
                <a:lnTo>
                  <a:pt x="1270271" y="2555"/>
                </a:lnTo>
                <a:lnTo>
                  <a:pt x="1217737" y="1076"/>
                </a:lnTo>
                <a:lnTo>
                  <a:pt x="1165310" y="1254"/>
                </a:lnTo>
                <a:lnTo>
                  <a:pt x="1113075" y="3335"/>
                </a:lnTo>
                <a:lnTo>
                  <a:pt x="1061117" y="7567"/>
                </a:lnTo>
                <a:lnTo>
                  <a:pt x="1009520" y="14197"/>
                </a:lnTo>
                <a:lnTo>
                  <a:pt x="418754" y="14463"/>
                </a:lnTo>
                <a:lnTo>
                  <a:pt x="346633" y="14242"/>
                </a:lnTo>
                <a:lnTo>
                  <a:pt x="301305" y="10014"/>
                </a:lnTo>
                <a:lnTo>
                  <a:pt x="256075" y="4450"/>
                </a:lnTo>
                <a:lnTo>
                  <a:pt x="211293" y="222"/>
                </a:lnTo>
                <a:lnTo>
                  <a:pt x="167315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1667" y="3807745"/>
            <a:ext cx="1898014" cy="5309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3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save</a:t>
            </a:r>
            <a:endParaRPr kumimoji="0" sz="33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905889" y="3685363"/>
            <a:ext cx="1898014" cy="928369"/>
          </a:xfrm>
          <a:custGeom>
            <a:avLst/>
            <a:gdLst/>
            <a:ahLst/>
            <a:cxnLst/>
            <a:rect l="l" t="t" r="r" b="b"/>
            <a:pathLst>
              <a:path w="1898014" h="928370">
                <a:moveTo>
                  <a:pt x="167315" y="0"/>
                </a:moveTo>
                <a:lnTo>
                  <a:pt x="124491" y="6454"/>
                </a:lnTo>
                <a:lnTo>
                  <a:pt x="83176" y="22255"/>
                </a:lnTo>
                <a:lnTo>
                  <a:pt x="43723" y="50074"/>
                </a:lnTo>
                <a:lnTo>
                  <a:pt x="16264" y="86660"/>
                </a:lnTo>
                <a:lnTo>
                  <a:pt x="2778" y="135799"/>
                </a:lnTo>
                <a:lnTo>
                  <a:pt x="0" y="179242"/>
                </a:lnTo>
                <a:lnTo>
                  <a:pt x="213" y="194778"/>
                </a:lnTo>
                <a:lnTo>
                  <a:pt x="7792" y="288633"/>
                </a:lnTo>
                <a:lnTo>
                  <a:pt x="19936" y="428852"/>
                </a:lnTo>
                <a:lnTo>
                  <a:pt x="21601" y="438372"/>
                </a:lnTo>
                <a:lnTo>
                  <a:pt x="24735" y="433685"/>
                </a:lnTo>
                <a:lnTo>
                  <a:pt x="26121" y="443419"/>
                </a:lnTo>
                <a:lnTo>
                  <a:pt x="26146" y="491868"/>
                </a:lnTo>
                <a:lnTo>
                  <a:pt x="25479" y="590221"/>
                </a:lnTo>
                <a:lnTo>
                  <a:pt x="25603" y="638699"/>
                </a:lnTo>
                <a:lnTo>
                  <a:pt x="26574" y="685761"/>
                </a:lnTo>
                <a:lnTo>
                  <a:pt x="28802" y="730693"/>
                </a:lnTo>
                <a:lnTo>
                  <a:pt x="32692" y="772785"/>
                </a:lnTo>
                <a:lnTo>
                  <a:pt x="38653" y="811322"/>
                </a:lnTo>
                <a:lnTo>
                  <a:pt x="58416" y="874883"/>
                </a:lnTo>
                <a:lnTo>
                  <a:pt x="91351" y="915674"/>
                </a:lnTo>
                <a:lnTo>
                  <a:pt x="140717" y="927995"/>
                </a:lnTo>
                <a:lnTo>
                  <a:pt x="172581" y="921697"/>
                </a:lnTo>
                <a:lnTo>
                  <a:pt x="209776" y="906143"/>
                </a:lnTo>
                <a:lnTo>
                  <a:pt x="344612" y="905711"/>
                </a:lnTo>
                <a:lnTo>
                  <a:pt x="397832" y="898783"/>
                </a:lnTo>
                <a:lnTo>
                  <a:pt x="450847" y="894159"/>
                </a:lnTo>
                <a:lnTo>
                  <a:pt x="503745" y="891835"/>
                </a:lnTo>
                <a:lnTo>
                  <a:pt x="556611" y="891808"/>
                </a:lnTo>
                <a:lnTo>
                  <a:pt x="609531" y="894072"/>
                </a:lnTo>
                <a:lnTo>
                  <a:pt x="662594" y="898623"/>
                </a:lnTo>
                <a:lnTo>
                  <a:pt x="715883" y="905457"/>
                </a:lnTo>
                <a:lnTo>
                  <a:pt x="727748" y="905667"/>
                </a:lnTo>
                <a:lnTo>
                  <a:pt x="1026513" y="905838"/>
                </a:lnTo>
                <a:lnTo>
                  <a:pt x="1076046" y="894933"/>
                </a:lnTo>
                <a:lnTo>
                  <a:pt x="1125701" y="887142"/>
                </a:lnTo>
                <a:lnTo>
                  <a:pt x="1175408" y="882465"/>
                </a:lnTo>
                <a:lnTo>
                  <a:pt x="1225096" y="880902"/>
                </a:lnTo>
                <a:lnTo>
                  <a:pt x="1274697" y="882451"/>
                </a:lnTo>
                <a:lnTo>
                  <a:pt x="1324139" y="887111"/>
                </a:lnTo>
                <a:lnTo>
                  <a:pt x="1373354" y="894882"/>
                </a:lnTo>
                <a:lnTo>
                  <a:pt x="1422270" y="905762"/>
                </a:lnTo>
                <a:lnTo>
                  <a:pt x="1625254" y="905838"/>
                </a:lnTo>
                <a:lnTo>
                  <a:pt x="1656178" y="906019"/>
                </a:lnTo>
                <a:lnTo>
                  <a:pt x="1710642" y="907681"/>
                </a:lnTo>
                <a:lnTo>
                  <a:pt x="1755210" y="915819"/>
                </a:lnTo>
                <a:lnTo>
                  <a:pt x="1799964" y="924679"/>
                </a:lnTo>
                <a:lnTo>
                  <a:pt x="1845066" y="928317"/>
                </a:lnTo>
                <a:lnTo>
                  <a:pt x="1878975" y="904251"/>
                </a:lnTo>
                <a:lnTo>
                  <a:pt x="1887073" y="859590"/>
                </a:lnTo>
                <a:lnTo>
                  <a:pt x="1890916" y="813431"/>
                </a:lnTo>
                <a:lnTo>
                  <a:pt x="1891512" y="766149"/>
                </a:lnTo>
                <a:lnTo>
                  <a:pt x="1889871" y="718122"/>
                </a:lnTo>
                <a:lnTo>
                  <a:pt x="1883913" y="621339"/>
                </a:lnTo>
                <a:lnTo>
                  <a:pt x="1881614" y="573337"/>
                </a:lnTo>
                <a:lnTo>
                  <a:pt x="1881113" y="526096"/>
                </a:lnTo>
                <a:lnTo>
                  <a:pt x="1885045" y="447859"/>
                </a:lnTo>
                <a:lnTo>
                  <a:pt x="1891090" y="350690"/>
                </a:lnTo>
                <a:lnTo>
                  <a:pt x="1894878" y="299343"/>
                </a:lnTo>
                <a:lnTo>
                  <a:pt x="1897289" y="256626"/>
                </a:lnTo>
                <a:lnTo>
                  <a:pt x="1897426" y="217507"/>
                </a:lnTo>
                <a:lnTo>
                  <a:pt x="1894391" y="176956"/>
                </a:lnTo>
                <a:lnTo>
                  <a:pt x="1887287" y="129942"/>
                </a:lnTo>
                <a:lnTo>
                  <a:pt x="1875216" y="71436"/>
                </a:lnTo>
                <a:lnTo>
                  <a:pt x="1855500" y="27907"/>
                </a:lnTo>
                <a:lnTo>
                  <a:pt x="1793835" y="8880"/>
                </a:lnTo>
                <a:lnTo>
                  <a:pt x="1759203" y="13553"/>
                </a:lnTo>
                <a:lnTo>
                  <a:pt x="1726918" y="14463"/>
                </a:lnTo>
                <a:lnTo>
                  <a:pt x="1427668" y="14463"/>
                </a:lnTo>
                <a:lnTo>
                  <a:pt x="1375321" y="9496"/>
                </a:lnTo>
                <a:lnTo>
                  <a:pt x="1322827" y="5444"/>
                </a:lnTo>
                <a:lnTo>
                  <a:pt x="1270271" y="2555"/>
                </a:lnTo>
                <a:lnTo>
                  <a:pt x="1217737" y="1076"/>
                </a:lnTo>
                <a:lnTo>
                  <a:pt x="1165310" y="1254"/>
                </a:lnTo>
                <a:lnTo>
                  <a:pt x="1113075" y="3335"/>
                </a:lnTo>
                <a:lnTo>
                  <a:pt x="1061117" y="7567"/>
                </a:lnTo>
                <a:lnTo>
                  <a:pt x="1009520" y="14197"/>
                </a:lnTo>
                <a:lnTo>
                  <a:pt x="418754" y="14463"/>
                </a:lnTo>
                <a:lnTo>
                  <a:pt x="346633" y="14242"/>
                </a:lnTo>
                <a:lnTo>
                  <a:pt x="301305" y="10014"/>
                </a:lnTo>
                <a:lnTo>
                  <a:pt x="256075" y="4450"/>
                </a:lnTo>
                <a:lnTo>
                  <a:pt x="211293" y="222"/>
                </a:lnTo>
                <a:lnTo>
                  <a:pt x="167315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147148" y="3685363"/>
            <a:ext cx="1898014" cy="928369"/>
          </a:xfrm>
          <a:custGeom>
            <a:avLst/>
            <a:gdLst/>
            <a:ahLst/>
            <a:cxnLst/>
            <a:rect l="l" t="t" r="r" b="b"/>
            <a:pathLst>
              <a:path w="1898015" h="928370">
                <a:moveTo>
                  <a:pt x="167315" y="0"/>
                </a:moveTo>
                <a:lnTo>
                  <a:pt x="124491" y="6454"/>
                </a:lnTo>
                <a:lnTo>
                  <a:pt x="83176" y="22255"/>
                </a:lnTo>
                <a:lnTo>
                  <a:pt x="43723" y="50074"/>
                </a:lnTo>
                <a:lnTo>
                  <a:pt x="16264" y="86660"/>
                </a:lnTo>
                <a:lnTo>
                  <a:pt x="2778" y="135799"/>
                </a:lnTo>
                <a:lnTo>
                  <a:pt x="0" y="179242"/>
                </a:lnTo>
                <a:lnTo>
                  <a:pt x="213" y="194778"/>
                </a:lnTo>
                <a:lnTo>
                  <a:pt x="7792" y="288633"/>
                </a:lnTo>
                <a:lnTo>
                  <a:pt x="19936" y="428852"/>
                </a:lnTo>
                <a:lnTo>
                  <a:pt x="21601" y="438372"/>
                </a:lnTo>
                <a:lnTo>
                  <a:pt x="24735" y="433685"/>
                </a:lnTo>
                <a:lnTo>
                  <a:pt x="26121" y="443419"/>
                </a:lnTo>
                <a:lnTo>
                  <a:pt x="26146" y="491868"/>
                </a:lnTo>
                <a:lnTo>
                  <a:pt x="25479" y="590221"/>
                </a:lnTo>
                <a:lnTo>
                  <a:pt x="25603" y="638699"/>
                </a:lnTo>
                <a:lnTo>
                  <a:pt x="26574" y="685761"/>
                </a:lnTo>
                <a:lnTo>
                  <a:pt x="28802" y="730693"/>
                </a:lnTo>
                <a:lnTo>
                  <a:pt x="32692" y="772785"/>
                </a:lnTo>
                <a:lnTo>
                  <a:pt x="38653" y="811322"/>
                </a:lnTo>
                <a:lnTo>
                  <a:pt x="58416" y="874883"/>
                </a:lnTo>
                <a:lnTo>
                  <a:pt x="91351" y="915674"/>
                </a:lnTo>
                <a:lnTo>
                  <a:pt x="140717" y="927995"/>
                </a:lnTo>
                <a:lnTo>
                  <a:pt x="172581" y="921697"/>
                </a:lnTo>
                <a:lnTo>
                  <a:pt x="209776" y="906143"/>
                </a:lnTo>
                <a:lnTo>
                  <a:pt x="344612" y="905711"/>
                </a:lnTo>
                <a:lnTo>
                  <a:pt x="397832" y="898783"/>
                </a:lnTo>
                <a:lnTo>
                  <a:pt x="450847" y="894159"/>
                </a:lnTo>
                <a:lnTo>
                  <a:pt x="503745" y="891835"/>
                </a:lnTo>
                <a:lnTo>
                  <a:pt x="556611" y="891808"/>
                </a:lnTo>
                <a:lnTo>
                  <a:pt x="609531" y="894072"/>
                </a:lnTo>
                <a:lnTo>
                  <a:pt x="662594" y="898623"/>
                </a:lnTo>
                <a:lnTo>
                  <a:pt x="715883" y="905457"/>
                </a:lnTo>
                <a:lnTo>
                  <a:pt x="727748" y="905667"/>
                </a:lnTo>
                <a:lnTo>
                  <a:pt x="1026513" y="905838"/>
                </a:lnTo>
                <a:lnTo>
                  <a:pt x="1076046" y="894933"/>
                </a:lnTo>
                <a:lnTo>
                  <a:pt x="1125701" y="887142"/>
                </a:lnTo>
                <a:lnTo>
                  <a:pt x="1175408" y="882465"/>
                </a:lnTo>
                <a:lnTo>
                  <a:pt x="1225096" y="880902"/>
                </a:lnTo>
                <a:lnTo>
                  <a:pt x="1274697" y="882451"/>
                </a:lnTo>
                <a:lnTo>
                  <a:pt x="1324139" y="887111"/>
                </a:lnTo>
                <a:lnTo>
                  <a:pt x="1373354" y="894882"/>
                </a:lnTo>
                <a:lnTo>
                  <a:pt x="1422270" y="905762"/>
                </a:lnTo>
                <a:lnTo>
                  <a:pt x="1625254" y="905838"/>
                </a:lnTo>
                <a:lnTo>
                  <a:pt x="1656178" y="906019"/>
                </a:lnTo>
                <a:lnTo>
                  <a:pt x="1710642" y="907681"/>
                </a:lnTo>
                <a:lnTo>
                  <a:pt x="1755210" y="915819"/>
                </a:lnTo>
                <a:lnTo>
                  <a:pt x="1799964" y="924679"/>
                </a:lnTo>
                <a:lnTo>
                  <a:pt x="1845066" y="928317"/>
                </a:lnTo>
                <a:lnTo>
                  <a:pt x="1878975" y="904251"/>
                </a:lnTo>
                <a:lnTo>
                  <a:pt x="1887073" y="859590"/>
                </a:lnTo>
                <a:lnTo>
                  <a:pt x="1890916" y="813431"/>
                </a:lnTo>
                <a:lnTo>
                  <a:pt x="1891512" y="766149"/>
                </a:lnTo>
                <a:lnTo>
                  <a:pt x="1889871" y="718122"/>
                </a:lnTo>
                <a:lnTo>
                  <a:pt x="1883913" y="621339"/>
                </a:lnTo>
                <a:lnTo>
                  <a:pt x="1881614" y="573337"/>
                </a:lnTo>
                <a:lnTo>
                  <a:pt x="1881113" y="526096"/>
                </a:lnTo>
                <a:lnTo>
                  <a:pt x="1885041" y="447859"/>
                </a:lnTo>
                <a:lnTo>
                  <a:pt x="1891090" y="350690"/>
                </a:lnTo>
                <a:lnTo>
                  <a:pt x="1894878" y="299343"/>
                </a:lnTo>
                <a:lnTo>
                  <a:pt x="1897289" y="256626"/>
                </a:lnTo>
                <a:lnTo>
                  <a:pt x="1897426" y="217507"/>
                </a:lnTo>
                <a:lnTo>
                  <a:pt x="1894391" y="176956"/>
                </a:lnTo>
                <a:lnTo>
                  <a:pt x="1887287" y="129942"/>
                </a:lnTo>
                <a:lnTo>
                  <a:pt x="1875216" y="71436"/>
                </a:lnTo>
                <a:lnTo>
                  <a:pt x="1855500" y="27907"/>
                </a:lnTo>
                <a:lnTo>
                  <a:pt x="1793835" y="8880"/>
                </a:lnTo>
                <a:lnTo>
                  <a:pt x="1759203" y="13553"/>
                </a:lnTo>
                <a:lnTo>
                  <a:pt x="1726918" y="14463"/>
                </a:lnTo>
                <a:lnTo>
                  <a:pt x="1427668" y="14463"/>
                </a:lnTo>
                <a:lnTo>
                  <a:pt x="1375321" y="9496"/>
                </a:lnTo>
                <a:lnTo>
                  <a:pt x="1322827" y="5444"/>
                </a:lnTo>
                <a:lnTo>
                  <a:pt x="1270271" y="2555"/>
                </a:lnTo>
                <a:lnTo>
                  <a:pt x="1217737" y="1076"/>
                </a:lnTo>
                <a:lnTo>
                  <a:pt x="1165310" y="1254"/>
                </a:lnTo>
                <a:lnTo>
                  <a:pt x="1113075" y="3335"/>
                </a:lnTo>
                <a:lnTo>
                  <a:pt x="1061117" y="7567"/>
                </a:lnTo>
                <a:lnTo>
                  <a:pt x="1009520" y="14197"/>
                </a:lnTo>
                <a:lnTo>
                  <a:pt x="418754" y="14463"/>
                </a:lnTo>
                <a:lnTo>
                  <a:pt x="346633" y="14242"/>
                </a:lnTo>
                <a:lnTo>
                  <a:pt x="301305" y="10014"/>
                </a:lnTo>
                <a:lnTo>
                  <a:pt x="256075" y="4450"/>
                </a:lnTo>
                <a:lnTo>
                  <a:pt x="211293" y="222"/>
                </a:lnTo>
                <a:lnTo>
                  <a:pt x="167315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388407" y="3685363"/>
            <a:ext cx="1898014" cy="928369"/>
          </a:xfrm>
          <a:custGeom>
            <a:avLst/>
            <a:gdLst/>
            <a:ahLst/>
            <a:cxnLst/>
            <a:rect l="l" t="t" r="r" b="b"/>
            <a:pathLst>
              <a:path w="1898015" h="928370">
                <a:moveTo>
                  <a:pt x="167314" y="0"/>
                </a:moveTo>
                <a:lnTo>
                  <a:pt x="124491" y="6454"/>
                </a:lnTo>
                <a:lnTo>
                  <a:pt x="83176" y="22255"/>
                </a:lnTo>
                <a:lnTo>
                  <a:pt x="43723" y="50074"/>
                </a:lnTo>
                <a:lnTo>
                  <a:pt x="16264" y="86660"/>
                </a:lnTo>
                <a:lnTo>
                  <a:pt x="2778" y="135799"/>
                </a:lnTo>
                <a:lnTo>
                  <a:pt x="0" y="179242"/>
                </a:lnTo>
                <a:lnTo>
                  <a:pt x="213" y="194778"/>
                </a:lnTo>
                <a:lnTo>
                  <a:pt x="7792" y="288633"/>
                </a:lnTo>
                <a:lnTo>
                  <a:pt x="19936" y="428852"/>
                </a:lnTo>
                <a:lnTo>
                  <a:pt x="21601" y="438372"/>
                </a:lnTo>
                <a:lnTo>
                  <a:pt x="24735" y="433685"/>
                </a:lnTo>
                <a:lnTo>
                  <a:pt x="26121" y="443419"/>
                </a:lnTo>
                <a:lnTo>
                  <a:pt x="26146" y="491868"/>
                </a:lnTo>
                <a:lnTo>
                  <a:pt x="25479" y="590221"/>
                </a:lnTo>
                <a:lnTo>
                  <a:pt x="25603" y="638699"/>
                </a:lnTo>
                <a:lnTo>
                  <a:pt x="26574" y="685761"/>
                </a:lnTo>
                <a:lnTo>
                  <a:pt x="28802" y="730693"/>
                </a:lnTo>
                <a:lnTo>
                  <a:pt x="32692" y="772785"/>
                </a:lnTo>
                <a:lnTo>
                  <a:pt x="38653" y="811322"/>
                </a:lnTo>
                <a:lnTo>
                  <a:pt x="58416" y="874883"/>
                </a:lnTo>
                <a:lnTo>
                  <a:pt x="91351" y="915674"/>
                </a:lnTo>
                <a:lnTo>
                  <a:pt x="140717" y="927995"/>
                </a:lnTo>
                <a:lnTo>
                  <a:pt x="172581" y="921697"/>
                </a:lnTo>
                <a:lnTo>
                  <a:pt x="209776" y="906143"/>
                </a:lnTo>
                <a:lnTo>
                  <a:pt x="344612" y="905711"/>
                </a:lnTo>
                <a:lnTo>
                  <a:pt x="397832" y="898783"/>
                </a:lnTo>
                <a:lnTo>
                  <a:pt x="450847" y="894159"/>
                </a:lnTo>
                <a:lnTo>
                  <a:pt x="503745" y="891835"/>
                </a:lnTo>
                <a:lnTo>
                  <a:pt x="556611" y="891808"/>
                </a:lnTo>
                <a:lnTo>
                  <a:pt x="609531" y="894072"/>
                </a:lnTo>
                <a:lnTo>
                  <a:pt x="662594" y="898623"/>
                </a:lnTo>
                <a:lnTo>
                  <a:pt x="715883" y="905457"/>
                </a:lnTo>
                <a:lnTo>
                  <a:pt x="727748" y="905667"/>
                </a:lnTo>
                <a:lnTo>
                  <a:pt x="1026513" y="905838"/>
                </a:lnTo>
                <a:lnTo>
                  <a:pt x="1076046" y="894933"/>
                </a:lnTo>
                <a:lnTo>
                  <a:pt x="1125701" y="887142"/>
                </a:lnTo>
                <a:lnTo>
                  <a:pt x="1175408" y="882465"/>
                </a:lnTo>
                <a:lnTo>
                  <a:pt x="1225096" y="880902"/>
                </a:lnTo>
                <a:lnTo>
                  <a:pt x="1274697" y="882451"/>
                </a:lnTo>
                <a:lnTo>
                  <a:pt x="1324139" y="887111"/>
                </a:lnTo>
                <a:lnTo>
                  <a:pt x="1373354" y="894882"/>
                </a:lnTo>
                <a:lnTo>
                  <a:pt x="1422270" y="905762"/>
                </a:lnTo>
                <a:lnTo>
                  <a:pt x="1625254" y="905838"/>
                </a:lnTo>
                <a:lnTo>
                  <a:pt x="1656178" y="906019"/>
                </a:lnTo>
                <a:lnTo>
                  <a:pt x="1710642" y="907681"/>
                </a:lnTo>
                <a:lnTo>
                  <a:pt x="1755210" y="915819"/>
                </a:lnTo>
                <a:lnTo>
                  <a:pt x="1799964" y="924679"/>
                </a:lnTo>
                <a:lnTo>
                  <a:pt x="1845066" y="928317"/>
                </a:lnTo>
                <a:lnTo>
                  <a:pt x="1878975" y="904251"/>
                </a:lnTo>
                <a:lnTo>
                  <a:pt x="1887073" y="859590"/>
                </a:lnTo>
                <a:lnTo>
                  <a:pt x="1890914" y="813431"/>
                </a:lnTo>
                <a:lnTo>
                  <a:pt x="1891509" y="766149"/>
                </a:lnTo>
                <a:lnTo>
                  <a:pt x="1889867" y="718122"/>
                </a:lnTo>
                <a:lnTo>
                  <a:pt x="1883907" y="621339"/>
                </a:lnTo>
                <a:lnTo>
                  <a:pt x="1881608" y="573337"/>
                </a:lnTo>
                <a:lnTo>
                  <a:pt x="1881110" y="526096"/>
                </a:lnTo>
                <a:lnTo>
                  <a:pt x="1885041" y="447859"/>
                </a:lnTo>
                <a:lnTo>
                  <a:pt x="1891090" y="350690"/>
                </a:lnTo>
                <a:lnTo>
                  <a:pt x="1894878" y="299343"/>
                </a:lnTo>
                <a:lnTo>
                  <a:pt x="1897289" y="256626"/>
                </a:lnTo>
                <a:lnTo>
                  <a:pt x="1897426" y="217507"/>
                </a:lnTo>
                <a:lnTo>
                  <a:pt x="1894391" y="176956"/>
                </a:lnTo>
                <a:lnTo>
                  <a:pt x="1887287" y="129942"/>
                </a:lnTo>
                <a:lnTo>
                  <a:pt x="1875216" y="71436"/>
                </a:lnTo>
                <a:lnTo>
                  <a:pt x="1855500" y="27907"/>
                </a:lnTo>
                <a:lnTo>
                  <a:pt x="1793835" y="8880"/>
                </a:lnTo>
                <a:lnTo>
                  <a:pt x="1759203" y="13553"/>
                </a:lnTo>
                <a:lnTo>
                  <a:pt x="1726918" y="14463"/>
                </a:lnTo>
                <a:lnTo>
                  <a:pt x="1427668" y="14463"/>
                </a:lnTo>
                <a:lnTo>
                  <a:pt x="1375321" y="9496"/>
                </a:lnTo>
                <a:lnTo>
                  <a:pt x="1322827" y="5444"/>
                </a:lnTo>
                <a:lnTo>
                  <a:pt x="1270271" y="2555"/>
                </a:lnTo>
                <a:lnTo>
                  <a:pt x="1217737" y="1076"/>
                </a:lnTo>
                <a:lnTo>
                  <a:pt x="1165310" y="1254"/>
                </a:lnTo>
                <a:lnTo>
                  <a:pt x="1113075" y="3335"/>
                </a:lnTo>
                <a:lnTo>
                  <a:pt x="1061117" y="7567"/>
                </a:lnTo>
                <a:lnTo>
                  <a:pt x="1009520" y="14197"/>
                </a:lnTo>
                <a:lnTo>
                  <a:pt x="418754" y="14463"/>
                </a:lnTo>
                <a:lnTo>
                  <a:pt x="346624" y="14242"/>
                </a:lnTo>
                <a:lnTo>
                  <a:pt x="301300" y="10014"/>
                </a:lnTo>
                <a:lnTo>
                  <a:pt x="256072" y="4450"/>
                </a:lnTo>
                <a:lnTo>
                  <a:pt x="211292" y="222"/>
                </a:lnTo>
                <a:lnTo>
                  <a:pt x="1673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379599" y="3807745"/>
            <a:ext cx="1909739" cy="5309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3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tune</a:t>
            </a:r>
            <a:endParaRPr kumimoji="0" sz="33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9629671" y="3685363"/>
            <a:ext cx="1898014" cy="928369"/>
          </a:xfrm>
          <a:custGeom>
            <a:avLst/>
            <a:gdLst/>
            <a:ahLst/>
            <a:cxnLst/>
            <a:rect l="l" t="t" r="r" b="b"/>
            <a:pathLst>
              <a:path w="1898015" h="928370">
                <a:moveTo>
                  <a:pt x="167309" y="0"/>
                </a:moveTo>
                <a:lnTo>
                  <a:pt x="124486" y="6454"/>
                </a:lnTo>
                <a:lnTo>
                  <a:pt x="83171" y="22255"/>
                </a:lnTo>
                <a:lnTo>
                  <a:pt x="43718" y="50074"/>
                </a:lnTo>
                <a:lnTo>
                  <a:pt x="16259" y="86660"/>
                </a:lnTo>
                <a:lnTo>
                  <a:pt x="2773" y="135799"/>
                </a:lnTo>
                <a:lnTo>
                  <a:pt x="0" y="179242"/>
                </a:lnTo>
                <a:lnTo>
                  <a:pt x="220" y="194778"/>
                </a:lnTo>
                <a:lnTo>
                  <a:pt x="7789" y="288633"/>
                </a:lnTo>
                <a:lnTo>
                  <a:pt x="19931" y="428852"/>
                </a:lnTo>
                <a:lnTo>
                  <a:pt x="21595" y="438372"/>
                </a:lnTo>
                <a:lnTo>
                  <a:pt x="24730" y="433685"/>
                </a:lnTo>
                <a:lnTo>
                  <a:pt x="26116" y="443419"/>
                </a:lnTo>
                <a:lnTo>
                  <a:pt x="26140" y="491868"/>
                </a:lnTo>
                <a:lnTo>
                  <a:pt x="25474" y="590221"/>
                </a:lnTo>
                <a:lnTo>
                  <a:pt x="25597" y="638699"/>
                </a:lnTo>
                <a:lnTo>
                  <a:pt x="26569" y="685761"/>
                </a:lnTo>
                <a:lnTo>
                  <a:pt x="28796" y="730693"/>
                </a:lnTo>
                <a:lnTo>
                  <a:pt x="32687" y="772785"/>
                </a:lnTo>
                <a:lnTo>
                  <a:pt x="38647" y="811322"/>
                </a:lnTo>
                <a:lnTo>
                  <a:pt x="58410" y="874883"/>
                </a:lnTo>
                <a:lnTo>
                  <a:pt x="91345" y="915674"/>
                </a:lnTo>
                <a:lnTo>
                  <a:pt x="140712" y="927995"/>
                </a:lnTo>
                <a:lnTo>
                  <a:pt x="172576" y="921697"/>
                </a:lnTo>
                <a:lnTo>
                  <a:pt x="209770" y="906143"/>
                </a:lnTo>
                <a:lnTo>
                  <a:pt x="344606" y="905711"/>
                </a:lnTo>
                <a:lnTo>
                  <a:pt x="397826" y="898783"/>
                </a:lnTo>
                <a:lnTo>
                  <a:pt x="450842" y="894159"/>
                </a:lnTo>
                <a:lnTo>
                  <a:pt x="503739" y="891835"/>
                </a:lnTo>
                <a:lnTo>
                  <a:pt x="556605" y="891808"/>
                </a:lnTo>
                <a:lnTo>
                  <a:pt x="609526" y="894072"/>
                </a:lnTo>
                <a:lnTo>
                  <a:pt x="662588" y="898623"/>
                </a:lnTo>
                <a:lnTo>
                  <a:pt x="715878" y="905457"/>
                </a:lnTo>
                <a:lnTo>
                  <a:pt x="727743" y="905667"/>
                </a:lnTo>
                <a:lnTo>
                  <a:pt x="1026507" y="905838"/>
                </a:lnTo>
                <a:lnTo>
                  <a:pt x="1076041" y="894933"/>
                </a:lnTo>
                <a:lnTo>
                  <a:pt x="1125696" y="887142"/>
                </a:lnTo>
                <a:lnTo>
                  <a:pt x="1175402" y="882465"/>
                </a:lnTo>
                <a:lnTo>
                  <a:pt x="1225091" y="880902"/>
                </a:lnTo>
                <a:lnTo>
                  <a:pt x="1274691" y="882451"/>
                </a:lnTo>
                <a:lnTo>
                  <a:pt x="1324134" y="887111"/>
                </a:lnTo>
                <a:lnTo>
                  <a:pt x="1373348" y="894882"/>
                </a:lnTo>
                <a:lnTo>
                  <a:pt x="1422265" y="905762"/>
                </a:lnTo>
                <a:lnTo>
                  <a:pt x="1625249" y="905838"/>
                </a:lnTo>
                <a:lnTo>
                  <a:pt x="1656172" y="906019"/>
                </a:lnTo>
                <a:lnTo>
                  <a:pt x="1710637" y="907681"/>
                </a:lnTo>
                <a:lnTo>
                  <a:pt x="1755205" y="915819"/>
                </a:lnTo>
                <a:lnTo>
                  <a:pt x="1799959" y="924679"/>
                </a:lnTo>
                <a:lnTo>
                  <a:pt x="1845060" y="928317"/>
                </a:lnTo>
                <a:lnTo>
                  <a:pt x="1878969" y="904251"/>
                </a:lnTo>
                <a:lnTo>
                  <a:pt x="1887068" y="859590"/>
                </a:lnTo>
                <a:lnTo>
                  <a:pt x="1890910" y="813431"/>
                </a:lnTo>
                <a:lnTo>
                  <a:pt x="1891507" y="766149"/>
                </a:lnTo>
                <a:lnTo>
                  <a:pt x="1889866" y="718122"/>
                </a:lnTo>
                <a:lnTo>
                  <a:pt x="1883907" y="621339"/>
                </a:lnTo>
                <a:lnTo>
                  <a:pt x="1881608" y="573337"/>
                </a:lnTo>
                <a:lnTo>
                  <a:pt x="1881108" y="526096"/>
                </a:lnTo>
                <a:lnTo>
                  <a:pt x="1885040" y="447859"/>
                </a:lnTo>
                <a:lnTo>
                  <a:pt x="1891085" y="350690"/>
                </a:lnTo>
                <a:lnTo>
                  <a:pt x="1894873" y="299343"/>
                </a:lnTo>
                <a:lnTo>
                  <a:pt x="1897284" y="256626"/>
                </a:lnTo>
                <a:lnTo>
                  <a:pt x="1897420" y="217507"/>
                </a:lnTo>
                <a:lnTo>
                  <a:pt x="1894385" y="176956"/>
                </a:lnTo>
                <a:lnTo>
                  <a:pt x="1887281" y="129942"/>
                </a:lnTo>
                <a:lnTo>
                  <a:pt x="1875210" y="71436"/>
                </a:lnTo>
                <a:lnTo>
                  <a:pt x="1855494" y="27907"/>
                </a:lnTo>
                <a:lnTo>
                  <a:pt x="1793830" y="8880"/>
                </a:lnTo>
                <a:lnTo>
                  <a:pt x="1759198" y="13553"/>
                </a:lnTo>
                <a:lnTo>
                  <a:pt x="1726912" y="14463"/>
                </a:lnTo>
                <a:lnTo>
                  <a:pt x="1427662" y="14463"/>
                </a:lnTo>
                <a:lnTo>
                  <a:pt x="1375316" y="9496"/>
                </a:lnTo>
                <a:lnTo>
                  <a:pt x="1322822" y="5444"/>
                </a:lnTo>
                <a:lnTo>
                  <a:pt x="1270265" y="2555"/>
                </a:lnTo>
                <a:lnTo>
                  <a:pt x="1217731" y="1076"/>
                </a:lnTo>
                <a:lnTo>
                  <a:pt x="1165304" y="1254"/>
                </a:lnTo>
                <a:lnTo>
                  <a:pt x="1113069" y="3335"/>
                </a:lnTo>
                <a:lnTo>
                  <a:pt x="1061111" y="7567"/>
                </a:lnTo>
                <a:lnTo>
                  <a:pt x="1009515" y="14197"/>
                </a:lnTo>
                <a:lnTo>
                  <a:pt x="418749" y="14463"/>
                </a:lnTo>
                <a:lnTo>
                  <a:pt x="346627" y="14242"/>
                </a:lnTo>
                <a:lnTo>
                  <a:pt x="301300" y="10014"/>
                </a:lnTo>
                <a:lnTo>
                  <a:pt x="256069" y="4450"/>
                </a:lnTo>
                <a:lnTo>
                  <a:pt x="211288" y="222"/>
                </a:lnTo>
                <a:lnTo>
                  <a:pt x="167309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36681" y="2338983"/>
            <a:ext cx="196342" cy="196341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411159" y="2338983"/>
            <a:ext cx="196342" cy="19634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685636" y="2338983"/>
            <a:ext cx="196342" cy="196341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10136681" y="2613460"/>
            <a:ext cx="883919" cy="887730"/>
            <a:chOff x="10136681" y="2613460"/>
            <a:chExt cx="883919" cy="887730"/>
          </a:xfrm>
        </p:grpSpPr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36681" y="2613460"/>
              <a:ext cx="196342" cy="19634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685636" y="2613460"/>
              <a:ext cx="196342" cy="19634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136681" y="2887934"/>
              <a:ext cx="196342" cy="19634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0270125" y="2633677"/>
              <a:ext cx="750570" cy="867410"/>
            </a:xfrm>
            <a:custGeom>
              <a:avLst/>
              <a:gdLst/>
              <a:ahLst/>
              <a:cxnLst/>
              <a:rect l="l" t="t" r="r" b="b"/>
              <a:pathLst>
                <a:path w="750570" h="867410">
                  <a:moveTo>
                    <a:pt x="97215" y="439331"/>
                  </a:moveTo>
                  <a:lnTo>
                    <a:pt x="77594" y="441250"/>
                  </a:lnTo>
                  <a:lnTo>
                    <a:pt x="78060" y="441250"/>
                  </a:lnTo>
                  <a:lnTo>
                    <a:pt x="60075" y="446668"/>
                  </a:lnTo>
                  <a:lnTo>
                    <a:pt x="43117" y="455683"/>
                  </a:lnTo>
                  <a:lnTo>
                    <a:pt x="27936" y="468122"/>
                  </a:lnTo>
                  <a:lnTo>
                    <a:pt x="7191" y="499194"/>
                  </a:lnTo>
                  <a:lnTo>
                    <a:pt x="0" y="534911"/>
                  </a:lnTo>
                  <a:lnTo>
                    <a:pt x="6405" y="571542"/>
                  </a:lnTo>
                  <a:lnTo>
                    <a:pt x="26450" y="605358"/>
                  </a:lnTo>
                  <a:lnTo>
                    <a:pt x="61829" y="645793"/>
                  </a:lnTo>
                  <a:lnTo>
                    <a:pt x="97949" y="686012"/>
                  </a:lnTo>
                  <a:lnTo>
                    <a:pt x="134014" y="725282"/>
                  </a:lnTo>
                  <a:lnTo>
                    <a:pt x="169224" y="762871"/>
                  </a:lnTo>
                  <a:lnTo>
                    <a:pt x="202783" y="798047"/>
                  </a:lnTo>
                  <a:lnTo>
                    <a:pt x="233893" y="830076"/>
                  </a:lnTo>
                  <a:lnTo>
                    <a:pt x="261756" y="858227"/>
                  </a:lnTo>
                  <a:lnTo>
                    <a:pt x="274761" y="866889"/>
                  </a:lnTo>
                  <a:lnTo>
                    <a:pt x="728557" y="866889"/>
                  </a:lnTo>
                  <a:lnTo>
                    <a:pt x="735987" y="863815"/>
                  </a:lnTo>
                  <a:lnTo>
                    <a:pt x="747074" y="852728"/>
                  </a:lnTo>
                  <a:lnTo>
                    <a:pt x="750236" y="845108"/>
                  </a:lnTo>
                  <a:lnTo>
                    <a:pt x="750236" y="807783"/>
                  </a:lnTo>
                  <a:lnTo>
                    <a:pt x="294928" y="807783"/>
                  </a:lnTo>
                  <a:lnTo>
                    <a:pt x="273858" y="786396"/>
                  </a:lnTo>
                  <a:lnTo>
                    <a:pt x="244431" y="756060"/>
                  </a:lnTo>
                  <a:lnTo>
                    <a:pt x="207352" y="717148"/>
                  </a:lnTo>
                  <a:lnTo>
                    <a:pt x="164721" y="671440"/>
                  </a:lnTo>
                  <a:lnTo>
                    <a:pt x="118639" y="620718"/>
                  </a:lnTo>
                  <a:lnTo>
                    <a:pt x="71205" y="566762"/>
                  </a:lnTo>
                  <a:lnTo>
                    <a:pt x="59147" y="538792"/>
                  </a:lnTo>
                  <a:lnTo>
                    <a:pt x="60997" y="523684"/>
                  </a:lnTo>
                  <a:lnTo>
                    <a:pt x="69719" y="509917"/>
                  </a:lnTo>
                  <a:lnTo>
                    <a:pt x="82632" y="501350"/>
                  </a:lnTo>
                  <a:lnTo>
                    <a:pt x="97337" y="498492"/>
                  </a:lnTo>
                  <a:lnTo>
                    <a:pt x="201183" y="498492"/>
                  </a:lnTo>
                  <a:lnTo>
                    <a:pt x="201162" y="449834"/>
                  </a:lnTo>
                  <a:lnTo>
                    <a:pt x="142059" y="449834"/>
                  </a:lnTo>
                  <a:lnTo>
                    <a:pt x="135455" y="447065"/>
                  </a:lnTo>
                  <a:lnTo>
                    <a:pt x="126058" y="443665"/>
                  </a:lnTo>
                  <a:lnTo>
                    <a:pt x="116506" y="441250"/>
                  </a:lnTo>
                  <a:lnTo>
                    <a:pt x="106869" y="439809"/>
                  </a:lnTo>
                  <a:lnTo>
                    <a:pt x="97215" y="439331"/>
                  </a:lnTo>
                  <a:close/>
                </a:path>
                <a:path w="750570" h="867410">
                  <a:moveTo>
                    <a:pt x="741890" y="319278"/>
                  </a:moveTo>
                  <a:lnTo>
                    <a:pt x="652090" y="319278"/>
                  </a:lnTo>
                  <a:lnTo>
                    <a:pt x="667245" y="322355"/>
                  </a:lnTo>
                  <a:lnTo>
                    <a:pt x="679665" y="330742"/>
                  </a:lnTo>
                  <a:lnTo>
                    <a:pt x="688052" y="343173"/>
                  </a:lnTo>
                  <a:lnTo>
                    <a:pt x="690701" y="356260"/>
                  </a:lnTo>
                  <a:lnTo>
                    <a:pt x="691130" y="358470"/>
                  </a:lnTo>
                  <a:lnTo>
                    <a:pt x="691130" y="807783"/>
                  </a:lnTo>
                  <a:lnTo>
                    <a:pt x="750236" y="807783"/>
                  </a:lnTo>
                  <a:lnTo>
                    <a:pt x="750236" y="358470"/>
                  </a:lnTo>
                  <a:lnTo>
                    <a:pt x="749807" y="356260"/>
                  </a:lnTo>
                  <a:lnTo>
                    <a:pt x="742504" y="320188"/>
                  </a:lnTo>
                  <a:lnTo>
                    <a:pt x="741890" y="319278"/>
                  </a:lnTo>
                  <a:close/>
                </a:path>
                <a:path w="750570" h="867410">
                  <a:moveTo>
                    <a:pt x="201183" y="498492"/>
                  </a:moveTo>
                  <a:lnTo>
                    <a:pt x="97337" y="498492"/>
                  </a:lnTo>
                  <a:lnTo>
                    <a:pt x="112050" y="501350"/>
                  </a:lnTo>
                  <a:lnTo>
                    <a:pt x="124964" y="509917"/>
                  </a:lnTo>
                  <a:lnTo>
                    <a:pt x="150733" y="535698"/>
                  </a:lnTo>
                  <a:lnTo>
                    <a:pt x="157796" y="540924"/>
                  </a:lnTo>
                  <a:lnTo>
                    <a:pt x="165881" y="543804"/>
                  </a:lnTo>
                  <a:lnTo>
                    <a:pt x="174446" y="544231"/>
                  </a:lnTo>
                  <a:lnTo>
                    <a:pt x="182953" y="542099"/>
                  </a:lnTo>
                  <a:lnTo>
                    <a:pt x="190481" y="537577"/>
                  </a:lnTo>
                  <a:lnTo>
                    <a:pt x="196234" y="531212"/>
                  </a:lnTo>
                  <a:lnTo>
                    <a:pt x="199799" y="523684"/>
                  </a:lnTo>
                  <a:lnTo>
                    <a:pt x="199905" y="523461"/>
                  </a:lnTo>
                  <a:lnTo>
                    <a:pt x="201190" y="514781"/>
                  </a:lnTo>
                  <a:lnTo>
                    <a:pt x="201183" y="498492"/>
                  </a:lnTo>
                  <a:close/>
                </a:path>
                <a:path w="750570" h="867410">
                  <a:moveTo>
                    <a:pt x="240141" y="0"/>
                  </a:moveTo>
                  <a:lnTo>
                    <a:pt x="201948" y="7728"/>
                  </a:lnTo>
                  <a:lnTo>
                    <a:pt x="170722" y="28792"/>
                  </a:lnTo>
                  <a:lnTo>
                    <a:pt x="149651" y="60012"/>
                  </a:lnTo>
                  <a:lnTo>
                    <a:pt x="141919" y="98209"/>
                  </a:lnTo>
                  <a:lnTo>
                    <a:pt x="141980" y="260159"/>
                  </a:lnTo>
                  <a:lnTo>
                    <a:pt x="142059" y="449834"/>
                  </a:lnTo>
                  <a:lnTo>
                    <a:pt x="201162" y="449834"/>
                  </a:lnTo>
                  <a:lnTo>
                    <a:pt x="201037" y="98209"/>
                  </a:lnTo>
                  <a:lnTo>
                    <a:pt x="204115" y="82999"/>
                  </a:lnTo>
                  <a:lnTo>
                    <a:pt x="212502" y="70564"/>
                  </a:lnTo>
                  <a:lnTo>
                    <a:pt x="224933" y="62172"/>
                  </a:lnTo>
                  <a:lnTo>
                    <a:pt x="240141" y="59093"/>
                  </a:lnTo>
                  <a:lnTo>
                    <a:pt x="329999" y="59093"/>
                  </a:lnTo>
                  <a:lnTo>
                    <a:pt x="309552" y="28792"/>
                  </a:lnTo>
                  <a:lnTo>
                    <a:pt x="278332" y="7728"/>
                  </a:lnTo>
                  <a:lnTo>
                    <a:pt x="240141" y="0"/>
                  </a:lnTo>
                  <a:close/>
                </a:path>
                <a:path w="750570" h="867410">
                  <a:moveTo>
                    <a:pt x="329999" y="59093"/>
                  </a:moveTo>
                  <a:lnTo>
                    <a:pt x="240141" y="59093"/>
                  </a:lnTo>
                  <a:lnTo>
                    <a:pt x="255348" y="62172"/>
                  </a:lnTo>
                  <a:lnTo>
                    <a:pt x="267779" y="70564"/>
                  </a:lnTo>
                  <a:lnTo>
                    <a:pt x="276167" y="82999"/>
                  </a:lnTo>
                  <a:lnTo>
                    <a:pt x="279244" y="98209"/>
                  </a:lnTo>
                  <a:lnTo>
                    <a:pt x="279257" y="400177"/>
                  </a:lnTo>
                  <a:lnTo>
                    <a:pt x="281583" y="411668"/>
                  </a:lnTo>
                  <a:lnTo>
                    <a:pt x="287923" y="421063"/>
                  </a:lnTo>
                  <a:lnTo>
                    <a:pt x="297318" y="427403"/>
                  </a:lnTo>
                  <a:lnTo>
                    <a:pt x="308810" y="429729"/>
                  </a:lnTo>
                  <a:lnTo>
                    <a:pt x="320301" y="427403"/>
                  </a:lnTo>
                  <a:lnTo>
                    <a:pt x="329696" y="421063"/>
                  </a:lnTo>
                  <a:lnTo>
                    <a:pt x="336036" y="411668"/>
                  </a:lnTo>
                  <a:lnTo>
                    <a:pt x="338362" y="400177"/>
                  </a:lnTo>
                  <a:lnTo>
                    <a:pt x="338362" y="356260"/>
                  </a:lnTo>
                  <a:lnTo>
                    <a:pt x="342140" y="341823"/>
                  </a:lnTo>
                  <a:lnTo>
                    <a:pt x="350747" y="330073"/>
                  </a:lnTo>
                  <a:lnTo>
                    <a:pt x="362917" y="322170"/>
                  </a:lnTo>
                  <a:lnTo>
                    <a:pt x="377390" y="319278"/>
                  </a:lnTo>
                  <a:lnTo>
                    <a:pt x="741890" y="319278"/>
                  </a:lnTo>
                  <a:lnTo>
                    <a:pt x="721434" y="288963"/>
                  </a:lnTo>
                  <a:lnTo>
                    <a:pt x="720155" y="288099"/>
                  </a:lnTo>
                  <a:lnTo>
                    <a:pt x="446033" y="288099"/>
                  </a:lnTo>
                  <a:lnTo>
                    <a:pt x="442858" y="285254"/>
                  </a:lnTo>
                  <a:lnTo>
                    <a:pt x="428414" y="274507"/>
                  </a:lnTo>
                  <a:lnTo>
                    <a:pt x="415071" y="267944"/>
                  </a:lnTo>
                  <a:lnTo>
                    <a:pt x="338350" y="267944"/>
                  </a:lnTo>
                  <a:lnTo>
                    <a:pt x="338350" y="98209"/>
                  </a:lnTo>
                  <a:lnTo>
                    <a:pt x="330620" y="60012"/>
                  </a:lnTo>
                  <a:lnTo>
                    <a:pt x="329999" y="59093"/>
                  </a:lnTo>
                  <a:close/>
                </a:path>
                <a:path w="750570" h="867410">
                  <a:moveTo>
                    <a:pt x="514639" y="319278"/>
                  </a:moveTo>
                  <a:lnTo>
                    <a:pt x="377390" y="319278"/>
                  </a:lnTo>
                  <a:lnTo>
                    <a:pt x="392590" y="322355"/>
                  </a:lnTo>
                  <a:lnTo>
                    <a:pt x="405017" y="330742"/>
                  </a:lnTo>
                  <a:lnTo>
                    <a:pt x="413403" y="343173"/>
                  </a:lnTo>
                  <a:lnTo>
                    <a:pt x="416051" y="356260"/>
                  </a:lnTo>
                  <a:lnTo>
                    <a:pt x="416480" y="358470"/>
                  </a:lnTo>
                  <a:lnTo>
                    <a:pt x="416563" y="379680"/>
                  </a:lnTo>
                  <a:lnTo>
                    <a:pt x="416650" y="400177"/>
                  </a:lnTo>
                  <a:lnTo>
                    <a:pt x="418979" y="411668"/>
                  </a:lnTo>
                  <a:lnTo>
                    <a:pt x="425316" y="421063"/>
                  </a:lnTo>
                  <a:lnTo>
                    <a:pt x="434708" y="427403"/>
                  </a:lnTo>
                  <a:lnTo>
                    <a:pt x="446198" y="429729"/>
                  </a:lnTo>
                  <a:lnTo>
                    <a:pt x="457697" y="427403"/>
                  </a:lnTo>
                  <a:lnTo>
                    <a:pt x="467096" y="421063"/>
                  </a:lnTo>
                  <a:lnTo>
                    <a:pt x="473437" y="411668"/>
                  </a:lnTo>
                  <a:lnTo>
                    <a:pt x="475764" y="400177"/>
                  </a:lnTo>
                  <a:lnTo>
                    <a:pt x="475658" y="363408"/>
                  </a:lnTo>
                  <a:lnTo>
                    <a:pt x="475611" y="358470"/>
                  </a:lnTo>
                  <a:lnTo>
                    <a:pt x="478752" y="343173"/>
                  </a:lnTo>
                  <a:lnTo>
                    <a:pt x="487141" y="330742"/>
                  </a:lnTo>
                  <a:lnTo>
                    <a:pt x="499534" y="322355"/>
                  </a:lnTo>
                  <a:lnTo>
                    <a:pt x="500371" y="322170"/>
                  </a:lnTo>
                  <a:lnTo>
                    <a:pt x="514639" y="319278"/>
                  </a:lnTo>
                  <a:close/>
                </a:path>
                <a:path w="750570" h="867410">
                  <a:moveTo>
                    <a:pt x="651964" y="319278"/>
                  </a:moveTo>
                  <a:lnTo>
                    <a:pt x="514765" y="319278"/>
                  </a:lnTo>
                  <a:lnTo>
                    <a:pt x="529925" y="322355"/>
                  </a:lnTo>
                  <a:lnTo>
                    <a:pt x="542345" y="330742"/>
                  </a:lnTo>
                  <a:lnTo>
                    <a:pt x="550728" y="343173"/>
                  </a:lnTo>
                  <a:lnTo>
                    <a:pt x="553376" y="356260"/>
                  </a:lnTo>
                  <a:lnTo>
                    <a:pt x="553805" y="358470"/>
                  </a:lnTo>
                  <a:lnTo>
                    <a:pt x="553897" y="400177"/>
                  </a:lnTo>
                  <a:lnTo>
                    <a:pt x="556224" y="411668"/>
                  </a:lnTo>
                  <a:lnTo>
                    <a:pt x="562563" y="421063"/>
                  </a:lnTo>
                  <a:lnTo>
                    <a:pt x="571956" y="427403"/>
                  </a:lnTo>
                  <a:lnTo>
                    <a:pt x="583447" y="429729"/>
                  </a:lnTo>
                  <a:lnTo>
                    <a:pt x="594938" y="427403"/>
                  </a:lnTo>
                  <a:lnTo>
                    <a:pt x="604331" y="421063"/>
                  </a:lnTo>
                  <a:lnTo>
                    <a:pt x="610670" y="411668"/>
                  </a:lnTo>
                  <a:lnTo>
                    <a:pt x="612997" y="400177"/>
                  </a:lnTo>
                  <a:lnTo>
                    <a:pt x="612911" y="358470"/>
                  </a:lnTo>
                  <a:lnTo>
                    <a:pt x="613340" y="356260"/>
                  </a:lnTo>
                  <a:lnTo>
                    <a:pt x="615990" y="343173"/>
                  </a:lnTo>
                  <a:lnTo>
                    <a:pt x="624378" y="330742"/>
                  </a:lnTo>
                  <a:lnTo>
                    <a:pt x="636802" y="322355"/>
                  </a:lnTo>
                  <a:lnTo>
                    <a:pt x="651964" y="319278"/>
                  </a:lnTo>
                  <a:close/>
                </a:path>
                <a:path w="750570" h="867410">
                  <a:moveTo>
                    <a:pt x="514689" y="260159"/>
                  </a:moveTo>
                  <a:lnTo>
                    <a:pt x="463652" y="274507"/>
                  </a:lnTo>
                  <a:lnTo>
                    <a:pt x="446033" y="288099"/>
                  </a:lnTo>
                  <a:lnTo>
                    <a:pt x="583358" y="288099"/>
                  </a:lnTo>
                  <a:lnTo>
                    <a:pt x="549746" y="266639"/>
                  </a:lnTo>
                  <a:lnTo>
                    <a:pt x="514689" y="260159"/>
                  </a:lnTo>
                  <a:close/>
                </a:path>
                <a:path w="750570" h="867410">
                  <a:moveTo>
                    <a:pt x="652027" y="260159"/>
                  </a:moveTo>
                  <a:lnTo>
                    <a:pt x="600965" y="274507"/>
                  </a:lnTo>
                  <a:lnTo>
                    <a:pt x="583358" y="288099"/>
                  </a:lnTo>
                  <a:lnTo>
                    <a:pt x="720155" y="288099"/>
                  </a:lnTo>
                  <a:lnTo>
                    <a:pt x="690291" y="267944"/>
                  </a:lnTo>
                  <a:lnTo>
                    <a:pt x="690475" y="267944"/>
                  </a:lnTo>
                  <a:lnTo>
                    <a:pt x="652027" y="260159"/>
                  </a:lnTo>
                  <a:close/>
                </a:path>
                <a:path w="750570" h="867410">
                  <a:moveTo>
                    <a:pt x="377377" y="260159"/>
                  </a:moveTo>
                  <a:lnTo>
                    <a:pt x="338350" y="267944"/>
                  </a:lnTo>
                  <a:lnTo>
                    <a:pt x="415071" y="267944"/>
                  </a:lnTo>
                  <a:lnTo>
                    <a:pt x="412418" y="266639"/>
                  </a:lnTo>
                  <a:lnTo>
                    <a:pt x="395272" y="261805"/>
                  </a:lnTo>
                  <a:lnTo>
                    <a:pt x="377377" y="2601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26" name="object 26"/>
          <p:cNvSpPr/>
          <p:nvPr/>
        </p:nvSpPr>
        <p:spPr>
          <a:xfrm>
            <a:off x="1032683" y="2338989"/>
            <a:ext cx="1162050" cy="1162050"/>
          </a:xfrm>
          <a:custGeom>
            <a:avLst/>
            <a:gdLst/>
            <a:ahLst/>
            <a:cxnLst/>
            <a:rect l="l" t="t" r="r" b="b"/>
            <a:pathLst>
              <a:path w="1162050" h="1162050">
                <a:moveTo>
                  <a:pt x="902893" y="0"/>
                </a:moveTo>
                <a:lnTo>
                  <a:pt x="111023" y="0"/>
                </a:lnTo>
                <a:lnTo>
                  <a:pt x="67851" y="8737"/>
                </a:lnTo>
                <a:lnTo>
                  <a:pt x="32556" y="32551"/>
                </a:lnTo>
                <a:lnTo>
                  <a:pt x="8739" y="67845"/>
                </a:lnTo>
                <a:lnTo>
                  <a:pt x="0" y="111023"/>
                </a:lnTo>
                <a:lnTo>
                  <a:pt x="0" y="1050556"/>
                </a:lnTo>
                <a:lnTo>
                  <a:pt x="8739" y="1093728"/>
                </a:lnTo>
                <a:lnTo>
                  <a:pt x="32556" y="1129023"/>
                </a:lnTo>
                <a:lnTo>
                  <a:pt x="67851" y="1152840"/>
                </a:lnTo>
                <a:lnTo>
                  <a:pt x="111023" y="1161580"/>
                </a:lnTo>
                <a:lnTo>
                  <a:pt x="1050569" y="1161580"/>
                </a:lnTo>
                <a:lnTo>
                  <a:pt x="1093741" y="1152840"/>
                </a:lnTo>
                <a:lnTo>
                  <a:pt x="1129036" y="1129023"/>
                </a:lnTo>
                <a:lnTo>
                  <a:pt x="1151237" y="1096124"/>
                </a:lnTo>
                <a:lnTo>
                  <a:pt x="111023" y="1096124"/>
                </a:lnTo>
                <a:lnTo>
                  <a:pt x="93305" y="1092538"/>
                </a:lnTo>
                <a:lnTo>
                  <a:pt x="78819" y="1082765"/>
                </a:lnTo>
                <a:lnTo>
                  <a:pt x="69043" y="1068279"/>
                </a:lnTo>
                <a:lnTo>
                  <a:pt x="65455" y="1050556"/>
                </a:lnTo>
                <a:lnTo>
                  <a:pt x="65455" y="111023"/>
                </a:lnTo>
                <a:lnTo>
                  <a:pt x="69043" y="93298"/>
                </a:lnTo>
                <a:lnTo>
                  <a:pt x="78819" y="78808"/>
                </a:lnTo>
                <a:lnTo>
                  <a:pt x="93305" y="69030"/>
                </a:lnTo>
                <a:lnTo>
                  <a:pt x="111023" y="65443"/>
                </a:lnTo>
                <a:lnTo>
                  <a:pt x="973201" y="65443"/>
                </a:lnTo>
                <a:lnTo>
                  <a:pt x="911072" y="3365"/>
                </a:lnTo>
                <a:lnTo>
                  <a:pt x="902893" y="0"/>
                </a:lnTo>
                <a:close/>
              </a:path>
              <a:path w="1162050" h="1162050">
                <a:moveTo>
                  <a:pt x="854824" y="704646"/>
                </a:moveTo>
                <a:lnTo>
                  <a:pt x="306755" y="704646"/>
                </a:lnTo>
                <a:lnTo>
                  <a:pt x="263585" y="713385"/>
                </a:lnTo>
                <a:lnTo>
                  <a:pt x="228295" y="737203"/>
                </a:lnTo>
                <a:lnTo>
                  <a:pt x="204482" y="772498"/>
                </a:lnTo>
                <a:lnTo>
                  <a:pt x="195745" y="815670"/>
                </a:lnTo>
                <a:lnTo>
                  <a:pt x="195745" y="1096124"/>
                </a:lnTo>
                <a:lnTo>
                  <a:pt x="261200" y="1096124"/>
                </a:lnTo>
                <a:lnTo>
                  <a:pt x="261200" y="815670"/>
                </a:lnTo>
                <a:lnTo>
                  <a:pt x="264786" y="797952"/>
                </a:lnTo>
                <a:lnTo>
                  <a:pt x="274558" y="783466"/>
                </a:lnTo>
                <a:lnTo>
                  <a:pt x="289040" y="773689"/>
                </a:lnTo>
                <a:lnTo>
                  <a:pt x="306755" y="770102"/>
                </a:lnTo>
                <a:lnTo>
                  <a:pt x="955493" y="770102"/>
                </a:lnTo>
                <a:lnTo>
                  <a:pt x="933296" y="737203"/>
                </a:lnTo>
                <a:lnTo>
                  <a:pt x="898001" y="713385"/>
                </a:lnTo>
                <a:lnTo>
                  <a:pt x="854824" y="704646"/>
                </a:lnTo>
                <a:close/>
              </a:path>
              <a:path w="1162050" h="1162050">
                <a:moveTo>
                  <a:pt x="955493" y="770102"/>
                </a:moveTo>
                <a:lnTo>
                  <a:pt x="854824" y="770102"/>
                </a:lnTo>
                <a:lnTo>
                  <a:pt x="872547" y="773689"/>
                </a:lnTo>
                <a:lnTo>
                  <a:pt x="887033" y="783466"/>
                </a:lnTo>
                <a:lnTo>
                  <a:pt x="896806" y="797952"/>
                </a:lnTo>
                <a:lnTo>
                  <a:pt x="900391" y="815670"/>
                </a:lnTo>
                <a:lnTo>
                  <a:pt x="900391" y="1096124"/>
                </a:lnTo>
                <a:lnTo>
                  <a:pt x="965847" y="1096124"/>
                </a:lnTo>
                <a:lnTo>
                  <a:pt x="965847" y="815670"/>
                </a:lnTo>
                <a:lnTo>
                  <a:pt x="957110" y="772498"/>
                </a:lnTo>
                <a:lnTo>
                  <a:pt x="955493" y="770102"/>
                </a:lnTo>
                <a:close/>
              </a:path>
              <a:path w="1162050" h="1162050">
                <a:moveTo>
                  <a:pt x="973201" y="65443"/>
                </a:moveTo>
                <a:lnTo>
                  <a:pt x="880579" y="65443"/>
                </a:lnTo>
                <a:lnTo>
                  <a:pt x="1096137" y="281000"/>
                </a:lnTo>
                <a:lnTo>
                  <a:pt x="1096137" y="1050556"/>
                </a:lnTo>
                <a:lnTo>
                  <a:pt x="1092551" y="1068279"/>
                </a:lnTo>
                <a:lnTo>
                  <a:pt x="1082778" y="1082765"/>
                </a:lnTo>
                <a:lnTo>
                  <a:pt x="1068292" y="1092538"/>
                </a:lnTo>
                <a:lnTo>
                  <a:pt x="1050569" y="1096124"/>
                </a:lnTo>
                <a:lnTo>
                  <a:pt x="1151237" y="1096124"/>
                </a:lnTo>
                <a:lnTo>
                  <a:pt x="1152853" y="1093728"/>
                </a:lnTo>
                <a:lnTo>
                  <a:pt x="1161592" y="1050556"/>
                </a:lnTo>
                <a:lnTo>
                  <a:pt x="1161643" y="258813"/>
                </a:lnTo>
                <a:lnTo>
                  <a:pt x="1158278" y="250571"/>
                </a:lnTo>
                <a:lnTo>
                  <a:pt x="973201" y="65443"/>
                </a:lnTo>
                <a:close/>
              </a:path>
              <a:path w="1162050" h="1162050">
                <a:moveTo>
                  <a:pt x="417791" y="65443"/>
                </a:moveTo>
                <a:lnTo>
                  <a:pt x="352336" y="65443"/>
                </a:lnTo>
                <a:lnTo>
                  <a:pt x="352336" y="306755"/>
                </a:lnTo>
                <a:lnTo>
                  <a:pt x="357993" y="334707"/>
                </a:lnTo>
                <a:lnTo>
                  <a:pt x="373411" y="357554"/>
                </a:lnTo>
                <a:lnTo>
                  <a:pt x="396259" y="372969"/>
                </a:lnTo>
                <a:lnTo>
                  <a:pt x="424205" y="378625"/>
                </a:lnTo>
                <a:lnTo>
                  <a:pt x="737387" y="378625"/>
                </a:lnTo>
                <a:lnTo>
                  <a:pt x="765333" y="372969"/>
                </a:lnTo>
                <a:lnTo>
                  <a:pt x="788181" y="357554"/>
                </a:lnTo>
                <a:lnTo>
                  <a:pt x="803599" y="334707"/>
                </a:lnTo>
                <a:lnTo>
                  <a:pt x="807958" y="313169"/>
                </a:lnTo>
                <a:lnTo>
                  <a:pt x="417791" y="313169"/>
                </a:lnTo>
                <a:lnTo>
                  <a:pt x="417791" y="65443"/>
                </a:lnTo>
                <a:close/>
              </a:path>
              <a:path w="1162050" h="1162050">
                <a:moveTo>
                  <a:pt x="809256" y="65443"/>
                </a:moveTo>
                <a:lnTo>
                  <a:pt x="743813" y="65443"/>
                </a:lnTo>
                <a:lnTo>
                  <a:pt x="743813" y="313169"/>
                </a:lnTo>
                <a:lnTo>
                  <a:pt x="807958" y="313169"/>
                </a:lnTo>
                <a:lnTo>
                  <a:pt x="809256" y="306755"/>
                </a:lnTo>
                <a:lnTo>
                  <a:pt x="809256" y="654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515203" y="2338984"/>
            <a:ext cx="1162050" cy="1162050"/>
          </a:xfrm>
          <a:custGeom>
            <a:avLst/>
            <a:gdLst/>
            <a:ahLst/>
            <a:cxnLst/>
            <a:rect l="l" t="t" r="r" b="b"/>
            <a:pathLst>
              <a:path w="1162050" h="1162050">
                <a:moveTo>
                  <a:pt x="847382" y="426910"/>
                </a:moveTo>
                <a:lnTo>
                  <a:pt x="822782" y="390359"/>
                </a:lnTo>
                <a:lnTo>
                  <a:pt x="807923" y="387477"/>
                </a:lnTo>
                <a:lnTo>
                  <a:pt x="793076" y="390359"/>
                </a:lnTo>
                <a:lnTo>
                  <a:pt x="780021" y="399008"/>
                </a:lnTo>
                <a:lnTo>
                  <a:pt x="500151" y="678891"/>
                </a:lnTo>
                <a:lnTo>
                  <a:pt x="381546" y="560273"/>
                </a:lnTo>
                <a:lnTo>
                  <a:pt x="338543" y="551700"/>
                </a:lnTo>
                <a:lnTo>
                  <a:pt x="314198" y="588175"/>
                </a:lnTo>
                <a:lnTo>
                  <a:pt x="314960" y="595934"/>
                </a:lnTo>
                <a:lnTo>
                  <a:pt x="472262" y="762584"/>
                </a:lnTo>
                <a:lnTo>
                  <a:pt x="500164" y="774115"/>
                </a:lnTo>
                <a:lnTo>
                  <a:pt x="515023" y="771232"/>
                </a:lnTo>
                <a:lnTo>
                  <a:pt x="835825" y="454812"/>
                </a:lnTo>
                <a:lnTo>
                  <a:pt x="846620" y="434670"/>
                </a:lnTo>
                <a:lnTo>
                  <a:pt x="847382" y="426910"/>
                </a:lnTo>
                <a:close/>
              </a:path>
              <a:path w="1162050" h="1162050">
                <a:moveTo>
                  <a:pt x="1161592" y="580796"/>
                </a:moveTo>
                <a:lnTo>
                  <a:pt x="1159662" y="533234"/>
                </a:lnTo>
                <a:lnTo>
                  <a:pt x="1153972" y="486714"/>
                </a:lnTo>
                <a:lnTo>
                  <a:pt x="1144676" y="441401"/>
                </a:lnTo>
                <a:lnTo>
                  <a:pt x="1131925" y="397421"/>
                </a:lnTo>
                <a:lnTo>
                  <a:pt x="1115872" y="354939"/>
                </a:lnTo>
                <a:lnTo>
                  <a:pt x="1096657" y="314121"/>
                </a:lnTo>
                <a:lnTo>
                  <a:pt x="1082675" y="289560"/>
                </a:lnTo>
                <a:lnTo>
                  <a:pt x="1082675" y="580796"/>
                </a:lnTo>
                <a:lnTo>
                  <a:pt x="1080401" y="628370"/>
                </a:lnTo>
                <a:lnTo>
                  <a:pt x="1073607" y="676046"/>
                </a:lnTo>
                <a:lnTo>
                  <a:pt x="1062583" y="721537"/>
                </a:lnTo>
                <a:lnTo>
                  <a:pt x="1047534" y="765314"/>
                </a:lnTo>
                <a:lnTo>
                  <a:pt x="1028661" y="807173"/>
                </a:lnTo>
                <a:lnTo>
                  <a:pt x="1006157" y="846899"/>
                </a:lnTo>
                <a:lnTo>
                  <a:pt x="980262" y="884288"/>
                </a:lnTo>
                <a:lnTo>
                  <a:pt x="951179" y="919124"/>
                </a:lnTo>
                <a:lnTo>
                  <a:pt x="919111" y="951191"/>
                </a:lnTo>
                <a:lnTo>
                  <a:pt x="884275" y="980274"/>
                </a:lnTo>
                <a:lnTo>
                  <a:pt x="846886" y="1006170"/>
                </a:lnTo>
                <a:lnTo>
                  <a:pt x="807161" y="1028674"/>
                </a:lnTo>
                <a:lnTo>
                  <a:pt x="765302" y="1047546"/>
                </a:lnTo>
                <a:lnTo>
                  <a:pt x="721525" y="1062596"/>
                </a:lnTo>
                <a:lnTo>
                  <a:pt x="676033" y="1073619"/>
                </a:lnTo>
                <a:lnTo>
                  <a:pt x="629056" y="1080376"/>
                </a:lnTo>
                <a:lnTo>
                  <a:pt x="580796" y="1082675"/>
                </a:lnTo>
                <a:lnTo>
                  <a:pt x="532523" y="1080376"/>
                </a:lnTo>
                <a:lnTo>
                  <a:pt x="485546" y="1073619"/>
                </a:lnTo>
                <a:lnTo>
                  <a:pt x="440055" y="1062596"/>
                </a:lnTo>
                <a:lnTo>
                  <a:pt x="396278" y="1047546"/>
                </a:lnTo>
                <a:lnTo>
                  <a:pt x="354418" y="1028674"/>
                </a:lnTo>
                <a:lnTo>
                  <a:pt x="314693" y="1006170"/>
                </a:lnTo>
                <a:lnTo>
                  <a:pt x="277304" y="980274"/>
                </a:lnTo>
                <a:lnTo>
                  <a:pt x="242468" y="951191"/>
                </a:lnTo>
                <a:lnTo>
                  <a:pt x="210400" y="919124"/>
                </a:lnTo>
                <a:lnTo>
                  <a:pt x="181317" y="884288"/>
                </a:lnTo>
                <a:lnTo>
                  <a:pt x="155422" y="846899"/>
                </a:lnTo>
                <a:lnTo>
                  <a:pt x="132918" y="807173"/>
                </a:lnTo>
                <a:lnTo>
                  <a:pt x="114046" y="765314"/>
                </a:lnTo>
                <a:lnTo>
                  <a:pt x="98996" y="721537"/>
                </a:lnTo>
                <a:lnTo>
                  <a:pt x="87972" y="676046"/>
                </a:lnTo>
                <a:lnTo>
                  <a:pt x="81216" y="629069"/>
                </a:lnTo>
                <a:lnTo>
                  <a:pt x="78917" y="580796"/>
                </a:lnTo>
                <a:lnTo>
                  <a:pt x="81178" y="533234"/>
                </a:lnTo>
                <a:lnTo>
                  <a:pt x="87972" y="485559"/>
                </a:lnTo>
                <a:lnTo>
                  <a:pt x="98996" y="440067"/>
                </a:lnTo>
                <a:lnTo>
                  <a:pt x="114046" y="396278"/>
                </a:lnTo>
                <a:lnTo>
                  <a:pt x="132918" y="354418"/>
                </a:lnTo>
                <a:lnTo>
                  <a:pt x="155422" y="314693"/>
                </a:lnTo>
                <a:lnTo>
                  <a:pt x="181317" y="277304"/>
                </a:lnTo>
                <a:lnTo>
                  <a:pt x="210400" y="242468"/>
                </a:lnTo>
                <a:lnTo>
                  <a:pt x="242468" y="210400"/>
                </a:lnTo>
                <a:lnTo>
                  <a:pt x="277304" y="181317"/>
                </a:lnTo>
                <a:lnTo>
                  <a:pt x="314693" y="155422"/>
                </a:lnTo>
                <a:lnTo>
                  <a:pt x="354418" y="132930"/>
                </a:lnTo>
                <a:lnTo>
                  <a:pt x="396278" y="114046"/>
                </a:lnTo>
                <a:lnTo>
                  <a:pt x="440055" y="98996"/>
                </a:lnTo>
                <a:lnTo>
                  <a:pt x="485546" y="87972"/>
                </a:lnTo>
                <a:lnTo>
                  <a:pt x="532523" y="81216"/>
                </a:lnTo>
                <a:lnTo>
                  <a:pt x="580796" y="78905"/>
                </a:lnTo>
                <a:lnTo>
                  <a:pt x="629056" y="81216"/>
                </a:lnTo>
                <a:lnTo>
                  <a:pt x="676033" y="87972"/>
                </a:lnTo>
                <a:lnTo>
                  <a:pt x="721525" y="98996"/>
                </a:lnTo>
                <a:lnTo>
                  <a:pt x="765302" y="114046"/>
                </a:lnTo>
                <a:lnTo>
                  <a:pt x="807161" y="132930"/>
                </a:lnTo>
                <a:lnTo>
                  <a:pt x="846886" y="155422"/>
                </a:lnTo>
                <a:lnTo>
                  <a:pt x="884275" y="181317"/>
                </a:lnTo>
                <a:lnTo>
                  <a:pt x="919111" y="210400"/>
                </a:lnTo>
                <a:lnTo>
                  <a:pt x="951179" y="242468"/>
                </a:lnTo>
                <a:lnTo>
                  <a:pt x="980262" y="277304"/>
                </a:lnTo>
                <a:lnTo>
                  <a:pt x="1006157" y="314693"/>
                </a:lnTo>
                <a:lnTo>
                  <a:pt x="1028661" y="354418"/>
                </a:lnTo>
                <a:lnTo>
                  <a:pt x="1047534" y="396278"/>
                </a:lnTo>
                <a:lnTo>
                  <a:pt x="1062583" y="440067"/>
                </a:lnTo>
                <a:lnTo>
                  <a:pt x="1073607" y="485559"/>
                </a:lnTo>
                <a:lnTo>
                  <a:pt x="1080363" y="532536"/>
                </a:lnTo>
                <a:lnTo>
                  <a:pt x="1082675" y="580796"/>
                </a:lnTo>
                <a:lnTo>
                  <a:pt x="1082675" y="289560"/>
                </a:lnTo>
                <a:lnTo>
                  <a:pt x="1049375" y="238010"/>
                </a:lnTo>
                <a:lnTo>
                  <a:pt x="1021600" y="203034"/>
                </a:lnTo>
                <a:lnTo>
                  <a:pt x="991285" y="170307"/>
                </a:lnTo>
                <a:lnTo>
                  <a:pt x="958557" y="139979"/>
                </a:lnTo>
                <a:lnTo>
                  <a:pt x="923569" y="112217"/>
                </a:lnTo>
                <a:lnTo>
                  <a:pt x="886498" y="87147"/>
                </a:lnTo>
                <a:lnTo>
                  <a:pt x="847471" y="64935"/>
                </a:lnTo>
                <a:lnTo>
                  <a:pt x="806640" y="45720"/>
                </a:lnTo>
                <a:lnTo>
                  <a:pt x="764171" y="29667"/>
                </a:lnTo>
                <a:lnTo>
                  <a:pt x="720191" y="16916"/>
                </a:lnTo>
                <a:lnTo>
                  <a:pt x="674865" y="7620"/>
                </a:lnTo>
                <a:lnTo>
                  <a:pt x="628357" y="1930"/>
                </a:lnTo>
                <a:lnTo>
                  <a:pt x="580796" y="0"/>
                </a:lnTo>
                <a:lnTo>
                  <a:pt x="533222" y="1930"/>
                </a:lnTo>
                <a:lnTo>
                  <a:pt x="486714" y="7620"/>
                </a:lnTo>
                <a:lnTo>
                  <a:pt x="441388" y="16916"/>
                </a:lnTo>
                <a:lnTo>
                  <a:pt x="397408" y="29667"/>
                </a:lnTo>
                <a:lnTo>
                  <a:pt x="354939" y="45720"/>
                </a:lnTo>
                <a:lnTo>
                  <a:pt x="314109" y="64935"/>
                </a:lnTo>
                <a:lnTo>
                  <a:pt x="275082" y="87147"/>
                </a:lnTo>
                <a:lnTo>
                  <a:pt x="238010" y="112217"/>
                </a:lnTo>
                <a:lnTo>
                  <a:pt x="203022" y="139979"/>
                </a:lnTo>
                <a:lnTo>
                  <a:pt x="170307" y="170307"/>
                </a:lnTo>
                <a:lnTo>
                  <a:pt x="139979" y="203034"/>
                </a:lnTo>
                <a:lnTo>
                  <a:pt x="112204" y="238010"/>
                </a:lnTo>
                <a:lnTo>
                  <a:pt x="87134" y="275094"/>
                </a:lnTo>
                <a:lnTo>
                  <a:pt x="64922" y="314121"/>
                </a:lnTo>
                <a:lnTo>
                  <a:pt x="45707" y="354939"/>
                </a:lnTo>
                <a:lnTo>
                  <a:pt x="29654" y="397421"/>
                </a:lnTo>
                <a:lnTo>
                  <a:pt x="16903" y="441401"/>
                </a:lnTo>
                <a:lnTo>
                  <a:pt x="7607" y="486714"/>
                </a:lnTo>
                <a:lnTo>
                  <a:pt x="2006" y="532536"/>
                </a:lnTo>
                <a:lnTo>
                  <a:pt x="1917" y="533234"/>
                </a:lnTo>
                <a:lnTo>
                  <a:pt x="0" y="580796"/>
                </a:lnTo>
                <a:lnTo>
                  <a:pt x="1917" y="628370"/>
                </a:lnTo>
                <a:lnTo>
                  <a:pt x="7607" y="674878"/>
                </a:lnTo>
                <a:lnTo>
                  <a:pt x="16903" y="720204"/>
                </a:lnTo>
                <a:lnTo>
                  <a:pt x="29654" y="764184"/>
                </a:lnTo>
                <a:lnTo>
                  <a:pt x="45707" y="806653"/>
                </a:lnTo>
                <a:lnTo>
                  <a:pt x="64922" y="847483"/>
                </a:lnTo>
                <a:lnTo>
                  <a:pt x="87134" y="886510"/>
                </a:lnTo>
                <a:lnTo>
                  <a:pt x="112204" y="923582"/>
                </a:lnTo>
                <a:lnTo>
                  <a:pt x="139979" y="958570"/>
                </a:lnTo>
                <a:lnTo>
                  <a:pt x="170307" y="991285"/>
                </a:lnTo>
                <a:lnTo>
                  <a:pt x="203022" y="1021613"/>
                </a:lnTo>
                <a:lnTo>
                  <a:pt x="238010" y="1049388"/>
                </a:lnTo>
                <a:lnTo>
                  <a:pt x="275082" y="1074458"/>
                </a:lnTo>
                <a:lnTo>
                  <a:pt x="314109" y="1096670"/>
                </a:lnTo>
                <a:lnTo>
                  <a:pt x="354939" y="1115885"/>
                </a:lnTo>
                <a:lnTo>
                  <a:pt x="397408" y="1131938"/>
                </a:lnTo>
                <a:lnTo>
                  <a:pt x="441388" y="1144689"/>
                </a:lnTo>
                <a:lnTo>
                  <a:pt x="486714" y="1153985"/>
                </a:lnTo>
                <a:lnTo>
                  <a:pt x="533222" y="1159675"/>
                </a:lnTo>
                <a:lnTo>
                  <a:pt x="580796" y="1161592"/>
                </a:lnTo>
                <a:lnTo>
                  <a:pt x="628357" y="1159675"/>
                </a:lnTo>
                <a:lnTo>
                  <a:pt x="674865" y="1153985"/>
                </a:lnTo>
                <a:lnTo>
                  <a:pt x="720191" y="1144689"/>
                </a:lnTo>
                <a:lnTo>
                  <a:pt x="764171" y="1131938"/>
                </a:lnTo>
                <a:lnTo>
                  <a:pt x="806640" y="1115885"/>
                </a:lnTo>
                <a:lnTo>
                  <a:pt x="847471" y="1096670"/>
                </a:lnTo>
                <a:lnTo>
                  <a:pt x="872045" y="1082675"/>
                </a:lnTo>
                <a:lnTo>
                  <a:pt x="886498" y="1074458"/>
                </a:lnTo>
                <a:lnTo>
                  <a:pt x="923569" y="1049388"/>
                </a:lnTo>
                <a:lnTo>
                  <a:pt x="958557" y="1021613"/>
                </a:lnTo>
                <a:lnTo>
                  <a:pt x="991285" y="991285"/>
                </a:lnTo>
                <a:lnTo>
                  <a:pt x="1021600" y="958570"/>
                </a:lnTo>
                <a:lnTo>
                  <a:pt x="1049375" y="923582"/>
                </a:lnTo>
                <a:lnTo>
                  <a:pt x="1074445" y="886510"/>
                </a:lnTo>
                <a:lnTo>
                  <a:pt x="1096657" y="847483"/>
                </a:lnTo>
                <a:lnTo>
                  <a:pt x="1115872" y="806653"/>
                </a:lnTo>
                <a:lnTo>
                  <a:pt x="1131925" y="764184"/>
                </a:lnTo>
                <a:lnTo>
                  <a:pt x="1144676" y="720204"/>
                </a:lnTo>
                <a:lnTo>
                  <a:pt x="1153972" y="674878"/>
                </a:lnTo>
                <a:lnTo>
                  <a:pt x="1159573" y="629069"/>
                </a:lnTo>
                <a:lnTo>
                  <a:pt x="1159662" y="628370"/>
                </a:lnTo>
                <a:lnTo>
                  <a:pt x="1161592" y="5807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756449" y="2393352"/>
            <a:ext cx="301625" cy="655320"/>
          </a:xfrm>
          <a:custGeom>
            <a:avLst/>
            <a:gdLst/>
            <a:ahLst/>
            <a:cxnLst/>
            <a:rect l="l" t="t" r="r" b="b"/>
            <a:pathLst>
              <a:path w="301625" h="655319">
                <a:moveTo>
                  <a:pt x="154787" y="621665"/>
                </a:moveTo>
                <a:lnTo>
                  <a:pt x="154266" y="614921"/>
                </a:lnTo>
                <a:lnTo>
                  <a:pt x="152425" y="608431"/>
                </a:lnTo>
                <a:lnTo>
                  <a:pt x="149313" y="602322"/>
                </a:lnTo>
                <a:lnTo>
                  <a:pt x="124879" y="559676"/>
                </a:lnTo>
                <a:lnTo>
                  <a:pt x="104889" y="515340"/>
                </a:lnTo>
                <a:lnTo>
                  <a:pt x="89344" y="469658"/>
                </a:lnTo>
                <a:lnTo>
                  <a:pt x="78244" y="422948"/>
                </a:lnTo>
                <a:lnTo>
                  <a:pt x="71589" y="375577"/>
                </a:lnTo>
                <a:lnTo>
                  <a:pt x="69367" y="327850"/>
                </a:lnTo>
                <a:lnTo>
                  <a:pt x="71577" y="280136"/>
                </a:lnTo>
                <a:lnTo>
                  <a:pt x="78244" y="232752"/>
                </a:lnTo>
                <a:lnTo>
                  <a:pt x="89344" y="186055"/>
                </a:lnTo>
                <a:lnTo>
                  <a:pt x="104889" y="140360"/>
                </a:lnTo>
                <a:lnTo>
                  <a:pt x="124866" y="96037"/>
                </a:lnTo>
                <a:lnTo>
                  <a:pt x="149301" y="53390"/>
                </a:lnTo>
                <a:lnTo>
                  <a:pt x="152425" y="47282"/>
                </a:lnTo>
                <a:lnTo>
                  <a:pt x="154254" y="40792"/>
                </a:lnTo>
                <a:lnTo>
                  <a:pt x="154774" y="34061"/>
                </a:lnTo>
                <a:lnTo>
                  <a:pt x="153974" y="27254"/>
                </a:lnTo>
                <a:lnTo>
                  <a:pt x="126733" y="0"/>
                </a:lnTo>
                <a:lnTo>
                  <a:pt x="117665" y="0"/>
                </a:lnTo>
                <a:lnTo>
                  <a:pt x="66751" y="57404"/>
                </a:lnTo>
                <a:lnTo>
                  <a:pt x="46355" y="100266"/>
                </a:lnTo>
                <a:lnTo>
                  <a:pt x="29667" y="144335"/>
                </a:lnTo>
                <a:lnTo>
                  <a:pt x="16687" y="189369"/>
                </a:lnTo>
                <a:lnTo>
                  <a:pt x="7416" y="235127"/>
                </a:lnTo>
                <a:lnTo>
                  <a:pt x="1854" y="281368"/>
                </a:lnTo>
                <a:lnTo>
                  <a:pt x="0" y="327863"/>
                </a:lnTo>
                <a:lnTo>
                  <a:pt x="1854" y="374345"/>
                </a:lnTo>
                <a:lnTo>
                  <a:pt x="7416" y="420585"/>
                </a:lnTo>
                <a:lnTo>
                  <a:pt x="16687" y="466356"/>
                </a:lnTo>
                <a:lnTo>
                  <a:pt x="29667" y="511378"/>
                </a:lnTo>
                <a:lnTo>
                  <a:pt x="46355" y="555447"/>
                </a:lnTo>
                <a:lnTo>
                  <a:pt x="66751" y="598297"/>
                </a:lnTo>
                <a:lnTo>
                  <a:pt x="90855" y="639699"/>
                </a:lnTo>
                <a:lnTo>
                  <a:pt x="126060" y="655027"/>
                </a:lnTo>
                <a:lnTo>
                  <a:pt x="138772" y="650240"/>
                </a:lnTo>
                <a:lnTo>
                  <a:pt x="154787" y="621665"/>
                </a:lnTo>
                <a:close/>
              </a:path>
              <a:path w="301625" h="655319">
                <a:moveTo>
                  <a:pt x="301205" y="127088"/>
                </a:moveTo>
                <a:lnTo>
                  <a:pt x="279400" y="94856"/>
                </a:lnTo>
                <a:lnTo>
                  <a:pt x="272948" y="93103"/>
                </a:lnTo>
                <a:lnTo>
                  <a:pt x="266585" y="93103"/>
                </a:lnTo>
                <a:lnTo>
                  <a:pt x="214388" y="150101"/>
                </a:lnTo>
                <a:lnTo>
                  <a:pt x="196621" y="192913"/>
                </a:lnTo>
                <a:lnTo>
                  <a:pt x="183934" y="237121"/>
                </a:lnTo>
                <a:lnTo>
                  <a:pt x="176314" y="282257"/>
                </a:lnTo>
                <a:lnTo>
                  <a:pt x="173774" y="327863"/>
                </a:lnTo>
                <a:lnTo>
                  <a:pt x="176314" y="373468"/>
                </a:lnTo>
                <a:lnTo>
                  <a:pt x="183934" y="418617"/>
                </a:lnTo>
                <a:lnTo>
                  <a:pt x="196621" y="462826"/>
                </a:lnTo>
                <a:lnTo>
                  <a:pt x="214388" y="505625"/>
                </a:lnTo>
                <a:lnTo>
                  <a:pt x="237236" y="546569"/>
                </a:lnTo>
                <a:lnTo>
                  <a:pt x="272364" y="561987"/>
                </a:lnTo>
                <a:lnTo>
                  <a:pt x="285153" y="557199"/>
                </a:lnTo>
                <a:lnTo>
                  <a:pt x="300685" y="521919"/>
                </a:lnTo>
                <a:lnTo>
                  <a:pt x="272732" y="466598"/>
                </a:lnTo>
                <a:lnTo>
                  <a:pt x="256273" y="421614"/>
                </a:lnTo>
                <a:lnTo>
                  <a:pt x="246405" y="375119"/>
                </a:lnTo>
                <a:lnTo>
                  <a:pt x="243116" y="327875"/>
                </a:lnTo>
                <a:lnTo>
                  <a:pt x="246405" y="280631"/>
                </a:lnTo>
                <a:lnTo>
                  <a:pt x="256273" y="234137"/>
                </a:lnTo>
                <a:lnTo>
                  <a:pt x="272732" y="189166"/>
                </a:lnTo>
                <a:lnTo>
                  <a:pt x="295770" y="146443"/>
                </a:lnTo>
                <a:lnTo>
                  <a:pt x="298869" y="140335"/>
                </a:lnTo>
                <a:lnTo>
                  <a:pt x="300685" y="133819"/>
                </a:lnTo>
                <a:lnTo>
                  <a:pt x="301205" y="1270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8616746" y="2393327"/>
            <a:ext cx="301625" cy="655955"/>
          </a:xfrm>
          <a:custGeom>
            <a:avLst/>
            <a:gdLst/>
            <a:ahLst/>
            <a:cxnLst/>
            <a:rect l="l" t="t" r="r" b="b"/>
            <a:pathLst>
              <a:path w="301625" h="655955">
                <a:moveTo>
                  <a:pt x="127431" y="327888"/>
                </a:moveTo>
                <a:lnTo>
                  <a:pt x="124891" y="282282"/>
                </a:lnTo>
                <a:lnTo>
                  <a:pt x="117284" y="237147"/>
                </a:lnTo>
                <a:lnTo>
                  <a:pt x="104597" y="192938"/>
                </a:lnTo>
                <a:lnTo>
                  <a:pt x="86829" y="150126"/>
                </a:lnTo>
                <a:lnTo>
                  <a:pt x="63995" y="109169"/>
                </a:lnTo>
                <a:lnTo>
                  <a:pt x="34658" y="93129"/>
                </a:lnTo>
                <a:lnTo>
                  <a:pt x="28282" y="93129"/>
                </a:lnTo>
                <a:lnTo>
                  <a:pt x="838" y="120281"/>
                </a:lnTo>
                <a:lnTo>
                  <a:pt x="0" y="127088"/>
                </a:lnTo>
                <a:lnTo>
                  <a:pt x="508" y="133832"/>
                </a:lnTo>
                <a:lnTo>
                  <a:pt x="2336" y="140335"/>
                </a:lnTo>
                <a:lnTo>
                  <a:pt x="5435" y="146443"/>
                </a:lnTo>
                <a:lnTo>
                  <a:pt x="28473" y="189166"/>
                </a:lnTo>
                <a:lnTo>
                  <a:pt x="44919" y="234137"/>
                </a:lnTo>
                <a:lnTo>
                  <a:pt x="54800" y="280631"/>
                </a:lnTo>
                <a:lnTo>
                  <a:pt x="58089" y="327875"/>
                </a:lnTo>
                <a:lnTo>
                  <a:pt x="54800" y="375119"/>
                </a:lnTo>
                <a:lnTo>
                  <a:pt x="44919" y="421614"/>
                </a:lnTo>
                <a:lnTo>
                  <a:pt x="28473" y="466598"/>
                </a:lnTo>
                <a:lnTo>
                  <a:pt x="5435" y="509308"/>
                </a:lnTo>
                <a:lnTo>
                  <a:pt x="495" y="522160"/>
                </a:lnTo>
                <a:lnTo>
                  <a:pt x="850" y="535457"/>
                </a:lnTo>
                <a:lnTo>
                  <a:pt x="6159" y="547662"/>
                </a:lnTo>
                <a:lnTo>
                  <a:pt x="16078" y="557212"/>
                </a:lnTo>
                <a:lnTo>
                  <a:pt x="28790" y="561949"/>
                </a:lnTo>
                <a:lnTo>
                  <a:pt x="42189" y="561492"/>
                </a:lnTo>
                <a:lnTo>
                  <a:pt x="86804" y="505650"/>
                </a:lnTo>
                <a:lnTo>
                  <a:pt x="104571" y="462838"/>
                </a:lnTo>
                <a:lnTo>
                  <a:pt x="117271" y="418630"/>
                </a:lnTo>
                <a:lnTo>
                  <a:pt x="124891" y="373494"/>
                </a:lnTo>
                <a:lnTo>
                  <a:pt x="127431" y="327888"/>
                </a:lnTo>
                <a:close/>
              </a:path>
              <a:path w="301625" h="655955">
                <a:moveTo>
                  <a:pt x="301320" y="327926"/>
                </a:moveTo>
                <a:lnTo>
                  <a:pt x="299478" y="281597"/>
                </a:lnTo>
                <a:lnTo>
                  <a:pt x="293966" y="235521"/>
                </a:lnTo>
                <a:lnTo>
                  <a:pt x="284784" y="189915"/>
                </a:lnTo>
                <a:lnTo>
                  <a:pt x="271932" y="145021"/>
                </a:lnTo>
                <a:lnTo>
                  <a:pt x="255409" y="101092"/>
                </a:lnTo>
                <a:lnTo>
                  <a:pt x="235204" y="58356"/>
                </a:lnTo>
                <a:lnTo>
                  <a:pt x="211340" y="17068"/>
                </a:lnTo>
                <a:lnTo>
                  <a:pt x="183591" y="0"/>
                </a:lnTo>
                <a:lnTo>
                  <a:pt x="181165" y="0"/>
                </a:lnTo>
                <a:lnTo>
                  <a:pt x="167665" y="2730"/>
                </a:lnTo>
                <a:lnTo>
                  <a:pt x="156641" y="10172"/>
                </a:lnTo>
                <a:lnTo>
                  <a:pt x="149199" y="21209"/>
                </a:lnTo>
                <a:lnTo>
                  <a:pt x="146469" y="34696"/>
                </a:lnTo>
                <a:lnTo>
                  <a:pt x="146469" y="37795"/>
                </a:lnTo>
                <a:lnTo>
                  <a:pt x="147040" y="41059"/>
                </a:lnTo>
                <a:lnTo>
                  <a:pt x="149720" y="49314"/>
                </a:lnTo>
                <a:lnTo>
                  <a:pt x="151269" y="52362"/>
                </a:lnTo>
                <a:lnTo>
                  <a:pt x="153136" y="54927"/>
                </a:lnTo>
                <a:lnTo>
                  <a:pt x="177050" y="97231"/>
                </a:lnTo>
                <a:lnTo>
                  <a:pt x="196634" y="141185"/>
                </a:lnTo>
                <a:lnTo>
                  <a:pt x="211886" y="186436"/>
                </a:lnTo>
                <a:lnTo>
                  <a:pt x="222821" y="232676"/>
                </a:lnTo>
                <a:lnTo>
                  <a:pt x="229425" y="279565"/>
                </a:lnTo>
                <a:lnTo>
                  <a:pt x="231711" y="326771"/>
                </a:lnTo>
                <a:lnTo>
                  <a:pt x="229679" y="373964"/>
                </a:lnTo>
                <a:lnTo>
                  <a:pt x="223329" y="420827"/>
                </a:lnTo>
                <a:lnTo>
                  <a:pt x="212661" y="467004"/>
                </a:lnTo>
                <a:lnTo>
                  <a:pt x="197688" y="512191"/>
                </a:lnTo>
                <a:lnTo>
                  <a:pt x="178384" y="556044"/>
                </a:lnTo>
                <a:lnTo>
                  <a:pt x="153543" y="600278"/>
                </a:lnTo>
                <a:lnTo>
                  <a:pt x="151396" y="603211"/>
                </a:lnTo>
                <a:lnTo>
                  <a:pt x="149860" y="606120"/>
                </a:lnTo>
                <a:lnTo>
                  <a:pt x="147104" y="614387"/>
                </a:lnTo>
                <a:lnTo>
                  <a:pt x="146481" y="617842"/>
                </a:lnTo>
                <a:lnTo>
                  <a:pt x="146481" y="621004"/>
                </a:lnTo>
                <a:lnTo>
                  <a:pt x="149212" y="634492"/>
                </a:lnTo>
                <a:lnTo>
                  <a:pt x="156654" y="645528"/>
                </a:lnTo>
                <a:lnTo>
                  <a:pt x="167690" y="652970"/>
                </a:lnTo>
                <a:lnTo>
                  <a:pt x="181190" y="655701"/>
                </a:lnTo>
                <a:lnTo>
                  <a:pt x="183883" y="655701"/>
                </a:lnTo>
                <a:lnTo>
                  <a:pt x="235216" y="597433"/>
                </a:lnTo>
                <a:lnTo>
                  <a:pt x="255409" y="554723"/>
                </a:lnTo>
                <a:lnTo>
                  <a:pt x="271932" y="510806"/>
                </a:lnTo>
                <a:lnTo>
                  <a:pt x="284797" y="465924"/>
                </a:lnTo>
                <a:lnTo>
                  <a:pt x="293966" y="420331"/>
                </a:lnTo>
                <a:lnTo>
                  <a:pt x="299478" y="374243"/>
                </a:lnTo>
                <a:lnTo>
                  <a:pt x="301320" y="32792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8153575" y="2338983"/>
            <a:ext cx="367665" cy="1162050"/>
          </a:xfrm>
          <a:custGeom>
            <a:avLst/>
            <a:gdLst/>
            <a:ahLst/>
            <a:cxnLst/>
            <a:rect l="l" t="t" r="r" b="b"/>
            <a:pathLst>
              <a:path w="367665" h="1162050">
                <a:moveTo>
                  <a:pt x="332574" y="0"/>
                </a:moveTo>
                <a:lnTo>
                  <a:pt x="319079" y="2731"/>
                </a:lnTo>
                <a:lnTo>
                  <a:pt x="308049" y="10177"/>
                </a:lnTo>
                <a:lnTo>
                  <a:pt x="300608" y="21211"/>
                </a:lnTo>
                <a:lnTo>
                  <a:pt x="297878" y="34709"/>
                </a:lnTo>
                <a:lnTo>
                  <a:pt x="297878" y="580796"/>
                </a:lnTo>
                <a:lnTo>
                  <a:pt x="288885" y="625215"/>
                </a:lnTo>
                <a:lnTo>
                  <a:pt x="264377" y="661531"/>
                </a:lnTo>
                <a:lnTo>
                  <a:pt x="228060" y="686039"/>
                </a:lnTo>
                <a:lnTo>
                  <a:pt x="183642" y="695032"/>
                </a:lnTo>
                <a:lnTo>
                  <a:pt x="139219" y="686039"/>
                </a:lnTo>
                <a:lnTo>
                  <a:pt x="102908" y="661531"/>
                </a:lnTo>
                <a:lnTo>
                  <a:pt x="78407" y="625215"/>
                </a:lnTo>
                <a:lnTo>
                  <a:pt x="69418" y="580796"/>
                </a:lnTo>
                <a:lnTo>
                  <a:pt x="69418" y="34709"/>
                </a:lnTo>
                <a:lnTo>
                  <a:pt x="66686" y="21211"/>
                </a:lnTo>
                <a:lnTo>
                  <a:pt x="59240" y="10177"/>
                </a:lnTo>
                <a:lnTo>
                  <a:pt x="48206" y="2731"/>
                </a:lnTo>
                <a:lnTo>
                  <a:pt x="34709" y="0"/>
                </a:lnTo>
                <a:lnTo>
                  <a:pt x="21211" y="2731"/>
                </a:lnTo>
                <a:lnTo>
                  <a:pt x="10177" y="10177"/>
                </a:lnTo>
                <a:lnTo>
                  <a:pt x="2731" y="21211"/>
                </a:lnTo>
                <a:lnTo>
                  <a:pt x="0" y="34709"/>
                </a:lnTo>
                <a:lnTo>
                  <a:pt x="0" y="580796"/>
                </a:lnTo>
                <a:lnTo>
                  <a:pt x="6539" y="629339"/>
                </a:lnTo>
                <a:lnTo>
                  <a:pt x="25128" y="673360"/>
                </a:lnTo>
                <a:lnTo>
                  <a:pt x="54222" y="710868"/>
                </a:lnTo>
                <a:lnTo>
                  <a:pt x="92275" y="739872"/>
                </a:lnTo>
                <a:lnTo>
                  <a:pt x="137744" y="758380"/>
                </a:lnTo>
                <a:lnTo>
                  <a:pt x="148932" y="761276"/>
                </a:lnTo>
                <a:lnTo>
                  <a:pt x="148932" y="1092174"/>
                </a:lnTo>
                <a:lnTo>
                  <a:pt x="109181" y="1092174"/>
                </a:lnTo>
                <a:lnTo>
                  <a:pt x="95679" y="1094906"/>
                </a:lnTo>
                <a:lnTo>
                  <a:pt x="84645" y="1102350"/>
                </a:lnTo>
                <a:lnTo>
                  <a:pt x="77202" y="1113380"/>
                </a:lnTo>
                <a:lnTo>
                  <a:pt x="74472" y="1126871"/>
                </a:lnTo>
                <a:lnTo>
                  <a:pt x="77202" y="1140375"/>
                </a:lnTo>
                <a:lnTo>
                  <a:pt x="84645" y="1151413"/>
                </a:lnTo>
                <a:lnTo>
                  <a:pt x="95679" y="1158860"/>
                </a:lnTo>
                <a:lnTo>
                  <a:pt x="109181" y="1161592"/>
                </a:lnTo>
                <a:lnTo>
                  <a:pt x="258102" y="1161592"/>
                </a:lnTo>
                <a:lnTo>
                  <a:pt x="271599" y="1158860"/>
                </a:lnTo>
                <a:lnTo>
                  <a:pt x="282633" y="1151413"/>
                </a:lnTo>
                <a:lnTo>
                  <a:pt x="290079" y="1140375"/>
                </a:lnTo>
                <a:lnTo>
                  <a:pt x="292811" y="1126871"/>
                </a:lnTo>
                <a:lnTo>
                  <a:pt x="290079" y="1113380"/>
                </a:lnTo>
                <a:lnTo>
                  <a:pt x="282633" y="1102350"/>
                </a:lnTo>
                <a:lnTo>
                  <a:pt x="271599" y="1094906"/>
                </a:lnTo>
                <a:lnTo>
                  <a:pt x="258102" y="1092174"/>
                </a:lnTo>
                <a:lnTo>
                  <a:pt x="218351" y="1092174"/>
                </a:lnTo>
                <a:lnTo>
                  <a:pt x="218351" y="761276"/>
                </a:lnTo>
                <a:lnTo>
                  <a:pt x="275013" y="739872"/>
                </a:lnTo>
                <a:lnTo>
                  <a:pt x="313060" y="710868"/>
                </a:lnTo>
                <a:lnTo>
                  <a:pt x="342148" y="673360"/>
                </a:lnTo>
                <a:lnTo>
                  <a:pt x="360733" y="629339"/>
                </a:lnTo>
                <a:lnTo>
                  <a:pt x="367271" y="580796"/>
                </a:lnTo>
                <a:lnTo>
                  <a:pt x="367271" y="34709"/>
                </a:lnTo>
                <a:lnTo>
                  <a:pt x="364541" y="21211"/>
                </a:lnTo>
                <a:lnTo>
                  <a:pt x="357100" y="10177"/>
                </a:lnTo>
                <a:lnTo>
                  <a:pt x="346070" y="2731"/>
                </a:lnTo>
                <a:lnTo>
                  <a:pt x="3325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273933" y="2338984"/>
            <a:ext cx="1162050" cy="1162050"/>
          </a:xfrm>
          <a:custGeom>
            <a:avLst/>
            <a:gdLst/>
            <a:ahLst/>
            <a:cxnLst/>
            <a:rect l="l" t="t" r="r" b="b"/>
            <a:pathLst>
              <a:path w="1162050" h="1162050">
                <a:moveTo>
                  <a:pt x="432574" y="34036"/>
                </a:moveTo>
                <a:lnTo>
                  <a:pt x="429907" y="20789"/>
                </a:lnTo>
                <a:lnTo>
                  <a:pt x="422605" y="9969"/>
                </a:lnTo>
                <a:lnTo>
                  <a:pt x="411797" y="2679"/>
                </a:lnTo>
                <a:lnTo>
                  <a:pt x="398551" y="0"/>
                </a:lnTo>
                <a:lnTo>
                  <a:pt x="216293" y="0"/>
                </a:lnTo>
                <a:lnTo>
                  <a:pt x="166763" y="5727"/>
                </a:lnTo>
                <a:lnTo>
                  <a:pt x="121259" y="22021"/>
                </a:lnTo>
                <a:lnTo>
                  <a:pt x="81089" y="47574"/>
                </a:lnTo>
                <a:lnTo>
                  <a:pt x="47574" y="81089"/>
                </a:lnTo>
                <a:lnTo>
                  <a:pt x="22021" y="121259"/>
                </a:lnTo>
                <a:lnTo>
                  <a:pt x="5727" y="166763"/>
                </a:lnTo>
                <a:lnTo>
                  <a:pt x="0" y="216293"/>
                </a:lnTo>
                <a:lnTo>
                  <a:pt x="0" y="398538"/>
                </a:lnTo>
                <a:lnTo>
                  <a:pt x="2679" y="411784"/>
                </a:lnTo>
                <a:lnTo>
                  <a:pt x="9969" y="422605"/>
                </a:lnTo>
                <a:lnTo>
                  <a:pt x="20789" y="429907"/>
                </a:lnTo>
                <a:lnTo>
                  <a:pt x="34036" y="432574"/>
                </a:lnTo>
                <a:lnTo>
                  <a:pt x="47282" y="429907"/>
                </a:lnTo>
                <a:lnTo>
                  <a:pt x="58102" y="422605"/>
                </a:lnTo>
                <a:lnTo>
                  <a:pt x="65405" y="411784"/>
                </a:lnTo>
                <a:lnTo>
                  <a:pt x="68072" y="398538"/>
                </a:lnTo>
                <a:lnTo>
                  <a:pt x="68072" y="216293"/>
                </a:lnTo>
                <a:lnTo>
                  <a:pt x="75641" y="169494"/>
                </a:lnTo>
                <a:lnTo>
                  <a:pt x="96710" y="128803"/>
                </a:lnTo>
                <a:lnTo>
                  <a:pt x="128816" y="96697"/>
                </a:lnTo>
                <a:lnTo>
                  <a:pt x="169494" y="75628"/>
                </a:lnTo>
                <a:lnTo>
                  <a:pt x="216293" y="68059"/>
                </a:lnTo>
                <a:lnTo>
                  <a:pt x="398551" y="68059"/>
                </a:lnTo>
                <a:lnTo>
                  <a:pt x="411797" y="65392"/>
                </a:lnTo>
                <a:lnTo>
                  <a:pt x="422605" y="58102"/>
                </a:lnTo>
                <a:lnTo>
                  <a:pt x="429907" y="47282"/>
                </a:lnTo>
                <a:lnTo>
                  <a:pt x="432574" y="34036"/>
                </a:lnTo>
                <a:close/>
              </a:path>
              <a:path w="1162050" h="1162050">
                <a:moveTo>
                  <a:pt x="432587" y="1127569"/>
                </a:moveTo>
                <a:lnTo>
                  <a:pt x="429907" y="1114323"/>
                </a:lnTo>
                <a:lnTo>
                  <a:pt x="422617" y="1103503"/>
                </a:lnTo>
                <a:lnTo>
                  <a:pt x="411797" y="1096200"/>
                </a:lnTo>
                <a:lnTo>
                  <a:pt x="398551" y="1093533"/>
                </a:lnTo>
                <a:lnTo>
                  <a:pt x="216293" y="1093533"/>
                </a:lnTo>
                <a:lnTo>
                  <a:pt x="169494" y="1085964"/>
                </a:lnTo>
                <a:lnTo>
                  <a:pt x="128816" y="1064895"/>
                </a:lnTo>
                <a:lnTo>
                  <a:pt x="96710" y="1032789"/>
                </a:lnTo>
                <a:lnTo>
                  <a:pt x="75641" y="992111"/>
                </a:lnTo>
                <a:lnTo>
                  <a:pt x="68072" y="945311"/>
                </a:lnTo>
                <a:lnTo>
                  <a:pt x="68072" y="763054"/>
                </a:lnTo>
                <a:lnTo>
                  <a:pt x="65392" y="749808"/>
                </a:lnTo>
                <a:lnTo>
                  <a:pt x="58102" y="738987"/>
                </a:lnTo>
                <a:lnTo>
                  <a:pt x="47282" y="731685"/>
                </a:lnTo>
                <a:lnTo>
                  <a:pt x="34036" y="729018"/>
                </a:lnTo>
                <a:lnTo>
                  <a:pt x="20789" y="731685"/>
                </a:lnTo>
                <a:lnTo>
                  <a:pt x="9982" y="738987"/>
                </a:lnTo>
                <a:lnTo>
                  <a:pt x="2679" y="749808"/>
                </a:lnTo>
                <a:lnTo>
                  <a:pt x="12" y="763054"/>
                </a:lnTo>
                <a:lnTo>
                  <a:pt x="12" y="945311"/>
                </a:lnTo>
                <a:lnTo>
                  <a:pt x="5727" y="994841"/>
                </a:lnTo>
                <a:lnTo>
                  <a:pt x="22021" y="1040333"/>
                </a:lnTo>
                <a:lnTo>
                  <a:pt x="47586" y="1080503"/>
                </a:lnTo>
                <a:lnTo>
                  <a:pt x="81102" y="1114018"/>
                </a:lnTo>
                <a:lnTo>
                  <a:pt x="121259" y="1139571"/>
                </a:lnTo>
                <a:lnTo>
                  <a:pt x="166763" y="1155865"/>
                </a:lnTo>
                <a:lnTo>
                  <a:pt x="216293" y="1161592"/>
                </a:lnTo>
                <a:lnTo>
                  <a:pt x="398551" y="1161592"/>
                </a:lnTo>
                <a:lnTo>
                  <a:pt x="411797" y="1158913"/>
                </a:lnTo>
                <a:lnTo>
                  <a:pt x="422617" y="1151623"/>
                </a:lnTo>
                <a:lnTo>
                  <a:pt x="429907" y="1140802"/>
                </a:lnTo>
                <a:lnTo>
                  <a:pt x="432587" y="1127569"/>
                </a:lnTo>
                <a:close/>
              </a:path>
              <a:path w="1162050" h="1162050">
                <a:moveTo>
                  <a:pt x="797077" y="580796"/>
                </a:moveTo>
                <a:lnTo>
                  <a:pt x="791362" y="531266"/>
                </a:lnTo>
                <a:lnTo>
                  <a:pt x="775068" y="485775"/>
                </a:lnTo>
                <a:lnTo>
                  <a:pt x="749503" y="445604"/>
                </a:lnTo>
                <a:lnTo>
                  <a:pt x="736473" y="432574"/>
                </a:lnTo>
                <a:lnTo>
                  <a:pt x="729018" y="425119"/>
                </a:lnTo>
                <a:lnTo>
                  <a:pt x="729018" y="580796"/>
                </a:lnTo>
                <a:lnTo>
                  <a:pt x="721448" y="627595"/>
                </a:lnTo>
                <a:lnTo>
                  <a:pt x="700379" y="668274"/>
                </a:lnTo>
                <a:lnTo>
                  <a:pt x="668286" y="700379"/>
                </a:lnTo>
                <a:lnTo>
                  <a:pt x="627595" y="721448"/>
                </a:lnTo>
                <a:lnTo>
                  <a:pt x="580796" y="729018"/>
                </a:lnTo>
                <a:lnTo>
                  <a:pt x="534009" y="721448"/>
                </a:lnTo>
                <a:lnTo>
                  <a:pt x="493318" y="700379"/>
                </a:lnTo>
                <a:lnTo>
                  <a:pt x="461213" y="668274"/>
                </a:lnTo>
                <a:lnTo>
                  <a:pt x="440143" y="627595"/>
                </a:lnTo>
                <a:lnTo>
                  <a:pt x="432574" y="580796"/>
                </a:lnTo>
                <a:lnTo>
                  <a:pt x="440143" y="533996"/>
                </a:lnTo>
                <a:lnTo>
                  <a:pt x="461213" y="493318"/>
                </a:lnTo>
                <a:lnTo>
                  <a:pt x="493318" y="461213"/>
                </a:lnTo>
                <a:lnTo>
                  <a:pt x="534009" y="440143"/>
                </a:lnTo>
                <a:lnTo>
                  <a:pt x="580796" y="432574"/>
                </a:lnTo>
                <a:lnTo>
                  <a:pt x="627595" y="440143"/>
                </a:lnTo>
                <a:lnTo>
                  <a:pt x="668286" y="461213"/>
                </a:lnTo>
                <a:lnTo>
                  <a:pt x="700379" y="493318"/>
                </a:lnTo>
                <a:lnTo>
                  <a:pt x="721448" y="533996"/>
                </a:lnTo>
                <a:lnTo>
                  <a:pt x="729018" y="580796"/>
                </a:lnTo>
                <a:lnTo>
                  <a:pt x="729018" y="425119"/>
                </a:lnTo>
                <a:lnTo>
                  <a:pt x="715987" y="412089"/>
                </a:lnTo>
                <a:lnTo>
                  <a:pt x="675830" y="386537"/>
                </a:lnTo>
                <a:lnTo>
                  <a:pt x="630326" y="370243"/>
                </a:lnTo>
                <a:lnTo>
                  <a:pt x="580796" y="364515"/>
                </a:lnTo>
                <a:lnTo>
                  <a:pt x="531266" y="370243"/>
                </a:lnTo>
                <a:lnTo>
                  <a:pt x="485775" y="386537"/>
                </a:lnTo>
                <a:lnTo>
                  <a:pt x="445604" y="412089"/>
                </a:lnTo>
                <a:lnTo>
                  <a:pt x="412102" y="445604"/>
                </a:lnTo>
                <a:lnTo>
                  <a:pt x="386537" y="485775"/>
                </a:lnTo>
                <a:lnTo>
                  <a:pt x="370243" y="531266"/>
                </a:lnTo>
                <a:lnTo>
                  <a:pt x="364515" y="580796"/>
                </a:lnTo>
                <a:lnTo>
                  <a:pt x="370243" y="630326"/>
                </a:lnTo>
                <a:lnTo>
                  <a:pt x="386537" y="675830"/>
                </a:lnTo>
                <a:lnTo>
                  <a:pt x="412102" y="715987"/>
                </a:lnTo>
                <a:lnTo>
                  <a:pt x="445604" y="749503"/>
                </a:lnTo>
                <a:lnTo>
                  <a:pt x="485775" y="775068"/>
                </a:lnTo>
                <a:lnTo>
                  <a:pt x="531266" y="791362"/>
                </a:lnTo>
                <a:lnTo>
                  <a:pt x="580796" y="797077"/>
                </a:lnTo>
                <a:lnTo>
                  <a:pt x="630326" y="791362"/>
                </a:lnTo>
                <a:lnTo>
                  <a:pt x="675830" y="775068"/>
                </a:lnTo>
                <a:lnTo>
                  <a:pt x="715987" y="749503"/>
                </a:lnTo>
                <a:lnTo>
                  <a:pt x="736473" y="729018"/>
                </a:lnTo>
                <a:lnTo>
                  <a:pt x="749503" y="715987"/>
                </a:lnTo>
                <a:lnTo>
                  <a:pt x="775068" y="675830"/>
                </a:lnTo>
                <a:lnTo>
                  <a:pt x="791362" y="630326"/>
                </a:lnTo>
                <a:lnTo>
                  <a:pt x="797077" y="580796"/>
                </a:lnTo>
                <a:close/>
              </a:path>
              <a:path w="1162050" h="1162050">
                <a:moveTo>
                  <a:pt x="1161592" y="216281"/>
                </a:moveTo>
                <a:lnTo>
                  <a:pt x="1155865" y="166751"/>
                </a:lnTo>
                <a:lnTo>
                  <a:pt x="1139571" y="121259"/>
                </a:lnTo>
                <a:lnTo>
                  <a:pt x="1114018" y="81089"/>
                </a:lnTo>
                <a:lnTo>
                  <a:pt x="1080503" y="47586"/>
                </a:lnTo>
                <a:lnTo>
                  <a:pt x="1040345" y="22021"/>
                </a:lnTo>
                <a:lnTo>
                  <a:pt x="994841" y="5727"/>
                </a:lnTo>
                <a:lnTo>
                  <a:pt x="945311" y="0"/>
                </a:lnTo>
                <a:lnTo>
                  <a:pt x="763054" y="0"/>
                </a:lnTo>
                <a:lnTo>
                  <a:pt x="749808" y="2679"/>
                </a:lnTo>
                <a:lnTo>
                  <a:pt x="738987" y="9969"/>
                </a:lnTo>
                <a:lnTo>
                  <a:pt x="731697" y="20789"/>
                </a:lnTo>
                <a:lnTo>
                  <a:pt x="729030" y="34036"/>
                </a:lnTo>
                <a:lnTo>
                  <a:pt x="731697" y="47282"/>
                </a:lnTo>
                <a:lnTo>
                  <a:pt x="738987" y="58102"/>
                </a:lnTo>
                <a:lnTo>
                  <a:pt x="749808" y="65392"/>
                </a:lnTo>
                <a:lnTo>
                  <a:pt x="763054" y="68059"/>
                </a:lnTo>
                <a:lnTo>
                  <a:pt x="945311" y="68059"/>
                </a:lnTo>
                <a:lnTo>
                  <a:pt x="992111" y="75628"/>
                </a:lnTo>
                <a:lnTo>
                  <a:pt x="1032789" y="96697"/>
                </a:lnTo>
                <a:lnTo>
                  <a:pt x="1064895" y="128803"/>
                </a:lnTo>
                <a:lnTo>
                  <a:pt x="1085964" y="169494"/>
                </a:lnTo>
                <a:lnTo>
                  <a:pt x="1093533" y="216281"/>
                </a:lnTo>
                <a:lnTo>
                  <a:pt x="1093533" y="398538"/>
                </a:lnTo>
                <a:lnTo>
                  <a:pt x="1096213" y="411797"/>
                </a:lnTo>
                <a:lnTo>
                  <a:pt x="1103503" y="422605"/>
                </a:lnTo>
                <a:lnTo>
                  <a:pt x="1114323" y="429907"/>
                </a:lnTo>
                <a:lnTo>
                  <a:pt x="1127569" y="432574"/>
                </a:lnTo>
                <a:lnTo>
                  <a:pt x="1140815" y="429907"/>
                </a:lnTo>
                <a:lnTo>
                  <a:pt x="1151623" y="422605"/>
                </a:lnTo>
                <a:lnTo>
                  <a:pt x="1158913" y="411797"/>
                </a:lnTo>
                <a:lnTo>
                  <a:pt x="1161592" y="398538"/>
                </a:lnTo>
                <a:lnTo>
                  <a:pt x="1161592" y="216281"/>
                </a:lnTo>
                <a:close/>
              </a:path>
              <a:path w="1162050" h="1162050">
                <a:moveTo>
                  <a:pt x="1161605" y="763054"/>
                </a:moveTo>
                <a:lnTo>
                  <a:pt x="1158925" y="749808"/>
                </a:lnTo>
                <a:lnTo>
                  <a:pt x="1151636" y="738987"/>
                </a:lnTo>
                <a:lnTo>
                  <a:pt x="1140815" y="731697"/>
                </a:lnTo>
                <a:lnTo>
                  <a:pt x="1127569" y="729018"/>
                </a:lnTo>
                <a:lnTo>
                  <a:pt x="1114310" y="731697"/>
                </a:lnTo>
                <a:lnTo>
                  <a:pt x="1103503" y="738987"/>
                </a:lnTo>
                <a:lnTo>
                  <a:pt x="1096200" y="749808"/>
                </a:lnTo>
                <a:lnTo>
                  <a:pt x="1093533" y="763054"/>
                </a:lnTo>
                <a:lnTo>
                  <a:pt x="1093533" y="945299"/>
                </a:lnTo>
                <a:lnTo>
                  <a:pt x="1085964" y="992111"/>
                </a:lnTo>
                <a:lnTo>
                  <a:pt x="1064895" y="1032789"/>
                </a:lnTo>
                <a:lnTo>
                  <a:pt x="1032789" y="1064895"/>
                </a:lnTo>
                <a:lnTo>
                  <a:pt x="992111" y="1085964"/>
                </a:lnTo>
                <a:lnTo>
                  <a:pt x="945311" y="1093533"/>
                </a:lnTo>
                <a:lnTo>
                  <a:pt x="763054" y="1093533"/>
                </a:lnTo>
                <a:lnTo>
                  <a:pt x="749808" y="1096213"/>
                </a:lnTo>
                <a:lnTo>
                  <a:pt x="738987" y="1103503"/>
                </a:lnTo>
                <a:lnTo>
                  <a:pt x="731697" y="1114310"/>
                </a:lnTo>
                <a:lnTo>
                  <a:pt x="729030" y="1127556"/>
                </a:lnTo>
                <a:lnTo>
                  <a:pt x="731697" y="1140802"/>
                </a:lnTo>
                <a:lnTo>
                  <a:pt x="738987" y="1151623"/>
                </a:lnTo>
                <a:lnTo>
                  <a:pt x="749808" y="1158925"/>
                </a:lnTo>
                <a:lnTo>
                  <a:pt x="763054" y="1161592"/>
                </a:lnTo>
                <a:lnTo>
                  <a:pt x="945311" y="1161592"/>
                </a:lnTo>
                <a:lnTo>
                  <a:pt x="994841" y="1155877"/>
                </a:lnTo>
                <a:lnTo>
                  <a:pt x="1040345" y="1139583"/>
                </a:lnTo>
                <a:lnTo>
                  <a:pt x="1080503" y="1114018"/>
                </a:lnTo>
                <a:lnTo>
                  <a:pt x="1114018" y="1080503"/>
                </a:lnTo>
                <a:lnTo>
                  <a:pt x="1139583" y="1040345"/>
                </a:lnTo>
                <a:lnTo>
                  <a:pt x="1155877" y="994841"/>
                </a:lnTo>
                <a:lnTo>
                  <a:pt x="1161605" y="945299"/>
                </a:lnTo>
                <a:lnTo>
                  <a:pt x="1161605" y="7630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pic>
        <p:nvPicPr>
          <p:cNvPr id="32" name="object 3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939543" y="5092994"/>
            <a:ext cx="200863" cy="200875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3165536" y="3839032"/>
            <a:ext cx="1399540" cy="154940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52705" lvl="0" indent="0" algn="ctr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3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focus</a:t>
            </a:r>
            <a:endParaRPr kumimoji="0" sz="33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0" marR="33655" lvl="0" indent="0" algn="ctr" defTabSz="914400" eaLnBrk="1" fontAlgn="auto" latinLnBrk="0" hangingPunct="1">
              <a:lnSpc>
                <a:spcPct val="100000"/>
              </a:lnSpc>
              <a:spcBef>
                <a:spcPts val="21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7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(stem)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>
                <a:tab pos="990600" algn="l"/>
              </a:tabLst>
              <a:defRPr/>
            </a:pPr>
            <a:r>
              <a:rPr kumimoji="0" sz="3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foce	us</a:t>
            </a:r>
            <a:endParaRPr kumimoji="0" sz="3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044104" y="4892960"/>
            <a:ext cx="1633855" cy="131445"/>
            <a:chOff x="3044104" y="4892960"/>
            <a:chExt cx="1633855" cy="131445"/>
          </a:xfrm>
        </p:grpSpPr>
        <p:sp>
          <p:nvSpPr>
            <p:cNvPr id="35" name="object 35"/>
            <p:cNvSpPr/>
            <p:nvPr/>
          </p:nvSpPr>
          <p:spPr>
            <a:xfrm>
              <a:off x="3050454" y="4899310"/>
              <a:ext cx="810895" cy="118745"/>
            </a:xfrm>
            <a:custGeom>
              <a:avLst/>
              <a:gdLst/>
              <a:ahLst/>
              <a:cxnLst/>
              <a:rect l="l" t="t" r="r" b="b"/>
              <a:pathLst>
                <a:path w="810895" h="118745">
                  <a:moveTo>
                    <a:pt x="0" y="118529"/>
                  </a:moveTo>
                  <a:lnTo>
                    <a:pt x="3475" y="79109"/>
                  </a:lnTo>
                  <a:lnTo>
                    <a:pt x="46659" y="50134"/>
                  </a:lnTo>
                  <a:lnTo>
                    <a:pt x="106298" y="47205"/>
                  </a:lnTo>
                  <a:lnTo>
                    <a:pt x="133053" y="46886"/>
                  </a:lnTo>
                  <a:lnTo>
                    <a:pt x="170834" y="47077"/>
                  </a:lnTo>
                  <a:lnTo>
                    <a:pt x="217762" y="47568"/>
                  </a:lnTo>
                  <a:lnTo>
                    <a:pt x="271960" y="48147"/>
                  </a:lnTo>
                  <a:lnTo>
                    <a:pt x="331547" y="48604"/>
                  </a:lnTo>
                  <a:lnTo>
                    <a:pt x="394645" y="48727"/>
                  </a:lnTo>
                  <a:lnTo>
                    <a:pt x="459376" y="48305"/>
                  </a:lnTo>
                  <a:lnTo>
                    <a:pt x="523859" y="47128"/>
                  </a:lnTo>
                  <a:lnTo>
                    <a:pt x="586217" y="44984"/>
                  </a:lnTo>
                  <a:lnTo>
                    <a:pt x="644570" y="41663"/>
                  </a:lnTo>
                  <a:lnTo>
                    <a:pt x="697039" y="36952"/>
                  </a:lnTo>
                  <a:lnTo>
                    <a:pt x="741746" y="30641"/>
                  </a:lnTo>
                  <a:lnTo>
                    <a:pt x="800355" y="12376"/>
                  </a:lnTo>
                  <a:lnTo>
                    <a:pt x="81050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3860948" y="4899310"/>
              <a:ext cx="810895" cy="118745"/>
            </a:xfrm>
            <a:custGeom>
              <a:avLst/>
              <a:gdLst/>
              <a:ahLst/>
              <a:cxnLst/>
              <a:rect l="l" t="t" r="r" b="b"/>
              <a:pathLst>
                <a:path w="810895" h="118745">
                  <a:moveTo>
                    <a:pt x="810501" y="118529"/>
                  </a:moveTo>
                  <a:lnTo>
                    <a:pt x="807025" y="79109"/>
                  </a:lnTo>
                  <a:lnTo>
                    <a:pt x="763841" y="50134"/>
                  </a:lnTo>
                  <a:lnTo>
                    <a:pt x="704202" y="47205"/>
                  </a:lnTo>
                  <a:lnTo>
                    <a:pt x="677448" y="46886"/>
                  </a:lnTo>
                  <a:lnTo>
                    <a:pt x="639667" y="47077"/>
                  </a:lnTo>
                  <a:lnTo>
                    <a:pt x="592739" y="47568"/>
                  </a:lnTo>
                  <a:lnTo>
                    <a:pt x="538543" y="48147"/>
                  </a:lnTo>
                  <a:lnTo>
                    <a:pt x="478956" y="48604"/>
                  </a:lnTo>
                  <a:lnTo>
                    <a:pt x="415859" y="48727"/>
                  </a:lnTo>
                  <a:lnTo>
                    <a:pt x="351129" y="48305"/>
                  </a:lnTo>
                  <a:lnTo>
                    <a:pt x="286646" y="47128"/>
                  </a:lnTo>
                  <a:lnTo>
                    <a:pt x="224289" y="44984"/>
                  </a:lnTo>
                  <a:lnTo>
                    <a:pt x="165936" y="41663"/>
                  </a:lnTo>
                  <a:lnTo>
                    <a:pt x="113467" y="36952"/>
                  </a:lnTo>
                  <a:lnTo>
                    <a:pt x="68760" y="30641"/>
                  </a:lnTo>
                  <a:lnTo>
                    <a:pt x="10147" y="12376"/>
                  </a:lnTo>
                  <a:lnTo>
                    <a:pt x="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pic>
        <p:nvPicPr>
          <p:cNvPr id="37" name="object 3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964320" y="5092994"/>
            <a:ext cx="200875" cy="200875"/>
          </a:xfrm>
          <a:prstGeom prst="rect">
            <a:avLst/>
          </a:prstGeom>
        </p:spPr>
      </p:pic>
      <p:sp>
        <p:nvSpPr>
          <p:cNvPr id="38" name="object 38"/>
          <p:cNvSpPr txBox="1"/>
          <p:nvPr/>
        </p:nvSpPr>
        <p:spPr>
          <a:xfrm>
            <a:off x="5209244" y="3847206"/>
            <a:ext cx="1823136" cy="154914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32384" lvl="0" indent="0" algn="ctr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3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correct</a:t>
            </a:r>
            <a:endParaRPr kumimoji="0" sz="33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0" marR="16510" lvl="0" indent="0" algn="ctr" defTabSz="914400" eaLnBrk="1" fontAlgn="auto" latinLnBrk="0" hangingPunct="1">
              <a:lnSpc>
                <a:spcPct val="100000"/>
              </a:lnSpc>
              <a:spcBef>
                <a:spcPts val="21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7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(stem)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>
                <a:tab pos="808990" algn="l"/>
              </a:tabLst>
              <a:defRPr/>
            </a:pPr>
            <a:r>
              <a:rPr kumimoji="0" sz="3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cor	rect</a:t>
            </a:r>
            <a:endParaRPr kumimoji="0" sz="3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5293400" y="4892960"/>
            <a:ext cx="1633855" cy="131445"/>
            <a:chOff x="5293400" y="4892960"/>
            <a:chExt cx="1633855" cy="131445"/>
          </a:xfrm>
        </p:grpSpPr>
        <p:sp>
          <p:nvSpPr>
            <p:cNvPr id="40" name="object 40"/>
            <p:cNvSpPr/>
            <p:nvPr/>
          </p:nvSpPr>
          <p:spPr>
            <a:xfrm>
              <a:off x="5299750" y="4899310"/>
              <a:ext cx="810895" cy="118745"/>
            </a:xfrm>
            <a:custGeom>
              <a:avLst/>
              <a:gdLst/>
              <a:ahLst/>
              <a:cxnLst/>
              <a:rect l="l" t="t" r="r" b="b"/>
              <a:pathLst>
                <a:path w="810895" h="118745">
                  <a:moveTo>
                    <a:pt x="0" y="118529"/>
                  </a:moveTo>
                  <a:lnTo>
                    <a:pt x="3475" y="79109"/>
                  </a:lnTo>
                  <a:lnTo>
                    <a:pt x="46659" y="50134"/>
                  </a:lnTo>
                  <a:lnTo>
                    <a:pt x="106298" y="47205"/>
                  </a:lnTo>
                  <a:lnTo>
                    <a:pt x="133053" y="46886"/>
                  </a:lnTo>
                  <a:lnTo>
                    <a:pt x="170834" y="47077"/>
                  </a:lnTo>
                  <a:lnTo>
                    <a:pt x="217762" y="47568"/>
                  </a:lnTo>
                  <a:lnTo>
                    <a:pt x="271960" y="48147"/>
                  </a:lnTo>
                  <a:lnTo>
                    <a:pt x="331547" y="48604"/>
                  </a:lnTo>
                  <a:lnTo>
                    <a:pt x="394645" y="48727"/>
                  </a:lnTo>
                  <a:lnTo>
                    <a:pt x="459376" y="48305"/>
                  </a:lnTo>
                  <a:lnTo>
                    <a:pt x="523859" y="47128"/>
                  </a:lnTo>
                  <a:lnTo>
                    <a:pt x="586217" y="44984"/>
                  </a:lnTo>
                  <a:lnTo>
                    <a:pt x="644570" y="41663"/>
                  </a:lnTo>
                  <a:lnTo>
                    <a:pt x="697039" y="36952"/>
                  </a:lnTo>
                  <a:lnTo>
                    <a:pt x="741746" y="30641"/>
                  </a:lnTo>
                  <a:lnTo>
                    <a:pt x="800355" y="12376"/>
                  </a:lnTo>
                  <a:lnTo>
                    <a:pt x="81050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6110244" y="4899310"/>
              <a:ext cx="810895" cy="118745"/>
            </a:xfrm>
            <a:custGeom>
              <a:avLst/>
              <a:gdLst/>
              <a:ahLst/>
              <a:cxnLst/>
              <a:rect l="l" t="t" r="r" b="b"/>
              <a:pathLst>
                <a:path w="810895" h="118745">
                  <a:moveTo>
                    <a:pt x="810501" y="118529"/>
                  </a:moveTo>
                  <a:lnTo>
                    <a:pt x="807025" y="79109"/>
                  </a:lnTo>
                  <a:lnTo>
                    <a:pt x="763841" y="50134"/>
                  </a:lnTo>
                  <a:lnTo>
                    <a:pt x="704202" y="47205"/>
                  </a:lnTo>
                  <a:lnTo>
                    <a:pt x="677448" y="46886"/>
                  </a:lnTo>
                  <a:lnTo>
                    <a:pt x="639667" y="47077"/>
                  </a:lnTo>
                  <a:lnTo>
                    <a:pt x="592738" y="47568"/>
                  </a:lnTo>
                  <a:lnTo>
                    <a:pt x="538541" y="48147"/>
                  </a:lnTo>
                  <a:lnTo>
                    <a:pt x="478953" y="48604"/>
                  </a:lnTo>
                  <a:lnTo>
                    <a:pt x="415855" y="48727"/>
                  </a:lnTo>
                  <a:lnTo>
                    <a:pt x="351125" y="48305"/>
                  </a:lnTo>
                  <a:lnTo>
                    <a:pt x="286641" y="47128"/>
                  </a:lnTo>
                  <a:lnTo>
                    <a:pt x="224284" y="44984"/>
                  </a:lnTo>
                  <a:lnTo>
                    <a:pt x="165931" y="41663"/>
                  </a:lnTo>
                  <a:lnTo>
                    <a:pt x="113461" y="36952"/>
                  </a:lnTo>
                  <a:lnTo>
                    <a:pt x="68755" y="30641"/>
                  </a:lnTo>
                  <a:lnTo>
                    <a:pt x="10145" y="12376"/>
                  </a:lnTo>
                  <a:lnTo>
                    <a:pt x="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pic>
        <p:nvPicPr>
          <p:cNvPr id="42" name="object 4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490623" y="5092994"/>
            <a:ext cx="200875" cy="200875"/>
          </a:xfrm>
          <a:prstGeom prst="rect">
            <a:avLst/>
          </a:prstGeom>
        </p:spPr>
      </p:pic>
      <p:sp>
        <p:nvSpPr>
          <p:cNvPr id="43" name="object 43"/>
          <p:cNvSpPr txBox="1"/>
          <p:nvPr/>
        </p:nvSpPr>
        <p:spPr>
          <a:xfrm>
            <a:off x="10099185" y="3868319"/>
            <a:ext cx="1329335" cy="154914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38430" marR="0" lvl="0" indent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3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dial</a:t>
            </a:r>
            <a:endParaRPr kumimoji="0" sz="33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130175" marR="0" lvl="0" indent="0" defTabSz="914400" eaLnBrk="1" fontAlgn="auto" latinLnBrk="0" hangingPunct="1">
              <a:lnSpc>
                <a:spcPct val="100000"/>
              </a:lnSpc>
              <a:spcBef>
                <a:spcPts val="21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7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(stem)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>
                <a:tab pos="658495" algn="l"/>
              </a:tabLst>
              <a:defRPr/>
            </a:pPr>
            <a:r>
              <a:rPr kumimoji="0" sz="3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	al</a:t>
            </a:r>
            <a:endParaRPr kumimoji="0" sz="3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10001255" y="4892960"/>
            <a:ext cx="1212850" cy="131445"/>
            <a:chOff x="10001255" y="4892960"/>
            <a:chExt cx="1212850" cy="131445"/>
          </a:xfrm>
        </p:grpSpPr>
        <p:sp>
          <p:nvSpPr>
            <p:cNvPr id="45" name="object 45"/>
            <p:cNvSpPr/>
            <p:nvPr/>
          </p:nvSpPr>
          <p:spPr>
            <a:xfrm>
              <a:off x="10007605" y="4899310"/>
              <a:ext cx="600075" cy="118745"/>
            </a:xfrm>
            <a:custGeom>
              <a:avLst/>
              <a:gdLst/>
              <a:ahLst/>
              <a:cxnLst/>
              <a:rect l="l" t="t" r="r" b="b"/>
              <a:pathLst>
                <a:path w="600075" h="118745">
                  <a:moveTo>
                    <a:pt x="0" y="118529"/>
                  </a:moveTo>
                  <a:lnTo>
                    <a:pt x="2572" y="79109"/>
                  </a:lnTo>
                  <a:lnTo>
                    <a:pt x="34534" y="50134"/>
                  </a:lnTo>
                  <a:lnTo>
                    <a:pt x="78676" y="47205"/>
                  </a:lnTo>
                  <a:lnTo>
                    <a:pt x="107775" y="46907"/>
                  </a:lnTo>
                  <a:lnTo>
                    <a:pt x="151111" y="47416"/>
                  </a:lnTo>
                  <a:lnTo>
                    <a:pt x="205155" y="48197"/>
                  </a:lnTo>
                  <a:lnTo>
                    <a:pt x="266383" y="48714"/>
                  </a:lnTo>
                  <a:lnTo>
                    <a:pt x="331268" y="48432"/>
                  </a:lnTo>
                  <a:lnTo>
                    <a:pt x="396283" y="46817"/>
                  </a:lnTo>
                  <a:lnTo>
                    <a:pt x="457903" y="43332"/>
                  </a:lnTo>
                  <a:lnTo>
                    <a:pt x="512600" y="37443"/>
                  </a:lnTo>
                  <a:lnTo>
                    <a:pt x="556849" y="28615"/>
                  </a:lnTo>
                  <a:lnTo>
                    <a:pt x="587124" y="16312"/>
                  </a:lnTo>
                  <a:lnTo>
                    <a:pt x="599897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46" name="object 46"/>
            <p:cNvSpPr/>
            <p:nvPr/>
          </p:nvSpPr>
          <p:spPr>
            <a:xfrm>
              <a:off x="10607502" y="4899310"/>
              <a:ext cx="600075" cy="118745"/>
            </a:xfrm>
            <a:custGeom>
              <a:avLst/>
              <a:gdLst/>
              <a:ahLst/>
              <a:cxnLst/>
              <a:rect l="l" t="t" r="r" b="b"/>
              <a:pathLst>
                <a:path w="600075" h="118745">
                  <a:moveTo>
                    <a:pt x="599897" y="118529"/>
                  </a:moveTo>
                  <a:lnTo>
                    <a:pt x="597324" y="79109"/>
                  </a:lnTo>
                  <a:lnTo>
                    <a:pt x="565362" y="50134"/>
                  </a:lnTo>
                  <a:lnTo>
                    <a:pt x="521220" y="47205"/>
                  </a:lnTo>
                  <a:lnTo>
                    <a:pt x="492121" y="46907"/>
                  </a:lnTo>
                  <a:lnTo>
                    <a:pt x="448786" y="47416"/>
                  </a:lnTo>
                  <a:lnTo>
                    <a:pt x="394741" y="48197"/>
                  </a:lnTo>
                  <a:lnTo>
                    <a:pt x="333513" y="48714"/>
                  </a:lnTo>
                  <a:lnTo>
                    <a:pt x="268628" y="48432"/>
                  </a:lnTo>
                  <a:lnTo>
                    <a:pt x="203613" y="46817"/>
                  </a:lnTo>
                  <a:lnTo>
                    <a:pt x="141993" y="43332"/>
                  </a:lnTo>
                  <a:lnTo>
                    <a:pt x="87296" y="37443"/>
                  </a:lnTo>
                  <a:lnTo>
                    <a:pt x="43047" y="28615"/>
                  </a:lnTo>
                  <a:lnTo>
                    <a:pt x="12773" y="16312"/>
                  </a:lnTo>
                  <a:lnTo>
                    <a:pt x="0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47" name="object 47"/>
          <p:cNvSpPr/>
          <p:nvPr/>
        </p:nvSpPr>
        <p:spPr>
          <a:xfrm>
            <a:off x="3746634" y="5103568"/>
            <a:ext cx="108585" cy="168275"/>
          </a:xfrm>
          <a:custGeom>
            <a:avLst/>
            <a:gdLst/>
            <a:ahLst/>
            <a:cxnLst/>
            <a:rect l="l" t="t" r="r" b="b"/>
            <a:pathLst>
              <a:path w="108585" h="168275">
                <a:moveTo>
                  <a:pt x="0" y="167728"/>
                </a:moveTo>
                <a:lnTo>
                  <a:pt x="108089" y="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935" y="345950"/>
            <a:ext cx="1011872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Solve these word sums by building onto the stem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auto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, using the verb icons.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389982" y="1752540"/>
            <a:ext cx="1111250" cy="267970"/>
            <a:chOff x="1389982" y="1752540"/>
            <a:chExt cx="1111250" cy="267970"/>
          </a:xfrm>
        </p:grpSpPr>
        <p:sp>
          <p:nvSpPr>
            <p:cNvPr id="4" name="object 4"/>
            <p:cNvSpPr/>
            <p:nvPr/>
          </p:nvSpPr>
          <p:spPr>
            <a:xfrm>
              <a:off x="1389982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6"/>
                  </a:lnTo>
                  <a:lnTo>
                    <a:pt x="49236" y="218620"/>
                  </a:lnTo>
                  <a:lnTo>
                    <a:pt x="23529" y="180528"/>
                  </a:lnTo>
                  <a:lnTo>
                    <a:pt x="14097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5940" y="1818491"/>
              <a:ext cx="135953" cy="13595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232869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6"/>
                  </a:lnTo>
                  <a:lnTo>
                    <a:pt x="49242" y="218620"/>
                  </a:lnTo>
                  <a:lnTo>
                    <a:pt x="23540" y="180528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8829" y="1818491"/>
              <a:ext cx="135953" cy="135953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789149" y="1473968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389982" y="2683517"/>
            <a:ext cx="1111250" cy="267970"/>
            <a:chOff x="1389982" y="2683517"/>
            <a:chExt cx="1111250" cy="267970"/>
          </a:xfrm>
        </p:grpSpPr>
        <p:sp>
          <p:nvSpPr>
            <p:cNvPr id="10" name="object 10"/>
            <p:cNvSpPr/>
            <p:nvPr/>
          </p:nvSpPr>
          <p:spPr>
            <a:xfrm>
              <a:off x="1389982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5940" y="2749481"/>
              <a:ext cx="135953" cy="13595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232869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8829" y="2749481"/>
              <a:ext cx="135953" cy="135953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1789149" y="2404957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389982" y="3614503"/>
            <a:ext cx="1111250" cy="267970"/>
            <a:chOff x="1389982" y="3614503"/>
            <a:chExt cx="1111250" cy="267970"/>
          </a:xfrm>
        </p:grpSpPr>
        <p:sp>
          <p:nvSpPr>
            <p:cNvPr id="16" name="object 16"/>
            <p:cNvSpPr/>
            <p:nvPr/>
          </p:nvSpPr>
          <p:spPr>
            <a:xfrm>
              <a:off x="1389982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55940" y="3680467"/>
              <a:ext cx="135953" cy="13595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232869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98829" y="3680467"/>
              <a:ext cx="135953" cy="135953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1789149" y="3335950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389982" y="4545489"/>
            <a:ext cx="1111250" cy="267970"/>
            <a:chOff x="1389982" y="4545489"/>
            <a:chExt cx="1111250" cy="267970"/>
          </a:xfrm>
        </p:grpSpPr>
        <p:sp>
          <p:nvSpPr>
            <p:cNvPr id="22" name="object 22"/>
            <p:cNvSpPr/>
            <p:nvPr/>
          </p:nvSpPr>
          <p:spPr>
            <a:xfrm>
              <a:off x="1389982" y="45454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5940" y="4611453"/>
              <a:ext cx="135953" cy="13595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232869" y="45454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8829" y="4611453"/>
              <a:ext cx="135953" cy="135953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1789149" y="4266933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389982" y="5476475"/>
            <a:ext cx="1111250" cy="267970"/>
            <a:chOff x="1389982" y="5476475"/>
            <a:chExt cx="1111250" cy="267970"/>
          </a:xfrm>
        </p:grpSpPr>
        <p:sp>
          <p:nvSpPr>
            <p:cNvPr id="28" name="object 28"/>
            <p:cNvSpPr/>
            <p:nvPr/>
          </p:nvSpPr>
          <p:spPr>
            <a:xfrm>
              <a:off x="1389982" y="547647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55940" y="5542438"/>
              <a:ext cx="135953" cy="13595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232869" y="547647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98829" y="5542438"/>
              <a:ext cx="135953" cy="135953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1789149" y="5197915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2644740" y="1596381"/>
            <a:ext cx="441959" cy="580390"/>
            <a:chOff x="2644740" y="1596381"/>
            <a:chExt cx="441959" cy="580390"/>
          </a:xfrm>
        </p:grpSpPr>
        <p:pic>
          <p:nvPicPr>
            <p:cNvPr id="34" name="object 3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81837" y="1596381"/>
              <a:ext cx="98069" cy="9806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44740" y="1596381"/>
              <a:ext cx="98069" cy="9806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18932" y="1596381"/>
              <a:ext cx="98069" cy="9806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44740" y="1733464"/>
              <a:ext cx="98069" cy="9806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918932" y="1733464"/>
              <a:ext cx="98069" cy="9806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644740" y="1870569"/>
              <a:ext cx="98069" cy="98069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711395" y="1743561"/>
              <a:ext cx="375285" cy="433070"/>
            </a:xfrm>
            <a:custGeom>
              <a:avLst/>
              <a:gdLst/>
              <a:ahLst/>
              <a:cxnLst/>
              <a:rect l="l" t="t" r="r" b="b"/>
              <a:pathLst>
                <a:path w="375285" h="433069">
                  <a:moveTo>
                    <a:pt x="54971" y="219443"/>
                  </a:moveTo>
                  <a:lnTo>
                    <a:pt x="48558" y="219443"/>
                  </a:lnTo>
                  <a:lnTo>
                    <a:pt x="39105" y="220368"/>
                  </a:lnTo>
                  <a:lnTo>
                    <a:pt x="3591" y="249342"/>
                  </a:lnTo>
                  <a:lnTo>
                    <a:pt x="0" y="267182"/>
                  </a:lnTo>
                  <a:lnTo>
                    <a:pt x="3199" y="285479"/>
                  </a:lnTo>
                  <a:lnTo>
                    <a:pt x="44402" y="337666"/>
                  </a:lnTo>
                  <a:lnTo>
                    <a:pt x="75811" y="371787"/>
                  </a:lnTo>
                  <a:lnTo>
                    <a:pt x="105302" y="402777"/>
                  </a:lnTo>
                  <a:lnTo>
                    <a:pt x="133534" y="431469"/>
                  </a:lnTo>
                  <a:lnTo>
                    <a:pt x="137242" y="433006"/>
                  </a:lnTo>
                  <a:lnTo>
                    <a:pt x="363899" y="433006"/>
                  </a:lnTo>
                  <a:lnTo>
                    <a:pt x="367607" y="431469"/>
                  </a:lnTo>
                  <a:lnTo>
                    <a:pt x="373145" y="425932"/>
                  </a:lnTo>
                  <a:lnTo>
                    <a:pt x="374719" y="422122"/>
                  </a:lnTo>
                  <a:lnTo>
                    <a:pt x="374719" y="403478"/>
                  </a:lnTo>
                  <a:lnTo>
                    <a:pt x="147313" y="403478"/>
                  </a:lnTo>
                  <a:lnTo>
                    <a:pt x="129981" y="385812"/>
                  </a:lnTo>
                  <a:lnTo>
                    <a:pt x="103568" y="358206"/>
                  </a:lnTo>
                  <a:lnTo>
                    <a:pt x="70916" y="322966"/>
                  </a:lnTo>
                  <a:lnTo>
                    <a:pt x="35566" y="283095"/>
                  </a:lnTo>
                  <a:lnTo>
                    <a:pt x="29544" y="269120"/>
                  </a:lnTo>
                  <a:lnTo>
                    <a:pt x="30471" y="261573"/>
                  </a:lnTo>
                  <a:lnTo>
                    <a:pt x="34829" y="254698"/>
                  </a:lnTo>
                  <a:lnTo>
                    <a:pt x="41274" y="250419"/>
                  </a:lnTo>
                  <a:lnTo>
                    <a:pt x="48617" y="248993"/>
                  </a:lnTo>
                  <a:lnTo>
                    <a:pt x="100483" y="248993"/>
                  </a:lnTo>
                  <a:lnTo>
                    <a:pt x="100475" y="224688"/>
                  </a:lnTo>
                  <a:lnTo>
                    <a:pt x="70948" y="224688"/>
                  </a:lnTo>
                  <a:lnTo>
                    <a:pt x="61461" y="220713"/>
                  </a:lnTo>
                  <a:lnTo>
                    <a:pt x="54971" y="219443"/>
                  </a:lnTo>
                  <a:close/>
                </a:path>
                <a:path w="375285" h="433069">
                  <a:moveTo>
                    <a:pt x="370552" y="159473"/>
                  </a:moveTo>
                  <a:lnTo>
                    <a:pt x="325672" y="159473"/>
                  </a:lnTo>
                  <a:lnTo>
                    <a:pt x="333267" y="161011"/>
                  </a:lnTo>
                  <a:lnTo>
                    <a:pt x="339477" y="165201"/>
                  </a:lnTo>
                  <a:lnTo>
                    <a:pt x="343667" y="171411"/>
                  </a:lnTo>
                  <a:lnTo>
                    <a:pt x="345205" y="179057"/>
                  </a:lnTo>
                  <a:lnTo>
                    <a:pt x="345205" y="403478"/>
                  </a:lnTo>
                  <a:lnTo>
                    <a:pt x="374719" y="403478"/>
                  </a:lnTo>
                  <a:lnTo>
                    <a:pt x="374719" y="179057"/>
                  </a:lnTo>
                  <a:lnTo>
                    <a:pt x="370860" y="159930"/>
                  </a:lnTo>
                  <a:lnTo>
                    <a:pt x="370552" y="159473"/>
                  </a:lnTo>
                  <a:close/>
                </a:path>
                <a:path w="375285" h="433069">
                  <a:moveTo>
                    <a:pt x="100483" y="248993"/>
                  </a:moveTo>
                  <a:lnTo>
                    <a:pt x="48617" y="248993"/>
                  </a:lnTo>
                  <a:lnTo>
                    <a:pt x="55962" y="250419"/>
                  </a:lnTo>
                  <a:lnTo>
                    <a:pt x="62414" y="254698"/>
                  </a:lnTo>
                  <a:lnTo>
                    <a:pt x="79533" y="271818"/>
                  </a:lnTo>
                  <a:lnTo>
                    <a:pt x="85858" y="273075"/>
                  </a:lnTo>
                  <a:lnTo>
                    <a:pt x="96920" y="268477"/>
                  </a:lnTo>
                  <a:lnTo>
                    <a:pt x="100488" y="263118"/>
                  </a:lnTo>
                  <a:lnTo>
                    <a:pt x="100483" y="248993"/>
                  </a:lnTo>
                  <a:close/>
                </a:path>
                <a:path w="375285" h="433069">
                  <a:moveTo>
                    <a:pt x="119945" y="0"/>
                  </a:moveTo>
                  <a:lnTo>
                    <a:pt x="100867" y="3861"/>
                  </a:lnTo>
                  <a:lnTo>
                    <a:pt x="85270" y="14385"/>
                  </a:lnTo>
                  <a:lnTo>
                    <a:pt x="74746" y="29982"/>
                  </a:lnTo>
                  <a:lnTo>
                    <a:pt x="70885" y="49060"/>
                  </a:lnTo>
                  <a:lnTo>
                    <a:pt x="70948" y="224688"/>
                  </a:lnTo>
                  <a:lnTo>
                    <a:pt x="100475" y="224688"/>
                  </a:lnTo>
                  <a:lnTo>
                    <a:pt x="100412" y="49060"/>
                  </a:lnTo>
                  <a:lnTo>
                    <a:pt x="101950" y="41464"/>
                  </a:lnTo>
                  <a:lnTo>
                    <a:pt x="106140" y="35255"/>
                  </a:lnTo>
                  <a:lnTo>
                    <a:pt x="112349" y="31064"/>
                  </a:lnTo>
                  <a:lnTo>
                    <a:pt x="119945" y="29527"/>
                  </a:lnTo>
                  <a:lnTo>
                    <a:pt x="164836" y="29527"/>
                  </a:lnTo>
                  <a:lnTo>
                    <a:pt x="154619" y="14385"/>
                  </a:lnTo>
                  <a:lnTo>
                    <a:pt x="139022" y="3861"/>
                  </a:lnTo>
                  <a:lnTo>
                    <a:pt x="119945" y="0"/>
                  </a:lnTo>
                  <a:close/>
                </a:path>
                <a:path w="375285" h="433069">
                  <a:moveTo>
                    <a:pt x="164836" y="29527"/>
                  </a:moveTo>
                  <a:lnTo>
                    <a:pt x="119945" y="29527"/>
                  </a:lnTo>
                  <a:lnTo>
                    <a:pt x="127540" y="31064"/>
                  </a:lnTo>
                  <a:lnTo>
                    <a:pt x="133750" y="35255"/>
                  </a:lnTo>
                  <a:lnTo>
                    <a:pt x="137940" y="41464"/>
                  </a:lnTo>
                  <a:lnTo>
                    <a:pt x="139477" y="49060"/>
                  </a:lnTo>
                  <a:lnTo>
                    <a:pt x="139477" y="208025"/>
                  </a:lnTo>
                  <a:lnTo>
                    <a:pt x="146107" y="214642"/>
                  </a:lnTo>
                  <a:lnTo>
                    <a:pt x="162375" y="214642"/>
                  </a:lnTo>
                  <a:lnTo>
                    <a:pt x="169005" y="208025"/>
                  </a:lnTo>
                  <a:lnTo>
                    <a:pt x="169005" y="177952"/>
                  </a:lnTo>
                  <a:lnTo>
                    <a:pt x="170895" y="170741"/>
                  </a:lnTo>
                  <a:lnTo>
                    <a:pt x="175194" y="164869"/>
                  </a:lnTo>
                  <a:lnTo>
                    <a:pt x="181132" y="161011"/>
                  </a:lnTo>
                  <a:lnTo>
                    <a:pt x="180815" y="161011"/>
                  </a:lnTo>
                  <a:lnTo>
                    <a:pt x="188499" y="159473"/>
                  </a:lnTo>
                  <a:lnTo>
                    <a:pt x="370552" y="159473"/>
                  </a:lnTo>
                  <a:lnTo>
                    <a:pt x="360340" y="144338"/>
                  </a:lnTo>
                  <a:lnTo>
                    <a:pt x="359695" y="143903"/>
                  </a:lnTo>
                  <a:lnTo>
                    <a:pt x="222789" y="143903"/>
                  </a:lnTo>
                  <a:lnTo>
                    <a:pt x="221202" y="142481"/>
                  </a:lnTo>
                  <a:lnTo>
                    <a:pt x="213984" y="137117"/>
                  </a:lnTo>
                  <a:lnTo>
                    <a:pt x="207323" y="133845"/>
                  </a:lnTo>
                  <a:lnTo>
                    <a:pt x="169005" y="133845"/>
                  </a:lnTo>
                  <a:lnTo>
                    <a:pt x="169005" y="49060"/>
                  </a:lnTo>
                  <a:lnTo>
                    <a:pt x="165143" y="29982"/>
                  </a:lnTo>
                  <a:lnTo>
                    <a:pt x="164836" y="29527"/>
                  </a:lnTo>
                  <a:close/>
                </a:path>
                <a:path w="375285" h="433069">
                  <a:moveTo>
                    <a:pt x="257079" y="159473"/>
                  </a:moveTo>
                  <a:lnTo>
                    <a:pt x="188499" y="159473"/>
                  </a:lnTo>
                  <a:lnTo>
                    <a:pt x="196093" y="161011"/>
                  </a:lnTo>
                  <a:lnTo>
                    <a:pt x="202298" y="165201"/>
                  </a:lnTo>
                  <a:lnTo>
                    <a:pt x="206484" y="171411"/>
                  </a:lnTo>
                  <a:lnTo>
                    <a:pt x="208019" y="179057"/>
                  </a:lnTo>
                  <a:lnTo>
                    <a:pt x="208108" y="208025"/>
                  </a:lnTo>
                  <a:lnTo>
                    <a:pt x="214725" y="214642"/>
                  </a:lnTo>
                  <a:lnTo>
                    <a:pt x="231006" y="214642"/>
                  </a:lnTo>
                  <a:lnTo>
                    <a:pt x="237636" y="208025"/>
                  </a:lnTo>
                  <a:lnTo>
                    <a:pt x="237559" y="179057"/>
                  </a:lnTo>
                  <a:lnTo>
                    <a:pt x="239125" y="171411"/>
                  </a:lnTo>
                  <a:lnTo>
                    <a:pt x="243315" y="165201"/>
                  </a:lnTo>
                  <a:lnTo>
                    <a:pt x="249510" y="161011"/>
                  </a:lnTo>
                  <a:lnTo>
                    <a:pt x="257079" y="159473"/>
                  </a:lnTo>
                  <a:close/>
                </a:path>
                <a:path w="375285" h="433069">
                  <a:moveTo>
                    <a:pt x="325672" y="159473"/>
                  </a:moveTo>
                  <a:lnTo>
                    <a:pt x="257079" y="159473"/>
                  </a:lnTo>
                  <a:lnTo>
                    <a:pt x="264675" y="161011"/>
                  </a:lnTo>
                  <a:lnTo>
                    <a:pt x="270884" y="165201"/>
                  </a:lnTo>
                  <a:lnTo>
                    <a:pt x="275074" y="171411"/>
                  </a:lnTo>
                  <a:lnTo>
                    <a:pt x="276612" y="179057"/>
                  </a:lnTo>
                  <a:lnTo>
                    <a:pt x="276663" y="208025"/>
                  </a:lnTo>
                  <a:lnTo>
                    <a:pt x="283279" y="214642"/>
                  </a:lnTo>
                  <a:lnTo>
                    <a:pt x="299561" y="214642"/>
                  </a:lnTo>
                  <a:lnTo>
                    <a:pt x="306177" y="208025"/>
                  </a:lnTo>
                  <a:lnTo>
                    <a:pt x="306139" y="179057"/>
                  </a:lnTo>
                  <a:lnTo>
                    <a:pt x="307677" y="171411"/>
                  </a:lnTo>
                  <a:lnTo>
                    <a:pt x="311867" y="165201"/>
                  </a:lnTo>
                  <a:lnTo>
                    <a:pt x="318077" y="161011"/>
                  </a:lnTo>
                  <a:lnTo>
                    <a:pt x="325672" y="159473"/>
                  </a:lnTo>
                  <a:close/>
                </a:path>
                <a:path w="375285" h="433069">
                  <a:moveTo>
                    <a:pt x="266396" y="130886"/>
                  </a:moveTo>
                  <a:lnTo>
                    <a:pt x="247763" y="130886"/>
                  </a:lnTo>
                  <a:lnTo>
                    <a:pt x="239575" y="133191"/>
                  </a:lnTo>
                  <a:lnTo>
                    <a:pt x="231587" y="137117"/>
                  </a:lnTo>
                  <a:lnTo>
                    <a:pt x="224377" y="142481"/>
                  </a:lnTo>
                  <a:lnTo>
                    <a:pt x="222789" y="143903"/>
                  </a:lnTo>
                  <a:lnTo>
                    <a:pt x="291382" y="143903"/>
                  </a:lnTo>
                  <a:lnTo>
                    <a:pt x="289794" y="142481"/>
                  </a:lnTo>
                  <a:lnTo>
                    <a:pt x="282577" y="137117"/>
                  </a:lnTo>
                  <a:lnTo>
                    <a:pt x="274585" y="133191"/>
                  </a:lnTo>
                  <a:lnTo>
                    <a:pt x="266396" y="130886"/>
                  </a:lnTo>
                  <a:close/>
                </a:path>
                <a:path w="375285" h="433069">
                  <a:moveTo>
                    <a:pt x="325672" y="129959"/>
                  </a:moveTo>
                  <a:lnTo>
                    <a:pt x="315569" y="130886"/>
                  </a:lnTo>
                  <a:lnTo>
                    <a:pt x="316350" y="130886"/>
                  </a:lnTo>
                  <a:lnTo>
                    <a:pt x="308163" y="133191"/>
                  </a:lnTo>
                  <a:lnTo>
                    <a:pt x="300178" y="137117"/>
                  </a:lnTo>
                  <a:lnTo>
                    <a:pt x="292969" y="142481"/>
                  </a:lnTo>
                  <a:lnTo>
                    <a:pt x="291382" y="143903"/>
                  </a:lnTo>
                  <a:lnTo>
                    <a:pt x="359695" y="143903"/>
                  </a:lnTo>
                  <a:lnTo>
                    <a:pt x="344787" y="133845"/>
                  </a:lnTo>
                  <a:lnTo>
                    <a:pt x="325672" y="129959"/>
                  </a:lnTo>
                  <a:close/>
                </a:path>
                <a:path w="375285" h="433069">
                  <a:moveTo>
                    <a:pt x="188487" y="129959"/>
                  </a:moveTo>
                  <a:lnTo>
                    <a:pt x="182886" y="129959"/>
                  </a:lnTo>
                  <a:lnTo>
                    <a:pt x="177387" y="130886"/>
                  </a:lnTo>
                  <a:lnTo>
                    <a:pt x="169005" y="133845"/>
                  </a:lnTo>
                  <a:lnTo>
                    <a:pt x="207323" y="133845"/>
                  </a:lnTo>
                  <a:lnTo>
                    <a:pt x="205992" y="133191"/>
                  </a:lnTo>
                  <a:lnTo>
                    <a:pt x="197803" y="130886"/>
                  </a:lnTo>
                  <a:lnTo>
                    <a:pt x="198584" y="130886"/>
                  </a:lnTo>
                  <a:lnTo>
                    <a:pt x="188487" y="129959"/>
                  </a:lnTo>
                  <a:close/>
                </a:path>
                <a:path w="375285" h="433069">
                  <a:moveTo>
                    <a:pt x="257079" y="129959"/>
                  </a:moveTo>
                  <a:lnTo>
                    <a:pt x="246982" y="130886"/>
                  </a:lnTo>
                  <a:lnTo>
                    <a:pt x="267177" y="130886"/>
                  </a:lnTo>
                  <a:lnTo>
                    <a:pt x="257079" y="1299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41" name="object 41"/>
          <p:cNvSpPr/>
          <p:nvPr/>
        </p:nvSpPr>
        <p:spPr>
          <a:xfrm>
            <a:off x="2644739" y="4389333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450976" y="0"/>
                </a:moveTo>
                <a:lnTo>
                  <a:pt x="55460" y="0"/>
                </a:lnTo>
                <a:lnTo>
                  <a:pt x="33893" y="4365"/>
                </a:lnTo>
                <a:lnTo>
                  <a:pt x="16262" y="16262"/>
                </a:lnTo>
                <a:lnTo>
                  <a:pt x="4365" y="33893"/>
                </a:lnTo>
                <a:lnTo>
                  <a:pt x="0" y="55460"/>
                </a:lnTo>
                <a:lnTo>
                  <a:pt x="0" y="524738"/>
                </a:lnTo>
                <a:lnTo>
                  <a:pt x="4243" y="545705"/>
                </a:lnTo>
                <a:lnTo>
                  <a:pt x="4365" y="546305"/>
                </a:lnTo>
                <a:lnTo>
                  <a:pt x="16262" y="563937"/>
                </a:lnTo>
                <a:lnTo>
                  <a:pt x="33893" y="575834"/>
                </a:lnTo>
                <a:lnTo>
                  <a:pt x="55460" y="580199"/>
                </a:lnTo>
                <a:lnTo>
                  <a:pt x="524738" y="580199"/>
                </a:lnTo>
                <a:lnTo>
                  <a:pt x="546298" y="575834"/>
                </a:lnTo>
                <a:lnTo>
                  <a:pt x="563926" y="563937"/>
                </a:lnTo>
                <a:lnTo>
                  <a:pt x="575018" y="547496"/>
                </a:lnTo>
                <a:lnTo>
                  <a:pt x="55460" y="547496"/>
                </a:lnTo>
                <a:lnTo>
                  <a:pt x="46604" y="545705"/>
                </a:lnTo>
                <a:lnTo>
                  <a:pt x="39365" y="540823"/>
                </a:lnTo>
                <a:lnTo>
                  <a:pt x="34481" y="533588"/>
                </a:lnTo>
                <a:lnTo>
                  <a:pt x="32689" y="524738"/>
                </a:lnTo>
                <a:lnTo>
                  <a:pt x="32689" y="55460"/>
                </a:lnTo>
                <a:lnTo>
                  <a:pt x="34481" y="46606"/>
                </a:lnTo>
                <a:lnTo>
                  <a:pt x="39365" y="39371"/>
                </a:lnTo>
                <a:lnTo>
                  <a:pt x="46604" y="34492"/>
                </a:lnTo>
                <a:lnTo>
                  <a:pt x="55460" y="32702"/>
                </a:lnTo>
                <a:lnTo>
                  <a:pt x="486105" y="32702"/>
                </a:lnTo>
                <a:lnTo>
                  <a:pt x="455066" y="1689"/>
                </a:lnTo>
                <a:lnTo>
                  <a:pt x="450976" y="0"/>
                </a:lnTo>
                <a:close/>
              </a:path>
              <a:path w="580389" h="580389">
                <a:moveTo>
                  <a:pt x="426973" y="351967"/>
                </a:moveTo>
                <a:lnTo>
                  <a:pt x="153225" y="351967"/>
                </a:lnTo>
                <a:lnTo>
                  <a:pt x="131658" y="356332"/>
                </a:lnTo>
                <a:lnTo>
                  <a:pt x="114026" y="368228"/>
                </a:lnTo>
                <a:lnTo>
                  <a:pt x="102129" y="385855"/>
                </a:lnTo>
                <a:lnTo>
                  <a:pt x="97764" y="407415"/>
                </a:lnTo>
                <a:lnTo>
                  <a:pt x="97764" y="547496"/>
                </a:lnTo>
                <a:lnTo>
                  <a:pt x="130454" y="547496"/>
                </a:lnTo>
                <a:lnTo>
                  <a:pt x="130454" y="407415"/>
                </a:lnTo>
                <a:lnTo>
                  <a:pt x="132246" y="398566"/>
                </a:lnTo>
                <a:lnTo>
                  <a:pt x="137129" y="391331"/>
                </a:lnTo>
                <a:lnTo>
                  <a:pt x="144368" y="386449"/>
                </a:lnTo>
                <a:lnTo>
                  <a:pt x="153225" y="384657"/>
                </a:lnTo>
                <a:lnTo>
                  <a:pt x="477248" y="384657"/>
                </a:lnTo>
                <a:lnTo>
                  <a:pt x="466161" y="368228"/>
                </a:lnTo>
                <a:lnTo>
                  <a:pt x="448534" y="356332"/>
                </a:lnTo>
                <a:lnTo>
                  <a:pt x="426973" y="351967"/>
                </a:lnTo>
                <a:close/>
              </a:path>
              <a:path w="580389" h="580389">
                <a:moveTo>
                  <a:pt x="477248" y="384657"/>
                </a:moveTo>
                <a:lnTo>
                  <a:pt x="426973" y="384657"/>
                </a:lnTo>
                <a:lnTo>
                  <a:pt x="435823" y="386449"/>
                </a:lnTo>
                <a:lnTo>
                  <a:pt x="443058" y="391331"/>
                </a:lnTo>
                <a:lnTo>
                  <a:pt x="447940" y="398566"/>
                </a:lnTo>
                <a:lnTo>
                  <a:pt x="449732" y="407415"/>
                </a:lnTo>
                <a:lnTo>
                  <a:pt x="449732" y="547496"/>
                </a:lnTo>
                <a:lnTo>
                  <a:pt x="482422" y="547496"/>
                </a:lnTo>
                <a:lnTo>
                  <a:pt x="482422" y="407415"/>
                </a:lnTo>
                <a:lnTo>
                  <a:pt x="478177" y="386449"/>
                </a:lnTo>
                <a:lnTo>
                  <a:pt x="478057" y="385855"/>
                </a:lnTo>
                <a:lnTo>
                  <a:pt x="477248" y="384657"/>
                </a:lnTo>
                <a:close/>
              </a:path>
              <a:path w="580389" h="580389">
                <a:moveTo>
                  <a:pt x="486105" y="32702"/>
                </a:moveTo>
                <a:lnTo>
                  <a:pt x="439839" y="32702"/>
                </a:lnTo>
                <a:lnTo>
                  <a:pt x="547496" y="140360"/>
                </a:lnTo>
                <a:lnTo>
                  <a:pt x="547496" y="524738"/>
                </a:lnTo>
                <a:lnTo>
                  <a:pt x="545705" y="533588"/>
                </a:lnTo>
                <a:lnTo>
                  <a:pt x="540823" y="540823"/>
                </a:lnTo>
                <a:lnTo>
                  <a:pt x="533588" y="545705"/>
                </a:lnTo>
                <a:lnTo>
                  <a:pt x="524738" y="547496"/>
                </a:lnTo>
                <a:lnTo>
                  <a:pt x="575018" y="547496"/>
                </a:lnTo>
                <a:lnTo>
                  <a:pt x="575821" y="546305"/>
                </a:lnTo>
                <a:lnTo>
                  <a:pt x="580186" y="524738"/>
                </a:lnTo>
                <a:lnTo>
                  <a:pt x="580212" y="129273"/>
                </a:lnTo>
                <a:lnTo>
                  <a:pt x="578535" y="125158"/>
                </a:lnTo>
                <a:lnTo>
                  <a:pt x="486105" y="32702"/>
                </a:lnTo>
                <a:close/>
              </a:path>
              <a:path w="580389" h="580389">
                <a:moveTo>
                  <a:pt x="208673" y="32702"/>
                </a:moveTo>
                <a:lnTo>
                  <a:pt x="175983" y="32702"/>
                </a:lnTo>
                <a:lnTo>
                  <a:pt x="175983" y="153225"/>
                </a:lnTo>
                <a:lnTo>
                  <a:pt x="178809" y="167188"/>
                </a:lnTo>
                <a:lnTo>
                  <a:pt x="186510" y="178601"/>
                </a:lnTo>
                <a:lnTo>
                  <a:pt x="197924" y="186302"/>
                </a:lnTo>
                <a:lnTo>
                  <a:pt x="211886" y="189128"/>
                </a:lnTo>
                <a:lnTo>
                  <a:pt x="368312" y="189128"/>
                </a:lnTo>
                <a:lnTo>
                  <a:pt x="382268" y="186302"/>
                </a:lnTo>
                <a:lnTo>
                  <a:pt x="393677" y="178601"/>
                </a:lnTo>
                <a:lnTo>
                  <a:pt x="401377" y="167188"/>
                </a:lnTo>
                <a:lnTo>
                  <a:pt x="403552" y="156438"/>
                </a:lnTo>
                <a:lnTo>
                  <a:pt x="208673" y="156438"/>
                </a:lnTo>
                <a:lnTo>
                  <a:pt x="208673" y="32702"/>
                </a:lnTo>
                <a:close/>
              </a:path>
              <a:path w="580389" h="580389">
                <a:moveTo>
                  <a:pt x="404202" y="32702"/>
                </a:moveTo>
                <a:lnTo>
                  <a:pt x="371513" y="32702"/>
                </a:lnTo>
                <a:lnTo>
                  <a:pt x="371513" y="156438"/>
                </a:lnTo>
                <a:lnTo>
                  <a:pt x="403552" y="156438"/>
                </a:lnTo>
                <a:lnTo>
                  <a:pt x="404202" y="153225"/>
                </a:lnTo>
                <a:lnTo>
                  <a:pt x="404202" y="327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644737" y="3458349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423252" y="207975"/>
                </a:moveTo>
                <a:lnTo>
                  <a:pt x="421208" y="203022"/>
                </a:lnTo>
                <a:lnTo>
                  <a:pt x="417487" y="199301"/>
                </a:lnTo>
                <a:lnTo>
                  <a:pt x="410959" y="194983"/>
                </a:lnTo>
                <a:lnTo>
                  <a:pt x="403542" y="193535"/>
                </a:lnTo>
                <a:lnTo>
                  <a:pt x="396125" y="194983"/>
                </a:lnTo>
                <a:lnTo>
                  <a:pt x="389610" y="199301"/>
                </a:lnTo>
                <a:lnTo>
                  <a:pt x="249821" y="339090"/>
                </a:lnTo>
                <a:lnTo>
                  <a:pt x="186855" y="276123"/>
                </a:lnTo>
                <a:lnTo>
                  <a:pt x="156946" y="288518"/>
                </a:lnTo>
                <a:lnTo>
                  <a:pt x="156946" y="299046"/>
                </a:lnTo>
                <a:lnTo>
                  <a:pt x="158991" y="303999"/>
                </a:lnTo>
                <a:lnTo>
                  <a:pt x="235889" y="380898"/>
                </a:lnTo>
                <a:lnTo>
                  <a:pt x="242404" y="385216"/>
                </a:lnTo>
                <a:lnTo>
                  <a:pt x="249821" y="386651"/>
                </a:lnTo>
                <a:lnTo>
                  <a:pt x="257238" y="385216"/>
                </a:lnTo>
                <a:lnTo>
                  <a:pt x="263766" y="380898"/>
                </a:lnTo>
                <a:lnTo>
                  <a:pt x="421208" y="223456"/>
                </a:lnTo>
                <a:lnTo>
                  <a:pt x="423252" y="218503"/>
                </a:lnTo>
                <a:lnTo>
                  <a:pt x="423252" y="207975"/>
                </a:lnTo>
                <a:close/>
              </a:path>
              <a:path w="580389" h="580389">
                <a:moveTo>
                  <a:pt x="580186" y="290093"/>
                </a:moveTo>
                <a:lnTo>
                  <a:pt x="576376" y="243103"/>
                </a:lnTo>
                <a:lnTo>
                  <a:pt x="565365" y="198501"/>
                </a:lnTo>
                <a:lnTo>
                  <a:pt x="547751" y="156895"/>
                </a:lnTo>
                <a:lnTo>
                  <a:pt x="540778" y="145681"/>
                </a:lnTo>
                <a:lnTo>
                  <a:pt x="540778" y="290093"/>
                </a:lnTo>
                <a:lnTo>
                  <a:pt x="536727" y="335102"/>
                </a:lnTo>
                <a:lnTo>
                  <a:pt x="525068" y="377482"/>
                </a:lnTo>
                <a:lnTo>
                  <a:pt x="506501" y="416521"/>
                </a:lnTo>
                <a:lnTo>
                  <a:pt x="481749" y="451523"/>
                </a:lnTo>
                <a:lnTo>
                  <a:pt x="451510" y="481749"/>
                </a:lnTo>
                <a:lnTo>
                  <a:pt x="416521" y="506501"/>
                </a:lnTo>
                <a:lnTo>
                  <a:pt x="377469" y="525068"/>
                </a:lnTo>
                <a:lnTo>
                  <a:pt x="335089" y="536740"/>
                </a:lnTo>
                <a:lnTo>
                  <a:pt x="290093" y="540778"/>
                </a:lnTo>
                <a:lnTo>
                  <a:pt x="245084" y="536740"/>
                </a:lnTo>
                <a:lnTo>
                  <a:pt x="202704" y="525068"/>
                </a:lnTo>
                <a:lnTo>
                  <a:pt x="163664" y="506501"/>
                </a:lnTo>
                <a:lnTo>
                  <a:pt x="128676" y="481749"/>
                </a:lnTo>
                <a:lnTo>
                  <a:pt x="98437" y="451523"/>
                </a:lnTo>
                <a:lnTo>
                  <a:pt x="73685" y="416521"/>
                </a:lnTo>
                <a:lnTo>
                  <a:pt x="55118" y="377482"/>
                </a:lnTo>
                <a:lnTo>
                  <a:pt x="43446" y="335102"/>
                </a:lnTo>
                <a:lnTo>
                  <a:pt x="39408" y="290093"/>
                </a:lnTo>
                <a:lnTo>
                  <a:pt x="43446" y="245097"/>
                </a:lnTo>
                <a:lnTo>
                  <a:pt x="55118" y="202717"/>
                </a:lnTo>
                <a:lnTo>
                  <a:pt x="73685" y="163677"/>
                </a:lnTo>
                <a:lnTo>
                  <a:pt x="98437" y="128689"/>
                </a:lnTo>
                <a:lnTo>
                  <a:pt x="128676" y="98450"/>
                </a:lnTo>
                <a:lnTo>
                  <a:pt x="163664" y="73698"/>
                </a:lnTo>
                <a:lnTo>
                  <a:pt x="202704" y="55130"/>
                </a:lnTo>
                <a:lnTo>
                  <a:pt x="245084" y="43472"/>
                </a:lnTo>
                <a:lnTo>
                  <a:pt x="290093" y="39420"/>
                </a:lnTo>
                <a:lnTo>
                  <a:pt x="335089" y="43472"/>
                </a:lnTo>
                <a:lnTo>
                  <a:pt x="377469" y="55130"/>
                </a:lnTo>
                <a:lnTo>
                  <a:pt x="416521" y="73698"/>
                </a:lnTo>
                <a:lnTo>
                  <a:pt x="451510" y="98450"/>
                </a:lnTo>
                <a:lnTo>
                  <a:pt x="481749" y="128689"/>
                </a:lnTo>
                <a:lnTo>
                  <a:pt x="506501" y="163677"/>
                </a:lnTo>
                <a:lnTo>
                  <a:pt x="525068" y="202717"/>
                </a:lnTo>
                <a:lnTo>
                  <a:pt x="536727" y="245097"/>
                </a:lnTo>
                <a:lnTo>
                  <a:pt x="540778" y="290093"/>
                </a:lnTo>
                <a:lnTo>
                  <a:pt x="540778" y="145681"/>
                </a:lnTo>
                <a:lnTo>
                  <a:pt x="495122" y="85064"/>
                </a:lnTo>
                <a:lnTo>
                  <a:pt x="461302" y="56045"/>
                </a:lnTo>
                <a:lnTo>
                  <a:pt x="423291" y="32435"/>
                </a:lnTo>
                <a:lnTo>
                  <a:pt x="381685" y="14820"/>
                </a:lnTo>
                <a:lnTo>
                  <a:pt x="337083" y="3810"/>
                </a:lnTo>
                <a:lnTo>
                  <a:pt x="290093" y="0"/>
                </a:lnTo>
                <a:lnTo>
                  <a:pt x="243103" y="3810"/>
                </a:lnTo>
                <a:lnTo>
                  <a:pt x="198501" y="14820"/>
                </a:lnTo>
                <a:lnTo>
                  <a:pt x="156895" y="32435"/>
                </a:lnTo>
                <a:lnTo>
                  <a:pt x="118872" y="56045"/>
                </a:lnTo>
                <a:lnTo>
                  <a:pt x="85064" y="85064"/>
                </a:lnTo>
                <a:lnTo>
                  <a:pt x="56045" y="118884"/>
                </a:lnTo>
                <a:lnTo>
                  <a:pt x="32423" y="156895"/>
                </a:lnTo>
                <a:lnTo>
                  <a:pt x="14808" y="198501"/>
                </a:lnTo>
                <a:lnTo>
                  <a:pt x="3797" y="243103"/>
                </a:lnTo>
                <a:lnTo>
                  <a:pt x="0" y="290093"/>
                </a:lnTo>
                <a:lnTo>
                  <a:pt x="3797" y="337096"/>
                </a:lnTo>
                <a:lnTo>
                  <a:pt x="14808" y="381698"/>
                </a:lnTo>
                <a:lnTo>
                  <a:pt x="32423" y="423303"/>
                </a:lnTo>
                <a:lnTo>
                  <a:pt x="56045" y="461327"/>
                </a:lnTo>
                <a:lnTo>
                  <a:pt x="85064" y="495134"/>
                </a:lnTo>
                <a:lnTo>
                  <a:pt x="118872" y="524154"/>
                </a:lnTo>
                <a:lnTo>
                  <a:pt x="156895" y="547776"/>
                </a:lnTo>
                <a:lnTo>
                  <a:pt x="198501" y="565391"/>
                </a:lnTo>
                <a:lnTo>
                  <a:pt x="243103" y="576402"/>
                </a:lnTo>
                <a:lnTo>
                  <a:pt x="290093" y="580199"/>
                </a:lnTo>
                <a:lnTo>
                  <a:pt x="337083" y="576402"/>
                </a:lnTo>
                <a:lnTo>
                  <a:pt x="381685" y="565391"/>
                </a:lnTo>
                <a:lnTo>
                  <a:pt x="423291" y="547776"/>
                </a:lnTo>
                <a:lnTo>
                  <a:pt x="434543" y="540778"/>
                </a:lnTo>
                <a:lnTo>
                  <a:pt x="461302" y="524154"/>
                </a:lnTo>
                <a:lnTo>
                  <a:pt x="495122" y="495134"/>
                </a:lnTo>
                <a:lnTo>
                  <a:pt x="524141" y="461327"/>
                </a:lnTo>
                <a:lnTo>
                  <a:pt x="547751" y="423303"/>
                </a:lnTo>
                <a:lnTo>
                  <a:pt x="565365" y="381698"/>
                </a:lnTo>
                <a:lnTo>
                  <a:pt x="576376" y="337096"/>
                </a:lnTo>
                <a:lnTo>
                  <a:pt x="580186" y="2900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645651" y="5347474"/>
            <a:ext cx="150495" cy="327660"/>
          </a:xfrm>
          <a:custGeom>
            <a:avLst/>
            <a:gdLst/>
            <a:ahLst/>
            <a:cxnLst/>
            <a:rect l="l" t="t" r="r" b="b"/>
            <a:pathLst>
              <a:path w="150494" h="327660">
                <a:moveTo>
                  <a:pt x="76987" y="18135"/>
                </a:moveTo>
                <a:lnTo>
                  <a:pt x="74993" y="9093"/>
                </a:lnTo>
                <a:lnTo>
                  <a:pt x="72301" y="5232"/>
                </a:lnTo>
                <a:lnTo>
                  <a:pt x="65595" y="927"/>
                </a:lnTo>
                <a:lnTo>
                  <a:pt x="62382" y="0"/>
                </a:lnTo>
                <a:lnTo>
                  <a:pt x="56591" y="139"/>
                </a:lnTo>
                <a:lnTo>
                  <a:pt x="22237" y="50088"/>
                </a:lnTo>
                <a:lnTo>
                  <a:pt x="7416" y="94602"/>
                </a:lnTo>
                <a:lnTo>
                  <a:pt x="12" y="140550"/>
                </a:lnTo>
                <a:lnTo>
                  <a:pt x="0" y="186994"/>
                </a:lnTo>
                <a:lnTo>
                  <a:pt x="7416" y="232943"/>
                </a:lnTo>
                <a:lnTo>
                  <a:pt x="22225" y="277444"/>
                </a:lnTo>
                <a:lnTo>
                  <a:pt x="44462" y="319519"/>
                </a:lnTo>
                <a:lnTo>
                  <a:pt x="62052" y="327177"/>
                </a:lnTo>
                <a:lnTo>
                  <a:pt x="68402" y="324789"/>
                </a:lnTo>
                <a:lnTo>
                  <a:pt x="72301" y="322287"/>
                </a:lnTo>
                <a:lnTo>
                  <a:pt x="75006" y="318427"/>
                </a:lnTo>
                <a:lnTo>
                  <a:pt x="76987" y="309384"/>
                </a:lnTo>
                <a:lnTo>
                  <a:pt x="76161" y="304749"/>
                </a:lnTo>
                <a:lnTo>
                  <a:pt x="73672" y="300850"/>
                </a:lnTo>
                <a:lnTo>
                  <a:pt x="51473" y="257403"/>
                </a:lnTo>
                <a:lnTo>
                  <a:pt x="38163" y="211264"/>
                </a:lnTo>
                <a:lnTo>
                  <a:pt x="33731" y="163766"/>
                </a:lnTo>
                <a:lnTo>
                  <a:pt x="38163" y="116255"/>
                </a:lnTo>
                <a:lnTo>
                  <a:pt x="51473" y="70116"/>
                </a:lnTo>
                <a:lnTo>
                  <a:pt x="73660" y="26670"/>
                </a:lnTo>
                <a:lnTo>
                  <a:pt x="76161" y="22771"/>
                </a:lnTo>
                <a:lnTo>
                  <a:pt x="76987" y="18135"/>
                </a:lnTo>
                <a:close/>
              </a:path>
              <a:path w="150494" h="327660">
                <a:moveTo>
                  <a:pt x="150126" y="64604"/>
                </a:moveTo>
                <a:lnTo>
                  <a:pt x="148120" y="55549"/>
                </a:lnTo>
                <a:lnTo>
                  <a:pt x="145427" y="51701"/>
                </a:lnTo>
                <a:lnTo>
                  <a:pt x="141516" y="49212"/>
                </a:lnTo>
                <a:lnTo>
                  <a:pt x="138645" y="47383"/>
                </a:lnTo>
                <a:lnTo>
                  <a:pt x="135420" y="46507"/>
                </a:lnTo>
                <a:lnTo>
                  <a:pt x="126504" y="46507"/>
                </a:lnTo>
                <a:lnTo>
                  <a:pt x="120891" y="49339"/>
                </a:lnTo>
                <a:lnTo>
                  <a:pt x="117589" y="54521"/>
                </a:lnTo>
                <a:lnTo>
                  <a:pt x="97294" y="96367"/>
                </a:lnTo>
                <a:lnTo>
                  <a:pt x="87147" y="140995"/>
                </a:lnTo>
                <a:lnTo>
                  <a:pt x="87147" y="186550"/>
                </a:lnTo>
                <a:lnTo>
                  <a:pt x="97294" y="231178"/>
                </a:lnTo>
                <a:lnTo>
                  <a:pt x="117589" y="273011"/>
                </a:lnTo>
                <a:lnTo>
                  <a:pt x="135128" y="280708"/>
                </a:lnTo>
                <a:lnTo>
                  <a:pt x="141516" y="278320"/>
                </a:lnTo>
                <a:lnTo>
                  <a:pt x="145402" y="275831"/>
                </a:lnTo>
                <a:lnTo>
                  <a:pt x="148107" y="271983"/>
                </a:lnTo>
                <a:lnTo>
                  <a:pt x="150114" y="262928"/>
                </a:lnTo>
                <a:lnTo>
                  <a:pt x="149301" y="258292"/>
                </a:lnTo>
                <a:lnTo>
                  <a:pt x="146812" y="254393"/>
                </a:lnTo>
                <a:lnTo>
                  <a:pt x="127088" y="210591"/>
                </a:lnTo>
                <a:lnTo>
                  <a:pt x="120523" y="163779"/>
                </a:lnTo>
                <a:lnTo>
                  <a:pt x="127088" y="116954"/>
                </a:lnTo>
                <a:lnTo>
                  <a:pt x="146812" y="73152"/>
                </a:lnTo>
                <a:lnTo>
                  <a:pt x="149301" y="69240"/>
                </a:lnTo>
                <a:lnTo>
                  <a:pt x="150126" y="646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073844" y="5347474"/>
            <a:ext cx="150495" cy="327660"/>
          </a:xfrm>
          <a:custGeom>
            <a:avLst/>
            <a:gdLst/>
            <a:ahLst/>
            <a:cxnLst/>
            <a:rect l="l" t="t" r="r" b="b"/>
            <a:pathLst>
              <a:path w="150494" h="327660">
                <a:moveTo>
                  <a:pt x="62979" y="140982"/>
                </a:moveTo>
                <a:lnTo>
                  <a:pt x="52832" y="96354"/>
                </a:lnTo>
                <a:lnTo>
                  <a:pt x="32550" y="54521"/>
                </a:lnTo>
                <a:lnTo>
                  <a:pt x="29248" y="49339"/>
                </a:lnTo>
                <a:lnTo>
                  <a:pt x="23634" y="46507"/>
                </a:lnTo>
                <a:lnTo>
                  <a:pt x="14706" y="46507"/>
                </a:lnTo>
                <a:lnTo>
                  <a:pt x="11493" y="47383"/>
                </a:lnTo>
                <a:lnTo>
                  <a:pt x="4711" y="51689"/>
                </a:lnTo>
                <a:lnTo>
                  <a:pt x="2006" y="55549"/>
                </a:lnTo>
                <a:lnTo>
                  <a:pt x="0" y="64592"/>
                </a:lnTo>
                <a:lnTo>
                  <a:pt x="812" y="69240"/>
                </a:lnTo>
                <a:lnTo>
                  <a:pt x="3302" y="73139"/>
                </a:lnTo>
                <a:lnTo>
                  <a:pt x="23025" y="116941"/>
                </a:lnTo>
                <a:lnTo>
                  <a:pt x="29603" y="163766"/>
                </a:lnTo>
                <a:lnTo>
                  <a:pt x="23025" y="210578"/>
                </a:lnTo>
                <a:lnTo>
                  <a:pt x="3302" y="254381"/>
                </a:lnTo>
                <a:lnTo>
                  <a:pt x="838" y="260794"/>
                </a:lnTo>
                <a:lnTo>
                  <a:pt x="1016" y="267436"/>
                </a:lnTo>
                <a:lnTo>
                  <a:pt x="3670" y="273545"/>
                </a:lnTo>
                <a:lnTo>
                  <a:pt x="8623" y="278307"/>
                </a:lnTo>
                <a:lnTo>
                  <a:pt x="14973" y="280682"/>
                </a:lnTo>
                <a:lnTo>
                  <a:pt x="21666" y="280441"/>
                </a:lnTo>
                <a:lnTo>
                  <a:pt x="27813" y="277812"/>
                </a:lnTo>
                <a:lnTo>
                  <a:pt x="32524" y="272999"/>
                </a:lnTo>
                <a:lnTo>
                  <a:pt x="52819" y="231165"/>
                </a:lnTo>
                <a:lnTo>
                  <a:pt x="62966" y="186537"/>
                </a:lnTo>
                <a:lnTo>
                  <a:pt x="62979" y="140982"/>
                </a:lnTo>
                <a:close/>
              </a:path>
              <a:path w="150494" h="327660">
                <a:moveTo>
                  <a:pt x="150177" y="140652"/>
                </a:moveTo>
                <a:lnTo>
                  <a:pt x="142836" y="94843"/>
                </a:lnTo>
                <a:lnTo>
                  <a:pt x="128168" y="50482"/>
                </a:lnTo>
                <a:lnTo>
                  <a:pt x="106146" y="8521"/>
                </a:lnTo>
                <a:lnTo>
                  <a:pt x="92290" y="0"/>
                </a:lnTo>
                <a:lnTo>
                  <a:pt x="81521" y="0"/>
                </a:lnTo>
                <a:lnTo>
                  <a:pt x="73748" y="7772"/>
                </a:lnTo>
                <a:lnTo>
                  <a:pt x="73748" y="18872"/>
                </a:lnTo>
                <a:lnTo>
                  <a:pt x="75374" y="24625"/>
                </a:lnTo>
                <a:lnTo>
                  <a:pt x="76136" y="26149"/>
                </a:lnTo>
                <a:lnTo>
                  <a:pt x="77076" y="27432"/>
                </a:lnTo>
                <a:lnTo>
                  <a:pt x="98806" y="70510"/>
                </a:lnTo>
                <a:lnTo>
                  <a:pt x="111887" y="116217"/>
                </a:lnTo>
                <a:lnTo>
                  <a:pt x="116332" y="163207"/>
                </a:lnTo>
                <a:lnTo>
                  <a:pt x="112141" y="210185"/>
                </a:lnTo>
                <a:lnTo>
                  <a:pt x="99326" y="255828"/>
                </a:lnTo>
                <a:lnTo>
                  <a:pt x="77279" y="299821"/>
                </a:lnTo>
                <a:lnTo>
                  <a:pt x="76200" y="301282"/>
                </a:lnTo>
                <a:lnTo>
                  <a:pt x="74066" y="306870"/>
                </a:lnTo>
                <a:lnTo>
                  <a:pt x="73748" y="308597"/>
                </a:lnTo>
                <a:lnTo>
                  <a:pt x="73748" y="319735"/>
                </a:lnTo>
                <a:lnTo>
                  <a:pt x="81534" y="327507"/>
                </a:lnTo>
                <a:lnTo>
                  <a:pt x="92430" y="327507"/>
                </a:lnTo>
                <a:lnTo>
                  <a:pt x="128168" y="277063"/>
                </a:lnTo>
                <a:lnTo>
                  <a:pt x="142836" y="232714"/>
                </a:lnTo>
                <a:lnTo>
                  <a:pt x="150177" y="186918"/>
                </a:lnTo>
                <a:lnTo>
                  <a:pt x="150177" y="14065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2843093" y="5320322"/>
            <a:ext cx="183515" cy="580390"/>
          </a:xfrm>
          <a:custGeom>
            <a:avLst/>
            <a:gdLst/>
            <a:ahLst/>
            <a:cxnLst/>
            <a:rect l="l" t="t" r="r" b="b"/>
            <a:pathLst>
              <a:path w="183514" h="580389">
                <a:moveTo>
                  <a:pt x="175679" y="0"/>
                </a:moveTo>
                <a:lnTo>
                  <a:pt x="166116" y="0"/>
                </a:lnTo>
                <a:lnTo>
                  <a:pt x="156552" y="0"/>
                </a:lnTo>
                <a:lnTo>
                  <a:pt x="148780" y="7772"/>
                </a:lnTo>
                <a:lnTo>
                  <a:pt x="148780" y="290093"/>
                </a:lnTo>
                <a:lnTo>
                  <a:pt x="144290" y="312280"/>
                </a:lnTo>
                <a:lnTo>
                  <a:pt x="132053" y="330420"/>
                </a:lnTo>
                <a:lnTo>
                  <a:pt x="113917" y="342662"/>
                </a:lnTo>
                <a:lnTo>
                  <a:pt x="91732" y="347154"/>
                </a:lnTo>
                <a:lnTo>
                  <a:pt x="69539" y="342662"/>
                </a:lnTo>
                <a:lnTo>
                  <a:pt x="51400" y="330420"/>
                </a:lnTo>
                <a:lnTo>
                  <a:pt x="39161" y="312280"/>
                </a:lnTo>
                <a:lnTo>
                  <a:pt x="34671" y="290093"/>
                </a:lnTo>
                <a:lnTo>
                  <a:pt x="34671" y="7772"/>
                </a:lnTo>
                <a:lnTo>
                  <a:pt x="26898" y="0"/>
                </a:lnTo>
                <a:lnTo>
                  <a:pt x="7772" y="0"/>
                </a:lnTo>
                <a:lnTo>
                  <a:pt x="0" y="7772"/>
                </a:lnTo>
                <a:lnTo>
                  <a:pt x="0" y="290093"/>
                </a:lnTo>
                <a:lnTo>
                  <a:pt x="5054" y="320090"/>
                </a:lnTo>
                <a:lnTo>
                  <a:pt x="19210" y="346167"/>
                </a:lnTo>
                <a:lnTo>
                  <a:pt x="40960" y="366381"/>
                </a:lnTo>
                <a:lnTo>
                  <a:pt x="68795" y="378790"/>
                </a:lnTo>
                <a:lnTo>
                  <a:pt x="74396" y="380250"/>
                </a:lnTo>
                <a:lnTo>
                  <a:pt x="74396" y="545515"/>
                </a:lnTo>
                <a:lnTo>
                  <a:pt x="44970" y="545515"/>
                </a:lnTo>
                <a:lnTo>
                  <a:pt x="37198" y="553300"/>
                </a:lnTo>
                <a:lnTo>
                  <a:pt x="37198" y="572414"/>
                </a:lnTo>
                <a:lnTo>
                  <a:pt x="44970" y="580186"/>
                </a:lnTo>
                <a:lnTo>
                  <a:pt x="138480" y="580186"/>
                </a:lnTo>
                <a:lnTo>
                  <a:pt x="146253" y="572414"/>
                </a:lnTo>
                <a:lnTo>
                  <a:pt x="146253" y="553300"/>
                </a:lnTo>
                <a:lnTo>
                  <a:pt x="138480" y="545515"/>
                </a:lnTo>
                <a:lnTo>
                  <a:pt x="109067" y="545515"/>
                </a:lnTo>
                <a:lnTo>
                  <a:pt x="109067" y="380250"/>
                </a:lnTo>
                <a:lnTo>
                  <a:pt x="164241" y="346167"/>
                </a:lnTo>
                <a:lnTo>
                  <a:pt x="183451" y="290093"/>
                </a:lnTo>
                <a:lnTo>
                  <a:pt x="183451" y="7772"/>
                </a:lnTo>
                <a:lnTo>
                  <a:pt x="175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644737" y="2527363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216052" y="553808"/>
                </a:moveTo>
                <a:lnTo>
                  <a:pt x="208445" y="546201"/>
                </a:lnTo>
                <a:lnTo>
                  <a:pt x="199059" y="546201"/>
                </a:lnTo>
                <a:lnTo>
                  <a:pt x="108026" y="546201"/>
                </a:lnTo>
                <a:lnTo>
                  <a:pt x="79235" y="540372"/>
                </a:lnTo>
                <a:lnTo>
                  <a:pt x="55702" y="524497"/>
                </a:lnTo>
                <a:lnTo>
                  <a:pt x="39827" y="500964"/>
                </a:lnTo>
                <a:lnTo>
                  <a:pt x="33997" y="472173"/>
                </a:lnTo>
                <a:lnTo>
                  <a:pt x="33997" y="371741"/>
                </a:lnTo>
                <a:lnTo>
                  <a:pt x="26377" y="364134"/>
                </a:lnTo>
                <a:lnTo>
                  <a:pt x="7607" y="364134"/>
                </a:lnTo>
                <a:lnTo>
                  <a:pt x="0" y="371741"/>
                </a:lnTo>
                <a:lnTo>
                  <a:pt x="0" y="472173"/>
                </a:lnTo>
                <a:lnTo>
                  <a:pt x="8509" y="514184"/>
                </a:lnTo>
                <a:lnTo>
                  <a:pt x="31673" y="548525"/>
                </a:lnTo>
                <a:lnTo>
                  <a:pt x="66014" y="571690"/>
                </a:lnTo>
                <a:lnTo>
                  <a:pt x="108026" y="580199"/>
                </a:lnTo>
                <a:lnTo>
                  <a:pt x="208445" y="580199"/>
                </a:lnTo>
                <a:lnTo>
                  <a:pt x="216052" y="572592"/>
                </a:lnTo>
                <a:lnTo>
                  <a:pt x="216052" y="553808"/>
                </a:lnTo>
                <a:close/>
              </a:path>
              <a:path w="580389" h="580389">
                <a:moveTo>
                  <a:pt x="216052" y="7620"/>
                </a:moveTo>
                <a:lnTo>
                  <a:pt x="208445" y="0"/>
                </a:lnTo>
                <a:lnTo>
                  <a:pt x="108026" y="0"/>
                </a:lnTo>
                <a:lnTo>
                  <a:pt x="66027" y="8509"/>
                </a:lnTo>
                <a:lnTo>
                  <a:pt x="31673" y="31686"/>
                </a:lnTo>
                <a:lnTo>
                  <a:pt x="8509" y="66027"/>
                </a:lnTo>
                <a:lnTo>
                  <a:pt x="0" y="108038"/>
                </a:lnTo>
                <a:lnTo>
                  <a:pt x="0" y="208457"/>
                </a:lnTo>
                <a:lnTo>
                  <a:pt x="7607" y="216065"/>
                </a:lnTo>
                <a:lnTo>
                  <a:pt x="16992" y="216065"/>
                </a:lnTo>
                <a:lnTo>
                  <a:pt x="26377" y="216065"/>
                </a:lnTo>
                <a:lnTo>
                  <a:pt x="33985" y="208457"/>
                </a:lnTo>
                <a:lnTo>
                  <a:pt x="33985" y="108038"/>
                </a:lnTo>
                <a:lnTo>
                  <a:pt x="39814" y="79248"/>
                </a:lnTo>
                <a:lnTo>
                  <a:pt x="55702" y="55714"/>
                </a:lnTo>
                <a:lnTo>
                  <a:pt x="79235" y="39827"/>
                </a:lnTo>
                <a:lnTo>
                  <a:pt x="108026" y="33997"/>
                </a:lnTo>
                <a:lnTo>
                  <a:pt x="208445" y="33997"/>
                </a:lnTo>
                <a:lnTo>
                  <a:pt x="216052" y="26390"/>
                </a:lnTo>
                <a:lnTo>
                  <a:pt x="216052" y="7620"/>
                </a:lnTo>
                <a:close/>
              </a:path>
              <a:path w="580389" h="580389">
                <a:moveTo>
                  <a:pt x="398119" y="290106"/>
                </a:moveTo>
                <a:lnTo>
                  <a:pt x="389610" y="248094"/>
                </a:lnTo>
                <a:lnTo>
                  <a:pt x="368007" y="216065"/>
                </a:lnTo>
                <a:lnTo>
                  <a:pt x="366445" y="213753"/>
                </a:lnTo>
                <a:lnTo>
                  <a:pt x="364121" y="212191"/>
                </a:lnTo>
                <a:lnTo>
                  <a:pt x="364121" y="290106"/>
                </a:lnTo>
                <a:lnTo>
                  <a:pt x="358292" y="318897"/>
                </a:lnTo>
                <a:lnTo>
                  <a:pt x="342417" y="342430"/>
                </a:lnTo>
                <a:lnTo>
                  <a:pt x="318884" y="358305"/>
                </a:lnTo>
                <a:lnTo>
                  <a:pt x="290093" y="364134"/>
                </a:lnTo>
                <a:lnTo>
                  <a:pt x="261302" y="358305"/>
                </a:lnTo>
                <a:lnTo>
                  <a:pt x="237769" y="342430"/>
                </a:lnTo>
                <a:lnTo>
                  <a:pt x="221894" y="318897"/>
                </a:lnTo>
                <a:lnTo>
                  <a:pt x="216065" y="290106"/>
                </a:lnTo>
                <a:lnTo>
                  <a:pt x="221894" y="261315"/>
                </a:lnTo>
                <a:lnTo>
                  <a:pt x="237769" y="237782"/>
                </a:lnTo>
                <a:lnTo>
                  <a:pt x="261302" y="221894"/>
                </a:lnTo>
                <a:lnTo>
                  <a:pt x="290093" y="216065"/>
                </a:lnTo>
                <a:lnTo>
                  <a:pt x="318884" y="221894"/>
                </a:lnTo>
                <a:lnTo>
                  <a:pt x="342417" y="237782"/>
                </a:lnTo>
                <a:lnTo>
                  <a:pt x="358292" y="261315"/>
                </a:lnTo>
                <a:lnTo>
                  <a:pt x="364121" y="290106"/>
                </a:lnTo>
                <a:lnTo>
                  <a:pt x="364121" y="212191"/>
                </a:lnTo>
                <a:lnTo>
                  <a:pt x="332105" y="190576"/>
                </a:lnTo>
                <a:lnTo>
                  <a:pt x="290093" y="182067"/>
                </a:lnTo>
                <a:lnTo>
                  <a:pt x="248081" y="190576"/>
                </a:lnTo>
                <a:lnTo>
                  <a:pt x="213741" y="213753"/>
                </a:lnTo>
                <a:lnTo>
                  <a:pt x="190563" y="248094"/>
                </a:lnTo>
                <a:lnTo>
                  <a:pt x="182067" y="290106"/>
                </a:lnTo>
                <a:lnTo>
                  <a:pt x="190563" y="332117"/>
                </a:lnTo>
                <a:lnTo>
                  <a:pt x="213741" y="366458"/>
                </a:lnTo>
                <a:lnTo>
                  <a:pt x="248081" y="389636"/>
                </a:lnTo>
                <a:lnTo>
                  <a:pt x="290093" y="398132"/>
                </a:lnTo>
                <a:lnTo>
                  <a:pt x="332105" y="389636"/>
                </a:lnTo>
                <a:lnTo>
                  <a:pt x="366445" y="366458"/>
                </a:lnTo>
                <a:lnTo>
                  <a:pt x="368007" y="364134"/>
                </a:lnTo>
                <a:lnTo>
                  <a:pt x="389610" y="332117"/>
                </a:lnTo>
                <a:lnTo>
                  <a:pt x="398119" y="290106"/>
                </a:lnTo>
                <a:close/>
              </a:path>
              <a:path w="580389" h="580389">
                <a:moveTo>
                  <a:pt x="580186" y="371741"/>
                </a:moveTo>
                <a:lnTo>
                  <a:pt x="572579" y="364134"/>
                </a:lnTo>
                <a:lnTo>
                  <a:pt x="563194" y="364134"/>
                </a:lnTo>
                <a:lnTo>
                  <a:pt x="553808" y="364134"/>
                </a:lnTo>
                <a:lnTo>
                  <a:pt x="546201" y="371741"/>
                </a:lnTo>
                <a:lnTo>
                  <a:pt x="546201" y="472160"/>
                </a:lnTo>
                <a:lnTo>
                  <a:pt x="540372" y="500951"/>
                </a:lnTo>
                <a:lnTo>
                  <a:pt x="524484" y="524497"/>
                </a:lnTo>
                <a:lnTo>
                  <a:pt x="500938" y="540372"/>
                </a:lnTo>
                <a:lnTo>
                  <a:pt x="472160" y="546201"/>
                </a:lnTo>
                <a:lnTo>
                  <a:pt x="371741" y="546201"/>
                </a:lnTo>
                <a:lnTo>
                  <a:pt x="364134" y="553808"/>
                </a:lnTo>
                <a:lnTo>
                  <a:pt x="364134" y="572579"/>
                </a:lnTo>
                <a:lnTo>
                  <a:pt x="371741" y="580199"/>
                </a:lnTo>
                <a:lnTo>
                  <a:pt x="472160" y="580199"/>
                </a:lnTo>
                <a:lnTo>
                  <a:pt x="514159" y="571703"/>
                </a:lnTo>
                <a:lnTo>
                  <a:pt x="548500" y="548525"/>
                </a:lnTo>
                <a:lnTo>
                  <a:pt x="571677" y="514172"/>
                </a:lnTo>
                <a:lnTo>
                  <a:pt x="580186" y="472160"/>
                </a:lnTo>
                <a:lnTo>
                  <a:pt x="580186" y="371741"/>
                </a:lnTo>
                <a:close/>
              </a:path>
              <a:path w="580389" h="580389">
                <a:moveTo>
                  <a:pt x="580186" y="108038"/>
                </a:moveTo>
                <a:lnTo>
                  <a:pt x="571677" y="66027"/>
                </a:lnTo>
                <a:lnTo>
                  <a:pt x="548500" y="31686"/>
                </a:lnTo>
                <a:lnTo>
                  <a:pt x="514159" y="8509"/>
                </a:lnTo>
                <a:lnTo>
                  <a:pt x="472160" y="12"/>
                </a:lnTo>
                <a:lnTo>
                  <a:pt x="371741" y="12"/>
                </a:lnTo>
                <a:lnTo>
                  <a:pt x="364134" y="7620"/>
                </a:lnTo>
                <a:lnTo>
                  <a:pt x="364134" y="26403"/>
                </a:lnTo>
                <a:lnTo>
                  <a:pt x="371741" y="34010"/>
                </a:lnTo>
                <a:lnTo>
                  <a:pt x="472160" y="34010"/>
                </a:lnTo>
                <a:lnTo>
                  <a:pt x="500938" y="39827"/>
                </a:lnTo>
                <a:lnTo>
                  <a:pt x="524471" y="55714"/>
                </a:lnTo>
                <a:lnTo>
                  <a:pt x="540359" y="79248"/>
                </a:lnTo>
                <a:lnTo>
                  <a:pt x="546188" y="108038"/>
                </a:lnTo>
                <a:lnTo>
                  <a:pt x="546188" y="208457"/>
                </a:lnTo>
                <a:lnTo>
                  <a:pt x="553808" y="216077"/>
                </a:lnTo>
                <a:lnTo>
                  <a:pt x="572579" y="216077"/>
                </a:lnTo>
                <a:lnTo>
                  <a:pt x="580186" y="208457"/>
                </a:lnTo>
                <a:lnTo>
                  <a:pt x="580186" y="1080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64636" y="1596372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1" y="361113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78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4" y="332087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1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2" y="322835"/>
                </a:lnTo>
                <a:lnTo>
                  <a:pt x="166016" y="361113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7"/>
                </a:lnTo>
                <a:lnTo>
                  <a:pt x="229904" y="332087"/>
                </a:lnTo>
                <a:lnTo>
                  <a:pt x="258325" y="316883"/>
                </a:lnTo>
                <a:lnTo>
                  <a:pt x="291045" y="311454"/>
                </a:lnTo>
                <a:lnTo>
                  <a:pt x="382414" y="311454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2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5" y="181724"/>
                </a:lnTo>
                <a:lnTo>
                  <a:pt x="349905" y="171202"/>
                </a:lnTo>
                <a:lnTo>
                  <a:pt x="323871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14" y="311454"/>
                </a:moveTo>
                <a:lnTo>
                  <a:pt x="292620" y="311454"/>
                </a:lnTo>
                <a:lnTo>
                  <a:pt x="325335" y="316883"/>
                </a:lnTo>
                <a:lnTo>
                  <a:pt x="353755" y="332087"/>
                </a:lnTo>
                <a:lnTo>
                  <a:pt x="375759" y="355447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3"/>
                </a:lnTo>
                <a:lnTo>
                  <a:pt x="407554" y="341007"/>
                </a:lnTo>
                <a:lnTo>
                  <a:pt x="394201" y="322835"/>
                </a:lnTo>
                <a:lnTo>
                  <a:pt x="382414" y="311454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43" y="311454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5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2" y="276834"/>
                </a:lnTo>
                <a:lnTo>
                  <a:pt x="374002" y="229285"/>
                </a:lnTo>
                <a:lnTo>
                  <a:pt x="367533" y="197328"/>
                </a:lnTo>
                <a:lnTo>
                  <a:pt x="357005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86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7"/>
                </a:lnTo>
                <a:lnTo>
                  <a:pt x="209351" y="11880"/>
                </a:lnTo>
                <a:lnTo>
                  <a:pt x="170444" y="26489"/>
                </a:lnTo>
                <a:lnTo>
                  <a:pt x="133832" y="46659"/>
                </a:lnTo>
                <a:lnTo>
                  <a:pt x="84653" y="86682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75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5"/>
                </a:lnTo>
                <a:lnTo>
                  <a:pt x="419914" y="550531"/>
                </a:lnTo>
                <a:lnTo>
                  <a:pt x="428313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9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13" y="545566"/>
                </a:lnTo>
                <a:lnTo>
                  <a:pt x="458114" y="527951"/>
                </a:lnTo>
                <a:lnTo>
                  <a:pt x="462851" y="522981"/>
                </a:lnTo>
                <a:lnTo>
                  <a:pt x="465235" y="516785"/>
                </a:lnTo>
                <a:lnTo>
                  <a:pt x="465129" y="510145"/>
                </a:lnTo>
                <a:lnTo>
                  <a:pt x="462394" y="503847"/>
                </a:lnTo>
                <a:lnTo>
                  <a:pt x="457418" y="499110"/>
                </a:lnTo>
                <a:lnTo>
                  <a:pt x="451509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29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664636" y="2527362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7"/>
                </a:lnTo>
                <a:lnTo>
                  <a:pt x="536521" y="361119"/>
                </a:lnTo>
                <a:lnTo>
                  <a:pt x="536403" y="361662"/>
                </a:lnTo>
                <a:lnTo>
                  <a:pt x="523844" y="395459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78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1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6"/>
                </a:lnTo>
                <a:lnTo>
                  <a:pt x="357013" y="181736"/>
                </a:lnTo>
                <a:lnTo>
                  <a:pt x="349905" y="171202"/>
                </a:lnTo>
                <a:lnTo>
                  <a:pt x="323871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2"/>
                </a:lnTo>
                <a:lnTo>
                  <a:pt x="305" y="302988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2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3" y="181736"/>
                </a:moveTo>
                <a:lnTo>
                  <a:pt x="291833" y="181736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3" y="197328"/>
                </a:lnTo>
                <a:lnTo>
                  <a:pt x="357013" y="181736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74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91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75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339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8"/>
                </a:lnTo>
                <a:lnTo>
                  <a:pt x="465235" y="516793"/>
                </a:lnTo>
                <a:lnTo>
                  <a:pt x="465129" y="510156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206"/>
                </a:lnTo>
                <a:lnTo>
                  <a:pt x="202768" y="563206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76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29" y="498601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664636" y="3458348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78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1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6"/>
                </a:lnTo>
                <a:lnTo>
                  <a:pt x="357013" y="181736"/>
                </a:lnTo>
                <a:lnTo>
                  <a:pt x="349905" y="171202"/>
                </a:lnTo>
                <a:lnTo>
                  <a:pt x="323871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3" y="181736"/>
                </a:moveTo>
                <a:lnTo>
                  <a:pt x="291833" y="181736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3" y="197328"/>
                </a:lnTo>
                <a:lnTo>
                  <a:pt x="357013" y="181736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7"/>
                </a:lnTo>
                <a:lnTo>
                  <a:pt x="209351" y="11880"/>
                </a:lnTo>
                <a:lnTo>
                  <a:pt x="170444" y="26489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75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7"/>
                </a:lnTo>
                <a:lnTo>
                  <a:pt x="465235" y="516788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29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64636" y="4389334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1" y="361113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78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4" y="332087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1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2" y="322835"/>
                </a:lnTo>
                <a:lnTo>
                  <a:pt x="166016" y="361113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7"/>
                </a:lnTo>
                <a:lnTo>
                  <a:pt x="229904" y="332087"/>
                </a:lnTo>
                <a:lnTo>
                  <a:pt x="258325" y="316883"/>
                </a:lnTo>
                <a:lnTo>
                  <a:pt x="291045" y="311454"/>
                </a:lnTo>
                <a:lnTo>
                  <a:pt x="382414" y="311454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2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5" y="181724"/>
                </a:lnTo>
                <a:lnTo>
                  <a:pt x="349905" y="171202"/>
                </a:lnTo>
                <a:lnTo>
                  <a:pt x="323871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7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14" y="311454"/>
                </a:moveTo>
                <a:lnTo>
                  <a:pt x="292620" y="311454"/>
                </a:lnTo>
                <a:lnTo>
                  <a:pt x="325335" y="316883"/>
                </a:lnTo>
                <a:lnTo>
                  <a:pt x="353755" y="332087"/>
                </a:lnTo>
                <a:lnTo>
                  <a:pt x="375759" y="355447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3"/>
                </a:lnTo>
                <a:lnTo>
                  <a:pt x="407554" y="341007"/>
                </a:lnTo>
                <a:lnTo>
                  <a:pt x="394201" y="322835"/>
                </a:lnTo>
                <a:lnTo>
                  <a:pt x="382414" y="311454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43" y="311454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5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2" y="276834"/>
                </a:lnTo>
                <a:lnTo>
                  <a:pt x="374002" y="229285"/>
                </a:lnTo>
                <a:lnTo>
                  <a:pt x="367533" y="197328"/>
                </a:lnTo>
                <a:lnTo>
                  <a:pt x="357005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2"/>
                </a:lnTo>
                <a:lnTo>
                  <a:pt x="140347" y="201422"/>
                </a:lnTo>
                <a:lnTo>
                  <a:pt x="148120" y="193662"/>
                </a:lnTo>
                <a:lnTo>
                  <a:pt x="148145" y="174586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2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75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8"/>
                </a:moveTo>
                <a:lnTo>
                  <a:pt x="274693" y="545338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5"/>
                </a:lnTo>
                <a:lnTo>
                  <a:pt x="419914" y="550531"/>
                </a:lnTo>
                <a:lnTo>
                  <a:pt x="428313" y="545566"/>
                </a:lnTo>
                <a:lnTo>
                  <a:pt x="285292" y="545566"/>
                </a:lnTo>
                <a:lnTo>
                  <a:pt x="279806" y="545338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13" y="545566"/>
                </a:lnTo>
                <a:lnTo>
                  <a:pt x="458114" y="527951"/>
                </a:lnTo>
                <a:lnTo>
                  <a:pt x="462851" y="522981"/>
                </a:lnTo>
                <a:lnTo>
                  <a:pt x="465235" y="516786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4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9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29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9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64636" y="5320319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78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1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7"/>
                </a:lnTo>
                <a:lnTo>
                  <a:pt x="357013" y="181737"/>
                </a:lnTo>
                <a:lnTo>
                  <a:pt x="349905" y="171202"/>
                </a:lnTo>
                <a:lnTo>
                  <a:pt x="323871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7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3" y="181737"/>
                </a:moveTo>
                <a:lnTo>
                  <a:pt x="291833" y="181737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3" y="197328"/>
                </a:lnTo>
                <a:lnTo>
                  <a:pt x="357013" y="181737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2"/>
                </a:lnTo>
                <a:lnTo>
                  <a:pt x="140347" y="201422"/>
                </a:lnTo>
                <a:lnTo>
                  <a:pt x="148120" y="193675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75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8"/>
                </a:moveTo>
                <a:lnTo>
                  <a:pt x="274693" y="545338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8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7"/>
                </a:lnTo>
                <a:lnTo>
                  <a:pt x="465235" y="516788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206"/>
                </a:lnTo>
                <a:lnTo>
                  <a:pt x="202768" y="563206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76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9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29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9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10958087" y="782271"/>
            <a:ext cx="332740" cy="363220"/>
          </a:xfrm>
          <a:custGeom>
            <a:avLst/>
            <a:gdLst/>
            <a:ahLst/>
            <a:cxnLst/>
            <a:rect l="l" t="t" r="r" b="b"/>
            <a:pathLst>
              <a:path w="332740" h="363219">
                <a:moveTo>
                  <a:pt x="166195" y="0"/>
                </a:moveTo>
                <a:lnTo>
                  <a:pt x="126514" y="7705"/>
                </a:lnTo>
                <a:lnTo>
                  <a:pt x="91665" y="30822"/>
                </a:lnTo>
                <a:lnTo>
                  <a:pt x="68765" y="65000"/>
                </a:lnTo>
                <a:lnTo>
                  <a:pt x="60792" y="105363"/>
                </a:lnTo>
                <a:lnTo>
                  <a:pt x="62412" y="123835"/>
                </a:lnTo>
                <a:lnTo>
                  <a:pt x="62469" y="124145"/>
                </a:lnTo>
                <a:lnTo>
                  <a:pt x="67233" y="141766"/>
                </a:lnTo>
                <a:lnTo>
                  <a:pt x="75075" y="158383"/>
                </a:lnTo>
                <a:lnTo>
                  <a:pt x="85810" y="173507"/>
                </a:lnTo>
                <a:lnTo>
                  <a:pt x="63770" y="186536"/>
                </a:lnTo>
                <a:lnTo>
                  <a:pt x="26065" y="221395"/>
                </a:lnTo>
                <a:lnTo>
                  <a:pt x="2863" y="262136"/>
                </a:lnTo>
                <a:lnTo>
                  <a:pt x="0" y="282435"/>
                </a:lnTo>
                <a:lnTo>
                  <a:pt x="2560" y="302800"/>
                </a:lnTo>
                <a:lnTo>
                  <a:pt x="23393" y="339311"/>
                </a:lnTo>
                <a:lnTo>
                  <a:pt x="58901" y="359969"/>
                </a:lnTo>
                <a:lnTo>
                  <a:pt x="79981" y="362724"/>
                </a:lnTo>
                <a:lnTo>
                  <a:pt x="252422" y="362724"/>
                </a:lnTo>
                <a:lnTo>
                  <a:pt x="292628" y="352012"/>
                </a:lnTo>
                <a:lnTo>
                  <a:pt x="321852" y="322326"/>
                </a:lnTo>
                <a:lnTo>
                  <a:pt x="328373" y="306387"/>
                </a:lnTo>
                <a:lnTo>
                  <a:pt x="67637" y="306387"/>
                </a:lnTo>
                <a:lnTo>
                  <a:pt x="61553" y="298030"/>
                </a:lnTo>
                <a:lnTo>
                  <a:pt x="59509" y="294436"/>
                </a:lnTo>
                <a:lnTo>
                  <a:pt x="57839" y="290826"/>
                </a:lnTo>
                <a:lnTo>
                  <a:pt x="56551" y="285511"/>
                </a:lnTo>
                <a:lnTo>
                  <a:pt x="56654" y="282435"/>
                </a:lnTo>
                <a:lnTo>
                  <a:pt x="79531" y="246227"/>
                </a:lnTo>
                <a:lnTo>
                  <a:pt x="134313" y="214992"/>
                </a:lnTo>
                <a:lnTo>
                  <a:pt x="166201" y="210769"/>
                </a:lnTo>
                <a:lnTo>
                  <a:pt x="296359" y="210769"/>
                </a:lnTo>
                <a:lnTo>
                  <a:pt x="288666" y="202568"/>
                </a:lnTo>
                <a:lnTo>
                  <a:pt x="268632" y="186536"/>
                </a:lnTo>
                <a:lnTo>
                  <a:pt x="246601" y="173507"/>
                </a:lnTo>
                <a:lnTo>
                  <a:pt x="257388" y="154400"/>
                </a:lnTo>
                <a:lnTo>
                  <a:pt x="166203" y="154400"/>
                </a:lnTo>
                <a:lnTo>
                  <a:pt x="147736" y="150814"/>
                </a:lnTo>
                <a:lnTo>
                  <a:pt x="118084" y="115006"/>
                </a:lnTo>
                <a:lnTo>
                  <a:pt x="117142" y="105363"/>
                </a:lnTo>
                <a:lnTo>
                  <a:pt x="118084" y="95712"/>
                </a:lnTo>
                <a:lnTo>
                  <a:pt x="147724" y="59907"/>
                </a:lnTo>
                <a:lnTo>
                  <a:pt x="166201" y="56324"/>
                </a:lnTo>
                <a:lnTo>
                  <a:pt x="258004" y="56324"/>
                </a:lnTo>
                <a:lnTo>
                  <a:pt x="240725" y="30822"/>
                </a:lnTo>
                <a:lnTo>
                  <a:pt x="205876" y="7705"/>
                </a:lnTo>
                <a:lnTo>
                  <a:pt x="166195" y="0"/>
                </a:lnTo>
                <a:close/>
              </a:path>
              <a:path w="332740" h="363219">
                <a:moveTo>
                  <a:pt x="296359" y="210769"/>
                </a:moveTo>
                <a:lnTo>
                  <a:pt x="166201" y="210769"/>
                </a:lnTo>
                <a:lnTo>
                  <a:pt x="198090" y="214992"/>
                </a:lnTo>
                <a:lnTo>
                  <a:pt x="227477" y="227095"/>
                </a:lnTo>
                <a:lnTo>
                  <a:pt x="272780" y="271538"/>
                </a:lnTo>
                <a:lnTo>
                  <a:pt x="275851" y="285511"/>
                </a:lnTo>
                <a:lnTo>
                  <a:pt x="274564" y="290826"/>
                </a:lnTo>
                <a:lnTo>
                  <a:pt x="272894" y="294436"/>
                </a:lnTo>
                <a:lnTo>
                  <a:pt x="270837" y="298030"/>
                </a:lnTo>
                <a:lnTo>
                  <a:pt x="264753" y="306387"/>
                </a:lnTo>
                <a:lnTo>
                  <a:pt x="328373" y="306387"/>
                </a:lnTo>
                <a:lnTo>
                  <a:pt x="329840" y="302800"/>
                </a:lnTo>
                <a:lnTo>
                  <a:pt x="332397" y="282435"/>
                </a:lnTo>
                <a:lnTo>
                  <a:pt x="329528" y="262136"/>
                </a:lnTo>
                <a:lnTo>
                  <a:pt x="321243" y="242811"/>
                </a:lnTo>
                <a:lnTo>
                  <a:pt x="306326" y="221395"/>
                </a:lnTo>
                <a:lnTo>
                  <a:pt x="296359" y="210769"/>
                </a:lnTo>
                <a:close/>
              </a:path>
              <a:path w="332740" h="363219">
                <a:moveTo>
                  <a:pt x="258004" y="56324"/>
                </a:moveTo>
                <a:lnTo>
                  <a:pt x="166201" y="56324"/>
                </a:lnTo>
                <a:lnTo>
                  <a:pt x="175575" y="57220"/>
                </a:lnTo>
                <a:lnTo>
                  <a:pt x="184669" y="59907"/>
                </a:lnTo>
                <a:lnTo>
                  <a:pt x="193203" y="64388"/>
                </a:lnTo>
                <a:lnTo>
                  <a:pt x="200898" y="70662"/>
                </a:lnTo>
                <a:lnTo>
                  <a:pt x="211656" y="86890"/>
                </a:lnTo>
                <a:lnTo>
                  <a:pt x="215242" y="105363"/>
                </a:lnTo>
                <a:lnTo>
                  <a:pt x="211656" y="123835"/>
                </a:lnTo>
                <a:lnTo>
                  <a:pt x="200898" y="140055"/>
                </a:lnTo>
                <a:lnTo>
                  <a:pt x="184672" y="150814"/>
                </a:lnTo>
                <a:lnTo>
                  <a:pt x="166203" y="154400"/>
                </a:lnTo>
                <a:lnTo>
                  <a:pt x="257388" y="154400"/>
                </a:lnTo>
                <a:lnTo>
                  <a:pt x="265969" y="139241"/>
                </a:lnTo>
                <a:lnTo>
                  <a:pt x="271460" y="101287"/>
                </a:lnTo>
                <a:lnTo>
                  <a:pt x="263048" y="63768"/>
                </a:lnTo>
                <a:lnTo>
                  <a:pt x="258004" y="56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11005642" y="202170"/>
            <a:ext cx="870585" cy="942975"/>
          </a:xfrm>
          <a:custGeom>
            <a:avLst/>
            <a:gdLst/>
            <a:ahLst/>
            <a:cxnLst/>
            <a:rect l="l" t="t" r="r" b="b"/>
            <a:pathLst>
              <a:path w="870584" h="942975">
                <a:moveTo>
                  <a:pt x="772617" y="168008"/>
                </a:moveTo>
                <a:lnTo>
                  <a:pt x="766597" y="123393"/>
                </a:lnTo>
                <a:lnTo>
                  <a:pt x="749642" y="83273"/>
                </a:lnTo>
                <a:lnTo>
                  <a:pt x="728814" y="56337"/>
                </a:lnTo>
                <a:lnTo>
                  <a:pt x="723341" y="49250"/>
                </a:lnTo>
                <a:lnTo>
                  <a:pt x="716267" y="43789"/>
                </a:lnTo>
                <a:lnTo>
                  <a:pt x="716267" y="168008"/>
                </a:lnTo>
                <a:lnTo>
                  <a:pt x="707478" y="211429"/>
                </a:lnTo>
                <a:lnTo>
                  <a:pt x="683526" y="246926"/>
                </a:lnTo>
                <a:lnTo>
                  <a:pt x="648030" y="270878"/>
                </a:lnTo>
                <a:lnTo>
                  <a:pt x="593102" y="281990"/>
                </a:lnTo>
                <a:lnTo>
                  <a:pt x="593483" y="281990"/>
                </a:lnTo>
                <a:lnTo>
                  <a:pt x="584682" y="287921"/>
                </a:lnTo>
                <a:lnTo>
                  <a:pt x="578637" y="296875"/>
                </a:lnTo>
                <a:lnTo>
                  <a:pt x="576427" y="307848"/>
                </a:lnTo>
                <a:lnTo>
                  <a:pt x="576427" y="344004"/>
                </a:lnTo>
                <a:lnTo>
                  <a:pt x="502183" y="281990"/>
                </a:lnTo>
                <a:lnTo>
                  <a:pt x="495782" y="279666"/>
                </a:lnTo>
                <a:lnTo>
                  <a:pt x="403606" y="279666"/>
                </a:lnTo>
                <a:lnTo>
                  <a:pt x="403606" y="336613"/>
                </a:lnTo>
                <a:lnTo>
                  <a:pt x="398221" y="363207"/>
                </a:lnTo>
                <a:lnTo>
                  <a:pt x="383540" y="384962"/>
                </a:lnTo>
                <a:lnTo>
                  <a:pt x="361797" y="399643"/>
                </a:lnTo>
                <a:lnTo>
                  <a:pt x="335191" y="405028"/>
                </a:lnTo>
                <a:lnTo>
                  <a:pt x="197866" y="405028"/>
                </a:lnTo>
                <a:lnTo>
                  <a:pt x="191477" y="407339"/>
                </a:lnTo>
                <a:lnTo>
                  <a:pt x="152920" y="439534"/>
                </a:lnTo>
                <a:lnTo>
                  <a:pt x="152920" y="433197"/>
                </a:lnTo>
                <a:lnTo>
                  <a:pt x="150698" y="422224"/>
                </a:lnTo>
                <a:lnTo>
                  <a:pt x="144665" y="413270"/>
                </a:lnTo>
                <a:lnTo>
                  <a:pt x="135864" y="407339"/>
                </a:lnTo>
                <a:lnTo>
                  <a:pt x="136207" y="407339"/>
                </a:lnTo>
                <a:lnTo>
                  <a:pt x="98145" y="399643"/>
                </a:lnTo>
                <a:lnTo>
                  <a:pt x="76390" y="384962"/>
                </a:lnTo>
                <a:lnTo>
                  <a:pt x="61722" y="363207"/>
                </a:lnTo>
                <a:lnTo>
                  <a:pt x="56337" y="336613"/>
                </a:lnTo>
                <a:lnTo>
                  <a:pt x="61722" y="310007"/>
                </a:lnTo>
                <a:lnTo>
                  <a:pt x="76390" y="288264"/>
                </a:lnTo>
                <a:lnTo>
                  <a:pt x="98145" y="273596"/>
                </a:lnTo>
                <a:lnTo>
                  <a:pt x="124752" y="268211"/>
                </a:lnTo>
                <a:lnTo>
                  <a:pt x="165112" y="268211"/>
                </a:lnTo>
                <a:lnTo>
                  <a:pt x="191350" y="296151"/>
                </a:lnTo>
                <a:lnTo>
                  <a:pt x="223329" y="317525"/>
                </a:lnTo>
                <a:lnTo>
                  <a:pt x="259892" y="331203"/>
                </a:lnTo>
                <a:lnTo>
                  <a:pt x="299999" y="336029"/>
                </a:lnTo>
                <a:lnTo>
                  <a:pt x="403593" y="336029"/>
                </a:lnTo>
                <a:lnTo>
                  <a:pt x="403606" y="336613"/>
                </a:lnTo>
                <a:lnTo>
                  <a:pt x="403606" y="279666"/>
                </a:lnTo>
                <a:lnTo>
                  <a:pt x="299897" y="279666"/>
                </a:lnTo>
                <a:lnTo>
                  <a:pt x="256476" y="270878"/>
                </a:lnTo>
                <a:lnTo>
                  <a:pt x="252514" y="268211"/>
                </a:lnTo>
                <a:lnTo>
                  <a:pt x="220980" y="246926"/>
                </a:lnTo>
                <a:lnTo>
                  <a:pt x="197027" y="211429"/>
                </a:lnTo>
                <a:lnTo>
                  <a:pt x="188239" y="168008"/>
                </a:lnTo>
                <a:lnTo>
                  <a:pt x="197027" y="124574"/>
                </a:lnTo>
                <a:lnTo>
                  <a:pt x="220980" y="89077"/>
                </a:lnTo>
                <a:lnTo>
                  <a:pt x="256476" y="65125"/>
                </a:lnTo>
                <a:lnTo>
                  <a:pt x="299897" y="56337"/>
                </a:lnTo>
                <a:lnTo>
                  <a:pt x="604608" y="56337"/>
                </a:lnTo>
                <a:lnTo>
                  <a:pt x="648030" y="65125"/>
                </a:lnTo>
                <a:lnTo>
                  <a:pt x="683526" y="89077"/>
                </a:lnTo>
                <a:lnTo>
                  <a:pt x="707478" y="124574"/>
                </a:lnTo>
                <a:lnTo>
                  <a:pt x="716267" y="168008"/>
                </a:lnTo>
                <a:lnTo>
                  <a:pt x="716267" y="43789"/>
                </a:lnTo>
                <a:lnTo>
                  <a:pt x="689330" y="22961"/>
                </a:lnTo>
                <a:lnTo>
                  <a:pt x="649211" y="6007"/>
                </a:lnTo>
                <a:lnTo>
                  <a:pt x="604596" y="0"/>
                </a:lnTo>
                <a:lnTo>
                  <a:pt x="299897" y="0"/>
                </a:lnTo>
                <a:lnTo>
                  <a:pt x="255282" y="6007"/>
                </a:lnTo>
                <a:lnTo>
                  <a:pt x="215163" y="22961"/>
                </a:lnTo>
                <a:lnTo>
                  <a:pt x="181152" y="49250"/>
                </a:lnTo>
                <a:lnTo>
                  <a:pt x="154851" y="83273"/>
                </a:lnTo>
                <a:lnTo>
                  <a:pt x="137896" y="123393"/>
                </a:lnTo>
                <a:lnTo>
                  <a:pt x="131889" y="168008"/>
                </a:lnTo>
                <a:lnTo>
                  <a:pt x="132257" y="179285"/>
                </a:lnTo>
                <a:lnTo>
                  <a:pt x="133375" y="190373"/>
                </a:lnTo>
                <a:lnTo>
                  <a:pt x="135191" y="201231"/>
                </a:lnTo>
                <a:lnTo>
                  <a:pt x="137604" y="211429"/>
                </a:lnTo>
                <a:lnTo>
                  <a:pt x="137706" y="211861"/>
                </a:lnTo>
                <a:lnTo>
                  <a:pt x="124752" y="211861"/>
                </a:lnTo>
                <a:lnTo>
                  <a:pt x="76238" y="221678"/>
                </a:lnTo>
                <a:lnTo>
                  <a:pt x="36576" y="248437"/>
                </a:lnTo>
                <a:lnTo>
                  <a:pt x="9931" y="287921"/>
                </a:lnTo>
                <a:lnTo>
                  <a:pt x="9817" y="288086"/>
                </a:lnTo>
                <a:lnTo>
                  <a:pt x="114" y="336029"/>
                </a:lnTo>
                <a:lnTo>
                  <a:pt x="0" y="336613"/>
                </a:lnTo>
                <a:lnTo>
                  <a:pt x="7315" y="378739"/>
                </a:lnTo>
                <a:lnTo>
                  <a:pt x="27559" y="414743"/>
                </a:lnTo>
                <a:lnTo>
                  <a:pt x="58166" y="442074"/>
                </a:lnTo>
                <a:lnTo>
                  <a:pt x="96583" y="458165"/>
                </a:lnTo>
                <a:lnTo>
                  <a:pt x="96583" y="499770"/>
                </a:lnTo>
                <a:lnTo>
                  <a:pt x="120700" y="527939"/>
                </a:lnTo>
                <a:lnTo>
                  <a:pt x="131229" y="527939"/>
                </a:lnTo>
                <a:lnTo>
                  <a:pt x="137642" y="525716"/>
                </a:lnTo>
                <a:lnTo>
                  <a:pt x="214693" y="461365"/>
                </a:lnTo>
                <a:lnTo>
                  <a:pt x="335191" y="461365"/>
                </a:lnTo>
                <a:lnTo>
                  <a:pt x="383705" y="451548"/>
                </a:lnTo>
                <a:lnTo>
                  <a:pt x="423367" y="424776"/>
                </a:lnTo>
                <a:lnTo>
                  <a:pt x="450126" y="385127"/>
                </a:lnTo>
                <a:lnTo>
                  <a:pt x="459955" y="336613"/>
                </a:lnTo>
                <a:lnTo>
                  <a:pt x="459930" y="336029"/>
                </a:lnTo>
                <a:lnTo>
                  <a:pt x="478980" y="336029"/>
                </a:lnTo>
                <a:lnTo>
                  <a:pt x="591705" y="430187"/>
                </a:lnTo>
                <a:lnTo>
                  <a:pt x="598131" y="432409"/>
                </a:lnTo>
                <a:lnTo>
                  <a:pt x="608660" y="432409"/>
                </a:lnTo>
                <a:lnTo>
                  <a:pt x="632777" y="344004"/>
                </a:lnTo>
                <a:lnTo>
                  <a:pt x="632777" y="333654"/>
                </a:lnTo>
                <a:lnTo>
                  <a:pt x="677760" y="319239"/>
                </a:lnTo>
                <a:lnTo>
                  <a:pt x="716241" y="293458"/>
                </a:lnTo>
                <a:lnTo>
                  <a:pt x="746226" y="258318"/>
                </a:lnTo>
                <a:lnTo>
                  <a:pt x="765683" y="215823"/>
                </a:lnTo>
                <a:lnTo>
                  <a:pt x="772617" y="168008"/>
                </a:lnTo>
                <a:close/>
              </a:path>
              <a:path w="870584" h="942975">
                <a:moveTo>
                  <a:pt x="870280" y="847979"/>
                </a:moveTo>
                <a:lnTo>
                  <a:pt x="866902" y="824001"/>
                </a:lnTo>
                <a:lnTo>
                  <a:pt x="857123" y="801179"/>
                </a:lnTo>
                <a:lnTo>
                  <a:pt x="836980" y="772629"/>
                </a:lnTo>
                <a:lnTo>
                  <a:pt x="813663" y="748665"/>
                </a:lnTo>
                <a:lnTo>
                  <a:pt x="813663" y="852678"/>
                </a:lnTo>
                <a:lnTo>
                  <a:pt x="811568" y="861326"/>
                </a:lnTo>
                <a:lnTo>
                  <a:pt x="775766" y="886485"/>
                </a:lnTo>
                <a:lnTo>
                  <a:pt x="554888" y="886485"/>
                </a:lnTo>
                <a:lnTo>
                  <a:pt x="521792" y="867194"/>
                </a:lnTo>
                <a:lnTo>
                  <a:pt x="516991" y="852678"/>
                </a:lnTo>
                <a:lnTo>
                  <a:pt x="517359" y="841971"/>
                </a:lnTo>
                <a:lnTo>
                  <a:pt x="548779" y="795883"/>
                </a:lnTo>
                <a:lnTo>
                  <a:pt x="582930" y="770153"/>
                </a:lnTo>
                <a:lnTo>
                  <a:pt x="622452" y="753872"/>
                </a:lnTo>
                <a:lnTo>
                  <a:pt x="665327" y="748195"/>
                </a:lnTo>
                <a:lnTo>
                  <a:pt x="708202" y="753872"/>
                </a:lnTo>
                <a:lnTo>
                  <a:pt x="747725" y="770153"/>
                </a:lnTo>
                <a:lnTo>
                  <a:pt x="781875" y="795883"/>
                </a:lnTo>
                <a:lnTo>
                  <a:pt x="808647" y="829919"/>
                </a:lnTo>
                <a:lnTo>
                  <a:pt x="813663" y="852678"/>
                </a:lnTo>
                <a:lnTo>
                  <a:pt x="813663" y="748665"/>
                </a:lnTo>
                <a:lnTo>
                  <a:pt x="813206" y="748195"/>
                </a:lnTo>
                <a:lnTo>
                  <a:pt x="812888" y="747852"/>
                </a:lnTo>
                <a:lnTo>
                  <a:pt x="785431" y="727189"/>
                </a:lnTo>
                <a:lnTo>
                  <a:pt x="755205" y="710958"/>
                </a:lnTo>
                <a:lnTo>
                  <a:pt x="770940" y="691819"/>
                </a:lnTo>
                <a:lnTo>
                  <a:pt x="771144" y="691565"/>
                </a:lnTo>
                <a:lnTo>
                  <a:pt x="782815" y="669747"/>
                </a:lnTo>
                <a:lnTo>
                  <a:pt x="789990" y="646074"/>
                </a:lnTo>
                <a:lnTo>
                  <a:pt x="792429" y="621093"/>
                </a:lnTo>
                <a:lnTo>
                  <a:pt x="789990" y="596099"/>
                </a:lnTo>
                <a:lnTo>
                  <a:pt x="782815" y="572427"/>
                </a:lnTo>
                <a:lnTo>
                  <a:pt x="771144" y="550608"/>
                </a:lnTo>
                <a:lnTo>
                  <a:pt x="770953" y="550379"/>
                </a:lnTo>
                <a:lnTo>
                  <a:pt x="755205" y="531215"/>
                </a:lnTo>
                <a:lnTo>
                  <a:pt x="736079" y="518541"/>
                </a:lnTo>
                <a:lnTo>
                  <a:pt x="736079" y="621093"/>
                </a:lnTo>
                <a:lnTo>
                  <a:pt x="734720" y="635000"/>
                </a:lnTo>
                <a:lnTo>
                  <a:pt x="715352" y="671118"/>
                </a:lnTo>
                <a:lnTo>
                  <a:pt x="665327" y="691819"/>
                </a:lnTo>
                <a:lnTo>
                  <a:pt x="638695" y="686638"/>
                </a:lnTo>
                <a:lnTo>
                  <a:pt x="606425" y="660323"/>
                </a:lnTo>
                <a:lnTo>
                  <a:pt x="594575" y="621093"/>
                </a:lnTo>
                <a:lnTo>
                  <a:pt x="595934" y="607187"/>
                </a:lnTo>
                <a:lnTo>
                  <a:pt x="615302" y="571068"/>
                </a:lnTo>
                <a:lnTo>
                  <a:pt x="651802" y="551675"/>
                </a:lnTo>
                <a:lnTo>
                  <a:pt x="665327" y="550379"/>
                </a:lnTo>
                <a:lnTo>
                  <a:pt x="678853" y="551675"/>
                </a:lnTo>
                <a:lnTo>
                  <a:pt x="715352" y="571068"/>
                </a:lnTo>
                <a:lnTo>
                  <a:pt x="734720" y="607187"/>
                </a:lnTo>
                <a:lnTo>
                  <a:pt x="736079" y="621093"/>
                </a:lnTo>
                <a:lnTo>
                  <a:pt x="736079" y="518541"/>
                </a:lnTo>
                <a:lnTo>
                  <a:pt x="713181" y="503339"/>
                </a:lnTo>
                <a:lnTo>
                  <a:pt x="665327" y="494055"/>
                </a:lnTo>
                <a:lnTo>
                  <a:pt x="617486" y="503339"/>
                </a:lnTo>
                <a:lnTo>
                  <a:pt x="575462" y="531215"/>
                </a:lnTo>
                <a:lnTo>
                  <a:pt x="547839" y="572427"/>
                </a:lnTo>
                <a:lnTo>
                  <a:pt x="538226" y="621093"/>
                </a:lnTo>
                <a:lnTo>
                  <a:pt x="540664" y="646074"/>
                </a:lnTo>
                <a:lnTo>
                  <a:pt x="547839" y="669747"/>
                </a:lnTo>
                <a:lnTo>
                  <a:pt x="559511" y="691565"/>
                </a:lnTo>
                <a:lnTo>
                  <a:pt x="575449" y="710958"/>
                </a:lnTo>
                <a:lnTo>
                  <a:pt x="545223" y="727189"/>
                </a:lnTo>
                <a:lnTo>
                  <a:pt x="493687" y="772629"/>
                </a:lnTo>
                <a:lnTo>
                  <a:pt x="463765" y="824001"/>
                </a:lnTo>
                <a:lnTo>
                  <a:pt x="460375" y="847979"/>
                </a:lnTo>
                <a:lnTo>
                  <a:pt x="463410" y="872020"/>
                </a:lnTo>
                <a:lnTo>
                  <a:pt x="488022" y="915162"/>
                </a:lnTo>
                <a:lnTo>
                  <a:pt x="529983" y="939571"/>
                </a:lnTo>
                <a:lnTo>
                  <a:pt x="554888" y="942835"/>
                </a:lnTo>
                <a:lnTo>
                  <a:pt x="775766" y="942835"/>
                </a:lnTo>
                <a:lnTo>
                  <a:pt x="823277" y="930173"/>
                </a:lnTo>
                <a:lnTo>
                  <a:pt x="857821" y="895083"/>
                </a:lnTo>
                <a:lnTo>
                  <a:pt x="867257" y="872020"/>
                </a:lnTo>
                <a:lnTo>
                  <a:pt x="870280" y="8479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pic>
        <p:nvPicPr>
          <p:cNvPr id="54" name="object 5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917633" y="1308483"/>
            <a:ext cx="7609710" cy="5249505"/>
          </a:xfrm>
          <a:prstGeom prst="rect">
            <a:avLst/>
          </a:prstGeom>
        </p:spPr>
      </p:pic>
      <p:sp>
        <p:nvSpPr>
          <p:cNvPr id="55" name="object 55"/>
          <p:cNvSpPr txBox="1"/>
          <p:nvPr/>
        </p:nvSpPr>
        <p:spPr>
          <a:xfrm>
            <a:off x="4938415" y="5126396"/>
            <a:ext cx="2349500" cy="52324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 marR="5080" lvl="0" indent="-3175" algn="ctr" defTabSz="914400" eaLnBrk="1" fontAlgn="auto" latinLnBrk="0" hangingPunct="1">
              <a:lnSpc>
                <a:spcPct val="10420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Do you need to make any spelling changes?</a:t>
            </a:r>
            <a:endParaRPr kumimoji="0" sz="160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8166472" y="5126433"/>
            <a:ext cx="2999105" cy="52324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9525" marR="5080" lvl="0" indent="1588" algn="ctr" defTabSz="914400" eaLnBrk="1" fontAlgn="auto" latinLnBrk="0" hangingPunct="1">
              <a:lnSpc>
                <a:spcPct val="10420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Remember,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dial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has a bound base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di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and a suffix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-al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</a:t>
            </a:r>
            <a:endParaRPr kumimoji="0" sz="160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250474" y="2961567"/>
            <a:ext cx="6978015" cy="1470787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Correct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is also a combination of two morphemes.</a:t>
            </a:r>
            <a:endParaRPr kumimoji="0" sz="1600" b="1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  <a:p>
            <a:pPr marL="12065" marR="5080" lvl="0" indent="0" algn="ctr" defTabSz="914400" eaLnBrk="1" fontAlgn="auto" latinLnBrk="0" hangingPunct="1">
              <a:lnSpc>
                <a:spcPct val="104200"/>
              </a:lnSpc>
              <a:spcBef>
                <a:spcPts val="6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The prefix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cor-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is a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Latin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assimilated form of prefix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com-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meaning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with or together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 It’s combined with bound base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rect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from the Latin root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regere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meaning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guide or make right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 Together, they form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correct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meaning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make right together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</a:t>
            </a:r>
            <a:endParaRPr kumimoji="0" sz="1600" b="1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195304" y="1477392"/>
            <a:ext cx="70885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Focus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has been borrowed directly from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Latin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and originally meant a</a:t>
            </a:r>
            <a:endParaRPr kumimoji="0" sz="1600" b="1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192256" y="1731392"/>
            <a:ext cx="7094855" cy="523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central point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like a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hearth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or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fireplace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, where a family might gather.</a:t>
            </a:r>
            <a:endParaRPr kumimoji="0" sz="1600" b="1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Focus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has a bound base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foce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and a suffix 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-us</a:t>
            </a:r>
            <a:r>
              <a:rPr kumimoji="0" sz="160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 Black"/>
              </a:rPr>
              <a:t>.</a:t>
            </a:r>
            <a:endParaRPr kumimoji="0" sz="1600" b="1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 Black"/>
            </a:endParaRPr>
          </a:p>
        </p:txBody>
      </p:sp>
      <p:pic>
        <p:nvPicPr>
          <p:cNvPr id="60" name="object 6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115439" y="6262623"/>
            <a:ext cx="231463" cy="231457"/>
          </a:xfrm>
          <a:prstGeom prst="rect">
            <a:avLst/>
          </a:prstGeom>
        </p:spPr>
      </p:pic>
      <p:sp>
        <p:nvSpPr>
          <p:cNvPr id="61" name="object 61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1634531" y="202295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757250" y="2042758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1634531" y="295394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757250" y="2973751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1634531" y="388493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17"/>
                </a:lnTo>
                <a:lnTo>
                  <a:pt x="359694" y="245244"/>
                </a:lnTo>
                <a:lnTo>
                  <a:pt x="391440" y="243517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17"/>
                </a:lnTo>
                <a:lnTo>
                  <a:pt x="546534" y="250921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757250" y="3904746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1634531" y="481592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21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757250" y="4835728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1634531" y="5746912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79"/>
                </a:lnTo>
                <a:lnTo>
                  <a:pt x="0" y="47980"/>
                </a:lnTo>
                <a:lnTo>
                  <a:pt x="190" y="53797"/>
                </a:lnTo>
                <a:lnTo>
                  <a:pt x="7213" y="125691"/>
                </a:lnTo>
                <a:lnTo>
                  <a:pt x="7912" y="115265"/>
                </a:lnTo>
                <a:lnTo>
                  <a:pt x="8470" y="122555"/>
                </a:lnTo>
                <a:lnTo>
                  <a:pt x="8254" y="165846"/>
                </a:lnTo>
                <a:lnTo>
                  <a:pt x="9749" y="206744"/>
                </a:lnTo>
                <a:lnTo>
                  <a:pt x="17217" y="238789"/>
                </a:lnTo>
                <a:lnTo>
                  <a:pt x="34923" y="255525"/>
                </a:lnTo>
                <a:lnTo>
                  <a:pt x="67132" y="250494"/>
                </a:lnTo>
                <a:lnTo>
                  <a:pt x="110197" y="250380"/>
                </a:lnTo>
                <a:lnTo>
                  <a:pt x="139902" y="247443"/>
                </a:lnTo>
                <a:lnTo>
                  <a:pt x="169470" y="246456"/>
                </a:lnTo>
                <a:lnTo>
                  <a:pt x="199050" y="247412"/>
                </a:lnTo>
                <a:lnTo>
                  <a:pt x="228790" y="250304"/>
                </a:lnTo>
                <a:lnTo>
                  <a:pt x="328015" y="250405"/>
                </a:lnTo>
                <a:lnTo>
                  <a:pt x="359694" y="245240"/>
                </a:lnTo>
                <a:lnTo>
                  <a:pt x="391440" y="243517"/>
                </a:lnTo>
                <a:lnTo>
                  <a:pt x="423075" y="245235"/>
                </a:lnTo>
                <a:lnTo>
                  <a:pt x="454418" y="250393"/>
                </a:lnTo>
                <a:lnTo>
                  <a:pt x="519264" y="250405"/>
                </a:lnTo>
                <a:lnTo>
                  <a:pt x="546534" y="250917"/>
                </a:lnTo>
                <a:lnTo>
                  <a:pt x="575064" y="255618"/>
                </a:lnTo>
                <a:lnTo>
                  <a:pt x="589470" y="256628"/>
                </a:lnTo>
                <a:lnTo>
                  <a:pt x="593686" y="256730"/>
                </a:lnTo>
                <a:lnTo>
                  <a:pt x="597534" y="254203"/>
                </a:lnTo>
                <a:lnTo>
                  <a:pt x="600303" y="249974"/>
                </a:lnTo>
                <a:lnTo>
                  <a:pt x="604249" y="221618"/>
                </a:lnTo>
                <a:lnTo>
                  <a:pt x="603353" y="191823"/>
                </a:lnTo>
                <a:lnTo>
                  <a:pt x="601287" y="161777"/>
                </a:lnTo>
                <a:lnTo>
                  <a:pt x="601726" y="132664"/>
                </a:lnTo>
                <a:lnTo>
                  <a:pt x="605106" y="85980"/>
                </a:lnTo>
                <a:lnTo>
                  <a:pt x="606280" y="65452"/>
                </a:lnTo>
                <a:lnTo>
                  <a:pt x="604789" y="45843"/>
                </a:lnTo>
                <a:lnTo>
                  <a:pt x="599097" y="19697"/>
                </a:lnTo>
                <a:lnTo>
                  <a:pt x="590752" y="5880"/>
                </a:lnTo>
                <a:lnTo>
                  <a:pt x="578554" y="2216"/>
                </a:lnTo>
                <a:lnTo>
                  <a:pt x="564785" y="3352"/>
                </a:lnTo>
                <a:lnTo>
                  <a:pt x="551726" y="3937"/>
                </a:lnTo>
                <a:lnTo>
                  <a:pt x="456145" y="3937"/>
                </a:lnTo>
                <a:lnTo>
                  <a:pt x="422658" y="1444"/>
                </a:lnTo>
                <a:lnTo>
                  <a:pt x="389091" y="236"/>
                </a:lnTo>
                <a:lnTo>
                  <a:pt x="355660" y="859"/>
                </a:lnTo>
                <a:lnTo>
                  <a:pt x="322579" y="3860"/>
                </a:lnTo>
                <a:lnTo>
                  <a:pt x="125234" y="3937"/>
                </a:lnTo>
                <a:lnTo>
                  <a:pt x="96362" y="2706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1757250" y="5766723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*connecting vowel letter</a:t>
            </a: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73" name="object 73"/>
          <p:cNvSpPr txBox="1">
            <a:spLocks noGrp="1"/>
          </p:cNvSpPr>
          <p:nvPr>
            <p:ph type="ftr" sz="quarter" idx="5"/>
          </p:nvPr>
        </p:nvSpPr>
        <p:spPr>
          <a:xfrm>
            <a:off x="5394895" y="6256882"/>
            <a:ext cx="1936905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89982" y="1450329"/>
            <a:ext cx="267970" cy="267970"/>
            <a:chOff x="1389982" y="1450329"/>
            <a:chExt cx="267970" cy="267970"/>
          </a:xfrm>
        </p:grpSpPr>
        <p:sp>
          <p:nvSpPr>
            <p:cNvPr id="3" name="object 3"/>
            <p:cNvSpPr/>
            <p:nvPr/>
          </p:nvSpPr>
          <p:spPr>
            <a:xfrm>
              <a:off x="1389982" y="14503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5940" y="1516293"/>
              <a:ext cx="135953" cy="135953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2232868" y="1450329"/>
            <a:ext cx="267970" cy="267970"/>
            <a:chOff x="2232868" y="1450329"/>
            <a:chExt cx="267970" cy="267970"/>
          </a:xfrm>
        </p:grpSpPr>
        <p:sp>
          <p:nvSpPr>
            <p:cNvPr id="6" name="object 6"/>
            <p:cNvSpPr/>
            <p:nvPr/>
          </p:nvSpPr>
          <p:spPr>
            <a:xfrm>
              <a:off x="2232868" y="14503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8828" y="1516293"/>
              <a:ext cx="135953" cy="135953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1389982" y="2381332"/>
            <a:ext cx="267970" cy="267970"/>
            <a:chOff x="1389982" y="2381332"/>
            <a:chExt cx="267970" cy="267970"/>
          </a:xfrm>
        </p:grpSpPr>
        <p:sp>
          <p:nvSpPr>
            <p:cNvPr id="9" name="object 9"/>
            <p:cNvSpPr/>
            <p:nvPr/>
          </p:nvSpPr>
          <p:spPr>
            <a:xfrm>
              <a:off x="1389982" y="238133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7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55940" y="2447283"/>
              <a:ext cx="135953" cy="135953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2232868" y="2381332"/>
            <a:ext cx="267970" cy="267970"/>
            <a:chOff x="2232868" y="2381332"/>
            <a:chExt cx="267970" cy="267970"/>
          </a:xfrm>
        </p:grpSpPr>
        <p:sp>
          <p:nvSpPr>
            <p:cNvPr id="12" name="object 12"/>
            <p:cNvSpPr/>
            <p:nvPr/>
          </p:nvSpPr>
          <p:spPr>
            <a:xfrm>
              <a:off x="2232868" y="238133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8828" y="2447283"/>
              <a:ext cx="135953" cy="135953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1389982" y="3312318"/>
            <a:ext cx="267970" cy="267970"/>
            <a:chOff x="1389982" y="3312318"/>
            <a:chExt cx="267970" cy="267970"/>
          </a:xfrm>
        </p:grpSpPr>
        <p:sp>
          <p:nvSpPr>
            <p:cNvPr id="15" name="object 15"/>
            <p:cNvSpPr/>
            <p:nvPr/>
          </p:nvSpPr>
          <p:spPr>
            <a:xfrm>
              <a:off x="1389982" y="331231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7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5940" y="3378269"/>
              <a:ext cx="135953" cy="135953"/>
            </a:xfrm>
            <a:prstGeom prst="rect">
              <a:avLst/>
            </a:prstGeom>
          </p:spPr>
        </p:pic>
      </p:grpSp>
      <p:grpSp>
        <p:nvGrpSpPr>
          <p:cNvPr id="17" name="object 17"/>
          <p:cNvGrpSpPr/>
          <p:nvPr/>
        </p:nvGrpSpPr>
        <p:grpSpPr>
          <a:xfrm>
            <a:off x="2232868" y="3312318"/>
            <a:ext cx="267970" cy="267970"/>
            <a:chOff x="2232868" y="3312318"/>
            <a:chExt cx="267970" cy="267970"/>
          </a:xfrm>
        </p:grpSpPr>
        <p:sp>
          <p:nvSpPr>
            <p:cNvPr id="18" name="object 18"/>
            <p:cNvSpPr/>
            <p:nvPr/>
          </p:nvSpPr>
          <p:spPr>
            <a:xfrm>
              <a:off x="2232868" y="331231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8828" y="3378269"/>
              <a:ext cx="135953" cy="135953"/>
            </a:xfrm>
            <a:prstGeom prst="rect">
              <a:avLst/>
            </a:prstGeom>
          </p:spPr>
        </p:pic>
      </p:grpSp>
      <p:grpSp>
        <p:nvGrpSpPr>
          <p:cNvPr id="20" name="object 20"/>
          <p:cNvGrpSpPr/>
          <p:nvPr/>
        </p:nvGrpSpPr>
        <p:grpSpPr>
          <a:xfrm>
            <a:off x="1389982" y="4243292"/>
            <a:ext cx="267970" cy="267970"/>
            <a:chOff x="1389982" y="4243292"/>
            <a:chExt cx="267970" cy="267970"/>
          </a:xfrm>
        </p:grpSpPr>
        <p:sp>
          <p:nvSpPr>
            <p:cNvPr id="21" name="object 21"/>
            <p:cNvSpPr/>
            <p:nvPr/>
          </p:nvSpPr>
          <p:spPr>
            <a:xfrm>
              <a:off x="1389982" y="424329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5940" y="4309255"/>
              <a:ext cx="135953" cy="135953"/>
            </a:xfrm>
            <a:prstGeom prst="rect">
              <a:avLst/>
            </a:prstGeom>
          </p:spPr>
        </p:pic>
      </p:grpSp>
      <p:grpSp>
        <p:nvGrpSpPr>
          <p:cNvPr id="23" name="object 23"/>
          <p:cNvGrpSpPr/>
          <p:nvPr/>
        </p:nvGrpSpPr>
        <p:grpSpPr>
          <a:xfrm>
            <a:off x="2232868" y="4243292"/>
            <a:ext cx="267970" cy="267970"/>
            <a:chOff x="2232868" y="4243292"/>
            <a:chExt cx="267970" cy="267970"/>
          </a:xfrm>
        </p:grpSpPr>
        <p:sp>
          <p:nvSpPr>
            <p:cNvPr id="24" name="object 24"/>
            <p:cNvSpPr/>
            <p:nvPr/>
          </p:nvSpPr>
          <p:spPr>
            <a:xfrm>
              <a:off x="2232868" y="424329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8828" y="4309255"/>
              <a:ext cx="135953" cy="135953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1389982" y="5174289"/>
            <a:ext cx="267970" cy="267970"/>
            <a:chOff x="1389982" y="5174289"/>
            <a:chExt cx="267970" cy="267970"/>
          </a:xfrm>
        </p:grpSpPr>
        <p:sp>
          <p:nvSpPr>
            <p:cNvPr id="27" name="object 27"/>
            <p:cNvSpPr/>
            <p:nvPr/>
          </p:nvSpPr>
          <p:spPr>
            <a:xfrm>
              <a:off x="1389982" y="51742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7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5940" y="5240241"/>
              <a:ext cx="135953" cy="135953"/>
            </a:xfrm>
            <a:prstGeom prst="rect">
              <a:avLst/>
            </a:prstGeom>
          </p:spPr>
        </p:pic>
      </p:grpSp>
      <p:grpSp>
        <p:nvGrpSpPr>
          <p:cNvPr id="29" name="object 29"/>
          <p:cNvGrpSpPr/>
          <p:nvPr/>
        </p:nvGrpSpPr>
        <p:grpSpPr>
          <a:xfrm>
            <a:off x="2232868" y="5174289"/>
            <a:ext cx="267970" cy="267970"/>
            <a:chOff x="2232868" y="5174289"/>
            <a:chExt cx="267970" cy="267970"/>
          </a:xfrm>
        </p:grpSpPr>
        <p:sp>
          <p:nvSpPr>
            <p:cNvPr id="30" name="object 30"/>
            <p:cNvSpPr/>
            <p:nvPr/>
          </p:nvSpPr>
          <p:spPr>
            <a:xfrm>
              <a:off x="2232868" y="51742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8828" y="5240241"/>
              <a:ext cx="135953" cy="135953"/>
            </a:xfrm>
            <a:prstGeom prst="rect">
              <a:avLst/>
            </a:prstGeom>
          </p:spPr>
        </p:pic>
      </p:grpSp>
      <p:grpSp>
        <p:nvGrpSpPr>
          <p:cNvPr id="32" name="object 32"/>
          <p:cNvGrpSpPr/>
          <p:nvPr/>
        </p:nvGrpSpPr>
        <p:grpSpPr>
          <a:xfrm>
            <a:off x="2644740" y="1294170"/>
            <a:ext cx="441959" cy="580390"/>
            <a:chOff x="2644740" y="1294170"/>
            <a:chExt cx="441959" cy="580390"/>
          </a:xfrm>
        </p:grpSpPr>
        <p:pic>
          <p:nvPicPr>
            <p:cNvPr id="33" name="object 3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44740" y="1294170"/>
              <a:ext cx="98069" cy="9806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81837" y="1294170"/>
              <a:ext cx="98069" cy="9806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18932" y="1294170"/>
              <a:ext cx="98069" cy="9806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44740" y="1431267"/>
              <a:ext cx="98069" cy="9806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18932" y="1431267"/>
              <a:ext cx="98069" cy="9806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44740" y="1568371"/>
              <a:ext cx="98069" cy="98069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2711393" y="1441363"/>
              <a:ext cx="375285" cy="433070"/>
            </a:xfrm>
            <a:custGeom>
              <a:avLst/>
              <a:gdLst/>
              <a:ahLst/>
              <a:cxnLst/>
              <a:rect l="l" t="t" r="r" b="b"/>
              <a:pathLst>
                <a:path w="375285" h="433069">
                  <a:moveTo>
                    <a:pt x="54973" y="219443"/>
                  </a:moveTo>
                  <a:lnTo>
                    <a:pt x="48560" y="219443"/>
                  </a:lnTo>
                  <a:lnTo>
                    <a:pt x="39107" y="220368"/>
                  </a:lnTo>
                  <a:lnTo>
                    <a:pt x="3593" y="249342"/>
                  </a:lnTo>
                  <a:lnTo>
                    <a:pt x="0" y="267182"/>
                  </a:lnTo>
                  <a:lnTo>
                    <a:pt x="3195" y="285479"/>
                  </a:lnTo>
                  <a:lnTo>
                    <a:pt x="44398" y="337666"/>
                  </a:lnTo>
                  <a:lnTo>
                    <a:pt x="75811" y="371787"/>
                  </a:lnTo>
                  <a:lnTo>
                    <a:pt x="105304" y="402777"/>
                  </a:lnTo>
                  <a:lnTo>
                    <a:pt x="133535" y="431469"/>
                  </a:lnTo>
                  <a:lnTo>
                    <a:pt x="137275" y="433006"/>
                  </a:lnTo>
                  <a:lnTo>
                    <a:pt x="363901" y="433006"/>
                  </a:lnTo>
                  <a:lnTo>
                    <a:pt x="367609" y="431469"/>
                  </a:lnTo>
                  <a:lnTo>
                    <a:pt x="373146" y="425932"/>
                  </a:lnTo>
                  <a:lnTo>
                    <a:pt x="374721" y="422122"/>
                  </a:lnTo>
                  <a:lnTo>
                    <a:pt x="374721" y="403478"/>
                  </a:lnTo>
                  <a:lnTo>
                    <a:pt x="147315" y="403478"/>
                  </a:lnTo>
                  <a:lnTo>
                    <a:pt x="129983" y="385812"/>
                  </a:lnTo>
                  <a:lnTo>
                    <a:pt x="103570" y="358206"/>
                  </a:lnTo>
                  <a:lnTo>
                    <a:pt x="70917" y="322966"/>
                  </a:lnTo>
                  <a:lnTo>
                    <a:pt x="35567" y="283095"/>
                  </a:lnTo>
                  <a:lnTo>
                    <a:pt x="29546" y="269120"/>
                  </a:lnTo>
                  <a:lnTo>
                    <a:pt x="30472" y="261573"/>
                  </a:lnTo>
                  <a:lnTo>
                    <a:pt x="34831" y="254698"/>
                  </a:lnTo>
                  <a:lnTo>
                    <a:pt x="41275" y="250419"/>
                  </a:lnTo>
                  <a:lnTo>
                    <a:pt x="48618" y="248993"/>
                  </a:lnTo>
                  <a:lnTo>
                    <a:pt x="100485" y="248993"/>
                  </a:lnTo>
                  <a:lnTo>
                    <a:pt x="100476" y="224688"/>
                  </a:lnTo>
                  <a:lnTo>
                    <a:pt x="70950" y="224688"/>
                  </a:lnTo>
                  <a:lnTo>
                    <a:pt x="61463" y="220713"/>
                  </a:lnTo>
                  <a:lnTo>
                    <a:pt x="54973" y="219443"/>
                  </a:lnTo>
                  <a:close/>
                </a:path>
                <a:path w="375285" h="433069">
                  <a:moveTo>
                    <a:pt x="370551" y="159473"/>
                  </a:moveTo>
                  <a:lnTo>
                    <a:pt x="325674" y="159473"/>
                  </a:lnTo>
                  <a:lnTo>
                    <a:pt x="333269" y="161011"/>
                  </a:lnTo>
                  <a:lnTo>
                    <a:pt x="339478" y="165201"/>
                  </a:lnTo>
                  <a:lnTo>
                    <a:pt x="343669" y="171411"/>
                  </a:lnTo>
                  <a:lnTo>
                    <a:pt x="345206" y="179057"/>
                  </a:lnTo>
                  <a:lnTo>
                    <a:pt x="345206" y="403478"/>
                  </a:lnTo>
                  <a:lnTo>
                    <a:pt x="374721" y="403478"/>
                  </a:lnTo>
                  <a:lnTo>
                    <a:pt x="374721" y="179057"/>
                  </a:lnTo>
                  <a:lnTo>
                    <a:pt x="370860" y="159930"/>
                  </a:lnTo>
                  <a:lnTo>
                    <a:pt x="370551" y="159473"/>
                  </a:lnTo>
                  <a:close/>
                </a:path>
                <a:path w="375285" h="433069">
                  <a:moveTo>
                    <a:pt x="100485" y="248993"/>
                  </a:moveTo>
                  <a:lnTo>
                    <a:pt x="48618" y="248993"/>
                  </a:lnTo>
                  <a:lnTo>
                    <a:pt x="55964" y="250419"/>
                  </a:lnTo>
                  <a:lnTo>
                    <a:pt x="62415" y="254698"/>
                  </a:lnTo>
                  <a:lnTo>
                    <a:pt x="79535" y="271818"/>
                  </a:lnTo>
                  <a:lnTo>
                    <a:pt x="85859" y="273075"/>
                  </a:lnTo>
                  <a:lnTo>
                    <a:pt x="96921" y="268477"/>
                  </a:lnTo>
                  <a:lnTo>
                    <a:pt x="100490" y="263118"/>
                  </a:lnTo>
                  <a:lnTo>
                    <a:pt x="100485" y="248993"/>
                  </a:lnTo>
                  <a:close/>
                </a:path>
                <a:path w="375285" h="433069">
                  <a:moveTo>
                    <a:pt x="119946" y="0"/>
                  </a:moveTo>
                  <a:lnTo>
                    <a:pt x="100868" y="3861"/>
                  </a:lnTo>
                  <a:lnTo>
                    <a:pt x="85272" y="14385"/>
                  </a:lnTo>
                  <a:lnTo>
                    <a:pt x="74748" y="29982"/>
                  </a:lnTo>
                  <a:lnTo>
                    <a:pt x="70886" y="49060"/>
                  </a:lnTo>
                  <a:lnTo>
                    <a:pt x="70950" y="224688"/>
                  </a:lnTo>
                  <a:lnTo>
                    <a:pt x="100476" y="224688"/>
                  </a:lnTo>
                  <a:lnTo>
                    <a:pt x="100414" y="49060"/>
                  </a:lnTo>
                  <a:lnTo>
                    <a:pt x="101951" y="41464"/>
                  </a:lnTo>
                  <a:lnTo>
                    <a:pt x="106141" y="35255"/>
                  </a:lnTo>
                  <a:lnTo>
                    <a:pt x="112351" y="31064"/>
                  </a:lnTo>
                  <a:lnTo>
                    <a:pt x="119946" y="29527"/>
                  </a:lnTo>
                  <a:lnTo>
                    <a:pt x="164838" y="29527"/>
                  </a:lnTo>
                  <a:lnTo>
                    <a:pt x="154620" y="14385"/>
                  </a:lnTo>
                  <a:lnTo>
                    <a:pt x="139024" y="3861"/>
                  </a:lnTo>
                  <a:lnTo>
                    <a:pt x="119946" y="0"/>
                  </a:lnTo>
                  <a:close/>
                </a:path>
                <a:path w="375285" h="433069">
                  <a:moveTo>
                    <a:pt x="164838" y="29527"/>
                  </a:moveTo>
                  <a:lnTo>
                    <a:pt x="119946" y="29527"/>
                  </a:lnTo>
                  <a:lnTo>
                    <a:pt x="127542" y="31064"/>
                  </a:lnTo>
                  <a:lnTo>
                    <a:pt x="133751" y="35255"/>
                  </a:lnTo>
                  <a:lnTo>
                    <a:pt x="137941" y="41464"/>
                  </a:lnTo>
                  <a:lnTo>
                    <a:pt x="139479" y="49060"/>
                  </a:lnTo>
                  <a:lnTo>
                    <a:pt x="139479" y="208025"/>
                  </a:lnTo>
                  <a:lnTo>
                    <a:pt x="146108" y="214642"/>
                  </a:lnTo>
                  <a:lnTo>
                    <a:pt x="162377" y="214642"/>
                  </a:lnTo>
                  <a:lnTo>
                    <a:pt x="169006" y="208025"/>
                  </a:lnTo>
                  <a:lnTo>
                    <a:pt x="169006" y="177952"/>
                  </a:lnTo>
                  <a:lnTo>
                    <a:pt x="170891" y="170741"/>
                  </a:lnTo>
                  <a:lnTo>
                    <a:pt x="175191" y="164869"/>
                  </a:lnTo>
                  <a:lnTo>
                    <a:pt x="181131" y="161011"/>
                  </a:lnTo>
                  <a:lnTo>
                    <a:pt x="180815" y="161011"/>
                  </a:lnTo>
                  <a:lnTo>
                    <a:pt x="188501" y="159473"/>
                  </a:lnTo>
                  <a:lnTo>
                    <a:pt x="370551" y="159473"/>
                  </a:lnTo>
                  <a:lnTo>
                    <a:pt x="360337" y="144338"/>
                  </a:lnTo>
                  <a:lnTo>
                    <a:pt x="359692" y="143903"/>
                  </a:lnTo>
                  <a:lnTo>
                    <a:pt x="222791" y="143903"/>
                  </a:lnTo>
                  <a:lnTo>
                    <a:pt x="221203" y="142481"/>
                  </a:lnTo>
                  <a:lnTo>
                    <a:pt x="213986" y="137117"/>
                  </a:lnTo>
                  <a:lnTo>
                    <a:pt x="207325" y="133845"/>
                  </a:lnTo>
                  <a:lnTo>
                    <a:pt x="169006" y="133845"/>
                  </a:lnTo>
                  <a:lnTo>
                    <a:pt x="169006" y="49060"/>
                  </a:lnTo>
                  <a:lnTo>
                    <a:pt x="165145" y="29982"/>
                  </a:lnTo>
                  <a:lnTo>
                    <a:pt x="164838" y="29527"/>
                  </a:lnTo>
                  <a:close/>
                </a:path>
                <a:path w="375285" h="433069">
                  <a:moveTo>
                    <a:pt x="257081" y="159473"/>
                  </a:moveTo>
                  <a:lnTo>
                    <a:pt x="188501" y="159473"/>
                  </a:lnTo>
                  <a:lnTo>
                    <a:pt x="196094" y="161011"/>
                  </a:lnTo>
                  <a:lnTo>
                    <a:pt x="202299" y="165201"/>
                  </a:lnTo>
                  <a:lnTo>
                    <a:pt x="206485" y="171411"/>
                  </a:lnTo>
                  <a:lnTo>
                    <a:pt x="208021" y="179057"/>
                  </a:lnTo>
                  <a:lnTo>
                    <a:pt x="208110" y="208025"/>
                  </a:lnTo>
                  <a:lnTo>
                    <a:pt x="214726" y="214642"/>
                  </a:lnTo>
                  <a:lnTo>
                    <a:pt x="231008" y="214642"/>
                  </a:lnTo>
                  <a:lnTo>
                    <a:pt x="237637" y="208025"/>
                  </a:lnTo>
                  <a:lnTo>
                    <a:pt x="237561" y="179057"/>
                  </a:lnTo>
                  <a:lnTo>
                    <a:pt x="239127" y="171411"/>
                  </a:lnTo>
                  <a:lnTo>
                    <a:pt x="243317" y="165201"/>
                  </a:lnTo>
                  <a:lnTo>
                    <a:pt x="249512" y="161011"/>
                  </a:lnTo>
                  <a:lnTo>
                    <a:pt x="257081" y="159473"/>
                  </a:lnTo>
                  <a:close/>
                </a:path>
                <a:path w="375285" h="433069">
                  <a:moveTo>
                    <a:pt x="325674" y="159473"/>
                  </a:moveTo>
                  <a:lnTo>
                    <a:pt x="257081" y="159473"/>
                  </a:lnTo>
                  <a:lnTo>
                    <a:pt x="264676" y="161011"/>
                  </a:lnTo>
                  <a:lnTo>
                    <a:pt x="270886" y="165201"/>
                  </a:lnTo>
                  <a:lnTo>
                    <a:pt x="275076" y="171411"/>
                  </a:lnTo>
                  <a:lnTo>
                    <a:pt x="276614" y="179057"/>
                  </a:lnTo>
                  <a:lnTo>
                    <a:pt x="276664" y="208025"/>
                  </a:lnTo>
                  <a:lnTo>
                    <a:pt x="283281" y="214642"/>
                  </a:lnTo>
                  <a:lnTo>
                    <a:pt x="299562" y="214642"/>
                  </a:lnTo>
                  <a:lnTo>
                    <a:pt x="306179" y="208025"/>
                  </a:lnTo>
                  <a:lnTo>
                    <a:pt x="306141" y="179057"/>
                  </a:lnTo>
                  <a:lnTo>
                    <a:pt x="307678" y="171411"/>
                  </a:lnTo>
                  <a:lnTo>
                    <a:pt x="311869" y="165201"/>
                  </a:lnTo>
                  <a:lnTo>
                    <a:pt x="318078" y="161011"/>
                  </a:lnTo>
                  <a:lnTo>
                    <a:pt x="325674" y="159473"/>
                  </a:lnTo>
                  <a:close/>
                </a:path>
                <a:path w="375285" h="433069">
                  <a:moveTo>
                    <a:pt x="266398" y="130886"/>
                  </a:moveTo>
                  <a:lnTo>
                    <a:pt x="247764" y="130886"/>
                  </a:lnTo>
                  <a:lnTo>
                    <a:pt x="239577" y="133191"/>
                  </a:lnTo>
                  <a:lnTo>
                    <a:pt x="231588" y="137117"/>
                  </a:lnTo>
                  <a:lnTo>
                    <a:pt x="224378" y="142481"/>
                  </a:lnTo>
                  <a:lnTo>
                    <a:pt x="222791" y="143903"/>
                  </a:lnTo>
                  <a:lnTo>
                    <a:pt x="291371" y="143903"/>
                  </a:lnTo>
                  <a:lnTo>
                    <a:pt x="289796" y="142481"/>
                  </a:lnTo>
                  <a:lnTo>
                    <a:pt x="282579" y="137117"/>
                  </a:lnTo>
                  <a:lnTo>
                    <a:pt x="274586" y="133191"/>
                  </a:lnTo>
                  <a:lnTo>
                    <a:pt x="266398" y="130886"/>
                  </a:lnTo>
                  <a:close/>
                </a:path>
                <a:path w="375285" h="433069">
                  <a:moveTo>
                    <a:pt x="325674" y="129959"/>
                  </a:moveTo>
                  <a:lnTo>
                    <a:pt x="315570" y="130886"/>
                  </a:lnTo>
                  <a:lnTo>
                    <a:pt x="316351" y="130886"/>
                  </a:lnTo>
                  <a:lnTo>
                    <a:pt x="308163" y="133191"/>
                  </a:lnTo>
                  <a:lnTo>
                    <a:pt x="300174" y="137117"/>
                  </a:lnTo>
                  <a:lnTo>
                    <a:pt x="292958" y="142481"/>
                  </a:lnTo>
                  <a:lnTo>
                    <a:pt x="291371" y="143903"/>
                  </a:lnTo>
                  <a:lnTo>
                    <a:pt x="359692" y="143903"/>
                  </a:lnTo>
                  <a:lnTo>
                    <a:pt x="344783" y="133845"/>
                  </a:lnTo>
                  <a:lnTo>
                    <a:pt x="325674" y="129959"/>
                  </a:lnTo>
                  <a:close/>
                </a:path>
                <a:path w="375285" h="433069">
                  <a:moveTo>
                    <a:pt x="188488" y="129959"/>
                  </a:moveTo>
                  <a:lnTo>
                    <a:pt x="182887" y="129959"/>
                  </a:lnTo>
                  <a:lnTo>
                    <a:pt x="177388" y="130886"/>
                  </a:lnTo>
                  <a:lnTo>
                    <a:pt x="169006" y="133845"/>
                  </a:lnTo>
                  <a:lnTo>
                    <a:pt x="207325" y="133845"/>
                  </a:lnTo>
                  <a:lnTo>
                    <a:pt x="205994" y="133191"/>
                  </a:lnTo>
                  <a:lnTo>
                    <a:pt x="197805" y="130886"/>
                  </a:lnTo>
                  <a:lnTo>
                    <a:pt x="198586" y="130886"/>
                  </a:lnTo>
                  <a:lnTo>
                    <a:pt x="188488" y="129959"/>
                  </a:lnTo>
                  <a:close/>
                </a:path>
                <a:path w="375285" h="433069">
                  <a:moveTo>
                    <a:pt x="257081" y="129959"/>
                  </a:moveTo>
                  <a:lnTo>
                    <a:pt x="246984" y="130886"/>
                  </a:lnTo>
                  <a:lnTo>
                    <a:pt x="267178" y="130886"/>
                  </a:lnTo>
                  <a:lnTo>
                    <a:pt x="257081" y="1299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</p:grpSp>
      <p:sp>
        <p:nvSpPr>
          <p:cNvPr id="40" name="object 40"/>
          <p:cNvSpPr/>
          <p:nvPr/>
        </p:nvSpPr>
        <p:spPr>
          <a:xfrm>
            <a:off x="2644739" y="4087135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450976" y="0"/>
                </a:moveTo>
                <a:lnTo>
                  <a:pt x="55460" y="0"/>
                </a:lnTo>
                <a:lnTo>
                  <a:pt x="33893" y="4365"/>
                </a:lnTo>
                <a:lnTo>
                  <a:pt x="16262" y="16262"/>
                </a:lnTo>
                <a:lnTo>
                  <a:pt x="4365" y="33893"/>
                </a:lnTo>
                <a:lnTo>
                  <a:pt x="0" y="55460"/>
                </a:lnTo>
                <a:lnTo>
                  <a:pt x="0" y="524738"/>
                </a:lnTo>
                <a:lnTo>
                  <a:pt x="4243" y="545705"/>
                </a:lnTo>
                <a:lnTo>
                  <a:pt x="4365" y="546305"/>
                </a:lnTo>
                <a:lnTo>
                  <a:pt x="16262" y="563937"/>
                </a:lnTo>
                <a:lnTo>
                  <a:pt x="33893" y="575834"/>
                </a:lnTo>
                <a:lnTo>
                  <a:pt x="55460" y="580199"/>
                </a:lnTo>
                <a:lnTo>
                  <a:pt x="524738" y="580199"/>
                </a:lnTo>
                <a:lnTo>
                  <a:pt x="546298" y="575834"/>
                </a:lnTo>
                <a:lnTo>
                  <a:pt x="563926" y="563937"/>
                </a:lnTo>
                <a:lnTo>
                  <a:pt x="575018" y="547496"/>
                </a:lnTo>
                <a:lnTo>
                  <a:pt x="55460" y="547496"/>
                </a:lnTo>
                <a:lnTo>
                  <a:pt x="46604" y="545705"/>
                </a:lnTo>
                <a:lnTo>
                  <a:pt x="39365" y="540823"/>
                </a:lnTo>
                <a:lnTo>
                  <a:pt x="34481" y="533588"/>
                </a:lnTo>
                <a:lnTo>
                  <a:pt x="32689" y="524738"/>
                </a:lnTo>
                <a:lnTo>
                  <a:pt x="32689" y="55460"/>
                </a:lnTo>
                <a:lnTo>
                  <a:pt x="34481" y="46606"/>
                </a:lnTo>
                <a:lnTo>
                  <a:pt x="39365" y="39371"/>
                </a:lnTo>
                <a:lnTo>
                  <a:pt x="46604" y="34492"/>
                </a:lnTo>
                <a:lnTo>
                  <a:pt x="55460" y="32702"/>
                </a:lnTo>
                <a:lnTo>
                  <a:pt x="486105" y="32702"/>
                </a:lnTo>
                <a:lnTo>
                  <a:pt x="455066" y="1689"/>
                </a:lnTo>
                <a:lnTo>
                  <a:pt x="450976" y="0"/>
                </a:lnTo>
                <a:close/>
              </a:path>
              <a:path w="580389" h="580389">
                <a:moveTo>
                  <a:pt x="426973" y="351967"/>
                </a:moveTo>
                <a:lnTo>
                  <a:pt x="153225" y="351967"/>
                </a:lnTo>
                <a:lnTo>
                  <a:pt x="131658" y="356332"/>
                </a:lnTo>
                <a:lnTo>
                  <a:pt x="114026" y="368228"/>
                </a:lnTo>
                <a:lnTo>
                  <a:pt x="102129" y="385855"/>
                </a:lnTo>
                <a:lnTo>
                  <a:pt x="97764" y="407415"/>
                </a:lnTo>
                <a:lnTo>
                  <a:pt x="97764" y="547496"/>
                </a:lnTo>
                <a:lnTo>
                  <a:pt x="130454" y="547496"/>
                </a:lnTo>
                <a:lnTo>
                  <a:pt x="130454" y="407415"/>
                </a:lnTo>
                <a:lnTo>
                  <a:pt x="132246" y="398566"/>
                </a:lnTo>
                <a:lnTo>
                  <a:pt x="137129" y="391331"/>
                </a:lnTo>
                <a:lnTo>
                  <a:pt x="144368" y="386449"/>
                </a:lnTo>
                <a:lnTo>
                  <a:pt x="153225" y="384657"/>
                </a:lnTo>
                <a:lnTo>
                  <a:pt x="477248" y="384657"/>
                </a:lnTo>
                <a:lnTo>
                  <a:pt x="466161" y="368228"/>
                </a:lnTo>
                <a:lnTo>
                  <a:pt x="448534" y="356332"/>
                </a:lnTo>
                <a:lnTo>
                  <a:pt x="426973" y="351967"/>
                </a:lnTo>
                <a:close/>
              </a:path>
              <a:path w="580389" h="580389">
                <a:moveTo>
                  <a:pt x="477248" y="384657"/>
                </a:moveTo>
                <a:lnTo>
                  <a:pt x="426973" y="384657"/>
                </a:lnTo>
                <a:lnTo>
                  <a:pt x="435823" y="386449"/>
                </a:lnTo>
                <a:lnTo>
                  <a:pt x="443058" y="391331"/>
                </a:lnTo>
                <a:lnTo>
                  <a:pt x="447940" y="398566"/>
                </a:lnTo>
                <a:lnTo>
                  <a:pt x="449732" y="407415"/>
                </a:lnTo>
                <a:lnTo>
                  <a:pt x="449732" y="547496"/>
                </a:lnTo>
                <a:lnTo>
                  <a:pt x="482422" y="547496"/>
                </a:lnTo>
                <a:lnTo>
                  <a:pt x="482422" y="407415"/>
                </a:lnTo>
                <a:lnTo>
                  <a:pt x="478177" y="386449"/>
                </a:lnTo>
                <a:lnTo>
                  <a:pt x="478057" y="385855"/>
                </a:lnTo>
                <a:lnTo>
                  <a:pt x="477248" y="384657"/>
                </a:lnTo>
                <a:close/>
              </a:path>
              <a:path w="580389" h="580389">
                <a:moveTo>
                  <a:pt x="486105" y="32702"/>
                </a:moveTo>
                <a:lnTo>
                  <a:pt x="439839" y="32702"/>
                </a:lnTo>
                <a:lnTo>
                  <a:pt x="547496" y="140360"/>
                </a:lnTo>
                <a:lnTo>
                  <a:pt x="547496" y="524738"/>
                </a:lnTo>
                <a:lnTo>
                  <a:pt x="545705" y="533588"/>
                </a:lnTo>
                <a:lnTo>
                  <a:pt x="540823" y="540823"/>
                </a:lnTo>
                <a:lnTo>
                  <a:pt x="533588" y="545705"/>
                </a:lnTo>
                <a:lnTo>
                  <a:pt x="524738" y="547496"/>
                </a:lnTo>
                <a:lnTo>
                  <a:pt x="575018" y="547496"/>
                </a:lnTo>
                <a:lnTo>
                  <a:pt x="575821" y="546305"/>
                </a:lnTo>
                <a:lnTo>
                  <a:pt x="580186" y="524738"/>
                </a:lnTo>
                <a:lnTo>
                  <a:pt x="580212" y="129273"/>
                </a:lnTo>
                <a:lnTo>
                  <a:pt x="578535" y="125158"/>
                </a:lnTo>
                <a:lnTo>
                  <a:pt x="486105" y="32702"/>
                </a:lnTo>
                <a:close/>
              </a:path>
              <a:path w="580389" h="580389">
                <a:moveTo>
                  <a:pt x="208673" y="32702"/>
                </a:moveTo>
                <a:lnTo>
                  <a:pt x="175983" y="32702"/>
                </a:lnTo>
                <a:lnTo>
                  <a:pt x="175983" y="153225"/>
                </a:lnTo>
                <a:lnTo>
                  <a:pt x="178809" y="167188"/>
                </a:lnTo>
                <a:lnTo>
                  <a:pt x="186510" y="178601"/>
                </a:lnTo>
                <a:lnTo>
                  <a:pt x="197924" y="186302"/>
                </a:lnTo>
                <a:lnTo>
                  <a:pt x="211886" y="189128"/>
                </a:lnTo>
                <a:lnTo>
                  <a:pt x="368312" y="189128"/>
                </a:lnTo>
                <a:lnTo>
                  <a:pt x="382268" y="186302"/>
                </a:lnTo>
                <a:lnTo>
                  <a:pt x="393677" y="178601"/>
                </a:lnTo>
                <a:lnTo>
                  <a:pt x="401377" y="167188"/>
                </a:lnTo>
                <a:lnTo>
                  <a:pt x="403552" y="156438"/>
                </a:lnTo>
                <a:lnTo>
                  <a:pt x="208673" y="156438"/>
                </a:lnTo>
                <a:lnTo>
                  <a:pt x="208673" y="32702"/>
                </a:lnTo>
                <a:close/>
              </a:path>
              <a:path w="580389" h="580389">
                <a:moveTo>
                  <a:pt x="404202" y="32702"/>
                </a:moveTo>
                <a:lnTo>
                  <a:pt x="371513" y="32702"/>
                </a:lnTo>
                <a:lnTo>
                  <a:pt x="371513" y="156438"/>
                </a:lnTo>
                <a:lnTo>
                  <a:pt x="403552" y="156438"/>
                </a:lnTo>
                <a:lnTo>
                  <a:pt x="404202" y="153225"/>
                </a:lnTo>
                <a:lnTo>
                  <a:pt x="404202" y="327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644737" y="3156153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423252" y="207975"/>
                </a:moveTo>
                <a:lnTo>
                  <a:pt x="421208" y="203022"/>
                </a:lnTo>
                <a:lnTo>
                  <a:pt x="417487" y="199301"/>
                </a:lnTo>
                <a:lnTo>
                  <a:pt x="410959" y="194983"/>
                </a:lnTo>
                <a:lnTo>
                  <a:pt x="403542" y="193535"/>
                </a:lnTo>
                <a:lnTo>
                  <a:pt x="396125" y="194983"/>
                </a:lnTo>
                <a:lnTo>
                  <a:pt x="389610" y="199301"/>
                </a:lnTo>
                <a:lnTo>
                  <a:pt x="249821" y="339090"/>
                </a:lnTo>
                <a:lnTo>
                  <a:pt x="186855" y="276123"/>
                </a:lnTo>
                <a:lnTo>
                  <a:pt x="156933" y="288518"/>
                </a:lnTo>
                <a:lnTo>
                  <a:pt x="156933" y="299046"/>
                </a:lnTo>
                <a:lnTo>
                  <a:pt x="158991" y="303999"/>
                </a:lnTo>
                <a:lnTo>
                  <a:pt x="235889" y="380898"/>
                </a:lnTo>
                <a:lnTo>
                  <a:pt x="242392" y="385216"/>
                </a:lnTo>
                <a:lnTo>
                  <a:pt x="249821" y="386651"/>
                </a:lnTo>
                <a:lnTo>
                  <a:pt x="257238" y="385216"/>
                </a:lnTo>
                <a:lnTo>
                  <a:pt x="263766" y="380898"/>
                </a:lnTo>
                <a:lnTo>
                  <a:pt x="421208" y="223456"/>
                </a:lnTo>
                <a:lnTo>
                  <a:pt x="423252" y="218503"/>
                </a:lnTo>
                <a:lnTo>
                  <a:pt x="423252" y="207975"/>
                </a:lnTo>
                <a:close/>
              </a:path>
              <a:path w="580389" h="580389">
                <a:moveTo>
                  <a:pt x="580186" y="290093"/>
                </a:moveTo>
                <a:lnTo>
                  <a:pt x="576376" y="243103"/>
                </a:lnTo>
                <a:lnTo>
                  <a:pt x="565365" y="198501"/>
                </a:lnTo>
                <a:lnTo>
                  <a:pt x="547751" y="156895"/>
                </a:lnTo>
                <a:lnTo>
                  <a:pt x="540778" y="145681"/>
                </a:lnTo>
                <a:lnTo>
                  <a:pt x="540778" y="290093"/>
                </a:lnTo>
                <a:lnTo>
                  <a:pt x="536727" y="335102"/>
                </a:lnTo>
                <a:lnTo>
                  <a:pt x="525068" y="377482"/>
                </a:lnTo>
                <a:lnTo>
                  <a:pt x="506501" y="416521"/>
                </a:lnTo>
                <a:lnTo>
                  <a:pt x="481749" y="451523"/>
                </a:lnTo>
                <a:lnTo>
                  <a:pt x="451510" y="481749"/>
                </a:lnTo>
                <a:lnTo>
                  <a:pt x="416521" y="506501"/>
                </a:lnTo>
                <a:lnTo>
                  <a:pt x="377469" y="525068"/>
                </a:lnTo>
                <a:lnTo>
                  <a:pt x="335089" y="536740"/>
                </a:lnTo>
                <a:lnTo>
                  <a:pt x="290093" y="540778"/>
                </a:lnTo>
                <a:lnTo>
                  <a:pt x="245084" y="536740"/>
                </a:lnTo>
                <a:lnTo>
                  <a:pt x="202704" y="525068"/>
                </a:lnTo>
                <a:lnTo>
                  <a:pt x="163664" y="506501"/>
                </a:lnTo>
                <a:lnTo>
                  <a:pt x="128676" y="481749"/>
                </a:lnTo>
                <a:lnTo>
                  <a:pt x="98437" y="451523"/>
                </a:lnTo>
                <a:lnTo>
                  <a:pt x="73685" y="416521"/>
                </a:lnTo>
                <a:lnTo>
                  <a:pt x="55118" y="377482"/>
                </a:lnTo>
                <a:lnTo>
                  <a:pt x="43446" y="335102"/>
                </a:lnTo>
                <a:lnTo>
                  <a:pt x="39408" y="290093"/>
                </a:lnTo>
                <a:lnTo>
                  <a:pt x="43446" y="245097"/>
                </a:lnTo>
                <a:lnTo>
                  <a:pt x="55118" y="202717"/>
                </a:lnTo>
                <a:lnTo>
                  <a:pt x="73685" y="163677"/>
                </a:lnTo>
                <a:lnTo>
                  <a:pt x="98437" y="128689"/>
                </a:lnTo>
                <a:lnTo>
                  <a:pt x="128676" y="98450"/>
                </a:lnTo>
                <a:lnTo>
                  <a:pt x="163664" y="73698"/>
                </a:lnTo>
                <a:lnTo>
                  <a:pt x="202704" y="55130"/>
                </a:lnTo>
                <a:lnTo>
                  <a:pt x="245084" y="43472"/>
                </a:lnTo>
                <a:lnTo>
                  <a:pt x="290093" y="39420"/>
                </a:lnTo>
                <a:lnTo>
                  <a:pt x="335089" y="43472"/>
                </a:lnTo>
                <a:lnTo>
                  <a:pt x="377469" y="55130"/>
                </a:lnTo>
                <a:lnTo>
                  <a:pt x="416521" y="73698"/>
                </a:lnTo>
                <a:lnTo>
                  <a:pt x="451510" y="98450"/>
                </a:lnTo>
                <a:lnTo>
                  <a:pt x="481749" y="128689"/>
                </a:lnTo>
                <a:lnTo>
                  <a:pt x="506501" y="163677"/>
                </a:lnTo>
                <a:lnTo>
                  <a:pt x="525068" y="202717"/>
                </a:lnTo>
                <a:lnTo>
                  <a:pt x="536727" y="245097"/>
                </a:lnTo>
                <a:lnTo>
                  <a:pt x="540778" y="290093"/>
                </a:lnTo>
                <a:lnTo>
                  <a:pt x="540778" y="145681"/>
                </a:lnTo>
                <a:lnTo>
                  <a:pt x="495122" y="85064"/>
                </a:lnTo>
                <a:lnTo>
                  <a:pt x="461302" y="56045"/>
                </a:lnTo>
                <a:lnTo>
                  <a:pt x="423291" y="32435"/>
                </a:lnTo>
                <a:lnTo>
                  <a:pt x="381685" y="14820"/>
                </a:lnTo>
                <a:lnTo>
                  <a:pt x="337083" y="3810"/>
                </a:lnTo>
                <a:lnTo>
                  <a:pt x="290093" y="0"/>
                </a:lnTo>
                <a:lnTo>
                  <a:pt x="243103" y="3810"/>
                </a:lnTo>
                <a:lnTo>
                  <a:pt x="198501" y="14820"/>
                </a:lnTo>
                <a:lnTo>
                  <a:pt x="156895" y="32435"/>
                </a:lnTo>
                <a:lnTo>
                  <a:pt x="118872" y="56045"/>
                </a:lnTo>
                <a:lnTo>
                  <a:pt x="85064" y="85064"/>
                </a:lnTo>
                <a:lnTo>
                  <a:pt x="56045" y="118884"/>
                </a:lnTo>
                <a:lnTo>
                  <a:pt x="32423" y="156895"/>
                </a:lnTo>
                <a:lnTo>
                  <a:pt x="14808" y="198501"/>
                </a:lnTo>
                <a:lnTo>
                  <a:pt x="3797" y="243103"/>
                </a:lnTo>
                <a:lnTo>
                  <a:pt x="0" y="290093"/>
                </a:lnTo>
                <a:lnTo>
                  <a:pt x="3797" y="337096"/>
                </a:lnTo>
                <a:lnTo>
                  <a:pt x="14808" y="381698"/>
                </a:lnTo>
                <a:lnTo>
                  <a:pt x="32423" y="423303"/>
                </a:lnTo>
                <a:lnTo>
                  <a:pt x="56045" y="461314"/>
                </a:lnTo>
                <a:lnTo>
                  <a:pt x="85064" y="495134"/>
                </a:lnTo>
                <a:lnTo>
                  <a:pt x="118872" y="524154"/>
                </a:lnTo>
                <a:lnTo>
                  <a:pt x="156895" y="547776"/>
                </a:lnTo>
                <a:lnTo>
                  <a:pt x="198501" y="565391"/>
                </a:lnTo>
                <a:lnTo>
                  <a:pt x="243103" y="576402"/>
                </a:lnTo>
                <a:lnTo>
                  <a:pt x="290093" y="580199"/>
                </a:lnTo>
                <a:lnTo>
                  <a:pt x="337083" y="576402"/>
                </a:lnTo>
                <a:lnTo>
                  <a:pt x="381685" y="565391"/>
                </a:lnTo>
                <a:lnTo>
                  <a:pt x="423291" y="547776"/>
                </a:lnTo>
                <a:lnTo>
                  <a:pt x="434543" y="540778"/>
                </a:lnTo>
                <a:lnTo>
                  <a:pt x="461302" y="524154"/>
                </a:lnTo>
                <a:lnTo>
                  <a:pt x="495122" y="495134"/>
                </a:lnTo>
                <a:lnTo>
                  <a:pt x="524141" y="461314"/>
                </a:lnTo>
                <a:lnTo>
                  <a:pt x="547751" y="423303"/>
                </a:lnTo>
                <a:lnTo>
                  <a:pt x="565365" y="381698"/>
                </a:lnTo>
                <a:lnTo>
                  <a:pt x="576376" y="337096"/>
                </a:lnTo>
                <a:lnTo>
                  <a:pt x="580186" y="2900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732809" y="5091780"/>
            <a:ext cx="63500" cy="234315"/>
          </a:xfrm>
          <a:custGeom>
            <a:avLst/>
            <a:gdLst/>
            <a:ahLst/>
            <a:cxnLst/>
            <a:rect l="l" t="t" r="r" b="b"/>
            <a:pathLst>
              <a:path w="63500" h="234314">
                <a:moveTo>
                  <a:pt x="48262" y="0"/>
                </a:moveTo>
                <a:lnTo>
                  <a:pt x="39346" y="0"/>
                </a:lnTo>
                <a:lnTo>
                  <a:pt x="33733" y="2832"/>
                </a:lnTo>
                <a:lnTo>
                  <a:pt x="30431" y="8013"/>
                </a:lnTo>
                <a:lnTo>
                  <a:pt x="10143" y="49851"/>
                </a:lnTo>
                <a:lnTo>
                  <a:pt x="0" y="94479"/>
                </a:lnTo>
                <a:lnTo>
                  <a:pt x="0" y="140038"/>
                </a:lnTo>
                <a:lnTo>
                  <a:pt x="10143" y="184666"/>
                </a:lnTo>
                <a:lnTo>
                  <a:pt x="30431" y="226504"/>
                </a:lnTo>
                <a:lnTo>
                  <a:pt x="47972" y="234200"/>
                </a:lnTo>
                <a:lnTo>
                  <a:pt x="54358" y="231813"/>
                </a:lnTo>
                <a:lnTo>
                  <a:pt x="58244" y="229323"/>
                </a:lnTo>
                <a:lnTo>
                  <a:pt x="60949" y="225475"/>
                </a:lnTo>
                <a:lnTo>
                  <a:pt x="62955" y="216433"/>
                </a:lnTo>
                <a:lnTo>
                  <a:pt x="62143" y="211785"/>
                </a:lnTo>
                <a:lnTo>
                  <a:pt x="59653" y="207886"/>
                </a:lnTo>
                <a:lnTo>
                  <a:pt x="39937" y="164083"/>
                </a:lnTo>
                <a:lnTo>
                  <a:pt x="33364" y="117265"/>
                </a:lnTo>
                <a:lnTo>
                  <a:pt x="39937" y="70447"/>
                </a:lnTo>
                <a:lnTo>
                  <a:pt x="59653" y="26644"/>
                </a:lnTo>
                <a:lnTo>
                  <a:pt x="62143" y="22733"/>
                </a:lnTo>
                <a:lnTo>
                  <a:pt x="62968" y="18097"/>
                </a:lnTo>
                <a:lnTo>
                  <a:pt x="60962" y="9055"/>
                </a:lnTo>
                <a:lnTo>
                  <a:pt x="58269" y="5194"/>
                </a:lnTo>
                <a:lnTo>
                  <a:pt x="54358" y="2705"/>
                </a:lnTo>
                <a:lnTo>
                  <a:pt x="51487" y="876"/>
                </a:lnTo>
                <a:lnTo>
                  <a:pt x="482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073854" y="5091780"/>
            <a:ext cx="63500" cy="234315"/>
          </a:xfrm>
          <a:custGeom>
            <a:avLst/>
            <a:gdLst/>
            <a:ahLst/>
            <a:cxnLst/>
            <a:rect l="l" t="t" r="r" b="b"/>
            <a:pathLst>
              <a:path w="63500" h="234314">
                <a:moveTo>
                  <a:pt x="23634" y="0"/>
                </a:moveTo>
                <a:lnTo>
                  <a:pt x="14706" y="0"/>
                </a:lnTo>
                <a:lnTo>
                  <a:pt x="11493" y="876"/>
                </a:lnTo>
                <a:lnTo>
                  <a:pt x="4711" y="5181"/>
                </a:lnTo>
                <a:lnTo>
                  <a:pt x="2006" y="9042"/>
                </a:lnTo>
                <a:lnTo>
                  <a:pt x="0" y="18084"/>
                </a:lnTo>
                <a:lnTo>
                  <a:pt x="812" y="22733"/>
                </a:lnTo>
                <a:lnTo>
                  <a:pt x="3301" y="26631"/>
                </a:lnTo>
                <a:lnTo>
                  <a:pt x="23025" y="70434"/>
                </a:lnTo>
                <a:lnTo>
                  <a:pt x="29600" y="117252"/>
                </a:lnTo>
                <a:lnTo>
                  <a:pt x="23025" y="164070"/>
                </a:lnTo>
                <a:lnTo>
                  <a:pt x="3301" y="207873"/>
                </a:lnTo>
                <a:lnTo>
                  <a:pt x="834" y="214292"/>
                </a:lnTo>
                <a:lnTo>
                  <a:pt x="1014" y="220937"/>
                </a:lnTo>
                <a:lnTo>
                  <a:pt x="3668" y="227031"/>
                </a:lnTo>
                <a:lnTo>
                  <a:pt x="8623" y="231800"/>
                </a:lnTo>
                <a:lnTo>
                  <a:pt x="14974" y="234171"/>
                </a:lnTo>
                <a:lnTo>
                  <a:pt x="21664" y="233937"/>
                </a:lnTo>
                <a:lnTo>
                  <a:pt x="52818" y="184660"/>
                </a:lnTo>
                <a:lnTo>
                  <a:pt x="62966" y="140035"/>
                </a:lnTo>
                <a:lnTo>
                  <a:pt x="62970" y="94478"/>
                </a:lnTo>
                <a:lnTo>
                  <a:pt x="52831" y="49851"/>
                </a:lnTo>
                <a:lnTo>
                  <a:pt x="32550" y="8013"/>
                </a:lnTo>
                <a:lnTo>
                  <a:pt x="29248" y="2832"/>
                </a:lnTo>
                <a:lnTo>
                  <a:pt x="236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645663" y="5045275"/>
            <a:ext cx="77470" cy="327660"/>
          </a:xfrm>
          <a:custGeom>
            <a:avLst/>
            <a:gdLst/>
            <a:ahLst/>
            <a:cxnLst/>
            <a:rect l="l" t="t" r="r" b="b"/>
            <a:pathLst>
              <a:path w="77469" h="327660">
                <a:moveTo>
                  <a:pt x="62369" y="0"/>
                </a:moveTo>
                <a:lnTo>
                  <a:pt x="22232" y="50087"/>
                </a:lnTo>
                <a:lnTo>
                  <a:pt x="7412" y="94591"/>
                </a:lnTo>
                <a:lnTo>
                  <a:pt x="1" y="140546"/>
                </a:lnTo>
                <a:lnTo>
                  <a:pt x="0" y="186983"/>
                </a:lnTo>
                <a:lnTo>
                  <a:pt x="7407" y="232936"/>
                </a:lnTo>
                <a:lnTo>
                  <a:pt x="22224" y="277437"/>
                </a:lnTo>
                <a:lnTo>
                  <a:pt x="44450" y="319519"/>
                </a:lnTo>
                <a:lnTo>
                  <a:pt x="62043" y="327177"/>
                </a:lnTo>
                <a:lnTo>
                  <a:pt x="68389" y="324789"/>
                </a:lnTo>
                <a:lnTo>
                  <a:pt x="72288" y="322287"/>
                </a:lnTo>
                <a:lnTo>
                  <a:pt x="74993" y="318427"/>
                </a:lnTo>
                <a:lnTo>
                  <a:pt x="76974" y="309384"/>
                </a:lnTo>
                <a:lnTo>
                  <a:pt x="76149" y="304749"/>
                </a:lnTo>
                <a:lnTo>
                  <a:pt x="73660" y="300850"/>
                </a:lnTo>
                <a:lnTo>
                  <a:pt x="51472" y="257404"/>
                </a:lnTo>
                <a:lnTo>
                  <a:pt x="38158" y="211255"/>
                </a:lnTo>
                <a:lnTo>
                  <a:pt x="33720" y="163755"/>
                </a:lnTo>
                <a:lnTo>
                  <a:pt x="38155" y="116256"/>
                </a:lnTo>
                <a:lnTo>
                  <a:pt x="51464" y="70110"/>
                </a:lnTo>
                <a:lnTo>
                  <a:pt x="73647" y="26669"/>
                </a:lnTo>
                <a:lnTo>
                  <a:pt x="76149" y="22771"/>
                </a:lnTo>
                <a:lnTo>
                  <a:pt x="76974" y="18135"/>
                </a:lnTo>
                <a:lnTo>
                  <a:pt x="74980" y="9093"/>
                </a:lnTo>
                <a:lnTo>
                  <a:pt x="72288" y="5232"/>
                </a:lnTo>
                <a:lnTo>
                  <a:pt x="65570" y="927"/>
                </a:lnTo>
                <a:lnTo>
                  <a:pt x="6236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3147603" y="5045268"/>
            <a:ext cx="76835" cy="327660"/>
          </a:xfrm>
          <a:custGeom>
            <a:avLst/>
            <a:gdLst/>
            <a:ahLst/>
            <a:cxnLst/>
            <a:rect l="l" t="t" r="r" b="b"/>
            <a:pathLst>
              <a:path w="76835" h="327660">
                <a:moveTo>
                  <a:pt x="18541" y="0"/>
                </a:moveTo>
                <a:lnTo>
                  <a:pt x="7772" y="0"/>
                </a:lnTo>
                <a:lnTo>
                  <a:pt x="0" y="7772"/>
                </a:lnTo>
                <a:lnTo>
                  <a:pt x="0" y="18872"/>
                </a:lnTo>
                <a:lnTo>
                  <a:pt x="1612" y="24625"/>
                </a:lnTo>
                <a:lnTo>
                  <a:pt x="2387" y="26149"/>
                </a:lnTo>
                <a:lnTo>
                  <a:pt x="3327" y="27431"/>
                </a:lnTo>
                <a:lnTo>
                  <a:pt x="25050" y="70513"/>
                </a:lnTo>
                <a:lnTo>
                  <a:pt x="38130" y="116214"/>
                </a:lnTo>
                <a:lnTo>
                  <a:pt x="42573" y="163214"/>
                </a:lnTo>
                <a:lnTo>
                  <a:pt x="38386" y="210192"/>
                </a:lnTo>
                <a:lnTo>
                  <a:pt x="25577" y="255829"/>
                </a:lnTo>
                <a:lnTo>
                  <a:pt x="3530" y="299821"/>
                </a:lnTo>
                <a:lnTo>
                  <a:pt x="2451" y="301282"/>
                </a:lnTo>
                <a:lnTo>
                  <a:pt x="317" y="306870"/>
                </a:lnTo>
                <a:lnTo>
                  <a:pt x="0" y="308597"/>
                </a:lnTo>
                <a:lnTo>
                  <a:pt x="0" y="319735"/>
                </a:lnTo>
                <a:lnTo>
                  <a:pt x="7785" y="327507"/>
                </a:lnTo>
                <a:lnTo>
                  <a:pt x="18681" y="327507"/>
                </a:lnTo>
                <a:lnTo>
                  <a:pt x="54417" y="277070"/>
                </a:lnTo>
                <a:lnTo>
                  <a:pt x="69089" y="232717"/>
                </a:lnTo>
                <a:lnTo>
                  <a:pt x="76425" y="186924"/>
                </a:lnTo>
                <a:lnTo>
                  <a:pt x="76425" y="140649"/>
                </a:lnTo>
                <a:lnTo>
                  <a:pt x="69088" y="94851"/>
                </a:lnTo>
                <a:lnTo>
                  <a:pt x="54412" y="50489"/>
                </a:lnTo>
                <a:lnTo>
                  <a:pt x="32397" y="8521"/>
                </a:lnTo>
                <a:lnTo>
                  <a:pt x="21272" y="507"/>
                </a:lnTo>
                <a:lnTo>
                  <a:pt x="185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843093" y="5018124"/>
            <a:ext cx="183515" cy="580390"/>
          </a:xfrm>
          <a:custGeom>
            <a:avLst/>
            <a:gdLst/>
            <a:ahLst/>
            <a:cxnLst/>
            <a:rect l="l" t="t" r="r" b="b"/>
            <a:pathLst>
              <a:path w="183514" h="580389">
                <a:moveTo>
                  <a:pt x="175679" y="0"/>
                </a:moveTo>
                <a:lnTo>
                  <a:pt x="166116" y="0"/>
                </a:lnTo>
                <a:lnTo>
                  <a:pt x="156552" y="0"/>
                </a:lnTo>
                <a:lnTo>
                  <a:pt x="148780" y="7772"/>
                </a:lnTo>
                <a:lnTo>
                  <a:pt x="148780" y="290093"/>
                </a:lnTo>
                <a:lnTo>
                  <a:pt x="144290" y="312280"/>
                </a:lnTo>
                <a:lnTo>
                  <a:pt x="132053" y="330420"/>
                </a:lnTo>
                <a:lnTo>
                  <a:pt x="113917" y="342662"/>
                </a:lnTo>
                <a:lnTo>
                  <a:pt x="91732" y="347154"/>
                </a:lnTo>
                <a:lnTo>
                  <a:pt x="69539" y="342662"/>
                </a:lnTo>
                <a:lnTo>
                  <a:pt x="51400" y="330420"/>
                </a:lnTo>
                <a:lnTo>
                  <a:pt x="39161" y="312280"/>
                </a:lnTo>
                <a:lnTo>
                  <a:pt x="34671" y="290093"/>
                </a:lnTo>
                <a:lnTo>
                  <a:pt x="34671" y="7772"/>
                </a:lnTo>
                <a:lnTo>
                  <a:pt x="26898" y="0"/>
                </a:lnTo>
                <a:lnTo>
                  <a:pt x="7772" y="0"/>
                </a:lnTo>
                <a:lnTo>
                  <a:pt x="0" y="7772"/>
                </a:lnTo>
                <a:lnTo>
                  <a:pt x="0" y="290093"/>
                </a:lnTo>
                <a:lnTo>
                  <a:pt x="5054" y="320090"/>
                </a:lnTo>
                <a:lnTo>
                  <a:pt x="19210" y="346167"/>
                </a:lnTo>
                <a:lnTo>
                  <a:pt x="40960" y="366381"/>
                </a:lnTo>
                <a:lnTo>
                  <a:pt x="68795" y="378790"/>
                </a:lnTo>
                <a:lnTo>
                  <a:pt x="74396" y="380238"/>
                </a:lnTo>
                <a:lnTo>
                  <a:pt x="74396" y="545515"/>
                </a:lnTo>
                <a:lnTo>
                  <a:pt x="44970" y="545515"/>
                </a:lnTo>
                <a:lnTo>
                  <a:pt x="37198" y="553300"/>
                </a:lnTo>
                <a:lnTo>
                  <a:pt x="37198" y="572414"/>
                </a:lnTo>
                <a:lnTo>
                  <a:pt x="44970" y="580186"/>
                </a:lnTo>
                <a:lnTo>
                  <a:pt x="138480" y="580186"/>
                </a:lnTo>
                <a:lnTo>
                  <a:pt x="146253" y="572414"/>
                </a:lnTo>
                <a:lnTo>
                  <a:pt x="146253" y="553300"/>
                </a:lnTo>
                <a:lnTo>
                  <a:pt x="138480" y="545515"/>
                </a:lnTo>
                <a:lnTo>
                  <a:pt x="109067" y="545515"/>
                </a:lnTo>
                <a:lnTo>
                  <a:pt x="109067" y="380238"/>
                </a:lnTo>
                <a:lnTo>
                  <a:pt x="164241" y="346167"/>
                </a:lnTo>
                <a:lnTo>
                  <a:pt x="183451" y="290093"/>
                </a:lnTo>
                <a:lnTo>
                  <a:pt x="183451" y="7772"/>
                </a:lnTo>
                <a:lnTo>
                  <a:pt x="175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644745" y="2225161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208445" y="0"/>
                </a:moveTo>
                <a:lnTo>
                  <a:pt x="108026" y="0"/>
                </a:lnTo>
                <a:lnTo>
                  <a:pt x="66018" y="8503"/>
                </a:lnTo>
                <a:lnTo>
                  <a:pt x="31676" y="31678"/>
                </a:lnTo>
                <a:lnTo>
                  <a:pt x="8503" y="66024"/>
                </a:lnTo>
                <a:lnTo>
                  <a:pt x="0" y="108038"/>
                </a:lnTo>
                <a:lnTo>
                  <a:pt x="0" y="208457"/>
                </a:lnTo>
                <a:lnTo>
                  <a:pt x="7607" y="216065"/>
                </a:lnTo>
                <a:lnTo>
                  <a:pt x="16992" y="216065"/>
                </a:lnTo>
                <a:lnTo>
                  <a:pt x="26377" y="216065"/>
                </a:lnTo>
                <a:lnTo>
                  <a:pt x="33985" y="208457"/>
                </a:lnTo>
                <a:lnTo>
                  <a:pt x="33985" y="108038"/>
                </a:lnTo>
                <a:lnTo>
                  <a:pt x="39814" y="79244"/>
                </a:lnTo>
                <a:lnTo>
                  <a:pt x="55699" y="55706"/>
                </a:lnTo>
                <a:lnTo>
                  <a:pt x="79237" y="39825"/>
                </a:lnTo>
                <a:lnTo>
                  <a:pt x="108026" y="33997"/>
                </a:lnTo>
                <a:lnTo>
                  <a:pt x="208445" y="33997"/>
                </a:lnTo>
                <a:lnTo>
                  <a:pt x="216052" y="26390"/>
                </a:lnTo>
                <a:lnTo>
                  <a:pt x="216052" y="7619"/>
                </a:lnTo>
                <a:lnTo>
                  <a:pt x="2084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644743" y="2589293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26377" y="0"/>
                </a:moveTo>
                <a:lnTo>
                  <a:pt x="7607" y="0"/>
                </a:lnTo>
                <a:lnTo>
                  <a:pt x="0" y="7607"/>
                </a:lnTo>
                <a:lnTo>
                  <a:pt x="0" y="108038"/>
                </a:lnTo>
                <a:lnTo>
                  <a:pt x="8503" y="150046"/>
                </a:lnTo>
                <a:lnTo>
                  <a:pt x="31676" y="184388"/>
                </a:lnTo>
                <a:lnTo>
                  <a:pt x="66018" y="207562"/>
                </a:lnTo>
                <a:lnTo>
                  <a:pt x="108026" y="216065"/>
                </a:lnTo>
                <a:lnTo>
                  <a:pt x="208445" y="216065"/>
                </a:lnTo>
                <a:lnTo>
                  <a:pt x="216052" y="208457"/>
                </a:lnTo>
                <a:lnTo>
                  <a:pt x="216052" y="189674"/>
                </a:lnTo>
                <a:lnTo>
                  <a:pt x="208445" y="182067"/>
                </a:lnTo>
                <a:lnTo>
                  <a:pt x="199059" y="182067"/>
                </a:lnTo>
                <a:lnTo>
                  <a:pt x="108026" y="182067"/>
                </a:lnTo>
                <a:lnTo>
                  <a:pt x="79239" y="176240"/>
                </a:lnTo>
                <a:lnTo>
                  <a:pt x="55705" y="160359"/>
                </a:lnTo>
                <a:lnTo>
                  <a:pt x="39824" y="136825"/>
                </a:lnTo>
                <a:lnTo>
                  <a:pt x="33997" y="108038"/>
                </a:lnTo>
                <a:lnTo>
                  <a:pt x="33997" y="7607"/>
                </a:lnTo>
                <a:lnTo>
                  <a:pt x="263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008873" y="2225167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108026" y="0"/>
                </a:moveTo>
                <a:lnTo>
                  <a:pt x="7607" y="0"/>
                </a:lnTo>
                <a:lnTo>
                  <a:pt x="0" y="7607"/>
                </a:lnTo>
                <a:lnTo>
                  <a:pt x="0" y="26390"/>
                </a:lnTo>
                <a:lnTo>
                  <a:pt x="7607" y="33997"/>
                </a:lnTo>
                <a:lnTo>
                  <a:pt x="108026" y="33997"/>
                </a:lnTo>
                <a:lnTo>
                  <a:pt x="136813" y="39824"/>
                </a:lnTo>
                <a:lnTo>
                  <a:pt x="160347" y="55705"/>
                </a:lnTo>
                <a:lnTo>
                  <a:pt x="176227" y="79239"/>
                </a:lnTo>
                <a:lnTo>
                  <a:pt x="182054" y="108026"/>
                </a:lnTo>
                <a:lnTo>
                  <a:pt x="182054" y="208445"/>
                </a:lnTo>
                <a:lnTo>
                  <a:pt x="189674" y="216065"/>
                </a:lnTo>
                <a:lnTo>
                  <a:pt x="208445" y="216065"/>
                </a:lnTo>
                <a:lnTo>
                  <a:pt x="216052" y="208445"/>
                </a:lnTo>
                <a:lnTo>
                  <a:pt x="216052" y="108026"/>
                </a:lnTo>
                <a:lnTo>
                  <a:pt x="207549" y="66018"/>
                </a:lnTo>
                <a:lnTo>
                  <a:pt x="184375" y="31676"/>
                </a:lnTo>
                <a:lnTo>
                  <a:pt x="150033" y="8503"/>
                </a:lnTo>
                <a:lnTo>
                  <a:pt x="1080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826804" y="2407234"/>
            <a:ext cx="398145" cy="398145"/>
          </a:xfrm>
          <a:custGeom>
            <a:avLst/>
            <a:gdLst/>
            <a:ahLst/>
            <a:cxnLst/>
            <a:rect l="l" t="t" r="r" b="b"/>
            <a:pathLst>
              <a:path w="398144" h="398144">
                <a:moveTo>
                  <a:pt x="216052" y="108038"/>
                </a:moveTo>
                <a:lnTo>
                  <a:pt x="207543" y="66027"/>
                </a:lnTo>
                <a:lnTo>
                  <a:pt x="185940" y="33997"/>
                </a:lnTo>
                <a:lnTo>
                  <a:pt x="184378" y="31673"/>
                </a:lnTo>
                <a:lnTo>
                  <a:pt x="182054" y="30111"/>
                </a:lnTo>
                <a:lnTo>
                  <a:pt x="182054" y="108038"/>
                </a:lnTo>
                <a:lnTo>
                  <a:pt x="176225" y="136829"/>
                </a:lnTo>
                <a:lnTo>
                  <a:pt x="160350" y="160362"/>
                </a:lnTo>
                <a:lnTo>
                  <a:pt x="136817" y="176237"/>
                </a:lnTo>
                <a:lnTo>
                  <a:pt x="108026" y="182067"/>
                </a:lnTo>
                <a:lnTo>
                  <a:pt x="79235" y="176237"/>
                </a:lnTo>
                <a:lnTo>
                  <a:pt x="55702" y="160362"/>
                </a:lnTo>
                <a:lnTo>
                  <a:pt x="39827" y="136829"/>
                </a:lnTo>
                <a:lnTo>
                  <a:pt x="33997" y="108038"/>
                </a:lnTo>
                <a:lnTo>
                  <a:pt x="39827" y="79248"/>
                </a:lnTo>
                <a:lnTo>
                  <a:pt x="55702" y="55702"/>
                </a:lnTo>
                <a:lnTo>
                  <a:pt x="79235" y="39827"/>
                </a:lnTo>
                <a:lnTo>
                  <a:pt x="108026" y="33997"/>
                </a:lnTo>
                <a:lnTo>
                  <a:pt x="136817" y="39827"/>
                </a:lnTo>
                <a:lnTo>
                  <a:pt x="160350" y="55702"/>
                </a:lnTo>
                <a:lnTo>
                  <a:pt x="176225" y="79248"/>
                </a:lnTo>
                <a:lnTo>
                  <a:pt x="182054" y="108038"/>
                </a:lnTo>
                <a:lnTo>
                  <a:pt x="182054" y="30111"/>
                </a:lnTo>
                <a:lnTo>
                  <a:pt x="150037" y="8509"/>
                </a:lnTo>
                <a:lnTo>
                  <a:pt x="108026" y="0"/>
                </a:lnTo>
                <a:lnTo>
                  <a:pt x="66014" y="8509"/>
                </a:lnTo>
                <a:lnTo>
                  <a:pt x="31673" y="31673"/>
                </a:lnTo>
                <a:lnTo>
                  <a:pt x="8496" y="66027"/>
                </a:lnTo>
                <a:lnTo>
                  <a:pt x="0" y="108038"/>
                </a:lnTo>
                <a:lnTo>
                  <a:pt x="8496" y="150050"/>
                </a:lnTo>
                <a:lnTo>
                  <a:pt x="31673" y="184391"/>
                </a:lnTo>
                <a:lnTo>
                  <a:pt x="66014" y="207568"/>
                </a:lnTo>
                <a:lnTo>
                  <a:pt x="108026" y="216065"/>
                </a:lnTo>
                <a:lnTo>
                  <a:pt x="150037" y="207568"/>
                </a:lnTo>
                <a:lnTo>
                  <a:pt x="184378" y="184391"/>
                </a:lnTo>
                <a:lnTo>
                  <a:pt x="185940" y="182067"/>
                </a:lnTo>
                <a:lnTo>
                  <a:pt x="207543" y="150050"/>
                </a:lnTo>
                <a:lnTo>
                  <a:pt x="216052" y="108038"/>
                </a:lnTo>
                <a:close/>
              </a:path>
              <a:path w="398144" h="398144">
                <a:moveTo>
                  <a:pt x="398119" y="189674"/>
                </a:moveTo>
                <a:lnTo>
                  <a:pt x="390512" y="182067"/>
                </a:lnTo>
                <a:lnTo>
                  <a:pt x="381127" y="182067"/>
                </a:lnTo>
                <a:lnTo>
                  <a:pt x="371741" y="182067"/>
                </a:lnTo>
                <a:lnTo>
                  <a:pt x="364134" y="189674"/>
                </a:lnTo>
                <a:lnTo>
                  <a:pt x="364134" y="290093"/>
                </a:lnTo>
                <a:lnTo>
                  <a:pt x="358305" y="318884"/>
                </a:lnTo>
                <a:lnTo>
                  <a:pt x="342417" y="342430"/>
                </a:lnTo>
                <a:lnTo>
                  <a:pt x="318871" y="358305"/>
                </a:lnTo>
                <a:lnTo>
                  <a:pt x="290093" y="364134"/>
                </a:lnTo>
                <a:lnTo>
                  <a:pt x="189674" y="364134"/>
                </a:lnTo>
                <a:lnTo>
                  <a:pt x="182067" y="371741"/>
                </a:lnTo>
                <a:lnTo>
                  <a:pt x="182067" y="390512"/>
                </a:lnTo>
                <a:lnTo>
                  <a:pt x="189674" y="398132"/>
                </a:lnTo>
                <a:lnTo>
                  <a:pt x="290093" y="398132"/>
                </a:lnTo>
                <a:lnTo>
                  <a:pt x="332092" y="389636"/>
                </a:lnTo>
                <a:lnTo>
                  <a:pt x="366433" y="366458"/>
                </a:lnTo>
                <a:lnTo>
                  <a:pt x="389610" y="332105"/>
                </a:lnTo>
                <a:lnTo>
                  <a:pt x="398119" y="290093"/>
                </a:lnTo>
                <a:lnTo>
                  <a:pt x="398119" y="1896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64636" y="1294174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1" y="361113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4" y="332087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2" y="322835"/>
                </a:lnTo>
                <a:lnTo>
                  <a:pt x="166016" y="361113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7"/>
                </a:lnTo>
                <a:lnTo>
                  <a:pt x="229904" y="332087"/>
                </a:lnTo>
                <a:lnTo>
                  <a:pt x="258325" y="316883"/>
                </a:lnTo>
                <a:lnTo>
                  <a:pt x="291045" y="311454"/>
                </a:lnTo>
                <a:lnTo>
                  <a:pt x="382414" y="311454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2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8" y="181724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14" y="311454"/>
                </a:moveTo>
                <a:lnTo>
                  <a:pt x="292620" y="311454"/>
                </a:lnTo>
                <a:lnTo>
                  <a:pt x="325335" y="316883"/>
                </a:lnTo>
                <a:lnTo>
                  <a:pt x="353755" y="332087"/>
                </a:lnTo>
                <a:lnTo>
                  <a:pt x="375759" y="355447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3"/>
                </a:lnTo>
                <a:lnTo>
                  <a:pt x="407554" y="341007"/>
                </a:lnTo>
                <a:lnTo>
                  <a:pt x="394201" y="322835"/>
                </a:lnTo>
                <a:lnTo>
                  <a:pt x="382414" y="311454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43" y="311454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8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2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08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86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2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5"/>
                </a:lnTo>
                <a:lnTo>
                  <a:pt x="419914" y="550531"/>
                </a:lnTo>
                <a:lnTo>
                  <a:pt x="428313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9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13" y="545566"/>
                </a:lnTo>
                <a:lnTo>
                  <a:pt x="458114" y="527951"/>
                </a:lnTo>
                <a:lnTo>
                  <a:pt x="462851" y="522981"/>
                </a:lnTo>
                <a:lnTo>
                  <a:pt x="465235" y="516785"/>
                </a:lnTo>
                <a:lnTo>
                  <a:pt x="465129" y="510145"/>
                </a:lnTo>
                <a:lnTo>
                  <a:pt x="462394" y="503847"/>
                </a:lnTo>
                <a:lnTo>
                  <a:pt x="457418" y="499110"/>
                </a:lnTo>
                <a:lnTo>
                  <a:pt x="451509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664636" y="2225164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8" y="181724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8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08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7"/>
                </a:lnTo>
                <a:lnTo>
                  <a:pt x="209351" y="11880"/>
                </a:lnTo>
                <a:lnTo>
                  <a:pt x="170444" y="26489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9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6"/>
                </a:lnTo>
                <a:lnTo>
                  <a:pt x="465235" y="516786"/>
                </a:lnTo>
                <a:lnTo>
                  <a:pt x="465129" y="510146"/>
                </a:lnTo>
                <a:lnTo>
                  <a:pt x="462394" y="503847"/>
                </a:lnTo>
                <a:lnTo>
                  <a:pt x="457418" y="499110"/>
                </a:lnTo>
                <a:lnTo>
                  <a:pt x="451509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17792" y="501980"/>
                </a:lnTo>
                <a:lnTo>
                  <a:pt x="120942" y="498601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664636" y="3156150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8" y="181724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8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08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7"/>
                </a:lnTo>
                <a:lnTo>
                  <a:pt x="209351" y="11880"/>
                </a:lnTo>
                <a:lnTo>
                  <a:pt x="170444" y="26489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9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6"/>
                </a:lnTo>
                <a:lnTo>
                  <a:pt x="465235" y="516786"/>
                </a:lnTo>
                <a:lnTo>
                  <a:pt x="465129" y="510146"/>
                </a:lnTo>
                <a:lnTo>
                  <a:pt x="462394" y="503847"/>
                </a:lnTo>
                <a:lnTo>
                  <a:pt x="457418" y="499110"/>
                </a:lnTo>
                <a:lnTo>
                  <a:pt x="451509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22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64636" y="4087136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4" y="332087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7"/>
                </a:lnTo>
                <a:lnTo>
                  <a:pt x="229904" y="332087"/>
                </a:lnTo>
                <a:lnTo>
                  <a:pt x="258325" y="316883"/>
                </a:lnTo>
                <a:lnTo>
                  <a:pt x="291045" y="311454"/>
                </a:lnTo>
                <a:lnTo>
                  <a:pt x="382413" y="311454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2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8" y="181724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7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13" y="311454"/>
                </a:moveTo>
                <a:lnTo>
                  <a:pt x="292620" y="311454"/>
                </a:lnTo>
                <a:lnTo>
                  <a:pt x="325335" y="316883"/>
                </a:lnTo>
                <a:lnTo>
                  <a:pt x="353755" y="332087"/>
                </a:lnTo>
                <a:lnTo>
                  <a:pt x="375759" y="355447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13" y="311454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43" y="311454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8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2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08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2"/>
                </a:lnTo>
                <a:lnTo>
                  <a:pt x="140347" y="201422"/>
                </a:lnTo>
                <a:lnTo>
                  <a:pt x="148120" y="193662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8"/>
                </a:moveTo>
                <a:lnTo>
                  <a:pt x="274693" y="545338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5"/>
                </a:lnTo>
                <a:lnTo>
                  <a:pt x="419914" y="550531"/>
                </a:lnTo>
                <a:lnTo>
                  <a:pt x="428313" y="545566"/>
                </a:lnTo>
                <a:lnTo>
                  <a:pt x="285292" y="545566"/>
                </a:lnTo>
                <a:lnTo>
                  <a:pt x="279806" y="545338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13" y="545566"/>
                </a:lnTo>
                <a:lnTo>
                  <a:pt x="458114" y="527951"/>
                </a:lnTo>
                <a:lnTo>
                  <a:pt x="462851" y="522981"/>
                </a:lnTo>
                <a:lnTo>
                  <a:pt x="465235" y="516786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4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9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9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64636" y="5018121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7"/>
                </a:lnTo>
                <a:lnTo>
                  <a:pt x="536521" y="361119"/>
                </a:lnTo>
                <a:lnTo>
                  <a:pt x="536403" y="361662"/>
                </a:lnTo>
                <a:lnTo>
                  <a:pt x="523844" y="395459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6"/>
                </a:lnTo>
                <a:lnTo>
                  <a:pt x="357017" y="181736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7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7" y="181736"/>
                </a:moveTo>
                <a:lnTo>
                  <a:pt x="291833" y="181736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17" y="181736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74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8"/>
                </a:moveTo>
                <a:lnTo>
                  <a:pt x="274693" y="545338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8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7"/>
                </a:lnTo>
                <a:lnTo>
                  <a:pt x="465235" y="516788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206"/>
                </a:lnTo>
                <a:lnTo>
                  <a:pt x="202768" y="563206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76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4526418" y="1450329"/>
            <a:ext cx="267970" cy="267970"/>
            <a:chOff x="4526418" y="1450329"/>
            <a:chExt cx="267970" cy="267970"/>
          </a:xfrm>
        </p:grpSpPr>
        <p:sp>
          <p:nvSpPr>
            <p:cNvPr id="57" name="object 57"/>
            <p:cNvSpPr/>
            <p:nvPr/>
          </p:nvSpPr>
          <p:spPr>
            <a:xfrm>
              <a:off x="4526418" y="14503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58" name="object 5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92377" y="1516293"/>
              <a:ext cx="135953" cy="135953"/>
            </a:xfrm>
            <a:prstGeom prst="rect">
              <a:avLst/>
            </a:prstGeom>
          </p:spPr>
        </p:pic>
      </p:grpSp>
      <p:grpSp>
        <p:nvGrpSpPr>
          <p:cNvPr id="59" name="object 59"/>
          <p:cNvGrpSpPr/>
          <p:nvPr/>
        </p:nvGrpSpPr>
        <p:grpSpPr>
          <a:xfrm>
            <a:off x="4665254" y="2381332"/>
            <a:ext cx="267970" cy="267970"/>
            <a:chOff x="4665254" y="2381332"/>
            <a:chExt cx="267970" cy="267970"/>
          </a:xfrm>
        </p:grpSpPr>
        <p:sp>
          <p:nvSpPr>
            <p:cNvPr id="60" name="object 60"/>
            <p:cNvSpPr/>
            <p:nvPr/>
          </p:nvSpPr>
          <p:spPr>
            <a:xfrm>
              <a:off x="4665254" y="238133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61" name="object 6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731213" y="2447283"/>
              <a:ext cx="135953" cy="135953"/>
            </a:xfrm>
            <a:prstGeom prst="rect">
              <a:avLst/>
            </a:prstGeom>
          </p:spPr>
        </p:pic>
      </p:grpSp>
      <p:grpSp>
        <p:nvGrpSpPr>
          <p:cNvPr id="62" name="object 62"/>
          <p:cNvGrpSpPr/>
          <p:nvPr/>
        </p:nvGrpSpPr>
        <p:grpSpPr>
          <a:xfrm>
            <a:off x="4665241" y="3312318"/>
            <a:ext cx="267970" cy="267970"/>
            <a:chOff x="4665241" y="3312318"/>
            <a:chExt cx="267970" cy="267970"/>
          </a:xfrm>
        </p:grpSpPr>
        <p:sp>
          <p:nvSpPr>
            <p:cNvPr id="63" name="object 63"/>
            <p:cNvSpPr/>
            <p:nvPr/>
          </p:nvSpPr>
          <p:spPr>
            <a:xfrm>
              <a:off x="4665241" y="331231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8"/>
                  </a:lnTo>
                  <a:lnTo>
                    <a:pt x="49242" y="218625"/>
                  </a:lnTo>
                  <a:lnTo>
                    <a:pt x="23540" y="180533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64" name="object 6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31200" y="3378269"/>
              <a:ext cx="135953" cy="135953"/>
            </a:xfrm>
            <a:prstGeom prst="rect">
              <a:avLst/>
            </a:prstGeom>
          </p:spPr>
        </p:pic>
      </p:grpSp>
      <p:grpSp>
        <p:nvGrpSpPr>
          <p:cNvPr id="65" name="object 65"/>
          <p:cNvGrpSpPr/>
          <p:nvPr/>
        </p:nvGrpSpPr>
        <p:grpSpPr>
          <a:xfrm>
            <a:off x="4665238" y="4243292"/>
            <a:ext cx="267970" cy="267970"/>
            <a:chOff x="4665238" y="4243292"/>
            <a:chExt cx="267970" cy="267970"/>
          </a:xfrm>
        </p:grpSpPr>
        <p:sp>
          <p:nvSpPr>
            <p:cNvPr id="66" name="object 66"/>
            <p:cNvSpPr/>
            <p:nvPr/>
          </p:nvSpPr>
          <p:spPr>
            <a:xfrm>
              <a:off x="4665238" y="424329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67" name="object 6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731197" y="4309255"/>
              <a:ext cx="135953" cy="135953"/>
            </a:xfrm>
            <a:prstGeom prst="rect">
              <a:avLst/>
            </a:prstGeom>
          </p:spPr>
        </p:pic>
      </p:grpSp>
      <p:grpSp>
        <p:nvGrpSpPr>
          <p:cNvPr id="68" name="object 68"/>
          <p:cNvGrpSpPr/>
          <p:nvPr/>
        </p:nvGrpSpPr>
        <p:grpSpPr>
          <a:xfrm>
            <a:off x="4665243" y="5174289"/>
            <a:ext cx="267970" cy="267970"/>
            <a:chOff x="4665243" y="5174289"/>
            <a:chExt cx="267970" cy="267970"/>
          </a:xfrm>
        </p:grpSpPr>
        <p:sp>
          <p:nvSpPr>
            <p:cNvPr id="69" name="object 69"/>
            <p:cNvSpPr/>
            <p:nvPr/>
          </p:nvSpPr>
          <p:spPr>
            <a:xfrm>
              <a:off x="4665243" y="51742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70" name="object 7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31202" y="5240241"/>
              <a:ext cx="135953" cy="135953"/>
            </a:xfrm>
            <a:prstGeom prst="rect">
              <a:avLst/>
            </a:prstGeom>
          </p:spPr>
        </p:pic>
      </p:grpSp>
      <p:grpSp>
        <p:nvGrpSpPr>
          <p:cNvPr id="71" name="object 71"/>
          <p:cNvGrpSpPr/>
          <p:nvPr/>
        </p:nvGrpSpPr>
        <p:grpSpPr>
          <a:xfrm>
            <a:off x="5369307" y="1450329"/>
            <a:ext cx="267970" cy="267970"/>
            <a:chOff x="5369307" y="1450329"/>
            <a:chExt cx="267970" cy="267970"/>
          </a:xfrm>
        </p:grpSpPr>
        <p:sp>
          <p:nvSpPr>
            <p:cNvPr id="72" name="object 72"/>
            <p:cNvSpPr/>
            <p:nvPr/>
          </p:nvSpPr>
          <p:spPr>
            <a:xfrm>
              <a:off x="5369307" y="145032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435265" y="1516293"/>
              <a:ext cx="135953" cy="135953"/>
            </a:xfrm>
            <a:prstGeom prst="rect">
              <a:avLst/>
            </a:prstGeom>
          </p:spPr>
        </p:pic>
      </p:grpSp>
      <p:grpSp>
        <p:nvGrpSpPr>
          <p:cNvPr id="74" name="object 74"/>
          <p:cNvGrpSpPr/>
          <p:nvPr/>
        </p:nvGrpSpPr>
        <p:grpSpPr>
          <a:xfrm>
            <a:off x="5508138" y="2381332"/>
            <a:ext cx="267970" cy="267970"/>
            <a:chOff x="5508138" y="2381332"/>
            <a:chExt cx="267970" cy="267970"/>
          </a:xfrm>
        </p:grpSpPr>
        <p:sp>
          <p:nvSpPr>
            <p:cNvPr id="75" name="object 75"/>
            <p:cNvSpPr/>
            <p:nvPr/>
          </p:nvSpPr>
          <p:spPr>
            <a:xfrm>
              <a:off x="5508138" y="238133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76" name="object 7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74097" y="2447283"/>
              <a:ext cx="135953" cy="135953"/>
            </a:xfrm>
            <a:prstGeom prst="rect">
              <a:avLst/>
            </a:prstGeom>
          </p:spPr>
        </p:pic>
      </p:grpSp>
      <p:grpSp>
        <p:nvGrpSpPr>
          <p:cNvPr id="77" name="object 77"/>
          <p:cNvGrpSpPr/>
          <p:nvPr/>
        </p:nvGrpSpPr>
        <p:grpSpPr>
          <a:xfrm>
            <a:off x="5508129" y="3312318"/>
            <a:ext cx="267970" cy="267970"/>
            <a:chOff x="5508129" y="3312318"/>
            <a:chExt cx="267970" cy="267970"/>
          </a:xfrm>
        </p:grpSpPr>
        <p:sp>
          <p:nvSpPr>
            <p:cNvPr id="78" name="object 78"/>
            <p:cNvSpPr/>
            <p:nvPr/>
          </p:nvSpPr>
          <p:spPr>
            <a:xfrm>
              <a:off x="5508129" y="3312318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5"/>
                  </a:lnTo>
                  <a:lnTo>
                    <a:pt x="25875" y="54885"/>
                  </a:lnTo>
                  <a:lnTo>
                    <a:pt x="6839" y="91646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36" y="14097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36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6"/>
                  </a:lnTo>
                  <a:lnTo>
                    <a:pt x="241992" y="54885"/>
                  </a:lnTo>
                  <a:lnTo>
                    <a:pt x="212982" y="25875"/>
                  </a:lnTo>
                  <a:lnTo>
                    <a:pt x="190236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79" name="object 7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74088" y="3378269"/>
              <a:ext cx="135953" cy="135953"/>
            </a:xfrm>
            <a:prstGeom prst="rect">
              <a:avLst/>
            </a:prstGeom>
          </p:spPr>
        </p:pic>
      </p:grpSp>
      <p:grpSp>
        <p:nvGrpSpPr>
          <p:cNvPr id="80" name="object 80"/>
          <p:cNvGrpSpPr/>
          <p:nvPr/>
        </p:nvGrpSpPr>
        <p:grpSpPr>
          <a:xfrm>
            <a:off x="5508125" y="4243292"/>
            <a:ext cx="267970" cy="267970"/>
            <a:chOff x="5508125" y="4243292"/>
            <a:chExt cx="267970" cy="267970"/>
          </a:xfrm>
        </p:grpSpPr>
        <p:sp>
          <p:nvSpPr>
            <p:cNvPr id="81" name="object 81"/>
            <p:cNvSpPr/>
            <p:nvPr/>
          </p:nvSpPr>
          <p:spPr>
            <a:xfrm>
              <a:off x="5508125" y="4243292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2" name="object 8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74084" y="4309255"/>
              <a:ext cx="135953" cy="135953"/>
            </a:xfrm>
            <a:prstGeom prst="rect">
              <a:avLst/>
            </a:prstGeom>
          </p:spPr>
        </p:pic>
      </p:grpSp>
      <p:grpSp>
        <p:nvGrpSpPr>
          <p:cNvPr id="83" name="object 83"/>
          <p:cNvGrpSpPr/>
          <p:nvPr/>
        </p:nvGrpSpPr>
        <p:grpSpPr>
          <a:xfrm>
            <a:off x="5508130" y="5174289"/>
            <a:ext cx="267970" cy="267970"/>
            <a:chOff x="5508130" y="5174289"/>
            <a:chExt cx="267970" cy="267970"/>
          </a:xfrm>
        </p:grpSpPr>
        <p:sp>
          <p:nvSpPr>
            <p:cNvPr id="84" name="object 84"/>
            <p:cNvSpPr/>
            <p:nvPr/>
          </p:nvSpPr>
          <p:spPr>
            <a:xfrm>
              <a:off x="5508130" y="51742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8"/>
                  </a:lnTo>
                  <a:lnTo>
                    <a:pt x="49236" y="218625"/>
                  </a:lnTo>
                  <a:lnTo>
                    <a:pt x="23529" y="180533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33"/>
                  </a:lnTo>
                  <a:lnTo>
                    <a:pt x="218632" y="218625"/>
                  </a:lnTo>
                  <a:lnTo>
                    <a:pt x="180535" y="244328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85" name="object 8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74089" y="5240241"/>
              <a:ext cx="135953" cy="135953"/>
            </a:xfrm>
            <a:prstGeom prst="rect">
              <a:avLst/>
            </a:prstGeom>
          </p:spPr>
        </p:pic>
      </p:grpSp>
      <p:sp>
        <p:nvSpPr>
          <p:cNvPr id="86" name="object 86"/>
          <p:cNvSpPr txBox="1"/>
          <p:nvPr/>
        </p:nvSpPr>
        <p:spPr>
          <a:xfrm>
            <a:off x="4925523" y="958266"/>
            <a:ext cx="451484" cy="4680585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6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151130" marR="5080" lvl="0" indent="0" algn="just" defTabSz="914400" eaLnBrk="1" fontAlgn="auto" latinLnBrk="0" hangingPunct="1">
              <a:lnSpc>
                <a:spcPct val="152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 </a:t>
            </a:r>
            <a:r>
              <a:rPr kumimoji="0" sz="4000" b="1" i="0" u="heavy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3198282" y="929410"/>
            <a:ext cx="1805733" cy="4697440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26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aut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151130" marR="0" lvl="0" indent="0" defTabSz="914400" eaLnBrk="1" fontAlgn="auto" latinLnBrk="0" hangingPunct="1">
              <a:lnSpc>
                <a:spcPct val="100000"/>
              </a:lnSpc>
              <a:spcBef>
                <a:spcPts val="25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aut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151130" marR="0" lvl="0" indent="0" defTabSz="914400" eaLnBrk="1" fontAlgn="auto" latinLnBrk="0" hangingPunct="1">
              <a:lnSpc>
                <a:spcPct val="100000"/>
              </a:lnSpc>
              <a:spcBef>
                <a:spcPts val="2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aut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151130" marR="0" lvl="0" indent="0" defTabSz="914400" eaLnBrk="1" fontAlgn="auto" latinLnBrk="0" hangingPunct="1">
              <a:lnSpc>
                <a:spcPct val="100000"/>
              </a:lnSpc>
              <a:spcBef>
                <a:spcPts val="2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aut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151130" marR="0" lvl="0" indent="0" defTabSz="914400" eaLnBrk="1" fontAlgn="auto" latinLnBrk="0" hangingPunct="1">
              <a:lnSpc>
                <a:spcPct val="100000"/>
              </a:lnSpc>
              <a:spcBef>
                <a:spcPts val="25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= aut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5715759" y="958266"/>
            <a:ext cx="2161063" cy="4640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 marR="5080" lvl="0" indent="-142875" defTabSz="914400" eaLnBrk="1" fontAlgn="auto" latinLnBrk="0" hangingPunct="1">
              <a:lnSpc>
                <a:spcPct val="1527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rgbClr val="3CA249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dial focus correct save tune</a:t>
            </a:r>
            <a:endParaRPr kumimoji="0" sz="40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1788919" y="1173296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788919" y="2104461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788919" y="3035625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1788919" y="3966788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1788919" y="4897952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o</a:t>
            </a:r>
            <a:endParaRPr kumimoji="0" sz="4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grpSp>
        <p:nvGrpSpPr>
          <p:cNvPr id="94" name="object 94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95" name="object 95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sp>
          <p:nvSpPr>
            <p:cNvPr id="96" name="object 9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</a:endParaRPr>
            </a:p>
          </p:txBody>
        </p:sp>
        <p:pic>
          <p:nvPicPr>
            <p:cNvPr id="97" name="object 9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sp>
        <p:nvSpPr>
          <p:cNvPr id="98" name="object 98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99" name="object 99"/>
          <p:cNvSpPr txBox="1">
            <a:spLocks noGrp="1"/>
          </p:cNvSpPr>
          <p:nvPr>
            <p:ph type="title"/>
          </p:nvPr>
        </p:nvSpPr>
        <p:spPr>
          <a:xfrm>
            <a:off x="651935" y="395492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7919535" y="1426381"/>
            <a:ext cx="3515360" cy="1282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lvl="0" indent="0" algn="ctr" defTabSz="914400" eaLnBrk="1" fontAlgn="auto" latinLnBrk="0" hangingPunct="1">
              <a:lnSpc>
                <a:spcPct val="10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We know that some of these verbs are stems so we can break down the morphemes further like this:</a:t>
            </a:r>
            <a:endParaRPr kumimoji="0" sz="20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595" y="431674"/>
                </a:lnTo>
                <a:lnTo>
                  <a:pt x="1612836" y="428044"/>
                </a:lnTo>
                <a:lnTo>
                  <a:pt x="1663176" y="425075"/>
                </a:lnTo>
                <a:lnTo>
                  <a:pt x="1713583" y="422765"/>
                </a:lnTo>
                <a:lnTo>
                  <a:pt x="1764026" y="421114"/>
                </a:lnTo>
                <a:lnTo>
                  <a:pt x="1814473" y="420123"/>
                </a:lnTo>
                <a:lnTo>
                  <a:pt x="1864892" y="419791"/>
                </a:lnTo>
                <a:lnTo>
                  <a:pt x="1915251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65" y="148433"/>
                </a:lnTo>
                <a:lnTo>
                  <a:pt x="2888756" y="113069"/>
                </a:lnTo>
                <a:lnTo>
                  <a:pt x="2854528" y="34240"/>
                </a:lnTo>
                <a:lnTo>
                  <a:pt x="2781370" y="5154"/>
                </a:lnTo>
                <a:lnTo>
                  <a:pt x="2730655" y="4450"/>
                </a:lnTo>
                <a:lnTo>
                  <a:pt x="2677938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02" name="object 102"/>
          <p:cNvSpPr/>
          <p:nvPr/>
        </p:nvSpPr>
        <p:spPr>
          <a:xfrm>
            <a:off x="1634531" y="1720756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1757250" y="1740562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1634531" y="2651746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1757250" y="2671556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1634531" y="3582736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1757250" y="3602539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108" name="object 108"/>
          <p:cNvSpPr/>
          <p:nvPr/>
        </p:nvSpPr>
        <p:spPr>
          <a:xfrm>
            <a:off x="1634531" y="4513726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17"/>
                </a:lnTo>
                <a:lnTo>
                  <a:pt x="359694" y="245244"/>
                </a:lnTo>
                <a:lnTo>
                  <a:pt x="391440" y="243517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17"/>
                </a:lnTo>
                <a:lnTo>
                  <a:pt x="546534" y="250921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1757250" y="4533532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1634531" y="544471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79"/>
                </a:lnTo>
                <a:lnTo>
                  <a:pt x="0" y="47980"/>
                </a:lnTo>
                <a:lnTo>
                  <a:pt x="190" y="53797"/>
                </a:lnTo>
                <a:lnTo>
                  <a:pt x="7213" y="125691"/>
                </a:lnTo>
                <a:lnTo>
                  <a:pt x="7912" y="115265"/>
                </a:lnTo>
                <a:lnTo>
                  <a:pt x="8470" y="122554"/>
                </a:lnTo>
                <a:lnTo>
                  <a:pt x="8254" y="165846"/>
                </a:lnTo>
                <a:lnTo>
                  <a:pt x="9749" y="206744"/>
                </a:lnTo>
                <a:lnTo>
                  <a:pt x="17217" y="238789"/>
                </a:lnTo>
                <a:lnTo>
                  <a:pt x="34923" y="255525"/>
                </a:lnTo>
                <a:lnTo>
                  <a:pt x="67132" y="250494"/>
                </a:lnTo>
                <a:lnTo>
                  <a:pt x="110197" y="250380"/>
                </a:lnTo>
                <a:lnTo>
                  <a:pt x="139902" y="247443"/>
                </a:lnTo>
                <a:lnTo>
                  <a:pt x="169470" y="246456"/>
                </a:lnTo>
                <a:lnTo>
                  <a:pt x="199050" y="247412"/>
                </a:lnTo>
                <a:lnTo>
                  <a:pt x="228790" y="250304"/>
                </a:lnTo>
                <a:lnTo>
                  <a:pt x="328015" y="250405"/>
                </a:lnTo>
                <a:lnTo>
                  <a:pt x="359694" y="245240"/>
                </a:lnTo>
                <a:lnTo>
                  <a:pt x="391440" y="243517"/>
                </a:lnTo>
                <a:lnTo>
                  <a:pt x="423075" y="245235"/>
                </a:lnTo>
                <a:lnTo>
                  <a:pt x="454418" y="250393"/>
                </a:lnTo>
                <a:lnTo>
                  <a:pt x="519264" y="250405"/>
                </a:lnTo>
                <a:lnTo>
                  <a:pt x="546534" y="250917"/>
                </a:lnTo>
                <a:lnTo>
                  <a:pt x="575064" y="255618"/>
                </a:lnTo>
                <a:lnTo>
                  <a:pt x="589470" y="256628"/>
                </a:lnTo>
                <a:lnTo>
                  <a:pt x="593686" y="256730"/>
                </a:lnTo>
                <a:lnTo>
                  <a:pt x="597534" y="254203"/>
                </a:lnTo>
                <a:lnTo>
                  <a:pt x="600303" y="249974"/>
                </a:lnTo>
                <a:lnTo>
                  <a:pt x="604249" y="221618"/>
                </a:lnTo>
                <a:lnTo>
                  <a:pt x="603353" y="191823"/>
                </a:lnTo>
                <a:lnTo>
                  <a:pt x="601287" y="161777"/>
                </a:lnTo>
                <a:lnTo>
                  <a:pt x="601726" y="132664"/>
                </a:lnTo>
                <a:lnTo>
                  <a:pt x="605106" y="85980"/>
                </a:lnTo>
                <a:lnTo>
                  <a:pt x="606280" y="65452"/>
                </a:lnTo>
                <a:lnTo>
                  <a:pt x="604789" y="45843"/>
                </a:lnTo>
                <a:lnTo>
                  <a:pt x="599097" y="19697"/>
                </a:lnTo>
                <a:lnTo>
                  <a:pt x="590752" y="5880"/>
                </a:lnTo>
                <a:lnTo>
                  <a:pt x="578554" y="2216"/>
                </a:lnTo>
                <a:lnTo>
                  <a:pt x="564785" y="3352"/>
                </a:lnTo>
                <a:lnTo>
                  <a:pt x="551726" y="3936"/>
                </a:lnTo>
                <a:lnTo>
                  <a:pt x="456145" y="3936"/>
                </a:lnTo>
                <a:lnTo>
                  <a:pt x="422658" y="1444"/>
                </a:lnTo>
                <a:lnTo>
                  <a:pt x="389091" y="236"/>
                </a:lnTo>
                <a:lnTo>
                  <a:pt x="355660" y="859"/>
                </a:lnTo>
                <a:lnTo>
                  <a:pt x="322579" y="3860"/>
                </a:lnTo>
                <a:lnTo>
                  <a:pt x="125234" y="3936"/>
                </a:lnTo>
                <a:lnTo>
                  <a:pt x="96362" y="2706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1757250" y="5464526"/>
            <a:ext cx="361315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*CVL</a:t>
            </a:r>
            <a:endParaRPr kumimoji="0" sz="1100" b="0" i="0" u="none" strike="noStrike" kern="0" cap="none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pic>
        <p:nvPicPr>
          <p:cNvPr id="112" name="object 112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614483" y="1311729"/>
            <a:ext cx="4125290" cy="5159921"/>
          </a:xfrm>
          <a:prstGeom prst="rect">
            <a:avLst/>
          </a:prstGeom>
        </p:spPr>
      </p:pic>
      <p:sp>
        <p:nvSpPr>
          <p:cNvPr id="116" name="object 116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*connecting vowel letter</a:t>
            </a:r>
            <a:endParaRPr kumimoji="0" sz="180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Lucida Sans Unicode"/>
            </a:endParaRPr>
          </a:p>
        </p:txBody>
      </p:sp>
      <p:sp>
        <p:nvSpPr>
          <p:cNvPr id="117" name="object 117"/>
          <p:cNvSpPr txBox="1">
            <a:spLocks noGrp="1"/>
          </p:cNvSpPr>
          <p:nvPr>
            <p:ph type="ftr" sz="quarter" idx="5"/>
          </p:nvPr>
        </p:nvSpPr>
        <p:spPr>
          <a:xfrm>
            <a:off x="5394895" y="6256882"/>
            <a:ext cx="1936905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5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0" cap="none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rammarsaurus" pitchFamily="2" charset="0"/>
              </a:rPr>
              <a:t>grammarsaurus.co.uk</a:t>
            </a:r>
          </a:p>
        </p:txBody>
      </p:sp>
      <p:sp>
        <p:nvSpPr>
          <p:cNvPr id="114" name="object 114"/>
          <p:cNvSpPr txBox="1"/>
          <p:nvPr/>
        </p:nvSpPr>
        <p:spPr>
          <a:xfrm>
            <a:off x="9172806" y="5326095"/>
            <a:ext cx="1464812" cy="9626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14604" lvl="0" indent="0" algn="ctr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correct</a:t>
            </a:r>
            <a:endParaRPr kumimoji="0" sz="20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0" marR="5080" lvl="0" indent="0" algn="ctr" defTabSz="914400" eaLnBrk="1" fontAlgn="auto" latinLnBrk="0" hangingPunct="1">
              <a:lnSpc>
                <a:spcPct val="100000"/>
              </a:lnSpc>
              <a:spcBef>
                <a:spcPts val="13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(stem)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85"/>
              </a:spcBef>
              <a:spcAft>
                <a:spcPts val="0"/>
              </a:spcAft>
              <a:buClrTx/>
              <a:buSzTx/>
              <a:buFontTx/>
              <a:buNone/>
              <a:tabLst>
                <a:tab pos="495934" algn="l"/>
              </a:tabLst>
              <a:defRPr/>
            </a:pPr>
            <a:r>
              <a:rPr kumimoji="0" sz="18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cor	rect</a:t>
            </a:r>
            <a:endParaRPr kumimoji="0" sz="18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10637618" y="3990340"/>
            <a:ext cx="792382" cy="9626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88900" marR="0" lvl="0" indent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dial</a:t>
            </a:r>
            <a:endParaRPr kumimoji="0" sz="20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85725" marR="0" lvl="0" indent="0" defTabSz="914400" eaLnBrk="1" fontAlgn="auto" latinLnBrk="0" hangingPunct="1">
              <a:lnSpc>
                <a:spcPct val="100000"/>
              </a:lnSpc>
              <a:spcBef>
                <a:spcPts val="13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(stem)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85"/>
              </a:spcBef>
              <a:spcAft>
                <a:spcPts val="0"/>
              </a:spcAft>
              <a:buClrTx/>
              <a:buSzTx/>
              <a:buFontTx/>
              <a:buNone/>
              <a:tabLst>
                <a:tab pos="409575" algn="l"/>
              </a:tabLst>
              <a:defRPr/>
            </a:pPr>
            <a:r>
              <a:rPr kumimoji="0" sz="18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di	al</a:t>
            </a:r>
            <a:endParaRPr kumimoji="0" sz="18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A9ED32DF-A385-479E-6501-CA658F6A8324}"/>
              </a:ext>
            </a:extLst>
          </p:cNvPr>
          <p:cNvSpPr/>
          <p:nvPr/>
        </p:nvSpPr>
        <p:spPr>
          <a:xfrm>
            <a:off x="8296214" y="4701735"/>
            <a:ext cx="228600" cy="232237"/>
          </a:xfrm>
          <a:prstGeom prst="rect">
            <a:avLst/>
          </a:prstGeom>
          <a:solidFill>
            <a:srgbClr val="F6F9D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120" name="object 113">
            <a:extLst>
              <a:ext uri="{FF2B5EF4-FFF2-40B4-BE49-F238E27FC236}">
                <a16:creationId xmlns:a16="http://schemas.microsoft.com/office/drawing/2014/main" id="{CE3F3287-94A4-9AB7-5167-D1E484DCD407}"/>
              </a:ext>
            </a:extLst>
          </p:cNvPr>
          <p:cNvSpPr txBox="1"/>
          <p:nvPr/>
        </p:nvSpPr>
        <p:spPr>
          <a:xfrm>
            <a:off x="8061574" y="3966788"/>
            <a:ext cx="870585" cy="9626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0" marR="23495" lvl="0" indent="0" algn="ctr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50" b="1" i="0" u="none" strike="noStrike" kern="0" cap="none" normalizeH="0" baseline="0" noProof="0" dirty="0">
                <a:ln>
                  <a:noFill/>
                </a:ln>
                <a:solidFill>
                  <a:srgbClr val="D1E293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focus</a:t>
            </a:r>
            <a:endParaRPr kumimoji="0" sz="20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  <a:p>
            <a:pPr marL="0" marR="12700" lvl="0" indent="0" algn="ctr" defTabSz="914400" eaLnBrk="1" fontAlgn="auto" latinLnBrk="0" hangingPunct="1">
              <a:lnSpc>
                <a:spcPct val="100000"/>
              </a:lnSpc>
              <a:spcBef>
                <a:spcPts val="13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0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Lucida Sans Unicode"/>
              </a:rPr>
              <a:t>(stem)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85"/>
              </a:spcBef>
              <a:spcAft>
                <a:spcPts val="0"/>
              </a:spcAft>
              <a:buClrTx/>
              <a:buSzTx/>
              <a:buFontTx/>
              <a:buNone/>
              <a:tabLst>
                <a:tab pos="610870" algn="l"/>
              </a:tabLst>
              <a:defRPr/>
            </a:pPr>
            <a:r>
              <a:rPr kumimoji="0" sz="18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rammarsaurus" pitchFamily="2" charset="0"/>
                <a:cs typeface="Arial"/>
              </a:rPr>
              <a:t>foce	us</a:t>
            </a:r>
            <a:endParaRPr kumimoji="0" sz="1850" b="0" i="0" u="none" strike="noStrike" kern="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rammarsaurus" pitchFamily="2" charset="0"/>
              <a:cs typeface="Arial"/>
            </a:endParaRPr>
          </a:p>
        </p:txBody>
      </p:sp>
      <p:sp>
        <p:nvSpPr>
          <p:cNvPr id="121" name="object 104">
            <a:extLst>
              <a:ext uri="{FF2B5EF4-FFF2-40B4-BE49-F238E27FC236}">
                <a16:creationId xmlns:a16="http://schemas.microsoft.com/office/drawing/2014/main" id="{A3F1C903-46E0-1182-980C-C2F52C4615A4}"/>
              </a:ext>
            </a:extLst>
          </p:cNvPr>
          <p:cNvSpPr/>
          <p:nvPr/>
        </p:nvSpPr>
        <p:spPr>
          <a:xfrm>
            <a:off x="8437976" y="4701735"/>
            <a:ext cx="71716" cy="170413"/>
          </a:xfrm>
          <a:custGeom>
            <a:avLst/>
            <a:gdLst/>
            <a:ahLst/>
            <a:cxnLst/>
            <a:rect l="l" t="t" r="r" b="b"/>
            <a:pathLst>
              <a:path w="128270" h="352425">
                <a:moveTo>
                  <a:pt x="128168" y="0"/>
                </a:moveTo>
                <a:lnTo>
                  <a:pt x="0" y="352183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89982" y="1752540"/>
            <a:ext cx="267970" cy="267970"/>
            <a:chOff x="1389982" y="1752540"/>
            <a:chExt cx="267970" cy="267970"/>
          </a:xfrm>
        </p:grpSpPr>
        <p:sp>
          <p:nvSpPr>
            <p:cNvPr id="3" name="object 3"/>
            <p:cNvSpPr/>
            <p:nvPr/>
          </p:nvSpPr>
          <p:spPr>
            <a:xfrm>
              <a:off x="1389982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6"/>
                  </a:lnTo>
                  <a:lnTo>
                    <a:pt x="49236" y="218620"/>
                  </a:lnTo>
                  <a:lnTo>
                    <a:pt x="23529" y="180528"/>
                  </a:lnTo>
                  <a:lnTo>
                    <a:pt x="14097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5940" y="1818491"/>
              <a:ext cx="135953" cy="135953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2232868" y="1752540"/>
            <a:ext cx="267970" cy="267970"/>
            <a:chOff x="2232868" y="1752540"/>
            <a:chExt cx="267970" cy="267970"/>
          </a:xfrm>
        </p:grpSpPr>
        <p:sp>
          <p:nvSpPr>
            <p:cNvPr id="6" name="object 6"/>
            <p:cNvSpPr/>
            <p:nvPr/>
          </p:nvSpPr>
          <p:spPr>
            <a:xfrm>
              <a:off x="2232868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6"/>
                  </a:lnTo>
                  <a:lnTo>
                    <a:pt x="49242" y="218620"/>
                  </a:lnTo>
                  <a:lnTo>
                    <a:pt x="23540" y="180528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8828" y="1818491"/>
              <a:ext cx="135953" cy="135953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1389982" y="2683517"/>
            <a:ext cx="267970" cy="267970"/>
            <a:chOff x="1389982" y="2683517"/>
            <a:chExt cx="267970" cy="267970"/>
          </a:xfrm>
        </p:grpSpPr>
        <p:sp>
          <p:nvSpPr>
            <p:cNvPr id="9" name="object 9"/>
            <p:cNvSpPr/>
            <p:nvPr/>
          </p:nvSpPr>
          <p:spPr>
            <a:xfrm>
              <a:off x="1389982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55940" y="2749481"/>
              <a:ext cx="135953" cy="135953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2232868" y="2683517"/>
            <a:ext cx="267970" cy="267970"/>
            <a:chOff x="2232868" y="2683517"/>
            <a:chExt cx="267970" cy="267970"/>
          </a:xfrm>
        </p:grpSpPr>
        <p:sp>
          <p:nvSpPr>
            <p:cNvPr id="12" name="object 12"/>
            <p:cNvSpPr/>
            <p:nvPr/>
          </p:nvSpPr>
          <p:spPr>
            <a:xfrm>
              <a:off x="2232868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69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8828" y="2749481"/>
              <a:ext cx="135953" cy="135953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1389982" y="3614503"/>
            <a:ext cx="267970" cy="267970"/>
            <a:chOff x="1389982" y="3614503"/>
            <a:chExt cx="267970" cy="267970"/>
          </a:xfrm>
        </p:grpSpPr>
        <p:sp>
          <p:nvSpPr>
            <p:cNvPr id="15" name="object 15"/>
            <p:cNvSpPr/>
            <p:nvPr/>
          </p:nvSpPr>
          <p:spPr>
            <a:xfrm>
              <a:off x="1389982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5940" y="3680467"/>
              <a:ext cx="135953" cy="135953"/>
            </a:xfrm>
            <a:prstGeom prst="rect">
              <a:avLst/>
            </a:prstGeom>
          </p:spPr>
        </p:pic>
      </p:grpSp>
      <p:grpSp>
        <p:nvGrpSpPr>
          <p:cNvPr id="17" name="object 17"/>
          <p:cNvGrpSpPr/>
          <p:nvPr/>
        </p:nvGrpSpPr>
        <p:grpSpPr>
          <a:xfrm>
            <a:off x="2232868" y="3614503"/>
            <a:ext cx="267970" cy="267970"/>
            <a:chOff x="2232868" y="3614503"/>
            <a:chExt cx="267970" cy="267970"/>
          </a:xfrm>
        </p:grpSpPr>
        <p:sp>
          <p:nvSpPr>
            <p:cNvPr id="18" name="object 18"/>
            <p:cNvSpPr/>
            <p:nvPr/>
          </p:nvSpPr>
          <p:spPr>
            <a:xfrm>
              <a:off x="2232868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8828" y="3680467"/>
              <a:ext cx="135953" cy="135953"/>
            </a:xfrm>
            <a:prstGeom prst="rect">
              <a:avLst/>
            </a:prstGeom>
          </p:spPr>
        </p:pic>
      </p:grpSp>
      <p:grpSp>
        <p:nvGrpSpPr>
          <p:cNvPr id="20" name="object 20"/>
          <p:cNvGrpSpPr/>
          <p:nvPr/>
        </p:nvGrpSpPr>
        <p:grpSpPr>
          <a:xfrm>
            <a:off x="1389982" y="4545489"/>
            <a:ext cx="267970" cy="267970"/>
            <a:chOff x="1389982" y="4545489"/>
            <a:chExt cx="267970" cy="267970"/>
          </a:xfrm>
        </p:grpSpPr>
        <p:sp>
          <p:nvSpPr>
            <p:cNvPr id="21" name="object 21"/>
            <p:cNvSpPr/>
            <p:nvPr/>
          </p:nvSpPr>
          <p:spPr>
            <a:xfrm>
              <a:off x="1389982" y="45454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55940" y="4611453"/>
              <a:ext cx="135953" cy="135953"/>
            </a:xfrm>
            <a:prstGeom prst="rect">
              <a:avLst/>
            </a:prstGeom>
          </p:spPr>
        </p:pic>
      </p:grpSp>
      <p:grpSp>
        <p:nvGrpSpPr>
          <p:cNvPr id="23" name="object 23"/>
          <p:cNvGrpSpPr/>
          <p:nvPr/>
        </p:nvGrpSpPr>
        <p:grpSpPr>
          <a:xfrm>
            <a:off x="2232868" y="4545489"/>
            <a:ext cx="267970" cy="267970"/>
            <a:chOff x="2232868" y="4545489"/>
            <a:chExt cx="267970" cy="267970"/>
          </a:xfrm>
        </p:grpSpPr>
        <p:sp>
          <p:nvSpPr>
            <p:cNvPr id="24" name="object 24"/>
            <p:cNvSpPr/>
            <p:nvPr/>
          </p:nvSpPr>
          <p:spPr>
            <a:xfrm>
              <a:off x="2232868" y="45454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8828" y="4611453"/>
              <a:ext cx="135953" cy="135953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1389982" y="5476475"/>
            <a:ext cx="267970" cy="267970"/>
            <a:chOff x="1389982" y="5476475"/>
            <a:chExt cx="267970" cy="267970"/>
          </a:xfrm>
        </p:grpSpPr>
        <p:sp>
          <p:nvSpPr>
            <p:cNvPr id="27" name="object 27"/>
            <p:cNvSpPr/>
            <p:nvPr/>
          </p:nvSpPr>
          <p:spPr>
            <a:xfrm>
              <a:off x="1389982" y="547647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55940" y="5542438"/>
              <a:ext cx="135953" cy="135953"/>
            </a:xfrm>
            <a:prstGeom prst="rect">
              <a:avLst/>
            </a:prstGeom>
          </p:spPr>
        </p:pic>
      </p:grpSp>
      <p:grpSp>
        <p:nvGrpSpPr>
          <p:cNvPr id="29" name="object 29"/>
          <p:cNvGrpSpPr/>
          <p:nvPr/>
        </p:nvGrpSpPr>
        <p:grpSpPr>
          <a:xfrm>
            <a:off x="2232868" y="5476475"/>
            <a:ext cx="267970" cy="267970"/>
            <a:chOff x="2232868" y="5476475"/>
            <a:chExt cx="267970" cy="267970"/>
          </a:xfrm>
        </p:grpSpPr>
        <p:sp>
          <p:nvSpPr>
            <p:cNvPr id="30" name="object 30"/>
            <p:cNvSpPr/>
            <p:nvPr/>
          </p:nvSpPr>
          <p:spPr>
            <a:xfrm>
              <a:off x="2232868" y="547647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69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69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98828" y="5542438"/>
              <a:ext cx="135953" cy="135953"/>
            </a:xfrm>
            <a:prstGeom prst="rect">
              <a:avLst/>
            </a:prstGeom>
          </p:spPr>
        </p:pic>
      </p:grpSp>
      <p:grpSp>
        <p:nvGrpSpPr>
          <p:cNvPr id="32" name="object 32"/>
          <p:cNvGrpSpPr/>
          <p:nvPr/>
        </p:nvGrpSpPr>
        <p:grpSpPr>
          <a:xfrm>
            <a:off x="2644740" y="1596381"/>
            <a:ext cx="441959" cy="580390"/>
            <a:chOff x="2644740" y="1596381"/>
            <a:chExt cx="441959" cy="580390"/>
          </a:xfrm>
        </p:grpSpPr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44740" y="1596381"/>
              <a:ext cx="98069" cy="9806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81837" y="1596381"/>
              <a:ext cx="98069" cy="9806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18932" y="1596381"/>
              <a:ext cx="98069" cy="9806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44740" y="1733464"/>
              <a:ext cx="98069" cy="9806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918932" y="1733464"/>
              <a:ext cx="98069" cy="9806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44740" y="1870569"/>
              <a:ext cx="98069" cy="98069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2711393" y="1743561"/>
              <a:ext cx="375285" cy="433070"/>
            </a:xfrm>
            <a:custGeom>
              <a:avLst/>
              <a:gdLst/>
              <a:ahLst/>
              <a:cxnLst/>
              <a:rect l="l" t="t" r="r" b="b"/>
              <a:pathLst>
                <a:path w="375285" h="433069">
                  <a:moveTo>
                    <a:pt x="54973" y="219443"/>
                  </a:moveTo>
                  <a:lnTo>
                    <a:pt x="48560" y="219443"/>
                  </a:lnTo>
                  <a:lnTo>
                    <a:pt x="39107" y="220368"/>
                  </a:lnTo>
                  <a:lnTo>
                    <a:pt x="3593" y="249342"/>
                  </a:lnTo>
                  <a:lnTo>
                    <a:pt x="0" y="267182"/>
                  </a:lnTo>
                  <a:lnTo>
                    <a:pt x="3195" y="285479"/>
                  </a:lnTo>
                  <a:lnTo>
                    <a:pt x="44398" y="337666"/>
                  </a:lnTo>
                  <a:lnTo>
                    <a:pt x="75811" y="371787"/>
                  </a:lnTo>
                  <a:lnTo>
                    <a:pt x="105304" y="402777"/>
                  </a:lnTo>
                  <a:lnTo>
                    <a:pt x="133535" y="431469"/>
                  </a:lnTo>
                  <a:lnTo>
                    <a:pt x="137244" y="433006"/>
                  </a:lnTo>
                  <a:lnTo>
                    <a:pt x="363901" y="433006"/>
                  </a:lnTo>
                  <a:lnTo>
                    <a:pt x="367609" y="431469"/>
                  </a:lnTo>
                  <a:lnTo>
                    <a:pt x="373146" y="425932"/>
                  </a:lnTo>
                  <a:lnTo>
                    <a:pt x="374721" y="422122"/>
                  </a:lnTo>
                  <a:lnTo>
                    <a:pt x="374721" y="403478"/>
                  </a:lnTo>
                  <a:lnTo>
                    <a:pt x="147315" y="403478"/>
                  </a:lnTo>
                  <a:lnTo>
                    <a:pt x="129983" y="385812"/>
                  </a:lnTo>
                  <a:lnTo>
                    <a:pt x="103570" y="358206"/>
                  </a:lnTo>
                  <a:lnTo>
                    <a:pt x="70917" y="322966"/>
                  </a:lnTo>
                  <a:lnTo>
                    <a:pt x="35567" y="283095"/>
                  </a:lnTo>
                  <a:lnTo>
                    <a:pt x="29546" y="269120"/>
                  </a:lnTo>
                  <a:lnTo>
                    <a:pt x="30472" y="261573"/>
                  </a:lnTo>
                  <a:lnTo>
                    <a:pt x="34831" y="254698"/>
                  </a:lnTo>
                  <a:lnTo>
                    <a:pt x="41275" y="250419"/>
                  </a:lnTo>
                  <a:lnTo>
                    <a:pt x="48618" y="248993"/>
                  </a:lnTo>
                  <a:lnTo>
                    <a:pt x="100485" y="248993"/>
                  </a:lnTo>
                  <a:lnTo>
                    <a:pt x="100476" y="224688"/>
                  </a:lnTo>
                  <a:lnTo>
                    <a:pt x="70950" y="224688"/>
                  </a:lnTo>
                  <a:lnTo>
                    <a:pt x="61463" y="220713"/>
                  </a:lnTo>
                  <a:lnTo>
                    <a:pt x="54973" y="219443"/>
                  </a:lnTo>
                  <a:close/>
                </a:path>
                <a:path w="375285" h="433069">
                  <a:moveTo>
                    <a:pt x="370551" y="159473"/>
                  </a:moveTo>
                  <a:lnTo>
                    <a:pt x="325674" y="159473"/>
                  </a:lnTo>
                  <a:lnTo>
                    <a:pt x="333269" y="161011"/>
                  </a:lnTo>
                  <a:lnTo>
                    <a:pt x="339478" y="165201"/>
                  </a:lnTo>
                  <a:lnTo>
                    <a:pt x="343669" y="171411"/>
                  </a:lnTo>
                  <a:lnTo>
                    <a:pt x="345206" y="179057"/>
                  </a:lnTo>
                  <a:lnTo>
                    <a:pt x="345206" y="403478"/>
                  </a:lnTo>
                  <a:lnTo>
                    <a:pt x="374721" y="403478"/>
                  </a:lnTo>
                  <a:lnTo>
                    <a:pt x="374721" y="179057"/>
                  </a:lnTo>
                  <a:lnTo>
                    <a:pt x="370860" y="159930"/>
                  </a:lnTo>
                  <a:lnTo>
                    <a:pt x="370551" y="159473"/>
                  </a:lnTo>
                  <a:close/>
                </a:path>
                <a:path w="375285" h="433069">
                  <a:moveTo>
                    <a:pt x="100485" y="248993"/>
                  </a:moveTo>
                  <a:lnTo>
                    <a:pt x="48618" y="248993"/>
                  </a:lnTo>
                  <a:lnTo>
                    <a:pt x="55964" y="250419"/>
                  </a:lnTo>
                  <a:lnTo>
                    <a:pt x="62415" y="254698"/>
                  </a:lnTo>
                  <a:lnTo>
                    <a:pt x="79535" y="271818"/>
                  </a:lnTo>
                  <a:lnTo>
                    <a:pt x="85859" y="273075"/>
                  </a:lnTo>
                  <a:lnTo>
                    <a:pt x="96921" y="268477"/>
                  </a:lnTo>
                  <a:lnTo>
                    <a:pt x="100490" y="263118"/>
                  </a:lnTo>
                  <a:lnTo>
                    <a:pt x="100485" y="248993"/>
                  </a:lnTo>
                  <a:close/>
                </a:path>
                <a:path w="375285" h="433069">
                  <a:moveTo>
                    <a:pt x="119946" y="0"/>
                  </a:moveTo>
                  <a:lnTo>
                    <a:pt x="100868" y="3861"/>
                  </a:lnTo>
                  <a:lnTo>
                    <a:pt x="85272" y="14385"/>
                  </a:lnTo>
                  <a:lnTo>
                    <a:pt x="74748" y="29982"/>
                  </a:lnTo>
                  <a:lnTo>
                    <a:pt x="70886" y="49060"/>
                  </a:lnTo>
                  <a:lnTo>
                    <a:pt x="70950" y="224688"/>
                  </a:lnTo>
                  <a:lnTo>
                    <a:pt x="100476" y="224688"/>
                  </a:lnTo>
                  <a:lnTo>
                    <a:pt x="100414" y="49060"/>
                  </a:lnTo>
                  <a:lnTo>
                    <a:pt x="101951" y="41464"/>
                  </a:lnTo>
                  <a:lnTo>
                    <a:pt x="106141" y="35255"/>
                  </a:lnTo>
                  <a:lnTo>
                    <a:pt x="112351" y="31064"/>
                  </a:lnTo>
                  <a:lnTo>
                    <a:pt x="119946" y="29527"/>
                  </a:lnTo>
                  <a:lnTo>
                    <a:pt x="164838" y="29527"/>
                  </a:lnTo>
                  <a:lnTo>
                    <a:pt x="154620" y="14385"/>
                  </a:lnTo>
                  <a:lnTo>
                    <a:pt x="139024" y="3861"/>
                  </a:lnTo>
                  <a:lnTo>
                    <a:pt x="119946" y="0"/>
                  </a:lnTo>
                  <a:close/>
                </a:path>
                <a:path w="375285" h="433069">
                  <a:moveTo>
                    <a:pt x="164838" y="29527"/>
                  </a:moveTo>
                  <a:lnTo>
                    <a:pt x="119946" y="29527"/>
                  </a:lnTo>
                  <a:lnTo>
                    <a:pt x="127542" y="31064"/>
                  </a:lnTo>
                  <a:lnTo>
                    <a:pt x="133751" y="35255"/>
                  </a:lnTo>
                  <a:lnTo>
                    <a:pt x="137941" y="41464"/>
                  </a:lnTo>
                  <a:lnTo>
                    <a:pt x="139479" y="49060"/>
                  </a:lnTo>
                  <a:lnTo>
                    <a:pt x="139479" y="208025"/>
                  </a:lnTo>
                  <a:lnTo>
                    <a:pt x="146108" y="214642"/>
                  </a:lnTo>
                  <a:lnTo>
                    <a:pt x="162377" y="214642"/>
                  </a:lnTo>
                  <a:lnTo>
                    <a:pt x="169006" y="208025"/>
                  </a:lnTo>
                  <a:lnTo>
                    <a:pt x="169006" y="177952"/>
                  </a:lnTo>
                  <a:lnTo>
                    <a:pt x="170891" y="170741"/>
                  </a:lnTo>
                  <a:lnTo>
                    <a:pt x="175191" y="164869"/>
                  </a:lnTo>
                  <a:lnTo>
                    <a:pt x="181131" y="161011"/>
                  </a:lnTo>
                  <a:lnTo>
                    <a:pt x="180815" y="161011"/>
                  </a:lnTo>
                  <a:lnTo>
                    <a:pt x="188501" y="159473"/>
                  </a:lnTo>
                  <a:lnTo>
                    <a:pt x="370551" y="159473"/>
                  </a:lnTo>
                  <a:lnTo>
                    <a:pt x="360337" y="144338"/>
                  </a:lnTo>
                  <a:lnTo>
                    <a:pt x="359692" y="143903"/>
                  </a:lnTo>
                  <a:lnTo>
                    <a:pt x="222791" y="143903"/>
                  </a:lnTo>
                  <a:lnTo>
                    <a:pt x="221203" y="142481"/>
                  </a:lnTo>
                  <a:lnTo>
                    <a:pt x="213986" y="137117"/>
                  </a:lnTo>
                  <a:lnTo>
                    <a:pt x="207325" y="133845"/>
                  </a:lnTo>
                  <a:lnTo>
                    <a:pt x="169006" y="133845"/>
                  </a:lnTo>
                  <a:lnTo>
                    <a:pt x="169006" y="49060"/>
                  </a:lnTo>
                  <a:lnTo>
                    <a:pt x="165145" y="29982"/>
                  </a:lnTo>
                  <a:lnTo>
                    <a:pt x="164838" y="29527"/>
                  </a:lnTo>
                  <a:close/>
                </a:path>
                <a:path w="375285" h="433069">
                  <a:moveTo>
                    <a:pt x="257081" y="159473"/>
                  </a:moveTo>
                  <a:lnTo>
                    <a:pt x="188501" y="159473"/>
                  </a:lnTo>
                  <a:lnTo>
                    <a:pt x="196094" y="161011"/>
                  </a:lnTo>
                  <a:lnTo>
                    <a:pt x="202299" y="165201"/>
                  </a:lnTo>
                  <a:lnTo>
                    <a:pt x="206485" y="171411"/>
                  </a:lnTo>
                  <a:lnTo>
                    <a:pt x="208021" y="179057"/>
                  </a:lnTo>
                  <a:lnTo>
                    <a:pt x="208110" y="208025"/>
                  </a:lnTo>
                  <a:lnTo>
                    <a:pt x="214726" y="214642"/>
                  </a:lnTo>
                  <a:lnTo>
                    <a:pt x="231008" y="214642"/>
                  </a:lnTo>
                  <a:lnTo>
                    <a:pt x="237637" y="208025"/>
                  </a:lnTo>
                  <a:lnTo>
                    <a:pt x="237561" y="179057"/>
                  </a:lnTo>
                  <a:lnTo>
                    <a:pt x="239127" y="171411"/>
                  </a:lnTo>
                  <a:lnTo>
                    <a:pt x="243317" y="165201"/>
                  </a:lnTo>
                  <a:lnTo>
                    <a:pt x="249512" y="161011"/>
                  </a:lnTo>
                  <a:lnTo>
                    <a:pt x="257081" y="159473"/>
                  </a:lnTo>
                  <a:close/>
                </a:path>
                <a:path w="375285" h="433069">
                  <a:moveTo>
                    <a:pt x="325674" y="159473"/>
                  </a:moveTo>
                  <a:lnTo>
                    <a:pt x="257081" y="159473"/>
                  </a:lnTo>
                  <a:lnTo>
                    <a:pt x="264676" y="161011"/>
                  </a:lnTo>
                  <a:lnTo>
                    <a:pt x="270886" y="165201"/>
                  </a:lnTo>
                  <a:lnTo>
                    <a:pt x="275076" y="171411"/>
                  </a:lnTo>
                  <a:lnTo>
                    <a:pt x="276614" y="179057"/>
                  </a:lnTo>
                  <a:lnTo>
                    <a:pt x="276664" y="208025"/>
                  </a:lnTo>
                  <a:lnTo>
                    <a:pt x="283281" y="214642"/>
                  </a:lnTo>
                  <a:lnTo>
                    <a:pt x="299562" y="214642"/>
                  </a:lnTo>
                  <a:lnTo>
                    <a:pt x="306179" y="208025"/>
                  </a:lnTo>
                  <a:lnTo>
                    <a:pt x="306141" y="179057"/>
                  </a:lnTo>
                  <a:lnTo>
                    <a:pt x="307678" y="171411"/>
                  </a:lnTo>
                  <a:lnTo>
                    <a:pt x="311869" y="165201"/>
                  </a:lnTo>
                  <a:lnTo>
                    <a:pt x="318078" y="161011"/>
                  </a:lnTo>
                  <a:lnTo>
                    <a:pt x="325674" y="159473"/>
                  </a:lnTo>
                  <a:close/>
                </a:path>
                <a:path w="375285" h="433069">
                  <a:moveTo>
                    <a:pt x="266398" y="130886"/>
                  </a:moveTo>
                  <a:lnTo>
                    <a:pt x="247764" y="130886"/>
                  </a:lnTo>
                  <a:lnTo>
                    <a:pt x="239577" y="133191"/>
                  </a:lnTo>
                  <a:lnTo>
                    <a:pt x="231588" y="137117"/>
                  </a:lnTo>
                  <a:lnTo>
                    <a:pt x="224378" y="142481"/>
                  </a:lnTo>
                  <a:lnTo>
                    <a:pt x="222791" y="143903"/>
                  </a:lnTo>
                  <a:lnTo>
                    <a:pt x="291371" y="143903"/>
                  </a:lnTo>
                  <a:lnTo>
                    <a:pt x="289796" y="142481"/>
                  </a:lnTo>
                  <a:lnTo>
                    <a:pt x="282579" y="137117"/>
                  </a:lnTo>
                  <a:lnTo>
                    <a:pt x="274586" y="133191"/>
                  </a:lnTo>
                  <a:lnTo>
                    <a:pt x="266398" y="130886"/>
                  </a:lnTo>
                  <a:close/>
                </a:path>
                <a:path w="375285" h="433069">
                  <a:moveTo>
                    <a:pt x="325674" y="129959"/>
                  </a:moveTo>
                  <a:lnTo>
                    <a:pt x="315570" y="130886"/>
                  </a:lnTo>
                  <a:lnTo>
                    <a:pt x="316351" y="130886"/>
                  </a:lnTo>
                  <a:lnTo>
                    <a:pt x="308163" y="133191"/>
                  </a:lnTo>
                  <a:lnTo>
                    <a:pt x="300174" y="137117"/>
                  </a:lnTo>
                  <a:lnTo>
                    <a:pt x="292958" y="142481"/>
                  </a:lnTo>
                  <a:lnTo>
                    <a:pt x="291371" y="143903"/>
                  </a:lnTo>
                  <a:lnTo>
                    <a:pt x="359692" y="143903"/>
                  </a:lnTo>
                  <a:lnTo>
                    <a:pt x="344783" y="133845"/>
                  </a:lnTo>
                  <a:lnTo>
                    <a:pt x="325674" y="129959"/>
                  </a:lnTo>
                  <a:close/>
                </a:path>
                <a:path w="375285" h="433069">
                  <a:moveTo>
                    <a:pt x="188488" y="129959"/>
                  </a:moveTo>
                  <a:lnTo>
                    <a:pt x="182887" y="129959"/>
                  </a:lnTo>
                  <a:lnTo>
                    <a:pt x="177388" y="130886"/>
                  </a:lnTo>
                  <a:lnTo>
                    <a:pt x="169006" y="133845"/>
                  </a:lnTo>
                  <a:lnTo>
                    <a:pt x="207325" y="133845"/>
                  </a:lnTo>
                  <a:lnTo>
                    <a:pt x="205994" y="133191"/>
                  </a:lnTo>
                  <a:lnTo>
                    <a:pt x="197805" y="130886"/>
                  </a:lnTo>
                  <a:lnTo>
                    <a:pt x="198586" y="130886"/>
                  </a:lnTo>
                  <a:lnTo>
                    <a:pt x="188488" y="129959"/>
                  </a:lnTo>
                  <a:close/>
                </a:path>
                <a:path w="375285" h="433069">
                  <a:moveTo>
                    <a:pt x="257081" y="129959"/>
                  </a:moveTo>
                  <a:lnTo>
                    <a:pt x="246984" y="130886"/>
                  </a:lnTo>
                  <a:lnTo>
                    <a:pt x="267178" y="130886"/>
                  </a:lnTo>
                  <a:lnTo>
                    <a:pt x="257081" y="1299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0" name="object 40"/>
          <p:cNvSpPr/>
          <p:nvPr/>
        </p:nvSpPr>
        <p:spPr>
          <a:xfrm>
            <a:off x="2644739" y="4389333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450976" y="0"/>
                </a:moveTo>
                <a:lnTo>
                  <a:pt x="55460" y="0"/>
                </a:lnTo>
                <a:lnTo>
                  <a:pt x="33893" y="4365"/>
                </a:lnTo>
                <a:lnTo>
                  <a:pt x="16262" y="16262"/>
                </a:lnTo>
                <a:lnTo>
                  <a:pt x="4365" y="33893"/>
                </a:lnTo>
                <a:lnTo>
                  <a:pt x="0" y="55460"/>
                </a:lnTo>
                <a:lnTo>
                  <a:pt x="0" y="524738"/>
                </a:lnTo>
                <a:lnTo>
                  <a:pt x="4243" y="545705"/>
                </a:lnTo>
                <a:lnTo>
                  <a:pt x="4365" y="546305"/>
                </a:lnTo>
                <a:lnTo>
                  <a:pt x="16262" y="563937"/>
                </a:lnTo>
                <a:lnTo>
                  <a:pt x="33893" y="575834"/>
                </a:lnTo>
                <a:lnTo>
                  <a:pt x="55460" y="580199"/>
                </a:lnTo>
                <a:lnTo>
                  <a:pt x="524738" y="580199"/>
                </a:lnTo>
                <a:lnTo>
                  <a:pt x="546298" y="575834"/>
                </a:lnTo>
                <a:lnTo>
                  <a:pt x="563926" y="563937"/>
                </a:lnTo>
                <a:lnTo>
                  <a:pt x="575018" y="547496"/>
                </a:lnTo>
                <a:lnTo>
                  <a:pt x="55460" y="547496"/>
                </a:lnTo>
                <a:lnTo>
                  <a:pt x="46604" y="545705"/>
                </a:lnTo>
                <a:lnTo>
                  <a:pt x="39365" y="540823"/>
                </a:lnTo>
                <a:lnTo>
                  <a:pt x="34481" y="533588"/>
                </a:lnTo>
                <a:lnTo>
                  <a:pt x="32689" y="524738"/>
                </a:lnTo>
                <a:lnTo>
                  <a:pt x="32689" y="55460"/>
                </a:lnTo>
                <a:lnTo>
                  <a:pt x="34481" y="46606"/>
                </a:lnTo>
                <a:lnTo>
                  <a:pt x="39365" y="39371"/>
                </a:lnTo>
                <a:lnTo>
                  <a:pt x="46604" y="34492"/>
                </a:lnTo>
                <a:lnTo>
                  <a:pt x="55460" y="32702"/>
                </a:lnTo>
                <a:lnTo>
                  <a:pt x="486105" y="32702"/>
                </a:lnTo>
                <a:lnTo>
                  <a:pt x="455066" y="1689"/>
                </a:lnTo>
                <a:lnTo>
                  <a:pt x="450976" y="0"/>
                </a:lnTo>
                <a:close/>
              </a:path>
              <a:path w="580389" h="580389">
                <a:moveTo>
                  <a:pt x="426973" y="351967"/>
                </a:moveTo>
                <a:lnTo>
                  <a:pt x="153225" y="351967"/>
                </a:lnTo>
                <a:lnTo>
                  <a:pt x="131658" y="356332"/>
                </a:lnTo>
                <a:lnTo>
                  <a:pt x="114026" y="368228"/>
                </a:lnTo>
                <a:lnTo>
                  <a:pt x="102129" y="385855"/>
                </a:lnTo>
                <a:lnTo>
                  <a:pt x="97764" y="407415"/>
                </a:lnTo>
                <a:lnTo>
                  <a:pt x="97764" y="547496"/>
                </a:lnTo>
                <a:lnTo>
                  <a:pt x="130454" y="547496"/>
                </a:lnTo>
                <a:lnTo>
                  <a:pt x="130454" y="407415"/>
                </a:lnTo>
                <a:lnTo>
                  <a:pt x="132246" y="398566"/>
                </a:lnTo>
                <a:lnTo>
                  <a:pt x="137129" y="391331"/>
                </a:lnTo>
                <a:lnTo>
                  <a:pt x="144368" y="386449"/>
                </a:lnTo>
                <a:lnTo>
                  <a:pt x="153225" y="384657"/>
                </a:lnTo>
                <a:lnTo>
                  <a:pt x="477248" y="384657"/>
                </a:lnTo>
                <a:lnTo>
                  <a:pt x="466161" y="368228"/>
                </a:lnTo>
                <a:lnTo>
                  <a:pt x="448534" y="356332"/>
                </a:lnTo>
                <a:lnTo>
                  <a:pt x="426973" y="351967"/>
                </a:lnTo>
                <a:close/>
              </a:path>
              <a:path w="580389" h="580389">
                <a:moveTo>
                  <a:pt x="477248" y="384657"/>
                </a:moveTo>
                <a:lnTo>
                  <a:pt x="426973" y="384657"/>
                </a:lnTo>
                <a:lnTo>
                  <a:pt x="435823" y="386449"/>
                </a:lnTo>
                <a:lnTo>
                  <a:pt x="443058" y="391331"/>
                </a:lnTo>
                <a:lnTo>
                  <a:pt x="447940" y="398566"/>
                </a:lnTo>
                <a:lnTo>
                  <a:pt x="449732" y="407415"/>
                </a:lnTo>
                <a:lnTo>
                  <a:pt x="449732" y="547496"/>
                </a:lnTo>
                <a:lnTo>
                  <a:pt x="482422" y="547496"/>
                </a:lnTo>
                <a:lnTo>
                  <a:pt x="482422" y="407415"/>
                </a:lnTo>
                <a:lnTo>
                  <a:pt x="478177" y="386449"/>
                </a:lnTo>
                <a:lnTo>
                  <a:pt x="478057" y="385855"/>
                </a:lnTo>
                <a:lnTo>
                  <a:pt x="477248" y="384657"/>
                </a:lnTo>
                <a:close/>
              </a:path>
              <a:path w="580389" h="580389">
                <a:moveTo>
                  <a:pt x="486105" y="32702"/>
                </a:moveTo>
                <a:lnTo>
                  <a:pt x="439839" y="32702"/>
                </a:lnTo>
                <a:lnTo>
                  <a:pt x="547496" y="140360"/>
                </a:lnTo>
                <a:lnTo>
                  <a:pt x="547496" y="524738"/>
                </a:lnTo>
                <a:lnTo>
                  <a:pt x="545705" y="533588"/>
                </a:lnTo>
                <a:lnTo>
                  <a:pt x="540823" y="540823"/>
                </a:lnTo>
                <a:lnTo>
                  <a:pt x="533588" y="545705"/>
                </a:lnTo>
                <a:lnTo>
                  <a:pt x="524738" y="547496"/>
                </a:lnTo>
                <a:lnTo>
                  <a:pt x="575018" y="547496"/>
                </a:lnTo>
                <a:lnTo>
                  <a:pt x="575821" y="546305"/>
                </a:lnTo>
                <a:lnTo>
                  <a:pt x="580186" y="524738"/>
                </a:lnTo>
                <a:lnTo>
                  <a:pt x="580212" y="129273"/>
                </a:lnTo>
                <a:lnTo>
                  <a:pt x="578535" y="125158"/>
                </a:lnTo>
                <a:lnTo>
                  <a:pt x="486105" y="32702"/>
                </a:lnTo>
                <a:close/>
              </a:path>
              <a:path w="580389" h="580389">
                <a:moveTo>
                  <a:pt x="208673" y="32702"/>
                </a:moveTo>
                <a:lnTo>
                  <a:pt x="175983" y="32702"/>
                </a:lnTo>
                <a:lnTo>
                  <a:pt x="175983" y="153225"/>
                </a:lnTo>
                <a:lnTo>
                  <a:pt x="178809" y="167188"/>
                </a:lnTo>
                <a:lnTo>
                  <a:pt x="186510" y="178601"/>
                </a:lnTo>
                <a:lnTo>
                  <a:pt x="197924" y="186302"/>
                </a:lnTo>
                <a:lnTo>
                  <a:pt x="211886" y="189128"/>
                </a:lnTo>
                <a:lnTo>
                  <a:pt x="368312" y="189128"/>
                </a:lnTo>
                <a:lnTo>
                  <a:pt x="382268" y="186302"/>
                </a:lnTo>
                <a:lnTo>
                  <a:pt x="393677" y="178601"/>
                </a:lnTo>
                <a:lnTo>
                  <a:pt x="401377" y="167188"/>
                </a:lnTo>
                <a:lnTo>
                  <a:pt x="403552" y="156438"/>
                </a:lnTo>
                <a:lnTo>
                  <a:pt x="208673" y="156438"/>
                </a:lnTo>
                <a:lnTo>
                  <a:pt x="208673" y="32702"/>
                </a:lnTo>
                <a:close/>
              </a:path>
              <a:path w="580389" h="580389">
                <a:moveTo>
                  <a:pt x="404202" y="32702"/>
                </a:moveTo>
                <a:lnTo>
                  <a:pt x="371513" y="32702"/>
                </a:lnTo>
                <a:lnTo>
                  <a:pt x="371513" y="156438"/>
                </a:lnTo>
                <a:lnTo>
                  <a:pt x="403552" y="156438"/>
                </a:lnTo>
                <a:lnTo>
                  <a:pt x="404202" y="153225"/>
                </a:lnTo>
                <a:lnTo>
                  <a:pt x="404202" y="327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644737" y="3458349"/>
            <a:ext cx="580390" cy="580390"/>
          </a:xfrm>
          <a:custGeom>
            <a:avLst/>
            <a:gdLst/>
            <a:ahLst/>
            <a:cxnLst/>
            <a:rect l="l" t="t" r="r" b="b"/>
            <a:pathLst>
              <a:path w="580389" h="580389">
                <a:moveTo>
                  <a:pt x="423252" y="207975"/>
                </a:moveTo>
                <a:lnTo>
                  <a:pt x="421208" y="203022"/>
                </a:lnTo>
                <a:lnTo>
                  <a:pt x="417487" y="199301"/>
                </a:lnTo>
                <a:lnTo>
                  <a:pt x="410959" y="194983"/>
                </a:lnTo>
                <a:lnTo>
                  <a:pt x="403542" y="193535"/>
                </a:lnTo>
                <a:lnTo>
                  <a:pt x="396125" y="194983"/>
                </a:lnTo>
                <a:lnTo>
                  <a:pt x="389610" y="199301"/>
                </a:lnTo>
                <a:lnTo>
                  <a:pt x="249821" y="339090"/>
                </a:lnTo>
                <a:lnTo>
                  <a:pt x="186855" y="276123"/>
                </a:lnTo>
                <a:lnTo>
                  <a:pt x="156933" y="288518"/>
                </a:lnTo>
                <a:lnTo>
                  <a:pt x="156933" y="299046"/>
                </a:lnTo>
                <a:lnTo>
                  <a:pt x="158991" y="303999"/>
                </a:lnTo>
                <a:lnTo>
                  <a:pt x="235889" y="380898"/>
                </a:lnTo>
                <a:lnTo>
                  <a:pt x="242392" y="385216"/>
                </a:lnTo>
                <a:lnTo>
                  <a:pt x="249821" y="386651"/>
                </a:lnTo>
                <a:lnTo>
                  <a:pt x="257238" y="385216"/>
                </a:lnTo>
                <a:lnTo>
                  <a:pt x="263766" y="380898"/>
                </a:lnTo>
                <a:lnTo>
                  <a:pt x="421208" y="223456"/>
                </a:lnTo>
                <a:lnTo>
                  <a:pt x="423252" y="218503"/>
                </a:lnTo>
                <a:lnTo>
                  <a:pt x="423252" y="207975"/>
                </a:lnTo>
                <a:close/>
              </a:path>
              <a:path w="580389" h="580389">
                <a:moveTo>
                  <a:pt x="580186" y="290093"/>
                </a:moveTo>
                <a:lnTo>
                  <a:pt x="576376" y="243103"/>
                </a:lnTo>
                <a:lnTo>
                  <a:pt x="565365" y="198501"/>
                </a:lnTo>
                <a:lnTo>
                  <a:pt x="547751" y="156895"/>
                </a:lnTo>
                <a:lnTo>
                  <a:pt x="540778" y="145681"/>
                </a:lnTo>
                <a:lnTo>
                  <a:pt x="540778" y="290093"/>
                </a:lnTo>
                <a:lnTo>
                  <a:pt x="536727" y="335102"/>
                </a:lnTo>
                <a:lnTo>
                  <a:pt x="525068" y="377482"/>
                </a:lnTo>
                <a:lnTo>
                  <a:pt x="506501" y="416521"/>
                </a:lnTo>
                <a:lnTo>
                  <a:pt x="481749" y="451523"/>
                </a:lnTo>
                <a:lnTo>
                  <a:pt x="451510" y="481749"/>
                </a:lnTo>
                <a:lnTo>
                  <a:pt x="416521" y="506501"/>
                </a:lnTo>
                <a:lnTo>
                  <a:pt x="377469" y="525068"/>
                </a:lnTo>
                <a:lnTo>
                  <a:pt x="335089" y="536740"/>
                </a:lnTo>
                <a:lnTo>
                  <a:pt x="290093" y="540778"/>
                </a:lnTo>
                <a:lnTo>
                  <a:pt x="245084" y="536740"/>
                </a:lnTo>
                <a:lnTo>
                  <a:pt x="202704" y="525068"/>
                </a:lnTo>
                <a:lnTo>
                  <a:pt x="163664" y="506501"/>
                </a:lnTo>
                <a:lnTo>
                  <a:pt x="128676" y="481749"/>
                </a:lnTo>
                <a:lnTo>
                  <a:pt x="98437" y="451523"/>
                </a:lnTo>
                <a:lnTo>
                  <a:pt x="73685" y="416521"/>
                </a:lnTo>
                <a:lnTo>
                  <a:pt x="55118" y="377482"/>
                </a:lnTo>
                <a:lnTo>
                  <a:pt x="43446" y="335102"/>
                </a:lnTo>
                <a:lnTo>
                  <a:pt x="39408" y="290093"/>
                </a:lnTo>
                <a:lnTo>
                  <a:pt x="43446" y="245097"/>
                </a:lnTo>
                <a:lnTo>
                  <a:pt x="55118" y="202717"/>
                </a:lnTo>
                <a:lnTo>
                  <a:pt x="73685" y="163677"/>
                </a:lnTo>
                <a:lnTo>
                  <a:pt x="98437" y="128689"/>
                </a:lnTo>
                <a:lnTo>
                  <a:pt x="128676" y="98450"/>
                </a:lnTo>
                <a:lnTo>
                  <a:pt x="163664" y="73698"/>
                </a:lnTo>
                <a:lnTo>
                  <a:pt x="202704" y="55130"/>
                </a:lnTo>
                <a:lnTo>
                  <a:pt x="245084" y="43472"/>
                </a:lnTo>
                <a:lnTo>
                  <a:pt x="290093" y="39420"/>
                </a:lnTo>
                <a:lnTo>
                  <a:pt x="335089" y="43472"/>
                </a:lnTo>
                <a:lnTo>
                  <a:pt x="377469" y="55130"/>
                </a:lnTo>
                <a:lnTo>
                  <a:pt x="416521" y="73698"/>
                </a:lnTo>
                <a:lnTo>
                  <a:pt x="451510" y="98450"/>
                </a:lnTo>
                <a:lnTo>
                  <a:pt x="481749" y="128689"/>
                </a:lnTo>
                <a:lnTo>
                  <a:pt x="506501" y="163677"/>
                </a:lnTo>
                <a:lnTo>
                  <a:pt x="525068" y="202717"/>
                </a:lnTo>
                <a:lnTo>
                  <a:pt x="536727" y="245097"/>
                </a:lnTo>
                <a:lnTo>
                  <a:pt x="540778" y="290093"/>
                </a:lnTo>
                <a:lnTo>
                  <a:pt x="540778" y="145681"/>
                </a:lnTo>
                <a:lnTo>
                  <a:pt x="495122" y="85064"/>
                </a:lnTo>
                <a:lnTo>
                  <a:pt x="461302" y="56045"/>
                </a:lnTo>
                <a:lnTo>
                  <a:pt x="423291" y="32435"/>
                </a:lnTo>
                <a:lnTo>
                  <a:pt x="381685" y="14820"/>
                </a:lnTo>
                <a:lnTo>
                  <a:pt x="337083" y="3810"/>
                </a:lnTo>
                <a:lnTo>
                  <a:pt x="290093" y="0"/>
                </a:lnTo>
                <a:lnTo>
                  <a:pt x="243103" y="3810"/>
                </a:lnTo>
                <a:lnTo>
                  <a:pt x="198501" y="14820"/>
                </a:lnTo>
                <a:lnTo>
                  <a:pt x="156895" y="32435"/>
                </a:lnTo>
                <a:lnTo>
                  <a:pt x="118872" y="56045"/>
                </a:lnTo>
                <a:lnTo>
                  <a:pt x="85064" y="85064"/>
                </a:lnTo>
                <a:lnTo>
                  <a:pt x="56045" y="118884"/>
                </a:lnTo>
                <a:lnTo>
                  <a:pt x="32423" y="156895"/>
                </a:lnTo>
                <a:lnTo>
                  <a:pt x="14808" y="198501"/>
                </a:lnTo>
                <a:lnTo>
                  <a:pt x="3797" y="243103"/>
                </a:lnTo>
                <a:lnTo>
                  <a:pt x="0" y="290093"/>
                </a:lnTo>
                <a:lnTo>
                  <a:pt x="3797" y="337096"/>
                </a:lnTo>
                <a:lnTo>
                  <a:pt x="14808" y="381698"/>
                </a:lnTo>
                <a:lnTo>
                  <a:pt x="32423" y="423303"/>
                </a:lnTo>
                <a:lnTo>
                  <a:pt x="56045" y="461327"/>
                </a:lnTo>
                <a:lnTo>
                  <a:pt x="85064" y="495134"/>
                </a:lnTo>
                <a:lnTo>
                  <a:pt x="118872" y="524154"/>
                </a:lnTo>
                <a:lnTo>
                  <a:pt x="156895" y="547776"/>
                </a:lnTo>
                <a:lnTo>
                  <a:pt x="198501" y="565391"/>
                </a:lnTo>
                <a:lnTo>
                  <a:pt x="243103" y="576402"/>
                </a:lnTo>
                <a:lnTo>
                  <a:pt x="290093" y="580199"/>
                </a:lnTo>
                <a:lnTo>
                  <a:pt x="337083" y="576402"/>
                </a:lnTo>
                <a:lnTo>
                  <a:pt x="381685" y="565391"/>
                </a:lnTo>
                <a:lnTo>
                  <a:pt x="423291" y="547776"/>
                </a:lnTo>
                <a:lnTo>
                  <a:pt x="434543" y="540778"/>
                </a:lnTo>
                <a:lnTo>
                  <a:pt x="461302" y="524154"/>
                </a:lnTo>
                <a:lnTo>
                  <a:pt x="495122" y="495134"/>
                </a:lnTo>
                <a:lnTo>
                  <a:pt x="524141" y="461327"/>
                </a:lnTo>
                <a:lnTo>
                  <a:pt x="547751" y="423303"/>
                </a:lnTo>
                <a:lnTo>
                  <a:pt x="565365" y="381698"/>
                </a:lnTo>
                <a:lnTo>
                  <a:pt x="576376" y="337096"/>
                </a:lnTo>
                <a:lnTo>
                  <a:pt x="580186" y="2900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732809" y="5393978"/>
            <a:ext cx="63500" cy="234315"/>
          </a:xfrm>
          <a:custGeom>
            <a:avLst/>
            <a:gdLst/>
            <a:ahLst/>
            <a:cxnLst/>
            <a:rect l="l" t="t" r="r" b="b"/>
            <a:pathLst>
              <a:path w="63500" h="234314">
                <a:moveTo>
                  <a:pt x="48262" y="0"/>
                </a:moveTo>
                <a:lnTo>
                  <a:pt x="39346" y="0"/>
                </a:lnTo>
                <a:lnTo>
                  <a:pt x="33733" y="2832"/>
                </a:lnTo>
                <a:lnTo>
                  <a:pt x="30431" y="8013"/>
                </a:lnTo>
                <a:lnTo>
                  <a:pt x="10143" y="49851"/>
                </a:lnTo>
                <a:lnTo>
                  <a:pt x="0" y="94479"/>
                </a:lnTo>
                <a:lnTo>
                  <a:pt x="0" y="140038"/>
                </a:lnTo>
                <a:lnTo>
                  <a:pt x="10143" y="184666"/>
                </a:lnTo>
                <a:lnTo>
                  <a:pt x="30431" y="226504"/>
                </a:lnTo>
                <a:lnTo>
                  <a:pt x="47972" y="234200"/>
                </a:lnTo>
                <a:lnTo>
                  <a:pt x="54358" y="231813"/>
                </a:lnTo>
                <a:lnTo>
                  <a:pt x="58244" y="229323"/>
                </a:lnTo>
                <a:lnTo>
                  <a:pt x="60949" y="225475"/>
                </a:lnTo>
                <a:lnTo>
                  <a:pt x="62955" y="216420"/>
                </a:lnTo>
                <a:lnTo>
                  <a:pt x="62143" y="211785"/>
                </a:lnTo>
                <a:lnTo>
                  <a:pt x="59653" y="207886"/>
                </a:lnTo>
                <a:lnTo>
                  <a:pt x="39937" y="164083"/>
                </a:lnTo>
                <a:lnTo>
                  <a:pt x="33364" y="117265"/>
                </a:lnTo>
                <a:lnTo>
                  <a:pt x="39937" y="70447"/>
                </a:lnTo>
                <a:lnTo>
                  <a:pt x="59653" y="26644"/>
                </a:lnTo>
                <a:lnTo>
                  <a:pt x="62143" y="22732"/>
                </a:lnTo>
                <a:lnTo>
                  <a:pt x="62968" y="18097"/>
                </a:lnTo>
                <a:lnTo>
                  <a:pt x="60962" y="9042"/>
                </a:lnTo>
                <a:lnTo>
                  <a:pt x="58269" y="5194"/>
                </a:lnTo>
                <a:lnTo>
                  <a:pt x="54358" y="2705"/>
                </a:lnTo>
                <a:lnTo>
                  <a:pt x="51487" y="876"/>
                </a:lnTo>
                <a:lnTo>
                  <a:pt x="482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073854" y="5393978"/>
            <a:ext cx="63500" cy="234315"/>
          </a:xfrm>
          <a:custGeom>
            <a:avLst/>
            <a:gdLst/>
            <a:ahLst/>
            <a:cxnLst/>
            <a:rect l="l" t="t" r="r" b="b"/>
            <a:pathLst>
              <a:path w="63500" h="234314">
                <a:moveTo>
                  <a:pt x="23634" y="0"/>
                </a:moveTo>
                <a:lnTo>
                  <a:pt x="14706" y="0"/>
                </a:lnTo>
                <a:lnTo>
                  <a:pt x="11493" y="876"/>
                </a:lnTo>
                <a:lnTo>
                  <a:pt x="4711" y="5181"/>
                </a:lnTo>
                <a:lnTo>
                  <a:pt x="2006" y="9042"/>
                </a:lnTo>
                <a:lnTo>
                  <a:pt x="0" y="18084"/>
                </a:lnTo>
                <a:lnTo>
                  <a:pt x="812" y="22732"/>
                </a:lnTo>
                <a:lnTo>
                  <a:pt x="3301" y="26631"/>
                </a:lnTo>
                <a:lnTo>
                  <a:pt x="23025" y="70434"/>
                </a:lnTo>
                <a:lnTo>
                  <a:pt x="29600" y="117252"/>
                </a:lnTo>
                <a:lnTo>
                  <a:pt x="23025" y="164070"/>
                </a:lnTo>
                <a:lnTo>
                  <a:pt x="3301" y="207873"/>
                </a:lnTo>
                <a:lnTo>
                  <a:pt x="834" y="214287"/>
                </a:lnTo>
                <a:lnTo>
                  <a:pt x="1014" y="220932"/>
                </a:lnTo>
                <a:lnTo>
                  <a:pt x="3668" y="227029"/>
                </a:lnTo>
                <a:lnTo>
                  <a:pt x="8623" y="231800"/>
                </a:lnTo>
                <a:lnTo>
                  <a:pt x="14974" y="234171"/>
                </a:lnTo>
                <a:lnTo>
                  <a:pt x="21664" y="233937"/>
                </a:lnTo>
                <a:lnTo>
                  <a:pt x="52818" y="184659"/>
                </a:lnTo>
                <a:lnTo>
                  <a:pt x="62966" y="140032"/>
                </a:lnTo>
                <a:lnTo>
                  <a:pt x="62970" y="94473"/>
                </a:lnTo>
                <a:lnTo>
                  <a:pt x="52831" y="49846"/>
                </a:lnTo>
                <a:lnTo>
                  <a:pt x="32550" y="8013"/>
                </a:lnTo>
                <a:lnTo>
                  <a:pt x="29248" y="2832"/>
                </a:lnTo>
                <a:lnTo>
                  <a:pt x="236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645663" y="5347473"/>
            <a:ext cx="77470" cy="327660"/>
          </a:xfrm>
          <a:custGeom>
            <a:avLst/>
            <a:gdLst/>
            <a:ahLst/>
            <a:cxnLst/>
            <a:rect l="l" t="t" r="r" b="b"/>
            <a:pathLst>
              <a:path w="77469" h="327660">
                <a:moveTo>
                  <a:pt x="62369" y="0"/>
                </a:moveTo>
                <a:lnTo>
                  <a:pt x="22232" y="50087"/>
                </a:lnTo>
                <a:lnTo>
                  <a:pt x="7412" y="94591"/>
                </a:lnTo>
                <a:lnTo>
                  <a:pt x="1" y="140546"/>
                </a:lnTo>
                <a:lnTo>
                  <a:pt x="0" y="186983"/>
                </a:lnTo>
                <a:lnTo>
                  <a:pt x="7407" y="232936"/>
                </a:lnTo>
                <a:lnTo>
                  <a:pt x="22224" y="277437"/>
                </a:lnTo>
                <a:lnTo>
                  <a:pt x="44450" y="319519"/>
                </a:lnTo>
                <a:lnTo>
                  <a:pt x="62043" y="327177"/>
                </a:lnTo>
                <a:lnTo>
                  <a:pt x="68389" y="324789"/>
                </a:lnTo>
                <a:lnTo>
                  <a:pt x="72288" y="322287"/>
                </a:lnTo>
                <a:lnTo>
                  <a:pt x="74993" y="318427"/>
                </a:lnTo>
                <a:lnTo>
                  <a:pt x="76974" y="309384"/>
                </a:lnTo>
                <a:lnTo>
                  <a:pt x="76149" y="304749"/>
                </a:lnTo>
                <a:lnTo>
                  <a:pt x="73660" y="300850"/>
                </a:lnTo>
                <a:lnTo>
                  <a:pt x="51472" y="257404"/>
                </a:lnTo>
                <a:lnTo>
                  <a:pt x="38158" y="211255"/>
                </a:lnTo>
                <a:lnTo>
                  <a:pt x="33720" y="163755"/>
                </a:lnTo>
                <a:lnTo>
                  <a:pt x="38155" y="116256"/>
                </a:lnTo>
                <a:lnTo>
                  <a:pt x="51464" y="70110"/>
                </a:lnTo>
                <a:lnTo>
                  <a:pt x="73647" y="26669"/>
                </a:lnTo>
                <a:lnTo>
                  <a:pt x="76149" y="22771"/>
                </a:lnTo>
                <a:lnTo>
                  <a:pt x="76974" y="18135"/>
                </a:lnTo>
                <a:lnTo>
                  <a:pt x="74980" y="9093"/>
                </a:lnTo>
                <a:lnTo>
                  <a:pt x="72288" y="5232"/>
                </a:lnTo>
                <a:lnTo>
                  <a:pt x="65570" y="927"/>
                </a:lnTo>
                <a:lnTo>
                  <a:pt x="6236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3147603" y="5347465"/>
            <a:ext cx="76835" cy="327660"/>
          </a:xfrm>
          <a:custGeom>
            <a:avLst/>
            <a:gdLst/>
            <a:ahLst/>
            <a:cxnLst/>
            <a:rect l="l" t="t" r="r" b="b"/>
            <a:pathLst>
              <a:path w="76835" h="327660">
                <a:moveTo>
                  <a:pt x="18541" y="0"/>
                </a:moveTo>
                <a:lnTo>
                  <a:pt x="7772" y="0"/>
                </a:lnTo>
                <a:lnTo>
                  <a:pt x="0" y="7772"/>
                </a:lnTo>
                <a:lnTo>
                  <a:pt x="0" y="18872"/>
                </a:lnTo>
                <a:lnTo>
                  <a:pt x="1612" y="24625"/>
                </a:lnTo>
                <a:lnTo>
                  <a:pt x="2387" y="26149"/>
                </a:lnTo>
                <a:lnTo>
                  <a:pt x="3327" y="27432"/>
                </a:lnTo>
                <a:lnTo>
                  <a:pt x="25050" y="70513"/>
                </a:lnTo>
                <a:lnTo>
                  <a:pt x="38130" y="116214"/>
                </a:lnTo>
                <a:lnTo>
                  <a:pt x="42573" y="163214"/>
                </a:lnTo>
                <a:lnTo>
                  <a:pt x="38386" y="210192"/>
                </a:lnTo>
                <a:lnTo>
                  <a:pt x="25577" y="255829"/>
                </a:lnTo>
                <a:lnTo>
                  <a:pt x="3530" y="299821"/>
                </a:lnTo>
                <a:lnTo>
                  <a:pt x="2451" y="301282"/>
                </a:lnTo>
                <a:lnTo>
                  <a:pt x="317" y="306870"/>
                </a:lnTo>
                <a:lnTo>
                  <a:pt x="0" y="308597"/>
                </a:lnTo>
                <a:lnTo>
                  <a:pt x="0" y="319735"/>
                </a:lnTo>
                <a:lnTo>
                  <a:pt x="7785" y="327507"/>
                </a:lnTo>
                <a:lnTo>
                  <a:pt x="18681" y="327507"/>
                </a:lnTo>
                <a:lnTo>
                  <a:pt x="54417" y="277070"/>
                </a:lnTo>
                <a:lnTo>
                  <a:pt x="69089" y="232717"/>
                </a:lnTo>
                <a:lnTo>
                  <a:pt x="76425" y="186924"/>
                </a:lnTo>
                <a:lnTo>
                  <a:pt x="76425" y="140649"/>
                </a:lnTo>
                <a:lnTo>
                  <a:pt x="69088" y="94851"/>
                </a:lnTo>
                <a:lnTo>
                  <a:pt x="54412" y="50489"/>
                </a:lnTo>
                <a:lnTo>
                  <a:pt x="32397" y="8521"/>
                </a:lnTo>
                <a:lnTo>
                  <a:pt x="21272" y="508"/>
                </a:lnTo>
                <a:lnTo>
                  <a:pt x="185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843093" y="5320322"/>
            <a:ext cx="183515" cy="580390"/>
          </a:xfrm>
          <a:custGeom>
            <a:avLst/>
            <a:gdLst/>
            <a:ahLst/>
            <a:cxnLst/>
            <a:rect l="l" t="t" r="r" b="b"/>
            <a:pathLst>
              <a:path w="183514" h="580389">
                <a:moveTo>
                  <a:pt x="175679" y="0"/>
                </a:moveTo>
                <a:lnTo>
                  <a:pt x="166116" y="0"/>
                </a:lnTo>
                <a:lnTo>
                  <a:pt x="156552" y="0"/>
                </a:lnTo>
                <a:lnTo>
                  <a:pt x="148780" y="7772"/>
                </a:lnTo>
                <a:lnTo>
                  <a:pt x="148780" y="290093"/>
                </a:lnTo>
                <a:lnTo>
                  <a:pt x="144290" y="312280"/>
                </a:lnTo>
                <a:lnTo>
                  <a:pt x="132053" y="330420"/>
                </a:lnTo>
                <a:lnTo>
                  <a:pt x="113917" y="342662"/>
                </a:lnTo>
                <a:lnTo>
                  <a:pt x="91732" y="347154"/>
                </a:lnTo>
                <a:lnTo>
                  <a:pt x="69539" y="342662"/>
                </a:lnTo>
                <a:lnTo>
                  <a:pt x="51400" y="330420"/>
                </a:lnTo>
                <a:lnTo>
                  <a:pt x="39161" y="312280"/>
                </a:lnTo>
                <a:lnTo>
                  <a:pt x="34671" y="290093"/>
                </a:lnTo>
                <a:lnTo>
                  <a:pt x="34671" y="7772"/>
                </a:lnTo>
                <a:lnTo>
                  <a:pt x="26898" y="0"/>
                </a:lnTo>
                <a:lnTo>
                  <a:pt x="7772" y="0"/>
                </a:lnTo>
                <a:lnTo>
                  <a:pt x="0" y="7772"/>
                </a:lnTo>
                <a:lnTo>
                  <a:pt x="0" y="290093"/>
                </a:lnTo>
                <a:lnTo>
                  <a:pt x="5054" y="320090"/>
                </a:lnTo>
                <a:lnTo>
                  <a:pt x="19210" y="346167"/>
                </a:lnTo>
                <a:lnTo>
                  <a:pt x="40960" y="366381"/>
                </a:lnTo>
                <a:lnTo>
                  <a:pt x="68795" y="378790"/>
                </a:lnTo>
                <a:lnTo>
                  <a:pt x="74396" y="380250"/>
                </a:lnTo>
                <a:lnTo>
                  <a:pt x="74396" y="545515"/>
                </a:lnTo>
                <a:lnTo>
                  <a:pt x="44970" y="545515"/>
                </a:lnTo>
                <a:lnTo>
                  <a:pt x="37198" y="553300"/>
                </a:lnTo>
                <a:lnTo>
                  <a:pt x="37198" y="572414"/>
                </a:lnTo>
                <a:lnTo>
                  <a:pt x="44970" y="580186"/>
                </a:lnTo>
                <a:lnTo>
                  <a:pt x="138480" y="580186"/>
                </a:lnTo>
                <a:lnTo>
                  <a:pt x="146253" y="572414"/>
                </a:lnTo>
                <a:lnTo>
                  <a:pt x="146253" y="553300"/>
                </a:lnTo>
                <a:lnTo>
                  <a:pt x="138480" y="545515"/>
                </a:lnTo>
                <a:lnTo>
                  <a:pt x="109067" y="545515"/>
                </a:lnTo>
                <a:lnTo>
                  <a:pt x="109067" y="380250"/>
                </a:lnTo>
                <a:lnTo>
                  <a:pt x="164241" y="346167"/>
                </a:lnTo>
                <a:lnTo>
                  <a:pt x="183451" y="290093"/>
                </a:lnTo>
                <a:lnTo>
                  <a:pt x="183451" y="7772"/>
                </a:lnTo>
                <a:lnTo>
                  <a:pt x="175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644745" y="2527359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208445" y="0"/>
                </a:moveTo>
                <a:lnTo>
                  <a:pt x="108026" y="0"/>
                </a:lnTo>
                <a:lnTo>
                  <a:pt x="66018" y="8503"/>
                </a:lnTo>
                <a:lnTo>
                  <a:pt x="31676" y="31678"/>
                </a:lnTo>
                <a:lnTo>
                  <a:pt x="8503" y="66024"/>
                </a:lnTo>
                <a:lnTo>
                  <a:pt x="0" y="108038"/>
                </a:lnTo>
                <a:lnTo>
                  <a:pt x="0" y="208457"/>
                </a:lnTo>
                <a:lnTo>
                  <a:pt x="7607" y="216065"/>
                </a:lnTo>
                <a:lnTo>
                  <a:pt x="16992" y="216065"/>
                </a:lnTo>
                <a:lnTo>
                  <a:pt x="26377" y="216065"/>
                </a:lnTo>
                <a:lnTo>
                  <a:pt x="33985" y="208457"/>
                </a:lnTo>
                <a:lnTo>
                  <a:pt x="33985" y="108038"/>
                </a:lnTo>
                <a:lnTo>
                  <a:pt x="39814" y="79244"/>
                </a:lnTo>
                <a:lnTo>
                  <a:pt x="55699" y="55706"/>
                </a:lnTo>
                <a:lnTo>
                  <a:pt x="79237" y="39825"/>
                </a:lnTo>
                <a:lnTo>
                  <a:pt x="108026" y="33997"/>
                </a:lnTo>
                <a:lnTo>
                  <a:pt x="208445" y="33997"/>
                </a:lnTo>
                <a:lnTo>
                  <a:pt x="216052" y="26390"/>
                </a:lnTo>
                <a:lnTo>
                  <a:pt x="216052" y="7619"/>
                </a:lnTo>
                <a:lnTo>
                  <a:pt x="2084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644743" y="2891491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26377" y="0"/>
                </a:moveTo>
                <a:lnTo>
                  <a:pt x="7607" y="0"/>
                </a:lnTo>
                <a:lnTo>
                  <a:pt x="0" y="7607"/>
                </a:lnTo>
                <a:lnTo>
                  <a:pt x="0" y="108038"/>
                </a:lnTo>
                <a:lnTo>
                  <a:pt x="8503" y="150046"/>
                </a:lnTo>
                <a:lnTo>
                  <a:pt x="31676" y="184388"/>
                </a:lnTo>
                <a:lnTo>
                  <a:pt x="66018" y="207562"/>
                </a:lnTo>
                <a:lnTo>
                  <a:pt x="108026" y="216065"/>
                </a:lnTo>
                <a:lnTo>
                  <a:pt x="208445" y="216065"/>
                </a:lnTo>
                <a:lnTo>
                  <a:pt x="216052" y="208457"/>
                </a:lnTo>
                <a:lnTo>
                  <a:pt x="216052" y="189674"/>
                </a:lnTo>
                <a:lnTo>
                  <a:pt x="208445" y="182067"/>
                </a:lnTo>
                <a:lnTo>
                  <a:pt x="199059" y="182067"/>
                </a:lnTo>
                <a:lnTo>
                  <a:pt x="108026" y="182067"/>
                </a:lnTo>
                <a:lnTo>
                  <a:pt x="79239" y="176240"/>
                </a:lnTo>
                <a:lnTo>
                  <a:pt x="55705" y="160359"/>
                </a:lnTo>
                <a:lnTo>
                  <a:pt x="39824" y="136825"/>
                </a:lnTo>
                <a:lnTo>
                  <a:pt x="33997" y="108038"/>
                </a:lnTo>
                <a:lnTo>
                  <a:pt x="33997" y="7607"/>
                </a:lnTo>
                <a:lnTo>
                  <a:pt x="263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008873" y="2527364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108026" y="0"/>
                </a:moveTo>
                <a:lnTo>
                  <a:pt x="7607" y="0"/>
                </a:lnTo>
                <a:lnTo>
                  <a:pt x="0" y="7607"/>
                </a:lnTo>
                <a:lnTo>
                  <a:pt x="0" y="26390"/>
                </a:lnTo>
                <a:lnTo>
                  <a:pt x="7607" y="33997"/>
                </a:lnTo>
                <a:lnTo>
                  <a:pt x="108026" y="33997"/>
                </a:lnTo>
                <a:lnTo>
                  <a:pt x="136813" y="39824"/>
                </a:lnTo>
                <a:lnTo>
                  <a:pt x="160347" y="55705"/>
                </a:lnTo>
                <a:lnTo>
                  <a:pt x="176227" y="79239"/>
                </a:lnTo>
                <a:lnTo>
                  <a:pt x="182054" y="108026"/>
                </a:lnTo>
                <a:lnTo>
                  <a:pt x="182054" y="208445"/>
                </a:lnTo>
                <a:lnTo>
                  <a:pt x="189674" y="216065"/>
                </a:lnTo>
                <a:lnTo>
                  <a:pt x="208445" y="216065"/>
                </a:lnTo>
                <a:lnTo>
                  <a:pt x="216052" y="208445"/>
                </a:lnTo>
                <a:lnTo>
                  <a:pt x="216052" y="108026"/>
                </a:lnTo>
                <a:lnTo>
                  <a:pt x="207549" y="66018"/>
                </a:lnTo>
                <a:lnTo>
                  <a:pt x="184375" y="31676"/>
                </a:lnTo>
                <a:lnTo>
                  <a:pt x="150033" y="8503"/>
                </a:lnTo>
                <a:lnTo>
                  <a:pt x="1080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826804" y="2709430"/>
            <a:ext cx="398145" cy="398145"/>
          </a:xfrm>
          <a:custGeom>
            <a:avLst/>
            <a:gdLst/>
            <a:ahLst/>
            <a:cxnLst/>
            <a:rect l="l" t="t" r="r" b="b"/>
            <a:pathLst>
              <a:path w="398144" h="398144">
                <a:moveTo>
                  <a:pt x="216052" y="108038"/>
                </a:moveTo>
                <a:lnTo>
                  <a:pt x="207543" y="66027"/>
                </a:lnTo>
                <a:lnTo>
                  <a:pt x="185940" y="33997"/>
                </a:lnTo>
                <a:lnTo>
                  <a:pt x="184378" y="31686"/>
                </a:lnTo>
                <a:lnTo>
                  <a:pt x="182054" y="30124"/>
                </a:lnTo>
                <a:lnTo>
                  <a:pt x="182054" y="108038"/>
                </a:lnTo>
                <a:lnTo>
                  <a:pt x="176225" y="136829"/>
                </a:lnTo>
                <a:lnTo>
                  <a:pt x="160350" y="160362"/>
                </a:lnTo>
                <a:lnTo>
                  <a:pt x="136817" y="176237"/>
                </a:lnTo>
                <a:lnTo>
                  <a:pt x="108026" y="182067"/>
                </a:lnTo>
                <a:lnTo>
                  <a:pt x="79235" y="176237"/>
                </a:lnTo>
                <a:lnTo>
                  <a:pt x="55702" y="160362"/>
                </a:lnTo>
                <a:lnTo>
                  <a:pt x="39827" y="136829"/>
                </a:lnTo>
                <a:lnTo>
                  <a:pt x="33997" y="108038"/>
                </a:lnTo>
                <a:lnTo>
                  <a:pt x="39827" y="79248"/>
                </a:lnTo>
                <a:lnTo>
                  <a:pt x="55702" y="55714"/>
                </a:lnTo>
                <a:lnTo>
                  <a:pt x="79235" y="39827"/>
                </a:lnTo>
                <a:lnTo>
                  <a:pt x="108026" y="33997"/>
                </a:lnTo>
                <a:lnTo>
                  <a:pt x="136817" y="39827"/>
                </a:lnTo>
                <a:lnTo>
                  <a:pt x="160350" y="55714"/>
                </a:lnTo>
                <a:lnTo>
                  <a:pt x="176225" y="79248"/>
                </a:lnTo>
                <a:lnTo>
                  <a:pt x="182054" y="108038"/>
                </a:lnTo>
                <a:lnTo>
                  <a:pt x="182054" y="30124"/>
                </a:lnTo>
                <a:lnTo>
                  <a:pt x="150037" y="8509"/>
                </a:lnTo>
                <a:lnTo>
                  <a:pt x="108026" y="0"/>
                </a:lnTo>
                <a:lnTo>
                  <a:pt x="66014" y="8509"/>
                </a:lnTo>
                <a:lnTo>
                  <a:pt x="31673" y="31686"/>
                </a:lnTo>
                <a:lnTo>
                  <a:pt x="8496" y="66027"/>
                </a:lnTo>
                <a:lnTo>
                  <a:pt x="0" y="108038"/>
                </a:lnTo>
                <a:lnTo>
                  <a:pt x="8496" y="150050"/>
                </a:lnTo>
                <a:lnTo>
                  <a:pt x="31673" y="184391"/>
                </a:lnTo>
                <a:lnTo>
                  <a:pt x="66014" y="207568"/>
                </a:lnTo>
                <a:lnTo>
                  <a:pt x="108026" y="216065"/>
                </a:lnTo>
                <a:lnTo>
                  <a:pt x="150037" y="207568"/>
                </a:lnTo>
                <a:lnTo>
                  <a:pt x="184378" y="184391"/>
                </a:lnTo>
                <a:lnTo>
                  <a:pt x="185940" y="182067"/>
                </a:lnTo>
                <a:lnTo>
                  <a:pt x="207543" y="150050"/>
                </a:lnTo>
                <a:lnTo>
                  <a:pt x="216052" y="108038"/>
                </a:lnTo>
                <a:close/>
              </a:path>
              <a:path w="398144" h="398144">
                <a:moveTo>
                  <a:pt x="398119" y="189674"/>
                </a:moveTo>
                <a:lnTo>
                  <a:pt x="390512" y="182067"/>
                </a:lnTo>
                <a:lnTo>
                  <a:pt x="381127" y="182067"/>
                </a:lnTo>
                <a:lnTo>
                  <a:pt x="371741" y="182067"/>
                </a:lnTo>
                <a:lnTo>
                  <a:pt x="364134" y="189674"/>
                </a:lnTo>
                <a:lnTo>
                  <a:pt x="364134" y="290093"/>
                </a:lnTo>
                <a:lnTo>
                  <a:pt x="358305" y="318884"/>
                </a:lnTo>
                <a:lnTo>
                  <a:pt x="342417" y="342430"/>
                </a:lnTo>
                <a:lnTo>
                  <a:pt x="318871" y="358305"/>
                </a:lnTo>
                <a:lnTo>
                  <a:pt x="290093" y="364134"/>
                </a:lnTo>
                <a:lnTo>
                  <a:pt x="189674" y="364134"/>
                </a:lnTo>
                <a:lnTo>
                  <a:pt x="182067" y="371741"/>
                </a:lnTo>
                <a:lnTo>
                  <a:pt x="182067" y="390512"/>
                </a:lnTo>
                <a:lnTo>
                  <a:pt x="189674" y="398132"/>
                </a:lnTo>
                <a:lnTo>
                  <a:pt x="290093" y="398132"/>
                </a:lnTo>
                <a:lnTo>
                  <a:pt x="332092" y="389636"/>
                </a:lnTo>
                <a:lnTo>
                  <a:pt x="366433" y="366458"/>
                </a:lnTo>
                <a:lnTo>
                  <a:pt x="389610" y="332105"/>
                </a:lnTo>
                <a:lnTo>
                  <a:pt x="398119" y="290093"/>
                </a:lnTo>
                <a:lnTo>
                  <a:pt x="398119" y="1896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64636" y="1596372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1" y="361113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4" y="332087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2" y="322835"/>
                </a:lnTo>
                <a:lnTo>
                  <a:pt x="166016" y="361113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7"/>
                </a:lnTo>
                <a:lnTo>
                  <a:pt x="229904" y="332087"/>
                </a:lnTo>
                <a:lnTo>
                  <a:pt x="258325" y="316883"/>
                </a:lnTo>
                <a:lnTo>
                  <a:pt x="291045" y="311454"/>
                </a:lnTo>
                <a:lnTo>
                  <a:pt x="382414" y="311454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2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8" y="181724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14" y="311454"/>
                </a:moveTo>
                <a:lnTo>
                  <a:pt x="292620" y="311454"/>
                </a:lnTo>
                <a:lnTo>
                  <a:pt x="325335" y="316883"/>
                </a:lnTo>
                <a:lnTo>
                  <a:pt x="353755" y="332087"/>
                </a:lnTo>
                <a:lnTo>
                  <a:pt x="375759" y="355447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3"/>
                </a:lnTo>
                <a:lnTo>
                  <a:pt x="407554" y="341007"/>
                </a:lnTo>
                <a:lnTo>
                  <a:pt x="394201" y="322835"/>
                </a:lnTo>
                <a:lnTo>
                  <a:pt x="382414" y="311454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43" y="311454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8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2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08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86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7"/>
                </a:lnTo>
                <a:lnTo>
                  <a:pt x="209351" y="11880"/>
                </a:lnTo>
                <a:lnTo>
                  <a:pt x="170444" y="26489"/>
                </a:lnTo>
                <a:lnTo>
                  <a:pt x="133832" y="46659"/>
                </a:lnTo>
                <a:lnTo>
                  <a:pt x="84653" y="86682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5"/>
                </a:lnTo>
                <a:lnTo>
                  <a:pt x="419914" y="550531"/>
                </a:lnTo>
                <a:lnTo>
                  <a:pt x="428313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9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13" y="545566"/>
                </a:lnTo>
                <a:lnTo>
                  <a:pt x="458114" y="527951"/>
                </a:lnTo>
                <a:lnTo>
                  <a:pt x="462851" y="522981"/>
                </a:lnTo>
                <a:lnTo>
                  <a:pt x="465235" y="516785"/>
                </a:lnTo>
                <a:lnTo>
                  <a:pt x="465129" y="510145"/>
                </a:lnTo>
                <a:lnTo>
                  <a:pt x="462394" y="503847"/>
                </a:lnTo>
                <a:lnTo>
                  <a:pt x="457418" y="499110"/>
                </a:lnTo>
                <a:lnTo>
                  <a:pt x="451509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664636" y="2527362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7"/>
                </a:lnTo>
                <a:lnTo>
                  <a:pt x="536521" y="361119"/>
                </a:lnTo>
                <a:lnTo>
                  <a:pt x="536403" y="361662"/>
                </a:lnTo>
                <a:lnTo>
                  <a:pt x="523844" y="395459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6"/>
                </a:lnTo>
                <a:lnTo>
                  <a:pt x="357017" y="181736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2"/>
                </a:lnTo>
                <a:lnTo>
                  <a:pt x="305" y="302988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2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7" y="181736"/>
                </a:moveTo>
                <a:lnTo>
                  <a:pt x="291833" y="181736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17" y="181736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74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91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339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8"/>
                </a:lnTo>
                <a:lnTo>
                  <a:pt x="465235" y="516793"/>
                </a:lnTo>
                <a:lnTo>
                  <a:pt x="465129" y="510156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206"/>
                </a:lnTo>
                <a:lnTo>
                  <a:pt x="202768" y="563206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76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17792" y="501980"/>
                </a:lnTo>
                <a:lnTo>
                  <a:pt x="120942" y="498601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664636" y="3458348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6"/>
                </a:lnTo>
                <a:lnTo>
                  <a:pt x="357017" y="181736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6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7" y="181736"/>
                </a:moveTo>
                <a:lnTo>
                  <a:pt x="291833" y="181736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17" y="181736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1"/>
                </a:lnTo>
                <a:lnTo>
                  <a:pt x="140347" y="201421"/>
                </a:lnTo>
                <a:lnTo>
                  <a:pt x="148120" y="193662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7"/>
                </a:lnTo>
                <a:lnTo>
                  <a:pt x="209351" y="11880"/>
                </a:lnTo>
                <a:lnTo>
                  <a:pt x="170444" y="26489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7"/>
                </a:moveTo>
                <a:lnTo>
                  <a:pt x="274693" y="545337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7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7"/>
                </a:lnTo>
                <a:lnTo>
                  <a:pt x="465235" y="516788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3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8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8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64636" y="4389334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1" y="361113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4" y="332087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2" y="322835"/>
                </a:lnTo>
                <a:lnTo>
                  <a:pt x="166016" y="361113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7"/>
                </a:lnTo>
                <a:lnTo>
                  <a:pt x="229904" y="332087"/>
                </a:lnTo>
                <a:lnTo>
                  <a:pt x="258325" y="316883"/>
                </a:lnTo>
                <a:lnTo>
                  <a:pt x="291045" y="311454"/>
                </a:lnTo>
                <a:lnTo>
                  <a:pt x="382414" y="311454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2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0"/>
                </a:lnTo>
                <a:lnTo>
                  <a:pt x="258217" y="195670"/>
                </a:lnTo>
                <a:lnTo>
                  <a:pt x="273337" y="185467"/>
                </a:lnTo>
                <a:lnTo>
                  <a:pt x="291833" y="181724"/>
                </a:lnTo>
                <a:lnTo>
                  <a:pt x="357008" y="181724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7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14" y="311454"/>
                </a:moveTo>
                <a:lnTo>
                  <a:pt x="292620" y="311454"/>
                </a:lnTo>
                <a:lnTo>
                  <a:pt x="325335" y="316883"/>
                </a:lnTo>
                <a:lnTo>
                  <a:pt x="353755" y="332087"/>
                </a:lnTo>
                <a:lnTo>
                  <a:pt x="375759" y="355447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3"/>
                </a:lnTo>
                <a:lnTo>
                  <a:pt x="407554" y="341007"/>
                </a:lnTo>
                <a:lnTo>
                  <a:pt x="394201" y="322835"/>
                </a:lnTo>
                <a:lnTo>
                  <a:pt x="382414" y="311454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43" y="311454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08" y="181724"/>
                </a:moveTo>
                <a:lnTo>
                  <a:pt x="291833" y="181724"/>
                </a:lnTo>
                <a:lnTo>
                  <a:pt x="310321" y="185467"/>
                </a:lnTo>
                <a:lnTo>
                  <a:pt x="325437" y="195670"/>
                </a:lnTo>
                <a:lnTo>
                  <a:pt x="335638" y="210790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2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08" y="181724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2"/>
                </a:lnTo>
                <a:lnTo>
                  <a:pt x="140347" y="201422"/>
                </a:lnTo>
                <a:lnTo>
                  <a:pt x="148120" y="193662"/>
                </a:lnTo>
                <a:lnTo>
                  <a:pt x="148145" y="174586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2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8"/>
                </a:moveTo>
                <a:lnTo>
                  <a:pt x="274693" y="545338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5"/>
                </a:lnTo>
                <a:lnTo>
                  <a:pt x="419914" y="550531"/>
                </a:lnTo>
                <a:lnTo>
                  <a:pt x="428313" y="545566"/>
                </a:lnTo>
                <a:lnTo>
                  <a:pt x="285292" y="545566"/>
                </a:lnTo>
                <a:lnTo>
                  <a:pt x="279806" y="545338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13" y="545566"/>
                </a:lnTo>
                <a:lnTo>
                  <a:pt x="458114" y="527951"/>
                </a:lnTo>
                <a:lnTo>
                  <a:pt x="462851" y="522981"/>
                </a:lnTo>
                <a:lnTo>
                  <a:pt x="465235" y="516786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57988" y="539267"/>
                </a:lnTo>
                <a:lnTo>
                  <a:pt x="161163" y="547954"/>
                </a:lnTo>
                <a:lnTo>
                  <a:pt x="193522" y="563194"/>
                </a:lnTo>
                <a:lnTo>
                  <a:pt x="202768" y="563194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6"/>
                </a:lnTo>
                <a:lnTo>
                  <a:pt x="211293" y="538664"/>
                </a:lnTo>
                <a:lnTo>
                  <a:pt x="207425" y="533269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64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9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9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64636" y="5320319"/>
            <a:ext cx="581660" cy="580390"/>
          </a:xfrm>
          <a:custGeom>
            <a:avLst/>
            <a:gdLst/>
            <a:ahLst/>
            <a:cxnLst/>
            <a:rect l="l" t="t" r="r" b="b"/>
            <a:pathLst>
              <a:path w="581660" h="580389">
                <a:moveTo>
                  <a:pt x="428537" y="34620"/>
                </a:moveTo>
                <a:lnTo>
                  <a:pt x="291833" y="34620"/>
                </a:lnTo>
                <a:lnTo>
                  <a:pt x="337494" y="38743"/>
                </a:lnTo>
                <a:lnTo>
                  <a:pt x="380513" y="50629"/>
                </a:lnTo>
                <a:lnTo>
                  <a:pt x="420165" y="69549"/>
                </a:lnTo>
                <a:lnTo>
                  <a:pt x="455723" y="94777"/>
                </a:lnTo>
                <a:lnTo>
                  <a:pt x="486463" y="125585"/>
                </a:lnTo>
                <a:lnTo>
                  <a:pt x="511659" y="161247"/>
                </a:lnTo>
                <a:lnTo>
                  <a:pt x="530584" y="201035"/>
                </a:lnTo>
                <a:lnTo>
                  <a:pt x="542407" y="243838"/>
                </a:lnTo>
                <a:lnTo>
                  <a:pt x="542513" y="244222"/>
                </a:lnTo>
                <a:lnTo>
                  <a:pt x="546610" y="288861"/>
                </a:lnTo>
                <a:lnTo>
                  <a:pt x="546560" y="292303"/>
                </a:lnTo>
                <a:lnTo>
                  <a:pt x="544076" y="326371"/>
                </a:lnTo>
                <a:lnTo>
                  <a:pt x="536520" y="361119"/>
                </a:lnTo>
                <a:lnTo>
                  <a:pt x="536403" y="361657"/>
                </a:lnTo>
                <a:lnTo>
                  <a:pt x="523844" y="395458"/>
                </a:lnTo>
                <a:lnTo>
                  <a:pt x="506539" y="427291"/>
                </a:lnTo>
                <a:lnTo>
                  <a:pt x="504037" y="431190"/>
                </a:lnTo>
                <a:lnTo>
                  <a:pt x="503212" y="435825"/>
                </a:lnTo>
                <a:lnTo>
                  <a:pt x="505193" y="444855"/>
                </a:lnTo>
                <a:lnTo>
                  <a:pt x="507898" y="448716"/>
                </a:lnTo>
                <a:lnTo>
                  <a:pt x="514591" y="452996"/>
                </a:lnTo>
                <a:lnTo>
                  <a:pt x="517804" y="453936"/>
                </a:lnTo>
                <a:lnTo>
                  <a:pt x="527037" y="453936"/>
                </a:lnTo>
                <a:lnTo>
                  <a:pt x="555305" y="409901"/>
                </a:lnTo>
                <a:lnTo>
                  <a:pt x="569555" y="371638"/>
                </a:lnTo>
                <a:lnTo>
                  <a:pt x="578203" y="332093"/>
                </a:lnTo>
                <a:lnTo>
                  <a:pt x="578287" y="331706"/>
                </a:lnTo>
                <a:lnTo>
                  <a:pt x="581219" y="292303"/>
                </a:lnTo>
                <a:lnTo>
                  <a:pt x="581288" y="288861"/>
                </a:lnTo>
                <a:lnTo>
                  <a:pt x="577670" y="244222"/>
                </a:lnTo>
                <a:lnTo>
                  <a:pt x="577639" y="243838"/>
                </a:lnTo>
                <a:lnTo>
                  <a:pt x="567119" y="200124"/>
                </a:lnTo>
                <a:lnTo>
                  <a:pt x="567070" y="199921"/>
                </a:lnTo>
                <a:lnTo>
                  <a:pt x="549902" y="158411"/>
                </a:lnTo>
                <a:lnTo>
                  <a:pt x="526398" y="119950"/>
                </a:lnTo>
                <a:lnTo>
                  <a:pt x="496824" y="85178"/>
                </a:lnTo>
                <a:lnTo>
                  <a:pt x="461982" y="55228"/>
                </a:lnTo>
                <a:lnTo>
                  <a:pt x="428537" y="34620"/>
                </a:lnTo>
                <a:close/>
              </a:path>
              <a:path w="581660" h="580389">
                <a:moveTo>
                  <a:pt x="323876" y="153631"/>
                </a:moveTo>
                <a:lnTo>
                  <a:pt x="259788" y="153631"/>
                </a:lnTo>
                <a:lnTo>
                  <a:pt x="233749" y="171202"/>
                </a:lnTo>
                <a:lnTo>
                  <a:pt x="216120" y="197328"/>
                </a:lnTo>
                <a:lnTo>
                  <a:pt x="209651" y="229285"/>
                </a:lnTo>
                <a:lnTo>
                  <a:pt x="210971" y="243838"/>
                </a:lnTo>
                <a:lnTo>
                  <a:pt x="229946" y="283260"/>
                </a:lnTo>
                <a:lnTo>
                  <a:pt x="234835" y="288861"/>
                </a:lnTo>
                <a:lnTo>
                  <a:pt x="228244" y="292303"/>
                </a:lnTo>
                <a:lnTo>
                  <a:pt x="189451" y="322836"/>
                </a:lnTo>
                <a:lnTo>
                  <a:pt x="166014" y="361119"/>
                </a:lnTo>
                <a:lnTo>
                  <a:pt x="158713" y="390690"/>
                </a:lnTo>
                <a:lnTo>
                  <a:pt x="158713" y="391071"/>
                </a:lnTo>
                <a:lnTo>
                  <a:pt x="179817" y="423698"/>
                </a:lnTo>
                <a:lnTo>
                  <a:pt x="195834" y="427291"/>
                </a:lnTo>
                <a:lnTo>
                  <a:pt x="387819" y="427291"/>
                </a:lnTo>
                <a:lnTo>
                  <a:pt x="421165" y="406611"/>
                </a:lnTo>
                <a:lnTo>
                  <a:pt x="424742" y="392671"/>
                </a:lnTo>
                <a:lnTo>
                  <a:pt x="192506" y="392671"/>
                </a:lnTo>
                <a:lnTo>
                  <a:pt x="194424" y="385343"/>
                </a:lnTo>
                <a:lnTo>
                  <a:pt x="207899" y="355449"/>
                </a:lnTo>
                <a:lnTo>
                  <a:pt x="229904" y="332093"/>
                </a:lnTo>
                <a:lnTo>
                  <a:pt x="258325" y="316893"/>
                </a:lnTo>
                <a:lnTo>
                  <a:pt x="291045" y="311467"/>
                </a:lnTo>
                <a:lnTo>
                  <a:pt x="382426" y="311467"/>
                </a:lnTo>
                <a:lnTo>
                  <a:pt x="377863" y="307060"/>
                </a:lnTo>
                <a:lnTo>
                  <a:pt x="348818" y="288861"/>
                </a:lnTo>
                <a:lnTo>
                  <a:pt x="353707" y="283260"/>
                </a:lnTo>
                <a:lnTo>
                  <a:pt x="358373" y="276834"/>
                </a:lnTo>
                <a:lnTo>
                  <a:pt x="291833" y="276834"/>
                </a:lnTo>
                <a:lnTo>
                  <a:pt x="273337" y="273093"/>
                </a:lnTo>
                <a:lnTo>
                  <a:pt x="258217" y="262894"/>
                </a:lnTo>
                <a:lnTo>
                  <a:pt x="248015" y="247779"/>
                </a:lnTo>
                <a:lnTo>
                  <a:pt x="244271" y="229285"/>
                </a:lnTo>
                <a:lnTo>
                  <a:pt x="248015" y="210792"/>
                </a:lnTo>
                <a:lnTo>
                  <a:pt x="258217" y="195676"/>
                </a:lnTo>
                <a:lnTo>
                  <a:pt x="273337" y="185478"/>
                </a:lnTo>
                <a:lnTo>
                  <a:pt x="291833" y="181737"/>
                </a:lnTo>
                <a:lnTo>
                  <a:pt x="357017" y="181737"/>
                </a:lnTo>
                <a:lnTo>
                  <a:pt x="349910" y="171202"/>
                </a:lnTo>
                <a:lnTo>
                  <a:pt x="323876" y="153631"/>
                </a:lnTo>
                <a:close/>
              </a:path>
              <a:path w="581660" h="580389">
                <a:moveTo>
                  <a:pt x="36779" y="367334"/>
                </a:moveTo>
                <a:lnTo>
                  <a:pt x="32296" y="367334"/>
                </a:lnTo>
                <a:lnTo>
                  <a:pt x="30264" y="367703"/>
                </a:lnTo>
                <a:lnTo>
                  <a:pt x="28295" y="368427"/>
                </a:lnTo>
                <a:lnTo>
                  <a:pt x="22456" y="372050"/>
                </a:lnTo>
                <a:lnTo>
                  <a:pt x="18591" y="377448"/>
                </a:lnTo>
                <a:lnTo>
                  <a:pt x="17028" y="383902"/>
                </a:lnTo>
                <a:lnTo>
                  <a:pt x="18097" y="390690"/>
                </a:lnTo>
                <a:lnTo>
                  <a:pt x="20713" y="397751"/>
                </a:lnTo>
                <a:lnTo>
                  <a:pt x="23660" y="404812"/>
                </a:lnTo>
                <a:lnTo>
                  <a:pt x="29667" y="417766"/>
                </a:lnTo>
                <a:lnTo>
                  <a:pt x="35826" y="421703"/>
                </a:lnTo>
                <a:lnTo>
                  <a:pt x="45059" y="421703"/>
                </a:lnTo>
                <a:lnTo>
                  <a:pt x="47510" y="421157"/>
                </a:lnTo>
                <a:lnTo>
                  <a:pt x="54013" y="418134"/>
                </a:lnTo>
                <a:lnTo>
                  <a:pt x="57200" y="414680"/>
                </a:lnTo>
                <a:lnTo>
                  <a:pt x="60388" y="405993"/>
                </a:lnTo>
                <a:lnTo>
                  <a:pt x="60185" y="401294"/>
                </a:lnTo>
                <a:lnTo>
                  <a:pt x="55448" y="391071"/>
                </a:lnTo>
                <a:lnTo>
                  <a:pt x="52857" y="384860"/>
                </a:lnTo>
                <a:lnTo>
                  <a:pt x="48933" y="374307"/>
                </a:lnTo>
                <a:lnTo>
                  <a:pt x="45732" y="370852"/>
                </a:lnTo>
                <a:lnTo>
                  <a:pt x="39230" y="367868"/>
                </a:lnTo>
                <a:lnTo>
                  <a:pt x="36779" y="367334"/>
                </a:lnTo>
                <a:close/>
              </a:path>
              <a:path w="581660" h="580389">
                <a:moveTo>
                  <a:pt x="382426" y="311467"/>
                </a:moveTo>
                <a:lnTo>
                  <a:pt x="292620" y="311467"/>
                </a:lnTo>
                <a:lnTo>
                  <a:pt x="325335" y="316893"/>
                </a:lnTo>
                <a:lnTo>
                  <a:pt x="353755" y="332093"/>
                </a:lnTo>
                <a:lnTo>
                  <a:pt x="375759" y="355449"/>
                </a:lnTo>
                <a:lnTo>
                  <a:pt x="389229" y="385343"/>
                </a:lnTo>
                <a:lnTo>
                  <a:pt x="391147" y="392671"/>
                </a:lnTo>
                <a:lnTo>
                  <a:pt x="424742" y="392671"/>
                </a:lnTo>
                <a:lnTo>
                  <a:pt x="424945" y="391071"/>
                </a:lnTo>
                <a:lnTo>
                  <a:pt x="424945" y="390690"/>
                </a:lnTo>
                <a:lnTo>
                  <a:pt x="424425" y="385343"/>
                </a:lnTo>
                <a:lnTo>
                  <a:pt x="424378" y="384860"/>
                </a:lnTo>
                <a:lnTo>
                  <a:pt x="424285" y="383902"/>
                </a:lnTo>
                <a:lnTo>
                  <a:pt x="424167" y="382689"/>
                </a:lnTo>
                <a:lnTo>
                  <a:pt x="417637" y="361119"/>
                </a:lnTo>
                <a:lnTo>
                  <a:pt x="407554" y="341012"/>
                </a:lnTo>
                <a:lnTo>
                  <a:pt x="394201" y="322836"/>
                </a:lnTo>
                <a:lnTo>
                  <a:pt x="382426" y="311467"/>
                </a:lnTo>
                <a:close/>
              </a:path>
              <a:path w="581660" h="580389">
                <a:moveTo>
                  <a:pt x="26847" y="272211"/>
                </a:moveTo>
                <a:lnTo>
                  <a:pt x="7759" y="272211"/>
                </a:lnTo>
                <a:lnTo>
                  <a:pt x="0" y="279971"/>
                </a:lnTo>
                <a:lnTo>
                  <a:pt x="44" y="288861"/>
                </a:lnTo>
                <a:lnTo>
                  <a:pt x="148" y="299161"/>
                </a:lnTo>
                <a:lnTo>
                  <a:pt x="304" y="302983"/>
                </a:lnTo>
                <a:lnTo>
                  <a:pt x="387" y="305003"/>
                </a:lnTo>
                <a:lnTo>
                  <a:pt x="471" y="307060"/>
                </a:lnTo>
                <a:lnTo>
                  <a:pt x="568" y="309422"/>
                </a:lnTo>
                <a:lnTo>
                  <a:pt x="757" y="311467"/>
                </a:lnTo>
                <a:lnTo>
                  <a:pt x="8699" y="318820"/>
                </a:lnTo>
                <a:lnTo>
                  <a:pt x="22885" y="318198"/>
                </a:lnTo>
                <a:lnTo>
                  <a:pt x="27152" y="316217"/>
                </a:lnTo>
                <a:lnTo>
                  <a:pt x="33413" y="309422"/>
                </a:lnTo>
                <a:lnTo>
                  <a:pt x="35039" y="305003"/>
                </a:lnTo>
                <a:lnTo>
                  <a:pt x="34797" y="299161"/>
                </a:lnTo>
                <a:lnTo>
                  <a:pt x="34676" y="292303"/>
                </a:lnTo>
                <a:lnTo>
                  <a:pt x="34620" y="279971"/>
                </a:lnTo>
                <a:lnTo>
                  <a:pt x="26847" y="272211"/>
                </a:lnTo>
                <a:close/>
              </a:path>
              <a:path w="581660" h="580389">
                <a:moveTo>
                  <a:pt x="357017" y="181737"/>
                </a:moveTo>
                <a:lnTo>
                  <a:pt x="291833" y="181737"/>
                </a:lnTo>
                <a:lnTo>
                  <a:pt x="310321" y="185478"/>
                </a:lnTo>
                <a:lnTo>
                  <a:pt x="325437" y="195676"/>
                </a:lnTo>
                <a:lnTo>
                  <a:pt x="335638" y="210792"/>
                </a:lnTo>
                <a:lnTo>
                  <a:pt x="339382" y="229285"/>
                </a:lnTo>
                <a:lnTo>
                  <a:pt x="335638" y="247779"/>
                </a:lnTo>
                <a:lnTo>
                  <a:pt x="325437" y="262894"/>
                </a:lnTo>
                <a:lnTo>
                  <a:pt x="310321" y="273093"/>
                </a:lnTo>
                <a:lnTo>
                  <a:pt x="291833" y="276834"/>
                </a:lnTo>
                <a:lnTo>
                  <a:pt x="358373" y="276834"/>
                </a:lnTo>
                <a:lnTo>
                  <a:pt x="374002" y="229285"/>
                </a:lnTo>
                <a:lnTo>
                  <a:pt x="367535" y="197328"/>
                </a:lnTo>
                <a:lnTo>
                  <a:pt x="357017" y="181737"/>
                </a:lnTo>
                <a:close/>
              </a:path>
              <a:path w="581660" h="580389">
                <a:moveTo>
                  <a:pt x="26847" y="53289"/>
                </a:moveTo>
                <a:lnTo>
                  <a:pt x="7759" y="53289"/>
                </a:lnTo>
                <a:lnTo>
                  <a:pt x="0" y="61048"/>
                </a:lnTo>
                <a:lnTo>
                  <a:pt x="0" y="137477"/>
                </a:lnTo>
                <a:lnTo>
                  <a:pt x="1176" y="150240"/>
                </a:lnTo>
                <a:lnTo>
                  <a:pt x="28096" y="190899"/>
                </a:lnTo>
                <a:lnTo>
                  <a:pt x="63901" y="201422"/>
                </a:lnTo>
                <a:lnTo>
                  <a:pt x="140347" y="201422"/>
                </a:lnTo>
                <a:lnTo>
                  <a:pt x="148120" y="193675"/>
                </a:lnTo>
                <a:lnTo>
                  <a:pt x="148145" y="174599"/>
                </a:lnTo>
                <a:lnTo>
                  <a:pt x="140398" y="166814"/>
                </a:lnTo>
                <a:lnTo>
                  <a:pt x="67418" y="166814"/>
                </a:lnTo>
                <a:lnTo>
                  <a:pt x="72898" y="157822"/>
                </a:lnTo>
                <a:lnTo>
                  <a:pt x="76093" y="153631"/>
                </a:lnTo>
                <a:lnTo>
                  <a:pt x="34620" y="153631"/>
                </a:lnTo>
                <a:lnTo>
                  <a:pt x="34620" y="61048"/>
                </a:lnTo>
                <a:lnTo>
                  <a:pt x="26847" y="53289"/>
                </a:lnTo>
                <a:close/>
              </a:path>
              <a:path w="581660" h="580389">
                <a:moveTo>
                  <a:pt x="291833" y="0"/>
                </a:moveTo>
                <a:lnTo>
                  <a:pt x="249998" y="2998"/>
                </a:lnTo>
                <a:lnTo>
                  <a:pt x="209351" y="11885"/>
                </a:lnTo>
                <a:lnTo>
                  <a:pt x="170444" y="26494"/>
                </a:lnTo>
                <a:lnTo>
                  <a:pt x="133832" y="46659"/>
                </a:lnTo>
                <a:lnTo>
                  <a:pt x="84653" y="86687"/>
                </a:lnTo>
                <a:lnTo>
                  <a:pt x="45427" y="136372"/>
                </a:lnTo>
                <a:lnTo>
                  <a:pt x="34620" y="153631"/>
                </a:lnTo>
                <a:lnTo>
                  <a:pt x="76093" y="153631"/>
                </a:lnTo>
                <a:lnTo>
                  <a:pt x="104922" y="115827"/>
                </a:lnTo>
                <a:lnTo>
                  <a:pt x="144398" y="81624"/>
                </a:lnTo>
                <a:lnTo>
                  <a:pt x="189755" y="56100"/>
                </a:lnTo>
                <a:lnTo>
                  <a:pt x="239424" y="40137"/>
                </a:lnTo>
                <a:lnTo>
                  <a:pt x="291833" y="34620"/>
                </a:lnTo>
                <a:lnTo>
                  <a:pt x="428537" y="34620"/>
                </a:lnTo>
                <a:lnTo>
                  <a:pt x="423420" y="31467"/>
                </a:lnTo>
                <a:lnTo>
                  <a:pt x="381778" y="14163"/>
                </a:lnTo>
                <a:lnTo>
                  <a:pt x="337702" y="3585"/>
                </a:lnTo>
                <a:lnTo>
                  <a:pt x="291833" y="0"/>
                </a:lnTo>
                <a:close/>
              </a:path>
              <a:path w="581660" h="580389">
                <a:moveTo>
                  <a:pt x="291833" y="147104"/>
                </a:moveTo>
                <a:lnTo>
                  <a:pt x="259583" y="153631"/>
                </a:lnTo>
                <a:lnTo>
                  <a:pt x="324081" y="153631"/>
                </a:lnTo>
                <a:lnTo>
                  <a:pt x="291833" y="147104"/>
                </a:lnTo>
                <a:close/>
              </a:path>
              <a:path w="581660" h="580389">
                <a:moveTo>
                  <a:pt x="279806" y="545338"/>
                </a:moveTo>
                <a:lnTo>
                  <a:pt x="274693" y="545338"/>
                </a:lnTo>
                <a:lnTo>
                  <a:pt x="270598" y="546938"/>
                </a:lnTo>
                <a:lnTo>
                  <a:pt x="263969" y="553034"/>
                </a:lnTo>
                <a:lnTo>
                  <a:pt x="261988" y="557301"/>
                </a:lnTo>
                <a:lnTo>
                  <a:pt x="261594" y="566534"/>
                </a:lnTo>
                <a:lnTo>
                  <a:pt x="263220" y="570953"/>
                </a:lnTo>
                <a:lnTo>
                  <a:pt x="269481" y="577761"/>
                </a:lnTo>
                <a:lnTo>
                  <a:pt x="273748" y="579742"/>
                </a:lnTo>
                <a:lnTo>
                  <a:pt x="284718" y="580186"/>
                </a:lnTo>
                <a:lnTo>
                  <a:pt x="291896" y="580186"/>
                </a:lnTo>
                <a:lnTo>
                  <a:pt x="336218" y="576831"/>
                </a:lnTo>
                <a:lnTo>
                  <a:pt x="379087" y="566886"/>
                </a:lnTo>
                <a:lnTo>
                  <a:pt x="419914" y="550536"/>
                </a:lnTo>
                <a:lnTo>
                  <a:pt x="428325" y="545566"/>
                </a:lnTo>
                <a:lnTo>
                  <a:pt x="285292" y="545566"/>
                </a:lnTo>
                <a:lnTo>
                  <a:pt x="279806" y="545338"/>
                </a:lnTo>
                <a:close/>
              </a:path>
              <a:path w="581660" h="580389">
                <a:moveTo>
                  <a:pt x="451505" y="496837"/>
                </a:moveTo>
                <a:lnTo>
                  <a:pt x="444586" y="496837"/>
                </a:lnTo>
                <a:lnTo>
                  <a:pt x="438289" y="499579"/>
                </a:lnTo>
                <a:lnTo>
                  <a:pt x="404647" y="519457"/>
                </a:lnTo>
                <a:lnTo>
                  <a:pt x="368681" y="533855"/>
                </a:lnTo>
                <a:lnTo>
                  <a:pt x="330904" y="542612"/>
                </a:lnTo>
                <a:lnTo>
                  <a:pt x="291833" y="545566"/>
                </a:lnTo>
                <a:lnTo>
                  <a:pt x="428325" y="545566"/>
                </a:lnTo>
                <a:lnTo>
                  <a:pt x="458114" y="527964"/>
                </a:lnTo>
                <a:lnTo>
                  <a:pt x="462851" y="522987"/>
                </a:lnTo>
                <a:lnTo>
                  <a:pt x="465235" y="516788"/>
                </a:lnTo>
                <a:lnTo>
                  <a:pt x="465129" y="510151"/>
                </a:lnTo>
                <a:lnTo>
                  <a:pt x="462394" y="503859"/>
                </a:lnTo>
                <a:lnTo>
                  <a:pt x="457418" y="499115"/>
                </a:lnTo>
                <a:lnTo>
                  <a:pt x="451505" y="496837"/>
                </a:lnTo>
                <a:close/>
              </a:path>
              <a:path w="581660" h="580389">
                <a:moveTo>
                  <a:pt x="178320" y="520344"/>
                </a:moveTo>
                <a:lnTo>
                  <a:pt x="173824" y="520344"/>
                </a:lnTo>
                <a:lnTo>
                  <a:pt x="171818" y="520687"/>
                </a:lnTo>
                <a:lnTo>
                  <a:pt x="165531" y="522998"/>
                </a:lnTo>
                <a:lnTo>
                  <a:pt x="162077" y="526186"/>
                </a:lnTo>
                <a:lnTo>
                  <a:pt x="158178" y="534568"/>
                </a:lnTo>
                <a:lnTo>
                  <a:pt x="158012" y="538668"/>
                </a:lnTo>
                <a:lnTo>
                  <a:pt x="157988" y="539267"/>
                </a:lnTo>
                <a:lnTo>
                  <a:pt x="191503" y="562825"/>
                </a:lnTo>
                <a:lnTo>
                  <a:pt x="193522" y="563206"/>
                </a:lnTo>
                <a:lnTo>
                  <a:pt x="202768" y="563206"/>
                </a:lnTo>
                <a:lnTo>
                  <a:pt x="209296" y="558660"/>
                </a:lnTo>
                <a:lnTo>
                  <a:pt x="211797" y="551903"/>
                </a:lnTo>
                <a:lnTo>
                  <a:pt x="212859" y="545117"/>
                </a:lnTo>
                <a:lnTo>
                  <a:pt x="211293" y="538668"/>
                </a:lnTo>
                <a:lnTo>
                  <a:pt x="207425" y="533274"/>
                </a:lnTo>
                <a:lnTo>
                  <a:pt x="201587" y="529653"/>
                </a:lnTo>
                <a:lnTo>
                  <a:pt x="195414" y="527354"/>
                </a:lnTo>
                <a:lnTo>
                  <a:pt x="189191" y="524776"/>
                </a:lnTo>
                <a:lnTo>
                  <a:pt x="180797" y="520877"/>
                </a:lnTo>
                <a:lnTo>
                  <a:pt x="178320" y="520344"/>
                </a:lnTo>
                <a:close/>
              </a:path>
              <a:path w="581660" h="580389">
                <a:moveTo>
                  <a:pt x="90639" y="457822"/>
                </a:moveTo>
                <a:lnTo>
                  <a:pt x="85552" y="457822"/>
                </a:lnTo>
                <a:lnTo>
                  <a:pt x="81445" y="459435"/>
                </a:lnTo>
                <a:lnTo>
                  <a:pt x="74828" y="465556"/>
                </a:lnTo>
                <a:lnTo>
                  <a:pt x="72859" y="469823"/>
                </a:lnTo>
                <a:lnTo>
                  <a:pt x="72491" y="479069"/>
                </a:lnTo>
                <a:lnTo>
                  <a:pt x="74129" y="483476"/>
                </a:lnTo>
                <a:lnTo>
                  <a:pt x="82359" y="492379"/>
                </a:lnTo>
                <a:lnTo>
                  <a:pt x="87757" y="497776"/>
                </a:lnTo>
                <a:lnTo>
                  <a:pt x="96532" y="505904"/>
                </a:lnTo>
                <a:lnTo>
                  <a:pt x="100711" y="507542"/>
                </a:lnTo>
                <a:lnTo>
                  <a:pt x="109969" y="507542"/>
                </a:lnTo>
                <a:lnTo>
                  <a:pt x="114477" y="505574"/>
                </a:lnTo>
                <a:lnTo>
                  <a:pt x="120942" y="498589"/>
                </a:lnTo>
                <a:lnTo>
                  <a:pt x="122567" y="494182"/>
                </a:lnTo>
                <a:lnTo>
                  <a:pt x="122212" y="484936"/>
                </a:lnTo>
                <a:lnTo>
                  <a:pt x="120243" y="480669"/>
                </a:lnTo>
                <a:lnTo>
                  <a:pt x="111963" y="473011"/>
                </a:lnTo>
                <a:lnTo>
                  <a:pt x="107200" y="468249"/>
                </a:lnTo>
                <a:lnTo>
                  <a:pt x="99542" y="459968"/>
                </a:lnTo>
                <a:lnTo>
                  <a:pt x="95262" y="458000"/>
                </a:lnTo>
                <a:lnTo>
                  <a:pt x="90639" y="457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4526418" y="1752540"/>
            <a:ext cx="267970" cy="267970"/>
            <a:chOff x="4526418" y="1752540"/>
            <a:chExt cx="267970" cy="267970"/>
          </a:xfrm>
        </p:grpSpPr>
        <p:sp>
          <p:nvSpPr>
            <p:cNvPr id="57" name="object 57"/>
            <p:cNvSpPr/>
            <p:nvPr/>
          </p:nvSpPr>
          <p:spPr>
            <a:xfrm>
              <a:off x="4526418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4" y="244326"/>
                  </a:lnTo>
                  <a:lnTo>
                    <a:pt x="49242" y="218620"/>
                  </a:lnTo>
                  <a:lnTo>
                    <a:pt x="23540" y="180528"/>
                  </a:lnTo>
                  <a:lnTo>
                    <a:pt x="14109" y="133934"/>
                  </a:lnTo>
                  <a:lnTo>
                    <a:pt x="23540" y="87332"/>
                  </a:lnTo>
                  <a:lnTo>
                    <a:pt x="49242" y="49236"/>
                  </a:lnTo>
                  <a:lnTo>
                    <a:pt x="87334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8" name="object 5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92377" y="1818491"/>
              <a:ext cx="135953" cy="135953"/>
            </a:xfrm>
            <a:prstGeom prst="rect">
              <a:avLst/>
            </a:prstGeom>
          </p:spPr>
        </p:pic>
      </p:grpSp>
      <p:grpSp>
        <p:nvGrpSpPr>
          <p:cNvPr id="59" name="object 59"/>
          <p:cNvGrpSpPr/>
          <p:nvPr/>
        </p:nvGrpSpPr>
        <p:grpSpPr>
          <a:xfrm>
            <a:off x="4665254" y="2683517"/>
            <a:ext cx="267970" cy="267970"/>
            <a:chOff x="4665254" y="2683517"/>
            <a:chExt cx="267970" cy="267970"/>
          </a:xfrm>
        </p:grpSpPr>
        <p:sp>
          <p:nvSpPr>
            <p:cNvPr id="60" name="object 60"/>
            <p:cNvSpPr/>
            <p:nvPr/>
          </p:nvSpPr>
          <p:spPr>
            <a:xfrm>
              <a:off x="4665254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1" name="object 6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731213" y="2749481"/>
              <a:ext cx="135953" cy="135953"/>
            </a:xfrm>
            <a:prstGeom prst="rect">
              <a:avLst/>
            </a:prstGeom>
          </p:spPr>
        </p:pic>
      </p:grpSp>
      <p:grpSp>
        <p:nvGrpSpPr>
          <p:cNvPr id="62" name="object 62"/>
          <p:cNvGrpSpPr/>
          <p:nvPr/>
        </p:nvGrpSpPr>
        <p:grpSpPr>
          <a:xfrm>
            <a:off x="4665241" y="3614503"/>
            <a:ext cx="267970" cy="267970"/>
            <a:chOff x="4665241" y="3614503"/>
            <a:chExt cx="267970" cy="267970"/>
          </a:xfrm>
        </p:grpSpPr>
        <p:sp>
          <p:nvSpPr>
            <p:cNvPr id="63" name="object 63"/>
            <p:cNvSpPr/>
            <p:nvPr/>
          </p:nvSpPr>
          <p:spPr>
            <a:xfrm>
              <a:off x="4665241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4" name="object 6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731200" y="3680467"/>
              <a:ext cx="135953" cy="135953"/>
            </a:xfrm>
            <a:prstGeom prst="rect">
              <a:avLst/>
            </a:prstGeom>
          </p:spPr>
        </p:pic>
      </p:grpSp>
      <p:grpSp>
        <p:nvGrpSpPr>
          <p:cNvPr id="65" name="object 65"/>
          <p:cNvGrpSpPr/>
          <p:nvPr/>
        </p:nvGrpSpPr>
        <p:grpSpPr>
          <a:xfrm>
            <a:off x="4665238" y="4545489"/>
            <a:ext cx="267970" cy="267970"/>
            <a:chOff x="4665238" y="4545489"/>
            <a:chExt cx="267970" cy="267970"/>
          </a:xfrm>
        </p:grpSpPr>
        <p:sp>
          <p:nvSpPr>
            <p:cNvPr id="66" name="object 66"/>
            <p:cNvSpPr/>
            <p:nvPr/>
          </p:nvSpPr>
          <p:spPr>
            <a:xfrm>
              <a:off x="4665238" y="45454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39"/>
                  </a:lnTo>
                  <a:lnTo>
                    <a:pt x="49242" y="218633"/>
                  </a:lnTo>
                  <a:lnTo>
                    <a:pt x="23540" y="180540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67" name="object 6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731197" y="4611453"/>
              <a:ext cx="135953" cy="135953"/>
            </a:xfrm>
            <a:prstGeom prst="rect">
              <a:avLst/>
            </a:prstGeom>
          </p:spPr>
        </p:pic>
      </p:grpSp>
      <p:grpSp>
        <p:nvGrpSpPr>
          <p:cNvPr id="68" name="object 68"/>
          <p:cNvGrpSpPr/>
          <p:nvPr/>
        </p:nvGrpSpPr>
        <p:grpSpPr>
          <a:xfrm>
            <a:off x="4665243" y="5476475"/>
            <a:ext cx="267970" cy="267970"/>
            <a:chOff x="4665243" y="5476475"/>
            <a:chExt cx="267970" cy="267970"/>
          </a:xfrm>
        </p:grpSpPr>
        <p:sp>
          <p:nvSpPr>
            <p:cNvPr id="69" name="object 69"/>
            <p:cNvSpPr/>
            <p:nvPr/>
          </p:nvSpPr>
          <p:spPr>
            <a:xfrm>
              <a:off x="4665243" y="547647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0" name="object 7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731202" y="5542438"/>
              <a:ext cx="135953" cy="135953"/>
            </a:xfrm>
            <a:prstGeom prst="rect">
              <a:avLst/>
            </a:prstGeom>
          </p:spPr>
        </p:pic>
      </p:grpSp>
      <p:grpSp>
        <p:nvGrpSpPr>
          <p:cNvPr id="71" name="object 71"/>
          <p:cNvGrpSpPr/>
          <p:nvPr/>
        </p:nvGrpSpPr>
        <p:grpSpPr>
          <a:xfrm>
            <a:off x="5369307" y="1752540"/>
            <a:ext cx="267970" cy="267970"/>
            <a:chOff x="5369307" y="1752540"/>
            <a:chExt cx="267970" cy="267970"/>
          </a:xfrm>
        </p:grpSpPr>
        <p:sp>
          <p:nvSpPr>
            <p:cNvPr id="72" name="object 72"/>
            <p:cNvSpPr/>
            <p:nvPr/>
          </p:nvSpPr>
          <p:spPr>
            <a:xfrm>
              <a:off x="5369307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6"/>
                  </a:lnTo>
                  <a:lnTo>
                    <a:pt x="49236" y="218620"/>
                  </a:lnTo>
                  <a:lnTo>
                    <a:pt x="23529" y="180528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3" name="object 7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435265" y="1818491"/>
              <a:ext cx="135953" cy="135953"/>
            </a:xfrm>
            <a:prstGeom prst="rect">
              <a:avLst/>
            </a:prstGeom>
          </p:spPr>
        </p:pic>
      </p:grpSp>
      <p:grpSp>
        <p:nvGrpSpPr>
          <p:cNvPr id="74" name="object 74"/>
          <p:cNvGrpSpPr/>
          <p:nvPr/>
        </p:nvGrpSpPr>
        <p:grpSpPr>
          <a:xfrm>
            <a:off x="5508138" y="2683517"/>
            <a:ext cx="267970" cy="267970"/>
            <a:chOff x="5508138" y="2683517"/>
            <a:chExt cx="267970" cy="267970"/>
          </a:xfrm>
        </p:grpSpPr>
        <p:sp>
          <p:nvSpPr>
            <p:cNvPr id="75" name="object 75"/>
            <p:cNvSpPr/>
            <p:nvPr/>
          </p:nvSpPr>
          <p:spPr>
            <a:xfrm>
              <a:off x="5508138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6" name="object 7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74097" y="2749481"/>
              <a:ext cx="135953" cy="135953"/>
            </a:xfrm>
            <a:prstGeom prst="rect">
              <a:avLst/>
            </a:prstGeom>
          </p:spPr>
        </p:pic>
      </p:grpSp>
      <p:grpSp>
        <p:nvGrpSpPr>
          <p:cNvPr id="77" name="object 77"/>
          <p:cNvGrpSpPr/>
          <p:nvPr/>
        </p:nvGrpSpPr>
        <p:grpSpPr>
          <a:xfrm>
            <a:off x="5508129" y="3614503"/>
            <a:ext cx="267970" cy="267970"/>
            <a:chOff x="5508129" y="3614503"/>
            <a:chExt cx="267970" cy="267970"/>
          </a:xfrm>
        </p:grpSpPr>
        <p:sp>
          <p:nvSpPr>
            <p:cNvPr id="78" name="object 78"/>
            <p:cNvSpPr/>
            <p:nvPr/>
          </p:nvSpPr>
          <p:spPr>
            <a:xfrm>
              <a:off x="5508129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9" name="object 7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74088" y="3680467"/>
              <a:ext cx="135953" cy="135953"/>
            </a:xfrm>
            <a:prstGeom prst="rect">
              <a:avLst/>
            </a:prstGeom>
          </p:spPr>
        </p:pic>
      </p:grpSp>
      <p:grpSp>
        <p:nvGrpSpPr>
          <p:cNvPr id="80" name="object 80"/>
          <p:cNvGrpSpPr/>
          <p:nvPr/>
        </p:nvGrpSpPr>
        <p:grpSpPr>
          <a:xfrm>
            <a:off x="5508125" y="4545489"/>
            <a:ext cx="267970" cy="267970"/>
            <a:chOff x="5508125" y="4545489"/>
            <a:chExt cx="267970" cy="267970"/>
          </a:xfrm>
        </p:grpSpPr>
        <p:sp>
          <p:nvSpPr>
            <p:cNvPr id="81" name="object 81"/>
            <p:cNvSpPr/>
            <p:nvPr/>
          </p:nvSpPr>
          <p:spPr>
            <a:xfrm>
              <a:off x="5508125" y="4545489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2" name="object 8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74084" y="4611453"/>
              <a:ext cx="135953" cy="135953"/>
            </a:xfrm>
            <a:prstGeom prst="rect">
              <a:avLst/>
            </a:prstGeom>
          </p:spPr>
        </p:pic>
      </p:grpSp>
      <p:grpSp>
        <p:nvGrpSpPr>
          <p:cNvPr id="83" name="object 83"/>
          <p:cNvGrpSpPr/>
          <p:nvPr/>
        </p:nvGrpSpPr>
        <p:grpSpPr>
          <a:xfrm>
            <a:off x="5508130" y="5476475"/>
            <a:ext cx="267970" cy="267970"/>
            <a:chOff x="5508130" y="5476475"/>
            <a:chExt cx="267970" cy="267970"/>
          </a:xfrm>
        </p:grpSpPr>
        <p:sp>
          <p:nvSpPr>
            <p:cNvPr id="84" name="object 84"/>
            <p:cNvSpPr/>
            <p:nvPr/>
          </p:nvSpPr>
          <p:spPr>
            <a:xfrm>
              <a:off x="5508130" y="5476475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41"/>
                  </a:lnTo>
                  <a:lnTo>
                    <a:pt x="49236" y="218638"/>
                  </a:lnTo>
                  <a:lnTo>
                    <a:pt x="23529" y="180546"/>
                  </a:lnTo>
                  <a:lnTo>
                    <a:pt x="14096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85" name="object 8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74089" y="5542438"/>
              <a:ext cx="135953" cy="135953"/>
            </a:xfrm>
            <a:prstGeom prst="rect">
              <a:avLst/>
            </a:prstGeom>
          </p:spPr>
        </p:pic>
      </p:grpSp>
      <p:sp>
        <p:nvSpPr>
          <p:cNvPr id="86" name="object 86"/>
          <p:cNvSpPr txBox="1"/>
          <p:nvPr/>
        </p:nvSpPr>
        <p:spPr>
          <a:xfrm>
            <a:off x="4915761" y="1209170"/>
            <a:ext cx="451484" cy="4738477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12700">
              <a:spcBef>
                <a:spcPts val="2630"/>
              </a:spcBef>
            </a:pPr>
            <a:r>
              <a:rPr sz="4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endParaRPr sz="4000" dirty="0">
              <a:latin typeface="Grammarsaurus" pitchFamily="2" charset="0"/>
              <a:cs typeface="Arial"/>
            </a:endParaRPr>
          </a:p>
          <a:p>
            <a:pPr marL="151130" marR="5080" algn="just"/>
            <a:endParaRPr lang="en-US" b="1" u="heavy" dirty="0">
              <a:uFill>
                <a:solidFill>
                  <a:srgbClr val="000000"/>
                </a:solidFill>
              </a:uFill>
              <a:latin typeface="Grammarsaurus" pitchFamily="2" charset="0"/>
              <a:cs typeface="Arial"/>
            </a:endParaRPr>
          </a:p>
          <a:p>
            <a:pPr marL="151130" marR="5080" algn="just"/>
            <a:r>
              <a:rPr sz="4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4000" b="1" dirty="0">
                <a:latin typeface="Grammarsaurus" pitchFamily="2" charset="0"/>
                <a:cs typeface="Arial"/>
              </a:rPr>
              <a:t> </a:t>
            </a:r>
            <a:endParaRPr lang="en-US" sz="4000" b="1" dirty="0">
              <a:latin typeface="Grammarsaurus" pitchFamily="2" charset="0"/>
              <a:cs typeface="Arial"/>
            </a:endParaRPr>
          </a:p>
          <a:p>
            <a:pPr marL="151130" marR="5080" algn="just"/>
            <a:endParaRPr lang="en-PK" sz="2000" b="1" u="heavy" dirty="0">
              <a:uFill>
                <a:solidFill>
                  <a:srgbClr val="000000"/>
                </a:solidFill>
              </a:uFill>
              <a:latin typeface="Grammarsaurus" pitchFamily="2" charset="0"/>
              <a:cs typeface="Arial"/>
            </a:endParaRPr>
          </a:p>
          <a:p>
            <a:pPr marL="151130" marR="5080" algn="just"/>
            <a:r>
              <a:rPr sz="4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4000" b="1" dirty="0">
                <a:latin typeface="Grammarsaurus" pitchFamily="2" charset="0"/>
                <a:cs typeface="Arial"/>
              </a:rPr>
              <a:t> </a:t>
            </a:r>
            <a:endParaRPr lang="en-US" sz="4000" b="1" dirty="0">
              <a:latin typeface="Grammarsaurus" pitchFamily="2" charset="0"/>
              <a:cs typeface="Arial"/>
            </a:endParaRPr>
          </a:p>
          <a:p>
            <a:pPr marL="151130" marR="5080" algn="just"/>
            <a:endParaRPr lang="en-PK" sz="2400" b="1" u="heavy" dirty="0">
              <a:uFill>
                <a:solidFill>
                  <a:srgbClr val="000000"/>
                </a:solidFill>
              </a:uFill>
              <a:latin typeface="Grammarsaurus" pitchFamily="2" charset="0"/>
              <a:cs typeface="Arial"/>
            </a:endParaRPr>
          </a:p>
          <a:p>
            <a:pPr marL="151130" marR="5080" algn="just"/>
            <a:r>
              <a:rPr sz="4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4000" b="1" dirty="0">
                <a:latin typeface="Grammarsaurus" pitchFamily="2" charset="0"/>
                <a:cs typeface="Arial"/>
              </a:rPr>
              <a:t> </a:t>
            </a:r>
            <a:endParaRPr lang="en-US" sz="4000" b="1" dirty="0">
              <a:latin typeface="Grammarsaurus" pitchFamily="2" charset="0"/>
              <a:cs typeface="Arial"/>
            </a:endParaRPr>
          </a:p>
          <a:p>
            <a:pPr marL="151130" marR="5080" algn="just"/>
            <a:endParaRPr lang="en-PK" sz="2000" b="1" u="heavy" dirty="0">
              <a:uFill>
                <a:solidFill>
                  <a:srgbClr val="000000"/>
                </a:solidFill>
              </a:uFill>
              <a:latin typeface="Grammarsaurus" pitchFamily="2" charset="0"/>
              <a:cs typeface="Arial"/>
            </a:endParaRPr>
          </a:p>
          <a:p>
            <a:pPr marL="151130" marR="5080" algn="just"/>
            <a:r>
              <a:rPr sz="4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endParaRPr sz="4000" dirty="0">
              <a:latin typeface="Grammarsaurus" pitchFamily="2" charset="0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3208677" y="1209425"/>
            <a:ext cx="1694969" cy="4697440"/>
          </a:xfrm>
          <a:prstGeom prst="rect">
            <a:avLst/>
          </a:prstGeom>
        </p:spPr>
        <p:txBody>
          <a:bodyPr vert="horz" wrap="square" lIns="0" tIns="3340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30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4000" dirty="0">
              <a:latin typeface="Grammarsaurus" pitchFamily="2" charset="0"/>
              <a:cs typeface="Arial"/>
            </a:endParaRPr>
          </a:p>
          <a:p>
            <a:pPr marL="151130">
              <a:lnSpc>
                <a:spcPct val="100000"/>
              </a:lnSpc>
              <a:spcBef>
                <a:spcPts val="2535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4000" dirty="0">
              <a:latin typeface="Grammarsaurus" pitchFamily="2" charset="0"/>
              <a:cs typeface="Arial"/>
            </a:endParaRPr>
          </a:p>
          <a:p>
            <a:pPr marL="151130">
              <a:lnSpc>
                <a:spcPct val="100000"/>
              </a:lnSpc>
              <a:spcBef>
                <a:spcPts val="2530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4000" dirty="0">
              <a:latin typeface="Grammarsaurus" pitchFamily="2" charset="0"/>
              <a:cs typeface="Arial"/>
            </a:endParaRPr>
          </a:p>
          <a:p>
            <a:pPr marL="151130">
              <a:lnSpc>
                <a:spcPct val="100000"/>
              </a:lnSpc>
              <a:spcBef>
                <a:spcPts val="2530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4000" dirty="0">
              <a:latin typeface="Grammarsaurus" pitchFamily="2" charset="0"/>
              <a:cs typeface="Arial"/>
            </a:endParaRPr>
          </a:p>
          <a:p>
            <a:pPr marL="151130">
              <a:lnSpc>
                <a:spcPct val="100000"/>
              </a:lnSpc>
              <a:spcBef>
                <a:spcPts val="2535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4000" dirty="0">
              <a:latin typeface="Grammarsaurus" pitchFamily="2" charset="0"/>
              <a:cs typeface="Arial"/>
            </a:endParaRPr>
          </a:p>
        </p:txBody>
      </p:sp>
      <p:grpSp>
        <p:nvGrpSpPr>
          <p:cNvPr id="88" name="object 88"/>
          <p:cNvGrpSpPr/>
          <p:nvPr/>
        </p:nvGrpSpPr>
        <p:grpSpPr>
          <a:xfrm>
            <a:off x="6342393" y="1752540"/>
            <a:ext cx="267970" cy="267970"/>
            <a:chOff x="6342393" y="1752540"/>
            <a:chExt cx="267970" cy="267970"/>
          </a:xfrm>
        </p:grpSpPr>
        <p:sp>
          <p:nvSpPr>
            <p:cNvPr id="89" name="object 89"/>
            <p:cNvSpPr/>
            <p:nvPr/>
          </p:nvSpPr>
          <p:spPr>
            <a:xfrm>
              <a:off x="6342393" y="1752540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38"/>
                  </a:lnTo>
                  <a:lnTo>
                    <a:pt x="54885" y="25872"/>
                  </a:lnTo>
                  <a:lnTo>
                    <a:pt x="25875" y="54880"/>
                  </a:lnTo>
                  <a:lnTo>
                    <a:pt x="6839" y="91641"/>
                  </a:lnTo>
                  <a:lnTo>
                    <a:pt x="0" y="133934"/>
                  </a:lnTo>
                  <a:lnTo>
                    <a:pt x="6839" y="176221"/>
                  </a:lnTo>
                  <a:lnTo>
                    <a:pt x="25875" y="212982"/>
                  </a:lnTo>
                  <a:lnTo>
                    <a:pt x="54885" y="241992"/>
                  </a:lnTo>
                  <a:lnTo>
                    <a:pt x="91646" y="261028"/>
                  </a:lnTo>
                  <a:lnTo>
                    <a:pt x="133934" y="267868"/>
                  </a:lnTo>
                  <a:lnTo>
                    <a:pt x="176221" y="261028"/>
                  </a:lnTo>
                  <a:lnTo>
                    <a:pt x="190261" y="253758"/>
                  </a:lnTo>
                  <a:lnTo>
                    <a:pt x="133934" y="253758"/>
                  </a:lnTo>
                  <a:lnTo>
                    <a:pt x="87332" y="244326"/>
                  </a:lnTo>
                  <a:lnTo>
                    <a:pt x="49236" y="218620"/>
                  </a:lnTo>
                  <a:lnTo>
                    <a:pt x="23529" y="180528"/>
                  </a:lnTo>
                  <a:lnTo>
                    <a:pt x="14096" y="133934"/>
                  </a:lnTo>
                  <a:lnTo>
                    <a:pt x="23529" y="87332"/>
                  </a:lnTo>
                  <a:lnTo>
                    <a:pt x="49236" y="49236"/>
                  </a:lnTo>
                  <a:lnTo>
                    <a:pt x="87332" y="23529"/>
                  </a:lnTo>
                  <a:lnTo>
                    <a:pt x="133934" y="14097"/>
                  </a:lnTo>
                  <a:lnTo>
                    <a:pt x="190240" y="14097"/>
                  </a:lnTo>
                  <a:lnTo>
                    <a:pt x="176221" y="6838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40" y="14097"/>
                  </a:moveTo>
                  <a:lnTo>
                    <a:pt x="133934" y="14097"/>
                  </a:lnTo>
                  <a:lnTo>
                    <a:pt x="180535" y="23529"/>
                  </a:lnTo>
                  <a:lnTo>
                    <a:pt x="218632" y="49236"/>
                  </a:lnTo>
                  <a:lnTo>
                    <a:pt x="244339" y="87332"/>
                  </a:lnTo>
                  <a:lnTo>
                    <a:pt x="253771" y="133934"/>
                  </a:lnTo>
                  <a:lnTo>
                    <a:pt x="244339" y="180528"/>
                  </a:lnTo>
                  <a:lnTo>
                    <a:pt x="218632" y="218620"/>
                  </a:lnTo>
                  <a:lnTo>
                    <a:pt x="180535" y="244326"/>
                  </a:lnTo>
                  <a:lnTo>
                    <a:pt x="133934" y="253758"/>
                  </a:lnTo>
                  <a:lnTo>
                    <a:pt x="190261" y="253758"/>
                  </a:lnTo>
                  <a:lnTo>
                    <a:pt x="212982" y="241992"/>
                  </a:lnTo>
                  <a:lnTo>
                    <a:pt x="241992" y="212982"/>
                  </a:lnTo>
                  <a:lnTo>
                    <a:pt x="261028" y="176221"/>
                  </a:lnTo>
                  <a:lnTo>
                    <a:pt x="267868" y="133934"/>
                  </a:lnTo>
                  <a:lnTo>
                    <a:pt x="261028" y="91641"/>
                  </a:lnTo>
                  <a:lnTo>
                    <a:pt x="241992" y="54880"/>
                  </a:lnTo>
                  <a:lnTo>
                    <a:pt x="212982" y="25872"/>
                  </a:lnTo>
                  <a:lnTo>
                    <a:pt x="190240" y="14097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0" name="object 9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08352" y="1818491"/>
              <a:ext cx="135953" cy="135953"/>
            </a:xfrm>
            <a:prstGeom prst="rect">
              <a:avLst/>
            </a:prstGeom>
          </p:spPr>
        </p:pic>
      </p:grpSp>
      <p:sp>
        <p:nvSpPr>
          <p:cNvPr id="91" name="object 91"/>
          <p:cNvSpPr txBox="1"/>
          <p:nvPr/>
        </p:nvSpPr>
        <p:spPr>
          <a:xfrm>
            <a:off x="5768082" y="1513084"/>
            <a:ext cx="1936897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85519" algn="l"/>
              </a:tabLst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di	al</a:t>
            </a:r>
            <a:endParaRPr sz="4000" dirty="0">
              <a:latin typeface="Grammarsaurus" pitchFamily="2" charset="0"/>
              <a:cs typeface="Arial"/>
            </a:endParaRPr>
          </a:p>
        </p:txBody>
      </p:sp>
      <p:grpSp>
        <p:nvGrpSpPr>
          <p:cNvPr id="92" name="object 92"/>
          <p:cNvGrpSpPr/>
          <p:nvPr/>
        </p:nvGrpSpPr>
        <p:grpSpPr>
          <a:xfrm>
            <a:off x="6988557" y="2683517"/>
            <a:ext cx="267970" cy="267970"/>
            <a:chOff x="6988557" y="2683517"/>
            <a:chExt cx="267970" cy="267970"/>
          </a:xfrm>
        </p:grpSpPr>
        <p:sp>
          <p:nvSpPr>
            <p:cNvPr id="93" name="object 93"/>
            <p:cNvSpPr/>
            <p:nvPr/>
          </p:nvSpPr>
          <p:spPr>
            <a:xfrm>
              <a:off x="6988557" y="2683517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69">
                  <a:moveTo>
                    <a:pt x="133934" y="0"/>
                  </a:moveTo>
                  <a:lnTo>
                    <a:pt x="91646" y="6840"/>
                  </a:lnTo>
                  <a:lnTo>
                    <a:pt x="54885" y="25880"/>
                  </a:lnTo>
                  <a:lnTo>
                    <a:pt x="25875" y="54894"/>
                  </a:lnTo>
                  <a:lnTo>
                    <a:pt x="6839" y="91657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4" y="244341"/>
                  </a:lnTo>
                  <a:lnTo>
                    <a:pt x="49242" y="218638"/>
                  </a:lnTo>
                  <a:lnTo>
                    <a:pt x="23540" y="180546"/>
                  </a:lnTo>
                  <a:lnTo>
                    <a:pt x="14109" y="133946"/>
                  </a:lnTo>
                  <a:lnTo>
                    <a:pt x="23540" y="87345"/>
                  </a:lnTo>
                  <a:lnTo>
                    <a:pt x="49242" y="49249"/>
                  </a:lnTo>
                  <a:lnTo>
                    <a:pt x="87334" y="23542"/>
                  </a:lnTo>
                  <a:lnTo>
                    <a:pt x="133934" y="14109"/>
                  </a:lnTo>
                  <a:lnTo>
                    <a:pt x="190256" y="14109"/>
                  </a:lnTo>
                  <a:lnTo>
                    <a:pt x="176221" y="6840"/>
                  </a:lnTo>
                  <a:lnTo>
                    <a:pt x="133934" y="0"/>
                  </a:lnTo>
                  <a:close/>
                </a:path>
                <a:path w="267970" h="267969">
                  <a:moveTo>
                    <a:pt x="190256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6"/>
                  </a:lnTo>
                  <a:lnTo>
                    <a:pt x="218632" y="218638"/>
                  </a:lnTo>
                  <a:lnTo>
                    <a:pt x="180535" y="244341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7"/>
                  </a:lnTo>
                  <a:lnTo>
                    <a:pt x="241992" y="54894"/>
                  </a:lnTo>
                  <a:lnTo>
                    <a:pt x="212982" y="25880"/>
                  </a:lnTo>
                  <a:lnTo>
                    <a:pt x="190256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4" name="object 9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054515" y="2749481"/>
              <a:ext cx="135953" cy="135953"/>
            </a:xfrm>
            <a:prstGeom prst="rect">
              <a:avLst/>
            </a:prstGeom>
          </p:spPr>
        </p:pic>
      </p:grpSp>
      <p:grpSp>
        <p:nvGrpSpPr>
          <p:cNvPr id="95" name="object 95"/>
          <p:cNvGrpSpPr/>
          <p:nvPr/>
        </p:nvGrpSpPr>
        <p:grpSpPr>
          <a:xfrm>
            <a:off x="6733170" y="3614503"/>
            <a:ext cx="267970" cy="267970"/>
            <a:chOff x="6733170" y="3614503"/>
            <a:chExt cx="267970" cy="267970"/>
          </a:xfrm>
        </p:grpSpPr>
        <p:sp>
          <p:nvSpPr>
            <p:cNvPr id="96" name="object 96"/>
            <p:cNvSpPr/>
            <p:nvPr/>
          </p:nvSpPr>
          <p:spPr>
            <a:xfrm>
              <a:off x="6733170" y="3614503"/>
              <a:ext cx="267970" cy="267970"/>
            </a:xfrm>
            <a:custGeom>
              <a:avLst/>
              <a:gdLst/>
              <a:ahLst/>
              <a:cxnLst/>
              <a:rect l="l" t="t" r="r" b="b"/>
              <a:pathLst>
                <a:path w="267970" h="267970">
                  <a:moveTo>
                    <a:pt x="133934" y="0"/>
                  </a:moveTo>
                  <a:lnTo>
                    <a:pt x="91646" y="6839"/>
                  </a:lnTo>
                  <a:lnTo>
                    <a:pt x="54885" y="25876"/>
                  </a:lnTo>
                  <a:lnTo>
                    <a:pt x="25875" y="54888"/>
                  </a:lnTo>
                  <a:lnTo>
                    <a:pt x="6839" y="91652"/>
                  </a:lnTo>
                  <a:lnTo>
                    <a:pt x="0" y="133946"/>
                  </a:lnTo>
                  <a:lnTo>
                    <a:pt x="6839" y="176234"/>
                  </a:lnTo>
                  <a:lnTo>
                    <a:pt x="25875" y="212995"/>
                  </a:lnTo>
                  <a:lnTo>
                    <a:pt x="54885" y="242005"/>
                  </a:lnTo>
                  <a:lnTo>
                    <a:pt x="91646" y="261041"/>
                  </a:lnTo>
                  <a:lnTo>
                    <a:pt x="133934" y="267881"/>
                  </a:lnTo>
                  <a:lnTo>
                    <a:pt x="176221" y="261041"/>
                  </a:lnTo>
                  <a:lnTo>
                    <a:pt x="190261" y="253771"/>
                  </a:lnTo>
                  <a:lnTo>
                    <a:pt x="133934" y="253771"/>
                  </a:lnTo>
                  <a:lnTo>
                    <a:pt x="87332" y="244339"/>
                  </a:lnTo>
                  <a:lnTo>
                    <a:pt x="49236" y="218633"/>
                  </a:lnTo>
                  <a:lnTo>
                    <a:pt x="23529" y="180540"/>
                  </a:lnTo>
                  <a:lnTo>
                    <a:pt x="14097" y="133946"/>
                  </a:lnTo>
                  <a:lnTo>
                    <a:pt x="23529" y="87345"/>
                  </a:lnTo>
                  <a:lnTo>
                    <a:pt x="49236" y="49249"/>
                  </a:lnTo>
                  <a:lnTo>
                    <a:pt x="87332" y="23542"/>
                  </a:lnTo>
                  <a:lnTo>
                    <a:pt x="133934" y="14109"/>
                  </a:lnTo>
                  <a:lnTo>
                    <a:pt x="190260" y="14109"/>
                  </a:lnTo>
                  <a:lnTo>
                    <a:pt x="176221" y="6839"/>
                  </a:lnTo>
                  <a:lnTo>
                    <a:pt x="133934" y="0"/>
                  </a:lnTo>
                  <a:close/>
                </a:path>
                <a:path w="267970" h="267970">
                  <a:moveTo>
                    <a:pt x="190260" y="14109"/>
                  </a:moveTo>
                  <a:lnTo>
                    <a:pt x="133934" y="14109"/>
                  </a:lnTo>
                  <a:lnTo>
                    <a:pt x="180535" y="23542"/>
                  </a:lnTo>
                  <a:lnTo>
                    <a:pt x="218632" y="49249"/>
                  </a:lnTo>
                  <a:lnTo>
                    <a:pt x="244339" y="87345"/>
                  </a:lnTo>
                  <a:lnTo>
                    <a:pt x="253771" y="133946"/>
                  </a:lnTo>
                  <a:lnTo>
                    <a:pt x="244339" y="180540"/>
                  </a:lnTo>
                  <a:lnTo>
                    <a:pt x="218632" y="218633"/>
                  </a:lnTo>
                  <a:lnTo>
                    <a:pt x="180535" y="244339"/>
                  </a:lnTo>
                  <a:lnTo>
                    <a:pt x="133934" y="253771"/>
                  </a:lnTo>
                  <a:lnTo>
                    <a:pt x="190261" y="253771"/>
                  </a:lnTo>
                  <a:lnTo>
                    <a:pt x="212982" y="242005"/>
                  </a:lnTo>
                  <a:lnTo>
                    <a:pt x="241992" y="212995"/>
                  </a:lnTo>
                  <a:lnTo>
                    <a:pt x="261028" y="176234"/>
                  </a:lnTo>
                  <a:lnTo>
                    <a:pt x="267868" y="133946"/>
                  </a:lnTo>
                  <a:lnTo>
                    <a:pt x="261028" y="91652"/>
                  </a:lnTo>
                  <a:lnTo>
                    <a:pt x="241992" y="54888"/>
                  </a:lnTo>
                  <a:lnTo>
                    <a:pt x="212982" y="25876"/>
                  </a:lnTo>
                  <a:lnTo>
                    <a:pt x="190260" y="14109"/>
                  </a:lnTo>
                  <a:close/>
                </a:path>
              </a:pathLst>
            </a:custGeom>
            <a:solidFill>
              <a:srgbClr val="3CA24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7" name="object 9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799129" y="3680467"/>
              <a:ext cx="135953" cy="135953"/>
            </a:xfrm>
            <a:prstGeom prst="rect">
              <a:avLst/>
            </a:prstGeom>
          </p:spPr>
        </p:pic>
      </p:grpSp>
      <p:sp>
        <p:nvSpPr>
          <p:cNvPr id="98" name="object 98"/>
          <p:cNvSpPr txBox="1"/>
          <p:nvPr/>
        </p:nvSpPr>
        <p:spPr>
          <a:xfrm>
            <a:off x="5830844" y="2229989"/>
            <a:ext cx="2398756" cy="37743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5085" algn="l">
              <a:lnSpc>
                <a:spcPct val="152700"/>
              </a:lnSpc>
              <a:spcBef>
                <a:spcPts val="100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foce   us cor   rect save</a:t>
            </a:r>
            <a:endParaRPr sz="4000" dirty="0">
              <a:latin typeface="Grammarsaurus" pitchFamily="2" charset="0"/>
              <a:cs typeface="Arial"/>
            </a:endParaRPr>
          </a:p>
          <a:p>
            <a:pPr marL="12700" algn="l">
              <a:lnSpc>
                <a:spcPct val="100000"/>
              </a:lnSpc>
              <a:spcBef>
                <a:spcPts val="2530"/>
              </a:spcBef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tune</a:t>
            </a:r>
            <a:endParaRPr sz="4000" dirty="0">
              <a:latin typeface="Grammarsaurus" pitchFamily="2" charset="0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1788688" y="1474130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o</a:t>
            </a:r>
            <a:endParaRPr sz="4000">
              <a:latin typeface="Grammarsaurus" pitchFamily="2" charset="0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1788688" y="2405295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o</a:t>
            </a:r>
            <a:endParaRPr sz="4000">
              <a:latin typeface="Grammarsaurus" pitchFamily="2" charset="0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1788688" y="3336459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o</a:t>
            </a:r>
            <a:endParaRPr sz="4000">
              <a:latin typeface="Grammarsaurus" pitchFamily="2" charset="0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1788688" y="4267622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o</a:t>
            </a:r>
            <a:endParaRPr sz="4000">
              <a:latin typeface="Grammarsaurus" pitchFamily="2" charset="0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1788688" y="5198786"/>
            <a:ext cx="3124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o</a:t>
            </a:r>
            <a:endParaRPr sz="4000">
              <a:latin typeface="Grammarsaurus" pitchFamily="2" charset="0"/>
              <a:cs typeface="Arial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6659540" y="2676775"/>
            <a:ext cx="128270" cy="352425"/>
          </a:xfrm>
          <a:custGeom>
            <a:avLst/>
            <a:gdLst/>
            <a:ahLst/>
            <a:cxnLst/>
            <a:rect l="l" t="t" r="r" b="b"/>
            <a:pathLst>
              <a:path w="128270" h="352425">
                <a:moveTo>
                  <a:pt x="128168" y="0"/>
                </a:moveTo>
                <a:lnTo>
                  <a:pt x="0" y="352183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05" name="object 105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106" name="object 10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7" name="object 10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08" name="object 10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115438" y="6262623"/>
              <a:ext cx="231464" cy="231457"/>
            </a:xfrm>
            <a:prstGeom prst="rect">
              <a:avLst/>
            </a:prstGeom>
          </p:spPr>
        </p:pic>
      </p:grpSp>
      <p:sp>
        <p:nvSpPr>
          <p:cNvPr id="109" name="object 109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10" name="object 110"/>
          <p:cNvSpPr txBox="1">
            <a:spLocks noGrp="1"/>
          </p:cNvSpPr>
          <p:nvPr>
            <p:ph type="title"/>
          </p:nvPr>
        </p:nvSpPr>
        <p:spPr>
          <a:xfrm>
            <a:off x="651935" y="395492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grpSp>
        <p:nvGrpSpPr>
          <p:cNvPr id="111" name="object 111"/>
          <p:cNvGrpSpPr/>
          <p:nvPr/>
        </p:nvGrpSpPr>
        <p:grpSpPr>
          <a:xfrm>
            <a:off x="8335402" y="1681349"/>
            <a:ext cx="3192145" cy="2308860"/>
            <a:chOff x="8335402" y="1681349"/>
            <a:chExt cx="3192145" cy="2308860"/>
          </a:xfrm>
        </p:grpSpPr>
        <p:sp>
          <p:nvSpPr>
            <p:cNvPr id="112" name="object 112"/>
            <p:cNvSpPr/>
            <p:nvPr/>
          </p:nvSpPr>
          <p:spPr>
            <a:xfrm>
              <a:off x="8335402" y="1681349"/>
              <a:ext cx="3192145" cy="1597025"/>
            </a:xfrm>
            <a:custGeom>
              <a:avLst/>
              <a:gdLst/>
              <a:ahLst/>
              <a:cxnLst/>
              <a:rect l="l" t="t" r="r" b="b"/>
              <a:pathLst>
                <a:path w="3192145" h="1597025">
                  <a:moveTo>
                    <a:pt x="332448" y="0"/>
                  </a:moveTo>
                  <a:lnTo>
                    <a:pt x="287036" y="361"/>
                  </a:lnTo>
                  <a:lnTo>
                    <a:pt x="242343" y="4937"/>
                  </a:lnTo>
                  <a:lnTo>
                    <a:pt x="198507" y="14795"/>
                  </a:lnTo>
                  <a:lnTo>
                    <a:pt x="155667" y="31008"/>
                  </a:lnTo>
                  <a:lnTo>
                    <a:pt x="113962" y="54644"/>
                  </a:lnTo>
                  <a:lnTo>
                    <a:pt x="73529" y="86775"/>
                  </a:lnTo>
                  <a:lnTo>
                    <a:pt x="47184" y="115233"/>
                  </a:lnTo>
                  <a:lnTo>
                    <a:pt x="27349" y="149684"/>
                  </a:lnTo>
                  <a:lnTo>
                    <a:pt x="13386" y="189527"/>
                  </a:lnTo>
                  <a:lnTo>
                    <a:pt x="4657" y="234158"/>
                  </a:lnTo>
                  <a:lnTo>
                    <a:pt x="539" y="283011"/>
                  </a:lnTo>
                  <a:lnTo>
                    <a:pt x="0" y="308859"/>
                  </a:lnTo>
                  <a:lnTo>
                    <a:pt x="365" y="335568"/>
                  </a:lnTo>
                  <a:lnTo>
                    <a:pt x="4201" y="386064"/>
                  </a:lnTo>
                  <a:lnTo>
                    <a:pt x="12270" y="486866"/>
                  </a:lnTo>
                  <a:lnTo>
                    <a:pt x="33524" y="738005"/>
                  </a:lnTo>
                  <a:lnTo>
                    <a:pt x="36323" y="754383"/>
                  </a:lnTo>
                  <a:lnTo>
                    <a:pt x="41591" y="746333"/>
                  </a:lnTo>
                  <a:lnTo>
                    <a:pt x="43926" y="763075"/>
                  </a:lnTo>
                  <a:lnTo>
                    <a:pt x="44064" y="812218"/>
                  </a:lnTo>
                  <a:lnTo>
                    <a:pt x="43884" y="861973"/>
                  </a:lnTo>
                  <a:lnTo>
                    <a:pt x="43135" y="962296"/>
                  </a:lnTo>
                  <a:lnTo>
                    <a:pt x="42822" y="1062004"/>
                  </a:lnTo>
                  <a:lnTo>
                    <a:pt x="43185" y="1110990"/>
                  </a:lnTo>
                  <a:lnTo>
                    <a:pt x="44085" y="1159058"/>
                  </a:lnTo>
                  <a:lnTo>
                    <a:pt x="45664" y="1205952"/>
                  </a:lnTo>
                  <a:lnTo>
                    <a:pt x="48064" y="1251417"/>
                  </a:lnTo>
                  <a:lnTo>
                    <a:pt x="51430" y="1295198"/>
                  </a:lnTo>
                  <a:lnTo>
                    <a:pt x="55902" y="1337041"/>
                  </a:lnTo>
                  <a:lnTo>
                    <a:pt x="61624" y="1376691"/>
                  </a:lnTo>
                  <a:lnTo>
                    <a:pt x="77388" y="1448389"/>
                  </a:lnTo>
                  <a:lnTo>
                    <a:pt x="99862" y="1508252"/>
                  </a:lnTo>
                  <a:lnTo>
                    <a:pt x="130188" y="1554241"/>
                  </a:lnTo>
                  <a:lnTo>
                    <a:pt x="169506" y="1584316"/>
                  </a:lnTo>
                  <a:lnTo>
                    <a:pt x="218959" y="1596436"/>
                  </a:lnTo>
                  <a:lnTo>
                    <a:pt x="247841" y="1595126"/>
                  </a:lnTo>
                  <a:lnTo>
                    <a:pt x="279685" y="1588562"/>
                  </a:lnTo>
                  <a:lnTo>
                    <a:pt x="314633" y="1576490"/>
                  </a:lnTo>
                  <a:lnTo>
                    <a:pt x="352828" y="1558654"/>
                  </a:lnTo>
                  <a:lnTo>
                    <a:pt x="384963" y="1558235"/>
                  </a:lnTo>
                  <a:lnTo>
                    <a:pt x="522703" y="1558121"/>
                  </a:lnTo>
                  <a:lnTo>
                    <a:pt x="579624" y="1557905"/>
                  </a:lnTo>
                  <a:lnTo>
                    <a:pt x="631895" y="1550471"/>
                  </a:lnTo>
                  <a:lnTo>
                    <a:pt x="684027" y="1544388"/>
                  </a:lnTo>
                  <a:lnTo>
                    <a:pt x="736050" y="1539653"/>
                  </a:lnTo>
                  <a:lnTo>
                    <a:pt x="787993" y="1536264"/>
                  </a:lnTo>
                  <a:lnTo>
                    <a:pt x="839885" y="1534222"/>
                  </a:lnTo>
                  <a:lnTo>
                    <a:pt x="891754" y="1533522"/>
                  </a:lnTo>
                  <a:lnTo>
                    <a:pt x="943630" y="1534165"/>
                  </a:lnTo>
                  <a:lnTo>
                    <a:pt x="995541" y="1536149"/>
                  </a:lnTo>
                  <a:lnTo>
                    <a:pt x="1047517" y="1539472"/>
                  </a:lnTo>
                  <a:lnTo>
                    <a:pt x="1099586" y="1544133"/>
                  </a:lnTo>
                  <a:lnTo>
                    <a:pt x="1151778" y="1550129"/>
                  </a:lnTo>
                  <a:lnTo>
                    <a:pt x="1204121" y="1557460"/>
                  </a:lnTo>
                  <a:lnTo>
                    <a:pt x="1243872" y="1558024"/>
                  </a:lnTo>
                  <a:lnTo>
                    <a:pt x="1726612" y="1558121"/>
                  </a:lnTo>
                  <a:lnTo>
                    <a:pt x="1777849" y="1545947"/>
                  </a:lnTo>
                  <a:lnTo>
                    <a:pt x="1829182" y="1535801"/>
                  </a:lnTo>
                  <a:lnTo>
                    <a:pt x="1880582" y="1527684"/>
                  </a:lnTo>
                  <a:lnTo>
                    <a:pt x="1932024" y="1521595"/>
                  </a:lnTo>
                  <a:lnTo>
                    <a:pt x="1983478" y="1517533"/>
                  </a:lnTo>
                  <a:lnTo>
                    <a:pt x="2034918" y="1515498"/>
                  </a:lnTo>
                  <a:lnTo>
                    <a:pt x="2086316" y="1515490"/>
                  </a:lnTo>
                  <a:lnTo>
                    <a:pt x="2137644" y="1517508"/>
                  </a:lnTo>
                  <a:lnTo>
                    <a:pt x="2188876" y="1521552"/>
                  </a:lnTo>
                  <a:lnTo>
                    <a:pt x="2239983" y="1527622"/>
                  </a:lnTo>
                  <a:lnTo>
                    <a:pt x="2290938" y="1535717"/>
                  </a:lnTo>
                  <a:lnTo>
                    <a:pt x="2341714" y="1545837"/>
                  </a:lnTo>
                  <a:lnTo>
                    <a:pt x="2392283" y="1557981"/>
                  </a:lnTo>
                  <a:lnTo>
                    <a:pt x="2733709" y="1558121"/>
                  </a:lnTo>
                  <a:lnTo>
                    <a:pt x="2802391" y="1558756"/>
                  </a:lnTo>
                  <a:lnTo>
                    <a:pt x="2852352" y="1558666"/>
                  </a:lnTo>
                  <a:lnTo>
                    <a:pt x="2902288" y="1565181"/>
                  </a:lnTo>
                  <a:lnTo>
                    <a:pt x="2952283" y="1575275"/>
                  </a:lnTo>
                  <a:lnTo>
                    <a:pt x="3002417" y="1585921"/>
                  </a:lnTo>
                  <a:lnTo>
                    <a:pt x="3052773" y="1594094"/>
                  </a:lnTo>
                  <a:lnTo>
                    <a:pt x="3103432" y="1596767"/>
                  </a:lnTo>
                  <a:lnTo>
                    <a:pt x="3119662" y="1594288"/>
                  </a:lnTo>
                  <a:lnTo>
                    <a:pt x="3134817" y="1586202"/>
                  </a:lnTo>
                  <a:lnTo>
                    <a:pt x="3160468" y="1555377"/>
                  </a:lnTo>
                  <a:lnTo>
                    <a:pt x="3169593" y="1509654"/>
                  </a:lnTo>
                  <a:lnTo>
                    <a:pt x="3175897" y="1462908"/>
                  </a:lnTo>
                  <a:lnTo>
                    <a:pt x="3179747" y="1415281"/>
                  </a:lnTo>
                  <a:lnTo>
                    <a:pt x="3181509" y="1366913"/>
                  </a:lnTo>
                  <a:lnTo>
                    <a:pt x="3181550" y="1317943"/>
                  </a:lnTo>
                  <a:lnTo>
                    <a:pt x="3180236" y="1268511"/>
                  </a:lnTo>
                  <a:lnTo>
                    <a:pt x="3177935" y="1218757"/>
                  </a:lnTo>
                  <a:lnTo>
                    <a:pt x="3175012" y="1168822"/>
                  </a:lnTo>
                  <a:lnTo>
                    <a:pt x="3168769" y="1068967"/>
                  </a:lnTo>
                  <a:lnTo>
                    <a:pt x="3166181" y="1019328"/>
                  </a:lnTo>
                  <a:lnTo>
                    <a:pt x="3164439" y="970066"/>
                  </a:lnTo>
                  <a:lnTo>
                    <a:pt x="3163908" y="921323"/>
                  </a:lnTo>
                  <a:lnTo>
                    <a:pt x="3164956" y="873239"/>
                  </a:lnTo>
                  <a:lnTo>
                    <a:pt x="3167948" y="825953"/>
                  </a:lnTo>
                  <a:lnTo>
                    <a:pt x="3172145" y="743055"/>
                  </a:lnTo>
                  <a:lnTo>
                    <a:pt x="3177870" y="646861"/>
                  </a:lnTo>
                  <a:lnTo>
                    <a:pt x="3188897" y="489652"/>
                  </a:lnTo>
                  <a:lnTo>
                    <a:pt x="3191055" y="447675"/>
                  </a:lnTo>
                  <a:lnTo>
                    <a:pt x="3191954" y="408048"/>
                  </a:lnTo>
                  <a:lnTo>
                    <a:pt x="3191295" y="369056"/>
                  </a:lnTo>
                  <a:lnTo>
                    <a:pt x="3188777" y="328981"/>
                  </a:lnTo>
                  <a:lnTo>
                    <a:pt x="3184102" y="286107"/>
                  </a:lnTo>
                  <a:lnTo>
                    <a:pt x="3176969" y="238716"/>
                  </a:lnTo>
                  <a:lnTo>
                    <a:pt x="3167078" y="185091"/>
                  </a:lnTo>
                  <a:lnTo>
                    <a:pt x="3154130" y="123516"/>
                  </a:lnTo>
                  <a:lnTo>
                    <a:pt x="3135437" y="70588"/>
                  </a:lnTo>
                  <a:lnTo>
                    <a:pt x="3110172" y="37607"/>
                  </a:lnTo>
                  <a:lnTo>
                    <a:pt x="3045936" y="14839"/>
                  </a:lnTo>
                  <a:lnTo>
                    <a:pt x="3009968" y="16728"/>
                  </a:lnTo>
                  <a:lnTo>
                    <a:pt x="2973436" y="21918"/>
                  </a:lnTo>
                  <a:lnTo>
                    <a:pt x="2937843" y="26245"/>
                  </a:lnTo>
                  <a:lnTo>
                    <a:pt x="2904690" y="25548"/>
                  </a:lnTo>
                  <a:lnTo>
                    <a:pt x="2401363" y="25561"/>
                  </a:lnTo>
                  <a:lnTo>
                    <a:pt x="2351088" y="20512"/>
                  </a:lnTo>
                  <a:lnTo>
                    <a:pt x="2300712" y="15918"/>
                  </a:lnTo>
                  <a:lnTo>
                    <a:pt x="2250262" y="11857"/>
                  </a:lnTo>
                  <a:lnTo>
                    <a:pt x="2199764" y="8409"/>
                  </a:lnTo>
                  <a:lnTo>
                    <a:pt x="2149245" y="5653"/>
                  </a:lnTo>
                  <a:lnTo>
                    <a:pt x="2098732" y="3669"/>
                  </a:lnTo>
                  <a:lnTo>
                    <a:pt x="2048251" y="2536"/>
                  </a:lnTo>
                  <a:lnTo>
                    <a:pt x="1997829" y="2332"/>
                  </a:lnTo>
                  <a:lnTo>
                    <a:pt x="1947492" y="3138"/>
                  </a:lnTo>
                  <a:lnTo>
                    <a:pt x="1897268" y="5032"/>
                  </a:lnTo>
                  <a:lnTo>
                    <a:pt x="1847182" y="8094"/>
                  </a:lnTo>
                  <a:lnTo>
                    <a:pt x="1797262" y="12403"/>
                  </a:lnTo>
                  <a:lnTo>
                    <a:pt x="1747534" y="18038"/>
                  </a:lnTo>
                  <a:lnTo>
                    <a:pt x="1698024" y="25078"/>
                  </a:lnTo>
                  <a:lnTo>
                    <a:pt x="1684743" y="25220"/>
                  </a:lnTo>
                  <a:lnTo>
                    <a:pt x="658834" y="25548"/>
                  </a:lnTo>
                  <a:lnTo>
                    <a:pt x="612266" y="26381"/>
                  </a:lnTo>
                  <a:lnTo>
                    <a:pt x="565447" y="23936"/>
                  </a:lnTo>
                  <a:lnTo>
                    <a:pt x="518517" y="19283"/>
                  </a:lnTo>
                  <a:lnTo>
                    <a:pt x="424875" y="7635"/>
                  </a:lnTo>
                  <a:lnTo>
                    <a:pt x="378441" y="2781"/>
                  </a:lnTo>
                  <a:lnTo>
                    <a:pt x="332448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13" name="object 113"/>
            <p:cNvSpPr/>
            <p:nvPr/>
          </p:nvSpPr>
          <p:spPr>
            <a:xfrm>
              <a:off x="8888768" y="3083026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54"/>
                  </a:moveTo>
                  <a:lnTo>
                    <a:pt x="472681" y="7772"/>
                  </a:lnTo>
                  <a:lnTo>
                    <a:pt x="419036" y="17907"/>
                  </a:lnTo>
                  <a:lnTo>
                    <a:pt x="422211" y="38036"/>
                  </a:lnTo>
                  <a:lnTo>
                    <a:pt x="419709" y="59055"/>
                  </a:lnTo>
                  <a:lnTo>
                    <a:pt x="400075" y="100368"/>
                  </a:lnTo>
                  <a:lnTo>
                    <a:pt x="370801" y="131292"/>
                  </a:lnTo>
                  <a:lnTo>
                    <a:pt x="334200" y="157111"/>
                  </a:lnTo>
                  <a:lnTo>
                    <a:pt x="294309" y="180936"/>
                  </a:lnTo>
                  <a:lnTo>
                    <a:pt x="255155" y="205917"/>
                  </a:lnTo>
                  <a:lnTo>
                    <a:pt x="220751" y="235153"/>
                  </a:lnTo>
                  <a:lnTo>
                    <a:pt x="184061" y="279844"/>
                  </a:lnTo>
                  <a:lnTo>
                    <a:pt x="157822" y="328891"/>
                  </a:lnTo>
                  <a:lnTo>
                    <a:pt x="142887" y="372605"/>
                  </a:lnTo>
                  <a:lnTo>
                    <a:pt x="136779" y="416979"/>
                  </a:lnTo>
                  <a:lnTo>
                    <a:pt x="135610" y="461594"/>
                  </a:lnTo>
                  <a:lnTo>
                    <a:pt x="135483" y="505980"/>
                  </a:lnTo>
                  <a:lnTo>
                    <a:pt x="132511" y="549719"/>
                  </a:lnTo>
                  <a:lnTo>
                    <a:pt x="122821" y="592366"/>
                  </a:lnTo>
                  <a:lnTo>
                    <a:pt x="102501" y="633463"/>
                  </a:lnTo>
                  <a:lnTo>
                    <a:pt x="58826" y="667715"/>
                  </a:lnTo>
                  <a:lnTo>
                    <a:pt x="30149" y="674624"/>
                  </a:lnTo>
                  <a:lnTo>
                    <a:pt x="0" y="670496"/>
                  </a:lnTo>
                  <a:lnTo>
                    <a:pt x="30251" y="676071"/>
                  </a:lnTo>
                  <a:lnTo>
                    <a:pt x="87198" y="656170"/>
                  </a:lnTo>
                  <a:lnTo>
                    <a:pt x="123837" y="613664"/>
                  </a:lnTo>
                  <a:lnTo>
                    <a:pt x="142570" y="563473"/>
                  </a:lnTo>
                  <a:lnTo>
                    <a:pt x="151295" y="486283"/>
                  </a:lnTo>
                  <a:lnTo>
                    <a:pt x="156692" y="435419"/>
                  </a:lnTo>
                  <a:lnTo>
                    <a:pt x="164007" y="397776"/>
                  </a:lnTo>
                  <a:lnTo>
                    <a:pt x="200990" y="407466"/>
                  </a:lnTo>
                  <a:lnTo>
                    <a:pt x="243255" y="426580"/>
                  </a:lnTo>
                  <a:lnTo>
                    <a:pt x="276186" y="451954"/>
                  </a:lnTo>
                  <a:lnTo>
                    <a:pt x="296570" y="483489"/>
                  </a:lnTo>
                  <a:lnTo>
                    <a:pt x="301269" y="521030"/>
                  </a:lnTo>
                  <a:lnTo>
                    <a:pt x="287108" y="564476"/>
                  </a:lnTo>
                  <a:lnTo>
                    <a:pt x="283375" y="587121"/>
                  </a:lnTo>
                  <a:lnTo>
                    <a:pt x="288734" y="609663"/>
                  </a:lnTo>
                  <a:lnTo>
                    <a:pt x="302729" y="628561"/>
                  </a:lnTo>
                  <a:lnTo>
                    <a:pt x="324878" y="640270"/>
                  </a:lnTo>
                  <a:lnTo>
                    <a:pt x="305371" y="626630"/>
                  </a:lnTo>
                  <a:lnTo>
                    <a:pt x="295173" y="608050"/>
                  </a:lnTo>
                  <a:lnTo>
                    <a:pt x="293624" y="587489"/>
                  </a:lnTo>
                  <a:lnTo>
                    <a:pt x="300101" y="567905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22"/>
                  </a:lnTo>
                  <a:lnTo>
                    <a:pt x="258127" y="392379"/>
                  </a:lnTo>
                  <a:lnTo>
                    <a:pt x="217512" y="369176"/>
                  </a:lnTo>
                  <a:lnTo>
                    <a:pt x="177444" y="353860"/>
                  </a:lnTo>
                  <a:lnTo>
                    <a:pt x="182753" y="338607"/>
                  </a:lnTo>
                  <a:lnTo>
                    <a:pt x="208597" y="294424"/>
                  </a:lnTo>
                  <a:lnTo>
                    <a:pt x="246456" y="254228"/>
                  </a:lnTo>
                  <a:lnTo>
                    <a:pt x="282778" y="228981"/>
                  </a:lnTo>
                  <a:lnTo>
                    <a:pt x="322922" y="205270"/>
                  </a:lnTo>
                  <a:lnTo>
                    <a:pt x="363829" y="181521"/>
                  </a:lnTo>
                  <a:lnTo>
                    <a:pt x="402450" y="156197"/>
                  </a:lnTo>
                  <a:lnTo>
                    <a:pt x="435698" y="127711"/>
                  </a:lnTo>
                  <a:lnTo>
                    <a:pt x="460527" y="94513"/>
                  </a:lnTo>
                  <a:lnTo>
                    <a:pt x="473875" y="55054"/>
                  </a:lnTo>
                  <a:close/>
                </a:path>
                <a:path w="2018665" h="676275">
                  <a:moveTo>
                    <a:pt x="641896" y="0"/>
                  </a:moveTo>
                  <a:lnTo>
                    <a:pt x="586955" y="1854"/>
                  </a:lnTo>
                  <a:lnTo>
                    <a:pt x="586651" y="36995"/>
                  </a:lnTo>
                  <a:lnTo>
                    <a:pt x="580339" y="72072"/>
                  </a:lnTo>
                  <a:lnTo>
                    <a:pt x="553796" y="142036"/>
                  </a:lnTo>
                  <a:lnTo>
                    <a:pt x="535647" y="176923"/>
                  </a:lnTo>
                  <a:lnTo>
                    <a:pt x="515620" y="211759"/>
                  </a:lnTo>
                  <a:lnTo>
                    <a:pt x="474078" y="281254"/>
                  </a:lnTo>
                  <a:lnTo>
                    <a:pt x="454621" y="315912"/>
                  </a:lnTo>
                  <a:lnTo>
                    <a:pt x="437438" y="350532"/>
                  </a:lnTo>
                  <a:lnTo>
                    <a:pt x="423557" y="385089"/>
                  </a:lnTo>
                  <a:lnTo>
                    <a:pt x="414007" y="419595"/>
                  </a:lnTo>
                  <a:lnTo>
                    <a:pt x="409841" y="454063"/>
                  </a:lnTo>
                  <a:lnTo>
                    <a:pt x="412064" y="488480"/>
                  </a:lnTo>
                  <a:lnTo>
                    <a:pt x="421728" y="522846"/>
                  </a:lnTo>
                  <a:lnTo>
                    <a:pt x="439877" y="557174"/>
                  </a:lnTo>
                  <a:lnTo>
                    <a:pt x="467525" y="591464"/>
                  </a:lnTo>
                  <a:lnTo>
                    <a:pt x="443166" y="554609"/>
                  </a:lnTo>
                  <a:lnTo>
                    <a:pt x="428498" y="518541"/>
                  </a:lnTo>
                  <a:lnTo>
                    <a:pt x="422427" y="483158"/>
                  </a:lnTo>
                  <a:lnTo>
                    <a:pt x="423900" y="448335"/>
                  </a:lnTo>
                  <a:lnTo>
                    <a:pt x="431838" y="413981"/>
                  </a:lnTo>
                  <a:lnTo>
                    <a:pt x="462838" y="346265"/>
                  </a:lnTo>
                  <a:lnTo>
                    <a:pt x="483755" y="312686"/>
                  </a:lnTo>
                  <a:lnTo>
                    <a:pt x="506857" y="279146"/>
                  </a:lnTo>
                  <a:lnTo>
                    <a:pt x="555332" y="211810"/>
                  </a:lnTo>
                  <a:lnTo>
                    <a:pt x="578573" y="177787"/>
                  </a:lnTo>
                  <a:lnTo>
                    <a:pt x="599706" y="143395"/>
                  </a:lnTo>
                  <a:lnTo>
                    <a:pt x="617677" y="108521"/>
                  </a:lnTo>
                  <a:lnTo>
                    <a:pt x="631418" y="73063"/>
                  </a:lnTo>
                  <a:lnTo>
                    <a:pt x="639838" y="36931"/>
                  </a:lnTo>
                  <a:lnTo>
                    <a:pt x="641896" y="0"/>
                  </a:lnTo>
                  <a:close/>
                </a:path>
                <a:path w="2018665" h="676275">
                  <a:moveTo>
                    <a:pt x="1054849" y="156946"/>
                  </a:moveTo>
                  <a:lnTo>
                    <a:pt x="999845" y="157518"/>
                  </a:lnTo>
                  <a:lnTo>
                    <a:pt x="1003681" y="196354"/>
                  </a:lnTo>
                  <a:lnTo>
                    <a:pt x="998677" y="230898"/>
                  </a:lnTo>
                  <a:lnTo>
                    <a:pt x="985621" y="264248"/>
                  </a:lnTo>
                  <a:lnTo>
                    <a:pt x="965301" y="299504"/>
                  </a:lnTo>
                  <a:lnTo>
                    <a:pt x="949299" y="337705"/>
                  </a:lnTo>
                  <a:lnTo>
                    <a:pt x="943889" y="378091"/>
                  </a:lnTo>
                  <a:lnTo>
                    <a:pt x="949553" y="418261"/>
                  </a:lnTo>
                  <a:lnTo>
                    <a:pt x="966812" y="455841"/>
                  </a:lnTo>
                  <a:lnTo>
                    <a:pt x="954570" y="407365"/>
                  </a:lnTo>
                  <a:lnTo>
                    <a:pt x="962075" y="363347"/>
                  </a:lnTo>
                  <a:lnTo>
                    <a:pt x="982992" y="321983"/>
                  </a:lnTo>
                  <a:lnTo>
                    <a:pt x="1039774" y="240118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76" y="176733"/>
                  </a:lnTo>
                  <a:lnTo>
                    <a:pt x="1054849" y="156946"/>
                  </a:lnTo>
                  <a:close/>
                </a:path>
                <a:path w="2018665" h="676275">
                  <a:moveTo>
                    <a:pt x="2018144" y="345821"/>
                  </a:moveTo>
                  <a:lnTo>
                    <a:pt x="2012721" y="305435"/>
                  </a:lnTo>
                  <a:lnTo>
                    <a:pt x="1996719" y="267220"/>
                  </a:lnTo>
                  <a:lnTo>
                    <a:pt x="1976399" y="231978"/>
                  </a:lnTo>
                  <a:lnTo>
                    <a:pt x="1963343" y="198615"/>
                  </a:lnTo>
                  <a:lnTo>
                    <a:pt x="1958340" y="164071"/>
                  </a:lnTo>
                  <a:lnTo>
                    <a:pt x="1962150" y="125234"/>
                  </a:lnTo>
                  <a:lnTo>
                    <a:pt x="1907159" y="124663"/>
                  </a:lnTo>
                  <a:lnTo>
                    <a:pt x="1910765" y="165112"/>
                  </a:lnTo>
                  <a:lnTo>
                    <a:pt x="1922221" y="207835"/>
                  </a:lnTo>
                  <a:lnTo>
                    <a:pt x="1979015" y="289712"/>
                  </a:lnTo>
                  <a:lnTo>
                    <a:pt x="1999932" y="331038"/>
                  </a:lnTo>
                  <a:lnTo>
                    <a:pt x="2007438" y="375056"/>
                  </a:lnTo>
                  <a:lnTo>
                    <a:pt x="1995208" y="423557"/>
                  </a:lnTo>
                  <a:lnTo>
                    <a:pt x="2012467" y="385991"/>
                  </a:lnTo>
                  <a:lnTo>
                    <a:pt x="2018144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4" name="object 11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842579" y="3520714"/>
              <a:ext cx="195795" cy="86055"/>
            </a:xfrm>
            <a:prstGeom prst="rect">
              <a:avLst/>
            </a:prstGeom>
          </p:spPr>
        </p:pic>
        <p:sp>
          <p:nvSpPr>
            <p:cNvPr id="115" name="object 115"/>
            <p:cNvSpPr/>
            <p:nvPr/>
          </p:nvSpPr>
          <p:spPr>
            <a:xfrm>
              <a:off x="9314167" y="3228416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60" y="761733"/>
                  </a:moveTo>
                  <a:lnTo>
                    <a:pt x="510133" y="744918"/>
                  </a:lnTo>
                  <a:lnTo>
                    <a:pt x="473684" y="721309"/>
                  </a:lnTo>
                  <a:lnTo>
                    <a:pt x="448246" y="691934"/>
                  </a:lnTo>
                  <a:lnTo>
                    <a:pt x="422910" y="620115"/>
                  </a:lnTo>
                  <a:lnTo>
                    <a:pt x="419303" y="579755"/>
                  </a:lnTo>
                  <a:lnTo>
                    <a:pt x="419227" y="537832"/>
                  </a:lnTo>
                  <a:lnTo>
                    <a:pt x="422287" y="453453"/>
                  </a:lnTo>
                  <a:lnTo>
                    <a:pt x="421678" y="413105"/>
                  </a:lnTo>
                  <a:lnTo>
                    <a:pt x="402272" y="330479"/>
                  </a:lnTo>
                  <a:lnTo>
                    <a:pt x="378688" y="289115"/>
                  </a:lnTo>
                  <a:lnTo>
                    <a:pt x="349097" y="250685"/>
                  </a:lnTo>
                  <a:lnTo>
                    <a:pt x="316204" y="214642"/>
                  </a:lnTo>
                  <a:lnTo>
                    <a:pt x="282714" y="180390"/>
                  </a:lnTo>
                  <a:lnTo>
                    <a:pt x="242087" y="137883"/>
                  </a:lnTo>
                  <a:lnTo>
                    <a:pt x="206654" y="93865"/>
                  </a:lnTo>
                  <a:lnTo>
                    <a:pt x="181330" y="47993"/>
                  </a:lnTo>
                  <a:lnTo>
                    <a:pt x="170980" y="0"/>
                  </a:lnTo>
                  <a:lnTo>
                    <a:pt x="116078" y="2540"/>
                  </a:lnTo>
                  <a:lnTo>
                    <a:pt x="126085" y="45046"/>
                  </a:lnTo>
                  <a:lnTo>
                    <a:pt x="143954" y="83413"/>
                  </a:lnTo>
                  <a:lnTo>
                    <a:pt x="168059" y="118452"/>
                  </a:lnTo>
                  <a:lnTo>
                    <a:pt x="196773" y="151015"/>
                  </a:lnTo>
                  <a:lnTo>
                    <a:pt x="228473" y="181940"/>
                  </a:lnTo>
                  <a:lnTo>
                    <a:pt x="294309" y="242227"/>
                  </a:lnTo>
                  <a:lnTo>
                    <a:pt x="325196" y="273265"/>
                  </a:lnTo>
                  <a:lnTo>
                    <a:pt x="352564" y="306006"/>
                  </a:lnTo>
                  <a:lnTo>
                    <a:pt x="364794" y="325462"/>
                  </a:lnTo>
                  <a:lnTo>
                    <a:pt x="349504" y="328333"/>
                  </a:lnTo>
                  <a:lnTo>
                    <a:pt x="312483" y="336511"/>
                  </a:lnTo>
                  <a:lnTo>
                    <a:pt x="275691" y="347319"/>
                  </a:lnTo>
                  <a:lnTo>
                    <a:pt x="239966" y="362026"/>
                  </a:lnTo>
                  <a:lnTo>
                    <a:pt x="179362" y="406336"/>
                  </a:lnTo>
                  <a:lnTo>
                    <a:pt x="149059" y="468503"/>
                  </a:lnTo>
                  <a:lnTo>
                    <a:pt x="144208" y="530313"/>
                  </a:lnTo>
                  <a:lnTo>
                    <a:pt x="137617" y="558558"/>
                  </a:lnTo>
                  <a:lnTo>
                    <a:pt x="98894" y="606679"/>
                  </a:lnTo>
                  <a:lnTo>
                    <a:pt x="36207" y="634898"/>
                  </a:lnTo>
                  <a:lnTo>
                    <a:pt x="0" y="638314"/>
                  </a:lnTo>
                  <a:lnTo>
                    <a:pt x="36893" y="637717"/>
                  </a:lnTo>
                  <a:lnTo>
                    <a:pt x="105422" y="613359"/>
                  </a:lnTo>
                  <a:lnTo>
                    <a:pt x="153631" y="563765"/>
                  </a:lnTo>
                  <a:lnTo>
                    <a:pt x="176123" y="472554"/>
                  </a:lnTo>
                  <a:lnTo>
                    <a:pt x="194068" y="436968"/>
                  </a:lnTo>
                  <a:lnTo>
                    <a:pt x="223367" y="410629"/>
                  </a:lnTo>
                  <a:lnTo>
                    <a:pt x="261048" y="391998"/>
                  </a:lnTo>
                  <a:lnTo>
                    <a:pt x="304177" y="379514"/>
                  </a:lnTo>
                  <a:lnTo>
                    <a:pt x="349821" y="371652"/>
                  </a:lnTo>
                  <a:lnTo>
                    <a:pt x="385368" y="367868"/>
                  </a:lnTo>
                  <a:lnTo>
                    <a:pt x="390220" y="379996"/>
                  </a:lnTo>
                  <a:lnTo>
                    <a:pt x="398526" y="425132"/>
                  </a:lnTo>
                  <a:lnTo>
                    <a:pt x="400837" y="472313"/>
                  </a:lnTo>
                  <a:lnTo>
                    <a:pt x="400812" y="520509"/>
                  </a:lnTo>
                  <a:lnTo>
                    <a:pt x="402082" y="568731"/>
                  </a:lnTo>
                  <a:lnTo>
                    <a:pt x="408305" y="615975"/>
                  </a:lnTo>
                  <a:lnTo>
                    <a:pt x="423125" y="661238"/>
                  </a:lnTo>
                  <a:lnTo>
                    <a:pt x="450189" y="703503"/>
                  </a:lnTo>
                  <a:lnTo>
                    <a:pt x="497840" y="742480"/>
                  </a:lnTo>
                  <a:lnTo>
                    <a:pt x="527278" y="755230"/>
                  </a:lnTo>
                  <a:lnTo>
                    <a:pt x="559460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6" name="object 11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470730" y="3729567"/>
              <a:ext cx="139992" cy="178193"/>
            </a:xfrm>
            <a:prstGeom prst="rect">
              <a:avLst/>
            </a:prstGeom>
          </p:spPr>
        </p:pic>
        <p:sp>
          <p:nvSpPr>
            <p:cNvPr id="117" name="object 117"/>
            <p:cNvSpPr/>
            <p:nvPr/>
          </p:nvSpPr>
          <p:spPr>
            <a:xfrm>
              <a:off x="8894699" y="3083026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17"/>
                  </a:moveTo>
                  <a:lnTo>
                    <a:pt x="125171" y="283743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15"/>
                  </a:lnTo>
                  <a:lnTo>
                    <a:pt x="41579" y="322541"/>
                  </a:lnTo>
                  <a:lnTo>
                    <a:pt x="84264" y="316763"/>
                  </a:lnTo>
                  <a:lnTo>
                    <a:pt x="126123" y="318211"/>
                  </a:lnTo>
                  <a:lnTo>
                    <a:pt x="165227" y="326529"/>
                  </a:lnTo>
                  <a:lnTo>
                    <a:pt x="175234" y="281317"/>
                  </a:lnTo>
                  <a:close/>
                </a:path>
                <a:path w="1786890" h="676275">
                  <a:moveTo>
                    <a:pt x="1091514" y="378091"/>
                  </a:moveTo>
                  <a:lnTo>
                    <a:pt x="1086091" y="337705"/>
                  </a:lnTo>
                  <a:lnTo>
                    <a:pt x="1070089" y="299504"/>
                  </a:lnTo>
                  <a:lnTo>
                    <a:pt x="1049782" y="264248"/>
                  </a:lnTo>
                  <a:lnTo>
                    <a:pt x="1036726" y="230898"/>
                  </a:lnTo>
                  <a:lnTo>
                    <a:pt x="1031722" y="196354"/>
                  </a:lnTo>
                  <a:lnTo>
                    <a:pt x="1035545" y="157518"/>
                  </a:lnTo>
                  <a:lnTo>
                    <a:pt x="980541" y="156946"/>
                  </a:lnTo>
                  <a:lnTo>
                    <a:pt x="984148" y="197408"/>
                  </a:lnTo>
                  <a:lnTo>
                    <a:pt x="995616" y="240118"/>
                  </a:lnTo>
                  <a:lnTo>
                    <a:pt x="1052398" y="321983"/>
                  </a:lnTo>
                  <a:lnTo>
                    <a:pt x="1073327" y="363347"/>
                  </a:lnTo>
                  <a:lnTo>
                    <a:pt x="1080820" y="407365"/>
                  </a:lnTo>
                  <a:lnTo>
                    <a:pt x="1068578" y="455841"/>
                  </a:lnTo>
                  <a:lnTo>
                    <a:pt x="1085837" y="418261"/>
                  </a:lnTo>
                  <a:lnTo>
                    <a:pt x="1091514" y="378091"/>
                  </a:lnTo>
                  <a:close/>
                </a:path>
                <a:path w="1786890" h="676275">
                  <a:moveTo>
                    <a:pt x="1377022" y="454063"/>
                  </a:moveTo>
                  <a:lnTo>
                    <a:pt x="1363294" y="385089"/>
                  </a:lnTo>
                  <a:lnTo>
                    <a:pt x="1332230" y="315912"/>
                  </a:lnTo>
                  <a:lnTo>
                    <a:pt x="1312786" y="281254"/>
                  </a:lnTo>
                  <a:lnTo>
                    <a:pt x="1271244" y="211759"/>
                  </a:lnTo>
                  <a:lnTo>
                    <a:pt x="1251216" y="176923"/>
                  </a:lnTo>
                  <a:lnTo>
                    <a:pt x="1233055" y="142036"/>
                  </a:lnTo>
                  <a:lnTo>
                    <a:pt x="1217815" y="107086"/>
                  </a:lnTo>
                  <a:lnTo>
                    <a:pt x="1200200" y="36995"/>
                  </a:lnTo>
                  <a:lnTo>
                    <a:pt x="1199908" y="1854"/>
                  </a:lnTo>
                  <a:lnTo>
                    <a:pt x="1144968" y="0"/>
                  </a:lnTo>
                  <a:lnTo>
                    <a:pt x="1155446" y="73063"/>
                  </a:lnTo>
                  <a:lnTo>
                    <a:pt x="1187157" y="143395"/>
                  </a:lnTo>
                  <a:lnTo>
                    <a:pt x="1208290" y="177787"/>
                  </a:lnTo>
                  <a:lnTo>
                    <a:pt x="1231531" y="211810"/>
                  </a:lnTo>
                  <a:lnTo>
                    <a:pt x="1280007" y="279146"/>
                  </a:lnTo>
                  <a:lnTo>
                    <a:pt x="1303108" y="312686"/>
                  </a:lnTo>
                  <a:lnTo>
                    <a:pt x="1324025" y="346265"/>
                  </a:lnTo>
                  <a:lnTo>
                    <a:pt x="1355013" y="413981"/>
                  </a:lnTo>
                  <a:lnTo>
                    <a:pt x="1364424" y="483158"/>
                  </a:lnTo>
                  <a:lnTo>
                    <a:pt x="1358366" y="518541"/>
                  </a:lnTo>
                  <a:lnTo>
                    <a:pt x="1343685" y="554609"/>
                  </a:lnTo>
                  <a:lnTo>
                    <a:pt x="1319339" y="591464"/>
                  </a:lnTo>
                  <a:lnTo>
                    <a:pt x="1346987" y="557174"/>
                  </a:lnTo>
                  <a:lnTo>
                    <a:pt x="1365135" y="522846"/>
                  </a:lnTo>
                  <a:lnTo>
                    <a:pt x="1374800" y="488480"/>
                  </a:lnTo>
                  <a:lnTo>
                    <a:pt x="1377022" y="454063"/>
                  </a:lnTo>
                  <a:close/>
                </a:path>
                <a:path w="1786890" h="676275">
                  <a:moveTo>
                    <a:pt x="1786851" y="670496"/>
                  </a:moveTo>
                  <a:lnTo>
                    <a:pt x="1728025" y="667715"/>
                  </a:lnTo>
                  <a:lnTo>
                    <a:pt x="1684337" y="633463"/>
                  </a:lnTo>
                  <a:lnTo>
                    <a:pt x="1664030" y="592366"/>
                  </a:lnTo>
                  <a:lnTo>
                    <a:pt x="1654340" y="549719"/>
                  </a:lnTo>
                  <a:lnTo>
                    <a:pt x="1651368" y="505980"/>
                  </a:lnTo>
                  <a:lnTo>
                    <a:pt x="1651254" y="461594"/>
                  </a:lnTo>
                  <a:lnTo>
                    <a:pt x="1650072" y="416979"/>
                  </a:lnTo>
                  <a:lnTo>
                    <a:pt x="1643964" y="372605"/>
                  </a:lnTo>
                  <a:lnTo>
                    <a:pt x="1629029" y="328891"/>
                  </a:lnTo>
                  <a:lnTo>
                    <a:pt x="1602803" y="279844"/>
                  </a:lnTo>
                  <a:lnTo>
                    <a:pt x="1566100" y="235153"/>
                  </a:lnTo>
                  <a:lnTo>
                    <a:pt x="1531708" y="205917"/>
                  </a:lnTo>
                  <a:lnTo>
                    <a:pt x="1492542" y="180936"/>
                  </a:lnTo>
                  <a:lnTo>
                    <a:pt x="1452651" y="157111"/>
                  </a:lnTo>
                  <a:lnTo>
                    <a:pt x="1416062" y="131292"/>
                  </a:lnTo>
                  <a:lnTo>
                    <a:pt x="1386776" y="100368"/>
                  </a:lnTo>
                  <a:lnTo>
                    <a:pt x="1374736" y="80111"/>
                  </a:lnTo>
                  <a:lnTo>
                    <a:pt x="1367155" y="59055"/>
                  </a:lnTo>
                  <a:lnTo>
                    <a:pt x="1364653" y="38036"/>
                  </a:lnTo>
                  <a:lnTo>
                    <a:pt x="1367815" y="17907"/>
                  </a:lnTo>
                  <a:lnTo>
                    <a:pt x="1314170" y="7772"/>
                  </a:lnTo>
                  <a:lnTo>
                    <a:pt x="1312989" y="55054"/>
                  </a:lnTo>
                  <a:lnTo>
                    <a:pt x="1326337" y="94513"/>
                  </a:lnTo>
                  <a:lnTo>
                    <a:pt x="1351165" y="127711"/>
                  </a:lnTo>
                  <a:lnTo>
                    <a:pt x="1384414" y="156197"/>
                  </a:lnTo>
                  <a:lnTo>
                    <a:pt x="1423022" y="181521"/>
                  </a:lnTo>
                  <a:lnTo>
                    <a:pt x="1463929" y="205270"/>
                  </a:lnTo>
                  <a:lnTo>
                    <a:pt x="1504073" y="228981"/>
                  </a:lnTo>
                  <a:lnTo>
                    <a:pt x="1540395" y="254228"/>
                  </a:lnTo>
                  <a:lnTo>
                    <a:pt x="1578267" y="294424"/>
                  </a:lnTo>
                  <a:lnTo>
                    <a:pt x="1604111" y="338607"/>
                  </a:lnTo>
                  <a:lnTo>
                    <a:pt x="1609407" y="353860"/>
                  </a:lnTo>
                  <a:lnTo>
                    <a:pt x="1569351" y="369176"/>
                  </a:lnTo>
                  <a:lnTo>
                    <a:pt x="1528737" y="392379"/>
                  </a:lnTo>
                  <a:lnTo>
                    <a:pt x="1495679" y="420522"/>
                  </a:lnTo>
                  <a:lnTo>
                    <a:pt x="1472552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63" y="567905"/>
                  </a:lnTo>
                  <a:lnTo>
                    <a:pt x="1493240" y="587489"/>
                  </a:lnTo>
                  <a:lnTo>
                    <a:pt x="1491691" y="608050"/>
                  </a:lnTo>
                  <a:lnTo>
                    <a:pt x="1481480" y="626630"/>
                  </a:lnTo>
                  <a:lnTo>
                    <a:pt x="1461985" y="640270"/>
                  </a:lnTo>
                  <a:lnTo>
                    <a:pt x="1484134" y="628561"/>
                  </a:lnTo>
                  <a:lnTo>
                    <a:pt x="1498117" y="609663"/>
                  </a:lnTo>
                  <a:lnTo>
                    <a:pt x="1503476" y="587121"/>
                  </a:lnTo>
                  <a:lnTo>
                    <a:pt x="1499755" y="564476"/>
                  </a:lnTo>
                  <a:lnTo>
                    <a:pt x="1485582" y="521030"/>
                  </a:lnTo>
                  <a:lnTo>
                    <a:pt x="1490281" y="483489"/>
                  </a:lnTo>
                  <a:lnTo>
                    <a:pt x="1510677" y="451954"/>
                  </a:lnTo>
                  <a:lnTo>
                    <a:pt x="1543596" y="426580"/>
                  </a:lnTo>
                  <a:lnTo>
                    <a:pt x="1585874" y="407466"/>
                  </a:lnTo>
                  <a:lnTo>
                    <a:pt x="1622844" y="397789"/>
                  </a:lnTo>
                  <a:lnTo>
                    <a:pt x="1630159" y="435419"/>
                  </a:lnTo>
                  <a:lnTo>
                    <a:pt x="1635569" y="486283"/>
                  </a:lnTo>
                  <a:lnTo>
                    <a:pt x="1639354" y="537591"/>
                  </a:lnTo>
                  <a:lnTo>
                    <a:pt x="1644294" y="563473"/>
                  </a:lnTo>
                  <a:lnTo>
                    <a:pt x="1663014" y="613664"/>
                  </a:lnTo>
                  <a:lnTo>
                    <a:pt x="1699666" y="656170"/>
                  </a:lnTo>
                  <a:lnTo>
                    <a:pt x="1756613" y="676071"/>
                  </a:lnTo>
                  <a:lnTo>
                    <a:pt x="1786851" y="67049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18" name="object 11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531963" y="3520714"/>
              <a:ext cx="195795" cy="86055"/>
            </a:xfrm>
            <a:prstGeom prst="rect">
              <a:avLst/>
            </a:prstGeom>
          </p:spPr>
        </p:pic>
        <p:sp>
          <p:nvSpPr>
            <p:cNvPr id="119" name="object 119"/>
            <p:cNvSpPr/>
            <p:nvPr/>
          </p:nvSpPr>
          <p:spPr>
            <a:xfrm>
              <a:off x="10500399" y="3364344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2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20" name="object 120"/>
          <p:cNvSpPr txBox="1"/>
          <p:nvPr/>
        </p:nvSpPr>
        <p:spPr>
          <a:xfrm>
            <a:off x="8614594" y="1825364"/>
            <a:ext cx="266763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Did you remember to build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dial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,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focus 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and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correct 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using their bound bases?</a:t>
            </a:r>
            <a:endParaRPr sz="200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121" name="object 121"/>
          <p:cNvGrpSpPr/>
          <p:nvPr/>
        </p:nvGrpSpPr>
        <p:grpSpPr>
          <a:xfrm>
            <a:off x="8335402" y="4242851"/>
            <a:ext cx="3192145" cy="2308860"/>
            <a:chOff x="8335402" y="4242851"/>
            <a:chExt cx="3192145" cy="2308860"/>
          </a:xfrm>
        </p:grpSpPr>
        <p:sp>
          <p:nvSpPr>
            <p:cNvPr id="122" name="object 122"/>
            <p:cNvSpPr/>
            <p:nvPr/>
          </p:nvSpPr>
          <p:spPr>
            <a:xfrm>
              <a:off x="8335402" y="4242851"/>
              <a:ext cx="3192145" cy="1597025"/>
            </a:xfrm>
            <a:custGeom>
              <a:avLst/>
              <a:gdLst/>
              <a:ahLst/>
              <a:cxnLst/>
              <a:rect l="l" t="t" r="r" b="b"/>
              <a:pathLst>
                <a:path w="3192145" h="1597025">
                  <a:moveTo>
                    <a:pt x="332448" y="0"/>
                  </a:moveTo>
                  <a:lnTo>
                    <a:pt x="287036" y="361"/>
                  </a:lnTo>
                  <a:lnTo>
                    <a:pt x="242343" y="4937"/>
                  </a:lnTo>
                  <a:lnTo>
                    <a:pt x="198507" y="14795"/>
                  </a:lnTo>
                  <a:lnTo>
                    <a:pt x="155667" y="31008"/>
                  </a:lnTo>
                  <a:lnTo>
                    <a:pt x="113962" y="54644"/>
                  </a:lnTo>
                  <a:lnTo>
                    <a:pt x="73529" y="86775"/>
                  </a:lnTo>
                  <a:lnTo>
                    <a:pt x="47184" y="115233"/>
                  </a:lnTo>
                  <a:lnTo>
                    <a:pt x="27349" y="149684"/>
                  </a:lnTo>
                  <a:lnTo>
                    <a:pt x="13386" y="189527"/>
                  </a:lnTo>
                  <a:lnTo>
                    <a:pt x="4657" y="234158"/>
                  </a:lnTo>
                  <a:lnTo>
                    <a:pt x="539" y="283011"/>
                  </a:lnTo>
                  <a:lnTo>
                    <a:pt x="0" y="308859"/>
                  </a:lnTo>
                  <a:lnTo>
                    <a:pt x="365" y="335568"/>
                  </a:lnTo>
                  <a:lnTo>
                    <a:pt x="4201" y="386064"/>
                  </a:lnTo>
                  <a:lnTo>
                    <a:pt x="12270" y="486866"/>
                  </a:lnTo>
                  <a:lnTo>
                    <a:pt x="33524" y="738005"/>
                  </a:lnTo>
                  <a:lnTo>
                    <a:pt x="36323" y="754383"/>
                  </a:lnTo>
                  <a:lnTo>
                    <a:pt x="41591" y="746333"/>
                  </a:lnTo>
                  <a:lnTo>
                    <a:pt x="43926" y="763075"/>
                  </a:lnTo>
                  <a:lnTo>
                    <a:pt x="44064" y="812218"/>
                  </a:lnTo>
                  <a:lnTo>
                    <a:pt x="43884" y="861973"/>
                  </a:lnTo>
                  <a:lnTo>
                    <a:pt x="43135" y="962295"/>
                  </a:lnTo>
                  <a:lnTo>
                    <a:pt x="42822" y="1062003"/>
                  </a:lnTo>
                  <a:lnTo>
                    <a:pt x="43185" y="1110988"/>
                  </a:lnTo>
                  <a:lnTo>
                    <a:pt x="44085" y="1159055"/>
                  </a:lnTo>
                  <a:lnTo>
                    <a:pt x="45664" y="1205949"/>
                  </a:lnTo>
                  <a:lnTo>
                    <a:pt x="48064" y="1251414"/>
                  </a:lnTo>
                  <a:lnTo>
                    <a:pt x="51430" y="1295195"/>
                  </a:lnTo>
                  <a:lnTo>
                    <a:pt x="55902" y="1337037"/>
                  </a:lnTo>
                  <a:lnTo>
                    <a:pt x="61624" y="1376686"/>
                  </a:lnTo>
                  <a:lnTo>
                    <a:pt x="77388" y="1448383"/>
                  </a:lnTo>
                  <a:lnTo>
                    <a:pt x="99862" y="1508246"/>
                  </a:lnTo>
                  <a:lnTo>
                    <a:pt x="130188" y="1554235"/>
                  </a:lnTo>
                  <a:lnTo>
                    <a:pt x="169506" y="1584311"/>
                  </a:lnTo>
                  <a:lnTo>
                    <a:pt x="218959" y="1596432"/>
                  </a:lnTo>
                  <a:lnTo>
                    <a:pt x="247841" y="1595123"/>
                  </a:lnTo>
                  <a:lnTo>
                    <a:pt x="279685" y="1588560"/>
                  </a:lnTo>
                  <a:lnTo>
                    <a:pt x="314633" y="1576489"/>
                  </a:lnTo>
                  <a:lnTo>
                    <a:pt x="352828" y="1558654"/>
                  </a:lnTo>
                  <a:lnTo>
                    <a:pt x="384963" y="1558230"/>
                  </a:lnTo>
                  <a:lnTo>
                    <a:pt x="522703" y="1558121"/>
                  </a:lnTo>
                  <a:lnTo>
                    <a:pt x="579624" y="1557892"/>
                  </a:lnTo>
                  <a:lnTo>
                    <a:pt x="631895" y="1550462"/>
                  </a:lnTo>
                  <a:lnTo>
                    <a:pt x="684027" y="1544380"/>
                  </a:lnTo>
                  <a:lnTo>
                    <a:pt x="736050" y="1539647"/>
                  </a:lnTo>
                  <a:lnTo>
                    <a:pt x="787993" y="1536261"/>
                  </a:lnTo>
                  <a:lnTo>
                    <a:pt x="839885" y="1534219"/>
                  </a:lnTo>
                  <a:lnTo>
                    <a:pt x="891754" y="1533521"/>
                  </a:lnTo>
                  <a:lnTo>
                    <a:pt x="943630" y="1534165"/>
                  </a:lnTo>
                  <a:lnTo>
                    <a:pt x="995541" y="1536149"/>
                  </a:lnTo>
                  <a:lnTo>
                    <a:pt x="1047517" y="1539472"/>
                  </a:lnTo>
                  <a:lnTo>
                    <a:pt x="1099586" y="1544133"/>
                  </a:lnTo>
                  <a:lnTo>
                    <a:pt x="1151778" y="1550129"/>
                  </a:lnTo>
                  <a:lnTo>
                    <a:pt x="1204121" y="1557460"/>
                  </a:lnTo>
                  <a:lnTo>
                    <a:pt x="1243872" y="1558024"/>
                  </a:lnTo>
                  <a:lnTo>
                    <a:pt x="1726612" y="1558121"/>
                  </a:lnTo>
                  <a:lnTo>
                    <a:pt x="1777849" y="1545947"/>
                  </a:lnTo>
                  <a:lnTo>
                    <a:pt x="1829182" y="1535801"/>
                  </a:lnTo>
                  <a:lnTo>
                    <a:pt x="1880582" y="1527684"/>
                  </a:lnTo>
                  <a:lnTo>
                    <a:pt x="1932024" y="1521595"/>
                  </a:lnTo>
                  <a:lnTo>
                    <a:pt x="1983478" y="1517533"/>
                  </a:lnTo>
                  <a:lnTo>
                    <a:pt x="2034918" y="1515498"/>
                  </a:lnTo>
                  <a:lnTo>
                    <a:pt x="2086316" y="1515490"/>
                  </a:lnTo>
                  <a:lnTo>
                    <a:pt x="2137644" y="1517508"/>
                  </a:lnTo>
                  <a:lnTo>
                    <a:pt x="2188876" y="1521552"/>
                  </a:lnTo>
                  <a:lnTo>
                    <a:pt x="2239983" y="1527622"/>
                  </a:lnTo>
                  <a:lnTo>
                    <a:pt x="2290938" y="1535717"/>
                  </a:lnTo>
                  <a:lnTo>
                    <a:pt x="2341714" y="1545837"/>
                  </a:lnTo>
                  <a:lnTo>
                    <a:pt x="2392283" y="1557981"/>
                  </a:lnTo>
                  <a:lnTo>
                    <a:pt x="2733709" y="1558121"/>
                  </a:lnTo>
                  <a:lnTo>
                    <a:pt x="2802391" y="1558756"/>
                  </a:lnTo>
                  <a:lnTo>
                    <a:pt x="2852352" y="1558666"/>
                  </a:lnTo>
                  <a:lnTo>
                    <a:pt x="2902288" y="1565181"/>
                  </a:lnTo>
                  <a:lnTo>
                    <a:pt x="2952283" y="1575275"/>
                  </a:lnTo>
                  <a:lnTo>
                    <a:pt x="3002417" y="1585921"/>
                  </a:lnTo>
                  <a:lnTo>
                    <a:pt x="3052773" y="1594094"/>
                  </a:lnTo>
                  <a:lnTo>
                    <a:pt x="3103432" y="1596767"/>
                  </a:lnTo>
                  <a:lnTo>
                    <a:pt x="3119662" y="1594288"/>
                  </a:lnTo>
                  <a:lnTo>
                    <a:pt x="3134817" y="1586202"/>
                  </a:lnTo>
                  <a:lnTo>
                    <a:pt x="3160468" y="1555377"/>
                  </a:lnTo>
                  <a:lnTo>
                    <a:pt x="3169593" y="1509654"/>
                  </a:lnTo>
                  <a:lnTo>
                    <a:pt x="3175897" y="1462908"/>
                  </a:lnTo>
                  <a:lnTo>
                    <a:pt x="3179747" y="1415281"/>
                  </a:lnTo>
                  <a:lnTo>
                    <a:pt x="3181509" y="1366913"/>
                  </a:lnTo>
                  <a:lnTo>
                    <a:pt x="3181550" y="1317943"/>
                  </a:lnTo>
                  <a:lnTo>
                    <a:pt x="3180236" y="1268511"/>
                  </a:lnTo>
                  <a:lnTo>
                    <a:pt x="3177935" y="1218757"/>
                  </a:lnTo>
                  <a:lnTo>
                    <a:pt x="3175012" y="1168822"/>
                  </a:lnTo>
                  <a:lnTo>
                    <a:pt x="3168769" y="1068967"/>
                  </a:lnTo>
                  <a:lnTo>
                    <a:pt x="3166181" y="1019328"/>
                  </a:lnTo>
                  <a:lnTo>
                    <a:pt x="3164439" y="970066"/>
                  </a:lnTo>
                  <a:lnTo>
                    <a:pt x="3163908" y="921323"/>
                  </a:lnTo>
                  <a:lnTo>
                    <a:pt x="3164956" y="873239"/>
                  </a:lnTo>
                  <a:lnTo>
                    <a:pt x="3167948" y="825953"/>
                  </a:lnTo>
                  <a:lnTo>
                    <a:pt x="3172145" y="743055"/>
                  </a:lnTo>
                  <a:lnTo>
                    <a:pt x="3177870" y="646861"/>
                  </a:lnTo>
                  <a:lnTo>
                    <a:pt x="3188897" y="489652"/>
                  </a:lnTo>
                  <a:lnTo>
                    <a:pt x="3191055" y="447675"/>
                  </a:lnTo>
                  <a:lnTo>
                    <a:pt x="3191954" y="408048"/>
                  </a:lnTo>
                  <a:lnTo>
                    <a:pt x="3191295" y="369056"/>
                  </a:lnTo>
                  <a:lnTo>
                    <a:pt x="3188777" y="328981"/>
                  </a:lnTo>
                  <a:lnTo>
                    <a:pt x="3184102" y="286107"/>
                  </a:lnTo>
                  <a:lnTo>
                    <a:pt x="3176969" y="238716"/>
                  </a:lnTo>
                  <a:lnTo>
                    <a:pt x="3167078" y="185091"/>
                  </a:lnTo>
                  <a:lnTo>
                    <a:pt x="3154130" y="123516"/>
                  </a:lnTo>
                  <a:lnTo>
                    <a:pt x="3135437" y="70588"/>
                  </a:lnTo>
                  <a:lnTo>
                    <a:pt x="3110172" y="37607"/>
                  </a:lnTo>
                  <a:lnTo>
                    <a:pt x="3045936" y="14839"/>
                  </a:lnTo>
                  <a:lnTo>
                    <a:pt x="3009968" y="16728"/>
                  </a:lnTo>
                  <a:lnTo>
                    <a:pt x="2973436" y="21918"/>
                  </a:lnTo>
                  <a:lnTo>
                    <a:pt x="2937843" y="26245"/>
                  </a:lnTo>
                  <a:lnTo>
                    <a:pt x="2904690" y="25548"/>
                  </a:lnTo>
                  <a:lnTo>
                    <a:pt x="2401363" y="25561"/>
                  </a:lnTo>
                  <a:lnTo>
                    <a:pt x="2351088" y="20512"/>
                  </a:lnTo>
                  <a:lnTo>
                    <a:pt x="2300712" y="15918"/>
                  </a:lnTo>
                  <a:lnTo>
                    <a:pt x="2250262" y="11857"/>
                  </a:lnTo>
                  <a:lnTo>
                    <a:pt x="2199764" y="8409"/>
                  </a:lnTo>
                  <a:lnTo>
                    <a:pt x="2149245" y="5653"/>
                  </a:lnTo>
                  <a:lnTo>
                    <a:pt x="2098732" y="3669"/>
                  </a:lnTo>
                  <a:lnTo>
                    <a:pt x="2048251" y="2536"/>
                  </a:lnTo>
                  <a:lnTo>
                    <a:pt x="1997829" y="2332"/>
                  </a:lnTo>
                  <a:lnTo>
                    <a:pt x="1947492" y="3138"/>
                  </a:lnTo>
                  <a:lnTo>
                    <a:pt x="1897268" y="5032"/>
                  </a:lnTo>
                  <a:lnTo>
                    <a:pt x="1847182" y="8094"/>
                  </a:lnTo>
                  <a:lnTo>
                    <a:pt x="1797262" y="12403"/>
                  </a:lnTo>
                  <a:lnTo>
                    <a:pt x="1747534" y="18038"/>
                  </a:lnTo>
                  <a:lnTo>
                    <a:pt x="1698024" y="25078"/>
                  </a:lnTo>
                  <a:lnTo>
                    <a:pt x="1684743" y="25218"/>
                  </a:lnTo>
                  <a:lnTo>
                    <a:pt x="658834" y="25548"/>
                  </a:lnTo>
                  <a:lnTo>
                    <a:pt x="612266" y="26381"/>
                  </a:lnTo>
                  <a:lnTo>
                    <a:pt x="565447" y="23936"/>
                  </a:lnTo>
                  <a:lnTo>
                    <a:pt x="518517" y="19283"/>
                  </a:lnTo>
                  <a:lnTo>
                    <a:pt x="424875" y="7635"/>
                  </a:lnTo>
                  <a:lnTo>
                    <a:pt x="378441" y="2781"/>
                  </a:lnTo>
                  <a:lnTo>
                    <a:pt x="332448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3" name="object 123"/>
            <p:cNvSpPr/>
            <p:nvPr/>
          </p:nvSpPr>
          <p:spPr>
            <a:xfrm>
              <a:off x="8888768" y="5644527"/>
              <a:ext cx="2018664" cy="676275"/>
            </a:xfrm>
            <a:custGeom>
              <a:avLst/>
              <a:gdLst/>
              <a:ahLst/>
              <a:cxnLst/>
              <a:rect l="l" t="t" r="r" b="b"/>
              <a:pathLst>
                <a:path w="2018665" h="676275">
                  <a:moveTo>
                    <a:pt x="473875" y="55054"/>
                  </a:moveTo>
                  <a:lnTo>
                    <a:pt x="472681" y="7772"/>
                  </a:lnTo>
                  <a:lnTo>
                    <a:pt x="419036" y="17907"/>
                  </a:lnTo>
                  <a:lnTo>
                    <a:pt x="422211" y="38036"/>
                  </a:lnTo>
                  <a:lnTo>
                    <a:pt x="419709" y="59055"/>
                  </a:lnTo>
                  <a:lnTo>
                    <a:pt x="400075" y="100368"/>
                  </a:lnTo>
                  <a:lnTo>
                    <a:pt x="370801" y="131292"/>
                  </a:lnTo>
                  <a:lnTo>
                    <a:pt x="334200" y="157111"/>
                  </a:lnTo>
                  <a:lnTo>
                    <a:pt x="294309" y="180936"/>
                  </a:lnTo>
                  <a:lnTo>
                    <a:pt x="255155" y="205917"/>
                  </a:lnTo>
                  <a:lnTo>
                    <a:pt x="220751" y="235153"/>
                  </a:lnTo>
                  <a:lnTo>
                    <a:pt x="184061" y="279844"/>
                  </a:lnTo>
                  <a:lnTo>
                    <a:pt x="157822" y="328891"/>
                  </a:lnTo>
                  <a:lnTo>
                    <a:pt x="142887" y="372605"/>
                  </a:lnTo>
                  <a:lnTo>
                    <a:pt x="136779" y="416979"/>
                  </a:lnTo>
                  <a:lnTo>
                    <a:pt x="135610" y="461594"/>
                  </a:lnTo>
                  <a:lnTo>
                    <a:pt x="135483" y="505993"/>
                  </a:lnTo>
                  <a:lnTo>
                    <a:pt x="132511" y="549732"/>
                  </a:lnTo>
                  <a:lnTo>
                    <a:pt x="122821" y="592366"/>
                  </a:lnTo>
                  <a:lnTo>
                    <a:pt x="102501" y="633463"/>
                  </a:lnTo>
                  <a:lnTo>
                    <a:pt x="58826" y="667715"/>
                  </a:lnTo>
                  <a:lnTo>
                    <a:pt x="30149" y="674624"/>
                  </a:lnTo>
                  <a:lnTo>
                    <a:pt x="0" y="670496"/>
                  </a:lnTo>
                  <a:lnTo>
                    <a:pt x="30251" y="676071"/>
                  </a:lnTo>
                  <a:lnTo>
                    <a:pt x="87198" y="656170"/>
                  </a:lnTo>
                  <a:lnTo>
                    <a:pt x="123837" y="613664"/>
                  </a:lnTo>
                  <a:lnTo>
                    <a:pt x="142570" y="563486"/>
                  </a:lnTo>
                  <a:lnTo>
                    <a:pt x="151295" y="486283"/>
                  </a:lnTo>
                  <a:lnTo>
                    <a:pt x="156692" y="435419"/>
                  </a:lnTo>
                  <a:lnTo>
                    <a:pt x="164007" y="397776"/>
                  </a:lnTo>
                  <a:lnTo>
                    <a:pt x="200990" y="407466"/>
                  </a:lnTo>
                  <a:lnTo>
                    <a:pt x="243255" y="426580"/>
                  </a:lnTo>
                  <a:lnTo>
                    <a:pt x="276186" y="451967"/>
                  </a:lnTo>
                  <a:lnTo>
                    <a:pt x="296570" y="483489"/>
                  </a:lnTo>
                  <a:lnTo>
                    <a:pt x="301269" y="521030"/>
                  </a:lnTo>
                  <a:lnTo>
                    <a:pt x="287108" y="564476"/>
                  </a:lnTo>
                  <a:lnTo>
                    <a:pt x="283375" y="587121"/>
                  </a:lnTo>
                  <a:lnTo>
                    <a:pt x="288734" y="609663"/>
                  </a:lnTo>
                  <a:lnTo>
                    <a:pt x="302729" y="628561"/>
                  </a:lnTo>
                  <a:lnTo>
                    <a:pt x="324878" y="640270"/>
                  </a:lnTo>
                  <a:lnTo>
                    <a:pt x="305371" y="626630"/>
                  </a:lnTo>
                  <a:lnTo>
                    <a:pt x="295173" y="608050"/>
                  </a:lnTo>
                  <a:lnTo>
                    <a:pt x="293624" y="587502"/>
                  </a:lnTo>
                  <a:lnTo>
                    <a:pt x="300101" y="567905"/>
                  </a:lnTo>
                  <a:lnTo>
                    <a:pt x="321157" y="527304"/>
                  </a:lnTo>
                  <a:lnTo>
                    <a:pt x="325094" y="488721"/>
                  </a:lnTo>
                  <a:lnTo>
                    <a:pt x="291185" y="420522"/>
                  </a:lnTo>
                  <a:lnTo>
                    <a:pt x="258127" y="392379"/>
                  </a:lnTo>
                  <a:lnTo>
                    <a:pt x="217512" y="369189"/>
                  </a:lnTo>
                  <a:lnTo>
                    <a:pt x="177444" y="353860"/>
                  </a:lnTo>
                  <a:lnTo>
                    <a:pt x="182753" y="338607"/>
                  </a:lnTo>
                  <a:lnTo>
                    <a:pt x="208597" y="294424"/>
                  </a:lnTo>
                  <a:lnTo>
                    <a:pt x="246456" y="254228"/>
                  </a:lnTo>
                  <a:lnTo>
                    <a:pt x="282778" y="228981"/>
                  </a:lnTo>
                  <a:lnTo>
                    <a:pt x="322922" y="205270"/>
                  </a:lnTo>
                  <a:lnTo>
                    <a:pt x="363829" y="181533"/>
                  </a:lnTo>
                  <a:lnTo>
                    <a:pt x="402450" y="156197"/>
                  </a:lnTo>
                  <a:lnTo>
                    <a:pt x="435698" y="127711"/>
                  </a:lnTo>
                  <a:lnTo>
                    <a:pt x="460527" y="94513"/>
                  </a:lnTo>
                  <a:lnTo>
                    <a:pt x="473875" y="55054"/>
                  </a:lnTo>
                  <a:close/>
                </a:path>
                <a:path w="2018665" h="676275">
                  <a:moveTo>
                    <a:pt x="641896" y="0"/>
                  </a:moveTo>
                  <a:lnTo>
                    <a:pt x="586955" y="1854"/>
                  </a:lnTo>
                  <a:lnTo>
                    <a:pt x="586651" y="36995"/>
                  </a:lnTo>
                  <a:lnTo>
                    <a:pt x="580339" y="72072"/>
                  </a:lnTo>
                  <a:lnTo>
                    <a:pt x="553796" y="142036"/>
                  </a:lnTo>
                  <a:lnTo>
                    <a:pt x="535647" y="176923"/>
                  </a:lnTo>
                  <a:lnTo>
                    <a:pt x="515620" y="211759"/>
                  </a:lnTo>
                  <a:lnTo>
                    <a:pt x="474078" y="281254"/>
                  </a:lnTo>
                  <a:lnTo>
                    <a:pt x="454621" y="315912"/>
                  </a:lnTo>
                  <a:lnTo>
                    <a:pt x="437438" y="350532"/>
                  </a:lnTo>
                  <a:lnTo>
                    <a:pt x="423557" y="385089"/>
                  </a:lnTo>
                  <a:lnTo>
                    <a:pt x="414007" y="419595"/>
                  </a:lnTo>
                  <a:lnTo>
                    <a:pt x="409841" y="454063"/>
                  </a:lnTo>
                  <a:lnTo>
                    <a:pt x="412064" y="488480"/>
                  </a:lnTo>
                  <a:lnTo>
                    <a:pt x="421728" y="522846"/>
                  </a:lnTo>
                  <a:lnTo>
                    <a:pt x="439877" y="557174"/>
                  </a:lnTo>
                  <a:lnTo>
                    <a:pt x="467525" y="591464"/>
                  </a:lnTo>
                  <a:lnTo>
                    <a:pt x="443166" y="554609"/>
                  </a:lnTo>
                  <a:lnTo>
                    <a:pt x="428498" y="518541"/>
                  </a:lnTo>
                  <a:lnTo>
                    <a:pt x="422427" y="483158"/>
                  </a:lnTo>
                  <a:lnTo>
                    <a:pt x="423900" y="448335"/>
                  </a:lnTo>
                  <a:lnTo>
                    <a:pt x="431838" y="413981"/>
                  </a:lnTo>
                  <a:lnTo>
                    <a:pt x="462838" y="346265"/>
                  </a:lnTo>
                  <a:lnTo>
                    <a:pt x="483755" y="312686"/>
                  </a:lnTo>
                  <a:lnTo>
                    <a:pt x="506857" y="279146"/>
                  </a:lnTo>
                  <a:lnTo>
                    <a:pt x="555332" y="211810"/>
                  </a:lnTo>
                  <a:lnTo>
                    <a:pt x="578573" y="177787"/>
                  </a:lnTo>
                  <a:lnTo>
                    <a:pt x="599706" y="143395"/>
                  </a:lnTo>
                  <a:lnTo>
                    <a:pt x="617677" y="108521"/>
                  </a:lnTo>
                  <a:lnTo>
                    <a:pt x="631418" y="73075"/>
                  </a:lnTo>
                  <a:lnTo>
                    <a:pt x="639838" y="36931"/>
                  </a:lnTo>
                  <a:lnTo>
                    <a:pt x="641896" y="0"/>
                  </a:lnTo>
                  <a:close/>
                </a:path>
                <a:path w="2018665" h="676275">
                  <a:moveTo>
                    <a:pt x="1054849" y="156946"/>
                  </a:moveTo>
                  <a:lnTo>
                    <a:pt x="999845" y="157518"/>
                  </a:lnTo>
                  <a:lnTo>
                    <a:pt x="1003681" y="196354"/>
                  </a:lnTo>
                  <a:lnTo>
                    <a:pt x="998677" y="230898"/>
                  </a:lnTo>
                  <a:lnTo>
                    <a:pt x="985621" y="264248"/>
                  </a:lnTo>
                  <a:lnTo>
                    <a:pt x="965301" y="299504"/>
                  </a:lnTo>
                  <a:lnTo>
                    <a:pt x="949299" y="337705"/>
                  </a:lnTo>
                  <a:lnTo>
                    <a:pt x="943889" y="378091"/>
                  </a:lnTo>
                  <a:lnTo>
                    <a:pt x="949553" y="418261"/>
                  </a:lnTo>
                  <a:lnTo>
                    <a:pt x="966812" y="455841"/>
                  </a:lnTo>
                  <a:lnTo>
                    <a:pt x="954570" y="407365"/>
                  </a:lnTo>
                  <a:lnTo>
                    <a:pt x="962075" y="363347"/>
                  </a:lnTo>
                  <a:lnTo>
                    <a:pt x="982992" y="321983"/>
                  </a:lnTo>
                  <a:lnTo>
                    <a:pt x="1039774" y="240118"/>
                  </a:lnTo>
                  <a:lnTo>
                    <a:pt x="1047153" y="218643"/>
                  </a:lnTo>
                  <a:lnTo>
                    <a:pt x="1051242" y="197408"/>
                  </a:lnTo>
                  <a:lnTo>
                    <a:pt x="1053376" y="176733"/>
                  </a:lnTo>
                  <a:lnTo>
                    <a:pt x="1054849" y="156946"/>
                  </a:lnTo>
                  <a:close/>
                </a:path>
                <a:path w="2018665" h="676275">
                  <a:moveTo>
                    <a:pt x="2018144" y="345821"/>
                  </a:moveTo>
                  <a:lnTo>
                    <a:pt x="2012721" y="305435"/>
                  </a:lnTo>
                  <a:lnTo>
                    <a:pt x="1996719" y="267220"/>
                  </a:lnTo>
                  <a:lnTo>
                    <a:pt x="1976399" y="231978"/>
                  </a:lnTo>
                  <a:lnTo>
                    <a:pt x="1963343" y="198628"/>
                  </a:lnTo>
                  <a:lnTo>
                    <a:pt x="1958340" y="164071"/>
                  </a:lnTo>
                  <a:lnTo>
                    <a:pt x="1962150" y="125234"/>
                  </a:lnTo>
                  <a:lnTo>
                    <a:pt x="1907159" y="124663"/>
                  </a:lnTo>
                  <a:lnTo>
                    <a:pt x="1910765" y="165125"/>
                  </a:lnTo>
                  <a:lnTo>
                    <a:pt x="1922221" y="207835"/>
                  </a:lnTo>
                  <a:lnTo>
                    <a:pt x="1979015" y="289712"/>
                  </a:lnTo>
                  <a:lnTo>
                    <a:pt x="1999932" y="331050"/>
                  </a:lnTo>
                  <a:lnTo>
                    <a:pt x="2007438" y="375056"/>
                  </a:lnTo>
                  <a:lnTo>
                    <a:pt x="1995208" y="423557"/>
                  </a:lnTo>
                  <a:lnTo>
                    <a:pt x="2012467" y="385991"/>
                  </a:lnTo>
                  <a:lnTo>
                    <a:pt x="2018144" y="345821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4" name="object 12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842579" y="6082216"/>
              <a:ext cx="195795" cy="86055"/>
            </a:xfrm>
            <a:prstGeom prst="rect">
              <a:avLst/>
            </a:prstGeom>
          </p:spPr>
        </p:pic>
        <p:sp>
          <p:nvSpPr>
            <p:cNvPr id="125" name="object 125"/>
            <p:cNvSpPr/>
            <p:nvPr/>
          </p:nvSpPr>
          <p:spPr>
            <a:xfrm>
              <a:off x="9314167" y="5789917"/>
              <a:ext cx="560070" cy="762000"/>
            </a:xfrm>
            <a:custGeom>
              <a:avLst/>
              <a:gdLst/>
              <a:ahLst/>
              <a:cxnLst/>
              <a:rect l="l" t="t" r="r" b="b"/>
              <a:pathLst>
                <a:path w="560070" h="762000">
                  <a:moveTo>
                    <a:pt x="559460" y="761733"/>
                  </a:moveTo>
                  <a:lnTo>
                    <a:pt x="510133" y="744918"/>
                  </a:lnTo>
                  <a:lnTo>
                    <a:pt x="473684" y="721309"/>
                  </a:lnTo>
                  <a:lnTo>
                    <a:pt x="448246" y="691934"/>
                  </a:lnTo>
                  <a:lnTo>
                    <a:pt x="422910" y="620115"/>
                  </a:lnTo>
                  <a:lnTo>
                    <a:pt x="419303" y="579755"/>
                  </a:lnTo>
                  <a:lnTo>
                    <a:pt x="419227" y="537832"/>
                  </a:lnTo>
                  <a:lnTo>
                    <a:pt x="422287" y="453466"/>
                  </a:lnTo>
                  <a:lnTo>
                    <a:pt x="421678" y="413118"/>
                  </a:lnTo>
                  <a:lnTo>
                    <a:pt x="402272" y="330492"/>
                  </a:lnTo>
                  <a:lnTo>
                    <a:pt x="378688" y="289115"/>
                  </a:lnTo>
                  <a:lnTo>
                    <a:pt x="349097" y="250698"/>
                  </a:lnTo>
                  <a:lnTo>
                    <a:pt x="316204" y="214642"/>
                  </a:lnTo>
                  <a:lnTo>
                    <a:pt x="282714" y="180390"/>
                  </a:lnTo>
                  <a:lnTo>
                    <a:pt x="242087" y="137896"/>
                  </a:lnTo>
                  <a:lnTo>
                    <a:pt x="206654" y="93865"/>
                  </a:lnTo>
                  <a:lnTo>
                    <a:pt x="181330" y="47993"/>
                  </a:lnTo>
                  <a:lnTo>
                    <a:pt x="170980" y="0"/>
                  </a:lnTo>
                  <a:lnTo>
                    <a:pt x="116078" y="2540"/>
                  </a:lnTo>
                  <a:lnTo>
                    <a:pt x="126085" y="45046"/>
                  </a:lnTo>
                  <a:lnTo>
                    <a:pt x="143954" y="83413"/>
                  </a:lnTo>
                  <a:lnTo>
                    <a:pt x="168059" y="118452"/>
                  </a:lnTo>
                  <a:lnTo>
                    <a:pt x="196773" y="151015"/>
                  </a:lnTo>
                  <a:lnTo>
                    <a:pt x="228473" y="181940"/>
                  </a:lnTo>
                  <a:lnTo>
                    <a:pt x="294309" y="242227"/>
                  </a:lnTo>
                  <a:lnTo>
                    <a:pt x="325196" y="273265"/>
                  </a:lnTo>
                  <a:lnTo>
                    <a:pt x="352564" y="306006"/>
                  </a:lnTo>
                  <a:lnTo>
                    <a:pt x="364794" y="325475"/>
                  </a:lnTo>
                  <a:lnTo>
                    <a:pt x="349504" y="328333"/>
                  </a:lnTo>
                  <a:lnTo>
                    <a:pt x="312483" y="336511"/>
                  </a:lnTo>
                  <a:lnTo>
                    <a:pt x="275691" y="347319"/>
                  </a:lnTo>
                  <a:lnTo>
                    <a:pt x="239966" y="362038"/>
                  </a:lnTo>
                  <a:lnTo>
                    <a:pt x="179362" y="406336"/>
                  </a:lnTo>
                  <a:lnTo>
                    <a:pt x="149059" y="468515"/>
                  </a:lnTo>
                  <a:lnTo>
                    <a:pt x="144208" y="530313"/>
                  </a:lnTo>
                  <a:lnTo>
                    <a:pt x="137617" y="558558"/>
                  </a:lnTo>
                  <a:lnTo>
                    <a:pt x="98894" y="606679"/>
                  </a:lnTo>
                  <a:lnTo>
                    <a:pt x="36207" y="634911"/>
                  </a:lnTo>
                  <a:lnTo>
                    <a:pt x="0" y="638327"/>
                  </a:lnTo>
                  <a:lnTo>
                    <a:pt x="36893" y="637717"/>
                  </a:lnTo>
                  <a:lnTo>
                    <a:pt x="105422" y="613359"/>
                  </a:lnTo>
                  <a:lnTo>
                    <a:pt x="153631" y="563765"/>
                  </a:lnTo>
                  <a:lnTo>
                    <a:pt x="176123" y="472567"/>
                  </a:lnTo>
                  <a:lnTo>
                    <a:pt x="194068" y="436968"/>
                  </a:lnTo>
                  <a:lnTo>
                    <a:pt x="223367" y="410629"/>
                  </a:lnTo>
                  <a:lnTo>
                    <a:pt x="261048" y="391998"/>
                  </a:lnTo>
                  <a:lnTo>
                    <a:pt x="304177" y="379514"/>
                  </a:lnTo>
                  <a:lnTo>
                    <a:pt x="349821" y="371652"/>
                  </a:lnTo>
                  <a:lnTo>
                    <a:pt x="385381" y="367880"/>
                  </a:lnTo>
                  <a:lnTo>
                    <a:pt x="390220" y="379996"/>
                  </a:lnTo>
                  <a:lnTo>
                    <a:pt x="398526" y="425132"/>
                  </a:lnTo>
                  <a:lnTo>
                    <a:pt x="400837" y="472313"/>
                  </a:lnTo>
                  <a:lnTo>
                    <a:pt x="400812" y="520509"/>
                  </a:lnTo>
                  <a:lnTo>
                    <a:pt x="402082" y="568731"/>
                  </a:lnTo>
                  <a:lnTo>
                    <a:pt x="408305" y="615975"/>
                  </a:lnTo>
                  <a:lnTo>
                    <a:pt x="423125" y="661238"/>
                  </a:lnTo>
                  <a:lnTo>
                    <a:pt x="450189" y="703503"/>
                  </a:lnTo>
                  <a:lnTo>
                    <a:pt x="497840" y="742480"/>
                  </a:lnTo>
                  <a:lnTo>
                    <a:pt x="527278" y="755230"/>
                  </a:lnTo>
                  <a:lnTo>
                    <a:pt x="559460" y="761733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6" name="object 12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470730" y="6291069"/>
              <a:ext cx="139992" cy="178193"/>
            </a:xfrm>
            <a:prstGeom prst="rect">
              <a:avLst/>
            </a:prstGeom>
          </p:spPr>
        </p:pic>
        <p:sp>
          <p:nvSpPr>
            <p:cNvPr id="127" name="object 127"/>
            <p:cNvSpPr/>
            <p:nvPr/>
          </p:nvSpPr>
          <p:spPr>
            <a:xfrm>
              <a:off x="8894699" y="5644527"/>
              <a:ext cx="1786889" cy="676275"/>
            </a:xfrm>
            <a:custGeom>
              <a:avLst/>
              <a:gdLst/>
              <a:ahLst/>
              <a:cxnLst/>
              <a:rect l="l" t="t" r="r" b="b"/>
              <a:pathLst>
                <a:path w="1786890" h="676275">
                  <a:moveTo>
                    <a:pt x="175234" y="281330"/>
                  </a:moveTo>
                  <a:lnTo>
                    <a:pt x="125171" y="283756"/>
                  </a:lnTo>
                  <a:lnTo>
                    <a:pt x="78232" y="294335"/>
                  </a:lnTo>
                  <a:lnTo>
                    <a:pt x="35991" y="312064"/>
                  </a:lnTo>
                  <a:lnTo>
                    <a:pt x="0" y="335927"/>
                  </a:lnTo>
                  <a:lnTo>
                    <a:pt x="41579" y="322554"/>
                  </a:lnTo>
                  <a:lnTo>
                    <a:pt x="84264" y="316763"/>
                  </a:lnTo>
                  <a:lnTo>
                    <a:pt x="126123" y="318211"/>
                  </a:lnTo>
                  <a:lnTo>
                    <a:pt x="165227" y="326542"/>
                  </a:lnTo>
                  <a:lnTo>
                    <a:pt x="175234" y="281330"/>
                  </a:lnTo>
                  <a:close/>
                </a:path>
                <a:path w="1786890" h="676275">
                  <a:moveTo>
                    <a:pt x="1091514" y="378091"/>
                  </a:moveTo>
                  <a:lnTo>
                    <a:pt x="1086091" y="337705"/>
                  </a:lnTo>
                  <a:lnTo>
                    <a:pt x="1070089" y="299504"/>
                  </a:lnTo>
                  <a:lnTo>
                    <a:pt x="1049782" y="264248"/>
                  </a:lnTo>
                  <a:lnTo>
                    <a:pt x="1036726" y="230898"/>
                  </a:lnTo>
                  <a:lnTo>
                    <a:pt x="1031722" y="196354"/>
                  </a:lnTo>
                  <a:lnTo>
                    <a:pt x="1035545" y="157518"/>
                  </a:lnTo>
                  <a:lnTo>
                    <a:pt x="980541" y="156946"/>
                  </a:lnTo>
                  <a:lnTo>
                    <a:pt x="984148" y="197408"/>
                  </a:lnTo>
                  <a:lnTo>
                    <a:pt x="995616" y="240118"/>
                  </a:lnTo>
                  <a:lnTo>
                    <a:pt x="1052398" y="321983"/>
                  </a:lnTo>
                  <a:lnTo>
                    <a:pt x="1073327" y="363347"/>
                  </a:lnTo>
                  <a:lnTo>
                    <a:pt x="1080820" y="407365"/>
                  </a:lnTo>
                  <a:lnTo>
                    <a:pt x="1068578" y="455841"/>
                  </a:lnTo>
                  <a:lnTo>
                    <a:pt x="1085837" y="418261"/>
                  </a:lnTo>
                  <a:lnTo>
                    <a:pt x="1091514" y="378091"/>
                  </a:lnTo>
                  <a:close/>
                </a:path>
                <a:path w="1786890" h="676275">
                  <a:moveTo>
                    <a:pt x="1377022" y="454063"/>
                  </a:moveTo>
                  <a:lnTo>
                    <a:pt x="1363294" y="385089"/>
                  </a:lnTo>
                  <a:lnTo>
                    <a:pt x="1332230" y="315912"/>
                  </a:lnTo>
                  <a:lnTo>
                    <a:pt x="1312786" y="281254"/>
                  </a:lnTo>
                  <a:lnTo>
                    <a:pt x="1271244" y="211759"/>
                  </a:lnTo>
                  <a:lnTo>
                    <a:pt x="1251216" y="176923"/>
                  </a:lnTo>
                  <a:lnTo>
                    <a:pt x="1233055" y="142036"/>
                  </a:lnTo>
                  <a:lnTo>
                    <a:pt x="1217815" y="107086"/>
                  </a:lnTo>
                  <a:lnTo>
                    <a:pt x="1200200" y="36995"/>
                  </a:lnTo>
                  <a:lnTo>
                    <a:pt x="1199908" y="1854"/>
                  </a:lnTo>
                  <a:lnTo>
                    <a:pt x="1144968" y="0"/>
                  </a:lnTo>
                  <a:lnTo>
                    <a:pt x="1155446" y="73075"/>
                  </a:lnTo>
                  <a:lnTo>
                    <a:pt x="1187157" y="143395"/>
                  </a:lnTo>
                  <a:lnTo>
                    <a:pt x="1208290" y="177787"/>
                  </a:lnTo>
                  <a:lnTo>
                    <a:pt x="1231531" y="211810"/>
                  </a:lnTo>
                  <a:lnTo>
                    <a:pt x="1280007" y="279146"/>
                  </a:lnTo>
                  <a:lnTo>
                    <a:pt x="1303108" y="312686"/>
                  </a:lnTo>
                  <a:lnTo>
                    <a:pt x="1324025" y="346265"/>
                  </a:lnTo>
                  <a:lnTo>
                    <a:pt x="1355013" y="413981"/>
                  </a:lnTo>
                  <a:lnTo>
                    <a:pt x="1364424" y="483158"/>
                  </a:lnTo>
                  <a:lnTo>
                    <a:pt x="1358366" y="518541"/>
                  </a:lnTo>
                  <a:lnTo>
                    <a:pt x="1343685" y="554609"/>
                  </a:lnTo>
                  <a:lnTo>
                    <a:pt x="1319339" y="591464"/>
                  </a:lnTo>
                  <a:lnTo>
                    <a:pt x="1346987" y="557174"/>
                  </a:lnTo>
                  <a:lnTo>
                    <a:pt x="1365135" y="522846"/>
                  </a:lnTo>
                  <a:lnTo>
                    <a:pt x="1374800" y="488480"/>
                  </a:lnTo>
                  <a:lnTo>
                    <a:pt x="1377022" y="454063"/>
                  </a:lnTo>
                  <a:close/>
                </a:path>
                <a:path w="1786890" h="676275">
                  <a:moveTo>
                    <a:pt x="1786851" y="670496"/>
                  </a:moveTo>
                  <a:lnTo>
                    <a:pt x="1728025" y="667715"/>
                  </a:lnTo>
                  <a:lnTo>
                    <a:pt x="1684337" y="633463"/>
                  </a:lnTo>
                  <a:lnTo>
                    <a:pt x="1664030" y="592366"/>
                  </a:lnTo>
                  <a:lnTo>
                    <a:pt x="1654340" y="549732"/>
                  </a:lnTo>
                  <a:lnTo>
                    <a:pt x="1651368" y="505993"/>
                  </a:lnTo>
                  <a:lnTo>
                    <a:pt x="1651254" y="461594"/>
                  </a:lnTo>
                  <a:lnTo>
                    <a:pt x="1650072" y="416979"/>
                  </a:lnTo>
                  <a:lnTo>
                    <a:pt x="1643964" y="372605"/>
                  </a:lnTo>
                  <a:lnTo>
                    <a:pt x="1629029" y="328891"/>
                  </a:lnTo>
                  <a:lnTo>
                    <a:pt x="1602803" y="279844"/>
                  </a:lnTo>
                  <a:lnTo>
                    <a:pt x="1566100" y="235153"/>
                  </a:lnTo>
                  <a:lnTo>
                    <a:pt x="1531708" y="205917"/>
                  </a:lnTo>
                  <a:lnTo>
                    <a:pt x="1492542" y="180936"/>
                  </a:lnTo>
                  <a:lnTo>
                    <a:pt x="1452651" y="157111"/>
                  </a:lnTo>
                  <a:lnTo>
                    <a:pt x="1416062" y="131292"/>
                  </a:lnTo>
                  <a:lnTo>
                    <a:pt x="1386776" y="100368"/>
                  </a:lnTo>
                  <a:lnTo>
                    <a:pt x="1374736" y="80124"/>
                  </a:lnTo>
                  <a:lnTo>
                    <a:pt x="1367155" y="59055"/>
                  </a:lnTo>
                  <a:lnTo>
                    <a:pt x="1364653" y="38036"/>
                  </a:lnTo>
                  <a:lnTo>
                    <a:pt x="1367815" y="17907"/>
                  </a:lnTo>
                  <a:lnTo>
                    <a:pt x="1314170" y="7772"/>
                  </a:lnTo>
                  <a:lnTo>
                    <a:pt x="1312989" y="55054"/>
                  </a:lnTo>
                  <a:lnTo>
                    <a:pt x="1326337" y="94513"/>
                  </a:lnTo>
                  <a:lnTo>
                    <a:pt x="1351165" y="127711"/>
                  </a:lnTo>
                  <a:lnTo>
                    <a:pt x="1384414" y="156197"/>
                  </a:lnTo>
                  <a:lnTo>
                    <a:pt x="1423022" y="181533"/>
                  </a:lnTo>
                  <a:lnTo>
                    <a:pt x="1463929" y="205270"/>
                  </a:lnTo>
                  <a:lnTo>
                    <a:pt x="1504073" y="228981"/>
                  </a:lnTo>
                  <a:lnTo>
                    <a:pt x="1540395" y="254228"/>
                  </a:lnTo>
                  <a:lnTo>
                    <a:pt x="1578267" y="294424"/>
                  </a:lnTo>
                  <a:lnTo>
                    <a:pt x="1604111" y="338607"/>
                  </a:lnTo>
                  <a:lnTo>
                    <a:pt x="1609407" y="353860"/>
                  </a:lnTo>
                  <a:lnTo>
                    <a:pt x="1569351" y="369189"/>
                  </a:lnTo>
                  <a:lnTo>
                    <a:pt x="1528737" y="392379"/>
                  </a:lnTo>
                  <a:lnTo>
                    <a:pt x="1495679" y="420522"/>
                  </a:lnTo>
                  <a:lnTo>
                    <a:pt x="1472552" y="452882"/>
                  </a:lnTo>
                  <a:lnTo>
                    <a:pt x="1461757" y="488721"/>
                  </a:lnTo>
                  <a:lnTo>
                    <a:pt x="1465694" y="527304"/>
                  </a:lnTo>
                  <a:lnTo>
                    <a:pt x="1486763" y="567905"/>
                  </a:lnTo>
                  <a:lnTo>
                    <a:pt x="1493240" y="587502"/>
                  </a:lnTo>
                  <a:lnTo>
                    <a:pt x="1491691" y="608050"/>
                  </a:lnTo>
                  <a:lnTo>
                    <a:pt x="1481480" y="626630"/>
                  </a:lnTo>
                  <a:lnTo>
                    <a:pt x="1461985" y="640270"/>
                  </a:lnTo>
                  <a:lnTo>
                    <a:pt x="1484134" y="628561"/>
                  </a:lnTo>
                  <a:lnTo>
                    <a:pt x="1498117" y="609663"/>
                  </a:lnTo>
                  <a:lnTo>
                    <a:pt x="1503476" y="587121"/>
                  </a:lnTo>
                  <a:lnTo>
                    <a:pt x="1499755" y="564476"/>
                  </a:lnTo>
                  <a:lnTo>
                    <a:pt x="1485582" y="521030"/>
                  </a:lnTo>
                  <a:lnTo>
                    <a:pt x="1490281" y="483489"/>
                  </a:lnTo>
                  <a:lnTo>
                    <a:pt x="1510677" y="451967"/>
                  </a:lnTo>
                  <a:lnTo>
                    <a:pt x="1543596" y="426580"/>
                  </a:lnTo>
                  <a:lnTo>
                    <a:pt x="1585874" y="407466"/>
                  </a:lnTo>
                  <a:lnTo>
                    <a:pt x="1622844" y="397789"/>
                  </a:lnTo>
                  <a:lnTo>
                    <a:pt x="1630159" y="435419"/>
                  </a:lnTo>
                  <a:lnTo>
                    <a:pt x="1635569" y="486283"/>
                  </a:lnTo>
                  <a:lnTo>
                    <a:pt x="1639354" y="537591"/>
                  </a:lnTo>
                  <a:lnTo>
                    <a:pt x="1644294" y="563486"/>
                  </a:lnTo>
                  <a:lnTo>
                    <a:pt x="1663014" y="613664"/>
                  </a:lnTo>
                  <a:lnTo>
                    <a:pt x="1699666" y="656170"/>
                  </a:lnTo>
                  <a:lnTo>
                    <a:pt x="1756613" y="676071"/>
                  </a:lnTo>
                  <a:lnTo>
                    <a:pt x="1786851" y="67049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28" name="object 12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531963" y="6082216"/>
              <a:ext cx="195795" cy="86055"/>
            </a:xfrm>
            <a:prstGeom prst="rect">
              <a:avLst/>
            </a:prstGeom>
          </p:spPr>
        </p:pic>
        <p:sp>
          <p:nvSpPr>
            <p:cNvPr id="129" name="object 129"/>
            <p:cNvSpPr/>
            <p:nvPr/>
          </p:nvSpPr>
          <p:spPr>
            <a:xfrm>
              <a:off x="10500399" y="5925846"/>
              <a:ext cx="175260" cy="54610"/>
            </a:xfrm>
            <a:custGeom>
              <a:avLst/>
              <a:gdLst/>
              <a:ahLst/>
              <a:cxnLst/>
              <a:rect l="l" t="t" r="r" b="b"/>
              <a:pathLst>
                <a:path w="175259" h="54610">
                  <a:moveTo>
                    <a:pt x="0" y="0"/>
                  </a:moveTo>
                  <a:lnTo>
                    <a:pt x="10007" y="45211"/>
                  </a:lnTo>
                  <a:lnTo>
                    <a:pt x="49113" y="36889"/>
                  </a:lnTo>
                  <a:lnTo>
                    <a:pt x="90966" y="35440"/>
                  </a:lnTo>
                  <a:lnTo>
                    <a:pt x="133644" y="41224"/>
                  </a:lnTo>
                  <a:lnTo>
                    <a:pt x="175221" y="54597"/>
                  </a:lnTo>
                  <a:lnTo>
                    <a:pt x="139237" y="30734"/>
                  </a:lnTo>
                  <a:lnTo>
                    <a:pt x="96997" y="13006"/>
                  </a:lnTo>
                  <a:lnTo>
                    <a:pt x="50065" y="2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0" name="object 130"/>
          <p:cNvSpPr txBox="1"/>
          <p:nvPr/>
        </p:nvSpPr>
        <p:spPr>
          <a:xfrm>
            <a:off x="8685038" y="4386870"/>
            <a:ext cx="25266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We need to drop the final silent e in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foce 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before adding the vowel suffix </a:t>
            </a:r>
            <a:r>
              <a:rPr sz="20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-us</a:t>
            </a: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2000" b="1">
              <a:latin typeface="Grammarsaurus" pitchFamily="2" charset="0"/>
              <a:cs typeface="Arial Black"/>
            </a:endParaRPr>
          </a:p>
        </p:txBody>
      </p:sp>
      <p:sp>
        <p:nvSpPr>
          <p:cNvPr id="131" name="object 131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595" y="431674"/>
                </a:lnTo>
                <a:lnTo>
                  <a:pt x="1612836" y="428044"/>
                </a:lnTo>
                <a:lnTo>
                  <a:pt x="1663176" y="425075"/>
                </a:lnTo>
                <a:lnTo>
                  <a:pt x="1713583" y="422765"/>
                </a:lnTo>
                <a:lnTo>
                  <a:pt x="1764026" y="421114"/>
                </a:lnTo>
                <a:lnTo>
                  <a:pt x="1814473" y="420123"/>
                </a:lnTo>
                <a:lnTo>
                  <a:pt x="1864892" y="419791"/>
                </a:lnTo>
                <a:lnTo>
                  <a:pt x="1915251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65" y="148433"/>
                </a:lnTo>
                <a:lnTo>
                  <a:pt x="2888756" y="113069"/>
                </a:lnTo>
                <a:lnTo>
                  <a:pt x="2854528" y="34240"/>
                </a:lnTo>
                <a:lnTo>
                  <a:pt x="2781370" y="5154"/>
                </a:lnTo>
                <a:lnTo>
                  <a:pt x="2730655" y="4450"/>
                </a:lnTo>
                <a:lnTo>
                  <a:pt x="2677938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2" name="object 132"/>
          <p:cNvSpPr/>
          <p:nvPr/>
        </p:nvSpPr>
        <p:spPr>
          <a:xfrm>
            <a:off x="1634531" y="202295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1757362" y="2042758"/>
            <a:ext cx="360680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1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100">
              <a:latin typeface="Grammarsaurus" pitchFamily="2" charset="0"/>
              <a:cs typeface="Lucida Sans Unicode"/>
            </a:endParaRPr>
          </a:p>
        </p:txBody>
      </p:sp>
      <p:sp>
        <p:nvSpPr>
          <p:cNvPr id="134" name="object 134"/>
          <p:cNvSpPr/>
          <p:nvPr/>
        </p:nvSpPr>
        <p:spPr>
          <a:xfrm>
            <a:off x="1634531" y="295394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15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1757362" y="2973751"/>
            <a:ext cx="360680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1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100">
              <a:latin typeface="Grammarsaurus" pitchFamily="2" charset="0"/>
              <a:cs typeface="Lucida Sans Unicode"/>
            </a:endParaRPr>
          </a:p>
        </p:txBody>
      </p:sp>
      <p:sp>
        <p:nvSpPr>
          <p:cNvPr id="136" name="object 136"/>
          <p:cNvSpPr/>
          <p:nvPr/>
        </p:nvSpPr>
        <p:spPr>
          <a:xfrm>
            <a:off x="1634531" y="388493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17"/>
                </a:lnTo>
                <a:lnTo>
                  <a:pt x="359694" y="245244"/>
                </a:lnTo>
                <a:lnTo>
                  <a:pt x="391440" y="243517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17"/>
                </a:lnTo>
                <a:lnTo>
                  <a:pt x="546534" y="250921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1757362" y="3904746"/>
            <a:ext cx="360680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1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100">
              <a:latin typeface="Grammarsaurus" pitchFamily="2" charset="0"/>
              <a:cs typeface="Lucida Sans Unicode"/>
            </a:endParaRPr>
          </a:p>
        </p:txBody>
      </p:sp>
      <p:sp>
        <p:nvSpPr>
          <p:cNvPr id="138" name="object 138"/>
          <p:cNvSpPr/>
          <p:nvPr/>
        </p:nvSpPr>
        <p:spPr>
          <a:xfrm>
            <a:off x="1634531" y="4815924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90"/>
                </a:lnTo>
                <a:lnTo>
                  <a:pt x="0" y="47979"/>
                </a:lnTo>
                <a:lnTo>
                  <a:pt x="190" y="53795"/>
                </a:lnTo>
                <a:lnTo>
                  <a:pt x="7213" y="125690"/>
                </a:lnTo>
                <a:lnTo>
                  <a:pt x="7912" y="115263"/>
                </a:lnTo>
                <a:lnTo>
                  <a:pt x="8470" y="122553"/>
                </a:lnTo>
                <a:lnTo>
                  <a:pt x="8254" y="165845"/>
                </a:lnTo>
                <a:lnTo>
                  <a:pt x="9749" y="206742"/>
                </a:lnTo>
                <a:lnTo>
                  <a:pt x="17217" y="238788"/>
                </a:lnTo>
                <a:lnTo>
                  <a:pt x="34923" y="255524"/>
                </a:lnTo>
                <a:lnTo>
                  <a:pt x="67132" y="250493"/>
                </a:lnTo>
                <a:lnTo>
                  <a:pt x="110197" y="250378"/>
                </a:lnTo>
                <a:lnTo>
                  <a:pt x="139902" y="247441"/>
                </a:lnTo>
                <a:lnTo>
                  <a:pt x="169470" y="246454"/>
                </a:lnTo>
                <a:lnTo>
                  <a:pt x="199050" y="247410"/>
                </a:lnTo>
                <a:lnTo>
                  <a:pt x="228790" y="250302"/>
                </a:lnTo>
                <a:lnTo>
                  <a:pt x="328015" y="250404"/>
                </a:lnTo>
                <a:lnTo>
                  <a:pt x="359694" y="245239"/>
                </a:lnTo>
                <a:lnTo>
                  <a:pt x="391440" y="243516"/>
                </a:lnTo>
                <a:lnTo>
                  <a:pt x="423075" y="245234"/>
                </a:lnTo>
                <a:lnTo>
                  <a:pt x="454418" y="250391"/>
                </a:lnTo>
                <a:lnTo>
                  <a:pt x="519264" y="250404"/>
                </a:lnTo>
                <a:lnTo>
                  <a:pt x="546534" y="250921"/>
                </a:lnTo>
                <a:lnTo>
                  <a:pt x="575064" y="255617"/>
                </a:lnTo>
                <a:lnTo>
                  <a:pt x="589470" y="256627"/>
                </a:lnTo>
                <a:lnTo>
                  <a:pt x="593686" y="256728"/>
                </a:lnTo>
                <a:lnTo>
                  <a:pt x="597534" y="254201"/>
                </a:lnTo>
                <a:lnTo>
                  <a:pt x="600303" y="249972"/>
                </a:lnTo>
                <a:lnTo>
                  <a:pt x="604249" y="221616"/>
                </a:lnTo>
                <a:lnTo>
                  <a:pt x="603353" y="191822"/>
                </a:lnTo>
                <a:lnTo>
                  <a:pt x="601287" y="161775"/>
                </a:lnTo>
                <a:lnTo>
                  <a:pt x="601726" y="132662"/>
                </a:lnTo>
                <a:lnTo>
                  <a:pt x="605106" y="85979"/>
                </a:lnTo>
                <a:lnTo>
                  <a:pt x="606280" y="65451"/>
                </a:lnTo>
                <a:lnTo>
                  <a:pt x="604789" y="45841"/>
                </a:lnTo>
                <a:lnTo>
                  <a:pt x="599097" y="19696"/>
                </a:lnTo>
                <a:lnTo>
                  <a:pt x="590752" y="5878"/>
                </a:lnTo>
                <a:lnTo>
                  <a:pt x="578554" y="2214"/>
                </a:lnTo>
                <a:lnTo>
                  <a:pt x="564785" y="3351"/>
                </a:lnTo>
                <a:lnTo>
                  <a:pt x="551726" y="3935"/>
                </a:lnTo>
                <a:lnTo>
                  <a:pt x="456145" y="3935"/>
                </a:lnTo>
                <a:lnTo>
                  <a:pt x="422658" y="1442"/>
                </a:lnTo>
                <a:lnTo>
                  <a:pt x="389091" y="234"/>
                </a:lnTo>
                <a:lnTo>
                  <a:pt x="355660" y="858"/>
                </a:lnTo>
                <a:lnTo>
                  <a:pt x="322579" y="3859"/>
                </a:lnTo>
                <a:lnTo>
                  <a:pt x="125234" y="3935"/>
                </a:lnTo>
                <a:lnTo>
                  <a:pt x="96362" y="2705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1757362" y="4835728"/>
            <a:ext cx="360680" cy="187231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1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100">
              <a:latin typeface="Grammarsaurus" pitchFamily="2" charset="0"/>
              <a:cs typeface="Lucida Sans Unicode"/>
            </a:endParaRPr>
          </a:p>
        </p:txBody>
      </p:sp>
      <p:sp>
        <p:nvSpPr>
          <p:cNvPr id="140" name="object 140"/>
          <p:cNvSpPr/>
          <p:nvPr/>
        </p:nvSpPr>
        <p:spPr>
          <a:xfrm>
            <a:off x="1634531" y="5746912"/>
            <a:ext cx="606425" cy="257175"/>
          </a:xfrm>
          <a:custGeom>
            <a:avLst/>
            <a:gdLst/>
            <a:ahLst/>
            <a:cxnLst/>
            <a:rect l="l" t="t" r="r" b="b"/>
            <a:pathLst>
              <a:path w="606425" h="257175">
                <a:moveTo>
                  <a:pt x="67613" y="0"/>
                </a:moveTo>
                <a:lnTo>
                  <a:pt x="14096" y="13779"/>
                </a:lnTo>
                <a:lnTo>
                  <a:pt x="0" y="47980"/>
                </a:lnTo>
                <a:lnTo>
                  <a:pt x="190" y="53797"/>
                </a:lnTo>
                <a:lnTo>
                  <a:pt x="7213" y="125691"/>
                </a:lnTo>
                <a:lnTo>
                  <a:pt x="7912" y="115265"/>
                </a:lnTo>
                <a:lnTo>
                  <a:pt x="8470" y="122555"/>
                </a:lnTo>
                <a:lnTo>
                  <a:pt x="8254" y="165846"/>
                </a:lnTo>
                <a:lnTo>
                  <a:pt x="9749" y="206744"/>
                </a:lnTo>
                <a:lnTo>
                  <a:pt x="17217" y="238789"/>
                </a:lnTo>
                <a:lnTo>
                  <a:pt x="34923" y="255525"/>
                </a:lnTo>
                <a:lnTo>
                  <a:pt x="67132" y="250494"/>
                </a:lnTo>
                <a:lnTo>
                  <a:pt x="110197" y="250380"/>
                </a:lnTo>
                <a:lnTo>
                  <a:pt x="139902" y="247443"/>
                </a:lnTo>
                <a:lnTo>
                  <a:pt x="169470" y="246456"/>
                </a:lnTo>
                <a:lnTo>
                  <a:pt x="199050" y="247412"/>
                </a:lnTo>
                <a:lnTo>
                  <a:pt x="228790" y="250304"/>
                </a:lnTo>
                <a:lnTo>
                  <a:pt x="328015" y="250405"/>
                </a:lnTo>
                <a:lnTo>
                  <a:pt x="359694" y="245240"/>
                </a:lnTo>
                <a:lnTo>
                  <a:pt x="391440" y="243517"/>
                </a:lnTo>
                <a:lnTo>
                  <a:pt x="423075" y="245235"/>
                </a:lnTo>
                <a:lnTo>
                  <a:pt x="454418" y="250393"/>
                </a:lnTo>
                <a:lnTo>
                  <a:pt x="519264" y="250405"/>
                </a:lnTo>
                <a:lnTo>
                  <a:pt x="546534" y="250917"/>
                </a:lnTo>
                <a:lnTo>
                  <a:pt x="575064" y="255618"/>
                </a:lnTo>
                <a:lnTo>
                  <a:pt x="589470" y="256628"/>
                </a:lnTo>
                <a:lnTo>
                  <a:pt x="593686" y="256730"/>
                </a:lnTo>
                <a:lnTo>
                  <a:pt x="597534" y="254203"/>
                </a:lnTo>
                <a:lnTo>
                  <a:pt x="600303" y="249974"/>
                </a:lnTo>
                <a:lnTo>
                  <a:pt x="604249" y="221618"/>
                </a:lnTo>
                <a:lnTo>
                  <a:pt x="603353" y="191823"/>
                </a:lnTo>
                <a:lnTo>
                  <a:pt x="601287" y="161777"/>
                </a:lnTo>
                <a:lnTo>
                  <a:pt x="601726" y="132664"/>
                </a:lnTo>
                <a:lnTo>
                  <a:pt x="605106" y="85980"/>
                </a:lnTo>
                <a:lnTo>
                  <a:pt x="606280" y="65452"/>
                </a:lnTo>
                <a:lnTo>
                  <a:pt x="604789" y="45843"/>
                </a:lnTo>
                <a:lnTo>
                  <a:pt x="599097" y="19697"/>
                </a:lnTo>
                <a:lnTo>
                  <a:pt x="590752" y="5880"/>
                </a:lnTo>
                <a:lnTo>
                  <a:pt x="578554" y="2216"/>
                </a:lnTo>
                <a:lnTo>
                  <a:pt x="564785" y="3352"/>
                </a:lnTo>
                <a:lnTo>
                  <a:pt x="551726" y="3937"/>
                </a:lnTo>
                <a:lnTo>
                  <a:pt x="456145" y="3937"/>
                </a:lnTo>
                <a:lnTo>
                  <a:pt x="422658" y="1444"/>
                </a:lnTo>
                <a:lnTo>
                  <a:pt x="389091" y="236"/>
                </a:lnTo>
                <a:lnTo>
                  <a:pt x="355660" y="859"/>
                </a:lnTo>
                <a:lnTo>
                  <a:pt x="322579" y="3860"/>
                </a:lnTo>
                <a:lnTo>
                  <a:pt x="125234" y="3937"/>
                </a:lnTo>
                <a:lnTo>
                  <a:pt x="96362" y="2706"/>
                </a:lnTo>
                <a:lnTo>
                  <a:pt x="67613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1757362" y="5759489"/>
            <a:ext cx="360680" cy="194284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sz="11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100">
              <a:latin typeface="Grammarsaurus" pitchFamily="2" charset="0"/>
              <a:cs typeface="Lucida Sans Unicode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9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143" name="object 143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51929" y="345963"/>
            <a:ext cx="10179050" cy="1320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dirty="0">
                <a:latin typeface="Grammarsaurus" pitchFamily="2" charset="0"/>
                <a:cs typeface="Lucida Sans Unicode"/>
              </a:rPr>
              <a:t>We know that the suffix </a:t>
            </a:r>
            <a:r>
              <a:rPr sz="2500" b="1" dirty="0">
                <a:latin typeface="Grammarsaurus" pitchFamily="2" charset="0"/>
                <a:cs typeface="Arial Black"/>
              </a:rPr>
              <a:t>-ed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can indicate a verb is in its </a:t>
            </a:r>
            <a:r>
              <a:rPr sz="2500" b="1" dirty="0">
                <a:latin typeface="Grammarsaurus" pitchFamily="2" charset="0"/>
                <a:cs typeface="Arial Black"/>
              </a:rPr>
              <a:t>past tense</a:t>
            </a:r>
            <a:r>
              <a:rPr sz="2500" dirty="0">
                <a:latin typeface="Grammarsaurus" pitchFamily="2" charset="0"/>
                <a:cs typeface="Lucida Sans Unicode"/>
              </a:rPr>
              <a:t>. We also know that the suffix </a:t>
            </a:r>
            <a:r>
              <a:rPr sz="2500" b="1" dirty="0">
                <a:latin typeface="Grammarsaurus" pitchFamily="2" charset="0"/>
                <a:cs typeface="Arial Black"/>
              </a:rPr>
              <a:t>-ing </a:t>
            </a:r>
            <a:r>
              <a:rPr sz="2500" dirty="0">
                <a:latin typeface="Grammarsaurus" pitchFamily="2" charset="0"/>
                <a:cs typeface="Lucida Sans Unicode"/>
              </a:rPr>
              <a:t>can show that the action is </a:t>
            </a:r>
            <a:r>
              <a:rPr sz="2500" b="1" dirty="0">
                <a:latin typeface="Grammarsaurus" pitchFamily="2" charset="0"/>
                <a:cs typeface="Arial Black"/>
              </a:rPr>
              <a:t>continuing</a:t>
            </a:r>
            <a:r>
              <a:rPr sz="2500" dirty="0">
                <a:latin typeface="Grammarsaurus" pitchFamily="2" charset="0"/>
                <a:cs typeface="Arial Black"/>
              </a:rPr>
              <a:t> </a:t>
            </a:r>
            <a:r>
              <a:rPr sz="2500" dirty="0">
                <a:latin typeface="Grammarsaurus" pitchFamily="2" charset="0"/>
                <a:cs typeface="Lucida Sans Unicode"/>
              </a:rPr>
              <a:t>or in the </a:t>
            </a:r>
            <a:r>
              <a:rPr sz="2500" b="1" dirty="0">
                <a:latin typeface="Grammarsaurus" pitchFamily="2" charset="0"/>
                <a:cs typeface="Arial Black"/>
              </a:rPr>
              <a:t>present participle </a:t>
            </a:r>
            <a:r>
              <a:rPr sz="2500" dirty="0">
                <a:latin typeface="Grammarsaurus" pitchFamily="2" charset="0"/>
                <a:cs typeface="Lucida Sans Unicode"/>
              </a:rPr>
              <a:t>form.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8" name="object 8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2" name="object 12"/>
          <p:cNvSpPr/>
          <p:nvPr/>
        </p:nvSpPr>
        <p:spPr>
          <a:xfrm>
            <a:off x="4065130" y="2030577"/>
            <a:ext cx="991869" cy="991235"/>
          </a:xfrm>
          <a:custGeom>
            <a:avLst/>
            <a:gdLst/>
            <a:ahLst/>
            <a:cxnLst/>
            <a:rect l="l" t="t" r="r" b="b"/>
            <a:pathLst>
              <a:path w="991870" h="991235">
                <a:moveTo>
                  <a:pt x="658901" y="971867"/>
                </a:moveTo>
                <a:lnTo>
                  <a:pt x="657377" y="964323"/>
                </a:lnTo>
                <a:lnTo>
                  <a:pt x="653224" y="958164"/>
                </a:lnTo>
                <a:lnTo>
                  <a:pt x="647077" y="954024"/>
                </a:lnTo>
                <a:lnTo>
                  <a:pt x="639533" y="952500"/>
                </a:lnTo>
                <a:lnTo>
                  <a:pt x="562089" y="952500"/>
                </a:lnTo>
                <a:lnTo>
                  <a:pt x="554558" y="954024"/>
                </a:lnTo>
                <a:lnTo>
                  <a:pt x="548398" y="958164"/>
                </a:lnTo>
                <a:lnTo>
                  <a:pt x="544245" y="964323"/>
                </a:lnTo>
                <a:lnTo>
                  <a:pt x="542721" y="971867"/>
                </a:lnTo>
                <a:lnTo>
                  <a:pt x="544245" y="979398"/>
                </a:lnTo>
                <a:lnTo>
                  <a:pt x="548398" y="985558"/>
                </a:lnTo>
                <a:lnTo>
                  <a:pt x="554558" y="989698"/>
                </a:lnTo>
                <a:lnTo>
                  <a:pt x="562089" y="991222"/>
                </a:lnTo>
                <a:lnTo>
                  <a:pt x="639533" y="991222"/>
                </a:lnTo>
                <a:lnTo>
                  <a:pt x="647077" y="989698"/>
                </a:lnTo>
                <a:lnTo>
                  <a:pt x="653224" y="985558"/>
                </a:lnTo>
                <a:lnTo>
                  <a:pt x="657377" y="979398"/>
                </a:lnTo>
                <a:lnTo>
                  <a:pt x="658901" y="971867"/>
                </a:lnTo>
                <a:close/>
              </a:path>
              <a:path w="991870" h="991235">
                <a:moveTo>
                  <a:pt x="991247" y="116116"/>
                </a:moveTo>
                <a:lnTo>
                  <a:pt x="982738" y="72402"/>
                </a:lnTo>
                <a:lnTo>
                  <a:pt x="960361" y="38709"/>
                </a:lnTo>
                <a:lnTo>
                  <a:pt x="957211" y="33959"/>
                </a:lnTo>
                <a:lnTo>
                  <a:pt x="952525" y="30861"/>
                </a:lnTo>
                <a:lnTo>
                  <a:pt x="952525" y="116116"/>
                </a:lnTo>
                <a:lnTo>
                  <a:pt x="946848" y="145262"/>
                </a:lnTo>
                <a:lnTo>
                  <a:pt x="929830" y="170878"/>
                </a:lnTo>
                <a:lnTo>
                  <a:pt x="875055" y="225628"/>
                </a:lnTo>
                <a:lnTo>
                  <a:pt x="847674" y="198247"/>
                </a:lnTo>
                <a:lnTo>
                  <a:pt x="847674" y="253009"/>
                </a:lnTo>
                <a:lnTo>
                  <a:pt x="806577" y="294081"/>
                </a:lnTo>
                <a:lnTo>
                  <a:pt x="792886" y="280390"/>
                </a:lnTo>
                <a:lnTo>
                  <a:pt x="779195" y="266700"/>
                </a:lnTo>
                <a:lnTo>
                  <a:pt x="779195" y="321449"/>
                </a:lnTo>
                <a:lnTo>
                  <a:pt x="279311" y="821118"/>
                </a:lnTo>
                <a:lnTo>
                  <a:pt x="246202" y="788022"/>
                </a:lnTo>
                <a:lnTo>
                  <a:pt x="246202" y="842772"/>
                </a:lnTo>
                <a:lnTo>
                  <a:pt x="171907" y="878001"/>
                </a:lnTo>
                <a:lnTo>
                  <a:pt x="150139" y="856234"/>
                </a:lnTo>
                <a:lnTo>
                  <a:pt x="134759" y="840854"/>
                </a:lnTo>
                <a:lnTo>
                  <a:pt x="134759" y="895616"/>
                </a:lnTo>
                <a:lnTo>
                  <a:pt x="59994" y="931087"/>
                </a:lnTo>
                <a:lnTo>
                  <a:pt x="95389" y="856234"/>
                </a:lnTo>
                <a:lnTo>
                  <a:pt x="134759" y="895616"/>
                </a:lnTo>
                <a:lnTo>
                  <a:pt x="134759" y="840854"/>
                </a:lnTo>
                <a:lnTo>
                  <a:pt x="112979" y="819061"/>
                </a:lnTo>
                <a:lnTo>
                  <a:pt x="148132" y="744728"/>
                </a:lnTo>
                <a:lnTo>
                  <a:pt x="246202" y="842772"/>
                </a:lnTo>
                <a:lnTo>
                  <a:pt x="246202" y="788022"/>
                </a:lnTo>
                <a:lnTo>
                  <a:pt x="202907" y="744728"/>
                </a:lnTo>
                <a:lnTo>
                  <a:pt x="169773" y="711593"/>
                </a:lnTo>
                <a:lnTo>
                  <a:pt x="669658" y="211912"/>
                </a:lnTo>
                <a:lnTo>
                  <a:pt x="710755" y="253009"/>
                </a:lnTo>
                <a:lnTo>
                  <a:pt x="251917" y="711593"/>
                </a:lnTo>
                <a:lnTo>
                  <a:pt x="247662" y="717994"/>
                </a:lnTo>
                <a:lnTo>
                  <a:pt x="246253" y="725284"/>
                </a:lnTo>
                <a:lnTo>
                  <a:pt x="247662" y="732561"/>
                </a:lnTo>
                <a:lnTo>
                  <a:pt x="251929" y="738974"/>
                </a:lnTo>
                <a:lnTo>
                  <a:pt x="258330" y="743229"/>
                </a:lnTo>
                <a:lnTo>
                  <a:pt x="265595" y="744651"/>
                </a:lnTo>
                <a:lnTo>
                  <a:pt x="272884" y="743229"/>
                </a:lnTo>
                <a:lnTo>
                  <a:pt x="279298" y="738974"/>
                </a:lnTo>
                <a:lnTo>
                  <a:pt x="738136" y="280390"/>
                </a:lnTo>
                <a:lnTo>
                  <a:pt x="779195" y="321449"/>
                </a:lnTo>
                <a:lnTo>
                  <a:pt x="779195" y="266700"/>
                </a:lnTo>
                <a:lnTo>
                  <a:pt x="724420" y="211912"/>
                </a:lnTo>
                <a:lnTo>
                  <a:pt x="697052" y="184543"/>
                </a:lnTo>
                <a:lnTo>
                  <a:pt x="738124" y="143471"/>
                </a:lnTo>
                <a:lnTo>
                  <a:pt x="847674" y="253009"/>
                </a:lnTo>
                <a:lnTo>
                  <a:pt x="847674" y="198247"/>
                </a:lnTo>
                <a:lnTo>
                  <a:pt x="792899" y="143471"/>
                </a:lnTo>
                <a:lnTo>
                  <a:pt x="765543" y="116116"/>
                </a:lnTo>
                <a:lnTo>
                  <a:pt x="820280" y="61353"/>
                </a:lnTo>
                <a:lnTo>
                  <a:pt x="845896" y="44373"/>
                </a:lnTo>
                <a:lnTo>
                  <a:pt x="875055" y="38709"/>
                </a:lnTo>
                <a:lnTo>
                  <a:pt x="904227" y="44373"/>
                </a:lnTo>
                <a:lnTo>
                  <a:pt x="929830" y="61353"/>
                </a:lnTo>
                <a:lnTo>
                  <a:pt x="946848" y="86969"/>
                </a:lnTo>
                <a:lnTo>
                  <a:pt x="952525" y="116116"/>
                </a:lnTo>
                <a:lnTo>
                  <a:pt x="952525" y="30861"/>
                </a:lnTo>
                <a:lnTo>
                  <a:pt x="918794" y="8496"/>
                </a:lnTo>
                <a:lnTo>
                  <a:pt x="875068" y="0"/>
                </a:lnTo>
                <a:lnTo>
                  <a:pt x="831329" y="8496"/>
                </a:lnTo>
                <a:lnTo>
                  <a:pt x="792911" y="33959"/>
                </a:lnTo>
                <a:lnTo>
                  <a:pt x="127101" y="699516"/>
                </a:lnTo>
                <a:lnTo>
                  <a:pt x="1816" y="963549"/>
                </a:lnTo>
                <a:lnTo>
                  <a:pt x="0" y="973277"/>
                </a:lnTo>
                <a:lnTo>
                  <a:pt x="2971" y="982192"/>
                </a:lnTo>
                <a:lnTo>
                  <a:pt x="9740" y="988695"/>
                </a:lnTo>
                <a:lnTo>
                  <a:pt x="19316" y="991222"/>
                </a:lnTo>
                <a:lnTo>
                  <a:pt x="484657" y="991222"/>
                </a:lnTo>
                <a:lnTo>
                  <a:pt x="484657" y="952500"/>
                </a:lnTo>
                <a:lnTo>
                  <a:pt x="105219" y="952500"/>
                </a:lnTo>
                <a:lnTo>
                  <a:pt x="150368" y="931087"/>
                </a:lnTo>
                <a:lnTo>
                  <a:pt x="262280" y="878001"/>
                </a:lnTo>
                <a:lnTo>
                  <a:pt x="289407" y="865136"/>
                </a:lnTo>
                <a:lnTo>
                  <a:pt x="291388" y="863777"/>
                </a:lnTo>
                <a:lnTo>
                  <a:pt x="334073" y="821118"/>
                </a:lnTo>
                <a:lnTo>
                  <a:pt x="861352" y="294081"/>
                </a:lnTo>
                <a:lnTo>
                  <a:pt x="929830" y="225628"/>
                </a:lnTo>
                <a:lnTo>
                  <a:pt x="957211" y="198259"/>
                </a:lnTo>
                <a:lnTo>
                  <a:pt x="982738" y="159829"/>
                </a:lnTo>
                <a:lnTo>
                  <a:pt x="991247" y="1161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94666" y="2030576"/>
            <a:ext cx="993775" cy="991235"/>
          </a:xfrm>
          <a:custGeom>
            <a:avLst/>
            <a:gdLst/>
            <a:ahLst/>
            <a:cxnLst/>
            <a:rect l="l" t="t" r="r" b="b"/>
            <a:pathLst>
              <a:path w="993775" h="991235">
                <a:moveTo>
                  <a:pt x="733466" y="59156"/>
                </a:moveTo>
                <a:lnTo>
                  <a:pt x="498576" y="59156"/>
                </a:lnTo>
                <a:lnTo>
                  <a:pt x="545856" y="61722"/>
                </a:lnTo>
                <a:lnTo>
                  <a:pt x="591690" y="69240"/>
                </a:lnTo>
                <a:lnTo>
                  <a:pt x="635809" y="81443"/>
                </a:lnTo>
                <a:lnTo>
                  <a:pt x="677945" y="98061"/>
                </a:lnTo>
                <a:lnTo>
                  <a:pt x="717831" y="118828"/>
                </a:lnTo>
                <a:lnTo>
                  <a:pt x="755200" y="143474"/>
                </a:lnTo>
                <a:lnTo>
                  <a:pt x="789783" y="171730"/>
                </a:lnTo>
                <a:lnTo>
                  <a:pt x="821313" y="203330"/>
                </a:lnTo>
                <a:lnTo>
                  <a:pt x="849522" y="238005"/>
                </a:lnTo>
                <a:lnTo>
                  <a:pt x="874142" y="275485"/>
                </a:lnTo>
                <a:lnTo>
                  <a:pt x="894907" y="315504"/>
                </a:lnTo>
                <a:lnTo>
                  <a:pt x="911547" y="357792"/>
                </a:lnTo>
                <a:lnTo>
                  <a:pt x="923795" y="402081"/>
                </a:lnTo>
                <a:lnTo>
                  <a:pt x="931384" y="448104"/>
                </a:lnTo>
                <a:lnTo>
                  <a:pt x="933929" y="493496"/>
                </a:lnTo>
                <a:lnTo>
                  <a:pt x="933990" y="496557"/>
                </a:lnTo>
                <a:lnTo>
                  <a:pt x="931662" y="536181"/>
                </a:lnTo>
                <a:lnTo>
                  <a:pt x="931549" y="538108"/>
                </a:lnTo>
                <a:lnTo>
                  <a:pt x="931423" y="540245"/>
                </a:lnTo>
                <a:lnTo>
                  <a:pt x="931312" y="542127"/>
                </a:lnTo>
                <a:lnTo>
                  <a:pt x="931233" y="543484"/>
                </a:lnTo>
                <a:lnTo>
                  <a:pt x="922676" y="594019"/>
                </a:lnTo>
                <a:lnTo>
                  <a:pt x="908820" y="641320"/>
                </a:lnTo>
                <a:lnTo>
                  <a:pt x="889683" y="686789"/>
                </a:lnTo>
                <a:lnTo>
                  <a:pt x="865390" y="730008"/>
                </a:lnTo>
                <a:lnTo>
                  <a:pt x="861136" y="736663"/>
                </a:lnTo>
                <a:lnTo>
                  <a:pt x="859713" y="744575"/>
                </a:lnTo>
                <a:lnTo>
                  <a:pt x="863104" y="760006"/>
                </a:lnTo>
                <a:lnTo>
                  <a:pt x="867714" y="766597"/>
                </a:lnTo>
                <a:lnTo>
                  <a:pt x="879144" y="773912"/>
                </a:lnTo>
                <a:lnTo>
                  <a:pt x="884631" y="775525"/>
                </a:lnTo>
                <a:lnTo>
                  <a:pt x="890257" y="775525"/>
                </a:lnTo>
                <a:lnTo>
                  <a:pt x="938549" y="721279"/>
                </a:lnTo>
                <a:lnTo>
                  <a:pt x="957857" y="678869"/>
                </a:lnTo>
                <a:lnTo>
                  <a:pt x="973056" y="634915"/>
                </a:lnTo>
                <a:lnTo>
                  <a:pt x="984065" y="589695"/>
                </a:lnTo>
                <a:lnTo>
                  <a:pt x="990735" y="543953"/>
                </a:lnTo>
                <a:lnTo>
                  <a:pt x="990803" y="543484"/>
                </a:lnTo>
                <a:lnTo>
                  <a:pt x="993190" y="496557"/>
                </a:lnTo>
                <a:lnTo>
                  <a:pt x="993132" y="493496"/>
                </a:lnTo>
                <a:lnTo>
                  <a:pt x="990638" y="445546"/>
                </a:lnTo>
                <a:lnTo>
                  <a:pt x="983437" y="397494"/>
                </a:lnTo>
                <a:lnTo>
                  <a:pt x="971697" y="350727"/>
                </a:lnTo>
                <a:lnTo>
                  <a:pt x="955528" y="305511"/>
                </a:lnTo>
                <a:lnTo>
                  <a:pt x="935043" y="262114"/>
                </a:lnTo>
                <a:lnTo>
                  <a:pt x="910351" y="220804"/>
                </a:lnTo>
                <a:lnTo>
                  <a:pt x="881564" y="181849"/>
                </a:lnTo>
                <a:lnTo>
                  <a:pt x="848791" y="145516"/>
                </a:lnTo>
                <a:lnTo>
                  <a:pt x="812398" y="112321"/>
                </a:lnTo>
                <a:lnTo>
                  <a:pt x="773357" y="83190"/>
                </a:lnTo>
                <a:lnTo>
                  <a:pt x="733466" y="59156"/>
                </a:lnTo>
                <a:close/>
              </a:path>
              <a:path w="993775" h="991235">
                <a:moveTo>
                  <a:pt x="498576" y="251320"/>
                </a:moveTo>
                <a:lnTo>
                  <a:pt x="454251" y="258489"/>
                </a:lnTo>
                <a:lnTo>
                  <a:pt x="415716" y="278443"/>
                </a:lnTo>
                <a:lnTo>
                  <a:pt x="385305" y="308853"/>
                </a:lnTo>
                <a:lnTo>
                  <a:pt x="365348" y="347388"/>
                </a:lnTo>
                <a:lnTo>
                  <a:pt x="358178" y="391718"/>
                </a:lnTo>
                <a:lnTo>
                  <a:pt x="360452" y="416810"/>
                </a:lnTo>
                <a:lnTo>
                  <a:pt x="367133" y="440921"/>
                </a:lnTo>
                <a:lnTo>
                  <a:pt x="378007" y="463484"/>
                </a:lnTo>
                <a:lnTo>
                  <a:pt x="392861" y="483933"/>
                </a:lnTo>
                <a:lnTo>
                  <a:pt x="401205" y="493496"/>
                </a:lnTo>
                <a:lnTo>
                  <a:pt x="389953" y="499389"/>
                </a:lnTo>
                <a:lnTo>
                  <a:pt x="351586" y="524586"/>
                </a:lnTo>
                <a:lnTo>
                  <a:pt x="323672" y="551545"/>
                </a:lnTo>
                <a:lnTo>
                  <a:pt x="300862" y="582595"/>
                </a:lnTo>
                <a:lnTo>
                  <a:pt x="283636" y="616942"/>
                </a:lnTo>
                <a:lnTo>
                  <a:pt x="272478" y="653795"/>
                </a:lnTo>
                <a:lnTo>
                  <a:pt x="271116" y="667832"/>
                </a:lnTo>
                <a:lnTo>
                  <a:pt x="272863" y="681612"/>
                </a:lnTo>
                <a:lnTo>
                  <a:pt x="295338" y="716499"/>
                </a:lnTo>
                <a:lnTo>
                  <a:pt x="334683" y="730008"/>
                </a:lnTo>
                <a:lnTo>
                  <a:pt x="662469" y="730008"/>
                </a:lnTo>
                <a:lnTo>
                  <a:pt x="701817" y="716499"/>
                </a:lnTo>
                <a:lnTo>
                  <a:pt x="724288" y="681612"/>
                </a:lnTo>
                <a:lnTo>
                  <a:pt x="725653" y="670852"/>
                </a:lnTo>
                <a:lnTo>
                  <a:pt x="328891" y="670852"/>
                </a:lnTo>
                <a:lnTo>
                  <a:pt x="332155" y="658329"/>
                </a:lnTo>
                <a:lnTo>
                  <a:pt x="349181" y="616942"/>
                </a:lnTo>
                <a:lnTo>
                  <a:pt x="376224" y="581796"/>
                </a:lnTo>
                <a:lnTo>
                  <a:pt x="411090" y="555139"/>
                </a:lnTo>
                <a:lnTo>
                  <a:pt x="452042" y="538108"/>
                </a:lnTo>
                <a:lnTo>
                  <a:pt x="497230" y="532117"/>
                </a:lnTo>
                <a:lnTo>
                  <a:pt x="653363" y="532117"/>
                </a:lnTo>
                <a:lnTo>
                  <a:pt x="645566" y="524586"/>
                </a:lnTo>
                <a:lnTo>
                  <a:pt x="607187" y="499389"/>
                </a:lnTo>
                <a:lnTo>
                  <a:pt x="595934" y="493496"/>
                </a:lnTo>
                <a:lnTo>
                  <a:pt x="604291" y="483933"/>
                </a:lnTo>
                <a:lnTo>
                  <a:pt x="612261" y="472960"/>
                </a:lnTo>
                <a:lnTo>
                  <a:pt x="498576" y="472960"/>
                </a:lnTo>
                <a:lnTo>
                  <a:pt x="466985" y="466565"/>
                </a:lnTo>
                <a:lnTo>
                  <a:pt x="441158" y="449137"/>
                </a:lnTo>
                <a:lnTo>
                  <a:pt x="423729" y="423309"/>
                </a:lnTo>
                <a:lnTo>
                  <a:pt x="417334" y="391718"/>
                </a:lnTo>
                <a:lnTo>
                  <a:pt x="423729" y="360122"/>
                </a:lnTo>
                <a:lnTo>
                  <a:pt x="441158" y="334295"/>
                </a:lnTo>
                <a:lnTo>
                  <a:pt x="466985" y="316870"/>
                </a:lnTo>
                <a:lnTo>
                  <a:pt x="498576" y="310476"/>
                </a:lnTo>
                <a:lnTo>
                  <a:pt x="612683" y="310476"/>
                </a:lnTo>
                <a:lnTo>
                  <a:pt x="611843" y="308853"/>
                </a:lnTo>
                <a:lnTo>
                  <a:pt x="581437" y="278443"/>
                </a:lnTo>
                <a:lnTo>
                  <a:pt x="542905" y="258489"/>
                </a:lnTo>
                <a:lnTo>
                  <a:pt x="498576" y="251320"/>
                </a:lnTo>
                <a:close/>
              </a:path>
              <a:path w="993775" h="991235">
                <a:moveTo>
                  <a:pt x="62852" y="627570"/>
                </a:moveTo>
                <a:lnTo>
                  <a:pt x="55181" y="627570"/>
                </a:lnTo>
                <a:lnTo>
                  <a:pt x="51701" y="628192"/>
                </a:lnTo>
                <a:lnTo>
                  <a:pt x="48348" y="629437"/>
                </a:lnTo>
                <a:lnTo>
                  <a:pt x="38375" y="635623"/>
                </a:lnTo>
                <a:lnTo>
                  <a:pt x="31767" y="644844"/>
                </a:lnTo>
                <a:lnTo>
                  <a:pt x="29091" y="655867"/>
                </a:lnTo>
                <a:lnTo>
                  <a:pt x="30911" y="667461"/>
                </a:lnTo>
                <a:lnTo>
                  <a:pt x="45847" y="703300"/>
                </a:lnTo>
                <a:lnTo>
                  <a:pt x="72707" y="720445"/>
                </a:lnTo>
                <a:lnTo>
                  <a:pt x="77000" y="720445"/>
                </a:lnTo>
                <a:lnTo>
                  <a:pt x="81165" y="719518"/>
                </a:lnTo>
                <a:lnTo>
                  <a:pt x="92290" y="714362"/>
                </a:lnTo>
                <a:lnTo>
                  <a:pt x="97739" y="708456"/>
                </a:lnTo>
                <a:lnTo>
                  <a:pt x="103174" y="693610"/>
                </a:lnTo>
                <a:lnTo>
                  <a:pt x="102883" y="686789"/>
                </a:lnTo>
                <a:lnTo>
                  <a:pt x="102831" y="685584"/>
                </a:lnTo>
                <a:lnTo>
                  <a:pt x="86372" y="646874"/>
                </a:lnTo>
                <a:lnTo>
                  <a:pt x="83616" y="639470"/>
                </a:lnTo>
                <a:lnTo>
                  <a:pt x="78143" y="633577"/>
                </a:lnTo>
                <a:lnTo>
                  <a:pt x="67030" y="628472"/>
                </a:lnTo>
                <a:lnTo>
                  <a:pt x="62852" y="627570"/>
                </a:lnTo>
                <a:close/>
              </a:path>
              <a:path w="993775" h="991235">
                <a:moveTo>
                  <a:pt x="653363" y="532117"/>
                </a:moveTo>
                <a:lnTo>
                  <a:pt x="499922" y="532117"/>
                </a:lnTo>
                <a:lnTo>
                  <a:pt x="545110" y="538108"/>
                </a:lnTo>
                <a:lnTo>
                  <a:pt x="586061" y="555139"/>
                </a:lnTo>
                <a:lnTo>
                  <a:pt x="620926" y="581796"/>
                </a:lnTo>
                <a:lnTo>
                  <a:pt x="647851" y="616664"/>
                </a:lnTo>
                <a:lnTo>
                  <a:pt x="664984" y="658329"/>
                </a:lnTo>
                <a:lnTo>
                  <a:pt x="668203" y="670631"/>
                </a:lnTo>
                <a:lnTo>
                  <a:pt x="668261" y="670852"/>
                </a:lnTo>
                <a:lnTo>
                  <a:pt x="725653" y="670852"/>
                </a:lnTo>
                <a:lnTo>
                  <a:pt x="726036" y="667832"/>
                </a:lnTo>
                <a:lnTo>
                  <a:pt x="724875" y="655867"/>
                </a:lnTo>
                <a:lnTo>
                  <a:pt x="724775" y="654837"/>
                </a:lnTo>
                <a:lnTo>
                  <a:pt x="724674" y="653795"/>
                </a:lnTo>
                <a:lnTo>
                  <a:pt x="713515" y="616942"/>
                </a:lnTo>
                <a:lnTo>
                  <a:pt x="696288" y="582595"/>
                </a:lnTo>
                <a:lnTo>
                  <a:pt x="673477" y="551545"/>
                </a:lnTo>
                <a:lnTo>
                  <a:pt x="653363" y="532117"/>
                </a:lnTo>
                <a:close/>
              </a:path>
              <a:path w="993775" h="991235">
                <a:moveTo>
                  <a:pt x="29578" y="465048"/>
                </a:moveTo>
                <a:lnTo>
                  <a:pt x="18077" y="467375"/>
                </a:lnTo>
                <a:lnTo>
                  <a:pt x="8674" y="473716"/>
                </a:lnTo>
                <a:lnTo>
                  <a:pt x="2328" y="483115"/>
                </a:lnTo>
                <a:lnTo>
                  <a:pt x="0" y="494614"/>
                </a:lnTo>
                <a:lnTo>
                  <a:pt x="75" y="505010"/>
                </a:lnTo>
                <a:lnTo>
                  <a:pt x="19586" y="542127"/>
                </a:lnTo>
                <a:lnTo>
                  <a:pt x="31178" y="543953"/>
                </a:lnTo>
                <a:lnTo>
                  <a:pt x="39116" y="543623"/>
                </a:lnTo>
                <a:lnTo>
                  <a:pt x="46405" y="540245"/>
                </a:lnTo>
                <a:lnTo>
                  <a:pt x="57099" y="528624"/>
                </a:lnTo>
                <a:lnTo>
                  <a:pt x="59867" y="521068"/>
                </a:lnTo>
                <a:lnTo>
                  <a:pt x="59456" y="511095"/>
                </a:lnTo>
                <a:lnTo>
                  <a:pt x="59352" y="508596"/>
                </a:lnTo>
                <a:lnTo>
                  <a:pt x="59240" y="505010"/>
                </a:lnTo>
                <a:lnTo>
                  <a:pt x="59143" y="494614"/>
                </a:lnTo>
                <a:lnTo>
                  <a:pt x="56817" y="483115"/>
                </a:lnTo>
                <a:lnTo>
                  <a:pt x="50476" y="473716"/>
                </a:lnTo>
                <a:lnTo>
                  <a:pt x="41077" y="467375"/>
                </a:lnTo>
                <a:lnTo>
                  <a:pt x="29578" y="465048"/>
                </a:lnTo>
                <a:close/>
              </a:path>
              <a:path w="993775" h="991235">
                <a:moveTo>
                  <a:pt x="612683" y="310476"/>
                </a:moveTo>
                <a:lnTo>
                  <a:pt x="498576" y="310476"/>
                </a:lnTo>
                <a:lnTo>
                  <a:pt x="530173" y="316870"/>
                </a:lnTo>
                <a:lnTo>
                  <a:pt x="555999" y="334295"/>
                </a:lnTo>
                <a:lnTo>
                  <a:pt x="573425" y="360122"/>
                </a:lnTo>
                <a:lnTo>
                  <a:pt x="579818" y="391718"/>
                </a:lnTo>
                <a:lnTo>
                  <a:pt x="573425" y="423309"/>
                </a:lnTo>
                <a:lnTo>
                  <a:pt x="555999" y="449137"/>
                </a:lnTo>
                <a:lnTo>
                  <a:pt x="530173" y="466565"/>
                </a:lnTo>
                <a:lnTo>
                  <a:pt x="498576" y="472960"/>
                </a:lnTo>
                <a:lnTo>
                  <a:pt x="612261" y="472960"/>
                </a:lnTo>
                <a:lnTo>
                  <a:pt x="619143" y="463484"/>
                </a:lnTo>
                <a:lnTo>
                  <a:pt x="630013" y="440921"/>
                </a:lnTo>
                <a:lnTo>
                  <a:pt x="636690" y="416810"/>
                </a:lnTo>
                <a:lnTo>
                  <a:pt x="638962" y="391718"/>
                </a:lnTo>
                <a:lnTo>
                  <a:pt x="631794" y="347388"/>
                </a:lnTo>
                <a:lnTo>
                  <a:pt x="612683" y="310476"/>
                </a:lnTo>
                <a:close/>
              </a:path>
              <a:path w="993775" h="991235">
                <a:moveTo>
                  <a:pt x="29578" y="91033"/>
                </a:moveTo>
                <a:lnTo>
                  <a:pt x="18077" y="93360"/>
                </a:lnTo>
                <a:lnTo>
                  <a:pt x="8674" y="99701"/>
                </a:lnTo>
                <a:lnTo>
                  <a:pt x="2328" y="109100"/>
                </a:lnTo>
                <a:lnTo>
                  <a:pt x="0" y="120599"/>
                </a:lnTo>
                <a:lnTo>
                  <a:pt x="0" y="234873"/>
                </a:lnTo>
                <a:lnTo>
                  <a:pt x="8105" y="277247"/>
                </a:lnTo>
                <a:lnTo>
                  <a:pt x="31737" y="312800"/>
                </a:lnTo>
                <a:lnTo>
                  <a:pt x="66333" y="335900"/>
                </a:lnTo>
                <a:lnTo>
                  <a:pt x="107378" y="343941"/>
                </a:lnTo>
                <a:lnTo>
                  <a:pt x="223456" y="344119"/>
                </a:lnTo>
                <a:lnTo>
                  <a:pt x="234456" y="341899"/>
                </a:lnTo>
                <a:lnTo>
                  <a:pt x="234817" y="341899"/>
                </a:lnTo>
                <a:lnTo>
                  <a:pt x="244386" y="335460"/>
                </a:lnTo>
                <a:lnTo>
                  <a:pt x="250699" y="326137"/>
                </a:lnTo>
                <a:lnTo>
                  <a:pt x="253085" y="314591"/>
                </a:lnTo>
                <a:lnTo>
                  <a:pt x="250775" y="303086"/>
                </a:lnTo>
                <a:lnTo>
                  <a:pt x="244446" y="293671"/>
                </a:lnTo>
                <a:lnTo>
                  <a:pt x="235054" y="287309"/>
                </a:lnTo>
                <a:lnTo>
                  <a:pt x="223558" y="284962"/>
                </a:lnTo>
                <a:lnTo>
                  <a:pt x="115316" y="284797"/>
                </a:lnTo>
                <a:lnTo>
                  <a:pt x="124561" y="269620"/>
                </a:lnTo>
                <a:lnTo>
                  <a:pt x="129510" y="262470"/>
                </a:lnTo>
                <a:lnTo>
                  <a:pt x="59156" y="262470"/>
                </a:lnTo>
                <a:lnTo>
                  <a:pt x="59156" y="120599"/>
                </a:lnTo>
                <a:lnTo>
                  <a:pt x="56828" y="109100"/>
                </a:lnTo>
                <a:lnTo>
                  <a:pt x="50482" y="99701"/>
                </a:lnTo>
                <a:lnTo>
                  <a:pt x="41079" y="93360"/>
                </a:lnTo>
                <a:lnTo>
                  <a:pt x="29578" y="91033"/>
                </a:lnTo>
                <a:close/>
              </a:path>
              <a:path w="993775" h="991235">
                <a:moveTo>
                  <a:pt x="498576" y="0"/>
                </a:moveTo>
                <a:lnTo>
                  <a:pt x="448241" y="2403"/>
                </a:lnTo>
                <a:lnTo>
                  <a:pt x="449923" y="2403"/>
                </a:lnTo>
                <a:lnTo>
                  <a:pt x="403692" y="9079"/>
                </a:lnTo>
                <a:lnTo>
                  <a:pt x="357668" y="20302"/>
                </a:lnTo>
                <a:lnTo>
                  <a:pt x="312964" y="35870"/>
                </a:lnTo>
                <a:lnTo>
                  <a:pt x="269861" y="55699"/>
                </a:lnTo>
                <a:lnTo>
                  <a:pt x="228638" y="79705"/>
                </a:lnTo>
                <a:lnTo>
                  <a:pt x="184578" y="111770"/>
                </a:lnTo>
                <a:lnTo>
                  <a:pt x="144633" y="148096"/>
                </a:lnTo>
                <a:lnTo>
                  <a:pt x="108937" y="188549"/>
                </a:lnTo>
                <a:lnTo>
                  <a:pt x="77622" y="232994"/>
                </a:lnTo>
                <a:lnTo>
                  <a:pt x="59156" y="262470"/>
                </a:lnTo>
                <a:lnTo>
                  <a:pt x="129510" y="262470"/>
                </a:lnTo>
                <a:lnTo>
                  <a:pt x="153221" y="228212"/>
                </a:lnTo>
                <a:lnTo>
                  <a:pt x="186179" y="190705"/>
                </a:lnTo>
                <a:lnTo>
                  <a:pt x="222976" y="157358"/>
                </a:lnTo>
                <a:lnTo>
                  <a:pt x="263150" y="128431"/>
                </a:lnTo>
                <a:lnTo>
                  <a:pt x="306242" y="104183"/>
                </a:lnTo>
                <a:lnTo>
                  <a:pt x="351791" y="84872"/>
                </a:lnTo>
                <a:lnTo>
                  <a:pt x="399337" y="70758"/>
                </a:lnTo>
                <a:lnTo>
                  <a:pt x="448419" y="62100"/>
                </a:lnTo>
                <a:lnTo>
                  <a:pt x="498576" y="59156"/>
                </a:lnTo>
                <a:lnTo>
                  <a:pt x="733466" y="59156"/>
                </a:lnTo>
                <a:lnTo>
                  <a:pt x="731938" y="58235"/>
                </a:lnTo>
                <a:lnTo>
                  <a:pt x="688409" y="37568"/>
                </a:lnTo>
                <a:lnTo>
                  <a:pt x="643040" y="21299"/>
                </a:lnTo>
                <a:lnTo>
                  <a:pt x="596099" y="9540"/>
                </a:lnTo>
                <a:lnTo>
                  <a:pt x="547855" y="2403"/>
                </a:lnTo>
                <a:lnTo>
                  <a:pt x="498576" y="0"/>
                </a:lnTo>
                <a:close/>
              </a:path>
              <a:path w="993775" h="991235">
                <a:moveTo>
                  <a:pt x="478040" y="931671"/>
                </a:moveTo>
                <a:lnTo>
                  <a:pt x="469333" y="931671"/>
                </a:lnTo>
                <a:lnTo>
                  <a:pt x="462305" y="934402"/>
                </a:lnTo>
                <a:lnTo>
                  <a:pt x="450977" y="944816"/>
                </a:lnTo>
                <a:lnTo>
                  <a:pt x="447586" y="952118"/>
                </a:lnTo>
                <a:lnTo>
                  <a:pt x="446938" y="967892"/>
                </a:lnTo>
                <a:lnTo>
                  <a:pt x="449694" y="975436"/>
                </a:lnTo>
                <a:lnTo>
                  <a:pt x="460400" y="987069"/>
                </a:lnTo>
                <a:lnTo>
                  <a:pt x="467690" y="990447"/>
                </a:lnTo>
                <a:lnTo>
                  <a:pt x="486055" y="991209"/>
                </a:lnTo>
                <a:lnTo>
                  <a:pt x="498690" y="991209"/>
                </a:lnTo>
                <a:lnTo>
                  <a:pt x="549398" y="988658"/>
                </a:lnTo>
                <a:lnTo>
                  <a:pt x="599152" y="981055"/>
                </a:lnTo>
                <a:lnTo>
                  <a:pt x="647653" y="968492"/>
                </a:lnTo>
                <a:lnTo>
                  <a:pt x="694604" y="951063"/>
                </a:lnTo>
                <a:lnTo>
                  <a:pt x="733197" y="932065"/>
                </a:lnTo>
                <a:lnTo>
                  <a:pt x="490537" y="932065"/>
                </a:lnTo>
                <a:lnTo>
                  <a:pt x="484289" y="931938"/>
                </a:lnTo>
                <a:lnTo>
                  <a:pt x="478040" y="931671"/>
                </a:lnTo>
                <a:close/>
              </a:path>
              <a:path w="993775" h="991235">
                <a:moveTo>
                  <a:pt x="770893" y="848626"/>
                </a:moveTo>
                <a:lnTo>
                  <a:pt x="759554" y="848809"/>
                </a:lnTo>
                <a:lnTo>
                  <a:pt x="748792" y="853490"/>
                </a:lnTo>
                <a:lnTo>
                  <a:pt x="703163" y="881403"/>
                </a:lnTo>
                <a:lnTo>
                  <a:pt x="654878" y="903358"/>
                </a:lnTo>
                <a:lnTo>
                  <a:pt x="604386" y="919213"/>
                </a:lnTo>
                <a:lnTo>
                  <a:pt x="551960" y="928861"/>
                </a:lnTo>
                <a:lnTo>
                  <a:pt x="551603" y="928861"/>
                </a:lnTo>
                <a:lnTo>
                  <a:pt x="498576" y="932065"/>
                </a:lnTo>
                <a:lnTo>
                  <a:pt x="733197" y="932065"/>
                </a:lnTo>
                <a:lnTo>
                  <a:pt x="739707" y="928861"/>
                </a:lnTo>
                <a:lnTo>
                  <a:pt x="782662" y="901979"/>
                </a:lnTo>
                <a:lnTo>
                  <a:pt x="790760" y="893481"/>
                </a:lnTo>
                <a:lnTo>
                  <a:pt x="794834" y="882896"/>
                </a:lnTo>
                <a:lnTo>
                  <a:pt x="794648" y="871555"/>
                </a:lnTo>
                <a:lnTo>
                  <a:pt x="789965" y="860793"/>
                </a:lnTo>
                <a:lnTo>
                  <a:pt x="781474" y="852701"/>
                </a:lnTo>
                <a:lnTo>
                  <a:pt x="770893" y="848626"/>
                </a:lnTo>
                <a:close/>
              </a:path>
              <a:path w="993775" h="991235">
                <a:moveTo>
                  <a:pt x="304660" y="888961"/>
                </a:moveTo>
                <a:lnTo>
                  <a:pt x="296989" y="888961"/>
                </a:lnTo>
                <a:lnTo>
                  <a:pt x="293547" y="889571"/>
                </a:lnTo>
                <a:lnTo>
                  <a:pt x="269957" y="920275"/>
                </a:lnTo>
                <a:lnTo>
                  <a:pt x="269913" y="921308"/>
                </a:lnTo>
                <a:lnTo>
                  <a:pt x="275348" y="936142"/>
                </a:lnTo>
                <a:lnTo>
                  <a:pt x="314806" y="956875"/>
                </a:lnTo>
                <a:lnTo>
                  <a:pt x="330631" y="962190"/>
                </a:lnTo>
                <a:lnTo>
                  <a:pt x="334111" y="962190"/>
                </a:lnTo>
                <a:lnTo>
                  <a:pt x="363669" y="931294"/>
                </a:lnTo>
                <a:lnTo>
                  <a:pt x="360992" y="920275"/>
                </a:lnTo>
                <a:lnTo>
                  <a:pt x="354384" y="911058"/>
                </a:lnTo>
                <a:lnTo>
                  <a:pt x="344411" y="904874"/>
                </a:lnTo>
                <a:lnTo>
                  <a:pt x="336481" y="901846"/>
                </a:lnTo>
                <a:lnTo>
                  <a:pt x="328560" y="898636"/>
                </a:lnTo>
                <a:lnTo>
                  <a:pt x="320674" y="895259"/>
                </a:lnTo>
                <a:lnTo>
                  <a:pt x="312851" y="891730"/>
                </a:lnTo>
                <a:lnTo>
                  <a:pt x="308889" y="889888"/>
                </a:lnTo>
                <a:lnTo>
                  <a:pt x="304660" y="888961"/>
                </a:lnTo>
                <a:close/>
              </a:path>
              <a:path w="993775" h="991235">
                <a:moveTo>
                  <a:pt x="154863" y="782154"/>
                </a:moveTo>
                <a:lnTo>
                  <a:pt x="146162" y="782154"/>
                </a:lnTo>
                <a:lnTo>
                  <a:pt x="139141" y="784898"/>
                </a:lnTo>
                <a:lnTo>
                  <a:pt x="127838" y="795375"/>
                </a:lnTo>
                <a:lnTo>
                  <a:pt x="124472" y="802665"/>
                </a:lnTo>
                <a:lnTo>
                  <a:pt x="123964" y="815822"/>
                </a:lnTo>
                <a:lnTo>
                  <a:pt x="123863" y="818451"/>
                </a:lnTo>
                <a:lnTo>
                  <a:pt x="152376" y="852551"/>
                </a:lnTo>
                <a:lnTo>
                  <a:pt x="172059" y="867105"/>
                </a:lnTo>
                <a:lnTo>
                  <a:pt x="187871" y="867105"/>
                </a:lnTo>
                <a:lnTo>
                  <a:pt x="195592" y="863726"/>
                </a:lnTo>
                <a:lnTo>
                  <a:pt x="206616" y="851814"/>
                </a:lnTo>
                <a:lnTo>
                  <a:pt x="209410" y="844270"/>
                </a:lnTo>
                <a:lnTo>
                  <a:pt x="208788" y="828484"/>
                </a:lnTo>
                <a:lnTo>
                  <a:pt x="205422" y="821181"/>
                </a:lnTo>
                <a:lnTo>
                  <a:pt x="199631" y="815822"/>
                </a:lnTo>
                <a:lnTo>
                  <a:pt x="193414" y="809963"/>
                </a:lnTo>
                <a:lnTo>
                  <a:pt x="187294" y="803963"/>
                </a:lnTo>
                <a:lnTo>
                  <a:pt x="181291" y="797845"/>
                </a:lnTo>
                <a:lnTo>
                  <a:pt x="175425" y="791629"/>
                </a:lnTo>
                <a:lnTo>
                  <a:pt x="170065" y="785825"/>
                </a:lnTo>
                <a:lnTo>
                  <a:pt x="162763" y="782472"/>
                </a:lnTo>
                <a:lnTo>
                  <a:pt x="154863" y="7821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271975" y="3239180"/>
            <a:ext cx="1438910" cy="682625"/>
            <a:chOff x="2271975" y="3239180"/>
            <a:chExt cx="1438910" cy="682625"/>
          </a:xfrm>
        </p:grpSpPr>
        <p:sp>
          <p:nvSpPr>
            <p:cNvPr id="15" name="object 15"/>
            <p:cNvSpPr/>
            <p:nvPr/>
          </p:nvSpPr>
          <p:spPr>
            <a:xfrm>
              <a:off x="2271975" y="3239180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4" h="360045">
                  <a:moveTo>
                    <a:pt x="179882" y="0"/>
                  </a:moveTo>
                  <a:lnTo>
                    <a:pt x="132118" y="6436"/>
                  </a:lnTo>
                  <a:lnTo>
                    <a:pt x="89034" y="24694"/>
                  </a:lnTo>
                  <a:lnTo>
                    <a:pt x="52746" y="52746"/>
                  </a:lnTo>
                  <a:lnTo>
                    <a:pt x="24594" y="89163"/>
                  </a:lnTo>
                  <a:lnTo>
                    <a:pt x="6436" y="132118"/>
                  </a:lnTo>
                  <a:lnTo>
                    <a:pt x="0" y="179882"/>
                  </a:lnTo>
                  <a:lnTo>
                    <a:pt x="6436" y="227647"/>
                  </a:lnTo>
                  <a:lnTo>
                    <a:pt x="24594" y="270602"/>
                  </a:lnTo>
                  <a:lnTo>
                    <a:pt x="52746" y="307019"/>
                  </a:lnTo>
                  <a:lnTo>
                    <a:pt x="89163" y="335170"/>
                  </a:lnTo>
                  <a:lnTo>
                    <a:pt x="132118" y="353328"/>
                  </a:lnTo>
                  <a:lnTo>
                    <a:pt x="179882" y="359765"/>
                  </a:lnTo>
                  <a:lnTo>
                    <a:pt x="227647" y="353328"/>
                  </a:lnTo>
                  <a:lnTo>
                    <a:pt x="257245" y="340817"/>
                  </a:lnTo>
                  <a:lnTo>
                    <a:pt x="179882" y="340817"/>
                  </a:lnTo>
                  <a:lnTo>
                    <a:pt x="137986" y="335170"/>
                  </a:lnTo>
                  <a:lnTo>
                    <a:pt x="137417" y="335170"/>
                  </a:lnTo>
                  <a:lnTo>
                    <a:pt x="98721" y="318812"/>
                  </a:lnTo>
                  <a:lnTo>
                    <a:pt x="66140" y="293625"/>
                  </a:lnTo>
                  <a:lnTo>
                    <a:pt x="40953" y="261044"/>
                  </a:lnTo>
                  <a:lnTo>
                    <a:pt x="24707" y="222614"/>
                  </a:lnTo>
                  <a:lnTo>
                    <a:pt x="18948" y="179882"/>
                  </a:lnTo>
                  <a:lnTo>
                    <a:pt x="24707" y="137145"/>
                  </a:lnTo>
                  <a:lnTo>
                    <a:pt x="40953" y="98712"/>
                  </a:lnTo>
                  <a:lnTo>
                    <a:pt x="66140" y="66128"/>
                  </a:lnTo>
                  <a:lnTo>
                    <a:pt x="98721" y="40941"/>
                  </a:lnTo>
                  <a:lnTo>
                    <a:pt x="137151" y="24694"/>
                  </a:lnTo>
                  <a:lnTo>
                    <a:pt x="179882" y="18935"/>
                  </a:lnTo>
                  <a:lnTo>
                    <a:pt x="257215" y="18935"/>
                  </a:lnTo>
                  <a:lnTo>
                    <a:pt x="227647" y="6436"/>
                  </a:lnTo>
                  <a:lnTo>
                    <a:pt x="179882" y="0"/>
                  </a:lnTo>
                  <a:close/>
                </a:path>
                <a:path w="360044" h="360045">
                  <a:moveTo>
                    <a:pt x="257215" y="18935"/>
                  </a:moveTo>
                  <a:lnTo>
                    <a:pt x="179882" y="18935"/>
                  </a:lnTo>
                  <a:lnTo>
                    <a:pt x="222619" y="24694"/>
                  </a:lnTo>
                  <a:lnTo>
                    <a:pt x="261053" y="40941"/>
                  </a:lnTo>
                  <a:lnTo>
                    <a:pt x="293636" y="66128"/>
                  </a:lnTo>
                  <a:lnTo>
                    <a:pt x="318824" y="98712"/>
                  </a:lnTo>
                  <a:lnTo>
                    <a:pt x="335070" y="137145"/>
                  </a:lnTo>
                  <a:lnTo>
                    <a:pt x="340829" y="179882"/>
                  </a:lnTo>
                  <a:lnTo>
                    <a:pt x="335070" y="222614"/>
                  </a:lnTo>
                  <a:lnTo>
                    <a:pt x="318824" y="261044"/>
                  </a:lnTo>
                  <a:lnTo>
                    <a:pt x="293636" y="293625"/>
                  </a:lnTo>
                  <a:lnTo>
                    <a:pt x="261053" y="318812"/>
                  </a:lnTo>
                  <a:lnTo>
                    <a:pt x="222353" y="335170"/>
                  </a:lnTo>
                  <a:lnTo>
                    <a:pt x="221784" y="335170"/>
                  </a:lnTo>
                  <a:lnTo>
                    <a:pt x="179882" y="340817"/>
                  </a:lnTo>
                  <a:lnTo>
                    <a:pt x="257245" y="340817"/>
                  </a:lnTo>
                  <a:lnTo>
                    <a:pt x="270602" y="335170"/>
                  </a:lnTo>
                  <a:lnTo>
                    <a:pt x="307019" y="307019"/>
                  </a:lnTo>
                  <a:lnTo>
                    <a:pt x="335170" y="270602"/>
                  </a:lnTo>
                  <a:lnTo>
                    <a:pt x="353328" y="227647"/>
                  </a:lnTo>
                  <a:lnTo>
                    <a:pt x="359765" y="179882"/>
                  </a:lnTo>
                  <a:lnTo>
                    <a:pt x="353328" y="132118"/>
                  </a:lnTo>
                  <a:lnTo>
                    <a:pt x="335170" y="89163"/>
                  </a:lnTo>
                  <a:lnTo>
                    <a:pt x="307019" y="52746"/>
                  </a:lnTo>
                  <a:lnTo>
                    <a:pt x="270731" y="24694"/>
                  </a:lnTo>
                  <a:lnTo>
                    <a:pt x="257215" y="189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60563" y="3327753"/>
              <a:ext cx="182600" cy="182613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350761" y="3239180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5">
                  <a:moveTo>
                    <a:pt x="179882" y="0"/>
                  </a:moveTo>
                  <a:lnTo>
                    <a:pt x="132118" y="6436"/>
                  </a:lnTo>
                  <a:lnTo>
                    <a:pt x="89034" y="24694"/>
                  </a:lnTo>
                  <a:lnTo>
                    <a:pt x="52746" y="52746"/>
                  </a:lnTo>
                  <a:lnTo>
                    <a:pt x="24594" y="89163"/>
                  </a:lnTo>
                  <a:lnTo>
                    <a:pt x="6436" y="132118"/>
                  </a:lnTo>
                  <a:lnTo>
                    <a:pt x="0" y="179882"/>
                  </a:lnTo>
                  <a:lnTo>
                    <a:pt x="6436" y="227647"/>
                  </a:lnTo>
                  <a:lnTo>
                    <a:pt x="24594" y="270602"/>
                  </a:lnTo>
                  <a:lnTo>
                    <a:pt x="52746" y="307019"/>
                  </a:lnTo>
                  <a:lnTo>
                    <a:pt x="89163" y="335170"/>
                  </a:lnTo>
                  <a:lnTo>
                    <a:pt x="132118" y="353328"/>
                  </a:lnTo>
                  <a:lnTo>
                    <a:pt x="179882" y="359765"/>
                  </a:lnTo>
                  <a:lnTo>
                    <a:pt x="227647" y="353328"/>
                  </a:lnTo>
                  <a:lnTo>
                    <a:pt x="257245" y="340817"/>
                  </a:lnTo>
                  <a:lnTo>
                    <a:pt x="179882" y="340817"/>
                  </a:lnTo>
                  <a:lnTo>
                    <a:pt x="137986" y="335170"/>
                  </a:lnTo>
                  <a:lnTo>
                    <a:pt x="137417" y="335170"/>
                  </a:lnTo>
                  <a:lnTo>
                    <a:pt x="98721" y="318812"/>
                  </a:lnTo>
                  <a:lnTo>
                    <a:pt x="66140" y="293625"/>
                  </a:lnTo>
                  <a:lnTo>
                    <a:pt x="40953" y="261044"/>
                  </a:lnTo>
                  <a:lnTo>
                    <a:pt x="24707" y="222614"/>
                  </a:lnTo>
                  <a:lnTo>
                    <a:pt x="18948" y="179882"/>
                  </a:lnTo>
                  <a:lnTo>
                    <a:pt x="24707" y="137145"/>
                  </a:lnTo>
                  <a:lnTo>
                    <a:pt x="40953" y="98712"/>
                  </a:lnTo>
                  <a:lnTo>
                    <a:pt x="66140" y="66128"/>
                  </a:lnTo>
                  <a:lnTo>
                    <a:pt x="98721" y="40941"/>
                  </a:lnTo>
                  <a:lnTo>
                    <a:pt x="137151" y="24694"/>
                  </a:lnTo>
                  <a:lnTo>
                    <a:pt x="179882" y="18935"/>
                  </a:lnTo>
                  <a:lnTo>
                    <a:pt x="257215" y="18935"/>
                  </a:lnTo>
                  <a:lnTo>
                    <a:pt x="227647" y="6436"/>
                  </a:lnTo>
                  <a:lnTo>
                    <a:pt x="179882" y="0"/>
                  </a:lnTo>
                  <a:close/>
                </a:path>
                <a:path w="360045" h="360045">
                  <a:moveTo>
                    <a:pt x="257215" y="18935"/>
                  </a:moveTo>
                  <a:lnTo>
                    <a:pt x="179882" y="18935"/>
                  </a:lnTo>
                  <a:lnTo>
                    <a:pt x="222619" y="24694"/>
                  </a:lnTo>
                  <a:lnTo>
                    <a:pt x="261053" y="40941"/>
                  </a:lnTo>
                  <a:lnTo>
                    <a:pt x="293636" y="66128"/>
                  </a:lnTo>
                  <a:lnTo>
                    <a:pt x="318824" y="98712"/>
                  </a:lnTo>
                  <a:lnTo>
                    <a:pt x="335070" y="137145"/>
                  </a:lnTo>
                  <a:lnTo>
                    <a:pt x="340829" y="179882"/>
                  </a:lnTo>
                  <a:lnTo>
                    <a:pt x="335070" y="222614"/>
                  </a:lnTo>
                  <a:lnTo>
                    <a:pt x="318824" y="261044"/>
                  </a:lnTo>
                  <a:lnTo>
                    <a:pt x="293636" y="293625"/>
                  </a:lnTo>
                  <a:lnTo>
                    <a:pt x="261053" y="318812"/>
                  </a:lnTo>
                  <a:lnTo>
                    <a:pt x="222353" y="335170"/>
                  </a:lnTo>
                  <a:lnTo>
                    <a:pt x="221784" y="335170"/>
                  </a:lnTo>
                  <a:lnTo>
                    <a:pt x="179882" y="340817"/>
                  </a:lnTo>
                  <a:lnTo>
                    <a:pt x="257245" y="340817"/>
                  </a:lnTo>
                  <a:lnTo>
                    <a:pt x="270602" y="335170"/>
                  </a:lnTo>
                  <a:lnTo>
                    <a:pt x="307019" y="307019"/>
                  </a:lnTo>
                  <a:lnTo>
                    <a:pt x="335170" y="270602"/>
                  </a:lnTo>
                  <a:lnTo>
                    <a:pt x="353328" y="227647"/>
                  </a:lnTo>
                  <a:lnTo>
                    <a:pt x="359765" y="179882"/>
                  </a:lnTo>
                  <a:lnTo>
                    <a:pt x="353328" y="132118"/>
                  </a:lnTo>
                  <a:lnTo>
                    <a:pt x="335170" y="89163"/>
                  </a:lnTo>
                  <a:lnTo>
                    <a:pt x="307019" y="52746"/>
                  </a:lnTo>
                  <a:lnTo>
                    <a:pt x="270731" y="24694"/>
                  </a:lnTo>
                  <a:lnTo>
                    <a:pt x="257215" y="189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39350" y="3327753"/>
              <a:ext cx="182600" cy="18261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625656" y="3611910"/>
              <a:ext cx="731520" cy="309880"/>
            </a:xfrm>
            <a:custGeom>
              <a:avLst/>
              <a:gdLst/>
              <a:ahLst/>
              <a:cxnLst/>
              <a:rect l="l" t="t" r="r" b="b"/>
              <a:pathLst>
                <a:path w="731520" h="309879">
                  <a:moveTo>
                    <a:pt x="81532" y="0"/>
                  </a:moveTo>
                  <a:lnTo>
                    <a:pt x="16992" y="16624"/>
                  </a:lnTo>
                  <a:lnTo>
                    <a:pt x="253" y="51257"/>
                  </a:lnTo>
                  <a:lnTo>
                    <a:pt x="0" y="57848"/>
                  </a:lnTo>
                  <a:lnTo>
                    <a:pt x="241" y="64858"/>
                  </a:lnTo>
                  <a:lnTo>
                    <a:pt x="7835" y="142900"/>
                  </a:lnTo>
                  <a:lnTo>
                    <a:pt x="8471" y="146080"/>
                  </a:lnTo>
                  <a:lnTo>
                    <a:pt x="9675" y="144520"/>
                  </a:lnTo>
                  <a:lnTo>
                    <a:pt x="10210" y="147764"/>
                  </a:lnTo>
                  <a:lnTo>
                    <a:pt x="9992" y="191259"/>
                  </a:lnTo>
                  <a:lnTo>
                    <a:pt x="10609" y="233649"/>
                  </a:lnTo>
                  <a:lnTo>
                    <a:pt x="26254" y="297092"/>
                  </a:lnTo>
                  <a:lnTo>
                    <a:pt x="47232" y="309132"/>
                  </a:lnTo>
                  <a:lnTo>
                    <a:pt x="80949" y="302044"/>
                  </a:lnTo>
                  <a:lnTo>
                    <a:pt x="132880" y="301904"/>
                  </a:lnTo>
                  <a:lnTo>
                    <a:pt x="168695" y="298359"/>
                  </a:lnTo>
                  <a:lnTo>
                    <a:pt x="204346" y="297168"/>
                  </a:lnTo>
                  <a:lnTo>
                    <a:pt x="240011" y="298323"/>
                  </a:lnTo>
                  <a:lnTo>
                    <a:pt x="275869" y="301815"/>
                  </a:lnTo>
                  <a:lnTo>
                    <a:pt x="395516" y="301942"/>
                  </a:lnTo>
                  <a:lnTo>
                    <a:pt x="433718" y="295705"/>
                  </a:lnTo>
                  <a:lnTo>
                    <a:pt x="472000" y="293624"/>
                  </a:lnTo>
                  <a:lnTo>
                    <a:pt x="510146" y="295695"/>
                  </a:lnTo>
                  <a:lnTo>
                    <a:pt x="547941" y="301917"/>
                  </a:lnTo>
                  <a:lnTo>
                    <a:pt x="626122" y="301942"/>
                  </a:lnTo>
                  <a:lnTo>
                    <a:pt x="659002" y="302556"/>
                  </a:lnTo>
                  <a:lnTo>
                    <a:pt x="693408" y="308220"/>
                  </a:lnTo>
                  <a:lnTo>
                    <a:pt x="710780" y="309435"/>
                  </a:lnTo>
                  <a:lnTo>
                    <a:pt x="715860" y="309562"/>
                  </a:lnTo>
                  <a:lnTo>
                    <a:pt x="720509" y="306514"/>
                  </a:lnTo>
                  <a:lnTo>
                    <a:pt x="723836" y="301409"/>
                  </a:lnTo>
                  <a:lnTo>
                    <a:pt x="728596" y="267219"/>
                  </a:lnTo>
                  <a:lnTo>
                    <a:pt x="727517" y="231292"/>
                  </a:lnTo>
                  <a:lnTo>
                    <a:pt x="725027" y="195060"/>
                  </a:lnTo>
                  <a:lnTo>
                    <a:pt x="725550" y="159956"/>
                  </a:lnTo>
                  <a:lnTo>
                    <a:pt x="729634" y="103671"/>
                  </a:lnTo>
                  <a:lnTo>
                    <a:pt x="731048" y="78917"/>
                  </a:lnTo>
                  <a:lnTo>
                    <a:pt x="729250" y="55269"/>
                  </a:lnTo>
                  <a:lnTo>
                    <a:pt x="722388" y="23736"/>
                  </a:lnTo>
                  <a:lnTo>
                    <a:pt x="712321" y="7082"/>
                  </a:lnTo>
                  <a:lnTo>
                    <a:pt x="697614" y="2670"/>
                  </a:lnTo>
                  <a:lnTo>
                    <a:pt x="681015" y="4044"/>
                  </a:lnTo>
                  <a:lnTo>
                    <a:pt x="665276" y="4749"/>
                  </a:lnTo>
                  <a:lnTo>
                    <a:pt x="550024" y="4749"/>
                  </a:lnTo>
                  <a:lnTo>
                    <a:pt x="509638" y="1742"/>
                  </a:lnTo>
                  <a:lnTo>
                    <a:pt x="469161" y="285"/>
                  </a:lnTo>
                  <a:lnTo>
                    <a:pt x="428853" y="1038"/>
                  </a:lnTo>
                  <a:lnTo>
                    <a:pt x="388975" y="4660"/>
                  </a:lnTo>
                  <a:lnTo>
                    <a:pt x="151015" y="4749"/>
                  </a:lnTo>
                  <a:lnTo>
                    <a:pt x="116199" y="3265"/>
                  </a:lnTo>
                  <a:lnTo>
                    <a:pt x="81532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539428" y="3044657"/>
            <a:ext cx="3814372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latin typeface="Grammarsaurus" pitchFamily="2" charset="0"/>
                <a:cs typeface="Arial"/>
              </a:rPr>
              <a:t>= aut</a:t>
            </a:r>
            <a:r>
              <a:rPr sz="4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4000" b="1" dirty="0">
                <a:latin typeface="Grammarsaurus" pitchFamily="2" charset="0"/>
                <a:cs typeface="Arial"/>
              </a:rPr>
              <a:t>graphing</a:t>
            </a:r>
            <a:endParaRPr sz="4000" dirty="0">
              <a:latin typeface="Grammarsaurus" pitchFamily="2" charset="0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410934" y="3239180"/>
            <a:ext cx="360045" cy="360045"/>
            <a:chOff x="5410934" y="3239180"/>
            <a:chExt cx="360045" cy="360045"/>
          </a:xfrm>
        </p:grpSpPr>
        <p:sp>
          <p:nvSpPr>
            <p:cNvPr id="22" name="object 22"/>
            <p:cNvSpPr/>
            <p:nvPr/>
          </p:nvSpPr>
          <p:spPr>
            <a:xfrm>
              <a:off x="5410934" y="3239180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5">
                  <a:moveTo>
                    <a:pt x="179882" y="0"/>
                  </a:moveTo>
                  <a:lnTo>
                    <a:pt x="132118" y="6436"/>
                  </a:lnTo>
                  <a:lnTo>
                    <a:pt x="89034" y="24694"/>
                  </a:lnTo>
                  <a:lnTo>
                    <a:pt x="52746" y="52746"/>
                  </a:lnTo>
                  <a:lnTo>
                    <a:pt x="24594" y="89163"/>
                  </a:lnTo>
                  <a:lnTo>
                    <a:pt x="6436" y="132118"/>
                  </a:lnTo>
                  <a:lnTo>
                    <a:pt x="0" y="179882"/>
                  </a:lnTo>
                  <a:lnTo>
                    <a:pt x="6436" y="227647"/>
                  </a:lnTo>
                  <a:lnTo>
                    <a:pt x="24594" y="270602"/>
                  </a:lnTo>
                  <a:lnTo>
                    <a:pt x="52746" y="307019"/>
                  </a:lnTo>
                  <a:lnTo>
                    <a:pt x="89163" y="335170"/>
                  </a:lnTo>
                  <a:lnTo>
                    <a:pt x="132118" y="353328"/>
                  </a:lnTo>
                  <a:lnTo>
                    <a:pt x="179882" y="359765"/>
                  </a:lnTo>
                  <a:lnTo>
                    <a:pt x="227647" y="353328"/>
                  </a:lnTo>
                  <a:lnTo>
                    <a:pt x="257245" y="340817"/>
                  </a:lnTo>
                  <a:lnTo>
                    <a:pt x="179882" y="340817"/>
                  </a:lnTo>
                  <a:lnTo>
                    <a:pt x="137986" y="335170"/>
                  </a:lnTo>
                  <a:lnTo>
                    <a:pt x="137417" y="335170"/>
                  </a:lnTo>
                  <a:lnTo>
                    <a:pt x="98721" y="318812"/>
                  </a:lnTo>
                  <a:lnTo>
                    <a:pt x="66140" y="293625"/>
                  </a:lnTo>
                  <a:lnTo>
                    <a:pt x="40953" y="261044"/>
                  </a:lnTo>
                  <a:lnTo>
                    <a:pt x="24707" y="222614"/>
                  </a:lnTo>
                  <a:lnTo>
                    <a:pt x="18948" y="179882"/>
                  </a:lnTo>
                  <a:lnTo>
                    <a:pt x="24707" y="137145"/>
                  </a:lnTo>
                  <a:lnTo>
                    <a:pt x="40953" y="98712"/>
                  </a:lnTo>
                  <a:lnTo>
                    <a:pt x="66140" y="66128"/>
                  </a:lnTo>
                  <a:lnTo>
                    <a:pt x="98721" y="40941"/>
                  </a:lnTo>
                  <a:lnTo>
                    <a:pt x="137151" y="24694"/>
                  </a:lnTo>
                  <a:lnTo>
                    <a:pt x="179882" y="18935"/>
                  </a:lnTo>
                  <a:lnTo>
                    <a:pt x="257215" y="18935"/>
                  </a:lnTo>
                  <a:lnTo>
                    <a:pt x="227647" y="6436"/>
                  </a:lnTo>
                  <a:lnTo>
                    <a:pt x="179882" y="0"/>
                  </a:lnTo>
                  <a:close/>
                </a:path>
                <a:path w="360045" h="360045">
                  <a:moveTo>
                    <a:pt x="257215" y="18935"/>
                  </a:moveTo>
                  <a:lnTo>
                    <a:pt x="179882" y="18935"/>
                  </a:lnTo>
                  <a:lnTo>
                    <a:pt x="222619" y="24694"/>
                  </a:lnTo>
                  <a:lnTo>
                    <a:pt x="261053" y="40941"/>
                  </a:lnTo>
                  <a:lnTo>
                    <a:pt x="293636" y="66128"/>
                  </a:lnTo>
                  <a:lnTo>
                    <a:pt x="318824" y="98712"/>
                  </a:lnTo>
                  <a:lnTo>
                    <a:pt x="335070" y="137145"/>
                  </a:lnTo>
                  <a:lnTo>
                    <a:pt x="340829" y="179882"/>
                  </a:lnTo>
                  <a:lnTo>
                    <a:pt x="335070" y="222614"/>
                  </a:lnTo>
                  <a:lnTo>
                    <a:pt x="318824" y="261044"/>
                  </a:lnTo>
                  <a:lnTo>
                    <a:pt x="293636" y="293625"/>
                  </a:lnTo>
                  <a:lnTo>
                    <a:pt x="261053" y="318812"/>
                  </a:lnTo>
                  <a:lnTo>
                    <a:pt x="222353" y="335170"/>
                  </a:lnTo>
                  <a:lnTo>
                    <a:pt x="221784" y="335170"/>
                  </a:lnTo>
                  <a:lnTo>
                    <a:pt x="179882" y="340817"/>
                  </a:lnTo>
                  <a:lnTo>
                    <a:pt x="257245" y="340817"/>
                  </a:lnTo>
                  <a:lnTo>
                    <a:pt x="270602" y="335170"/>
                  </a:lnTo>
                  <a:lnTo>
                    <a:pt x="307019" y="307019"/>
                  </a:lnTo>
                  <a:lnTo>
                    <a:pt x="335170" y="270602"/>
                  </a:lnTo>
                  <a:lnTo>
                    <a:pt x="353328" y="227647"/>
                  </a:lnTo>
                  <a:lnTo>
                    <a:pt x="359765" y="179882"/>
                  </a:lnTo>
                  <a:lnTo>
                    <a:pt x="353328" y="132118"/>
                  </a:lnTo>
                  <a:lnTo>
                    <a:pt x="335170" y="89163"/>
                  </a:lnTo>
                  <a:lnTo>
                    <a:pt x="307019" y="52746"/>
                  </a:lnTo>
                  <a:lnTo>
                    <a:pt x="270731" y="24694"/>
                  </a:lnTo>
                  <a:lnTo>
                    <a:pt x="257215" y="189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99522" y="3327753"/>
              <a:ext cx="182600" cy="182613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2789981" y="3638412"/>
            <a:ext cx="403225" cy="22313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135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1350">
              <a:latin typeface="Grammarsaurus" pitchFamily="2" charset="0"/>
              <a:cs typeface="Lucida Sans Unicode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xfrm>
            <a:off x="1313854" y="3042884"/>
            <a:ext cx="1222945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dirty="0">
                <a:solidFill>
                  <a:srgbClr val="3CA249"/>
                </a:solidFill>
                <a:latin typeface="Grammarsaurus" pitchFamily="2" charset="0"/>
              </a:rPr>
              <a:t>aut</a:t>
            </a:r>
            <a:endParaRPr sz="4000" dirty="0">
              <a:latin typeface="Grammarsaurus" pitchFamily="2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847506" y="3044657"/>
            <a:ext cx="2652016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078865" algn="l"/>
              </a:tabLst>
            </a:pPr>
            <a:r>
              <a:rPr sz="4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o	</a:t>
            </a:r>
            <a:r>
              <a:rPr sz="4000" b="1" dirty="0">
                <a:latin typeface="Grammarsaurus" pitchFamily="2" charset="0"/>
                <a:cs typeface="Arial"/>
              </a:rPr>
              <a:t>graph</a:t>
            </a:r>
            <a:endParaRPr sz="4000" dirty="0">
              <a:latin typeface="Grammarsaurus" pitchFamily="2" charset="0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986703" y="3019983"/>
            <a:ext cx="1350010" cy="798830"/>
          </a:xfrm>
          <a:custGeom>
            <a:avLst/>
            <a:gdLst/>
            <a:ahLst/>
            <a:cxnLst/>
            <a:rect l="l" t="t" r="r" b="b"/>
            <a:pathLst>
              <a:path w="1350009" h="798829">
                <a:moveTo>
                  <a:pt x="881214" y="782688"/>
                </a:moveTo>
                <a:lnTo>
                  <a:pt x="860577" y="770661"/>
                </a:lnTo>
                <a:lnTo>
                  <a:pt x="848550" y="763625"/>
                </a:lnTo>
                <a:lnTo>
                  <a:pt x="825131" y="729983"/>
                </a:lnTo>
                <a:lnTo>
                  <a:pt x="811034" y="681888"/>
                </a:lnTo>
                <a:lnTo>
                  <a:pt x="806323" y="619442"/>
                </a:lnTo>
                <a:lnTo>
                  <a:pt x="809307" y="560197"/>
                </a:lnTo>
                <a:lnTo>
                  <a:pt x="820432" y="511098"/>
                </a:lnTo>
                <a:lnTo>
                  <a:pt x="842975" y="473633"/>
                </a:lnTo>
                <a:lnTo>
                  <a:pt x="880224" y="449249"/>
                </a:lnTo>
                <a:lnTo>
                  <a:pt x="880224" y="431571"/>
                </a:lnTo>
                <a:lnTo>
                  <a:pt x="865098" y="436194"/>
                </a:lnTo>
                <a:lnTo>
                  <a:pt x="858469" y="438213"/>
                </a:lnTo>
                <a:lnTo>
                  <a:pt x="839470" y="448157"/>
                </a:lnTo>
                <a:lnTo>
                  <a:pt x="823150" y="461454"/>
                </a:lnTo>
                <a:lnTo>
                  <a:pt x="809421" y="478142"/>
                </a:lnTo>
                <a:lnTo>
                  <a:pt x="795693" y="504126"/>
                </a:lnTo>
                <a:lnTo>
                  <a:pt x="785863" y="535736"/>
                </a:lnTo>
                <a:lnTo>
                  <a:pt x="779932" y="572871"/>
                </a:lnTo>
                <a:lnTo>
                  <a:pt x="777951" y="615378"/>
                </a:lnTo>
                <a:lnTo>
                  <a:pt x="779856" y="657936"/>
                </a:lnTo>
                <a:lnTo>
                  <a:pt x="795197" y="725436"/>
                </a:lnTo>
                <a:lnTo>
                  <a:pt x="822477" y="767359"/>
                </a:lnTo>
                <a:lnTo>
                  <a:pt x="858621" y="791121"/>
                </a:lnTo>
                <a:lnTo>
                  <a:pt x="881214" y="798487"/>
                </a:lnTo>
                <a:lnTo>
                  <a:pt x="881214" y="782701"/>
                </a:lnTo>
                <a:close/>
              </a:path>
              <a:path w="1350009" h="798829">
                <a:moveTo>
                  <a:pt x="951217" y="690321"/>
                </a:moveTo>
                <a:lnTo>
                  <a:pt x="945603" y="684720"/>
                </a:lnTo>
                <a:lnTo>
                  <a:pt x="931824" y="684720"/>
                </a:lnTo>
                <a:lnTo>
                  <a:pt x="926223" y="690321"/>
                </a:lnTo>
                <a:lnTo>
                  <a:pt x="926223" y="743572"/>
                </a:lnTo>
                <a:lnTo>
                  <a:pt x="931824" y="749173"/>
                </a:lnTo>
                <a:lnTo>
                  <a:pt x="938720" y="749173"/>
                </a:lnTo>
                <a:lnTo>
                  <a:pt x="945603" y="749173"/>
                </a:lnTo>
                <a:lnTo>
                  <a:pt x="951217" y="743572"/>
                </a:lnTo>
                <a:lnTo>
                  <a:pt x="951217" y="690321"/>
                </a:lnTo>
                <a:close/>
              </a:path>
              <a:path w="1350009" h="798829">
                <a:moveTo>
                  <a:pt x="989406" y="703046"/>
                </a:moveTo>
                <a:lnTo>
                  <a:pt x="983805" y="697445"/>
                </a:lnTo>
                <a:lnTo>
                  <a:pt x="970026" y="697445"/>
                </a:lnTo>
                <a:lnTo>
                  <a:pt x="964412" y="703046"/>
                </a:lnTo>
                <a:lnTo>
                  <a:pt x="964412" y="730834"/>
                </a:lnTo>
                <a:lnTo>
                  <a:pt x="970026" y="736434"/>
                </a:lnTo>
                <a:lnTo>
                  <a:pt x="976909" y="736434"/>
                </a:lnTo>
                <a:lnTo>
                  <a:pt x="983805" y="736434"/>
                </a:lnTo>
                <a:lnTo>
                  <a:pt x="989406" y="730834"/>
                </a:lnTo>
                <a:lnTo>
                  <a:pt x="989406" y="703046"/>
                </a:lnTo>
                <a:close/>
              </a:path>
              <a:path w="1350009" h="798829">
                <a:moveTo>
                  <a:pt x="1006906" y="517842"/>
                </a:moveTo>
                <a:lnTo>
                  <a:pt x="1001306" y="512229"/>
                </a:lnTo>
                <a:lnTo>
                  <a:pt x="987526" y="512229"/>
                </a:lnTo>
                <a:lnTo>
                  <a:pt x="981913" y="517842"/>
                </a:lnTo>
                <a:lnTo>
                  <a:pt x="981913" y="531622"/>
                </a:lnTo>
                <a:lnTo>
                  <a:pt x="987526" y="537222"/>
                </a:lnTo>
                <a:lnTo>
                  <a:pt x="994410" y="537222"/>
                </a:lnTo>
                <a:lnTo>
                  <a:pt x="1001306" y="537222"/>
                </a:lnTo>
                <a:lnTo>
                  <a:pt x="1006906" y="531622"/>
                </a:lnTo>
                <a:lnTo>
                  <a:pt x="1006906" y="517842"/>
                </a:lnTo>
                <a:close/>
              </a:path>
              <a:path w="1350009" h="798829">
                <a:moveTo>
                  <a:pt x="1035494" y="154901"/>
                </a:moveTo>
                <a:lnTo>
                  <a:pt x="925626" y="36969"/>
                </a:lnTo>
                <a:lnTo>
                  <a:pt x="878408" y="191084"/>
                </a:lnTo>
                <a:lnTo>
                  <a:pt x="935939" y="177838"/>
                </a:lnTo>
                <a:lnTo>
                  <a:pt x="930109" y="208280"/>
                </a:lnTo>
                <a:lnTo>
                  <a:pt x="904062" y="261226"/>
                </a:lnTo>
                <a:lnTo>
                  <a:pt x="859294" y="300202"/>
                </a:lnTo>
                <a:lnTo>
                  <a:pt x="798995" y="316953"/>
                </a:lnTo>
                <a:lnTo>
                  <a:pt x="765670" y="315760"/>
                </a:lnTo>
                <a:lnTo>
                  <a:pt x="704164" y="294741"/>
                </a:lnTo>
                <a:lnTo>
                  <a:pt x="660031" y="252768"/>
                </a:lnTo>
                <a:lnTo>
                  <a:pt x="641591" y="215607"/>
                </a:lnTo>
                <a:lnTo>
                  <a:pt x="620623" y="152768"/>
                </a:lnTo>
                <a:lnTo>
                  <a:pt x="612838" y="131064"/>
                </a:lnTo>
                <a:lnTo>
                  <a:pt x="592264" y="89103"/>
                </a:lnTo>
                <a:lnTo>
                  <a:pt x="559396" y="50012"/>
                </a:lnTo>
                <a:lnTo>
                  <a:pt x="517639" y="21132"/>
                </a:lnTo>
                <a:lnTo>
                  <a:pt x="469861" y="3975"/>
                </a:lnTo>
                <a:lnTo>
                  <a:pt x="418947" y="0"/>
                </a:lnTo>
                <a:lnTo>
                  <a:pt x="368884" y="10083"/>
                </a:lnTo>
                <a:lnTo>
                  <a:pt x="323519" y="32867"/>
                </a:lnTo>
                <a:lnTo>
                  <a:pt x="285534" y="66548"/>
                </a:lnTo>
                <a:lnTo>
                  <a:pt x="257619" y="109308"/>
                </a:lnTo>
                <a:lnTo>
                  <a:pt x="242392" y="154787"/>
                </a:lnTo>
                <a:lnTo>
                  <a:pt x="237096" y="201536"/>
                </a:lnTo>
                <a:lnTo>
                  <a:pt x="239204" y="249085"/>
                </a:lnTo>
                <a:lnTo>
                  <a:pt x="246227" y="296951"/>
                </a:lnTo>
                <a:lnTo>
                  <a:pt x="261226" y="372338"/>
                </a:lnTo>
                <a:lnTo>
                  <a:pt x="268185" y="418592"/>
                </a:lnTo>
                <a:lnTo>
                  <a:pt x="270141" y="467245"/>
                </a:lnTo>
                <a:lnTo>
                  <a:pt x="264439" y="514807"/>
                </a:lnTo>
                <a:lnTo>
                  <a:pt x="248462" y="557809"/>
                </a:lnTo>
                <a:lnTo>
                  <a:pt x="219570" y="592772"/>
                </a:lnTo>
                <a:lnTo>
                  <a:pt x="170789" y="613613"/>
                </a:lnTo>
                <a:lnTo>
                  <a:pt x="142417" y="614083"/>
                </a:lnTo>
                <a:lnTo>
                  <a:pt x="113004" y="607707"/>
                </a:lnTo>
                <a:lnTo>
                  <a:pt x="85648" y="595147"/>
                </a:lnTo>
                <a:lnTo>
                  <a:pt x="63246" y="577710"/>
                </a:lnTo>
                <a:lnTo>
                  <a:pt x="46659" y="556298"/>
                </a:lnTo>
                <a:lnTo>
                  <a:pt x="36766" y="531749"/>
                </a:lnTo>
                <a:lnTo>
                  <a:pt x="0" y="540677"/>
                </a:lnTo>
                <a:lnTo>
                  <a:pt x="35382" y="603338"/>
                </a:lnTo>
                <a:lnTo>
                  <a:pt x="101015" y="643597"/>
                </a:lnTo>
                <a:lnTo>
                  <a:pt x="141465" y="652005"/>
                </a:lnTo>
                <a:lnTo>
                  <a:pt x="154774" y="652551"/>
                </a:lnTo>
                <a:lnTo>
                  <a:pt x="179184" y="650608"/>
                </a:lnTo>
                <a:lnTo>
                  <a:pt x="224053" y="635266"/>
                </a:lnTo>
                <a:lnTo>
                  <a:pt x="269836" y="594360"/>
                </a:lnTo>
                <a:lnTo>
                  <a:pt x="289306" y="560285"/>
                </a:lnTo>
                <a:lnTo>
                  <a:pt x="301942" y="520065"/>
                </a:lnTo>
                <a:lnTo>
                  <a:pt x="307708" y="473938"/>
                </a:lnTo>
                <a:lnTo>
                  <a:pt x="306527" y="422186"/>
                </a:lnTo>
                <a:lnTo>
                  <a:pt x="298361" y="365061"/>
                </a:lnTo>
                <a:lnTo>
                  <a:pt x="292684" y="337045"/>
                </a:lnTo>
                <a:lnTo>
                  <a:pt x="282041" y="282041"/>
                </a:lnTo>
                <a:lnTo>
                  <a:pt x="275501" y="227495"/>
                </a:lnTo>
                <a:lnTo>
                  <a:pt x="277342" y="174828"/>
                </a:lnTo>
                <a:lnTo>
                  <a:pt x="291846" y="125425"/>
                </a:lnTo>
                <a:lnTo>
                  <a:pt x="314198" y="91452"/>
                </a:lnTo>
                <a:lnTo>
                  <a:pt x="344881" y="64389"/>
                </a:lnTo>
                <a:lnTo>
                  <a:pt x="381393" y="45935"/>
                </a:lnTo>
                <a:lnTo>
                  <a:pt x="421233" y="37769"/>
                </a:lnTo>
                <a:lnTo>
                  <a:pt x="461759" y="41097"/>
                </a:lnTo>
                <a:lnTo>
                  <a:pt x="500214" y="55029"/>
                </a:lnTo>
                <a:lnTo>
                  <a:pt x="533933" y="78193"/>
                </a:lnTo>
                <a:lnTo>
                  <a:pt x="560222" y="109220"/>
                </a:lnTo>
                <a:lnTo>
                  <a:pt x="577951" y="145681"/>
                </a:lnTo>
                <a:lnTo>
                  <a:pt x="598741" y="208153"/>
                </a:lnTo>
                <a:lnTo>
                  <a:pt x="606780" y="230416"/>
                </a:lnTo>
                <a:lnTo>
                  <a:pt x="628256" y="273316"/>
                </a:lnTo>
                <a:lnTo>
                  <a:pt x="652856" y="303009"/>
                </a:lnTo>
                <a:lnTo>
                  <a:pt x="683895" y="326694"/>
                </a:lnTo>
                <a:lnTo>
                  <a:pt x="720217" y="343674"/>
                </a:lnTo>
                <a:lnTo>
                  <a:pt x="760641" y="353250"/>
                </a:lnTo>
                <a:lnTo>
                  <a:pt x="802170" y="354672"/>
                </a:lnTo>
                <a:lnTo>
                  <a:pt x="841679" y="347853"/>
                </a:lnTo>
                <a:lnTo>
                  <a:pt x="877862" y="333184"/>
                </a:lnTo>
                <a:lnTo>
                  <a:pt x="909421" y="311023"/>
                </a:lnTo>
                <a:lnTo>
                  <a:pt x="935901" y="281851"/>
                </a:lnTo>
                <a:lnTo>
                  <a:pt x="955776" y="247967"/>
                </a:lnTo>
                <a:lnTo>
                  <a:pt x="968743" y="210096"/>
                </a:lnTo>
                <a:lnTo>
                  <a:pt x="974547" y="168948"/>
                </a:lnTo>
                <a:lnTo>
                  <a:pt x="1035494" y="154901"/>
                </a:lnTo>
                <a:close/>
              </a:path>
              <a:path w="1350009" h="798829">
                <a:moveTo>
                  <a:pt x="1049870" y="517842"/>
                </a:moveTo>
                <a:lnTo>
                  <a:pt x="1044257" y="512229"/>
                </a:lnTo>
                <a:lnTo>
                  <a:pt x="1030478" y="512229"/>
                </a:lnTo>
                <a:lnTo>
                  <a:pt x="1024877" y="517842"/>
                </a:lnTo>
                <a:lnTo>
                  <a:pt x="1024877" y="531622"/>
                </a:lnTo>
                <a:lnTo>
                  <a:pt x="1030478" y="537222"/>
                </a:lnTo>
                <a:lnTo>
                  <a:pt x="1037374" y="537222"/>
                </a:lnTo>
                <a:lnTo>
                  <a:pt x="1044257" y="537222"/>
                </a:lnTo>
                <a:lnTo>
                  <a:pt x="1049870" y="531622"/>
                </a:lnTo>
                <a:lnTo>
                  <a:pt x="1049870" y="517842"/>
                </a:lnTo>
                <a:close/>
              </a:path>
              <a:path w="1350009" h="798829">
                <a:moveTo>
                  <a:pt x="1092835" y="517842"/>
                </a:moveTo>
                <a:lnTo>
                  <a:pt x="1087221" y="512229"/>
                </a:lnTo>
                <a:lnTo>
                  <a:pt x="1073442" y="512229"/>
                </a:lnTo>
                <a:lnTo>
                  <a:pt x="1067841" y="517842"/>
                </a:lnTo>
                <a:lnTo>
                  <a:pt x="1067841" y="531622"/>
                </a:lnTo>
                <a:lnTo>
                  <a:pt x="1073442" y="537222"/>
                </a:lnTo>
                <a:lnTo>
                  <a:pt x="1080338" y="537222"/>
                </a:lnTo>
                <a:lnTo>
                  <a:pt x="1087221" y="537222"/>
                </a:lnTo>
                <a:lnTo>
                  <a:pt x="1092835" y="531622"/>
                </a:lnTo>
                <a:lnTo>
                  <a:pt x="1092835" y="517842"/>
                </a:lnTo>
                <a:close/>
              </a:path>
              <a:path w="1350009" h="798829">
                <a:moveTo>
                  <a:pt x="1213446" y="611797"/>
                </a:moveTo>
                <a:lnTo>
                  <a:pt x="1208773" y="581558"/>
                </a:lnTo>
                <a:lnTo>
                  <a:pt x="1195590" y="554647"/>
                </a:lnTo>
                <a:lnTo>
                  <a:pt x="1188440" y="547039"/>
                </a:lnTo>
                <a:lnTo>
                  <a:pt x="1188440" y="611797"/>
                </a:lnTo>
                <a:lnTo>
                  <a:pt x="1186929" y="633590"/>
                </a:lnTo>
                <a:lnTo>
                  <a:pt x="1182966" y="650722"/>
                </a:lnTo>
                <a:lnTo>
                  <a:pt x="1177404" y="664667"/>
                </a:lnTo>
                <a:lnTo>
                  <a:pt x="1171105" y="676922"/>
                </a:lnTo>
                <a:lnTo>
                  <a:pt x="1165606" y="687489"/>
                </a:lnTo>
                <a:lnTo>
                  <a:pt x="1165504" y="687705"/>
                </a:lnTo>
                <a:lnTo>
                  <a:pt x="1160551" y="699401"/>
                </a:lnTo>
                <a:lnTo>
                  <a:pt x="1157033" y="712736"/>
                </a:lnTo>
                <a:lnTo>
                  <a:pt x="1155687" y="728433"/>
                </a:lnTo>
                <a:lnTo>
                  <a:pt x="1155687" y="761733"/>
                </a:lnTo>
                <a:lnTo>
                  <a:pt x="1090853" y="761733"/>
                </a:lnTo>
                <a:lnTo>
                  <a:pt x="1090853" y="737108"/>
                </a:lnTo>
                <a:lnTo>
                  <a:pt x="1085253" y="731507"/>
                </a:lnTo>
                <a:lnTo>
                  <a:pt x="1037424" y="731507"/>
                </a:lnTo>
                <a:lnTo>
                  <a:pt x="1037424" y="677722"/>
                </a:lnTo>
                <a:lnTo>
                  <a:pt x="1031824" y="672109"/>
                </a:lnTo>
                <a:lnTo>
                  <a:pt x="1021422" y="672109"/>
                </a:lnTo>
                <a:lnTo>
                  <a:pt x="1036967" y="640854"/>
                </a:lnTo>
                <a:lnTo>
                  <a:pt x="1037424" y="638924"/>
                </a:lnTo>
                <a:lnTo>
                  <a:pt x="1037424" y="606005"/>
                </a:lnTo>
                <a:lnTo>
                  <a:pt x="1038098" y="600202"/>
                </a:lnTo>
                <a:lnTo>
                  <a:pt x="1039418" y="594512"/>
                </a:lnTo>
                <a:lnTo>
                  <a:pt x="1042936" y="594512"/>
                </a:lnTo>
                <a:lnTo>
                  <a:pt x="1063117" y="614692"/>
                </a:lnTo>
                <a:lnTo>
                  <a:pt x="1066266" y="615988"/>
                </a:lnTo>
                <a:lnTo>
                  <a:pt x="1072934" y="615988"/>
                </a:lnTo>
                <a:lnTo>
                  <a:pt x="1076071" y="614692"/>
                </a:lnTo>
                <a:lnTo>
                  <a:pt x="1096251" y="594512"/>
                </a:lnTo>
                <a:lnTo>
                  <a:pt x="1142923" y="594512"/>
                </a:lnTo>
                <a:lnTo>
                  <a:pt x="1148537" y="588911"/>
                </a:lnTo>
                <a:lnTo>
                  <a:pt x="1148537" y="585825"/>
                </a:lnTo>
                <a:lnTo>
                  <a:pt x="1148537" y="545185"/>
                </a:lnTo>
                <a:lnTo>
                  <a:pt x="1165059" y="557174"/>
                </a:lnTo>
                <a:lnTo>
                  <a:pt x="1177632" y="572922"/>
                </a:lnTo>
                <a:lnTo>
                  <a:pt x="1185633" y="591451"/>
                </a:lnTo>
                <a:lnTo>
                  <a:pt x="1188440" y="611797"/>
                </a:lnTo>
                <a:lnTo>
                  <a:pt x="1188440" y="547039"/>
                </a:lnTo>
                <a:lnTo>
                  <a:pt x="1186700" y="545185"/>
                </a:lnTo>
                <a:lnTo>
                  <a:pt x="1175092" y="532815"/>
                </a:lnTo>
                <a:lnTo>
                  <a:pt x="1148537" y="517791"/>
                </a:lnTo>
                <a:lnTo>
                  <a:pt x="1148537" y="479933"/>
                </a:lnTo>
                <a:lnTo>
                  <a:pt x="1148537" y="460540"/>
                </a:lnTo>
                <a:lnTo>
                  <a:pt x="1142923" y="454939"/>
                </a:lnTo>
                <a:lnTo>
                  <a:pt x="1123543" y="454939"/>
                </a:lnTo>
                <a:lnTo>
                  <a:pt x="1123543" y="479933"/>
                </a:lnTo>
                <a:lnTo>
                  <a:pt x="1123543" y="569518"/>
                </a:lnTo>
                <a:lnTo>
                  <a:pt x="1087742" y="569518"/>
                </a:lnTo>
                <a:lnTo>
                  <a:pt x="1084605" y="570814"/>
                </a:lnTo>
                <a:lnTo>
                  <a:pt x="1069594" y="585825"/>
                </a:lnTo>
                <a:lnTo>
                  <a:pt x="1054595" y="570814"/>
                </a:lnTo>
                <a:lnTo>
                  <a:pt x="1051458" y="569518"/>
                </a:lnTo>
                <a:lnTo>
                  <a:pt x="951204" y="569518"/>
                </a:lnTo>
                <a:lnTo>
                  <a:pt x="951204" y="479933"/>
                </a:lnTo>
                <a:lnTo>
                  <a:pt x="1123543" y="479933"/>
                </a:lnTo>
                <a:lnTo>
                  <a:pt x="1123543" y="454939"/>
                </a:lnTo>
                <a:lnTo>
                  <a:pt x="931824" y="454939"/>
                </a:lnTo>
                <a:lnTo>
                  <a:pt x="926211" y="460540"/>
                </a:lnTo>
                <a:lnTo>
                  <a:pt x="926211" y="588911"/>
                </a:lnTo>
                <a:lnTo>
                  <a:pt x="931824" y="594512"/>
                </a:lnTo>
                <a:lnTo>
                  <a:pt x="1013917" y="594512"/>
                </a:lnTo>
                <a:lnTo>
                  <a:pt x="1012926" y="600202"/>
                </a:lnTo>
                <a:lnTo>
                  <a:pt x="1012431" y="606005"/>
                </a:lnTo>
                <a:lnTo>
                  <a:pt x="1012431" y="634072"/>
                </a:lnTo>
                <a:lnTo>
                  <a:pt x="988123" y="682942"/>
                </a:lnTo>
                <a:lnTo>
                  <a:pt x="988339" y="687489"/>
                </a:lnTo>
                <a:lnTo>
                  <a:pt x="992924" y="694893"/>
                </a:lnTo>
                <a:lnTo>
                  <a:pt x="996899" y="697103"/>
                </a:lnTo>
                <a:lnTo>
                  <a:pt x="1012431" y="697103"/>
                </a:lnTo>
                <a:lnTo>
                  <a:pt x="1012431" y="750887"/>
                </a:lnTo>
                <a:lnTo>
                  <a:pt x="1018032" y="756500"/>
                </a:lnTo>
                <a:lnTo>
                  <a:pt x="1065860" y="756500"/>
                </a:lnTo>
                <a:lnTo>
                  <a:pt x="1065860" y="781113"/>
                </a:lnTo>
                <a:lnTo>
                  <a:pt x="1071460" y="786726"/>
                </a:lnTo>
                <a:lnTo>
                  <a:pt x="1175067" y="786726"/>
                </a:lnTo>
                <a:lnTo>
                  <a:pt x="1180680" y="781113"/>
                </a:lnTo>
                <a:lnTo>
                  <a:pt x="1180680" y="761733"/>
                </a:lnTo>
                <a:lnTo>
                  <a:pt x="1180680" y="728433"/>
                </a:lnTo>
                <a:lnTo>
                  <a:pt x="1181646" y="717067"/>
                </a:lnTo>
                <a:lnTo>
                  <a:pt x="1184287" y="707237"/>
                </a:lnTo>
                <a:lnTo>
                  <a:pt x="1188237" y="698080"/>
                </a:lnTo>
                <a:lnTo>
                  <a:pt x="1193660" y="687705"/>
                </a:lnTo>
                <a:lnTo>
                  <a:pt x="1200315" y="674751"/>
                </a:lnTo>
                <a:lnTo>
                  <a:pt x="1206855" y="658304"/>
                </a:lnTo>
                <a:lnTo>
                  <a:pt x="1211605" y="637844"/>
                </a:lnTo>
                <a:lnTo>
                  <a:pt x="1213446" y="611797"/>
                </a:lnTo>
                <a:close/>
              </a:path>
              <a:path w="1350009" h="798829">
                <a:moveTo>
                  <a:pt x="1349463" y="615391"/>
                </a:moveTo>
                <a:lnTo>
                  <a:pt x="1347482" y="572871"/>
                </a:lnTo>
                <a:lnTo>
                  <a:pt x="1331722" y="504126"/>
                </a:lnTo>
                <a:lnTo>
                  <a:pt x="1304264" y="461454"/>
                </a:lnTo>
                <a:lnTo>
                  <a:pt x="1268958" y="438213"/>
                </a:lnTo>
                <a:lnTo>
                  <a:pt x="1247203" y="431584"/>
                </a:lnTo>
                <a:lnTo>
                  <a:pt x="1247203" y="449249"/>
                </a:lnTo>
                <a:lnTo>
                  <a:pt x="1284439" y="473633"/>
                </a:lnTo>
                <a:lnTo>
                  <a:pt x="1306995" y="511098"/>
                </a:lnTo>
                <a:lnTo>
                  <a:pt x="1318107" y="560197"/>
                </a:lnTo>
                <a:lnTo>
                  <a:pt x="1321092" y="619442"/>
                </a:lnTo>
                <a:lnTo>
                  <a:pt x="1316380" y="681888"/>
                </a:lnTo>
                <a:lnTo>
                  <a:pt x="1302283" y="729983"/>
                </a:lnTo>
                <a:lnTo>
                  <a:pt x="1278877" y="763625"/>
                </a:lnTo>
                <a:lnTo>
                  <a:pt x="1246200" y="782701"/>
                </a:lnTo>
                <a:lnTo>
                  <a:pt x="1246200" y="798487"/>
                </a:lnTo>
                <a:lnTo>
                  <a:pt x="1288351" y="780757"/>
                </a:lnTo>
                <a:lnTo>
                  <a:pt x="1318666" y="750874"/>
                </a:lnTo>
                <a:lnTo>
                  <a:pt x="1341843" y="694537"/>
                </a:lnTo>
                <a:lnTo>
                  <a:pt x="1347571" y="657936"/>
                </a:lnTo>
                <a:lnTo>
                  <a:pt x="1349463" y="6153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64632" y="4032432"/>
            <a:ext cx="10862945" cy="0"/>
          </a:xfrm>
          <a:custGeom>
            <a:avLst/>
            <a:gdLst/>
            <a:ahLst/>
            <a:cxnLst/>
            <a:rect l="l" t="t" r="r" b="b"/>
            <a:pathLst>
              <a:path w="10862945">
                <a:moveTo>
                  <a:pt x="0" y="0"/>
                </a:moveTo>
                <a:lnTo>
                  <a:pt x="1086272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362200" y="4824010"/>
            <a:ext cx="5918846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He is </a:t>
            </a:r>
            <a:r>
              <a:rPr sz="3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autographing </a:t>
            </a:r>
            <a:r>
              <a:rPr sz="3000" b="1" dirty="0">
                <a:latin typeface="Grammarsaurus" pitchFamily="2" charset="0"/>
                <a:cs typeface="Arial"/>
              </a:rPr>
              <a:t>the book.</a:t>
            </a:r>
            <a:endParaRPr sz="3000" dirty="0">
              <a:latin typeface="Grammarsaurus" pitchFamily="2" charset="0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872474" y="4155325"/>
            <a:ext cx="1844039" cy="1908810"/>
            <a:chOff x="7872474" y="4155325"/>
            <a:chExt cx="1844039" cy="1908810"/>
          </a:xfrm>
        </p:grpSpPr>
        <p:sp>
          <p:nvSpPr>
            <p:cNvPr id="31" name="object 31"/>
            <p:cNvSpPr/>
            <p:nvPr/>
          </p:nvSpPr>
          <p:spPr>
            <a:xfrm>
              <a:off x="7872463" y="4155325"/>
              <a:ext cx="1844039" cy="1908810"/>
            </a:xfrm>
            <a:custGeom>
              <a:avLst/>
              <a:gdLst/>
              <a:ahLst/>
              <a:cxnLst/>
              <a:rect l="l" t="t" r="r" b="b"/>
              <a:pathLst>
                <a:path w="1844040" h="1908810">
                  <a:moveTo>
                    <a:pt x="1117879" y="420154"/>
                  </a:moveTo>
                  <a:lnTo>
                    <a:pt x="1035634" y="384797"/>
                  </a:lnTo>
                  <a:lnTo>
                    <a:pt x="1035634" y="437578"/>
                  </a:lnTo>
                  <a:lnTo>
                    <a:pt x="877684" y="589762"/>
                  </a:lnTo>
                  <a:lnTo>
                    <a:pt x="874814" y="598373"/>
                  </a:lnTo>
                  <a:lnTo>
                    <a:pt x="910653" y="814857"/>
                  </a:lnTo>
                  <a:lnTo>
                    <a:pt x="860348" y="788009"/>
                  </a:lnTo>
                  <a:lnTo>
                    <a:pt x="860348" y="768235"/>
                  </a:lnTo>
                  <a:lnTo>
                    <a:pt x="860348" y="760209"/>
                  </a:lnTo>
                  <a:lnTo>
                    <a:pt x="852893" y="714032"/>
                  </a:lnTo>
                  <a:lnTo>
                    <a:pt x="832154" y="673912"/>
                  </a:lnTo>
                  <a:lnTo>
                    <a:pt x="822960" y="664718"/>
                  </a:lnTo>
                  <a:lnTo>
                    <a:pt x="808139" y="649897"/>
                  </a:lnTo>
                  <a:lnTo>
                    <a:pt x="808139" y="760209"/>
                  </a:lnTo>
                  <a:lnTo>
                    <a:pt x="802271" y="757085"/>
                  </a:lnTo>
                  <a:lnTo>
                    <a:pt x="724636" y="715721"/>
                  </a:lnTo>
                  <a:lnTo>
                    <a:pt x="718718" y="713435"/>
                  </a:lnTo>
                  <a:lnTo>
                    <a:pt x="712508" y="712647"/>
                  </a:lnTo>
                  <a:lnTo>
                    <a:pt x="705637" y="713435"/>
                  </a:lnTo>
                  <a:lnTo>
                    <a:pt x="706094" y="713435"/>
                  </a:lnTo>
                  <a:lnTo>
                    <a:pt x="700354" y="715568"/>
                  </a:lnTo>
                  <a:lnTo>
                    <a:pt x="620268" y="757085"/>
                  </a:lnTo>
                  <a:lnTo>
                    <a:pt x="628256" y="720648"/>
                  </a:lnTo>
                  <a:lnTo>
                    <a:pt x="648881" y="691134"/>
                  </a:lnTo>
                  <a:lnTo>
                    <a:pt x="679081" y="671499"/>
                  </a:lnTo>
                  <a:lnTo>
                    <a:pt x="715772" y="664718"/>
                  </a:lnTo>
                  <a:lnTo>
                    <a:pt x="752208" y="672706"/>
                  </a:lnTo>
                  <a:lnTo>
                    <a:pt x="781723" y="693331"/>
                  </a:lnTo>
                  <a:lnTo>
                    <a:pt x="801357" y="723519"/>
                  </a:lnTo>
                  <a:lnTo>
                    <a:pt x="808139" y="760209"/>
                  </a:lnTo>
                  <a:lnTo>
                    <a:pt x="808139" y="649897"/>
                  </a:lnTo>
                  <a:lnTo>
                    <a:pt x="800519" y="642277"/>
                  </a:lnTo>
                  <a:lnTo>
                    <a:pt x="760412" y="621538"/>
                  </a:lnTo>
                  <a:lnTo>
                    <a:pt x="714222" y="614083"/>
                  </a:lnTo>
                  <a:lnTo>
                    <a:pt x="668032" y="621538"/>
                  </a:lnTo>
                  <a:lnTo>
                    <a:pt x="627926" y="642277"/>
                  </a:lnTo>
                  <a:lnTo>
                    <a:pt x="596290" y="673912"/>
                  </a:lnTo>
                  <a:lnTo>
                    <a:pt x="575538" y="714032"/>
                  </a:lnTo>
                  <a:lnTo>
                    <a:pt x="568096" y="760209"/>
                  </a:lnTo>
                  <a:lnTo>
                    <a:pt x="568096" y="784199"/>
                  </a:lnTo>
                  <a:lnTo>
                    <a:pt x="513181" y="812634"/>
                  </a:lnTo>
                  <a:lnTo>
                    <a:pt x="550011" y="605053"/>
                  </a:lnTo>
                  <a:lnTo>
                    <a:pt x="551535" y="596595"/>
                  </a:lnTo>
                  <a:lnTo>
                    <a:pt x="548779" y="587933"/>
                  </a:lnTo>
                  <a:lnTo>
                    <a:pt x="392633" y="433984"/>
                  </a:lnTo>
                  <a:lnTo>
                    <a:pt x="392010" y="433984"/>
                  </a:lnTo>
                  <a:lnTo>
                    <a:pt x="609815" y="403580"/>
                  </a:lnTo>
                  <a:lnTo>
                    <a:pt x="617181" y="398284"/>
                  </a:lnTo>
                  <a:lnTo>
                    <a:pt x="715378" y="202120"/>
                  </a:lnTo>
                  <a:lnTo>
                    <a:pt x="811377" y="399402"/>
                  </a:lnTo>
                  <a:lnTo>
                    <a:pt x="817067" y="403580"/>
                  </a:lnTo>
                  <a:lnTo>
                    <a:pt x="818769" y="404787"/>
                  </a:lnTo>
                  <a:lnTo>
                    <a:pt x="1035634" y="437578"/>
                  </a:lnTo>
                  <a:lnTo>
                    <a:pt x="1035634" y="384797"/>
                  </a:lnTo>
                  <a:lnTo>
                    <a:pt x="848537" y="356501"/>
                  </a:lnTo>
                  <a:lnTo>
                    <a:pt x="773391" y="202120"/>
                  </a:lnTo>
                  <a:lnTo>
                    <a:pt x="739152" y="131749"/>
                  </a:lnTo>
                  <a:lnTo>
                    <a:pt x="715848" y="117068"/>
                  </a:lnTo>
                  <a:lnTo>
                    <a:pt x="715695" y="117068"/>
                  </a:lnTo>
                  <a:lnTo>
                    <a:pt x="708152" y="118135"/>
                  </a:lnTo>
                  <a:lnTo>
                    <a:pt x="708393" y="118135"/>
                  </a:lnTo>
                  <a:lnTo>
                    <a:pt x="701840" y="121081"/>
                  </a:lnTo>
                  <a:lnTo>
                    <a:pt x="696480" y="125501"/>
                  </a:lnTo>
                  <a:lnTo>
                    <a:pt x="692353" y="131470"/>
                  </a:lnTo>
                  <a:lnTo>
                    <a:pt x="580517" y="355003"/>
                  </a:lnTo>
                  <a:lnTo>
                    <a:pt x="332917" y="389559"/>
                  </a:lnTo>
                  <a:lnTo>
                    <a:pt x="323138" y="393001"/>
                  </a:lnTo>
                  <a:lnTo>
                    <a:pt x="315696" y="399694"/>
                  </a:lnTo>
                  <a:lnTo>
                    <a:pt x="311315" y="408686"/>
                  </a:lnTo>
                  <a:lnTo>
                    <a:pt x="310692" y="419023"/>
                  </a:lnTo>
                  <a:lnTo>
                    <a:pt x="311492" y="424700"/>
                  </a:lnTo>
                  <a:lnTo>
                    <a:pt x="314134" y="429958"/>
                  </a:lnTo>
                  <a:lnTo>
                    <a:pt x="496252" y="609460"/>
                  </a:lnTo>
                  <a:lnTo>
                    <a:pt x="452564" y="855599"/>
                  </a:lnTo>
                  <a:lnTo>
                    <a:pt x="473976" y="885964"/>
                  </a:lnTo>
                  <a:lnTo>
                    <a:pt x="474332" y="885964"/>
                  </a:lnTo>
                  <a:lnTo>
                    <a:pt x="479348" y="886853"/>
                  </a:lnTo>
                  <a:lnTo>
                    <a:pt x="485178" y="885964"/>
                  </a:lnTo>
                  <a:lnTo>
                    <a:pt x="626567" y="812634"/>
                  </a:lnTo>
                  <a:lnTo>
                    <a:pt x="712177" y="768235"/>
                  </a:lnTo>
                  <a:lnTo>
                    <a:pt x="933145" y="885964"/>
                  </a:lnTo>
                  <a:lnTo>
                    <a:pt x="933450" y="885964"/>
                  </a:lnTo>
                  <a:lnTo>
                    <a:pt x="942657" y="888733"/>
                  </a:lnTo>
                  <a:lnTo>
                    <a:pt x="971702" y="864120"/>
                  </a:lnTo>
                  <a:lnTo>
                    <a:pt x="963536" y="814857"/>
                  </a:lnTo>
                  <a:lnTo>
                    <a:pt x="929944" y="611860"/>
                  </a:lnTo>
                  <a:lnTo>
                    <a:pt x="1109903" y="438454"/>
                  </a:lnTo>
                  <a:lnTo>
                    <a:pt x="1115771" y="429958"/>
                  </a:lnTo>
                  <a:lnTo>
                    <a:pt x="1117879" y="420154"/>
                  </a:lnTo>
                  <a:close/>
                </a:path>
                <a:path w="1844040" h="1908810">
                  <a:moveTo>
                    <a:pt x="1181544" y="996022"/>
                  </a:moveTo>
                  <a:lnTo>
                    <a:pt x="1179499" y="985875"/>
                  </a:lnTo>
                  <a:lnTo>
                    <a:pt x="1173911" y="977595"/>
                  </a:lnTo>
                  <a:lnTo>
                    <a:pt x="1165631" y="971994"/>
                  </a:lnTo>
                  <a:lnTo>
                    <a:pt x="1155484" y="969937"/>
                  </a:lnTo>
                  <a:lnTo>
                    <a:pt x="1129360" y="969937"/>
                  </a:lnTo>
                  <a:lnTo>
                    <a:pt x="1129360" y="1022057"/>
                  </a:lnTo>
                  <a:lnTo>
                    <a:pt x="1129360" y="1209027"/>
                  </a:lnTo>
                  <a:lnTo>
                    <a:pt x="299021" y="1209027"/>
                  </a:lnTo>
                  <a:lnTo>
                    <a:pt x="299021" y="1022057"/>
                  </a:lnTo>
                  <a:lnTo>
                    <a:pt x="1129360" y="1022057"/>
                  </a:lnTo>
                  <a:lnTo>
                    <a:pt x="1129360" y="969937"/>
                  </a:lnTo>
                  <a:lnTo>
                    <a:pt x="272935" y="969937"/>
                  </a:lnTo>
                  <a:lnTo>
                    <a:pt x="262763" y="971994"/>
                  </a:lnTo>
                  <a:lnTo>
                    <a:pt x="254469" y="977595"/>
                  </a:lnTo>
                  <a:lnTo>
                    <a:pt x="248881" y="985875"/>
                  </a:lnTo>
                  <a:lnTo>
                    <a:pt x="246837" y="996022"/>
                  </a:lnTo>
                  <a:lnTo>
                    <a:pt x="246837" y="1235151"/>
                  </a:lnTo>
                  <a:lnTo>
                    <a:pt x="248894" y="1245311"/>
                  </a:lnTo>
                  <a:lnTo>
                    <a:pt x="254495" y="1253591"/>
                  </a:lnTo>
                  <a:lnTo>
                    <a:pt x="262813" y="1259179"/>
                  </a:lnTo>
                  <a:lnTo>
                    <a:pt x="272935" y="1261211"/>
                  </a:lnTo>
                  <a:lnTo>
                    <a:pt x="1155458" y="1261211"/>
                  </a:lnTo>
                  <a:lnTo>
                    <a:pt x="1165606" y="1259179"/>
                  </a:lnTo>
                  <a:lnTo>
                    <a:pt x="1173899" y="1253591"/>
                  </a:lnTo>
                  <a:lnTo>
                    <a:pt x="1179487" y="1245311"/>
                  </a:lnTo>
                  <a:lnTo>
                    <a:pt x="1181544" y="1235151"/>
                  </a:lnTo>
                  <a:lnTo>
                    <a:pt x="1181544" y="1209027"/>
                  </a:lnTo>
                  <a:lnTo>
                    <a:pt x="1181544" y="1022057"/>
                  </a:lnTo>
                  <a:lnTo>
                    <a:pt x="1181544" y="996022"/>
                  </a:lnTo>
                  <a:close/>
                </a:path>
                <a:path w="1844040" h="1908810">
                  <a:moveTo>
                    <a:pt x="1843659" y="985964"/>
                  </a:moveTo>
                  <a:lnTo>
                    <a:pt x="1835226" y="942479"/>
                  </a:lnTo>
                  <a:lnTo>
                    <a:pt x="1822056" y="922591"/>
                  </a:lnTo>
                  <a:lnTo>
                    <a:pt x="1809915" y="904252"/>
                  </a:lnTo>
                  <a:lnTo>
                    <a:pt x="1791576" y="892073"/>
                  </a:lnTo>
                  <a:lnTo>
                    <a:pt x="1791576" y="985964"/>
                  </a:lnTo>
                  <a:lnTo>
                    <a:pt x="1786940" y="1009815"/>
                  </a:lnTo>
                  <a:lnTo>
                    <a:pt x="1773008" y="1030770"/>
                  </a:lnTo>
                  <a:lnTo>
                    <a:pt x="1729244" y="1074534"/>
                  </a:lnTo>
                  <a:lnTo>
                    <a:pt x="1692338" y="1037628"/>
                  </a:lnTo>
                  <a:lnTo>
                    <a:pt x="1692338" y="1111453"/>
                  </a:lnTo>
                  <a:lnTo>
                    <a:pt x="1233690" y="1570088"/>
                  </a:lnTo>
                  <a:lnTo>
                    <a:pt x="1196822" y="1533220"/>
                  </a:lnTo>
                  <a:lnTo>
                    <a:pt x="1196822" y="1606981"/>
                  </a:lnTo>
                  <a:lnTo>
                    <a:pt x="1139926" y="1663890"/>
                  </a:lnTo>
                  <a:lnTo>
                    <a:pt x="1050277" y="1663890"/>
                  </a:lnTo>
                  <a:lnTo>
                    <a:pt x="1050302" y="1598142"/>
                  </a:lnTo>
                  <a:lnTo>
                    <a:pt x="1050302" y="1574253"/>
                  </a:lnTo>
                  <a:lnTo>
                    <a:pt x="1107198" y="1517357"/>
                  </a:lnTo>
                  <a:lnTo>
                    <a:pt x="1196822" y="1606981"/>
                  </a:lnTo>
                  <a:lnTo>
                    <a:pt x="1196822" y="1533220"/>
                  </a:lnTo>
                  <a:lnTo>
                    <a:pt x="1180960" y="1517357"/>
                  </a:lnTo>
                  <a:lnTo>
                    <a:pt x="1144079" y="1480477"/>
                  </a:lnTo>
                  <a:lnTo>
                    <a:pt x="1502206" y="1122349"/>
                  </a:lnTo>
                  <a:lnTo>
                    <a:pt x="1602727" y="1021829"/>
                  </a:lnTo>
                  <a:lnTo>
                    <a:pt x="1692338" y="1111453"/>
                  </a:lnTo>
                  <a:lnTo>
                    <a:pt x="1692338" y="1037628"/>
                  </a:lnTo>
                  <a:lnTo>
                    <a:pt x="1676539" y="1021829"/>
                  </a:lnTo>
                  <a:lnTo>
                    <a:pt x="1639620" y="984910"/>
                  </a:lnTo>
                  <a:lnTo>
                    <a:pt x="1683385" y="941146"/>
                  </a:lnTo>
                  <a:lnTo>
                    <a:pt x="1704352" y="927227"/>
                  </a:lnTo>
                  <a:lnTo>
                    <a:pt x="1728203" y="922591"/>
                  </a:lnTo>
                  <a:lnTo>
                    <a:pt x="1752053" y="927227"/>
                  </a:lnTo>
                  <a:lnTo>
                    <a:pt x="1773008" y="941146"/>
                  </a:lnTo>
                  <a:lnTo>
                    <a:pt x="1786940" y="962113"/>
                  </a:lnTo>
                  <a:lnTo>
                    <a:pt x="1791576" y="985964"/>
                  </a:lnTo>
                  <a:lnTo>
                    <a:pt x="1791576" y="892073"/>
                  </a:lnTo>
                  <a:lnTo>
                    <a:pt x="1771713" y="878878"/>
                  </a:lnTo>
                  <a:lnTo>
                    <a:pt x="1728254" y="870394"/>
                  </a:lnTo>
                  <a:lnTo>
                    <a:pt x="1684731" y="878878"/>
                  </a:lnTo>
                  <a:lnTo>
                    <a:pt x="1646491" y="904252"/>
                  </a:lnTo>
                  <a:lnTo>
                    <a:pt x="1428381" y="1122349"/>
                  </a:lnTo>
                  <a:lnTo>
                    <a:pt x="1428381" y="52197"/>
                  </a:lnTo>
                  <a:lnTo>
                    <a:pt x="1428381" y="26098"/>
                  </a:lnTo>
                  <a:lnTo>
                    <a:pt x="1426337" y="15951"/>
                  </a:lnTo>
                  <a:lnTo>
                    <a:pt x="1420749" y="7645"/>
                  </a:lnTo>
                  <a:lnTo>
                    <a:pt x="1412455" y="2057"/>
                  </a:lnTo>
                  <a:lnTo>
                    <a:pt x="1402295" y="0"/>
                  </a:lnTo>
                  <a:lnTo>
                    <a:pt x="1376235" y="0"/>
                  </a:lnTo>
                  <a:lnTo>
                    <a:pt x="1376235" y="52197"/>
                  </a:lnTo>
                  <a:lnTo>
                    <a:pt x="1376235" y="1174534"/>
                  </a:lnTo>
                  <a:lnTo>
                    <a:pt x="1000848" y="1549869"/>
                  </a:lnTo>
                  <a:lnTo>
                    <a:pt x="998105" y="1556499"/>
                  </a:lnTo>
                  <a:lnTo>
                    <a:pt x="998093" y="1598142"/>
                  </a:lnTo>
                  <a:lnTo>
                    <a:pt x="997483" y="1597837"/>
                  </a:lnTo>
                  <a:lnTo>
                    <a:pt x="975334" y="1586941"/>
                  </a:lnTo>
                  <a:lnTo>
                    <a:pt x="890054" y="1544980"/>
                  </a:lnTo>
                  <a:lnTo>
                    <a:pt x="884097" y="1542897"/>
                  </a:lnTo>
                  <a:lnTo>
                    <a:pt x="877887" y="1542300"/>
                  </a:lnTo>
                  <a:lnTo>
                    <a:pt x="871728" y="1543202"/>
                  </a:lnTo>
                  <a:lnTo>
                    <a:pt x="865873" y="1545590"/>
                  </a:lnTo>
                  <a:lnTo>
                    <a:pt x="791400" y="1586941"/>
                  </a:lnTo>
                  <a:lnTo>
                    <a:pt x="791400" y="1562811"/>
                  </a:lnTo>
                  <a:lnTo>
                    <a:pt x="789368" y="1552663"/>
                  </a:lnTo>
                  <a:lnTo>
                    <a:pt x="783780" y="1544358"/>
                  </a:lnTo>
                  <a:lnTo>
                    <a:pt x="775487" y="1538770"/>
                  </a:lnTo>
                  <a:lnTo>
                    <a:pt x="765327" y="1536700"/>
                  </a:lnTo>
                  <a:lnTo>
                    <a:pt x="759409" y="1536700"/>
                  </a:lnTo>
                  <a:lnTo>
                    <a:pt x="753605" y="1538770"/>
                  </a:lnTo>
                  <a:lnTo>
                    <a:pt x="622300" y="1643418"/>
                  </a:lnTo>
                  <a:lnTo>
                    <a:pt x="646696" y="1484071"/>
                  </a:lnTo>
                  <a:lnTo>
                    <a:pt x="659206" y="1402334"/>
                  </a:lnTo>
                  <a:lnTo>
                    <a:pt x="658736" y="1391996"/>
                  </a:lnTo>
                  <a:lnTo>
                    <a:pt x="654481" y="1382953"/>
                  </a:lnTo>
                  <a:lnTo>
                    <a:pt x="647141" y="1376172"/>
                  </a:lnTo>
                  <a:lnTo>
                    <a:pt x="637413" y="1372590"/>
                  </a:lnTo>
                  <a:lnTo>
                    <a:pt x="630783" y="1372425"/>
                  </a:lnTo>
                  <a:lnTo>
                    <a:pt x="624420" y="1373898"/>
                  </a:lnTo>
                  <a:lnTo>
                    <a:pt x="618617" y="1376908"/>
                  </a:lnTo>
                  <a:lnTo>
                    <a:pt x="613676" y="1381340"/>
                  </a:lnTo>
                  <a:lnTo>
                    <a:pt x="433946" y="1589468"/>
                  </a:lnTo>
                  <a:lnTo>
                    <a:pt x="437692" y="1527060"/>
                  </a:lnTo>
                  <a:lnTo>
                    <a:pt x="406031" y="1499019"/>
                  </a:lnTo>
                  <a:lnTo>
                    <a:pt x="398983" y="1501571"/>
                  </a:lnTo>
                  <a:lnTo>
                    <a:pt x="255079" y="1637538"/>
                  </a:lnTo>
                  <a:lnTo>
                    <a:pt x="249377" y="1646199"/>
                  </a:lnTo>
                  <a:lnTo>
                    <a:pt x="247624" y="1655330"/>
                  </a:lnTo>
                  <a:lnTo>
                    <a:pt x="247561" y="1656308"/>
                  </a:lnTo>
                  <a:lnTo>
                    <a:pt x="249440" y="1665833"/>
                  </a:lnTo>
                  <a:lnTo>
                    <a:pt x="255193" y="1674444"/>
                  </a:lnTo>
                  <a:lnTo>
                    <a:pt x="263436" y="1679981"/>
                  </a:lnTo>
                  <a:lnTo>
                    <a:pt x="272821" y="1682013"/>
                  </a:lnTo>
                  <a:lnTo>
                    <a:pt x="282321" y="1680527"/>
                  </a:lnTo>
                  <a:lnTo>
                    <a:pt x="290855" y="1675485"/>
                  </a:lnTo>
                  <a:lnTo>
                    <a:pt x="381660" y="1589722"/>
                  </a:lnTo>
                  <a:lnTo>
                    <a:pt x="377190" y="1663331"/>
                  </a:lnTo>
                  <a:lnTo>
                    <a:pt x="378637" y="1673606"/>
                  </a:lnTo>
                  <a:lnTo>
                    <a:pt x="383603" y="1682013"/>
                  </a:lnTo>
                  <a:lnTo>
                    <a:pt x="383717" y="1682216"/>
                  </a:lnTo>
                  <a:lnTo>
                    <a:pt x="391668" y="1688287"/>
                  </a:lnTo>
                  <a:lnTo>
                    <a:pt x="401675" y="1690941"/>
                  </a:lnTo>
                  <a:lnTo>
                    <a:pt x="409790" y="1691424"/>
                  </a:lnTo>
                  <a:lnTo>
                    <a:pt x="417664" y="1688109"/>
                  </a:lnTo>
                  <a:lnTo>
                    <a:pt x="502615" y="1589722"/>
                  </a:lnTo>
                  <a:lnTo>
                    <a:pt x="502843" y="1589468"/>
                  </a:lnTo>
                  <a:lnTo>
                    <a:pt x="593839" y="1484071"/>
                  </a:lnTo>
                  <a:lnTo>
                    <a:pt x="560590" y="1701444"/>
                  </a:lnTo>
                  <a:lnTo>
                    <a:pt x="561086" y="1711807"/>
                  </a:lnTo>
                  <a:lnTo>
                    <a:pt x="565353" y="1720850"/>
                  </a:lnTo>
                  <a:lnTo>
                    <a:pt x="572706" y="1727631"/>
                  </a:lnTo>
                  <a:lnTo>
                    <a:pt x="582434" y="1731187"/>
                  </a:lnTo>
                  <a:lnTo>
                    <a:pt x="589635" y="1732292"/>
                  </a:lnTo>
                  <a:lnTo>
                    <a:pt x="596963" y="1730336"/>
                  </a:lnTo>
                  <a:lnTo>
                    <a:pt x="706018" y="1643418"/>
                  </a:lnTo>
                  <a:lnTo>
                    <a:pt x="739216" y="1616951"/>
                  </a:lnTo>
                  <a:lnTo>
                    <a:pt x="739216" y="1631289"/>
                  </a:lnTo>
                  <a:lnTo>
                    <a:pt x="741273" y="1641449"/>
                  </a:lnTo>
                  <a:lnTo>
                    <a:pt x="746848" y="1649742"/>
                  </a:lnTo>
                  <a:lnTo>
                    <a:pt x="755129" y="1655330"/>
                  </a:lnTo>
                  <a:lnTo>
                    <a:pt x="765276" y="1657388"/>
                  </a:lnTo>
                  <a:lnTo>
                    <a:pt x="769734" y="1657388"/>
                  </a:lnTo>
                  <a:lnTo>
                    <a:pt x="773912" y="1656308"/>
                  </a:lnTo>
                  <a:lnTo>
                    <a:pt x="774547" y="1656016"/>
                  </a:lnTo>
                  <a:lnTo>
                    <a:pt x="844867" y="1616951"/>
                  </a:lnTo>
                  <a:lnTo>
                    <a:pt x="879271" y="1597837"/>
                  </a:lnTo>
                  <a:lnTo>
                    <a:pt x="998093" y="1656308"/>
                  </a:lnTo>
                  <a:lnTo>
                    <a:pt x="998093" y="1689950"/>
                  </a:lnTo>
                  <a:lnTo>
                    <a:pt x="1000150" y="1700110"/>
                  </a:lnTo>
                  <a:lnTo>
                    <a:pt x="1005725" y="1708404"/>
                  </a:lnTo>
                  <a:lnTo>
                    <a:pt x="1014006" y="1713992"/>
                  </a:lnTo>
                  <a:lnTo>
                    <a:pt x="1024153" y="1716036"/>
                  </a:lnTo>
                  <a:lnTo>
                    <a:pt x="1157643" y="1716036"/>
                  </a:lnTo>
                  <a:lnTo>
                    <a:pt x="1164272" y="1713280"/>
                  </a:lnTo>
                  <a:lnTo>
                    <a:pt x="1213675" y="1663890"/>
                  </a:lnTo>
                  <a:lnTo>
                    <a:pt x="1307490" y="1570088"/>
                  </a:lnTo>
                  <a:lnTo>
                    <a:pt x="1376197" y="1501381"/>
                  </a:lnTo>
                  <a:lnTo>
                    <a:pt x="1376197" y="1856371"/>
                  </a:lnTo>
                  <a:lnTo>
                    <a:pt x="52184" y="1856371"/>
                  </a:lnTo>
                  <a:lnTo>
                    <a:pt x="52184" y="52197"/>
                  </a:lnTo>
                  <a:lnTo>
                    <a:pt x="1376235" y="52197"/>
                  </a:lnTo>
                  <a:lnTo>
                    <a:pt x="1376235" y="0"/>
                  </a:lnTo>
                  <a:lnTo>
                    <a:pt x="26098" y="0"/>
                  </a:lnTo>
                  <a:lnTo>
                    <a:pt x="15951" y="2057"/>
                  </a:lnTo>
                  <a:lnTo>
                    <a:pt x="7658" y="7645"/>
                  </a:lnTo>
                  <a:lnTo>
                    <a:pt x="2057" y="15951"/>
                  </a:lnTo>
                  <a:lnTo>
                    <a:pt x="0" y="26098"/>
                  </a:lnTo>
                  <a:lnTo>
                    <a:pt x="0" y="1882457"/>
                  </a:lnTo>
                  <a:lnTo>
                    <a:pt x="2057" y="1892617"/>
                  </a:lnTo>
                  <a:lnTo>
                    <a:pt x="7645" y="1900923"/>
                  </a:lnTo>
                  <a:lnTo>
                    <a:pt x="15951" y="1906511"/>
                  </a:lnTo>
                  <a:lnTo>
                    <a:pt x="26060" y="1908556"/>
                  </a:lnTo>
                  <a:lnTo>
                    <a:pt x="1402334" y="1908556"/>
                  </a:lnTo>
                  <a:lnTo>
                    <a:pt x="1412494" y="1906511"/>
                  </a:lnTo>
                  <a:lnTo>
                    <a:pt x="1420799" y="1900923"/>
                  </a:lnTo>
                  <a:lnTo>
                    <a:pt x="1426387" y="1892617"/>
                  </a:lnTo>
                  <a:lnTo>
                    <a:pt x="1428432" y="1882457"/>
                  </a:lnTo>
                  <a:lnTo>
                    <a:pt x="1428432" y="1856371"/>
                  </a:lnTo>
                  <a:lnTo>
                    <a:pt x="1428432" y="1501381"/>
                  </a:lnTo>
                  <a:lnTo>
                    <a:pt x="1428432" y="1449184"/>
                  </a:lnTo>
                  <a:lnTo>
                    <a:pt x="1802993" y="1074534"/>
                  </a:lnTo>
                  <a:lnTo>
                    <a:pt x="1809915" y="1067600"/>
                  </a:lnTo>
                  <a:lnTo>
                    <a:pt x="1835226" y="1029385"/>
                  </a:lnTo>
                  <a:lnTo>
                    <a:pt x="1843659" y="9859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2" name="object 3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489998" y="4553343"/>
              <a:ext cx="193827" cy="193827"/>
            </a:xfrm>
            <a:prstGeom prst="rect">
              <a:avLst/>
            </a:prstGeom>
          </p:spPr>
        </p:pic>
      </p:grpSp>
      <p:sp>
        <p:nvSpPr>
          <p:cNvPr id="33" name="object 33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9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30" y="1797408"/>
            <a:ext cx="178130" cy="17813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82224" y="1797408"/>
            <a:ext cx="178130" cy="17813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337357" y="1633235"/>
            <a:ext cx="191135" cy="4311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latin typeface="Grammarsaurus" pitchFamily="2" charset="0"/>
                <a:cs typeface="Arial"/>
              </a:rPr>
              <a:t>o</a:t>
            </a:r>
            <a:endParaRPr sz="265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814353" y="1693553"/>
            <a:ext cx="294005" cy="386080"/>
            <a:chOff x="1814353" y="1693553"/>
            <a:chExt cx="294005" cy="38608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14353" y="1693553"/>
              <a:ext cx="65227" cy="6521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05523" y="1693553"/>
              <a:ext cx="65214" cy="6521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96704" y="1693553"/>
              <a:ext cx="65214" cy="6521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14353" y="1784723"/>
              <a:ext cx="65227" cy="6521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96704" y="1784723"/>
              <a:ext cx="65214" cy="6521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14353" y="1875895"/>
              <a:ext cx="65227" cy="6521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858686" y="1791436"/>
              <a:ext cx="249554" cy="288290"/>
            </a:xfrm>
            <a:custGeom>
              <a:avLst/>
              <a:gdLst/>
              <a:ahLst/>
              <a:cxnLst/>
              <a:rect l="l" t="t" r="r" b="b"/>
              <a:pathLst>
                <a:path w="249555" h="288289">
                  <a:moveTo>
                    <a:pt x="36556" y="145935"/>
                  </a:moveTo>
                  <a:lnTo>
                    <a:pt x="23818" y="145935"/>
                  </a:lnTo>
                  <a:lnTo>
                    <a:pt x="15525" y="149237"/>
                  </a:lnTo>
                  <a:lnTo>
                    <a:pt x="9277" y="155486"/>
                  </a:lnTo>
                  <a:lnTo>
                    <a:pt x="2388" y="165812"/>
                  </a:lnTo>
                  <a:lnTo>
                    <a:pt x="0" y="177677"/>
                  </a:lnTo>
                  <a:lnTo>
                    <a:pt x="2126" y="189845"/>
                  </a:lnTo>
                  <a:lnTo>
                    <a:pt x="29521" y="224547"/>
                  </a:lnTo>
                  <a:lnTo>
                    <a:pt x="70020" y="267846"/>
                  </a:lnTo>
                  <a:lnTo>
                    <a:pt x="91255" y="287947"/>
                  </a:lnTo>
                  <a:lnTo>
                    <a:pt x="241992" y="287947"/>
                  </a:lnTo>
                  <a:lnTo>
                    <a:pt x="244455" y="286931"/>
                  </a:lnTo>
                  <a:lnTo>
                    <a:pt x="248138" y="283248"/>
                  </a:lnTo>
                  <a:lnTo>
                    <a:pt x="249193" y="280708"/>
                  </a:lnTo>
                  <a:lnTo>
                    <a:pt x="249193" y="268312"/>
                  </a:lnTo>
                  <a:lnTo>
                    <a:pt x="97961" y="268312"/>
                  </a:lnTo>
                  <a:lnTo>
                    <a:pt x="86438" y="256562"/>
                  </a:lnTo>
                  <a:lnTo>
                    <a:pt x="47156" y="214770"/>
                  </a:lnTo>
                  <a:lnTo>
                    <a:pt x="19196" y="183083"/>
                  </a:lnTo>
                  <a:lnTo>
                    <a:pt x="17603" y="174980"/>
                  </a:lnTo>
                  <a:lnTo>
                    <a:pt x="28213" y="164312"/>
                  </a:lnTo>
                  <a:lnTo>
                    <a:pt x="66817" y="164312"/>
                  </a:lnTo>
                  <a:lnTo>
                    <a:pt x="66812" y="149415"/>
                  </a:lnTo>
                  <a:lnTo>
                    <a:pt x="47174" y="149415"/>
                  </a:lnTo>
                  <a:lnTo>
                    <a:pt x="40874" y="146773"/>
                  </a:lnTo>
                  <a:lnTo>
                    <a:pt x="36556" y="145935"/>
                  </a:lnTo>
                  <a:close/>
                </a:path>
                <a:path w="249555" h="288289">
                  <a:moveTo>
                    <a:pt x="246423" y="106057"/>
                  </a:moveTo>
                  <a:lnTo>
                    <a:pt x="223742" y="106057"/>
                  </a:lnTo>
                  <a:lnTo>
                    <a:pt x="229558" y="111874"/>
                  </a:lnTo>
                  <a:lnTo>
                    <a:pt x="229558" y="268312"/>
                  </a:lnTo>
                  <a:lnTo>
                    <a:pt x="249193" y="268312"/>
                  </a:lnTo>
                  <a:lnTo>
                    <a:pt x="249193" y="119037"/>
                  </a:lnTo>
                  <a:lnTo>
                    <a:pt x="246624" y="106354"/>
                  </a:lnTo>
                  <a:lnTo>
                    <a:pt x="246423" y="106057"/>
                  </a:lnTo>
                  <a:close/>
                </a:path>
                <a:path w="249555" h="288289">
                  <a:moveTo>
                    <a:pt x="66817" y="164312"/>
                  </a:moveTo>
                  <a:lnTo>
                    <a:pt x="36442" y="164312"/>
                  </a:lnTo>
                  <a:lnTo>
                    <a:pt x="52889" y="180759"/>
                  </a:lnTo>
                  <a:lnTo>
                    <a:pt x="57092" y="181597"/>
                  </a:lnTo>
                  <a:lnTo>
                    <a:pt x="64446" y="178536"/>
                  </a:lnTo>
                  <a:lnTo>
                    <a:pt x="66821" y="174980"/>
                  </a:lnTo>
                  <a:lnTo>
                    <a:pt x="66817" y="164312"/>
                  </a:lnTo>
                  <a:close/>
                </a:path>
                <a:path w="249555" h="288289">
                  <a:moveTo>
                    <a:pt x="79762" y="0"/>
                  </a:moveTo>
                  <a:lnTo>
                    <a:pt x="67072" y="2567"/>
                  </a:lnTo>
                  <a:lnTo>
                    <a:pt x="56700" y="9564"/>
                  </a:lnTo>
                  <a:lnTo>
                    <a:pt x="49703" y="19936"/>
                  </a:lnTo>
                  <a:lnTo>
                    <a:pt x="47136" y="32626"/>
                  </a:lnTo>
                  <a:lnTo>
                    <a:pt x="47174" y="149415"/>
                  </a:lnTo>
                  <a:lnTo>
                    <a:pt x="66812" y="149415"/>
                  </a:lnTo>
                  <a:lnTo>
                    <a:pt x="66770" y="25463"/>
                  </a:lnTo>
                  <a:lnTo>
                    <a:pt x="72599" y="19634"/>
                  </a:lnTo>
                  <a:lnTo>
                    <a:pt x="109605" y="19634"/>
                  </a:lnTo>
                  <a:lnTo>
                    <a:pt x="102812" y="9564"/>
                  </a:lnTo>
                  <a:lnTo>
                    <a:pt x="92444" y="2567"/>
                  </a:lnTo>
                  <a:lnTo>
                    <a:pt x="79762" y="0"/>
                  </a:lnTo>
                  <a:close/>
                </a:path>
                <a:path w="249555" h="288289">
                  <a:moveTo>
                    <a:pt x="109605" y="19634"/>
                  </a:moveTo>
                  <a:lnTo>
                    <a:pt x="86925" y="19634"/>
                  </a:lnTo>
                  <a:lnTo>
                    <a:pt x="92754" y="25463"/>
                  </a:lnTo>
                  <a:lnTo>
                    <a:pt x="92754" y="138341"/>
                  </a:lnTo>
                  <a:lnTo>
                    <a:pt x="97161" y="142735"/>
                  </a:lnTo>
                  <a:lnTo>
                    <a:pt x="107981" y="142735"/>
                  </a:lnTo>
                  <a:lnTo>
                    <a:pt x="112388" y="138341"/>
                  </a:lnTo>
                  <a:lnTo>
                    <a:pt x="112388" y="118338"/>
                  </a:lnTo>
                  <a:lnTo>
                    <a:pt x="112785" y="111874"/>
                  </a:lnTo>
                  <a:lnTo>
                    <a:pt x="112807" y="111518"/>
                  </a:lnTo>
                  <a:lnTo>
                    <a:pt x="118611" y="106057"/>
                  </a:lnTo>
                  <a:lnTo>
                    <a:pt x="246423" y="106057"/>
                  </a:lnTo>
                  <a:lnTo>
                    <a:pt x="239623" y="95986"/>
                  </a:lnTo>
                  <a:lnTo>
                    <a:pt x="239190" y="95694"/>
                  </a:lnTo>
                  <a:lnTo>
                    <a:pt x="148151" y="95694"/>
                  </a:lnTo>
                  <a:lnTo>
                    <a:pt x="141103" y="89382"/>
                  </a:lnTo>
                  <a:lnTo>
                    <a:pt x="140109" y="89001"/>
                  </a:lnTo>
                  <a:lnTo>
                    <a:pt x="112375" y="89001"/>
                  </a:lnTo>
                  <a:lnTo>
                    <a:pt x="112375" y="32626"/>
                  </a:lnTo>
                  <a:lnTo>
                    <a:pt x="109808" y="19936"/>
                  </a:lnTo>
                  <a:lnTo>
                    <a:pt x="109605" y="19634"/>
                  </a:lnTo>
                  <a:close/>
                </a:path>
                <a:path w="249555" h="288289">
                  <a:moveTo>
                    <a:pt x="163823" y="106057"/>
                  </a:moveTo>
                  <a:lnTo>
                    <a:pt x="132505" y="106057"/>
                  </a:lnTo>
                  <a:lnTo>
                    <a:pt x="138334" y="111874"/>
                  </a:lnTo>
                  <a:lnTo>
                    <a:pt x="138385" y="138341"/>
                  </a:lnTo>
                  <a:lnTo>
                    <a:pt x="142792" y="142735"/>
                  </a:lnTo>
                  <a:lnTo>
                    <a:pt x="153625" y="142735"/>
                  </a:lnTo>
                  <a:lnTo>
                    <a:pt x="158019" y="138341"/>
                  </a:lnTo>
                  <a:lnTo>
                    <a:pt x="158007" y="111874"/>
                  </a:lnTo>
                  <a:lnTo>
                    <a:pt x="158338" y="111518"/>
                  </a:lnTo>
                  <a:lnTo>
                    <a:pt x="163823" y="106057"/>
                  </a:lnTo>
                  <a:close/>
                </a:path>
                <a:path w="249555" h="288289">
                  <a:moveTo>
                    <a:pt x="209391" y="106057"/>
                  </a:moveTo>
                  <a:lnTo>
                    <a:pt x="178136" y="106057"/>
                  </a:lnTo>
                  <a:lnTo>
                    <a:pt x="183953" y="111874"/>
                  </a:lnTo>
                  <a:lnTo>
                    <a:pt x="183978" y="138341"/>
                  </a:lnTo>
                  <a:lnTo>
                    <a:pt x="188372" y="142735"/>
                  </a:lnTo>
                  <a:lnTo>
                    <a:pt x="199205" y="142735"/>
                  </a:lnTo>
                  <a:lnTo>
                    <a:pt x="203600" y="138341"/>
                  </a:lnTo>
                  <a:lnTo>
                    <a:pt x="203574" y="111874"/>
                  </a:lnTo>
                  <a:lnTo>
                    <a:pt x="209391" y="106057"/>
                  </a:lnTo>
                  <a:close/>
                </a:path>
                <a:path w="249555" h="288289">
                  <a:moveTo>
                    <a:pt x="178987" y="86423"/>
                  </a:moveTo>
                  <a:lnTo>
                    <a:pt x="162921" y="86423"/>
                  </a:lnTo>
                  <a:lnTo>
                    <a:pt x="155200" y="89382"/>
                  </a:lnTo>
                  <a:lnTo>
                    <a:pt x="148151" y="95694"/>
                  </a:lnTo>
                  <a:lnTo>
                    <a:pt x="193757" y="95694"/>
                  </a:lnTo>
                  <a:lnTo>
                    <a:pt x="186709" y="89382"/>
                  </a:lnTo>
                  <a:lnTo>
                    <a:pt x="178987" y="86423"/>
                  </a:lnTo>
                  <a:close/>
                </a:path>
                <a:path w="249555" h="288289">
                  <a:moveTo>
                    <a:pt x="216566" y="86423"/>
                  </a:moveTo>
                  <a:lnTo>
                    <a:pt x="208527" y="86423"/>
                  </a:lnTo>
                  <a:lnTo>
                    <a:pt x="200806" y="89382"/>
                  </a:lnTo>
                  <a:lnTo>
                    <a:pt x="193757" y="95694"/>
                  </a:lnTo>
                  <a:lnTo>
                    <a:pt x="239190" y="95694"/>
                  </a:lnTo>
                  <a:lnTo>
                    <a:pt x="229267" y="89001"/>
                  </a:lnTo>
                  <a:lnTo>
                    <a:pt x="216566" y="86423"/>
                  </a:lnTo>
                  <a:close/>
                </a:path>
                <a:path w="249555" h="288289">
                  <a:moveTo>
                    <a:pt x="133381" y="86423"/>
                  </a:moveTo>
                  <a:lnTo>
                    <a:pt x="121621" y="86423"/>
                  </a:lnTo>
                  <a:lnTo>
                    <a:pt x="117963" y="87033"/>
                  </a:lnTo>
                  <a:lnTo>
                    <a:pt x="112375" y="89001"/>
                  </a:lnTo>
                  <a:lnTo>
                    <a:pt x="140109" y="89001"/>
                  </a:lnTo>
                  <a:lnTo>
                    <a:pt x="133381" y="8642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/>
          <p:nvPr/>
        </p:nvSpPr>
        <p:spPr>
          <a:xfrm>
            <a:off x="664635" y="1693556"/>
            <a:ext cx="386715" cy="386080"/>
          </a:xfrm>
          <a:custGeom>
            <a:avLst/>
            <a:gdLst/>
            <a:ahLst/>
            <a:cxnLst/>
            <a:rect l="l" t="t" r="r" b="b"/>
            <a:pathLst>
              <a:path w="386715" h="386080">
                <a:moveTo>
                  <a:pt x="283597" y="23025"/>
                </a:moveTo>
                <a:lnTo>
                  <a:pt x="194068" y="23025"/>
                </a:lnTo>
                <a:lnTo>
                  <a:pt x="238985" y="29103"/>
                </a:lnTo>
                <a:lnTo>
                  <a:pt x="279408" y="46250"/>
                </a:lnTo>
                <a:lnTo>
                  <a:pt x="313707" y="72834"/>
                </a:lnTo>
                <a:lnTo>
                  <a:pt x="340254" y="107225"/>
                </a:lnTo>
                <a:lnTo>
                  <a:pt x="357419" y="147790"/>
                </a:lnTo>
                <a:lnTo>
                  <a:pt x="363464" y="192087"/>
                </a:lnTo>
                <a:lnTo>
                  <a:pt x="363547" y="193281"/>
                </a:lnTo>
                <a:lnTo>
                  <a:pt x="361814" y="217036"/>
                </a:lnTo>
                <a:lnTo>
                  <a:pt x="356788" y="240139"/>
                </a:lnTo>
                <a:lnTo>
                  <a:pt x="356709" y="240501"/>
                </a:lnTo>
                <a:lnTo>
                  <a:pt x="348354" y="262978"/>
                </a:lnTo>
                <a:lnTo>
                  <a:pt x="336842" y="284149"/>
                </a:lnTo>
                <a:lnTo>
                  <a:pt x="335191" y="286740"/>
                </a:lnTo>
                <a:lnTo>
                  <a:pt x="334645" y="289813"/>
                </a:lnTo>
                <a:lnTo>
                  <a:pt x="335953" y="295821"/>
                </a:lnTo>
                <a:lnTo>
                  <a:pt x="337743" y="298399"/>
                </a:lnTo>
                <a:lnTo>
                  <a:pt x="342201" y="301243"/>
                </a:lnTo>
                <a:lnTo>
                  <a:pt x="344335" y="301866"/>
                </a:lnTo>
                <a:lnTo>
                  <a:pt x="350481" y="301866"/>
                </a:lnTo>
                <a:lnTo>
                  <a:pt x="378725" y="247218"/>
                </a:lnTo>
                <a:lnTo>
                  <a:pt x="386588" y="193281"/>
                </a:lnTo>
                <a:lnTo>
                  <a:pt x="386543" y="192087"/>
                </a:lnTo>
                <a:lnTo>
                  <a:pt x="371933" y="118919"/>
                </a:lnTo>
                <a:lnTo>
                  <a:pt x="330390" y="56641"/>
                </a:lnTo>
                <a:lnTo>
                  <a:pt x="301021" y="32382"/>
                </a:lnTo>
                <a:lnTo>
                  <a:pt x="283597" y="23025"/>
                </a:lnTo>
                <a:close/>
              </a:path>
              <a:path w="386715" h="386080">
                <a:moveTo>
                  <a:pt x="194068" y="97828"/>
                </a:moveTo>
                <a:lnTo>
                  <a:pt x="172771" y="102158"/>
                </a:lnTo>
                <a:lnTo>
                  <a:pt x="155443" y="113850"/>
                </a:lnTo>
                <a:lnTo>
                  <a:pt x="143721" y="131223"/>
                </a:lnTo>
                <a:lnTo>
                  <a:pt x="139420" y="152476"/>
                </a:lnTo>
                <a:lnTo>
                  <a:pt x="140306" y="162243"/>
                </a:lnTo>
                <a:lnTo>
                  <a:pt x="142905" y="171626"/>
                </a:lnTo>
                <a:lnTo>
                  <a:pt x="147137" y="180406"/>
                </a:lnTo>
                <a:lnTo>
                  <a:pt x="152920" y="188366"/>
                </a:lnTo>
                <a:lnTo>
                  <a:pt x="156159" y="192087"/>
                </a:lnTo>
                <a:lnTo>
                  <a:pt x="146443" y="197180"/>
                </a:lnTo>
                <a:lnTo>
                  <a:pt x="117103" y="226769"/>
                </a:lnTo>
                <a:lnTo>
                  <a:pt x="104520" y="261759"/>
                </a:lnTo>
                <a:lnTo>
                  <a:pt x="106337" y="269239"/>
                </a:lnTo>
                <a:lnTo>
                  <a:pt x="115735" y="280822"/>
                </a:lnTo>
                <a:lnTo>
                  <a:pt x="122732" y="284149"/>
                </a:lnTo>
                <a:lnTo>
                  <a:pt x="265404" y="284149"/>
                </a:lnTo>
                <a:lnTo>
                  <a:pt x="272402" y="280822"/>
                </a:lnTo>
                <a:lnTo>
                  <a:pt x="281800" y="269239"/>
                </a:lnTo>
                <a:lnTo>
                  <a:pt x="283603" y="261759"/>
                </a:lnTo>
                <a:lnTo>
                  <a:pt x="283469" y="261124"/>
                </a:lnTo>
                <a:lnTo>
                  <a:pt x="128015" y="261124"/>
                </a:lnTo>
                <a:lnTo>
                  <a:pt x="129285" y="256247"/>
                </a:lnTo>
                <a:lnTo>
                  <a:pt x="138250" y="236367"/>
                </a:lnTo>
                <a:lnTo>
                  <a:pt x="152887" y="220837"/>
                </a:lnTo>
                <a:lnTo>
                  <a:pt x="171789" y="210731"/>
                </a:lnTo>
                <a:lnTo>
                  <a:pt x="193547" y="207124"/>
                </a:lnTo>
                <a:lnTo>
                  <a:pt x="254319" y="207124"/>
                </a:lnTo>
                <a:lnTo>
                  <a:pt x="251282" y="204190"/>
                </a:lnTo>
                <a:lnTo>
                  <a:pt x="246725" y="200482"/>
                </a:lnTo>
                <a:lnTo>
                  <a:pt x="241700" y="197180"/>
                </a:lnTo>
                <a:lnTo>
                  <a:pt x="231965" y="192087"/>
                </a:lnTo>
                <a:lnTo>
                  <a:pt x="235216" y="188366"/>
                </a:lnTo>
                <a:lnTo>
                  <a:pt x="238315" y="184099"/>
                </a:lnTo>
                <a:lnTo>
                  <a:pt x="194068" y="184099"/>
                </a:lnTo>
                <a:lnTo>
                  <a:pt x="181771" y="181610"/>
                </a:lnTo>
                <a:lnTo>
                  <a:pt x="171718" y="174826"/>
                </a:lnTo>
                <a:lnTo>
                  <a:pt x="164934" y="164773"/>
                </a:lnTo>
                <a:lnTo>
                  <a:pt x="162445" y="152476"/>
                </a:lnTo>
                <a:lnTo>
                  <a:pt x="164934" y="140178"/>
                </a:lnTo>
                <a:lnTo>
                  <a:pt x="171718" y="130125"/>
                </a:lnTo>
                <a:lnTo>
                  <a:pt x="181771" y="123342"/>
                </a:lnTo>
                <a:lnTo>
                  <a:pt x="194068" y="120853"/>
                </a:lnTo>
                <a:lnTo>
                  <a:pt x="237415" y="120853"/>
                </a:lnTo>
                <a:lnTo>
                  <a:pt x="232689" y="113850"/>
                </a:lnTo>
                <a:lnTo>
                  <a:pt x="215360" y="102158"/>
                </a:lnTo>
                <a:lnTo>
                  <a:pt x="194068" y="97828"/>
                </a:lnTo>
                <a:close/>
              </a:path>
              <a:path w="386715" h="386080">
                <a:moveTo>
                  <a:pt x="24460" y="244271"/>
                </a:moveTo>
                <a:lnTo>
                  <a:pt x="21475" y="244271"/>
                </a:lnTo>
                <a:lnTo>
                  <a:pt x="19573" y="244627"/>
                </a:lnTo>
                <a:lnTo>
                  <a:pt x="19843" y="244627"/>
                </a:lnTo>
                <a:lnTo>
                  <a:pt x="12865" y="247218"/>
                </a:lnTo>
                <a:lnTo>
                  <a:pt x="23825" y="280428"/>
                </a:lnTo>
                <a:lnTo>
                  <a:pt x="29971" y="280428"/>
                </a:lnTo>
                <a:lnTo>
                  <a:pt x="31597" y="280073"/>
                </a:lnTo>
                <a:lnTo>
                  <a:pt x="35915" y="278053"/>
                </a:lnTo>
                <a:lnTo>
                  <a:pt x="38036" y="275755"/>
                </a:lnTo>
                <a:lnTo>
                  <a:pt x="40157" y="269989"/>
                </a:lnTo>
                <a:lnTo>
                  <a:pt x="40030" y="266865"/>
                </a:lnTo>
                <a:lnTo>
                  <a:pt x="36868" y="260057"/>
                </a:lnTo>
                <a:lnTo>
                  <a:pt x="35153" y="255930"/>
                </a:lnTo>
                <a:lnTo>
                  <a:pt x="32537" y="248907"/>
                </a:lnTo>
                <a:lnTo>
                  <a:pt x="30416" y="246621"/>
                </a:lnTo>
                <a:lnTo>
                  <a:pt x="26085" y="244627"/>
                </a:lnTo>
                <a:lnTo>
                  <a:pt x="24460" y="244271"/>
                </a:lnTo>
                <a:close/>
              </a:path>
              <a:path w="386715" h="386080">
                <a:moveTo>
                  <a:pt x="254319" y="207124"/>
                </a:moveTo>
                <a:lnTo>
                  <a:pt x="194589" y="207124"/>
                </a:lnTo>
                <a:lnTo>
                  <a:pt x="216345" y="210731"/>
                </a:lnTo>
                <a:lnTo>
                  <a:pt x="235243" y="220837"/>
                </a:lnTo>
                <a:lnTo>
                  <a:pt x="249876" y="236367"/>
                </a:lnTo>
                <a:lnTo>
                  <a:pt x="258838" y="256247"/>
                </a:lnTo>
                <a:lnTo>
                  <a:pt x="260108" y="261124"/>
                </a:lnTo>
                <a:lnTo>
                  <a:pt x="283469" y="261124"/>
                </a:lnTo>
                <a:lnTo>
                  <a:pt x="282067" y="254482"/>
                </a:lnTo>
                <a:lnTo>
                  <a:pt x="277836" y="240501"/>
                </a:lnTo>
                <a:lnTo>
                  <a:pt x="277726" y="240139"/>
                </a:lnTo>
                <a:lnTo>
                  <a:pt x="271022" y="226769"/>
                </a:lnTo>
                <a:lnTo>
                  <a:pt x="262144" y="214682"/>
                </a:lnTo>
                <a:lnTo>
                  <a:pt x="254319" y="207124"/>
                </a:lnTo>
                <a:close/>
              </a:path>
              <a:path w="386715" h="386080">
                <a:moveTo>
                  <a:pt x="17856" y="181013"/>
                </a:moveTo>
                <a:lnTo>
                  <a:pt x="5156" y="181013"/>
                </a:lnTo>
                <a:lnTo>
                  <a:pt x="0" y="186181"/>
                </a:lnTo>
                <a:lnTo>
                  <a:pt x="5778" y="212013"/>
                </a:lnTo>
                <a:lnTo>
                  <a:pt x="12128" y="211734"/>
                </a:lnTo>
                <a:lnTo>
                  <a:pt x="14954" y="211734"/>
                </a:lnTo>
                <a:lnTo>
                  <a:pt x="18059" y="210286"/>
                </a:lnTo>
                <a:lnTo>
                  <a:pt x="22224" y="205765"/>
                </a:lnTo>
                <a:lnTo>
                  <a:pt x="23304" y="202818"/>
                </a:lnTo>
                <a:lnTo>
                  <a:pt x="23207" y="200482"/>
                </a:lnTo>
                <a:lnTo>
                  <a:pt x="23102" y="197967"/>
                </a:lnTo>
                <a:lnTo>
                  <a:pt x="23025" y="186181"/>
                </a:lnTo>
                <a:lnTo>
                  <a:pt x="17856" y="181013"/>
                </a:lnTo>
                <a:close/>
              </a:path>
              <a:path w="386715" h="386080">
                <a:moveTo>
                  <a:pt x="237415" y="120853"/>
                </a:moveTo>
                <a:lnTo>
                  <a:pt x="194068" y="120853"/>
                </a:lnTo>
                <a:lnTo>
                  <a:pt x="206366" y="123342"/>
                </a:lnTo>
                <a:lnTo>
                  <a:pt x="216419" y="130125"/>
                </a:lnTo>
                <a:lnTo>
                  <a:pt x="223202" y="140178"/>
                </a:lnTo>
                <a:lnTo>
                  <a:pt x="225691" y="152476"/>
                </a:lnTo>
                <a:lnTo>
                  <a:pt x="223202" y="164773"/>
                </a:lnTo>
                <a:lnTo>
                  <a:pt x="216419" y="174826"/>
                </a:lnTo>
                <a:lnTo>
                  <a:pt x="206366" y="181610"/>
                </a:lnTo>
                <a:lnTo>
                  <a:pt x="194068" y="184099"/>
                </a:lnTo>
                <a:lnTo>
                  <a:pt x="238315" y="184099"/>
                </a:lnTo>
                <a:lnTo>
                  <a:pt x="240996" y="180406"/>
                </a:lnTo>
                <a:lnTo>
                  <a:pt x="245229" y="171626"/>
                </a:lnTo>
                <a:lnTo>
                  <a:pt x="247830" y="162243"/>
                </a:lnTo>
                <a:lnTo>
                  <a:pt x="248716" y="152476"/>
                </a:lnTo>
                <a:lnTo>
                  <a:pt x="244414" y="131223"/>
                </a:lnTo>
                <a:lnTo>
                  <a:pt x="237415" y="120853"/>
                </a:lnTo>
                <a:close/>
              </a:path>
              <a:path w="386715" h="386080">
                <a:moveTo>
                  <a:pt x="17856" y="35432"/>
                </a:moveTo>
                <a:lnTo>
                  <a:pt x="5156" y="35432"/>
                </a:lnTo>
                <a:lnTo>
                  <a:pt x="0" y="40589"/>
                </a:lnTo>
                <a:lnTo>
                  <a:pt x="0" y="91427"/>
                </a:lnTo>
                <a:lnTo>
                  <a:pt x="782" y="99909"/>
                </a:lnTo>
                <a:lnTo>
                  <a:pt x="25814" y="130746"/>
                </a:lnTo>
                <a:lnTo>
                  <a:pt x="42585" y="133946"/>
                </a:lnTo>
                <a:lnTo>
                  <a:pt x="93332" y="133946"/>
                </a:lnTo>
                <a:lnTo>
                  <a:pt x="98501" y="128790"/>
                </a:lnTo>
                <a:lnTo>
                  <a:pt x="98513" y="116103"/>
                </a:lnTo>
                <a:lnTo>
                  <a:pt x="93357" y="110934"/>
                </a:lnTo>
                <a:lnTo>
                  <a:pt x="44835" y="110934"/>
                </a:lnTo>
                <a:lnTo>
                  <a:pt x="48475" y="104952"/>
                </a:lnTo>
                <a:lnTo>
                  <a:pt x="50722" y="102158"/>
                </a:lnTo>
                <a:lnTo>
                  <a:pt x="23025" y="102158"/>
                </a:lnTo>
                <a:lnTo>
                  <a:pt x="23025" y="40589"/>
                </a:lnTo>
                <a:lnTo>
                  <a:pt x="17856" y="35432"/>
                </a:lnTo>
                <a:close/>
              </a:path>
              <a:path w="386715" h="386080">
                <a:moveTo>
                  <a:pt x="194068" y="0"/>
                </a:moveTo>
                <a:lnTo>
                  <a:pt x="139220" y="7902"/>
                </a:lnTo>
                <a:lnTo>
                  <a:pt x="89001" y="31026"/>
                </a:lnTo>
                <a:lnTo>
                  <a:pt x="56297" y="57643"/>
                </a:lnTo>
                <a:lnTo>
                  <a:pt x="30213" y="90690"/>
                </a:lnTo>
                <a:lnTo>
                  <a:pt x="23025" y="102158"/>
                </a:lnTo>
                <a:lnTo>
                  <a:pt x="50722" y="102158"/>
                </a:lnTo>
                <a:lnTo>
                  <a:pt x="75911" y="70832"/>
                </a:lnTo>
                <a:lnTo>
                  <a:pt x="110680" y="45038"/>
                </a:lnTo>
                <a:lnTo>
                  <a:pt x="150745" y="28720"/>
                </a:lnTo>
                <a:lnTo>
                  <a:pt x="194068" y="23025"/>
                </a:lnTo>
                <a:lnTo>
                  <a:pt x="283597" y="23025"/>
                </a:lnTo>
                <a:lnTo>
                  <a:pt x="267954" y="14624"/>
                </a:lnTo>
                <a:lnTo>
                  <a:pt x="232024" y="3713"/>
                </a:lnTo>
                <a:lnTo>
                  <a:pt x="194068" y="0"/>
                </a:lnTo>
                <a:close/>
              </a:path>
              <a:path w="386715" h="386080">
                <a:moveTo>
                  <a:pt x="296672" y="328574"/>
                </a:moveTo>
                <a:lnTo>
                  <a:pt x="245171" y="355011"/>
                </a:lnTo>
                <a:lnTo>
                  <a:pt x="194068" y="362800"/>
                </a:lnTo>
                <a:lnTo>
                  <a:pt x="182269" y="362800"/>
                </a:lnTo>
                <a:lnTo>
                  <a:pt x="179946" y="363715"/>
                </a:lnTo>
                <a:lnTo>
                  <a:pt x="175539" y="367766"/>
                </a:lnTo>
                <a:lnTo>
                  <a:pt x="174218" y="370611"/>
                </a:lnTo>
                <a:lnTo>
                  <a:pt x="173964" y="376745"/>
                </a:lnTo>
                <a:lnTo>
                  <a:pt x="175031" y="379691"/>
                </a:lnTo>
                <a:lnTo>
                  <a:pt x="179209" y="384213"/>
                </a:lnTo>
                <a:lnTo>
                  <a:pt x="182701" y="385825"/>
                </a:lnTo>
                <a:lnTo>
                  <a:pt x="194106" y="385825"/>
                </a:lnTo>
                <a:lnTo>
                  <a:pt x="252096" y="376978"/>
                </a:lnTo>
                <a:lnTo>
                  <a:pt x="304647" y="351091"/>
                </a:lnTo>
                <a:lnTo>
                  <a:pt x="311124" y="340258"/>
                </a:lnTo>
                <a:lnTo>
                  <a:pt x="303860" y="329857"/>
                </a:lnTo>
                <a:lnTo>
                  <a:pt x="296672" y="328574"/>
                </a:lnTo>
                <a:close/>
              </a:path>
              <a:path w="386715" h="386080">
                <a:moveTo>
                  <a:pt x="118579" y="346024"/>
                </a:moveTo>
                <a:lnTo>
                  <a:pt x="115595" y="346024"/>
                </a:lnTo>
                <a:lnTo>
                  <a:pt x="113521" y="346379"/>
                </a:lnTo>
                <a:lnTo>
                  <a:pt x="113916" y="346379"/>
                </a:lnTo>
                <a:lnTo>
                  <a:pt x="110083" y="347789"/>
                </a:lnTo>
                <a:lnTo>
                  <a:pt x="107784" y="349910"/>
                </a:lnTo>
                <a:lnTo>
                  <a:pt x="105194" y="355485"/>
                </a:lnTo>
                <a:lnTo>
                  <a:pt x="105067" y="358609"/>
                </a:lnTo>
                <a:lnTo>
                  <a:pt x="107175" y="364388"/>
                </a:lnTo>
                <a:lnTo>
                  <a:pt x="128689" y="374522"/>
                </a:lnTo>
                <a:lnTo>
                  <a:pt x="134835" y="374522"/>
                </a:lnTo>
                <a:lnTo>
                  <a:pt x="139179" y="371500"/>
                </a:lnTo>
                <a:lnTo>
                  <a:pt x="143052" y="361060"/>
                </a:lnTo>
                <a:lnTo>
                  <a:pt x="140004" y="354431"/>
                </a:lnTo>
                <a:lnTo>
                  <a:pt x="129946" y="350685"/>
                </a:lnTo>
                <a:lnTo>
                  <a:pt x="125818" y="348970"/>
                </a:lnTo>
                <a:lnTo>
                  <a:pt x="120230" y="346379"/>
                </a:lnTo>
                <a:lnTo>
                  <a:pt x="118579" y="346024"/>
                </a:lnTo>
                <a:close/>
              </a:path>
              <a:path w="386715" h="386080">
                <a:moveTo>
                  <a:pt x="63347" y="304571"/>
                </a:moveTo>
                <a:lnTo>
                  <a:pt x="56585" y="304571"/>
                </a:lnTo>
                <a:lnTo>
                  <a:pt x="54165" y="305523"/>
                </a:lnTo>
                <a:lnTo>
                  <a:pt x="49758" y="309587"/>
                </a:lnTo>
                <a:lnTo>
                  <a:pt x="48450" y="312432"/>
                </a:lnTo>
                <a:lnTo>
                  <a:pt x="48209" y="318579"/>
                </a:lnTo>
                <a:lnTo>
                  <a:pt x="49288" y="321513"/>
                </a:lnTo>
                <a:lnTo>
                  <a:pt x="54762" y="327431"/>
                </a:lnTo>
                <a:lnTo>
                  <a:pt x="58356" y="331025"/>
                </a:lnTo>
                <a:lnTo>
                  <a:pt x="64198" y="336422"/>
                </a:lnTo>
                <a:lnTo>
                  <a:pt x="66967" y="337515"/>
                </a:lnTo>
                <a:lnTo>
                  <a:pt x="73126" y="337515"/>
                </a:lnTo>
                <a:lnTo>
                  <a:pt x="76123" y="336207"/>
                </a:lnTo>
                <a:lnTo>
                  <a:pt x="80416" y="331558"/>
                </a:lnTo>
                <a:lnTo>
                  <a:pt x="81508" y="328625"/>
                </a:lnTo>
                <a:lnTo>
                  <a:pt x="81267" y="322478"/>
                </a:lnTo>
                <a:lnTo>
                  <a:pt x="79959" y="319646"/>
                </a:lnTo>
                <a:lnTo>
                  <a:pt x="74460" y="314553"/>
                </a:lnTo>
                <a:lnTo>
                  <a:pt x="71285" y="311378"/>
                </a:lnTo>
                <a:lnTo>
                  <a:pt x="66192" y="305879"/>
                </a:lnTo>
                <a:lnTo>
                  <a:pt x="63347" y="30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14" name="object 1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05230" y="2728134"/>
            <a:ext cx="178130" cy="178130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2161879" y="1689723"/>
            <a:ext cx="871219" cy="389890"/>
            <a:chOff x="2161879" y="1689723"/>
            <a:chExt cx="871219" cy="389890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61879" y="1797408"/>
              <a:ext cx="178130" cy="17813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2373960" y="1689734"/>
              <a:ext cx="659130" cy="389890"/>
            </a:xfrm>
            <a:custGeom>
              <a:avLst/>
              <a:gdLst/>
              <a:ahLst/>
              <a:cxnLst/>
              <a:rect l="l" t="t" r="r" b="b"/>
              <a:pathLst>
                <a:path w="659130" h="389889">
                  <a:moveTo>
                    <a:pt x="430085" y="381977"/>
                  </a:moveTo>
                  <a:lnTo>
                    <a:pt x="414134" y="372668"/>
                  </a:lnTo>
                  <a:lnTo>
                    <a:pt x="402704" y="356247"/>
                  </a:lnTo>
                  <a:lnTo>
                    <a:pt x="395833" y="332778"/>
                  </a:lnTo>
                  <a:lnTo>
                    <a:pt x="393534" y="302298"/>
                  </a:lnTo>
                  <a:lnTo>
                    <a:pt x="394982" y="273380"/>
                  </a:lnTo>
                  <a:lnTo>
                    <a:pt x="400418" y="249428"/>
                  </a:lnTo>
                  <a:lnTo>
                    <a:pt x="411416" y="231140"/>
                  </a:lnTo>
                  <a:lnTo>
                    <a:pt x="429602" y="219240"/>
                  </a:lnTo>
                  <a:lnTo>
                    <a:pt x="429602" y="210616"/>
                  </a:lnTo>
                  <a:lnTo>
                    <a:pt x="418973" y="213855"/>
                  </a:lnTo>
                  <a:lnTo>
                    <a:pt x="409702" y="218706"/>
                  </a:lnTo>
                  <a:lnTo>
                    <a:pt x="401739" y="225196"/>
                  </a:lnTo>
                  <a:lnTo>
                    <a:pt x="395046" y="233337"/>
                  </a:lnTo>
                  <a:lnTo>
                    <a:pt x="388340" y="246024"/>
                  </a:lnTo>
                  <a:lnTo>
                    <a:pt x="383540" y="261454"/>
                  </a:lnTo>
                  <a:lnTo>
                    <a:pt x="380657" y="279565"/>
                  </a:lnTo>
                  <a:lnTo>
                    <a:pt x="379679" y="300316"/>
                  </a:lnTo>
                  <a:lnTo>
                    <a:pt x="380606" y="321081"/>
                  </a:lnTo>
                  <a:lnTo>
                    <a:pt x="394716" y="366445"/>
                  </a:lnTo>
                  <a:lnTo>
                    <a:pt x="430072" y="389686"/>
                  </a:lnTo>
                  <a:lnTo>
                    <a:pt x="430085" y="381977"/>
                  </a:lnTo>
                  <a:close/>
                </a:path>
                <a:path w="659130" h="389889">
                  <a:moveTo>
                    <a:pt x="464235" y="336880"/>
                  </a:moveTo>
                  <a:lnTo>
                    <a:pt x="461505" y="334149"/>
                  </a:lnTo>
                  <a:lnTo>
                    <a:pt x="454774" y="334149"/>
                  </a:lnTo>
                  <a:lnTo>
                    <a:pt x="452043" y="336880"/>
                  </a:lnTo>
                  <a:lnTo>
                    <a:pt x="452043" y="362877"/>
                  </a:lnTo>
                  <a:lnTo>
                    <a:pt x="454774" y="365607"/>
                  </a:lnTo>
                  <a:lnTo>
                    <a:pt x="458139" y="365607"/>
                  </a:lnTo>
                  <a:lnTo>
                    <a:pt x="461505" y="365607"/>
                  </a:lnTo>
                  <a:lnTo>
                    <a:pt x="464235" y="362877"/>
                  </a:lnTo>
                  <a:lnTo>
                    <a:pt x="464235" y="336880"/>
                  </a:lnTo>
                  <a:close/>
                </a:path>
                <a:path w="659130" h="389889">
                  <a:moveTo>
                    <a:pt x="482879" y="343103"/>
                  </a:moveTo>
                  <a:lnTo>
                    <a:pt x="480148" y="340360"/>
                  </a:lnTo>
                  <a:lnTo>
                    <a:pt x="473417" y="340360"/>
                  </a:lnTo>
                  <a:lnTo>
                    <a:pt x="470687" y="343103"/>
                  </a:lnTo>
                  <a:lnTo>
                    <a:pt x="470687" y="356666"/>
                  </a:lnTo>
                  <a:lnTo>
                    <a:pt x="473417" y="359397"/>
                  </a:lnTo>
                  <a:lnTo>
                    <a:pt x="476783" y="359397"/>
                  </a:lnTo>
                  <a:lnTo>
                    <a:pt x="480148" y="359397"/>
                  </a:lnTo>
                  <a:lnTo>
                    <a:pt x="482879" y="356666"/>
                  </a:lnTo>
                  <a:lnTo>
                    <a:pt x="482879" y="343103"/>
                  </a:lnTo>
                  <a:close/>
                </a:path>
                <a:path w="659130" h="389889">
                  <a:moveTo>
                    <a:pt x="491426" y="252704"/>
                  </a:moveTo>
                  <a:lnTo>
                    <a:pt x="488696" y="249974"/>
                  </a:lnTo>
                  <a:lnTo>
                    <a:pt x="481965" y="249974"/>
                  </a:lnTo>
                  <a:lnTo>
                    <a:pt x="479234" y="252704"/>
                  </a:lnTo>
                  <a:lnTo>
                    <a:pt x="479234" y="259435"/>
                  </a:lnTo>
                  <a:lnTo>
                    <a:pt x="481965" y="262166"/>
                  </a:lnTo>
                  <a:lnTo>
                    <a:pt x="485330" y="262166"/>
                  </a:lnTo>
                  <a:lnTo>
                    <a:pt x="488696" y="262166"/>
                  </a:lnTo>
                  <a:lnTo>
                    <a:pt x="491426" y="259435"/>
                  </a:lnTo>
                  <a:lnTo>
                    <a:pt x="491426" y="252704"/>
                  </a:lnTo>
                  <a:close/>
                </a:path>
                <a:path w="659130" h="389889">
                  <a:moveTo>
                    <a:pt x="505371" y="75590"/>
                  </a:moveTo>
                  <a:lnTo>
                    <a:pt x="451751" y="18034"/>
                  </a:lnTo>
                  <a:lnTo>
                    <a:pt x="428701" y="93256"/>
                  </a:lnTo>
                  <a:lnTo>
                    <a:pt x="456780" y="86779"/>
                  </a:lnTo>
                  <a:lnTo>
                    <a:pt x="453936" y="101638"/>
                  </a:lnTo>
                  <a:lnTo>
                    <a:pt x="431533" y="138023"/>
                  </a:lnTo>
                  <a:lnTo>
                    <a:pt x="389953" y="154673"/>
                  </a:lnTo>
                  <a:lnTo>
                    <a:pt x="373684" y="154089"/>
                  </a:lnTo>
                  <a:lnTo>
                    <a:pt x="331609" y="134734"/>
                  </a:lnTo>
                  <a:lnTo>
                    <a:pt x="309600" y="95364"/>
                  </a:lnTo>
                  <a:lnTo>
                    <a:pt x="302895" y="74536"/>
                  </a:lnTo>
                  <a:lnTo>
                    <a:pt x="299097" y="63944"/>
                  </a:lnTo>
                  <a:lnTo>
                    <a:pt x="273024" y="24396"/>
                  </a:lnTo>
                  <a:lnTo>
                    <a:pt x="229323" y="1930"/>
                  </a:lnTo>
                  <a:lnTo>
                    <a:pt x="204470" y="0"/>
                  </a:lnTo>
                  <a:lnTo>
                    <a:pt x="180035" y="4902"/>
                  </a:lnTo>
                  <a:lnTo>
                    <a:pt x="139357" y="32461"/>
                  </a:lnTo>
                  <a:lnTo>
                    <a:pt x="117246" y="81178"/>
                  </a:lnTo>
                  <a:lnTo>
                    <a:pt x="115862" y="109905"/>
                  </a:lnTo>
                  <a:lnTo>
                    <a:pt x="119164" y="139065"/>
                  </a:lnTo>
                  <a:lnTo>
                    <a:pt x="127495" y="181711"/>
                  </a:lnTo>
                  <a:lnTo>
                    <a:pt x="131406" y="210172"/>
                  </a:lnTo>
                  <a:lnTo>
                    <a:pt x="123748" y="267271"/>
                  </a:lnTo>
                  <a:lnTo>
                    <a:pt x="96100" y="295960"/>
                  </a:lnTo>
                  <a:lnTo>
                    <a:pt x="69507" y="299694"/>
                  </a:lnTo>
                  <a:lnTo>
                    <a:pt x="55156" y="296583"/>
                  </a:lnTo>
                  <a:lnTo>
                    <a:pt x="41808" y="290449"/>
                  </a:lnTo>
                  <a:lnTo>
                    <a:pt x="30873" y="281940"/>
                  </a:lnTo>
                  <a:lnTo>
                    <a:pt x="22771" y="271487"/>
                  </a:lnTo>
                  <a:lnTo>
                    <a:pt x="17945" y="259511"/>
                  </a:lnTo>
                  <a:lnTo>
                    <a:pt x="0" y="263867"/>
                  </a:lnTo>
                  <a:lnTo>
                    <a:pt x="31711" y="305917"/>
                  </a:lnTo>
                  <a:lnTo>
                    <a:pt x="69049" y="318185"/>
                  </a:lnTo>
                  <a:lnTo>
                    <a:pt x="75539" y="318465"/>
                  </a:lnTo>
                  <a:lnTo>
                    <a:pt x="87452" y="317512"/>
                  </a:lnTo>
                  <a:lnTo>
                    <a:pt x="136855" y="282130"/>
                  </a:lnTo>
                  <a:lnTo>
                    <a:pt x="150317" y="218986"/>
                  </a:lnTo>
                  <a:lnTo>
                    <a:pt x="145618" y="178155"/>
                  </a:lnTo>
                  <a:lnTo>
                    <a:pt x="137655" y="137629"/>
                  </a:lnTo>
                  <a:lnTo>
                    <a:pt x="134467" y="111010"/>
                  </a:lnTo>
                  <a:lnTo>
                    <a:pt x="142430" y="61214"/>
                  </a:lnTo>
                  <a:lnTo>
                    <a:pt x="168313" y="31407"/>
                  </a:lnTo>
                  <a:lnTo>
                    <a:pt x="205587" y="18427"/>
                  </a:lnTo>
                  <a:lnTo>
                    <a:pt x="225361" y="20040"/>
                  </a:lnTo>
                  <a:lnTo>
                    <a:pt x="260591" y="38150"/>
                  </a:lnTo>
                  <a:lnTo>
                    <a:pt x="282067" y="71081"/>
                  </a:lnTo>
                  <a:lnTo>
                    <a:pt x="292214" y="101574"/>
                  </a:lnTo>
                  <a:lnTo>
                    <a:pt x="296138" y="112433"/>
                  </a:lnTo>
                  <a:lnTo>
                    <a:pt x="318630" y="147866"/>
                  </a:lnTo>
                  <a:lnTo>
                    <a:pt x="351497" y="167716"/>
                  </a:lnTo>
                  <a:lnTo>
                    <a:pt x="391502" y="173088"/>
                  </a:lnTo>
                  <a:lnTo>
                    <a:pt x="410781" y="169748"/>
                  </a:lnTo>
                  <a:lnTo>
                    <a:pt x="456768" y="137541"/>
                  </a:lnTo>
                  <a:lnTo>
                    <a:pt x="472795" y="102527"/>
                  </a:lnTo>
                  <a:lnTo>
                    <a:pt x="475627" y="82448"/>
                  </a:lnTo>
                  <a:lnTo>
                    <a:pt x="505371" y="75590"/>
                  </a:lnTo>
                  <a:close/>
                </a:path>
                <a:path w="659130" h="389889">
                  <a:moveTo>
                    <a:pt x="512394" y="252704"/>
                  </a:moveTo>
                  <a:lnTo>
                    <a:pt x="509663" y="249974"/>
                  </a:lnTo>
                  <a:lnTo>
                    <a:pt x="502932" y="249974"/>
                  </a:lnTo>
                  <a:lnTo>
                    <a:pt x="500202" y="252704"/>
                  </a:lnTo>
                  <a:lnTo>
                    <a:pt x="500202" y="259435"/>
                  </a:lnTo>
                  <a:lnTo>
                    <a:pt x="502932" y="262166"/>
                  </a:lnTo>
                  <a:lnTo>
                    <a:pt x="506298" y="262166"/>
                  </a:lnTo>
                  <a:lnTo>
                    <a:pt x="509663" y="262166"/>
                  </a:lnTo>
                  <a:lnTo>
                    <a:pt x="512394" y="259435"/>
                  </a:lnTo>
                  <a:lnTo>
                    <a:pt x="512394" y="252704"/>
                  </a:lnTo>
                  <a:close/>
                </a:path>
                <a:path w="659130" h="389889">
                  <a:moveTo>
                    <a:pt x="533361" y="252704"/>
                  </a:moveTo>
                  <a:lnTo>
                    <a:pt x="530631" y="249974"/>
                  </a:lnTo>
                  <a:lnTo>
                    <a:pt x="523900" y="249974"/>
                  </a:lnTo>
                  <a:lnTo>
                    <a:pt x="521169" y="252704"/>
                  </a:lnTo>
                  <a:lnTo>
                    <a:pt x="521169" y="259435"/>
                  </a:lnTo>
                  <a:lnTo>
                    <a:pt x="523900" y="262166"/>
                  </a:lnTo>
                  <a:lnTo>
                    <a:pt x="527265" y="262166"/>
                  </a:lnTo>
                  <a:lnTo>
                    <a:pt x="530631" y="262166"/>
                  </a:lnTo>
                  <a:lnTo>
                    <a:pt x="533361" y="259435"/>
                  </a:lnTo>
                  <a:lnTo>
                    <a:pt x="533361" y="252704"/>
                  </a:lnTo>
                  <a:close/>
                </a:path>
                <a:path w="659130" h="389889">
                  <a:moveTo>
                    <a:pt x="592213" y="298577"/>
                  </a:moveTo>
                  <a:lnTo>
                    <a:pt x="589940" y="283806"/>
                  </a:lnTo>
                  <a:lnTo>
                    <a:pt x="583501" y="270675"/>
                  </a:lnTo>
                  <a:lnTo>
                    <a:pt x="580021" y="266979"/>
                  </a:lnTo>
                  <a:lnTo>
                    <a:pt x="580021" y="298577"/>
                  </a:lnTo>
                  <a:lnTo>
                    <a:pt x="579285" y="309206"/>
                  </a:lnTo>
                  <a:lnTo>
                    <a:pt x="577354" y="317563"/>
                  </a:lnTo>
                  <a:lnTo>
                    <a:pt x="574636" y="324370"/>
                  </a:lnTo>
                  <a:lnTo>
                    <a:pt x="568820" y="335610"/>
                  </a:lnTo>
                  <a:lnTo>
                    <a:pt x="566407" y="341325"/>
                  </a:lnTo>
                  <a:lnTo>
                    <a:pt x="564807" y="347421"/>
                  </a:lnTo>
                  <a:lnTo>
                    <a:pt x="564692" y="347827"/>
                  </a:lnTo>
                  <a:lnTo>
                    <a:pt x="564032" y="355498"/>
                  </a:lnTo>
                  <a:lnTo>
                    <a:pt x="564032" y="371741"/>
                  </a:lnTo>
                  <a:lnTo>
                    <a:pt x="532384" y="371741"/>
                  </a:lnTo>
                  <a:lnTo>
                    <a:pt x="532384" y="359727"/>
                  </a:lnTo>
                  <a:lnTo>
                    <a:pt x="529653" y="356997"/>
                  </a:lnTo>
                  <a:lnTo>
                    <a:pt x="506310" y="356997"/>
                  </a:lnTo>
                  <a:lnTo>
                    <a:pt x="506310" y="330746"/>
                  </a:lnTo>
                  <a:lnTo>
                    <a:pt x="503580" y="328002"/>
                  </a:lnTo>
                  <a:lnTo>
                    <a:pt x="498500" y="328002"/>
                  </a:lnTo>
                  <a:lnTo>
                    <a:pt x="506095" y="312750"/>
                  </a:lnTo>
                  <a:lnTo>
                    <a:pt x="506310" y="311810"/>
                  </a:lnTo>
                  <a:lnTo>
                    <a:pt x="506310" y="295744"/>
                  </a:lnTo>
                  <a:lnTo>
                    <a:pt x="506641" y="292912"/>
                  </a:lnTo>
                  <a:lnTo>
                    <a:pt x="507276" y="290131"/>
                  </a:lnTo>
                  <a:lnTo>
                    <a:pt x="509003" y="290131"/>
                  </a:lnTo>
                  <a:lnTo>
                    <a:pt x="518858" y="299986"/>
                  </a:lnTo>
                  <a:lnTo>
                    <a:pt x="520382" y="300621"/>
                  </a:lnTo>
                  <a:lnTo>
                    <a:pt x="523646" y="300621"/>
                  </a:lnTo>
                  <a:lnTo>
                    <a:pt x="525170" y="299986"/>
                  </a:lnTo>
                  <a:lnTo>
                    <a:pt x="535025" y="290131"/>
                  </a:lnTo>
                  <a:lnTo>
                    <a:pt x="557796" y="290131"/>
                  </a:lnTo>
                  <a:lnTo>
                    <a:pt x="560539" y="287401"/>
                  </a:lnTo>
                  <a:lnTo>
                    <a:pt x="560539" y="285902"/>
                  </a:lnTo>
                  <a:lnTo>
                    <a:pt x="560539" y="266065"/>
                  </a:lnTo>
                  <a:lnTo>
                    <a:pt x="568604" y="271907"/>
                  </a:lnTo>
                  <a:lnTo>
                    <a:pt x="574751" y="279590"/>
                  </a:lnTo>
                  <a:lnTo>
                    <a:pt x="578650" y="288632"/>
                  </a:lnTo>
                  <a:lnTo>
                    <a:pt x="580021" y="298577"/>
                  </a:lnTo>
                  <a:lnTo>
                    <a:pt x="580021" y="266979"/>
                  </a:lnTo>
                  <a:lnTo>
                    <a:pt x="579170" y="266065"/>
                  </a:lnTo>
                  <a:lnTo>
                    <a:pt x="573506" y="260019"/>
                  </a:lnTo>
                  <a:lnTo>
                    <a:pt x="560539" y="252691"/>
                  </a:lnTo>
                  <a:lnTo>
                    <a:pt x="560539" y="234213"/>
                  </a:lnTo>
                  <a:lnTo>
                    <a:pt x="560539" y="224751"/>
                  </a:lnTo>
                  <a:lnTo>
                    <a:pt x="557796" y="222021"/>
                  </a:lnTo>
                  <a:lnTo>
                    <a:pt x="548335" y="222021"/>
                  </a:lnTo>
                  <a:lnTo>
                    <a:pt x="548335" y="234213"/>
                  </a:lnTo>
                  <a:lnTo>
                    <a:pt x="548335" y="277939"/>
                  </a:lnTo>
                  <a:lnTo>
                    <a:pt x="530872" y="277939"/>
                  </a:lnTo>
                  <a:lnTo>
                    <a:pt x="529336" y="278574"/>
                  </a:lnTo>
                  <a:lnTo>
                    <a:pt x="522020" y="285902"/>
                  </a:lnTo>
                  <a:lnTo>
                    <a:pt x="514692" y="278574"/>
                  </a:lnTo>
                  <a:lnTo>
                    <a:pt x="513156" y="277939"/>
                  </a:lnTo>
                  <a:lnTo>
                    <a:pt x="464235" y="277939"/>
                  </a:lnTo>
                  <a:lnTo>
                    <a:pt x="464235" y="234213"/>
                  </a:lnTo>
                  <a:lnTo>
                    <a:pt x="548335" y="234213"/>
                  </a:lnTo>
                  <a:lnTo>
                    <a:pt x="548335" y="222021"/>
                  </a:lnTo>
                  <a:lnTo>
                    <a:pt x="454774" y="222021"/>
                  </a:lnTo>
                  <a:lnTo>
                    <a:pt x="452031" y="224751"/>
                  </a:lnTo>
                  <a:lnTo>
                    <a:pt x="452031" y="287401"/>
                  </a:lnTo>
                  <a:lnTo>
                    <a:pt x="454774" y="290131"/>
                  </a:lnTo>
                  <a:lnTo>
                    <a:pt x="494842" y="290131"/>
                  </a:lnTo>
                  <a:lnTo>
                    <a:pt x="494360" y="292912"/>
                  </a:lnTo>
                  <a:lnTo>
                    <a:pt x="494118" y="295744"/>
                  </a:lnTo>
                  <a:lnTo>
                    <a:pt x="494118" y="309448"/>
                  </a:lnTo>
                  <a:lnTo>
                    <a:pt x="482257" y="333298"/>
                  </a:lnTo>
                  <a:lnTo>
                    <a:pt x="482434" y="335610"/>
                  </a:lnTo>
                  <a:lnTo>
                    <a:pt x="484593" y="339128"/>
                  </a:lnTo>
                  <a:lnTo>
                    <a:pt x="486537" y="340207"/>
                  </a:lnTo>
                  <a:lnTo>
                    <a:pt x="494118" y="340207"/>
                  </a:lnTo>
                  <a:lnTo>
                    <a:pt x="494118" y="366458"/>
                  </a:lnTo>
                  <a:lnTo>
                    <a:pt x="496849" y="369189"/>
                  </a:lnTo>
                  <a:lnTo>
                    <a:pt x="520192" y="369189"/>
                  </a:lnTo>
                  <a:lnTo>
                    <a:pt x="520192" y="381215"/>
                  </a:lnTo>
                  <a:lnTo>
                    <a:pt x="522922" y="383946"/>
                  </a:lnTo>
                  <a:lnTo>
                    <a:pt x="573493" y="383946"/>
                  </a:lnTo>
                  <a:lnTo>
                    <a:pt x="576224" y="381215"/>
                  </a:lnTo>
                  <a:lnTo>
                    <a:pt x="576224" y="371741"/>
                  </a:lnTo>
                  <a:lnTo>
                    <a:pt x="576224" y="347421"/>
                  </a:lnTo>
                  <a:lnTo>
                    <a:pt x="582295" y="336130"/>
                  </a:lnTo>
                  <a:lnTo>
                    <a:pt x="585812" y="329298"/>
                  </a:lnTo>
                  <a:lnTo>
                    <a:pt x="589000" y="321271"/>
                  </a:lnTo>
                  <a:lnTo>
                    <a:pt x="591197" y="311810"/>
                  </a:lnTo>
                  <a:lnTo>
                    <a:pt x="591324" y="311277"/>
                  </a:lnTo>
                  <a:lnTo>
                    <a:pt x="592074" y="300621"/>
                  </a:lnTo>
                  <a:lnTo>
                    <a:pt x="592124" y="299986"/>
                  </a:lnTo>
                  <a:lnTo>
                    <a:pt x="592213" y="298577"/>
                  </a:lnTo>
                  <a:close/>
                </a:path>
                <a:path w="659130" h="389889">
                  <a:moveTo>
                    <a:pt x="658622" y="300316"/>
                  </a:moveTo>
                  <a:lnTo>
                    <a:pt x="654748" y="261454"/>
                  </a:lnTo>
                  <a:lnTo>
                    <a:pt x="636549" y="225196"/>
                  </a:lnTo>
                  <a:lnTo>
                    <a:pt x="608698" y="210616"/>
                  </a:lnTo>
                  <a:lnTo>
                    <a:pt x="608698" y="219240"/>
                  </a:lnTo>
                  <a:lnTo>
                    <a:pt x="626872" y="231140"/>
                  </a:lnTo>
                  <a:lnTo>
                    <a:pt x="637870" y="249428"/>
                  </a:lnTo>
                  <a:lnTo>
                    <a:pt x="643305" y="273380"/>
                  </a:lnTo>
                  <a:lnTo>
                    <a:pt x="644766" y="302298"/>
                  </a:lnTo>
                  <a:lnTo>
                    <a:pt x="642454" y="332778"/>
                  </a:lnTo>
                  <a:lnTo>
                    <a:pt x="635584" y="356247"/>
                  </a:lnTo>
                  <a:lnTo>
                    <a:pt x="624154" y="372668"/>
                  </a:lnTo>
                  <a:lnTo>
                    <a:pt x="608215" y="381977"/>
                  </a:lnTo>
                  <a:lnTo>
                    <a:pt x="608215" y="389686"/>
                  </a:lnTo>
                  <a:lnTo>
                    <a:pt x="643585" y="366445"/>
                  </a:lnTo>
                  <a:lnTo>
                    <a:pt x="657682" y="321081"/>
                  </a:lnTo>
                  <a:lnTo>
                    <a:pt x="658622" y="3003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337357" y="2563962"/>
            <a:ext cx="191135" cy="4311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latin typeface="Grammarsaurus" pitchFamily="2" charset="0"/>
                <a:cs typeface="Arial"/>
              </a:rPr>
              <a:t>o</a:t>
            </a:r>
            <a:endParaRPr sz="2650">
              <a:latin typeface="Grammarsaurus" pitchFamily="2" charset="0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64635" y="2624282"/>
            <a:ext cx="386715" cy="386080"/>
          </a:xfrm>
          <a:custGeom>
            <a:avLst/>
            <a:gdLst/>
            <a:ahLst/>
            <a:cxnLst/>
            <a:rect l="l" t="t" r="r" b="b"/>
            <a:pathLst>
              <a:path w="386715" h="386080">
                <a:moveTo>
                  <a:pt x="283597" y="23025"/>
                </a:moveTo>
                <a:lnTo>
                  <a:pt x="194068" y="23025"/>
                </a:lnTo>
                <a:lnTo>
                  <a:pt x="238985" y="29104"/>
                </a:lnTo>
                <a:lnTo>
                  <a:pt x="279408" y="46252"/>
                </a:lnTo>
                <a:lnTo>
                  <a:pt x="313707" y="72839"/>
                </a:lnTo>
                <a:lnTo>
                  <a:pt x="340254" y="107230"/>
                </a:lnTo>
                <a:lnTo>
                  <a:pt x="357419" y="147795"/>
                </a:lnTo>
                <a:lnTo>
                  <a:pt x="363464" y="192087"/>
                </a:lnTo>
                <a:lnTo>
                  <a:pt x="363547" y="193281"/>
                </a:lnTo>
                <a:lnTo>
                  <a:pt x="361814" y="217036"/>
                </a:lnTo>
                <a:lnTo>
                  <a:pt x="356788" y="240139"/>
                </a:lnTo>
                <a:lnTo>
                  <a:pt x="356709" y="240501"/>
                </a:lnTo>
                <a:lnTo>
                  <a:pt x="348354" y="262978"/>
                </a:lnTo>
                <a:lnTo>
                  <a:pt x="336842" y="284149"/>
                </a:lnTo>
                <a:lnTo>
                  <a:pt x="335191" y="286740"/>
                </a:lnTo>
                <a:lnTo>
                  <a:pt x="334645" y="289826"/>
                </a:lnTo>
                <a:lnTo>
                  <a:pt x="335953" y="295821"/>
                </a:lnTo>
                <a:lnTo>
                  <a:pt x="337743" y="298399"/>
                </a:lnTo>
                <a:lnTo>
                  <a:pt x="342201" y="301243"/>
                </a:lnTo>
                <a:lnTo>
                  <a:pt x="344335" y="301866"/>
                </a:lnTo>
                <a:lnTo>
                  <a:pt x="350481" y="301866"/>
                </a:lnTo>
                <a:lnTo>
                  <a:pt x="378725" y="247218"/>
                </a:lnTo>
                <a:lnTo>
                  <a:pt x="386588" y="193281"/>
                </a:lnTo>
                <a:lnTo>
                  <a:pt x="386543" y="192087"/>
                </a:lnTo>
                <a:lnTo>
                  <a:pt x="371933" y="118919"/>
                </a:lnTo>
                <a:lnTo>
                  <a:pt x="330390" y="56641"/>
                </a:lnTo>
                <a:lnTo>
                  <a:pt x="301021" y="32382"/>
                </a:lnTo>
                <a:lnTo>
                  <a:pt x="283597" y="23025"/>
                </a:lnTo>
                <a:close/>
              </a:path>
              <a:path w="386715" h="386080">
                <a:moveTo>
                  <a:pt x="215379" y="102171"/>
                </a:moveTo>
                <a:lnTo>
                  <a:pt x="172752" y="102171"/>
                </a:lnTo>
                <a:lnTo>
                  <a:pt x="155443" y="113850"/>
                </a:lnTo>
                <a:lnTo>
                  <a:pt x="143721" y="131223"/>
                </a:lnTo>
                <a:lnTo>
                  <a:pt x="139420" y="152476"/>
                </a:lnTo>
                <a:lnTo>
                  <a:pt x="140304" y="162243"/>
                </a:lnTo>
                <a:lnTo>
                  <a:pt x="142903" y="171626"/>
                </a:lnTo>
                <a:lnTo>
                  <a:pt x="147135" y="180406"/>
                </a:lnTo>
                <a:lnTo>
                  <a:pt x="152920" y="188366"/>
                </a:lnTo>
                <a:lnTo>
                  <a:pt x="156159" y="192087"/>
                </a:lnTo>
                <a:lnTo>
                  <a:pt x="146443" y="197180"/>
                </a:lnTo>
                <a:lnTo>
                  <a:pt x="117103" y="226769"/>
                </a:lnTo>
                <a:lnTo>
                  <a:pt x="104520" y="261759"/>
                </a:lnTo>
                <a:lnTo>
                  <a:pt x="106337" y="269239"/>
                </a:lnTo>
                <a:lnTo>
                  <a:pt x="115735" y="280822"/>
                </a:lnTo>
                <a:lnTo>
                  <a:pt x="122732" y="284149"/>
                </a:lnTo>
                <a:lnTo>
                  <a:pt x="265404" y="284149"/>
                </a:lnTo>
                <a:lnTo>
                  <a:pt x="272402" y="280822"/>
                </a:lnTo>
                <a:lnTo>
                  <a:pt x="281800" y="269239"/>
                </a:lnTo>
                <a:lnTo>
                  <a:pt x="283603" y="261759"/>
                </a:lnTo>
                <a:lnTo>
                  <a:pt x="283469" y="261124"/>
                </a:lnTo>
                <a:lnTo>
                  <a:pt x="128015" y="261124"/>
                </a:lnTo>
                <a:lnTo>
                  <a:pt x="129285" y="256247"/>
                </a:lnTo>
                <a:lnTo>
                  <a:pt x="138250" y="236367"/>
                </a:lnTo>
                <a:lnTo>
                  <a:pt x="152887" y="220837"/>
                </a:lnTo>
                <a:lnTo>
                  <a:pt x="171789" y="210731"/>
                </a:lnTo>
                <a:lnTo>
                  <a:pt x="193547" y="207124"/>
                </a:lnTo>
                <a:lnTo>
                  <a:pt x="254319" y="207124"/>
                </a:lnTo>
                <a:lnTo>
                  <a:pt x="251282" y="204190"/>
                </a:lnTo>
                <a:lnTo>
                  <a:pt x="246725" y="200482"/>
                </a:lnTo>
                <a:lnTo>
                  <a:pt x="241700" y="197180"/>
                </a:lnTo>
                <a:lnTo>
                  <a:pt x="231965" y="192087"/>
                </a:lnTo>
                <a:lnTo>
                  <a:pt x="235216" y="188366"/>
                </a:lnTo>
                <a:lnTo>
                  <a:pt x="238315" y="184099"/>
                </a:lnTo>
                <a:lnTo>
                  <a:pt x="194068" y="184099"/>
                </a:lnTo>
                <a:lnTo>
                  <a:pt x="181771" y="181610"/>
                </a:lnTo>
                <a:lnTo>
                  <a:pt x="171718" y="174826"/>
                </a:lnTo>
                <a:lnTo>
                  <a:pt x="164934" y="164773"/>
                </a:lnTo>
                <a:lnTo>
                  <a:pt x="162445" y="152476"/>
                </a:lnTo>
                <a:lnTo>
                  <a:pt x="164934" y="140178"/>
                </a:lnTo>
                <a:lnTo>
                  <a:pt x="171718" y="130125"/>
                </a:lnTo>
                <a:lnTo>
                  <a:pt x="181771" y="123342"/>
                </a:lnTo>
                <a:lnTo>
                  <a:pt x="194068" y="120853"/>
                </a:lnTo>
                <a:lnTo>
                  <a:pt x="237415" y="120853"/>
                </a:lnTo>
                <a:lnTo>
                  <a:pt x="232689" y="113850"/>
                </a:lnTo>
                <a:lnTo>
                  <a:pt x="215379" y="102171"/>
                </a:lnTo>
                <a:close/>
              </a:path>
              <a:path w="386715" h="386080">
                <a:moveTo>
                  <a:pt x="24460" y="244284"/>
                </a:moveTo>
                <a:lnTo>
                  <a:pt x="21475" y="244284"/>
                </a:lnTo>
                <a:lnTo>
                  <a:pt x="19544" y="244627"/>
                </a:lnTo>
                <a:lnTo>
                  <a:pt x="19843" y="244627"/>
                </a:lnTo>
                <a:lnTo>
                  <a:pt x="12865" y="247218"/>
                </a:lnTo>
                <a:lnTo>
                  <a:pt x="23825" y="280428"/>
                </a:lnTo>
                <a:lnTo>
                  <a:pt x="29971" y="280428"/>
                </a:lnTo>
                <a:lnTo>
                  <a:pt x="31597" y="280073"/>
                </a:lnTo>
                <a:lnTo>
                  <a:pt x="35915" y="278066"/>
                </a:lnTo>
                <a:lnTo>
                  <a:pt x="38036" y="275755"/>
                </a:lnTo>
                <a:lnTo>
                  <a:pt x="40157" y="269989"/>
                </a:lnTo>
                <a:lnTo>
                  <a:pt x="40030" y="266865"/>
                </a:lnTo>
                <a:lnTo>
                  <a:pt x="36868" y="260057"/>
                </a:lnTo>
                <a:lnTo>
                  <a:pt x="35153" y="255930"/>
                </a:lnTo>
                <a:lnTo>
                  <a:pt x="32537" y="248907"/>
                </a:lnTo>
                <a:lnTo>
                  <a:pt x="30416" y="246621"/>
                </a:lnTo>
                <a:lnTo>
                  <a:pt x="26085" y="244627"/>
                </a:lnTo>
                <a:lnTo>
                  <a:pt x="24460" y="244284"/>
                </a:lnTo>
                <a:close/>
              </a:path>
              <a:path w="386715" h="386080">
                <a:moveTo>
                  <a:pt x="254319" y="207124"/>
                </a:moveTo>
                <a:lnTo>
                  <a:pt x="194589" y="207124"/>
                </a:lnTo>
                <a:lnTo>
                  <a:pt x="216345" y="210731"/>
                </a:lnTo>
                <a:lnTo>
                  <a:pt x="235243" y="220837"/>
                </a:lnTo>
                <a:lnTo>
                  <a:pt x="249876" y="236367"/>
                </a:lnTo>
                <a:lnTo>
                  <a:pt x="258838" y="256247"/>
                </a:lnTo>
                <a:lnTo>
                  <a:pt x="260108" y="261124"/>
                </a:lnTo>
                <a:lnTo>
                  <a:pt x="283469" y="261124"/>
                </a:lnTo>
                <a:lnTo>
                  <a:pt x="282067" y="254482"/>
                </a:lnTo>
                <a:lnTo>
                  <a:pt x="277836" y="240501"/>
                </a:lnTo>
                <a:lnTo>
                  <a:pt x="277726" y="240139"/>
                </a:lnTo>
                <a:lnTo>
                  <a:pt x="271022" y="226769"/>
                </a:lnTo>
                <a:lnTo>
                  <a:pt x="262144" y="214682"/>
                </a:lnTo>
                <a:lnTo>
                  <a:pt x="254319" y="207124"/>
                </a:lnTo>
                <a:close/>
              </a:path>
              <a:path w="386715" h="386080">
                <a:moveTo>
                  <a:pt x="17856" y="181013"/>
                </a:moveTo>
                <a:lnTo>
                  <a:pt x="5156" y="181013"/>
                </a:lnTo>
                <a:lnTo>
                  <a:pt x="0" y="186181"/>
                </a:lnTo>
                <a:lnTo>
                  <a:pt x="5778" y="212013"/>
                </a:lnTo>
                <a:lnTo>
                  <a:pt x="12128" y="211734"/>
                </a:lnTo>
                <a:lnTo>
                  <a:pt x="14954" y="211734"/>
                </a:lnTo>
                <a:lnTo>
                  <a:pt x="18059" y="210286"/>
                </a:lnTo>
                <a:lnTo>
                  <a:pt x="22224" y="205765"/>
                </a:lnTo>
                <a:lnTo>
                  <a:pt x="23304" y="202831"/>
                </a:lnTo>
                <a:lnTo>
                  <a:pt x="23207" y="200482"/>
                </a:lnTo>
                <a:lnTo>
                  <a:pt x="23102" y="197967"/>
                </a:lnTo>
                <a:lnTo>
                  <a:pt x="23025" y="186181"/>
                </a:lnTo>
                <a:lnTo>
                  <a:pt x="17856" y="181013"/>
                </a:lnTo>
                <a:close/>
              </a:path>
              <a:path w="386715" h="386080">
                <a:moveTo>
                  <a:pt x="237415" y="120853"/>
                </a:moveTo>
                <a:lnTo>
                  <a:pt x="194068" y="120853"/>
                </a:lnTo>
                <a:lnTo>
                  <a:pt x="206366" y="123342"/>
                </a:lnTo>
                <a:lnTo>
                  <a:pt x="216419" y="130125"/>
                </a:lnTo>
                <a:lnTo>
                  <a:pt x="223202" y="140178"/>
                </a:lnTo>
                <a:lnTo>
                  <a:pt x="225691" y="152476"/>
                </a:lnTo>
                <a:lnTo>
                  <a:pt x="223202" y="164773"/>
                </a:lnTo>
                <a:lnTo>
                  <a:pt x="216419" y="174826"/>
                </a:lnTo>
                <a:lnTo>
                  <a:pt x="206366" y="181610"/>
                </a:lnTo>
                <a:lnTo>
                  <a:pt x="194068" y="184099"/>
                </a:lnTo>
                <a:lnTo>
                  <a:pt x="238315" y="184099"/>
                </a:lnTo>
                <a:lnTo>
                  <a:pt x="240996" y="180406"/>
                </a:lnTo>
                <a:lnTo>
                  <a:pt x="245229" y="171626"/>
                </a:lnTo>
                <a:lnTo>
                  <a:pt x="247830" y="162243"/>
                </a:lnTo>
                <a:lnTo>
                  <a:pt x="248716" y="152476"/>
                </a:lnTo>
                <a:lnTo>
                  <a:pt x="244414" y="131223"/>
                </a:lnTo>
                <a:lnTo>
                  <a:pt x="237415" y="120853"/>
                </a:lnTo>
                <a:close/>
              </a:path>
              <a:path w="386715" h="386080">
                <a:moveTo>
                  <a:pt x="17856" y="35432"/>
                </a:moveTo>
                <a:lnTo>
                  <a:pt x="5156" y="35432"/>
                </a:lnTo>
                <a:lnTo>
                  <a:pt x="0" y="40601"/>
                </a:lnTo>
                <a:lnTo>
                  <a:pt x="0" y="91427"/>
                </a:lnTo>
                <a:lnTo>
                  <a:pt x="782" y="99909"/>
                </a:lnTo>
                <a:lnTo>
                  <a:pt x="25814" y="130746"/>
                </a:lnTo>
                <a:lnTo>
                  <a:pt x="42585" y="133946"/>
                </a:lnTo>
                <a:lnTo>
                  <a:pt x="93332" y="133946"/>
                </a:lnTo>
                <a:lnTo>
                  <a:pt x="98501" y="128790"/>
                </a:lnTo>
                <a:lnTo>
                  <a:pt x="98513" y="116103"/>
                </a:lnTo>
                <a:lnTo>
                  <a:pt x="93357" y="110934"/>
                </a:lnTo>
                <a:lnTo>
                  <a:pt x="44835" y="110934"/>
                </a:lnTo>
                <a:lnTo>
                  <a:pt x="48475" y="104952"/>
                </a:lnTo>
                <a:lnTo>
                  <a:pt x="50712" y="102171"/>
                </a:lnTo>
                <a:lnTo>
                  <a:pt x="23025" y="102171"/>
                </a:lnTo>
                <a:lnTo>
                  <a:pt x="23025" y="40601"/>
                </a:lnTo>
                <a:lnTo>
                  <a:pt x="17856" y="35432"/>
                </a:lnTo>
                <a:close/>
              </a:path>
              <a:path w="386715" h="386080">
                <a:moveTo>
                  <a:pt x="194068" y="0"/>
                </a:moveTo>
                <a:lnTo>
                  <a:pt x="139220" y="7902"/>
                </a:lnTo>
                <a:lnTo>
                  <a:pt x="89001" y="31026"/>
                </a:lnTo>
                <a:lnTo>
                  <a:pt x="56297" y="57643"/>
                </a:lnTo>
                <a:lnTo>
                  <a:pt x="30213" y="90690"/>
                </a:lnTo>
                <a:lnTo>
                  <a:pt x="23025" y="102171"/>
                </a:lnTo>
                <a:lnTo>
                  <a:pt x="50712" y="102171"/>
                </a:lnTo>
                <a:lnTo>
                  <a:pt x="75911" y="70832"/>
                </a:lnTo>
                <a:lnTo>
                  <a:pt x="110680" y="45038"/>
                </a:lnTo>
                <a:lnTo>
                  <a:pt x="150745" y="28720"/>
                </a:lnTo>
                <a:lnTo>
                  <a:pt x="194068" y="23025"/>
                </a:lnTo>
                <a:lnTo>
                  <a:pt x="283597" y="23025"/>
                </a:lnTo>
                <a:lnTo>
                  <a:pt x="267954" y="14624"/>
                </a:lnTo>
                <a:lnTo>
                  <a:pt x="232024" y="3713"/>
                </a:lnTo>
                <a:lnTo>
                  <a:pt x="194068" y="0"/>
                </a:lnTo>
                <a:close/>
              </a:path>
              <a:path w="386715" h="386080">
                <a:moveTo>
                  <a:pt x="194068" y="97828"/>
                </a:moveTo>
                <a:lnTo>
                  <a:pt x="172605" y="102171"/>
                </a:lnTo>
                <a:lnTo>
                  <a:pt x="215526" y="102171"/>
                </a:lnTo>
                <a:lnTo>
                  <a:pt x="194068" y="97828"/>
                </a:lnTo>
                <a:close/>
              </a:path>
              <a:path w="386715" h="386080">
                <a:moveTo>
                  <a:pt x="296672" y="328574"/>
                </a:moveTo>
                <a:lnTo>
                  <a:pt x="245171" y="355011"/>
                </a:lnTo>
                <a:lnTo>
                  <a:pt x="194068" y="362800"/>
                </a:lnTo>
                <a:lnTo>
                  <a:pt x="182269" y="362800"/>
                </a:lnTo>
                <a:lnTo>
                  <a:pt x="179946" y="363715"/>
                </a:lnTo>
                <a:lnTo>
                  <a:pt x="175539" y="367766"/>
                </a:lnTo>
                <a:lnTo>
                  <a:pt x="174218" y="370611"/>
                </a:lnTo>
                <a:lnTo>
                  <a:pt x="173964" y="376745"/>
                </a:lnTo>
                <a:lnTo>
                  <a:pt x="175031" y="379691"/>
                </a:lnTo>
                <a:lnTo>
                  <a:pt x="179209" y="384213"/>
                </a:lnTo>
                <a:lnTo>
                  <a:pt x="182701" y="385825"/>
                </a:lnTo>
                <a:lnTo>
                  <a:pt x="194106" y="385825"/>
                </a:lnTo>
                <a:lnTo>
                  <a:pt x="252096" y="376978"/>
                </a:lnTo>
                <a:lnTo>
                  <a:pt x="304647" y="351091"/>
                </a:lnTo>
                <a:lnTo>
                  <a:pt x="311124" y="340258"/>
                </a:lnTo>
                <a:lnTo>
                  <a:pt x="303860" y="329857"/>
                </a:lnTo>
                <a:lnTo>
                  <a:pt x="296672" y="328574"/>
                </a:lnTo>
                <a:close/>
              </a:path>
              <a:path w="386715" h="386080">
                <a:moveTo>
                  <a:pt x="118579" y="346024"/>
                </a:moveTo>
                <a:lnTo>
                  <a:pt x="115595" y="346024"/>
                </a:lnTo>
                <a:lnTo>
                  <a:pt x="113630" y="346379"/>
                </a:lnTo>
                <a:lnTo>
                  <a:pt x="113948" y="346379"/>
                </a:lnTo>
                <a:lnTo>
                  <a:pt x="110083" y="347789"/>
                </a:lnTo>
                <a:lnTo>
                  <a:pt x="107784" y="349910"/>
                </a:lnTo>
                <a:lnTo>
                  <a:pt x="105194" y="355485"/>
                </a:lnTo>
                <a:lnTo>
                  <a:pt x="105067" y="358609"/>
                </a:lnTo>
                <a:lnTo>
                  <a:pt x="107175" y="364388"/>
                </a:lnTo>
                <a:lnTo>
                  <a:pt x="128689" y="374522"/>
                </a:lnTo>
                <a:lnTo>
                  <a:pt x="134835" y="374522"/>
                </a:lnTo>
                <a:lnTo>
                  <a:pt x="139179" y="371500"/>
                </a:lnTo>
                <a:lnTo>
                  <a:pt x="143052" y="361060"/>
                </a:lnTo>
                <a:lnTo>
                  <a:pt x="140004" y="354431"/>
                </a:lnTo>
                <a:lnTo>
                  <a:pt x="129946" y="350697"/>
                </a:lnTo>
                <a:lnTo>
                  <a:pt x="125818" y="348970"/>
                </a:lnTo>
                <a:lnTo>
                  <a:pt x="120230" y="346379"/>
                </a:lnTo>
                <a:lnTo>
                  <a:pt x="118579" y="346024"/>
                </a:lnTo>
                <a:close/>
              </a:path>
              <a:path w="386715" h="386080">
                <a:moveTo>
                  <a:pt x="63347" y="304571"/>
                </a:moveTo>
                <a:lnTo>
                  <a:pt x="56585" y="304571"/>
                </a:lnTo>
                <a:lnTo>
                  <a:pt x="54165" y="305523"/>
                </a:lnTo>
                <a:lnTo>
                  <a:pt x="49758" y="309587"/>
                </a:lnTo>
                <a:lnTo>
                  <a:pt x="48450" y="312432"/>
                </a:lnTo>
                <a:lnTo>
                  <a:pt x="48209" y="318579"/>
                </a:lnTo>
                <a:lnTo>
                  <a:pt x="49288" y="321513"/>
                </a:lnTo>
                <a:lnTo>
                  <a:pt x="54762" y="327431"/>
                </a:lnTo>
                <a:lnTo>
                  <a:pt x="58356" y="331025"/>
                </a:lnTo>
                <a:lnTo>
                  <a:pt x="64198" y="336422"/>
                </a:lnTo>
                <a:lnTo>
                  <a:pt x="66967" y="337515"/>
                </a:lnTo>
                <a:lnTo>
                  <a:pt x="73126" y="337515"/>
                </a:lnTo>
                <a:lnTo>
                  <a:pt x="76123" y="336207"/>
                </a:lnTo>
                <a:lnTo>
                  <a:pt x="80416" y="331558"/>
                </a:lnTo>
                <a:lnTo>
                  <a:pt x="81508" y="328625"/>
                </a:lnTo>
                <a:lnTo>
                  <a:pt x="81267" y="322478"/>
                </a:lnTo>
                <a:lnTo>
                  <a:pt x="79959" y="319646"/>
                </a:lnTo>
                <a:lnTo>
                  <a:pt x="74460" y="314553"/>
                </a:lnTo>
                <a:lnTo>
                  <a:pt x="71285" y="311378"/>
                </a:lnTo>
                <a:lnTo>
                  <a:pt x="66192" y="305879"/>
                </a:lnTo>
                <a:lnTo>
                  <a:pt x="63347" y="30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20" name="object 2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05230" y="3658073"/>
            <a:ext cx="178130" cy="17814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582224" y="3658073"/>
            <a:ext cx="178130" cy="178142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1337357" y="3493914"/>
            <a:ext cx="191135" cy="4311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latin typeface="Grammarsaurus" pitchFamily="2" charset="0"/>
                <a:cs typeface="Arial"/>
              </a:rPr>
              <a:t>o</a:t>
            </a:r>
            <a:endParaRPr sz="2650">
              <a:latin typeface="Grammarsaurus" pitchFamily="2" charset="0"/>
              <a:cs typeface="Arial"/>
            </a:endParaRPr>
          </a:p>
        </p:txBody>
      </p:sp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254187" y="3658073"/>
            <a:ext cx="178130" cy="178142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1814358" y="3554237"/>
            <a:ext cx="386080" cy="386080"/>
            <a:chOff x="1814358" y="3554237"/>
            <a:chExt cx="386080" cy="386080"/>
          </a:xfrm>
        </p:grpSpPr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18723" y="3681660"/>
              <a:ext cx="177101" cy="130975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814358" y="3554237"/>
              <a:ext cx="386080" cy="386080"/>
            </a:xfrm>
            <a:custGeom>
              <a:avLst/>
              <a:gdLst/>
              <a:ahLst/>
              <a:cxnLst/>
              <a:rect l="l" t="t" r="r" b="b"/>
              <a:pathLst>
                <a:path w="386080" h="386079">
                  <a:moveTo>
                    <a:pt x="192912" y="0"/>
                  </a:moveTo>
                  <a:lnTo>
                    <a:pt x="148732" y="5103"/>
                  </a:lnTo>
                  <a:lnTo>
                    <a:pt x="108148" y="19637"/>
                  </a:lnTo>
                  <a:lnTo>
                    <a:pt x="72326" y="42433"/>
                  </a:lnTo>
                  <a:lnTo>
                    <a:pt x="42433" y="72326"/>
                  </a:lnTo>
                  <a:lnTo>
                    <a:pt x="19637" y="108148"/>
                  </a:lnTo>
                  <a:lnTo>
                    <a:pt x="5103" y="148732"/>
                  </a:lnTo>
                  <a:lnTo>
                    <a:pt x="0" y="192913"/>
                  </a:lnTo>
                  <a:lnTo>
                    <a:pt x="5134" y="237174"/>
                  </a:lnTo>
                  <a:lnTo>
                    <a:pt x="19637" y="277672"/>
                  </a:lnTo>
                  <a:lnTo>
                    <a:pt x="42433" y="313494"/>
                  </a:lnTo>
                  <a:lnTo>
                    <a:pt x="72326" y="343388"/>
                  </a:lnTo>
                  <a:lnTo>
                    <a:pt x="108148" y="366186"/>
                  </a:lnTo>
                  <a:lnTo>
                    <a:pt x="148732" y="380721"/>
                  </a:lnTo>
                  <a:lnTo>
                    <a:pt x="192912" y="385826"/>
                  </a:lnTo>
                  <a:lnTo>
                    <a:pt x="237093" y="380721"/>
                  </a:lnTo>
                  <a:lnTo>
                    <a:pt x="277677" y="366186"/>
                  </a:lnTo>
                  <a:lnTo>
                    <a:pt x="288006" y="359613"/>
                  </a:lnTo>
                  <a:lnTo>
                    <a:pt x="192912" y="359613"/>
                  </a:lnTo>
                  <a:lnTo>
                    <a:pt x="148647" y="353647"/>
                  </a:lnTo>
                  <a:lnTo>
                    <a:pt x="108839" y="336819"/>
                  </a:lnTo>
                  <a:lnTo>
                    <a:pt x="75091" y="310729"/>
                  </a:lnTo>
                  <a:lnTo>
                    <a:pt x="49004" y="276980"/>
                  </a:lnTo>
                  <a:lnTo>
                    <a:pt x="32177" y="237174"/>
                  </a:lnTo>
                  <a:lnTo>
                    <a:pt x="26212" y="192913"/>
                  </a:lnTo>
                  <a:lnTo>
                    <a:pt x="32165" y="148732"/>
                  </a:lnTo>
                  <a:lnTo>
                    <a:pt x="49004" y="108839"/>
                  </a:lnTo>
                  <a:lnTo>
                    <a:pt x="75091" y="75091"/>
                  </a:lnTo>
                  <a:lnTo>
                    <a:pt x="108839" y="49004"/>
                  </a:lnTo>
                  <a:lnTo>
                    <a:pt x="148647" y="32177"/>
                  </a:lnTo>
                  <a:lnTo>
                    <a:pt x="192912" y="26212"/>
                  </a:lnTo>
                  <a:lnTo>
                    <a:pt x="288010" y="26212"/>
                  </a:lnTo>
                  <a:lnTo>
                    <a:pt x="277677" y="19637"/>
                  </a:lnTo>
                  <a:lnTo>
                    <a:pt x="237093" y="5103"/>
                  </a:lnTo>
                  <a:lnTo>
                    <a:pt x="192912" y="0"/>
                  </a:lnTo>
                  <a:close/>
                </a:path>
                <a:path w="386080" h="386079">
                  <a:moveTo>
                    <a:pt x="288010" y="26212"/>
                  </a:moveTo>
                  <a:lnTo>
                    <a:pt x="192912" y="26212"/>
                  </a:lnTo>
                  <a:lnTo>
                    <a:pt x="237178" y="32177"/>
                  </a:lnTo>
                  <a:lnTo>
                    <a:pt x="276986" y="49004"/>
                  </a:lnTo>
                  <a:lnTo>
                    <a:pt x="310734" y="75091"/>
                  </a:lnTo>
                  <a:lnTo>
                    <a:pt x="336821" y="108839"/>
                  </a:lnTo>
                  <a:lnTo>
                    <a:pt x="353660" y="148732"/>
                  </a:lnTo>
                  <a:lnTo>
                    <a:pt x="359613" y="192913"/>
                  </a:lnTo>
                  <a:lnTo>
                    <a:pt x="353648" y="237174"/>
                  </a:lnTo>
                  <a:lnTo>
                    <a:pt x="336821" y="276980"/>
                  </a:lnTo>
                  <a:lnTo>
                    <a:pt x="310734" y="310729"/>
                  </a:lnTo>
                  <a:lnTo>
                    <a:pt x="276986" y="336819"/>
                  </a:lnTo>
                  <a:lnTo>
                    <a:pt x="237178" y="353647"/>
                  </a:lnTo>
                  <a:lnTo>
                    <a:pt x="192912" y="359613"/>
                  </a:lnTo>
                  <a:lnTo>
                    <a:pt x="288006" y="359613"/>
                  </a:lnTo>
                  <a:lnTo>
                    <a:pt x="343392" y="313494"/>
                  </a:lnTo>
                  <a:lnTo>
                    <a:pt x="366188" y="277672"/>
                  </a:lnTo>
                  <a:lnTo>
                    <a:pt x="380691" y="237174"/>
                  </a:lnTo>
                  <a:lnTo>
                    <a:pt x="385825" y="192913"/>
                  </a:lnTo>
                  <a:lnTo>
                    <a:pt x="380722" y="148732"/>
                  </a:lnTo>
                  <a:lnTo>
                    <a:pt x="366188" y="108148"/>
                  </a:lnTo>
                  <a:lnTo>
                    <a:pt x="343392" y="72326"/>
                  </a:lnTo>
                  <a:lnTo>
                    <a:pt x="313499" y="42433"/>
                  </a:lnTo>
                  <a:lnTo>
                    <a:pt x="288010" y="262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7" name="object 27"/>
          <p:cNvSpPr/>
          <p:nvPr/>
        </p:nvSpPr>
        <p:spPr>
          <a:xfrm>
            <a:off x="664635" y="3554233"/>
            <a:ext cx="386715" cy="386080"/>
          </a:xfrm>
          <a:custGeom>
            <a:avLst/>
            <a:gdLst/>
            <a:ahLst/>
            <a:cxnLst/>
            <a:rect l="l" t="t" r="r" b="b"/>
            <a:pathLst>
              <a:path w="386715" h="386079">
                <a:moveTo>
                  <a:pt x="283597" y="23025"/>
                </a:moveTo>
                <a:lnTo>
                  <a:pt x="194068" y="23025"/>
                </a:lnTo>
                <a:lnTo>
                  <a:pt x="238985" y="29104"/>
                </a:lnTo>
                <a:lnTo>
                  <a:pt x="279408" y="46252"/>
                </a:lnTo>
                <a:lnTo>
                  <a:pt x="313707" y="72839"/>
                </a:lnTo>
                <a:lnTo>
                  <a:pt x="340254" y="107230"/>
                </a:lnTo>
                <a:lnTo>
                  <a:pt x="357419" y="147795"/>
                </a:lnTo>
                <a:lnTo>
                  <a:pt x="363464" y="192087"/>
                </a:lnTo>
                <a:lnTo>
                  <a:pt x="363547" y="193281"/>
                </a:lnTo>
                <a:lnTo>
                  <a:pt x="361814" y="217036"/>
                </a:lnTo>
                <a:lnTo>
                  <a:pt x="356788" y="240139"/>
                </a:lnTo>
                <a:lnTo>
                  <a:pt x="356709" y="240501"/>
                </a:lnTo>
                <a:lnTo>
                  <a:pt x="348354" y="262978"/>
                </a:lnTo>
                <a:lnTo>
                  <a:pt x="336842" y="284149"/>
                </a:lnTo>
                <a:lnTo>
                  <a:pt x="335191" y="286740"/>
                </a:lnTo>
                <a:lnTo>
                  <a:pt x="334645" y="289813"/>
                </a:lnTo>
                <a:lnTo>
                  <a:pt x="335953" y="295821"/>
                </a:lnTo>
                <a:lnTo>
                  <a:pt x="337743" y="298386"/>
                </a:lnTo>
                <a:lnTo>
                  <a:pt x="342201" y="301243"/>
                </a:lnTo>
                <a:lnTo>
                  <a:pt x="344335" y="301866"/>
                </a:lnTo>
                <a:lnTo>
                  <a:pt x="350481" y="301866"/>
                </a:lnTo>
                <a:lnTo>
                  <a:pt x="378725" y="247218"/>
                </a:lnTo>
                <a:lnTo>
                  <a:pt x="386588" y="193281"/>
                </a:lnTo>
                <a:lnTo>
                  <a:pt x="386543" y="192087"/>
                </a:lnTo>
                <a:lnTo>
                  <a:pt x="371933" y="118919"/>
                </a:lnTo>
                <a:lnTo>
                  <a:pt x="330390" y="56641"/>
                </a:lnTo>
                <a:lnTo>
                  <a:pt x="301021" y="32382"/>
                </a:lnTo>
                <a:lnTo>
                  <a:pt x="283597" y="23025"/>
                </a:lnTo>
                <a:close/>
              </a:path>
              <a:path w="386715" h="386079">
                <a:moveTo>
                  <a:pt x="215379" y="102171"/>
                </a:moveTo>
                <a:lnTo>
                  <a:pt x="172752" y="102171"/>
                </a:lnTo>
                <a:lnTo>
                  <a:pt x="155443" y="113850"/>
                </a:lnTo>
                <a:lnTo>
                  <a:pt x="143721" y="131223"/>
                </a:lnTo>
                <a:lnTo>
                  <a:pt x="139420" y="152476"/>
                </a:lnTo>
                <a:lnTo>
                  <a:pt x="140306" y="162243"/>
                </a:lnTo>
                <a:lnTo>
                  <a:pt x="142905" y="171626"/>
                </a:lnTo>
                <a:lnTo>
                  <a:pt x="147137" y="180406"/>
                </a:lnTo>
                <a:lnTo>
                  <a:pt x="152920" y="188366"/>
                </a:lnTo>
                <a:lnTo>
                  <a:pt x="156159" y="192087"/>
                </a:lnTo>
                <a:lnTo>
                  <a:pt x="146443" y="197180"/>
                </a:lnTo>
                <a:lnTo>
                  <a:pt x="117103" y="226769"/>
                </a:lnTo>
                <a:lnTo>
                  <a:pt x="104520" y="261759"/>
                </a:lnTo>
                <a:lnTo>
                  <a:pt x="106337" y="269239"/>
                </a:lnTo>
                <a:lnTo>
                  <a:pt x="115735" y="280822"/>
                </a:lnTo>
                <a:lnTo>
                  <a:pt x="122732" y="284149"/>
                </a:lnTo>
                <a:lnTo>
                  <a:pt x="265404" y="284149"/>
                </a:lnTo>
                <a:lnTo>
                  <a:pt x="272402" y="280822"/>
                </a:lnTo>
                <a:lnTo>
                  <a:pt x="281800" y="269239"/>
                </a:lnTo>
                <a:lnTo>
                  <a:pt x="283603" y="261759"/>
                </a:lnTo>
                <a:lnTo>
                  <a:pt x="283469" y="261124"/>
                </a:lnTo>
                <a:lnTo>
                  <a:pt x="128015" y="261124"/>
                </a:lnTo>
                <a:lnTo>
                  <a:pt x="129285" y="256247"/>
                </a:lnTo>
                <a:lnTo>
                  <a:pt x="138250" y="236372"/>
                </a:lnTo>
                <a:lnTo>
                  <a:pt x="152887" y="220841"/>
                </a:lnTo>
                <a:lnTo>
                  <a:pt x="171789" y="210733"/>
                </a:lnTo>
                <a:lnTo>
                  <a:pt x="193547" y="207124"/>
                </a:lnTo>
                <a:lnTo>
                  <a:pt x="254319" y="207124"/>
                </a:lnTo>
                <a:lnTo>
                  <a:pt x="251282" y="204190"/>
                </a:lnTo>
                <a:lnTo>
                  <a:pt x="246725" y="200482"/>
                </a:lnTo>
                <a:lnTo>
                  <a:pt x="241700" y="197180"/>
                </a:lnTo>
                <a:lnTo>
                  <a:pt x="231965" y="192087"/>
                </a:lnTo>
                <a:lnTo>
                  <a:pt x="235216" y="188366"/>
                </a:lnTo>
                <a:lnTo>
                  <a:pt x="238315" y="184099"/>
                </a:lnTo>
                <a:lnTo>
                  <a:pt x="194068" y="184099"/>
                </a:lnTo>
                <a:lnTo>
                  <a:pt x="181771" y="181610"/>
                </a:lnTo>
                <a:lnTo>
                  <a:pt x="171718" y="174826"/>
                </a:lnTo>
                <a:lnTo>
                  <a:pt x="164934" y="164773"/>
                </a:lnTo>
                <a:lnTo>
                  <a:pt x="162445" y="152476"/>
                </a:lnTo>
                <a:lnTo>
                  <a:pt x="164934" y="140178"/>
                </a:lnTo>
                <a:lnTo>
                  <a:pt x="171718" y="130125"/>
                </a:lnTo>
                <a:lnTo>
                  <a:pt x="181771" y="123342"/>
                </a:lnTo>
                <a:lnTo>
                  <a:pt x="194068" y="120853"/>
                </a:lnTo>
                <a:lnTo>
                  <a:pt x="237415" y="120853"/>
                </a:lnTo>
                <a:lnTo>
                  <a:pt x="232689" y="113850"/>
                </a:lnTo>
                <a:lnTo>
                  <a:pt x="215379" y="102171"/>
                </a:lnTo>
                <a:close/>
              </a:path>
              <a:path w="386715" h="386079">
                <a:moveTo>
                  <a:pt x="24460" y="244284"/>
                </a:moveTo>
                <a:lnTo>
                  <a:pt x="21475" y="244284"/>
                </a:lnTo>
                <a:lnTo>
                  <a:pt x="19544" y="244627"/>
                </a:lnTo>
                <a:lnTo>
                  <a:pt x="19843" y="244627"/>
                </a:lnTo>
                <a:lnTo>
                  <a:pt x="12865" y="247218"/>
                </a:lnTo>
                <a:lnTo>
                  <a:pt x="23825" y="280428"/>
                </a:lnTo>
                <a:lnTo>
                  <a:pt x="29971" y="280428"/>
                </a:lnTo>
                <a:lnTo>
                  <a:pt x="31597" y="280073"/>
                </a:lnTo>
                <a:lnTo>
                  <a:pt x="35915" y="278066"/>
                </a:lnTo>
                <a:lnTo>
                  <a:pt x="38036" y="275755"/>
                </a:lnTo>
                <a:lnTo>
                  <a:pt x="40157" y="269989"/>
                </a:lnTo>
                <a:lnTo>
                  <a:pt x="40030" y="266865"/>
                </a:lnTo>
                <a:lnTo>
                  <a:pt x="36868" y="260057"/>
                </a:lnTo>
                <a:lnTo>
                  <a:pt x="35153" y="255930"/>
                </a:lnTo>
                <a:lnTo>
                  <a:pt x="32537" y="248907"/>
                </a:lnTo>
                <a:lnTo>
                  <a:pt x="30416" y="246621"/>
                </a:lnTo>
                <a:lnTo>
                  <a:pt x="26085" y="244627"/>
                </a:lnTo>
                <a:lnTo>
                  <a:pt x="24460" y="244284"/>
                </a:lnTo>
                <a:close/>
              </a:path>
              <a:path w="386715" h="386079">
                <a:moveTo>
                  <a:pt x="254319" y="207124"/>
                </a:moveTo>
                <a:lnTo>
                  <a:pt x="194589" y="207124"/>
                </a:lnTo>
                <a:lnTo>
                  <a:pt x="216345" y="210733"/>
                </a:lnTo>
                <a:lnTo>
                  <a:pt x="235243" y="220841"/>
                </a:lnTo>
                <a:lnTo>
                  <a:pt x="249876" y="236372"/>
                </a:lnTo>
                <a:lnTo>
                  <a:pt x="258838" y="256247"/>
                </a:lnTo>
                <a:lnTo>
                  <a:pt x="260108" y="261124"/>
                </a:lnTo>
                <a:lnTo>
                  <a:pt x="283469" y="261124"/>
                </a:lnTo>
                <a:lnTo>
                  <a:pt x="282067" y="254482"/>
                </a:lnTo>
                <a:lnTo>
                  <a:pt x="277836" y="240501"/>
                </a:lnTo>
                <a:lnTo>
                  <a:pt x="277726" y="240139"/>
                </a:lnTo>
                <a:lnTo>
                  <a:pt x="271022" y="226769"/>
                </a:lnTo>
                <a:lnTo>
                  <a:pt x="262144" y="214682"/>
                </a:lnTo>
                <a:lnTo>
                  <a:pt x="254319" y="207124"/>
                </a:lnTo>
                <a:close/>
              </a:path>
              <a:path w="386715" h="386079">
                <a:moveTo>
                  <a:pt x="17856" y="181013"/>
                </a:moveTo>
                <a:lnTo>
                  <a:pt x="5156" y="181013"/>
                </a:lnTo>
                <a:lnTo>
                  <a:pt x="0" y="186181"/>
                </a:lnTo>
                <a:lnTo>
                  <a:pt x="30" y="193281"/>
                </a:lnTo>
                <a:lnTo>
                  <a:pt x="156" y="200482"/>
                </a:lnTo>
                <a:lnTo>
                  <a:pt x="254" y="202818"/>
                </a:lnTo>
                <a:lnTo>
                  <a:pt x="377" y="205765"/>
                </a:lnTo>
                <a:lnTo>
                  <a:pt x="500" y="207124"/>
                </a:lnTo>
                <a:lnTo>
                  <a:pt x="5778" y="212013"/>
                </a:lnTo>
                <a:lnTo>
                  <a:pt x="12128" y="211734"/>
                </a:lnTo>
                <a:lnTo>
                  <a:pt x="14954" y="211734"/>
                </a:lnTo>
                <a:lnTo>
                  <a:pt x="18059" y="210286"/>
                </a:lnTo>
                <a:lnTo>
                  <a:pt x="22224" y="205765"/>
                </a:lnTo>
                <a:lnTo>
                  <a:pt x="23304" y="202818"/>
                </a:lnTo>
                <a:lnTo>
                  <a:pt x="23207" y="200482"/>
                </a:lnTo>
                <a:lnTo>
                  <a:pt x="23102" y="197967"/>
                </a:lnTo>
                <a:lnTo>
                  <a:pt x="23025" y="186181"/>
                </a:lnTo>
                <a:lnTo>
                  <a:pt x="17856" y="181013"/>
                </a:lnTo>
                <a:close/>
              </a:path>
              <a:path w="386715" h="386079">
                <a:moveTo>
                  <a:pt x="237415" y="120853"/>
                </a:moveTo>
                <a:lnTo>
                  <a:pt x="194068" y="120853"/>
                </a:lnTo>
                <a:lnTo>
                  <a:pt x="206366" y="123342"/>
                </a:lnTo>
                <a:lnTo>
                  <a:pt x="216419" y="130125"/>
                </a:lnTo>
                <a:lnTo>
                  <a:pt x="223202" y="140178"/>
                </a:lnTo>
                <a:lnTo>
                  <a:pt x="225691" y="152476"/>
                </a:lnTo>
                <a:lnTo>
                  <a:pt x="223202" y="164773"/>
                </a:lnTo>
                <a:lnTo>
                  <a:pt x="216419" y="174826"/>
                </a:lnTo>
                <a:lnTo>
                  <a:pt x="206366" y="181610"/>
                </a:lnTo>
                <a:lnTo>
                  <a:pt x="194068" y="184099"/>
                </a:lnTo>
                <a:lnTo>
                  <a:pt x="238315" y="184099"/>
                </a:lnTo>
                <a:lnTo>
                  <a:pt x="240996" y="180406"/>
                </a:lnTo>
                <a:lnTo>
                  <a:pt x="245229" y="171626"/>
                </a:lnTo>
                <a:lnTo>
                  <a:pt x="247830" y="162243"/>
                </a:lnTo>
                <a:lnTo>
                  <a:pt x="248716" y="152476"/>
                </a:lnTo>
                <a:lnTo>
                  <a:pt x="244414" y="131223"/>
                </a:lnTo>
                <a:lnTo>
                  <a:pt x="237415" y="120853"/>
                </a:lnTo>
                <a:close/>
              </a:path>
              <a:path w="386715" h="386079">
                <a:moveTo>
                  <a:pt x="17856" y="35432"/>
                </a:moveTo>
                <a:lnTo>
                  <a:pt x="5156" y="35432"/>
                </a:lnTo>
                <a:lnTo>
                  <a:pt x="0" y="40601"/>
                </a:lnTo>
                <a:lnTo>
                  <a:pt x="0" y="91427"/>
                </a:lnTo>
                <a:lnTo>
                  <a:pt x="782" y="99909"/>
                </a:lnTo>
                <a:lnTo>
                  <a:pt x="25814" y="130746"/>
                </a:lnTo>
                <a:lnTo>
                  <a:pt x="42585" y="133946"/>
                </a:lnTo>
                <a:lnTo>
                  <a:pt x="93332" y="133946"/>
                </a:lnTo>
                <a:lnTo>
                  <a:pt x="98501" y="128790"/>
                </a:lnTo>
                <a:lnTo>
                  <a:pt x="98513" y="116103"/>
                </a:lnTo>
                <a:lnTo>
                  <a:pt x="93357" y="110934"/>
                </a:lnTo>
                <a:lnTo>
                  <a:pt x="44835" y="110934"/>
                </a:lnTo>
                <a:lnTo>
                  <a:pt x="48475" y="104952"/>
                </a:lnTo>
                <a:lnTo>
                  <a:pt x="50712" y="102171"/>
                </a:lnTo>
                <a:lnTo>
                  <a:pt x="23025" y="102171"/>
                </a:lnTo>
                <a:lnTo>
                  <a:pt x="23025" y="40601"/>
                </a:lnTo>
                <a:lnTo>
                  <a:pt x="17856" y="35432"/>
                </a:lnTo>
                <a:close/>
              </a:path>
              <a:path w="386715" h="386079">
                <a:moveTo>
                  <a:pt x="194068" y="0"/>
                </a:moveTo>
                <a:lnTo>
                  <a:pt x="139220" y="7902"/>
                </a:lnTo>
                <a:lnTo>
                  <a:pt x="89001" y="31026"/>
                </a:lnTo>
                <a:lnTo>
                  <a:pt x="56297" y="57643"/>
                </a:lnTo>
                <a:lnTo>
                  <a:pt x="30213" y="90690"/>
                </a:lnTo>
                <a:lnTo>
                  <a:pt x="23025" y="102171"/>
                </a:lnTo>
                <a:lnTo>
                  <a:pt x="50712" y="102171"/>
                </a:lnTo>
                <a:lnTo>
                  <a:pt x="75911" y="70832"/>
                </a:lnTo>
                <a:lnTo>
                  <a:pt x="110680" y="45038"/>
                </a:lnTo>
                <a:lnTo>
                  <a:pt x="150745" y="28720"/>
                </a:lnTo>
                <a:lnTo>
                  <a:pt x="194068" y="23025"/>
                </a:lnTo>
                <a:lnTo>
                  <a:pt x="283597" y="23025"/>
                </a:lnTo>
                <a:lnTo>
                  <a:pt x="267954" y="14624"/>
                </a:lnTo>
                <a:lnTo>
                  <a:pt x="232024" y="3713"/>
                </a:lnTo>
                <a:lnTo>
                  <a:pt x="194068" y="0"/>
                </a:lnTo>
                <a:close/>
              </a:path>
              <a:path w="386715" h="386079">
                <a:moveTo>
                  <a:pt x="194068" y="97828"/>
                </a:moveTo>
                <a:lnTo>
                  <a:pt x="172605" y="102171"/>
                </a:lnTo>
                <a:lnTo>
                  <a:pt x="215526" y="102171"/>
                </a:lnTo>
                <a:lnTo>
                  <a:pt x="194068" y="97828"/>
                </a:lnTo>
                <a:close/>
              </a:path>
              <a:path w="386715" h="386079">
                <a:moveTo>
                  <a:pt x="296672" y="328574"/>
                </a:moveTo>
                <a:lnTo>
                  <a:pt x="245171" y="355011"/>
                </a:lnTo>
                <a:lnTo>
                  <a:pt x="194068" y="362800"/>
                </a:lnTo>
                <a:lnTo>
                  <a:pt x="182269" y="362800"/>
                </a:lnTo>
                <a:lnTo>
                  <a:pt x="179946" y="363715"/>
                </a:lnTo>
                <a:lnTo>
                  <a:pt x="175539" y="367766"/>
                </a:lnTo>
                <a:lnTo>
                  <a:pt x="174218" y="370611"/>
                </a:lnTo>
                <a:lnTo>
                  <a:pt x="173964" y="376745"/>
                </a:lnTo>
                <a:lnTo>
                  <a:pt x="175031" y="379679"/>
                </a:lnTo>
                <a:lnTo>
                  <a:pt x="179209" y="384213"/>
                </a:lnTo>
                <a:lnTo>
                  <a:pt x="182701" y="385825"/>
                </a:lnTo>
                <a:lnTo>
                  <a:pt x="194106" y="385825"/>
                </a:lnTo>
                <a:lnTo>
                  <a:pt x="252096" y="376978"/>
                </a:lnTo>
                <a:lnTo>
                  <a:pt x="304647" y="351091"/>
                </a:lnTo>
                <a:lnTo>
                  <a:pt x="311124" y="340258"/>
                </a:lnTo>
                <a:lnTo>
                  <a:pt x="303860" y="329857"/>
                </a:lnTo>
                <a:lnTo>
                  <a:pt x="296672" y="328574"/>
                </a:lnTo>
                <a:close/>
              </a:path>
              <a:path w="386715" h="386079">
                <a:moveTo>
                  <a:pt x="118579" y="346024"/>
                </a:moveTo>
                <a:lnTo>
                  <a:pt x="115595" y="346024"/>
                </a:lnTo>
                <a:lnTo>
                  <a:pt x="113521" y="346379"/>
                </a:lnTo>
                <a:lnTo>
                  <a:pt x="113916" y="346379"/>
                </a:lnTo>
                <a:lnTo>
                  <a:pt x="110083" y="347789"/>
                </a:lnTo>
                <a:lnTo>
                  <a:pt x="107784" y="349910"/>
                </a:lnTo>
                <a:lnTo>
                  <a:pt x="105194" y="355485"/>
                </a:lnTo>
                <a:lnTo>
                  <a:pt x="105067" y="358609"/>
                </a:lnTo>
                <a:lnTo>
                  <a:pt x="107175" y="364388"/>
                </a:lnTo>
                <a:lnTo>
                  <a:pt x="128689" y="374522"/>
                </a:lnTo>
                <a:lnTo>
                  <a:pt x="134835" y="374522"/>
                </a:lnTo>
                <a:lnTo>
                  <a:pt x="139179" y="371513"/>
                </a:lnTo>
                <a:lnTo>
                  <a:pt x="143052" y="361060"/>
                </a:lnTo>
                <a:lnTo>
                  <a:pt x="140004" y="354431"/>
                </a:lnTo>
                <a:lnTo>
                  <a:pt x="129946" y="350697"/>
                </a:lnTo>
                <a:lnTo>
                  <a:pt x="125818" y="348970"/>
                </a:lnTo>
                <a:lnTo>
                  <a:pt x="120230" y="346379"/>
                </a:lnTo>
                <a:lnTo>
                  <a:pt x="118579" y="346024"/>
                </a:lnTo>
                <a:close/>
              </a:path>
              <a:path w="386715" h="386079">
                <a:moveTo>
                  <a:pt x="63347" y="304571"/>
                </a:moveTo>
                <a:lnTo>
                  <a:pt x="56585" y="304571"/>
                </a:lnTo>
                <a:lnTo>
                  <a:pt x="54165" y="305523"/>
                </a:lnTo>
                <a:lnTo>
                  <a:pt x="49758" y="309587"/>
                </a:lnTo>
                <a:lnTo>
                  <a:pt x="48450" y="312432"/>
                </a:lnTo>
                <a:lnTo>
                  <a:pt x="48209" y="318579"/>
                </a:lnTo>
                <a:lnTo>
                  <a:pt x="49288" y="321513"/>
                </a:lnTo>
                <a:lnTo>
                  <a:pt x="54762" y="327431"/>
                </a:lnTo>
                <a:lnTo>
                  <a:pt x="58356" y="331025"/>
                </a:lnTo>
                <a:lnTo>
                  <a:pt x="64198" y="336422"/>
                </a:lnTo>
                <a:lnTo>
                  <a:pt x="66967" y="337515"/>
                </a:lnTo>
                <a:lnTo>
                  <a:pt x="73126" y="337515"/>
                </a:lnTo>
                <a:lnTo>
                  <a:pt x="76123" y="336207"/>
                </a:lnTo>
                <a:lnTo>
                  <a:pt x="80416" y="331558"/>
                </a:lnTo>
                <a:lnTo>
                  <a:pt x="81508" y="328625"/>
                </a:lnTo>
                <a:lnTo>
                  <a:pt x="81267" y="322478"/>
                </a:lnTo>
                <a:lnTo>
                  <a:pt x="79959" y="319646"/>
                </a:lnTo>
                <a:lnTo>
                  <a:pt x="74460" y="314553"/>
                </a:lnTo>
                <a:lnTo>
                  <a:pt x="71285" y="311378"/>
                </a:lnTo>
                <a:lnTo>
                  <a:pt x="66192" y="305879"/>
                </a:lnTo>
                <a:lnTo>
                  <a:pt x="63347" y="30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28" name="object 2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05230" y="4588037"/>
            <a:ext cx="178130" cy="17813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582224" y="4588037"/>
            <a:ext cx="178130" cy="178130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1337357" y="4423860"/>
            <a:ext cx="191135" cy="4311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latin typeface="Grammarsaurus" pitchFamily="2" charset="0"/>
                <a:cs typeface="Arial"/>
              </a:rPr>
              <a:t>o</a:t>
            </a:r>
            <a:endParaRPr sz="2650">
              <a:latin typeface="Grammarsaurus" pitchFamily="2" charset="0"/>
              <a:cs typeface="Arial"/>
            </a:endParaRPr>
          </a:p>
        </p:txBody>
      </p:sp>
      <p:pic>
        <p:nvPicPr>
          <p:cNvPr id="31" name="object 3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254185" y="4588037"/>
            <a:ext cx="178130" cy="178130"/>
          </a:xfrm>
          <a:prstGeom prst="rect">
            <a:avLst/>
          </a:prstGeom>
        </p:spPr>
      </p:pic>
      <p:sp>
        <p:nvSpPr>
          <p:cNvPr id="32" name="object 32"/>
          <p:cNvSpPr/>
          <p:nvPr/>
        </p:nvSpPr>
        <p:spPr>
          <a:xfrm>
            <a:off x="1814360" y="4484189"/>
            <a:ext cx="386080" cy="386080"/>
          </a:xfrm>
          <a:custGeom>
            <a:avLst/>
            <a:gdLst/>
            <a:ahLst/>
            <a:cxnLst/>
            <a:rect l="l" t="t" r="r" b="b"/>
            <a:pathLst>
              <a:path w="386080" h="386079">
                <a:moveTo>
                  <a:pt x="299897" y="0"/>
                </a:moveTo>
                <a:lnTo>
                  <a:pt x="36880" y="0"/>
                </a:lnTo>
                <a:lnTo>
                  <a:pt x="22540" y="2901"/>
                </a:lnTo>
                <a:lnTo>
                  <a:pt x="10815" y="10809"/>
                </a:lnTo>
                <a:lnTo>
                  <a:pt x="2903" y="22529"/>
                </a:lnTo>
                <a:lnTo>
                  <a:pt x="0" y="36868"/>
                </a:lnTo>
                <a:lnTo>
                  <a:pt x="0" y="348945"/>
                </a:lnTo>
                <a:lnTo>
                  <a:pt x="2903" y="363285"/>
                </a:lnTo>
                <a:lnTo>
                  <a:pt x="10815" y="375010"/>
                </a:lnTo>
                <a:lnTo>
                  <a:pt x="22540" y="382922"/>
                </a:lnTo>
                <a:lnTo>
                  <a:pt x="36880" y="385826"/>
                </a:lnTo>
                <a:lnTo>
                  <a:pt x="348945" y="385826"/>
                </a:lnTo>
                <a:lnTo>
                  <a:pt x="363285" y="382922"/>
                </a:lnTo>
                <a:lnTo>
                  <a:pt x="375010" y="375010"/>
                </a:lnTo>
                <a:lnTo>
                  <a:pt x="382384" y="364083"/>
                </a:lnTo>
                <a:lnTo>
                  <a:pt x="28524" y="364083"/>
                </a:lnTo>
                <a:lnTo>
                  <a:pt x="21742" y="357289"/>
                </a:lnTo>
                <a:lnTo>
                  <a:pt x="21742" y="28524"/>
                </a:lnTo>
                <a:lnTo>
                  <a:pt x="28524" y="21742"/>
                </a:lnTo>
                <a:lnTo>
                  <a:pt x="323259" y="21742"/>
                </a:lnTo>
                <a:lnTo>
                  <a:pt x="304660" y="3136"/>
                </a:lnTo>
                <a:lnTo>
                  <a:pt x="302615" y="1117"/>
                </a:lnTo>
                <a:lnTo>
                  <a:pt x="299897" y="0"/>
                </a:lnTo>
                <a:close/>
              </a:path>
              <a:path w="386080" h="386079">
                <a:moveTo>
                  <a:pt x="283933" y="234048"/>
                </a:moveTo>
                <a:lnTo>
                  <a:pt x="101892" y="234048"/>
                </a:lnTo>
                <a:lnTo>
                  <a:pt x="87551" y="236951"/>
                </a:lnTo>
                <a:lnTo>
                  <a:pt x="75826" y="244863"/>
                </a:lnTo>
                <a:lnTo>
                  <a:pt x="67914" y="256588"/>
                </a:lnTo>
                <a:lnTo>
                  <a:pt x="65011" y="270929"/>
                </a:lnTo>
                <a:lnTo>
                  <a:pt x="65011" y="364083"/>
                </a:lnTo>
                <a:lnTo>
                  <a:pt x="86753" y="364083"/>
                </a:lnTo>
                <a:lnTo>
                  <a:pt x="86753" y="262585"/>
                </a:lnTo>
                <a:lnTo>
                  <a:pt x="93548" y="255790"/>
                </a:lnTo>
                <a:lnTo>
                  <a:pt x="317372" y="255790"/>
                </a:lnTo>
                <a:lnTo>
                  <a:pt x="309999" y="244863"/>
                </a:lnTo>
                <a:lnTo>
                  <a:pt x="298274" y="236951"/>
                </a:lnTo>
                <a:lnTo>
                  <a:pt x="283933" y="234048"/>
                </a:lnTo>
                <a:close/>
              </a:path>
              <a:path w="386080" h="386079">
                <a:moveTo>
                  <a:pt x="317372" y="255790"/>
                </a:moveTo>
                <a:lnTo>
                  <a:pt x="292277" y="255790"/>
                </a:lnTo>
                <a:lnTo>
                  <a:pt x="299072" y="262585"/>
                </a:lnTo>
                <a:lnTo>
                  <a:pt x="299072" y="364083"/>
                </a:lnTo>
                <a:lnTo>
                  <a:pt x="320814" y="364083"/>
                </a:lnTo>
                <a:lnTo>
                  <a:pt x="320814" y="270929"/>
                </a:lnTo>
                <a:lnTo>
                  <a:pt x="317911" y="256588"/>
                </a:lnTo>
                <a:lnTo>
                  <a:pt x="317372" y="255790"/>
                </a:lnTo>
                <a:close/>
              </a:path>
              <a:path w="386080" h="386079">
                <a:moveTo>
                  <a:pt x="323259" y="21742"/>
                </a:moveTo>
                <a:lnTo>
                  <a:pt x="292481" y="21742"/>
                </a:lnTo>
                <a:lnTo>
                  <a:pt x="364083" y="93332"/>
                </a:lnTo>
                <a:lnTo>
                  <a:pt x="364083" y="357289"/>
                </a:lnTo>
                <a:lnTo>
                  <a:pt x="357289" y="364083"/>
                </a:lnTo>
                <a:lnTo>
                  <a:pt x="382384" y="364083"/>
                </a:lnTo>
                <a:lnTo>
                  <a:pt x="382922" y="363285"/>
                </a:lnTo>
                <a:lnTo>
                  <a:pt x="385826" y="348945"/>
                </a:lnTo>
                <a:lnTo>
                  <a:pt x="385838" y="85966"/>
                </a:lnTo>
                <a:lnTo>
                  <a:pt x="384721" y="83223"/>
                </a:lnTo>
                <a:lnTo>
                  <a:pt x="323259" y="21742"/>
                </a:lnTo>
                <a:close/>
              </a:path>
              <a:path w="386080" h="386079">
                <a:moveTo>
                  <a:pt x="138760" y="21742"/>
                </a:moveTo>
                <a:lnTo>
                  <a:pt x="117030" y="21742"/>
                </a:lnTo>
                <a:lnTo>
                  <a:pt x="117030" y="101892"/>
                </a:lnTo>
                <a:lnTo>
                  <a:pt x="118908" y="111171"/>
                </a:lnTo>
                <a:lnTo>
                  <a:pt x="124028" y="118757"/>
                </a:lnTo>
                <a:lnTo>
                  <a:pt x="131614" y="123876"/>
                </a:lnTo>
                <a:lnTo>
                  <a:pt x="140893" y="125755"/>
                </a:lnTo>
                <a:lnTo>
                  <a:pt x="244919" y="125755"/>
                </a:lnTo>
                <a:lnTo>
                  <a:pt x="254206" y="123876"/>
                </a:lnTo>
                <a:lnTo>
                  <a:pt x="261796" y="118757"/>
                </a:lnTo>
                <a:lnTo>
                  <a:pt x="266916" y="111171"/>
                </a:lnTo>
                <a:lnTo>
                  <a:pt x="268363" y="104025"/>
                </a:lnTo>
                <a:lnTo>
                  <a:pt x="138760" y="104025"/>
                </a:lnTo>
                <a:lnTo>
                  <a:pt x="138760" y="21742"/>
                </a:lnTo>
                <a:close/>
              </a:path>
              <a:path w="386080" h="386079">
                <a:moveTo>
                  <a:pt x="268795" y="21742"/>
                </a:moveTo>
                <a:lnTo>
                  <a:pt x="247053" y="21742"/>
                </a:lnTo>
                <a:lnTo>
                  <a:pt x="247053" y="104025"/>
                </a:lnTo>
                <a:lnTo>
                  <a:pt x="268363" y="104025"/>
                </a:lnTo>
                <a:lnTo>
                  <a:pt x="268795" y="101892"/>
                </a:lnTo>
                <a:lnTo>
                  <a:pt x="268795" y="2174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64635" y="4484184"/>
            <a:ext cx="386715" cy="386080"/>
          </a:xfrm>
          <a:custGeom>
            <a:avLst/>
            <a:gdLst/>
            <a:ahLst/>
            <a:cxnLst/>
            <a:rect l="l" t="t" r="r" b="b"/>
            <a:pathLst>
              <a:path w="386715" h="386079">
                <a:moveTo>
                  <a:pt x="283597" y="23025"/>
                </a:moveTo>
                <a:lnTo>
                  <a:pt x="194068" y="23025"/>
                </a:lnTo>
                <a:lnTo>
                  <a:pt x="238985" y="29104"/>
                </a:lnTo>
                <a:lnTo>
                  <a:pt x="279408" y="46252"/>
                </a:lnTo>
                <a:lnTo>
                  <a:pt x="313707" y="72839"/>
                </a:lnTo>
                <a:lnTo>
                  <a:pt x="340254" y="107230"/>
                </a:lnTo>
                <a:lnTo>
                  <a:pt x="357419" y="147795"/>
                </a:lnTo>
                <a:lnTo>
                  <a:pt x="363466" y="192100"/>
                </a:lnTo>
                <a:lnTo>
                  <a:pt x="363547" y="193281"/>
                </a:lnTo>
                <a:lnTo>
                  <a:pt x="361814" y="217036"/>
                </a:lnTo>
                <a:lnTo>
                  <a:pt x="356788" y="240139"/>
                </a:lnTo>
                <a:lnTo>
                  <a:pt x="356709" y="240501"/>
                </a:lnTo>
                <a:lnTo>
                  <a:pt x="348354" y="262978"/>
                </a:lnTo>
                <a:lnTo>
                  <a:pt x="336842" y="284149"/>
                </a:lnTo>
                <a:lnTo>
                  <a:pt x="335191" y="286740"/>
                </a:lnTo>
                <a:lnTo>
                  <a:pt x="334645" y="289826"/>
                </a:lnTo>
                <a:lnTo>
                  <a:pt x="335953" y="295833"/>
                </a:lnTo>
                <a:lnTo>
                  <a:pt x="337743" y="298399"/>
                </a:lnTo>
                <a:lnTo>
                  <a:pt x="342201" y="301244"/>
                </a:lnTo>
                <a:lnTo>
                  <a:pt x="344335" y="301866"/>
                </a:lnTo>
                <a:lnTo>
                  <a:pt x="350481" y="301866"/>
                </a:lnTo>
                <a:lnTo>
                  <a:pt x="378725" y="247218"/>
                </a:lnTo>
                <a:lnTo>
                  <a:pt x="386588" y="193281"/>
                </a:lnTo>
                <a:lnTo>
                  <a:pt x="386544" y="192100"/>
                </a:lnTo>
                <a:lnTo>
                  <a:pt x="371933" y="118919"/>
                </a:lnTo>
                <a:lnTo>
                  <a:pt x="330390" y="56642"/>
                </a:lnTo>
                <a:lnTo>
                  <a:pt x="301021" y="32382"/>
                </a:lnTo>
                <a:lnTo>
                  <a:pt x="283597" y="23025"/>
                </a:lnTo>
                <a:close/>
              </a:path>
              <a:path w="386715" h="386079">
                <a:moveTo>
                  <a:pt x="215379" y="102171"/>
                </a:moveTo>
                <a:lnTo>
                  <a:pt x="172752" y="102171"/>
                </a:lnTo>
                <a:lnTo>
                  <a:pt x="155443" y="113850"/>
                </a:lnTo>
                <a:lnTo>
                  <a:pt x="143721" y="131223"/>
                </a:lnTo>
                <a:lnTo>
                  <a:pt x="139420" y="152476"/>
                </a:lnTo>
                <a:lnTo>
                  <a:pt x="140305" y="162245"/>
                </a:lnTo>
                <a:lnTo>
                  <a:pt x="142905" y="171630"/>
                </a:lnTo>
                <a:lnTo>
                  <a:pt x="147139" y="180411"/>
                </a:lnTo>
                <a:lnTo>
                  <a:pt x="152920" y="188366"/>
                </a:lnTo>
                <a:lnTo>
                  <a:pt x="156134" y="192100"/>
                </a:lnTo>
                <a:lnTo>
                  <a:pt x="146443" y="197180"/>
                </a:lnTo>
                <a:lnTo>
                  <a:pt x="117103" y="226769"/>
                </a:lnTo>
                <a:lnTo>
                  <a:pt x="104520" y="261759"/>
                </a:lnTo>
                <a:lnTo>
                  <a:pt x="106337" y="269240"/>
                </a:lnTo>
                <a:lnTo>
                  <a:pt x="115735" y="280822"/>
                </a:lnTo>
                <a:lnTo>
                  <a:pt x="122732" y="284149"/>
                </a:lnTo>
                <a:lnTo>
                  <a:pt x="265404" y="284149"/>
                </a:lnTo>
                <a:lnTo>
                  <a:pt x="272402" y="280822"/>
                </a:lnTo>
                <a:lnTo>
                  <a:pt x="281800" y="269240"/>
                </a:lnTo>
                <a:lnTo>
                  <a:pt x="283603" y="261759"/>
                </a:lnTo>
                <a:lnTo>
                  <a:pt x="283469" y="261124"/>
                </a:lnTo>
                <a:lnTo>
                  <a:pt x="128015" y="261124"/>
                </a:lnTo>
                <a:lnTo>
                  <a:pt x="129285" y="256247"/>
                </a:lnTo>
                <a:lnTo>
                  <a:pt x="138250" y="236372"/>
                </a:lnTo>
                <a:lnTo>
                  <a:pt x="152887" y="220841"/>
                </a:lnTo>
                <a:lnTo>
                  <a:pt x="171789" y="210733"/>
                </a:lnTo>
                <a:lnTo>
                  <a:pt x="193547" y="207124"/>
                </a:lnTo>
                <a:lnTo>
                  <a:pt x="254319" y="207124"/>
                </a:lnTo>
                <a:lnTo>
                  <a:pt x="251282" y="204190"/>
                </a:lnTo>
                <a:lnTo>
                  <a:pt x="246725" y="200482"/>
                </a:lnTo>
                <a:lnTo>
                  <a:pt x="241700" y="197180"/>
                </a:lnTo>
                <a:lnTo>
                  <a:pt x="231965" y="192100"/>
                </a:lnTo>
                <a:lnTo>
                  <a:pt x="235216" y="188366"/>
                </a:lnTo>
                <a:lnTo>
                  <a:pt x="238317" y="184099"/>
                </a:lnTo>
                <a:lnTo>
                  <a:pt x="194068" y="184099"/>
                </a:lnTo>
                <a:lnTo>
                  <a:pt x="181771" y="181610"/>
                </a:lnTo>
                <a:lnTo>
                  <a:pt x="171718" y="174826"/>
                </a:lnTo>
                <a:lnTo>
                  <a:pt x="164934" y="164773"/>
                </a:lnTo>
                <a:lnTo>
                  <a:pt x="162445" y="152476"/>
                </a:lnTo>
                <a:lnTo>
                  <a:pt x="164934" y="140178"/>
                </a:lnTo>
                <a:lnTo>
                  <a:pt x="171718" y="130125"/>
                </a:lnTo>
                <a:lnTo>
                  <a:pt x="181771" y="123342"/>
                </a:lnTo>
                <a:lnTo>
                  <a:pt x="194068" y="120853"/>
                </a:lnTo>
                <a:lnTo>
                  <a:pt x="237415" y="120853"/>
                </a:lnTo>
                <a:lnTo>
                  <a:pt x="232689" y="113850"/>
                </a:lnTo>
                <a:lnTo>
                  <a:pt x="215379" y="102171"/>
                </a:lnTo>
                <a:close/>
              </a:path>
              <a:path w="386715" h="386079">
                <a:moveTo>
                  <a:pt x="24460" y="244284"/>
                </a:moveTo>
                <a:lnTo>
                  <a:pt x="21475" y="244284"/>
                </a:lnTo>
                <a:lnTo>
                  <a:pt x="19544" y="244627"/>
                </a:lnTo>
                <a:lnTo>
                  <a:pt x="19843" y="244627"/>
                </a:lnTo>
                <a:lnTo>
                  <a:pt x="12865" y="247218"/>
                </a:lnTo>
                <a:lnTo>
                  <a:pt x="23825" y="280428"/>
                </a:lnTo>
                <a:lnTo>
                  <a:pt x="29971" y="280428"/>
                </a:lnTo>
                <a:lnTo>
                  <a:pt x="31597" y="280073"/>
                </a:lnTo>
                <a:lnTo>
                  <a:pt x="35915" y="278066"/>
                </a:lnTo>
                <a:lnTo>
                  <a:pt x="38036" y="275767"/>
                </a:lnTo>
                <a:lnTo>
                  <a:pt x="40157" y="269989"/>
                </a:lnTo>
                <a:lnTo>
                  <a:pt x="40030" y="266865"/>
                </a:lnTo>
                <a:lnTo>
                  <a:pt x="36868" y="260057"/>
                </a:lnTo>
                <a:lnTo>
                  <a:pt x="35153" y="255930"/>
                </a:lnTo>
                <a:lnTo>
                  <a:pt x="32537" y="248907"/>
                </a:lnTo>
                <a:lnTo>
                  <a:pt x="30416" y="246621"/>
                </a:lnTo>
                <a:lnTo>
                  <a:pt x="26085" y="244627"/>
                </a:lnTo>
                <a:lnTo>
                  <a:pt x="24460" y="244284"/>
                </a:lnTo>
                <a:close/>
              </a:path>
              <a:path w="386715" h="386079">
                <a:moveTo>
                  <a:pt x="254319" y="207124"/>
                </a:moveTo>
                <a:lnTo>
                  <a:pt x="194589" y="207124"/>
                </a:lnTo>
                <a:lnTo>
                  <a:pt x="216345" y="210733"/>
                </a:lnTo>
                <a:lnTo>
                  <a:pt x="235243" y="220841"/>
                </a:lnTo>
                <a:lnTo>
                  <a:pt x="249876" y="236372"/>
                </a:lnTo>
                <a:lnTo>
                  <a:pt x="258838" y="256247"/>
                </a:lnTo>
                <a:lnTo>
                  <a:pt x="260108" y="261124"/>
                </a:lnTo>
                <a:lnTo>
                  <a:pt x="283469" y="261124"/>
                </a:lnTo>
                <a:lnTo>
                  <a:pt x="282067" y="254482"/>
                </a:lnTo>
                <a:lnTo>
                  <a:pt x="277836" y="240501"/>
                </a:lnTo>
                <a:lnTo>
                  <a:pt x="277726" y="240139"/>
                </a:lnTo>
                <a:lnTo>
                  <a:pt x="271022" y="226769"/>
                </a:lnTo>
                <a:lnTo>
                  <a:pt x="262144" y="214682"/>
                </a:lnTo>
                <a:lnTo>
                  <a:pt x="254319" y="207124"/>
                </a:lnTo>
                <a:close/>
              </a:path>
              <a:path w="386715" h="386079">
                <a:moveTo>
                  <a:pt x="17856" y="181013"/>
                </a:moveTo>
                <a:lnTo>
                  <a:pt x="5156" y="181013"/>
                </a:lnTo>
                <a:lnTo>
                  <a:pt x="0" y="186182"/>
                </a:lnTo>
                <a:lnTo>
                  <a:pt x="30" y="193281"/>
                </a:lnTo>
                <a:lnTo>
                  <a:pt x="156" y="200482"/>
                </a:lnTo>
                <a:lnTo>
                  <a:pt x="254" y="202819"/>
                </a:lnTo>
                <a:lnTo>
                  <a:pt x="377" y="205765"/>
                </a:lnTo>
                <a:lnTo>
                  <a:pt x="500" y="207124"/>
                </a:lnTo>
                <a:lnTo>
                  <a:pt x="5778" y="212013"/>
                </a:lnTo>
                <a:lnTo>
                  <a:pt x="12128" y="211734"/>
                </a:lnTo>
                <a:lnTo>
                  <a:pt x="14954" y="211734"/>
                </a:lnTo>
                <a:lnTo>
                  <a:pt x="18059" y="210286"/>
                </a:lnTo>
                <a:lnTo>
                  <a:pt x="22224" y="205765"/>
                </a:lnTo>
                <a:lnTo>
                  <a:pt x="23304" y="202819"/>
                </a:lnTo>
                <a:lnTo>
                  <a:pt x="23207" y="200482"/>
                </a:lnTo>
                <a:lnTo>
                  <a:pt x="23102" y="197967"/>
                </a:lnTo>
                <a:lnTo>
                  <a:pt x="23025" y="186182"/>
                </a:lnTo>
                <a:lnTo>
                  <a:pt x="17856" y="181013"/>
                </a:lnTo>
                <a:close/>
              </a:path>
              <a:path w="386715" h="386079">
                <a:moveTo>
                  <a:pt x="237415" y="120853"/>
                </a:moveTo>
                <a:lnTo>
                  <a:pt x="194068" y="120853"/>
                </a:lnTo>
                <a:lnTo>
                  <a:pt x="206366" y="123342"/>
                </a:lnTo>
                <a:lnTo>
                  <a:pt x="216419" y="130125"/>
                </a:lnTo>
                <a:lnTo>
                  <a:pt x="223202" y="140178"/>
                </a:lnTo>
                <a:lnTo>
                  <a:pt x="225691" y="152476"/>
                </a:lnTo>
                <a:lnTo>
                  <a:pt x="223202" y="164773"/>
                </a:lnTo>
                <a:lnTo>
                  <a:pt x="216419" y="174826"/>
                </a:lnTo>
                <a:lnTo>
                  <a:pt x="206366" y="181610"/>
                </a:lnTo>
                <a:lnTo>
                  <a:pt x="194068" y="184099"/>
                </a:lnTo>
                <a:lnTo>
                  <a:pt x="238317" y="184099"/>
                </a:lnTo>
                <a:lnTo>
                  <a:pt x="240996" y="180411"/>
                </a:lnTo>
                <a:lnTo>
                  <a:pt x="245229" y="171630"/>
                </a:lnTo>
                <a:lnTo>
                  <a:pt x="247830" y="162245"/>
                </a:lnTo>
                <a:lnTo>
                  <a:pt x="248716" y="152476"/>
                </a:lnTo>
                <a:lnTo>
                  <a:pt x="244414" y="131223"/>
                </a:lnTo>
                <a:lnTo>
                  <a:pt x="237415" y="120853"/>
                </a:lnTo>
                <a:close/>
              </a:path>
              <a:path w="386715" h="386079">
                <a:moveTo>
                  <a:pt x="17856" y="35433"/>
                </a:moveTo>
                <a:lnTo>
                  <a:pt x="5156" y="35433"/>
                </a:lnTo>
                <a:lnTo>
                  <a:pt x="0" y="40601"/>
                </a:lnTo>
                <a:lnTo>
                  <a:pt x="0" y="91427"/>
                </a:lnTo>
                <a:lnTo>
                  <a:pt x="782" y="99909"/>
                </a:lnTo>
                <a:lnTo>
                  <a:pt x="25814" y="130746"/>
                </a:lnTo>
                <a:lnTo>
                  <a:pt x="42585" y="133946"/>
                </a:lnTo>
                <a:lnTo>
                  <a:pt x="93332" y="133946"/>
                </a:lnTo>
                <a:lnTo>
                  <a:pt x="98501" y="128790"/>
                </a:lnTo>
                <a:lnTo>
                  <a:pt x="98513" y="116103"/>
                </a:lnTo>
                <a:lnTo>
                  <a:pt x="93357" y="110934"/>
                </a:lnTo>
                <a:lnTo>
                  <a:pt x="44835" y="110934"/>
                </a:lnTo>
                <a:lnTo>
                  <a:pt x="48475" y="104952"/>
                </a:lnTo>
                <a:lnTo>
                  <a:pt x="50712" y="102171"/>
                </a:lnTo>
                <a:lnTo>
                  <a:pt x="23025" y="102171"/>
                </a:lnTo>
                <a:lnTo>
                  <a:pt x="23025" y="40601"/>
                </a:lnTo>
                <a:lnTo>
                  <a:pt x="17856" y="35433"/>
                </a:lnTo>
                <a:close/>
              </a:path>
              <a:path w="386715" h="386079">
                <a:moveTo>
                  <a:pt x="194068" y="0"/>
                </a:moveTo>
                <a:lnTo>
                  <a:pt x="139220" y="7902"/>
                </a:lnTo>
                <a:lnTo>
                  <a:pt x="89001" y="31026"/>
                </a:lnTo>
                <a:lnTo>
                  <a:pt x="56297" y="57643"/>
                </a:lnTo>
                <a:lnTo>
                  <a:pt x="30213" y="90690"/>
                </a:lnTo>
                <a:lnTo>
                  <a:pt x="23025" y="102171"/>
                </a:lnTo>
                <a:lnTo>
                  <a:pt x="50712" y="102171"/>
                </a:lnTo>
                <a:lnTo>
                  <a:pt x="75911" y="70832"/>
                </a:lnTo>
                <a:lnTo>
                  <a:pt x="110680" y="45038"/>
                </a:lnTo>
                <a:lnTo>
                  <a:pt x="150745" y="28720"/>
                </a:lnTo>
                <a:lnTo>
                  <a:pt x="194068" y="23025"/>
                </a:lnTo>
                <a:lnTo>
                  <a:pt x="283597" y="23025"/>
                </a:lnTo>
                <a:lnTo>
                  <a:pt x="267954" y="14624"/>
                </a:lnTo>
                <a:lnTo>
                  <a:pt x="232024" y="3713"/>
                </a:lnTo>
                <a:lnTo>
                  <a:pt x="194068" y="0"/>
                </a:lnTo>
                <a:close/>
              </a:path>
              <a:path w="386715" h="386079">
                <a:moveTo>
                  <a:pt x="194068" y="97828"/>
                </a:moveTo>
                <a:lnTo>
                  <a:pt x="172605" y="102171"/>
                </a:lnTo>
                <a:lnTo>
                  <a:pt x="215526" y="102171"/>
                </a:lnTo>
                <a:lnTo>
                  <a:pt x="194068" y="97828"/>
                </a:lnTo>
                <a:close/>
              </a:path>
              <a:path w="386715" h="386079">
                <a:moveTo>
                  <a:pt x="296672" y="328574"/>
                </a:moveTo>
                <a:lnTo>
                  <a:pt x="245171" y="355011"/>
                </a:lnTo>
                <a:lnTo>
                  <a:pt x="194068" y="362800"/>
                </a:lnTo>
                <a:lnTo>
                  <a:pt x="182269" y="362800"/>
                </a:lnTo>
                <a:lnTo>
                  <a:pt x="179946" y="363715"/>
                </a:lnTo>
                <a:lnTo>
                  <a:pt x="175539" y="367766"/>
                </a:lnTo>
                <a:lnTo>
                  <a:pt x="174218" y="370611"/>
                </a:lnTo>
                <a:lnTo>
                  <a:pt x="173964" y="376745"/>
                </a:lnTo>
                <a:lnTo>
                  <a:pt x="175031" y="379691"/>
                </a:lnTo>
                <a:lnTo>
                  <a:pt x="179209" y="384213"/>
                </a:lnTo>
                <a:lnTo>
                  <a:pt x="182041" y="385521"/>
                </a:lnTo>
                <a:lnTo>
                  <a:pt x="181731" y="385521"/>
                </a:lnTo>
                <a:lnTo>
                  <a:pt x="189114" y="385826"/>
                </a:lnTo>
                <a:lnTo>
                  <a:pt x="194106" y="385826"/>
                </a:lnTo>
                <a:lnTo>
                  <a:pt x="252096" y="376978"/>
                </a:lnTo>
                <a:lnTo>
                  <a:pt x="304647" y="351091"/>
                </a:lnTo>
                <a:lnTo>
                  <a:pt x="311124" y="340271"/>
                </a:lnTo>
                <a:lnTo>
                  <a:pt x="303860" y="329857"/>
                </a:lnTo>
                <a:lnTo>
                  <a:pt x="296672" y="328574"/>
                </a:lnTo>
                <a:close/>
              </a:path>
              <a:path w="386715" h="386079">
                <a:moveTo>
                  <a:pt x="118579" y="346024"/>
                </a:moveTo>
                <a:lnTo>
                  <a:pt x="115595" y="346024"/>
                </a:lnTo>
                <a:lnTo>
                  <a:pt x="113630" y="346379"/>
                </a:lnTo>
                <a:lnTo>
                  <a:pt x="113948" y="346379"/>
                </a:lnTo>
                <a:lnTo>
                  <a:pt x="110083" y="347789"/>
                </a:lnTo>
                <a:lnTo>
                  <a:pt x="107784" y="349910"/>
                </a:lnTo>
                <a:lnTo>
                  <a:pt x="105194" y="355485"/>
                </a:lnTo>
                <a:lnTo>
                  <a:pt x="105067" y="358609"/>
                </a:lnTo>
                <a:lnTo>
                  <a:pt x="107175" y="364388"/>
                </a:lnTo>
                <a:lnTo>
                  <a:pt x="128689" y="374523"/>
                </a:lnTo>
                <a:lnTo>
                  <a:pt x="134835" y="374523"/>
                </a:lnTo>
                <a:lnTo>
                  <a:pt x="139179" y="371513"/>
                </a:lnTo>
                <a:lnTo>
                  <a:pt x="143052" y="361061"/>
                </a:lnTo>
                <a:lnTo>
                  <a:pt x="140004" y="354431"/>
                </a:lnTo>
                <a:lnTo>
                  <a:pt x="129946" y="350697"/>
                </a:lnTo>
                <a:lnTo>
                  <a:pt x="125818" y="348970"/>
                </a:lnTo>
                <a:lnTo>
                  <a:pt x="120230" y="346379"/>
                </a:lnTo>
                <a:lnTo>
                  <a:pt x="118579" y="346024"/>
                </a:lnTo>
                <a:close/>
              </a:path>
              <a:path w="386715" h="386079">
                <a:moveTo>
                  <a:pt x="63347" y="304571"/>
                </a:moveTo>
                <a:lnTo>
                  <a:pt x="56585" y="304571"/>
                </a:lnTo>
                <a:lnTo>
                  <a:pt x="54165" y="305523"/>
                </a:lnTo>
                <a:lnTo>
                  <a:pt x="49758" y="309600"/>
                </a:lnTo>
                <a:lnTo>
                  <a:pt x="48450" y="312432"/>
                </a:lnTo>
                <a:lnTo>
                  <a:pt x="48209" y="318579"/>
                </a:lnTo>
                <a:lnTo>
                  <a:pt x="49288" y="321513"/>
                </a:lnTo>
                <a:lnTo>
                  <a:pt x="54762" y="327431"/>
                </a:lnTo>
                <a:lnTo>
                  <a:pt x="58356" y="331025"/>
                </a:lnTo>
                <a:lnTo>
                  <a:pt x="64198" y="336435"/>
                </a:lnTo>
                <a:lnTo>
                  <a:pt x="66967" y="337515"/>
                </a:lnTo>
                <a:lnTo>
                  <a:pt x="73126" y="337515"/>
                </a:lnTo>
                <a:lnTo>
                  <a:pt x="76123" y="336207"/>
                </a:lnTo>
                <a:lnTo>
                  <a:pt x="80416" y="331571"/>
                </a:lnTo>
                <a:lnTo>
                  <a:pt x="81508" y="328637"/>
                </a:lnTo>
                <a:lnTo>
                  <a:pt x="81267" y="322478"/>
                </a:lnTo>
                <a:lnTo>
                  <a:pt x="79959" y="319646"/>
                </a:lnTo>
                <a:lnTo>
                  <a:pt x="74460" y="314553"/>
                </a:lnTo>
                <a:lnTo>
                  <a:pt x="71285" y="311378"/>
                </a:lnTo>
                <a:lnTo>
                  <a:pt x="66192" y="305879"/>
                </a:lnTo>
                <a:lnTo>
                  <a:pt x="63347" y="30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4" name="object 3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05230" y="5517977"/>
            <a:ext cx="178130" cy="178142"/>
          </a:xfrm>
          <a:prstGeom prst="rect">
            <a:avLst/>
          </a:prstGeom>
        </p:spPr>
      </p:pic>
      <p:sp>
        <p:nvSpPr>
          <p:cNvPr id="35" name="object 35"/>
          <p:cNvSpPr txBox="1"/>
          <p:nvPr/>
        </p:nvSpPr>
        <p:spPr>
          <a:xfrm>
            <a:off x="1337369" y="5353819"/>
            <a:ext cx="191135" cy="4311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latin typeface="Grammarsaurus" pitchFamily="2" charset="0"/>
                <a:cs typeface="Arial"/>
              </a:rPr>
              <a:t>o</a:t>
            </a:r>
            <a:endParaRPr sz="2650">
              <a:latin typeface="Grammarsaurus" pitchFamily="2" charset="0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64635" y="5414136"/>
            <a:ext cx="386715" cy="386080"/>
          </a:xfrm>
          <a:custGeom>
            <a:avLst/>
            <a:gdLst/>
            <a:ahLst/>
            <a:cxnLst/>
            <a:rect l="l" t="t" r="r" b="b"/>
            <a:pathLst>
              <a:path w="386715" h="386079">
                <a:moveTo>
                  <a:pt x="283597" y="23025"/>
                </a:moveTo>
                <a:lnTo>
                  <a:pt x="194068" y="23025"/>
                </a:lnTo>
                <a:lnTo>
                  <a:pt x="238985" y="29103"/>
                </a:lnTo>
                <a:lnTo>
                  <a:pt x="279408" y="46250"/>
                </a:lnTo>
                <a:lnTo>
                  <a:pt x="313707" y="72834"/>
                </a:lnTo>
                <a:lnTo>
                  <a:pt x="340254" y="107225"/>
                </a:lnTo>
                <a:lnTo>
                  <a:pt x="357419" y="147790"/>
                </a:lnTo>
                <a:lnTo>
                  <a:pt x="363464" y="192087"/>
                </a:lnTo>
                <a:lnTo>
                  <a:pt x="363547" y="193281"/>
                </a:lnTo>
                <a:lnTo>
                  <a:pt x="361814" y="217036"/>
                </a:lnTo>
                <a:lnTo>
                  <a:pt x="356788" y="240139"/>
                </a:lnTo>
                <a:lnTo>
                  <a:pt x="356709" y="240501"/>
                </a:lnTo>
                <a:lnTo>
                  <a:pt x="348354" y="262978"/>
                </a:lnTo>
                <a:lnTo>
                  <a:pt x="336842" y="284149"/>
                </a:lnTo>
                <a:lnTo>
                  <a:pt x="335191" y="286740"/>
                </a:lnTo>
                <a:lnTo>
                  <a:pt x="334645" y="289813"/>
                </a:lnTo>
                <a:lnTo>
                  <a:pt x="335953" y="295821"/>
                </a:lnTo>
                <a:lnTo>
                  <a:pt x="337743" y="298399"/>
                </a:lnTo>
                <a:lnTo>
                  <a:pt x="342201" y="301243"/>
                </a:lnTo>
                <a:lnTo>
                  <a:pt x="344335" y="301866"/>
                </a:lnTo>
                <a:lnTo>
                  <a:pt x="350481" y="301866"/>
                </a:lnTo>
                <a:lnTo>
                  <a:pt x="378725" y="247218"/>
                </a:lnTo>
                <a:lnTo>
                  <a:pt x="386588" y="193281"/>
                </a:lnTo>
                <a:lnTo>
                  <a:pt x="386543" y="192087"/>
                </a:lnTo>
                <a:lnTo>
                  <a:pt x="371933" y="118919"/>
                </a:lnTo>
                <a:lnTo>
                  <a:pt x="330390" y="56641"/>
                </a:lnTo>
                <a:lnTo>
                  <a:pt x="301021" y="32382"/>
                </a:lnTo>
                <a:lnTo>
                  <a:pt x="283597" y="23025"/>
                </a:lnTo>
                <a:close/>
              </a:path>
              <a:path w="386715" h="386079">
                <a:moveTo>
                  <a:pt x="215379" y="102171"/>
                </a:moveTo>
                <a:lnTo>
                  <a:pt x="172752" y="102171"/>
                </a:lnTo>
                <a:lnTo>
                  <a:pt x="155443" y="113850"/>
                </a:lnTo>
                <a:lnTo>
                  <a:pt x="143721" y="131223"/>
                </a:lnTo>
                <a:lnTo>
                  <a:pt x="139420" y="152476"/>
                </a:lnTo>
                <a:lnTo>
                  <a:pt x="140306" y="162243"/>
                </a:lnTo>
                <a:lnTo>
                  <a:pt x="142905" y="171626"/>
                </a:lnTo>
                <a:lnTo>
                  <a:pt x="147137" y="180406"/>
                </a:lnTo>
                <a:lnTo>
                  <a:pt x="152920" y="188366"/>
                </a:lnTo>
                <a:lnTo>
                  <a:pt x="156159" y="192087"/>
                </a:lnTo>
                <a:lnTo>
                  <a:pt x="146443" y="197180"/>
                </a:lnTo>
                <a:lnTo>
                  <a:pt x="117103" y="226769"/>
                </a:lnTo>
                <a:lnTo>
                  <a:pt x="104520" y="261759"/>
                </a:lnTo>
                <a:lnTo>
                  <a:pt x="106337" y="269239"/>
                </a:lnTo>
                <a:lnTo>
                  <a:pt x="115735" y="280822"/>
                </a:lnTo>
                <a:lnTo>
                  <a:pt x="122732" y="284149"/>
                </a:lnTo>
                <a:lnTo>
                  <a:pt x="265404" y="284149"/>
                </a:lnTo>
                <a:lnTo>
                  <a:pt x="272402" y="280822"/>
                </a:lnTo>
                <a:lnTo>
                  <a:pt x="281800" y="269239"/>
                </a:lnTo>
                <a:lnTo>
                  <a:pt x="283603" y="261759"/>
                </a:lnTo>
                <a:lnTo>
                  <a:pt x="283469" y="261124"/>
                </a:lnTo>
                <a:lnTo>
                  <a:pt x="128015" y="261124"/>
                </a:lnTo>
                <a:lnTo>
                  <a:pt x="129285" y="256247"/>
                </a:lnTo>
                <a:lnTo>
                  <a:pt x="138250" y="236372"/>
                </a:lnTo>
                <a:lnTo>
                  <a:pt x="152887" y="220841"/>
                </a:lnTo>
                <a:lnTo>
                  <a:pt x="171789" y="210733"/>
                </a:lnTo>
                <a:lnTo>
                  <a:pt x="193547" y="207124"/>
                </a:lnTo>
                <a:lnTo>
                  <a:pt x="254319" y="207124"/>
                </a:lnTo>
                <a:lnTo>
                  <a:pt x="251282" y="204190"/>
                </a:lnTo>
                <a:lnTo>
                  <a:pt x="246725" y="200482"/>
                </a:lnTo>
                <a:lnTo>
                  <a:pt x="241700" y="197180"/>
                </a:lnTo>
                <a:lnTo>
                  <a:pt x="231965" y="192087"/>
                </a:lnTo>
                <a:lnTo>
                  <a:pt x="235216" y="188366"/>
                </a:lnTo>
                <a:lnTo>
                  <a:pt x="238315" y="184099"/>
                </a:lnTo>
                <a:lnTo>
                  <a:pt x="194068" y="184099"/>
                </a:lnTo>
                <a:lnTo>
                  <a:pt x="181771" y="181610"/>
                </a:lnTo>
                <a:lnTo>
                  <a:pt x="171718" y="174826"/>
                </a:lnTo>
                <a:lnTo>
                  <a:pt x="164934" y="164773"/>
                </a:lnTo>
                <a:lnTo>
                  <a:pt x="162445" y="152476"/>
                </a:lnTo>
                <a:lnTo>
                  <a:pt x="164934" y="140178"/>
                </a:lnTo>
                <a:lnTo>
                  <a:pt x="171718" y="130125"/>
                </a:lnTo>
                <a:lnTo>
                  <a:pt x="181771" y="123342"/>
                </a:lnTo>
                <a:lnTo>
                  <a:pt x="194068" y="120853"/>
                </a:lnTo>
                <a:lnTo>
                  <a:pt x="237415" y="120853"/>
                </a:lnTo>
                <a:lnTo>
                  <a:pt x="232689" y="113850"/>
                </a:lnTo>
                <a:lnTo>
                  <a:pt x="215379" y="102171"/>
                </a:lnTo>
                <a:close/>
              </a:path>
              <a:path w="386715" h="386079">
                <a:moveTo>
                  <a:pt x="24460" y="244284"/>
                </a:moveTo>
                <a:lnTo>
                  <a:pt x="21475" y="244284"/>
                </a:lnTo>
                <a:lnTo>
                  <a:pt x="19544" y="244627"/>
                </a:lnTo>
                <a:lnTo>
                  <a:pt x="19843" y="244627"/>
                </a:lnTo>
                <a:lnTo>
                  <a:pt x="12865" y="247218"/>
                </a:lnTo>
                <a:lnTo>
                  <a:pt x="23825" y="280428"/>
                </a:lnTo>
                <a:lnTo>
                  <a:pt x="29971" y="280428"/>
                </a:lnTo>
                <a:lnTo>
                  <a:pt x="31597" y="280073"/>
                </a:lnTo>
                <a:lnTo>
                  <a:pt x="35915" y="278066"/>
                </a:lnTo>
                <a:lnTo>
                  <a:pt x="38036" y="275755"/>
                </a:lnTo>
                <a:lnTo>
                  <a:pt x="40157" y="269989"/>
                </a:lnTo>
                <a:lnTo>
                  <a:pt x="40030" y="266865"/>
                </a:lnTo>
                <a:lnTo>
                  <a:pt x="36868" y="260057"/>
                </a:lnTo>
                <a:lnTo>
                  <a:pt x="35153" y="255930"/>
                </a:lnTo>
                <a:lnTo>
                  <a:pt x="32537" y="248907"/>
                </a:lnTo>
                <a:lnTo>
                  <a:pt x="30416" y="246621"/>
                </a:lnTo>
                <a:lnTo>
                  <a:pt x="26085" y="244627"/>
                </a:lnTo>
                <a:lnTo>
                  <a:pt x="24460" y="244284"/>
                </a:lnTo>
                <a:close/>
              </a:path>
              <a:path w="386715" h="386079">
                <a:moveTo>
                  <a:pt x="254319" y="207124"/>
                </a:moveTo>
                <a:lnTo>
                  <a:pt x="194589" y="207124"/>
                </a:lnTo>
                <a:lnTo>
                  <a:pt x="216345" y="210733"/>
                </a:lnTo>
                <a:lnTo>
                  <a:pt x="235243" y="220841"/>
                </a:lnTo>
                <a:lnTo>
                  <a:pt x="249876" y="236372"/>
                </a:lnTo>
                <a:lnTo>
                  <a:pt x="258838" y="256247"/>
                </a:lnTo>
                <a:lnTo>
                  <a:pt x="260108" y="261124"/>
                </a:lnTo>
                <a:lnTo>
                  <a:pt x="283469" y="261124"/>
                </a:lnTo>
                <a:lnTo>
                  <a:pt x="282067" y="254482"/>
                </a:lnTo>
                <a:lnTo>
                  <a:pt x="277836" y="240501"/>
                </a:lnTo>
                <a:lnTo>
                  <a:pt x="277726" y="240139"/>
                </a:lnTo>
                <a:lnTo>
                  <a:pt x="271022" y="226769"/>
                </a:lnTo>
                <a:lnTo>
                  <a:pt x="262144" y="214682"/>
                </a:lnTo>
                <a:lnTo>
                  <a:pt x="254319" y="207124"/>
                </a:lnTo>
                <a:close/>
              </a:path>
              <a:path w="386715" h="386079">
                <a:moveTo>
                  <a:pt x="17856" y="181013"/>
                </a:moveTo>
                <a:lnTo>
                  <a:pt x="5156" y="181013"/>
                </a:lnTo>
                <a:lnTo>
                  <a:pt x="0" y="186181"/>
                </a:lnTo>
                <a:lnTo>
                  <a:pt x="30" y="193281"/>
                </a:lnTo>
                <a:lnTo>
                  <a:pt x="156" y="200482"/>
                </a:lnTo>
                <a:lnTo>
                  <a:pt x="254" y="202818"/>
                </a:lnTo>
                <a:lnTo>
                  <a:pt x="377" y="205765"/>
                </a:lnTo>
                <a:lnTo>
                  <a:pt x="500" y="207124"/>
                </a:lnTo>
                <a:lnTo>
                  <a:pt x="5778" y="212013"/>
                </a:lnTo>
                <a:lnTo>
                  <a:pt x="12128" y="211734"/>
                </a:lnTo>
                <a:lnTo>
                  <a:pt x="14954" y="211734"/>
                </a:lnTo>
                <a:lnTo>
                  <a:pt x="18059" y="210286"/>
                </a:lnTo>
                <a:lnTo>
                  <a:pt x="22224" y="205765"/>
                </a:lnTo>
                <a:lnTo>
                  <a:pt x="23304" y="202818"/>
                </a:lnTo>
                <a:lnTo>
                  <a:pt x="23207" y="200482"/>
                </a:lnTo>
                <a:lnTo>
                  <a:pt x="23102" y="197967"/>
                </a:lnTo>
                <a:lnTo>
                  <a:pt x="23025" y="186181"/>
                </a:lnTo>
                <a:lnTo>
                  <a:pt x="17856" y="181013"/>
                </a:lnTo>
                <a:close/>
              </a:path>
              <a:path w="386715" h="386079">
                <a:moveTo>
                  <a:pt x="237415" y="120853"/>
                </a:moveTo>
                <a:lnTo>
                  <a:pt x="194068" y="120853"/>
                </a:lnTo>
                <a:lnTo>
                  <a:pt x="206366" y="123342"/>
                </a:lnTo>
                <a:lnTo>
                  <a:pt x="216419" y="130125"/>
                </a:lnTo>
                <a:lnTo>
                  <a:pt x="223202" y="140178"/>
                </a:lnTo>
                <a:lnTo>
                  <a:pt x="225691" y="152476"/>
                </a:lnTo>
                <a:lnTo>
                  <a:pt x="223202" y="164773"/>
                </a:lnTo>
                <a:lnTo>
                  <a:pt x="216419" y="174826"/>
                </a:lnTo>
                <a:lnTo>
                  <a:pt x="206366" y="181610"/>
                </a:lnTo>
                <a:lnTo>
                  <a:pt x="194068" y="184099"/>
                </a:lnTo>
                <a:lnTo>
                  <a:pt x="238315" y="184099"/>
                </a:lnTo>
                <a:lnTo>
                  <a:pt x="240996" y="180406"/>
                </a:lnTo>
                <a:lnTo>
                  <a:pt x="245229" y="171626"/>
                </a:lnTo>
                <a:lnTo>
                  <a:pt x="247830" y="162243"/>
                </a:lnTo>
                <a:lnTo>
                  <a:pt x="248716" y="152476"/>
                </a:lnTo>
                <a:lnTo>
                  <a:pt x="244414" y="131223"/>
                </a:lnTo>
                <a:lnTo>
                  <a:pt x="237415" y="120853"/>
                </a:lnTo>
                <a:close/>
              </a:path>
              <a:path w="386715" h="386079">
                <a:moveTo>
                  <a:pt x="17856" y="35432"/>
                </a:moveTo>
                <a:lnTo>
                  <a:pt x="5156" y="35432"/>
                </a:lnTo>
                <a:lnTo>
                  <a:pt x="0" y="40601"/>
                </a:lnTo>
                <a:lnTo>
                  <a:pt x="0" y="91427"/>
                </a:lnTo>
                <a:lnTo>
                  <a:pt x="782" y="99909"/>
                </a:lnTo>
                <a:lnTo>
                  <a:pt x="25814" y="130746"/>
                </a:lnTo>
                <a:lnTo>
                  <a:pt x="42585" y="133946"/>
                </a:lnTo>
                <a:lnTo>
                  <a:pt x="93332" y="133946"/>
                </a:lnTo>
                <a:lnTo>
                  <a:pt x="98501" y="128790"/>
                </a:lnTo>
                <a:lnTo>
                  <a:pt x="98513" y="116103"/>
                </a:lnTo>
                <a:lnTo>
                  <a:pt x="93357" y="110934"/>
                </a:lnTo>
                <a:lnTo>
                  <a:pt x="44835" y="110934"/>
                </a:lnTo>
                <a:lnTo>
                  <a:pt x="48475" y="104952"/>
                </a:lnTo>
                <a:lnTo>
                  <a:pt x="50712" y="102171"/>
                </a:lnTo>
                <a:lnTo>
                  <a:pt x="23025" y="102171"/>
                </a:lnTo>
                <a:lnTo>
                  <a:pt x="23025" y="40601"/>
                </a:lnTo>
                <a:lnTo>
                  <a:pt x="17856" y="35432"/>
                </a:lnTo>
                <a:close/>
              </a:path>
              <a:path w="386715" h="386079">
                <a:moveTo>
                  <a:pt x="194068" y="0"/>
                </a:moveTo>
                <a:lnTo>
                  <a:pt x="139220" y="7902"/>
                </a:lnTo>
                <a:lnTo>
                  <a:pt x="89001" y="31026"/>
                </a:lnTo>
                <a:lnTo>
                  <a:pt x="56297" y="57643"/>
                </a:lnTo>
                <a:lnTo>
                  <a:pt x="30213" y="90690"/>
                </a:lnTo>
                <a:lnTo>
                  <a:pt x="23025" y="102171"/>
                </a:lnTo>
                <a:lnTo>
                  <a:pt x="50712" y="102171"/>
                </a:lnTo>
                <a:lnTo>
                  <a:pt x="75911" y="70832"/>
                </a:lnTo>
                <a:lnTo>
                  <a:pt x="110680" y="45038"/>
                </a:lnTo>
                <a:lnTo>
                  <a:pt x="150745" y="28720"/>
                </a:lnTo>
                <a:lnTo>
                  <a:pt x="194068" y="23025"/>
                </a:lnTo>
                <a:lnTo>
                  <a:pt x="283597" y="23025"/>
                </a:lnTo>
                <a:lnTo>
                  <a:pt x="267954" y="14624"/>
                </a:lnTo>
                <a:lnTo>
                  <a:pt x="232024" y="3713"/>
                </a:lnTo>
                <a:lnTo>
                  <a:pt x="194068" y="0"/>
                </a:lnTo>
                <a:close/>
              </a:path>
              <a:path w="386715" h="386079">
                <a:moveTo>
                  <a:pt x="194068" y="97828"/>
                </a:moveTo>
                <a:lnTo>
                  <a:pt x="172605" y="102171"/>
                </a:lnTo>
                <a:lnTo>
                  <a:pt x="215526" y="102171"/>
                </a:lnTo>
                <a:lnTo>
                  <a:pt x="194068" y="97828"/>
                </a:lnTo>
                <a:close/>
              </a:path>
              <a:path w="386715" h="386079">
                <a:moveTo>
                  <a:pt x="296672" y="328574"/>
                </a:moveTo>
                <a:lnTo>
                  <a:pt x="245171" y="355011"/>
                </a:lnTo>
                <a:lnTo>
                  <a:pt x="194068" y="362800"/>
                </a:lnTo>
                <a:lnTo>
                  <a:pt x="182269" y="362800"/>
                </a:lnTo>
                <a:lnTo>
                  <a:pt x="179946" y="363715"/>
                </a:lnTo>
                <a:lnTo>
                  <a:pt x="175539" y="367766"/>
                </a:lnTo>
                <a:lnTo>
                  <a:pt x="174218" y="370611"/>
                </a:lnTo>
                <a:lnTo>
                  <a:pt x="173964" y="376745"/>
                </a:lnTo>
                <a:lnTo>
                  <a:pt x="175031" y="379679"/>
                </a:lnTo>
                <a:lnTo>
                  <a:pt x="179209" y="384213"/>
                </a:lnTo>
                <a:lnTo>
                  <a:pt x="182701" y="385825"/>
                </a:lnTo>
                <a:lnTo>
                  <a:pt x="194106" y="385825"/>
                </a:lnTo>
                <a:lnTo>
                  <a:pt x="252096" y="376978"/>
                </a:lnTo>
                <a:lnTo>
                  <a:pt x="304647" y="351091"/>
                </a:lnTo>
                <a:lnTo>
                  <a:pt x="311124" y="340258"/>
                </a:lnTo>
                <a:lnTo>
                  <a:pt x="303860" y="329857"/>
                </a:lnTo>
                <a:lnTo>
                  <a:pt x="296672" y="328574"/>
                </a:lnTo>
                <a:close/>
              </a:path>
              <a:path w="386715" h="386079">
                <a:moveTo>
                  <a:pt x="118579" y="346024"/>
                </a:moveTo>
                <a:lnTo>
                  <a:pt x="115595" y="346024"/>
                </a:lnTo>
                <a:lnTo>
                  <a:pt x="113521" y="346379"/>
                </a:lnTo>
                <a:lnTo>
                  <a:pt x="113916" y="346379"/>
                </a:lnTo>
                <a:lnTo>
                  <a:pt x="110083" y="347789"/>
                </a:lnTo>
                <a:lnTo>
                  <a:pt x="107784" y="349910"/>
                </a:lnTo>
                <a:lnTo>
                  <a:pt x="105194" y="355485"/>
                </a:lnTo>
                <a:lnTo>
                  <a:pt x="105067" y="358609"/>
                </a:lnTo>
                <a:lnTo>
                  <a:pt x="107175" y="364388"/>
                </a:lnTo>
                <a:lnTo>
                  <a:pt x="128689" y="374522"/>
                </a:lnTo>
                <a:lnTo>
                  <a:pt x="134835" y="374522"/>
                </a:lnTo>
                <a:lnTo>
                  <a:pt x="139179" y="371513"/>
                </a:lnTo>
                <a:lnTo>
                  <a:pt x="143052" y="361060"/>
                </a:lnTo>
                <a:lnTo>
                  <a:pt x="140004" y="354431"/>
                </a:lnTo>
                <a:lnTo>
                  <a:pt x="129946" y="350697"/>
                </a:lnTo>
                <a:lnTo>
                  <a:pt x="125818" y="348970"/>
                </a:lnTo>
                <a:lnTo>
                  <a:pt x="120230" y="346379"/>
                </a:lnTo>
                <a:lnTo>
                  <a:pt x="118579" y="346024"/>
                </a:lnTo>
                <a:close/>
              </a:path>
              <a:path w="386715" h="386079">
                <a:moveTo>
                  <a:pt x="63347" y="304571"/>
                </a:moveTo>
                <a:lnTo>
                  <a:pt x="56585" y="304571"/>
                </a:lnTo>
                <a:lnTo>
                  <a:pt x="54165" y="305523"/>
                </a:lnTo>
                <a:lnTo>
                  <a:pt x="49758" y="309587"/>
                </a:lnTo>
                <a:lnTo>
                  <a:pt x="48450" y="312432"/>
                </a:lnTo>
                <a:lnTo>
                  <a:pt x="48209" y="318579"/>
                </a:lnTo>
                <a:lnTo>
                  <a:pt x="49288" y="321513"/>
                </a:lnTo>
                <a:lnTo>
                  <a:pt x="54762" y="327431"/>
                </a:lnTo>
                <a:lnTo>
                  <a:pt x="58356" y="331025"/>
                </a:lnTo>
                <a:lnTo>
                  <a:pt x="64198" y="336422"/>
                </a:lnTo>
                <a:lnTo>
                  <a:pt x="66967" y="337515"/>
                </a:lnTo>
                <a:lnTo>
                  <a:pt x="73126" y="337515"/>
                </a:lnTo>
                <a:lnTo>
                  <a:pt x="76123" y="336207"/>
                </a:lnTo>
                <a:lnTo>
                  <a:pt x="80416" y="331558"/>
                </a:lnTo>
                <a:lnTo>
                  <a:pt x="81508" y="328625"/>
                </a:lnTo>
                <a:lnTo>
                  <a:pt x="81267" y="322478"/>
                </a:lnTo>
                <a:lnTo>
                  <a:pt x="79959" y="319646"/>
                </a:lnTo>
                <a:lnTo>
                  <a:pt x="74460" y="314553"/>
                </a:lnTo>
                <a:lnTo>
                  <a:pt x="71285" y="311378"/>
                </a:lnTo>
                <a:lnTo>
                  <a:pt x="66192" y="305879"/>
                </a:lnTo>
                <a:lnTo>
                  <a:pt x="63347" y="30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7" name="object 3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838253" y="1797408"/>
            <a:ext cx="178130" cy="178130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315250" y="1797408"/>
            <a:ext cx="178130" cy="178130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880388" y="1797408"/>
            <a:ext cx="178130" cy="17813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442848" y="1797408"/>
            <a:ext cx="178130" cy="178130"/>
          </a:xfrm>
          <a:prstGeom prst="rect">
            <a:avLst/>
          </a:prstGeom>
        </p:spPr>
      </p:pic>
      <p:sp>
        <p:nvSpPr>
          <p:cNvPr id="41" name="object 41"/>
          <p:cNvSpPr txBox="1"/>
          <p:nvPr/>
        </p:nvSpPr>
        <p:spPr>
          <a:xfrm>
            <a:off x="5665416" y="1654177"/>
            <a:ext cx="3100874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ing = aut</a:t>
            </a:r>
            <a:r>
              <a:rPr sz="2650" b="1" u="heavy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dialling</a:t>
            </a:r>
            <a:endParaRPr sz="2650" dirty="0">
              <a:latin typeface="Grammarsaurus" pitchFamily="2" charset="0"/>
              <a:cs typeface="Arial"/>
            </a:endParaRPr>
          </a:p>
        </p:txBody>
      </p:sp>
      <p:pic>
        <p:nvPicPr>
          <p:cNvPr id="42" name="object 4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930566" y="2724023"/>
            <a:ext cx="178130" cy="178130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407560" y="2724023"/>
            <a:ext cx="178130" cy="178130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5503278" y="2724023"/>
            <a:ext cx="178130" cy="178130"/>
          </a:xfrm>
          <a:prstGeom prst="rect">
            <a:avLst/>
          </a:prstGeom>
        </p:spPr>
      </p:pic>
      <p:sp>
        <p:nvSpPr>
          <p:cNvPr id="46" name="object 46"/>
          <p:cNvSpPr txBox="1"/>
          <p:nvPr/>
        </p:nvSpPr>
        <p:spPr>
          <a:xfrm>
            <a:off x="5725281" y="2580793"/>
            <a:ext cx="3023965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ing = aut</a:t>
            </a:r>
            <a:r>
              <a:rPr sz="2650" b="1" u="heavy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focusing</a:t>
            </a:r>
            <a:endParaRPr sz="2650" dirty="0">
              <a:latin typeface="Grammarsaurus" pitchFamily="2" charset="0"/>
              <a:cs typeface="Arial"/>
            </a:endParaRPr>
          </a:p>
        </p:txBody>
      </p:sp>
      <p:pic>
        <p:nvPicPr>
          <p:cNvPr id="47" name="object 47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930566" y="3649865"/>
            <a:ext cx="178130" cy="178130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407561" y="3649865"/>
            <a:ext cx="178130" cy="178130"/>
          </a:xfrm>
          <a:prstGeom prst="rect">
            <a:avLst/>
          </a:prstGeom>
        </p:spPr>
      </p:pic>
      <p:sp>
        <p:nvSpPr>
          <p:cNvPr id="49" name="object 49"/>
          <p:cNvSpPr txBox="1"/>
          <p:nvPr/>
        </p:nvSpPr>
        <p:spPr>
          <a:xfrm>
            <a:off x="3048001" y="3517602"/>
            <a:ext cx="1179020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2650" dirty="0">
              <a:latin typeface="Grammarsaurus" pitchFamily="2" charset="0"/>
              <a:cs typeface="Arial"/>
            </a:endParaRPr>
          </a:p>
        </p:txBody>
      </p:sp>
      <p:pic>
        <p:nvPicPr>
          <p:cNvPr id="50" name="object 5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716235" y="3649865"/>
            <a:ext cx="178130" cy="178130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930564" y="4575697"/>
            <a:ext cx="178130" cy="178142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407559" y="4575697"/>
            <a:ext cx="178130" cy="178142"/>
          </a:xfrm>
          <a:prstGeom prst="rect">
            <a:avLst/>
          </a:prstGeom>
        </p:spPr>
      </p:pic>
      <p:grpSp>
        <p:nvGrpSpPr>
          <p:cNvPr id="53" name="object 53"/>
          <p:cNvGrpSpPr/>
          <p:nvPr/>
        </p:nvGrpSpPr>
        <p:grpSpPr>
          <a:xfrm>
            <a:off x="1188133" y="2613607"/>
            <a:ext cx="1920875" cy="547370"/>
            <a:chOff x="1188133" y="2613607"/>
            <a:chExt cx="1920875" cy="547370"/>
          </a:xfrm>
        </p:grpSpPr>
        <p:pic>
          <p:nvPicPr>
            <p:cNvPr id="54" name="object 5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582224" y="2613607"/>
              <a:ext cx="1526368" cy="396507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1188133" y="2957478"/>
              <a:ext cx="479425" cy="203200"/>
            </a:xfrm>
            <a:custGeom>
              <a:avLst/>
              <a:gdLst/>
              <a:ahLst/>
              <a:cxnLst/>
              <a:rect l="l" t="t" r="r" b="b"/>
              <a:pathLst>
                <a:path w="479425" h="203200">
                  <a:moveTo>
                    <a:pt x="53435" y="0"/>
                  </a:moveTo>
                  <a:lnTo>
                    <a:pt x="11137" y="10893"/>
                  </a:lnTo>
                  <a:lnTo>
                    <a:pt x="0" y="37919"/>
                  </a:lnTo>
                  <a:lnTo>
                    <a:pt x="165" y="42516"/>
                  </a:lnTo>
                  <a:lnTo>
                    <a:pt x="5702" y="99323"/>
                  </a:lnTo>
                  <a:lnTo>
                    <a:pt x="6261" y="91081"/>
                  </a:lnTo>
                  <a:lnTo>
                    <a:pt x="6692" y="96847"/>
                  </a:lnTo>
                  <a:lnTo>
                    <a:pt x="6563" y="139510"/>
                  </a:lnTo>
                  <a:lnTo>
                    <a:pt x="9858" y="177225"/>
                  </a:lnTo>
                  <a:lnTo>
                    <a:pt x="23159" y="200024"/>
                  </a:lnTo>
                  <a:lnTo>
                    <a:pt x="53047" y="197939"/>
                  </a:lnTo>
                  <a:lnTo>
                    <a:pt x="87083" y="197850"/>
                  </a:lnTo>
                  <a:lnTo>
                    <a:pt x="110556" y="195527"/>
                  </a:lnTo>
                  <a:lnTo>
                    <a:pt x="133921" y="194748"/>
                  </a:lnTo>
                  <a:lnTo>
                    <a:pt x="157296" y="195506"/>
                  </a:lnTo>
                  <a:lnTo>
                    <a:pt x="180797" y="197799"/>
                  </a:lnTo>
                  <a:lnTo>
                    <a:pt x="259206" y="197875"/>
                  </a:lnTo>
                  <a:lnTo>
                    <a:pt x="284238" y="193789"/>
                  </a:lnTo>
                  <a:lnTo>
                    <a:pt x="309325" y="192425"/>
                  </a:lnTo>
                  <a:lnTo>
                    <a:pt x="334325" y="193783"/>
                  </a:lnTo>
                  <a:lnTo>
                    <a:pt x="359092" y="197862"/>
                  </a:lnTo>
                  <a:lnTo>
                    <a:pt x="410324" y="197875"/>
                  </a:lnTo>
                  <a:lnTo>
                    <a:pt x="431883" y="198286"/>
                  </a:lnTo>
                  <a:lnTo>
                    <a:pt x="454428" y="201997"/>
                  </a:lnTo>
                  <a:lnTo>
                    <a:pt x="465810" y="202790"/>
                  </a:lnTo>
                  <a:lnTo>
                    <a:pt x="469138" y="202879"/>
                  </a:lnTo>
                  <a:lnTo>
                    <a:pt x="472186" y="200885"/>
                  </a:lnTo>
                  <a:lnTo>
                    <a:pt x="474370" y="197532"/>
                  </a:lnTo>
                  <a:lnTo>
                    <a:pt x="477490" y="175124"/>
                  </a:lnTo>
                  <a:lnTo>
                    <a:pt x="476781" y="151579"/>
                  </a:lnTo>
                  <a:lnTo>
                    <a:pt x="475147" y="127836"/>
                  </a:lnTo>
                  <a:lnTo>
                    <a:pt x="475488" y="104835"/>
                  </a:lnTo>
                  <a:lnTo>
                    <a:pt x="478168" y="67945"/>
                  </a:lnTo>
                  <a:lnTo>
                    <a:pt x="479094" y="51720"/>
                  </a:lnTo>
                  <a:lnTo>
                    <a:pt x="477916" y="36225"/>
                  </a:lnTo>
                  <a:lnTo>
                    <a:pt x="473417" y="15567"/>
                  </a:lnTo>
                  <a:lnTo>
                    <a:pt x="466819" y="4646"/>
                  </a:lnTo>
                  <a:lnTo>
                    <a:pt x="457180" y="1751"/>
                  </a:lnTo>
                  <a:lnTo>
                    <a:pt x="446303" y="2649"/>
                  </a:lnTo>
                  <a:lnTo>
                    <a:pt x="435991" y="3108"/>
                  </a:lnTo>
                  <a:lnTo>
                    <a:pt x="360451" y="3121"/>
                  </a:lnTo>
                  <a:lnTo>
                    <a:pt x="333988" y="1144"/>
                  </a:lnTo>
                  <a:lnTo>
                    <a:pt x="307463" y="188"/>
                  </a:lnTo>
                  <a:lnTo>
                    <a:pt x="281048" y="683"/>
                  </a:lnTo>
                  <a:lnTo>
                    <a:pt x="254914" y="3057"/>
                  </a:lnTo>
                  <a:lnTo>
                    <a:pt x="98971" y="3108"/>
                  </a:lnTo>
                  <a:lnTo>
                    <a:pt x="76153" y="2138"/>
                  </a:lnTo>
                  <a:lnTo>
                    <a:pt x="53435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3048000" y="4443448"/>
            <a:ext cx="1047771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2650" dirty="0">
              <a:latin typeface="Grammarsaurus" pitchFamily="2" charset="0"/>
              <a:cs typeface="Arial"/>
            </a:endParaRPr>
          </a:p>
        </p:txBody>
      </p:sp>
      <p:pic>
        <p:nvPicPr>
          <p:cNvPr id="57" name="object 5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5334523" y="4575697"/>
            <a:ext cx="178130" cy="178142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930575" y="5501540"/>
            <a:ext cx="178130" cy="178142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4407568" y="5501540"/>
            <a:ext cx="178130" cy="178142"/>
          </a:xfrm>
          <a:prstGeom prst="rect">
            <a:avLst/>
          </a:prstGeom>
        </p:spPr>
      </p:pic>
      <p:sp>
        <p:nvSpPr>
          <p:cNvPr id="60" name="object 60"/>
          <p:cNvSpPr txBox="1"/>
          <p:nvPr/>
        </p:nvSpPr>
        <p:spPr>
          <a:xfrm>
            <a:off x="3048012" y="5369290"/>
            <a:ext cx="1047771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2650">
              <a:latin typeface="Grammarsaurus" pitchFamily="2" charset="0"/>
              <a:cs typeface="Arial"/>
            </a:endParaRPr>
          </a:p>
        </p:txBody>
      </p:sp>
      <p:pic>
        <p:nvPicPr>
          <p:cNvPr id="61" name="object 6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5340487" y="5501540"/>
            <a:ext cx="178130" cy="178142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188133" y="5412278"/>
            <a:ext cx="1920875" cy="540385"/>
            <a:chOff x="1188133" y="5412278"/>
            <a:chExt cx="1920875" cy="540385"/>
          </a:xfrm>
        </p:grpSpPr>
        <p:pic>
          <p:nvPicPr>
            <p:cNvPr id="63" name="object 6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582224" y="5412278"/>
              <a:ext cx="1526368" cy="389704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188133" y="5749662"/>
              <a:ext cx="479425" cy="203200"/>
            </a:xfrm>
            <a:custGeom>
              <a:avLst/>
              <a:gdLst/>
              <a:ahLst/>
              <a:cxnLst/>
              <a:rect l="l" t="t" r="r" b="b"/>
              <a:pathLst>
                <a:path w="479425" h="203200">
                  <a:moveTo>
                    <a:pt x="53435" y="0"/>
                  </a:moveTo>
                  <a:lnTo>
                    <a:pt x="11137" y="10893"/>
                  </a:lnTo>
                  <a:lnTo>
                    <a:pt x="0" y="37919"/>
                  </a:lnTo>
                  <a:lnTo>
                    <a:pt x="165" y="42516"/>
                  </a:lnTo>
                  <a:lnTo>
                    <a:pt x="5702" y="99323"/>
                  </a:lnTo>
                  <a:lnTo>
                    <a:pt x="6261" y="91081"/>
                  </a:lnTo>
                  <a:lnTo>
                    <a:pt x="6692" y="96834"/>
                  </a:lnTo>
                  <a:lnTo>
                    <a:pt x="6563" y="139504"/>
                  </a:lnTo>
                  <a:lnTo>
                    <a:pt x="9858" y="177223"/>
                  </a:lnTo>
                  <a:lnTo>
                    <a:pt x="23159" y="200024"/>
                  </a:lnTo>
                  <a:lnTo>
                    <a:pt x="53047" y="197939"/>
                  </a:lnTo>
                  <a:lnTo>
                    <a:pt x="87083" y="197850"/>
                  </a:lnTo>
                  <a:lnTo>
                    <a:pt x="110556" y="195527"/>
                  </a:lnTo>
                  <a:lnTo>
                    <a:pt x="133921" y="194748"/>
                  </a:lnTo>
                  <a:lnTo>
                    <a:pt x="157296" y="195506"/>
                  </a:lnTo>
                  <a:lnTo>
                    <a:pt x="180797" y="197799"/>
                  </a:lnTo>
                  <a:lnTo>
                    <a:pt x="259206" y="197875"/>
                  </a:lnTo>
                  <a:lnTo>
                    <a:pt x="284238" y="193789"/>
                  </a:lnTo>
                  <a:lnTo>
                    <a:pt x="309325" y="192425"/>
                  </a:lnTo>
                  <a:lnTo>
                    <a:pt x="334325" y="193783"/>
                  </a:lnTo>
                  <a:lnTo>
                    <a:pt x="359092" y="197862"/>
                  </a:lnTo>
                  <a:lnTo>
                    <a:pt x="410324" y="197875"/>
                  </a:lnTo>
                  <a:lnTo>
                    <a:pt x="431883" y="198275"/>
                  </a:lnTo>
                  <a:lnTo>
                    <a:pt x="454428" y="201995"/>
                  </a:lnTo>
                  <a:lnTo>
                    <a:pt x="465810" y="202790"/>
                  </a:lnTo>
                  <a:lnTo>
                    <a:pt x="469138" y="202879"/>
                  </a:lnTo>
                  <a:lnTo>
                    <a:pt x="472186" y="200872"/>
                  </a:lnTo>
                  <a:lnTo>
                    <a:pt x="474370" y="197532"/>
                  </a:lnTo>
                  <a:lnTo>
                    <a:pt x="477490" y="175124"/>
                  </a:lnTo>
                  <a:lnTo>
                    <a:pt x="476781" y="151579"/>
                  </a:lnTo>
                  <a:lnTo>
                    <a:pt x="475147" y="127836"/>
                  </a:lnTo>
                  <a:lnTo>
                    <a:pt x="475488" y="104835"/>
                  </a:lnTo>
                  <a:lnTo>
                    <a:pt x="478168" y="67939"/>
                  </a:lnTo>
                  <a:lnTo>
                    <a:pt x="479094" y="51719"/>
                  </a:lnTo>
                  <a:lnTo>
                    <a:pt x="477916" y="36224"/>
                  </a:lnTo>
                  <a:lnTo>
                    <a:pt x="473417" y="15567"/>
                  </a:lnTo>
                  <a:lnTo>
                    <a:pt x="466819" y="4646"/>
                  </a:lnTo>
                  <a:lnTo>
                    <a:pt x="457180" y="1751"/>
                  </a:lnTo>
                  <a:lnTo>
                    <a:pt x="446303" y="2649"/>
                  </a:lnTo>
                  <a:lnTo>
                    <a:pt x="435991" y="3108"/>
                  </a:lnTo>
                  <a:lnTo>
                    <a:pt x="360451" y="3108"/>
                  </a:lnTo>
                  <a:lnTo>
                    <a:pt x="333988" y="1139"/>
                  </a:lnTo>
                  <a:lnTo>
                    <a:pt x="307463" y="187"/>
                  </a:lnTo>
                  <a:lnTo>
                    <a:pt x="281048" y="683"/>
                  </a:lnTo>
                  <a:lnTo>
                    <a:pt x="254914" y="3057"/>
                  </a:lnTo>
                  <a:lnTo>
                    <a:pt x="98971" y="3108"/>
                  </a:lnTo>
                  <a:lnTo>
                    <a:pt x="76153" y="2138"/>
                  </a:lnTo>
                  <a:lnTo>
                    <a:pt x="53435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4149998" y="3509474"/>
            <a:ext cx="5207628" cy="233525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494030" indent="-481330">
              <a:lnSpc>
                <a:spcPct val="100000"/>
              </a:lnSpc>
              <a:spcBef>
                <a:spcPts val="110"/>
              </a:spcBef>
              <a:buClr>
                <a:srgbClr val="000000"/>
              </a:buClr>
              <a:buChar char="o"/>
              <a:tabLst>
                <a:tab pos="494030" algn="l"/>
                <a:tab pos="1799589" algn="l"/>
              </a:tabLst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correct	ing = aut</a:t>
            </a:r>
            <a:r>
              <a:rPr sz="2650" b="1" u="heavy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correcting</a:t>
            </a:r>
            <a:endParaRPr sz="2650" dirty="0">
              <a:latin typeface="Grammarsaurus" pitchFamily="2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"/>
              <a:buChar char="o"/>
            </a:pPr>
            <a:endParaRPr sz="2650" dirty="0">
              <a:latin typeface="Grammarsaurus" pitchFamily="2" charset="0"/>
              <a:cs typeface="Arial"/>
            </a:endParaRPr>
          </a:p>
          <a:p>
            <a:pPr marL="489584" indent="-477520">
              <a:lnSpc>
                <a:spcPct val="100000"/>
              </a:lnSpc>
              <a:buClr>
                <a:srgbClr val="000000"/>
              </a:buClr>
              <a:buChar char="o"/>
              <a:tabLst>
                <a:tab pos="12700" algn="l"/>
                <a:tab pos="489584" algn="l"/>
                <a:tab pos="1417955" algn="l"/>
              </a:tabLst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save	ing = aut</a:t>
            </a:r>
            <a:r>
              <a:rPr sz="2650" b="1" u="heavy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saving</a:t>
            </a:r>
            <a:endParaRPr sz="2650" dirty="0">
              <a:latin typeface="Grammarsaurus" pitchFamily="2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065"/>
              </a:spcBef>
              <a:buFont typeface="Arial"/>
              <a:buChar char="o"/>
            </a:pPr>
            <a:endParaRPr sz="2650" dirty="0">
              <a:latin typeface="Grammarsaurus" pitchFamily="2" charset="0"/>
              <a:cs typeface="Arial"/>
            </a:endParaRPr>
          </a:p>
          <a:p>
            <a:pPr marL="490220" indent="-477520">
              <a:lnSpc>
                <a:spcPct val="100000"/>
              </a:lnSpc>
              <a:buClr>
                <a:srgbClr val="000000"/>
              </a:buClr>
              <a:buChar char="o"/>
              <a:tabLst>
                <a:tab pos="490220" algn="l"/>
                <a:tab pos="1424305" algn="l"/>
              </a:tabLst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tune	ing = aut</a:t>
            </a:r>
            <a:r>
              <a:rPr sz="2650" b="1" u="heavy" dirty="0">
                <a:solidFill>
                  <a:srgbClr val="3CA249"/>
                </a:solidFill>
                <a:uFill>
                  <a:solidFill>
                    <a:srgbClr val="3CA249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tuning</a:t>
            </a:r>
            <a:endParaRPr sz="2650" dirty="0">
              <a:latin typeface="Grammarsaurus" pitchFamily="2" charset="0"/>
              <a:cs typeface="Aria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5250068" y="4587794"/>
            <a:ext cx="84455" cy="231140"/>
          </a:xfrm>
          <a:custGeom>
            <a:avLst/>
            <a:gdLst/>
            <a:ahLst/>
            <a:cxnLst/>
            <a:rect l="l" t="t" r="r" b="b"/>
            <a:pathLst>
              <a:path w="84454" h="231139">
                <a:moveTo>
                  <a:pt x="84048" y="0"/>
                </a:moveTo>
                <a:lnTo>
                  <a:pt x="0" y="23094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5203728" y="5528157"/>
            <a:ext cx="84455" cy="231140"/>
          </a:xfrm>
          <a:custGeom>
            <a:avLst/>
            <a:gdLst/>
            <a:ahLst/>
            <a:cxnLst/>
            <a:rect l="l" t="t" r="r" b="b"/>
            <a:pathLst>
              <a:path w="84454" h="231139">
                <a:moveTo>
                  <a:pt x="84048" y="0"/>
                </a:moveTo>
                <a:lnTo>
                  <a:pt x="0" y="23094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2449969" y="3544163"/>
            <a:ext cx="659130" cy="389890"/>
          </a:xfrm>
          <a:custGeom>
            <a:avLst/>
            <a:gdLst/>
            <a:ahLst/>
            <a:cxnLst/>
            <a:rect l="l" t="t" r="r" b="b"/>
            <a:pathLst>
              <a:path w="659130" h="389889">
                <a:moveTo>
                  <a:pt x="430085" y="381990"/>
                </a:moveTo>
                <a:lnTo>
                  <a:pt x="414134" y="372681"/>
                </a:lnTo>
                <a:lnTo>
                  <a:pt x="402717" y="356260"/>
                </a:lnTo>
                <a:lnTo>
                  <a:pt x="395833" y="332790"/>
                </a:lnTo>
                <a:lnTo>
                  <a:pt x="393534" y="302310"/>
                </a:lnTo>
                <a:lnTo>
                  <a:pt x="394982" y="273392"/>
                </a:lnTo>
                <a:lnTo>
                  <a:pt x="400418" y="249440"/>
                </a:lnTo>
                <a:lnTo>
                  <a:pt x="411416" y="231152"/>
                </a:lnTo>
                <a:lnTo>
                  <a:pt x="429602" y="219252"/>
                </a:lnTo>
                <a:lnTo>
                  <a:pt x="429602" y="210629"/>
                </a:lnTo>
                <a:lnTo>
                  <a:pt x="395046" y="233349"/>
                </a:lnTo>
                <a:lnTo>
                  <a:pt x="380644" y="279590"/>
                </a:lnTo>
                <a:lnTo>
                  <a:pt x="379679" y="300329"/>
                </a:lnTo>
                <a:lnTo>
                  <a:pt x="380606" y="321106"/>
                </a:lnTo>
                <a:lnTo>
                  <a:pt x="394716" y="366458"/>
                </a:lnTo>
                <a:lnTo>
                  <a:pt x="430085" y="389699"/>
                </a:lnTo>
                <a:lnTo>
                  <a:pt x="430085" y="381990"/>
                </a:lnTo>
                <a:close/>
              </a:path>
              <a:path w="659130" h="389889">
                <a:moveTo>
                  <a:pt x="464235" y="336905"/>
                </a:moveTo>
                <a:lnTo>
                  <a:pt x="461505" y="334175"/>
                </a:lnTo>
                <a:lnTo>
                  <a:pt x="454774" y="334175"/>
                </a:lnTo>
                <a:lnTo>
                  <a:pt x="452043" y="336905"/>
                </a:lnTo>
                <a:lnTo>
                  <a:pt x="452043" y="362902"/>
                </a:lnTo>
                <a:lnTo>
                  <a:pt x="454774" y="365633"/>
                </a:lnTo>
                <a:lnTo>
                  <a:pt x="458139" y="365633"/>
                </a:lnTo>
                <a:lnTo>
                  <a:pt x="461505" y="365633"/>
                </a:lnTo>
                <a:lnTo>
                  <a:pt x="464235" y="362902"/>
                </a:lnTo>
                <a:lnTo>
                  <a:pt x="464235" y="336905"/>
                </a:lnTo>
                <a:close/>
              </a:path>
              <a:path w="659130" h="389889">
                <a:moveTo>
                  <a:pt x="482879" y="343115"/>
                </a:moveTo>
                <a:lnTo>
                  <a:pt x="480148" y="340372"/>
                </a:lnTo>
                <a:lnTo>
                  <a:pt x="473417" y="340372"/>
                </a:lnTo>
                <a:lnTo>
                  <a:pt x="470687" y="343115"/>
                </a:lnTo>
                <a:lnTo>
                  <a:pt x="470687" y="356679"/>
                </a:lnTo>
                <a:lnTo>
                  <a:pt x="473417" y="359410"/>
                </a:lnTo>
                <a:lnTo>
                  <a:pt x="476783" y="359410"/>
                </a:lnTo>
                <a:lnTo>
                  <a:pt x="480148" y="359410"/>
                </a:lnTo>
                <a:lnTo>
                  <a:pt x="482879" y="356679"/>
                </a:lnTo>
                <a:lnTo>
                  <a:pt x="482879" y="343115"/>
                </a:lnTo>
                <a:close/>
              </a:path>
              <a:path w="659130" h="389889">
                <a:moveTo>
                  <a:pt x="491426" y="252730"/>
                </a:moveTo>
                <a:lnTo>
                  <a:pt x="488696" y="249986"/>
                </a:lnTo>
                <a:lnTo>
                  <a:pt x="481965" y="249986"/>
                </a:lnTo>
                <a:lnTo>
                  <a:pt x="479234" y="252730"/>
                </a:lnTo>
                <a:lnTo>
                  <a:pt x="479234" y="259461"/>
                </a:lnTo>
                <a:lnTo>
                  <a:pt x="481965" y="262191"/>
                </a:lnTo>
                <a:lnTo>
                  <a:pt x="485330" y="262191"/>
                </a:lnTo>
                <a:lnTo>
                  <a:pt x="488696" y="262191"/>
                </a:lnTo>
                <a:lnTo>
                  <a:pt x="491426" y="259461"/>
                </a:lnTo>
                <a:lnTo>
                  <a:pt x="491426" y="252730"/>
                </a:lnTo>
                <a:close/>
              </a:path>
              <a:path w="659130" h="389889">
                <a:moveTo>
                  <a:pt x="505371" y="75603"/>
                </a:moveTo>
                <a:lnTo>
                  <a:pt x="451751" y="18046"/>
                </a:lnTo>
                <a:lnTo>
                  <a:pt x="428701" y="93268"/>
                </a:lnTo>
                <a:lnTo>
                  <a:pt x="456780" y="86791"/>
                </a:lnTo>
                <a:lnTo>
                  <a:pt x="453936" y="101650"/>
                </a:lnTo>
                <a:lnTo>
                  <a:pt x="431533" y="138036"/>
                </a:lnTo>
                <a:lnTo>
                  <a:pt x="389953" y="154686"/>
                </a:lnTo>
                <a:lnTo>
                  <a:pt x="373684" y="154101"/>
                </a:lnTo>
                <a:lnTo>
                  <a:pt x="331609" y="134747"/>
                </a:lnTo>
                <a:lnTo>
                  <a:pt x="309613" y="95377"/>
                </a:lnTo>
                <a:lnTo>
                  <a:pt x="302895" y="74549"/>
                </a:lnTo>
                <a:lnTo>
                  <a:pt x="299110" y="63969"/>
                </a:lnTo>
                <a:lnTo>
                  <a:pt x="273024" y="24409"/>
                </a:lnTo>
                <a:lnTo>
                  <a:pt x="229323" y="1930"/>
                </a:lnTo>
                <a:lnTo>
                  <a:pt x="204470" y="0"/>
                </a:lnTo>
                <a:lnTo>
                  <a:pt x="180035" y="4914"/>
                </a:lnTo>
                <a:lnTo>
                  <a:pt x="139357" y="32473"/>
                </a:lnTo>
                <a:lnTo>
                  <a:pt x="117246" y="81203"/>
                </a:lnTo>
                <a:lnTo>
                  <a:pt x="115862" y="109931"/>
                </a:lnTo>
                <a:lnTo>
                  <a:pt x="119164" y="139090"/>
                </a:lnTo>
                <a:lnTo>
                  <a:pt x="127495" y="181724"/>
                </a:lnTo>
                <a:lnTo>
                  <a:pt x="131406" y="210185"/>
                </a:lnTo>
                <a:lnTo>
                  <a:pt x="123761" y="267296"/>
                </a:lnTo>
                <a:lnTo>
                  <a:pt x="96100" y="295973"/>
                </a:lnTo>
                <a:lnTo>
                  <a:pt x="69507" y="299707"/>
                </a:lnTo>
                <a:lnTo>
                  <a:pt x="55143" y="296595"/>
                </a:lnTo>
                <a:lnTo>
                  <a:pt x="41795" y="290461"/>
                </a:lnTo>
                <a:lnTo>
                  <a:pt x="30873" y="281952"/>
                </a:lnTo>
                <a:lnTo>
                  <a:pt x="22783" y="271500"/>
                </a:lnTo>
                <a:lnTo>
                  <a:pt x="17945" y="259524"/>
                </a:lnTo>
                <a:lnTo>
                  <a:pt x="0" y="263880"/>
                </a:lnTo>
                <a:lnTo>
                  <a:pt x="31724" y="305943"/>
                </a:lnTo>
                <a:lnTo>
                  <a:pt x="69049" y="318211"/>
                </a:lnTo>
                <a:lnTo>
                  <a:pt x="75539" y="318477"/>
                </a:lnTo>
                <a:lnTo>
                  <a:pt x="87452" y="317525"/>
                </a:lnTo>
                <a:lnTo>
                  <a:pt x="136855" y="282143"/>
                </a:lnTo>
                <a:lnTo>
                  <a:pt x="150317" y="219011"/>
                </a:lnTo>
                <a:lnTo>
                  <a:pt x="145618" y="178168"/>
                </a:lnTo>
                <a:lnTo>
                  <a:pt x="137655" y="137642"/>
                </a:lnTo>
                <a:lnTo>
                  <a:pt x="134467" y="111023"/>
                </a:lnTo>
                <a:lnTo>
                  <a:pt x="142430" y="61214"/>
                </a:lnTo>
                <a:lnTo>
                  <a:pt x="168325" y="31419"/>
                </a:lnTo>
                <a:lnTo>
                  <a:pt x="205587" y="18440"/>
                </a:lnTo>
                <a:lnTo>
                  <a:pt x="225361" y="20053"/>
                </a:lnTo>
                <a:lnTo>
                  <a:pt x="260591" y="38163"/>
                </a:lnTo>
                <a:lnTo>
                  <a:pt x="282067" y="71107"/>
                </a:lnTo>
                <a:lnTo>
                  <a:pt x="292214" y="101587"/>
                </a:lnTo>
                <a:lnTo>
                  <a:pt x="296138" y="112458"/>
                </a:lnTo>
                <a:lnTo>
                  <a:pt x="318630" y="147878"/>
                </a:lnTo>
                <a:lnTo>
                  <a:pt x="351510" y="167728"/>
                </a:lnTo>
                <a:lnTo>
                  <a:pt x="391502" y="173088"/>
                </a:lnTo>
                <a:lnTo>
                  <a:pt x="410781" y="169760"/>
                </a:lnTo>
                <a:lnTo>
                  <a:pt x="456768" y="137553"/>
                </a:lnTo>
                <a:lnTo>
                  <a:pt x="472795" y="102539"/>
                </a:lnTo>
                <a:lnTo>
                  <a:pt x="475627" y="82461"/>
                </a:lnTo>
                <a:lnTo>
                  <a:pt x="505371" y="75603"/>
                </a:lnTo>
                <a:close/>
              </a:path>
              <a:path w="659130" h="389889">
                <a:moveTo>
                  <a:pt x="512394" y="252730"/>
                </a:moveTo>
                <a:lnTo>
                  <a:pt x="509663" y="249986"/>
                </a:lnTo>
                <a:lnTo>
                  <a:pt x="502932" y="249986"/>
                </a:lnTo>
                <a:lnTo>
                  <a:pt x="500202" y="252730"/>
                </a:lnTo>
                <a:lnTo>
                  <a:pt x="500202" y="259461"/>
                </a:lnTo>
                <a:lnTo>
                  <a:pt x="502932" y="262191"/>
                </a:lnTo>
                <a:lnTo>
                  <a:pt x="506298" y="262191"/>
                </a:lnTo>
                <a:lnTo>
                  <a:pt x="509663" y="262191"/>
                </a:lnTo>
                <a:lnTo>
                  <a:pt x="512394" y="259461"/>
                </a:lnTo>
                <a:lnTo>
                  <a:pt x="512394" y="252730"/>
                </a:lnTo>
                <a:close/>
              </a:path>
              <a:path w="659130" h="389889">
                <a:moveTo>
                  <a:pt x="533361" y="252730"/>
                </a:moveTo>
                <a:lnTo>
                  <a:pt x="530631" y="249986"/>
                </a:lnTo>
                <a:lnTo>
                  <a:pt x="523900" y="249986"/>
                </a:lnTo>
                <a:lnTo>
                  <a:pt x="521169" y="252730"/>
                </a:lnTo>
                <a:lnTo>
                  <a:pt x="521169" y="259461"/>
                </a:lnTo>
                <a:lnTo>
                  <a:pt x="523900" y="262191"/>
                </a:lnTo>
                <a:lnTo>
                  <a:pt x="527265" y="262191"/>
                </a:lnTo>
                <a:lnTo>
                  <a:pt x="530631" y="262191"/>
                </a:lnTo>
                <a:lnTo>
                  <a:pt x="533361" y="259461"/>
                </a:lnTo>
                <a:lnTo>
                  <a:pt x="533361" y="252730"/>
                </a:lnTo>
                <a:close/>
              </a:path>
              <a:path w="659130" h="389889">
                <a:moveTo>
                  <a:pt x="592226" y="298589"/>
                </a:moveTo>
                <a:lnTo>
                  <a:pt x="589940" y="283832"/>
                </a:lnTo>
                <a:lnTo>
                  <a:pt x="583501" y="270700"/>
                </a:lnTo>
                <a:lnTo>
                  <a:pt x="580034" y="267004"/>
                </a:lnTo>
                <a:lnTo>
                  <a:pt x="580034" y="298589"/>
                </a:lnTo>
                <a:lnTo>
                  <a:pt x="579297" y="309232"/>
                </a:lnTo>
                <a:lnTo>
                  <a:pt x="577354" y="317588"/>
                </a:lnTo>
                <a:lnTo>
                  <a:pt x="574636" y="324396"/>
                </a:lnTo>
                <a:lnTo>
                  <a:pt x="568820" y="335635"/>
                </a:lnTo>
                <a:lnTo>
                  <a:pt x="566407" y="341337"/>
                </a:lnTo>
                <a:lnTo>
                  <a:pt x="564807" y="347433"/>
                </a:lnTo>
                <a:lnTo>
                  <a:pt x="564692" y="347853"/>
                </a:lnTo>
                <a:lnTo>
                  <a:pt x="564045" y="355511"/>
                </a:lnTo>
                <a:lnTo>
                  <a:pt x="564045" y="371767"/>
                </a:lnTo>
                <a:lnTo>
                  <a:pt x="532396" y="371767"/>
                </a:lnTo>
                <a:lnTo>
                  <a:pt x="532396" y="359740"/>
                </a:lnTo>
                <a:lnTo>
                  <a:pt x="529666" y="357009"/>
                </a:lnTo>
                <a:lnTo>
                  <a:pt x="506323" y="357009"/>
                </a:lnTo>
                <a:lnTo>
                  <a:pt x="506323" y="330758"/>
                </a:lnTo>
                <a:lnTo>
                  <a:pt x="503593" y="328028"/>
                </a:lnTo>
                <a:lnTo>
                  <a:pt x="498513" y="328028"/>
                </a:lnTo>
                <a:lnTo>
                  <a:pt x="506107" y="312762"/>
                </a:lnTo>
                <a:lnTo>
                  <a:pt x="506323" y="311823"/>
                </a:lnTo>
                <a:lnTo>
                  <a:pt x="506323" y="295757"/>
                </a:lnTo>
                <a:lnTo>
                  <a:pt x="506641" y="292925"/>
                </a:lnTo>
                <a:lnTo>
                  <a:pt x="507288" y="290156"/>
                </a:lnTo>
                <a:lnTo>
                  <a:pt x="509016" y="290156"/>
                </a:lnTo>
                <a:lnTo>
                  <a:pt x="518871" y="299999"/>
                </a:lnTo>
                <a:lnTo>
                  <a:pt x="520395" y="300634"/>
                </a:lnTo>
                <a:lnTo>
                  <a:pt x="523659" y="300634"/>
                </a:lnTo>
                <a:lnTo>
                  <a:pt x="525183" y="299999"/>
                </a:lnTo>
                <a:lnTo>
                  <a:pt x="535038" y="290156"/>
                </a:lnTo>
                <a:lnTo>
                  <a:pt x="557809" y="290156"/>
                </a:lnTo>
                <a:lnTo>
                  <a:pt x="560552" y="287413"/>
                </a:lnTo>
                <a:lnTo>
                  <a:pt x="560552" y="285915"/>
                </a:lnTo>
                <a:lnTo>
                  <a:pt x="560552" y="266077"/>
                </a:lnTo>
                <a:lnTo>
                  <a:pt x="568617" y="271932"/>
                </a:lnTo>
                <a:lnTo>
                  <a:pt x="574751" y="279615"/>
                </a:lnTo>
                <a:lnTo>
                  <a:pt x="578662" y="288658"/>
                </a:lnTo>
                <a:lnTo>
                  <a:pt x="580034" y="298589"/>
                </a:lnTo>
                <a:lnTo>
                  <a:pt x="580034" y="267004"/>
                </a:lnTo>
                <a:lnTo>
                  <a:pt x="579170" y="266077"/>
                </a:lnTo>
                <a:lnTo>
                  <a:pt x="573506" y="260032"/>
                </a:lnTo>
                <a:lnTo>
                  <a:pt x="560552" y="252704"/>
                </a:lnTo>
                <a:lnTo>
                  <a:pt x="560552" y="234226"/>
                </a:lnTo>
                <a:lnTo>
                  <a:pt x="560552" y="224764"/>
                </a:lnTo>
                <a:lnTo>
                  <a:pt x="557809" y="222034"/>
                </a:lnTo>
                <a:lnTo>
                  <a:pt x="548347" y="222034"/>
                </a:lnTo>
                <a:lnTo>
                  <a:pt x="548347" y="234226"/>
                </a:lnTo>
                <a:lnTo>
                  <a:pt x="548347" y="277952"/>
                </a:lnTo>
                <a:lnTo>
                  <a:pt x="530885" y="277952"/>
                </a:lnTo>
                <a:lnTo>
                  <a:pt x="529348" y="278587"/>
                </a:lnTo>
                <a:lnTo>
                  <a:pt x="522033" y="285915"/>
                </a:lnTo>
                <a:lnTo>
                  <a:pt x="514705" y="278587"/>
                </a:lnTo>
                <a:lnTo>
                  <a:pt x="513168" y="277952"/>
                </a:lnTo>
                <a:lnTo>
                  <a:pt x="464248" y="277952"/>
                </a:lnTo>
                <a:lnTo>
                  <a:pt x="464248" y="234226"/>
                </a:lnTo>
                <a:lnTo>
                  <a:pt x="548347" y="234226"/>
                </a:lnTo>
                <a:lnTo>
                  <a:pt x="548347" y="222034"/>
                </a:lnTo>
                <a:lnTo>
                  <a:pt x="454787" y="222034"/>
                </a:lnTo>
                <a:lnTo>
                  <a:pt x="452043" y="224764"/>
                </a:lnTo>
                <a:lnTo>
                  <a:pt x="452043" y="287413"/>
                </a:lnTo>
                <a:lnTo>
                  <a:pt x="454787" y="290156"/>
                </a:lnTo>
                <a:lnTo>
                  <a:pt x="494855" y="290156"/>
                </a:lnTo>
                <a:lnTo>
                  <a:pt x="494372" y="292925"/>
                </a:lnTo>
                <a:lnTo>
                  <a:pt x="494131" y="295757"/>
                </a:lnTo>
                <a:lnTo>
                  <a:pt x="494131" y="309460"/>
                </a:lnTo>
                <a:lnTo>
                  <a:pt x="482269" y="333311"/>
                </a:lnTo>
                <a:lnTo>
                  <a:pt x="482434" y="335635"/>
                </a:lnTo>
                <a:lnTo>
                  <a:pt x="484606" y="339140"/>
                </a:lnTo>
                <a:lnTo>
                  <a:pt x="486549" y="340220"/>
                </a:lnTo>
                <a:lnTo>
                  <a:pt x="494131" y="340220"/>
                </a:lnTo>
                <a:lnTo>
                  <a:pt x="494131" y="366471"/>
                </a:lnTo>
                <a:lnTo>
                  <a:pt x="496862" y="369214"/>
                </a:lnTo>
                <a:lnTo>
                  <a:pt x="520204" y="369214"/>
                </a:lnTo>
                <a:lnTo>
                  <a:pt x="520204" y="381228"/>
                </a:lnTo>
                <a:lnTo>
                  <a:pt x="522935" y="383959"/>
                </a:lnTo>
                <a:lnTo>
                  <a:pt x="573506" y="383959"/>
                </a:lnTo>
                <a:lnTo>
                  <a:pt x="576237" y="381228"/>
                </a:lnTo>
                <a:lnTo>
                  <a:pt x="576237" y="371767"/>
                </a:lnTo>
                <a:lnTo>
                  <a:pt x="576237" y="347433"/>
                </a:lnTo>
                <a:lnTo>
                  <a:pt x="582307" y="336143"/>
                </a:lnTo>
                <a:lnTo>
                  <a:pt x="585812" y="329311"/>
                </a:lnTo>
                <a:lnTo>
                  <a:pt x="589000" y="321284"/>
                </a:lnTo>
                <a:lnTo>
                  <a:pt x="591197" y="311823"/>
                </a:lnTo>
                <a:lnTo>
                  <a:pt x="591324" y="311302"/>
                </a:lnTo>
                <a:lnTo>
                  <a:pt x="592074" y="300634"/>
                </a:lnTo>
                <a:lnTo>
                  <a:pt x="592124" y="299999"/>
                </a:lnTo>
                <a:lnTo>
                  <a:pt x="592226" y="298589"/>
                </a:lnTo>
                <a:close/>
              </a:path>
              <a:path w="659130" h="389889">
                <a:moveTo>
                  <a:pt x="658622" y="300329"/>
                </a:moveTo>
                <a:lnTo>
                  <a:pt x="654748" y="261467"/>
                </a:lnTo>
                <a:lnTo>
                  <a:pt x="636549" y="225209"/>
                </a:lnTo>
                <a:lnTo>
                  <a:pt x="608711" y="210629"/>
                </a:lnTo>
                <a:lnTo>
                  <a:pt x="608711" y="219252"/>
                </a:lnTo>
                <a:lnTo>
                  <a:pt x="626872" y="231152"/>
                </a:lnTo>
                <a:lnTo>
                  <a:pt x="637882" y="249440"/>
                </a:lnTo>
                <a:lnTo>
                  <a:pt x="643305" y="273392"/>
                </a:lnTo>
                <a:lnTo>
                  <a:pt x="644766" y="302310"/>
                </a:lnTo>
                <a:lnTo>
                  <a:pt x="642467" y="332790"/>
                </a:lnTo>
                <a:lnTo>
                  <a:pt x="635584" y="356260"/>
                </a:lnTo>
                <a:lnTo>
                  <a:pt x="624154" y="372681"/>
                </a:lnTo>
                <a:lnTo>
                  <a:pt x="608215" y="381990"/>
                </a:lnTo>
                <a:lnTo>
                  <a:pt x="608215" y="389699"/>
                </a:lnTo>
                <a:lnTo>
                  <a:pt x="643585" y="366458"/>
                </a:lnTo>
                <a:lnTo>
                  <a:pt x="657694" y="321106"/>
                </a:lnTo>
                <a:lnTo>
                  <a:pt x="658622" y="3003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2449969" y="4485792"/>
            <a:ext cx="659130" cy="389890"/>
          </a:xfrm>
          <a:custGeom>
            <a:avLst/>
            <a:gdLst/>
            <a:ahLst/>
            <a:cxnLst/>
            <a:rect l="l" t="t" r="r" b="b"/>
            <a:pathLst>
              <a:path w="659130" h="389889">
                <a:moveTo>
                  <a:pt x="430085" y="382003"/>
                </a:moveTo>
                <a:lnTo>
                  <a:pt x="414134" y="372694"/>
                </a:lnTo>
                <a:lnTo>
                  <a:pt x="402717" y="356273"/>
                </a:lnTo>
                <a:lnTo>
                  <a:pt x="395833" y="332803"/>
                </a:lnTo>
                <a:lnTo>
                  <a:pt x="393534" y="302323"/>
                </a:lnTo>
                <a:lnTo>
                  <a:pt x="394982" y="273405"/>
                </a:lnTo>
                <a:lnTo>
                  <a:pt x="400418" y="249453"/>
                </a:lnTo>
                <a:lnTo>
                  <a:pt x="411416" y="231165"/>
                </a:lnTo>
                <a:lnTo>
                  <a:pt x="429602" y="219265"/>
                </a:lnTo>
                <a:lnTo>
                  <a:pt x="429602" y="210642"/>
                </a:lnTo>
                <a:lnTo>
                  <a:pt x="395046" y="233362"/>
                </a:lnTo>
                <a:lnTo>
                  <a:pt x="380644" y="279590"/>
                </a:lnTo>
                <a:lnTo>
                  <a:pt x="379679" y="300342"/>
                </a:lnTo>
                <a:lnTo>
                  <a:pt x="380606" y="321106"/>
                </a:lnTo>
                <a:lnTo>
                  <a:pt x="390398" y="358381"/>
                </a:lnTo>
                <a:lnTo>
                  <a:pt x="419049" y="386105"/>
                </a:lnTo>
                <a:lnTo>
                  <a:pt x="430085" y="389712"/>
                </a:lnTo>
                <a:lnTo>
                  <a:pt x="430085" y="382003"/>
                </a:lnTo>
                <a:close/>
              </a:path>
              <a:path w="659130" h="389889">
                <a:moveTo>
                  <a:pt x="464235" y="336905"/>
                </a:moveTo>
                <a:lnTo>
                  <a:pt x="461505" y="334175"/>
                </a:lnTo>
                <a:lnTo>
                  <a:pt x="454774" y="334175"/>
                </a:lnTo>
                <a:lnTo>
                  <a:pt x="452043" y="336905"/>
                </a:lnTo>
                <a:lnTo>
                  <a:pt x="452043" y="362902"/>
                </a:lnTo>
                <a:lnTo>
                  <a:pt x="454774" y="365633"/>
                </a:lnTo>
                <a:lnTo>
                  <a:pt x="458139" y="365633"/>
                </a:lnTo>
                <a:lnTo>
                  <a:pt x="461505" y="365633"/>
                </a:lnTo>
                <a:lnTo>
                  <a:pt x="464235" y="362902"/>
                </a:lnTo>
                <a:lnTo>
                  <a:pt x="464235" y="336905"/>
                </a:lnTo>
                <a:close/>
              </a:path>
              <a:path w="659130" h="389889">
                <a:moveTo>
                  <a:pt x="482879" y="343128"/>
                </a:moveTo>
                <a:lnTo>
                  <a:pt x="480148" y="340385"/>
                </a:lnTo>
                <a:lnTo>
                  <a:pt x="473417" y="340385"/>
                </a:lnTo>
                <a:lnTo>
                  <a:pt x="470687" y="343128"/>
                </a:lnTo>
                <a:lnTo>
                  <a:pt x="470687" y="356692"/>
                </a:lnTo>
                <a:lnTo>
                  <a:pt x="473417" y="359422"/>
                </a:lnTo>
                <a:lnTo>
                  <a:pt x="476783" y="359422"/>
                </a:lnTo>
                <a:lnTo>
                  <a:pt x="480148" y="359422"/>
                </a:lnTo>
                <a:lnTo>
                  <a:pt x="482879" y="356692"/>
                </a:lnTo>
                <a:lnTo>
                  <a:pt x="482879" y="343128"/>
                </a:lnTo>
                <a:close/>
              </a:path>
              <a:path w="659130" h="389889">
                <a:moveTo>
                  <a:pt x="491426" y="252730"/>
                </a:moveTo>
                <a:lnTo>
                  <a:pt x="488696" y="249986"/>
                </a:lnTo>
                <a:lnTo>
                  <a:pt x="481965" y="249986"/>
                </a:lnTo>
                <a:lnTo>
                  <a:pt x="479234" y="252730"/>
                </a:lnTo>
                <a:lnTo>
                  <a:pt x="479234" y="259461"/>
                </a:lnTo>
                <a:lnTo>
                  <a:pt x="481965" y="262191"/>
                </a:lnTo>
                <a:lnTo>
                  <a:pt x="485330" y="262191"/>
                </a:lnTo>
                <a:lnTo>
                  <a:pt x="488696" y="262191"/>
                </a:lnTo>
                <a:lnTo>
                  <a:pt x="491426" y="259461"/>
                </a:lnTo>
                <a:lnTo>
                  <a:pt x="491426" y="252730"/>
                </a:lnTo>
                <a:close/>
              </a:path>
              <a:path w="659130" h="389889">
                <a:moveTo>
                  <a:pt x="505371" y="75603"/>
                </a:moveTo>
                <a:lnTo>
                  <a:pt x="451751" y="18046"/>
                </a:lnTo>
                <a:lnTo>
                  <a:pt x="428701" y="93268"/>
                </a:lnTo>
                <a:lnTo>
                  <a:pt x="456780" y="86791"/>
                </a:lnTo>
                <a:lnTo>
                  <a:pt x="453936" y="101650"/>
                </a:lnTo>
                <a:lnTo>
                  <a:pt x="431533" y="138036"/>
                </a:lnTo>
                <a:lnTo>
                  <a:pt x="389953" y="154698"/>
                </a:lnTo>
                <a:lnTo>
                  <a:pt x="373684" y="154101"/>
                </a:lnTo>
                <a:lnTo>
                  <a:pt x="331609" y="134759"/>
                </a:lnTo>
                <a:lnTo>
                  <a:pt x="309613" y="95389"/>
                </a:lnTo>
                <a:lnTo>
                  <a:pt x="302895" y="74561"/>
                </a:lnTo>
                <a:lnTo>
                  <a:pt x="299110" y="63969"/>
                </a:lnTo>
                <a:lnTo>
                  <a:pt x="273024" y="24409"/>
                </a:lnTo>
                <a:lnTo>
                  <a:pt x="229323" y="1943"/>
                </a:lnTo>
                <a:lnTo>
                  <a:pt x="204470" y="0"/>
                </a:lnTo>
                <a:lnTo>
                  <a:pt x="180035" y="4914"/>
                </a:lnTo>
                <a:lnTo>
                  <a:pt x="139357" y="32486"/>
                </a:lnTo>
                <a:lnTo>
                  <a:pt x="117246" y="81203"/>
                </a:lnTo>
                <a:lnTo>
                  <a:pt x="115862" y="109931"/>
                </a:lnTo>
                <a:lnTo>
                  <a:pt x="119164" y="139090"/>
                </a:lnTo>
                <a:lnTo>
                  <a:pt x="127495" y="181724"/>
                </a:lnTo>
                <a:lnTo>
                  <a:pt x="131406" y="210197"/>
                </a:lnTo>
                <a:lnTo>
                  <a:pt x="123761" y="267296"/>
                </a:lnTo>
                <a:lnTo>
                  <a:pt x="96100" y="295986"/>
                </a:lnTo>
                <a:lnTo>
                  <a:pt x="69507" y="299707"/>
                </a:lnTo>
                <a:lnTo>
                  <a:pt x="55143" y="296595"/>
                </a:lnTo>
                <a:lnTo>
                  <a:pt x="41795" y="290461"/>
                </a:lnTo>
                <a:lnTo>
                  <a:pt x="30873" y="281965"/>
                </a:lnTo>
                <a:lnTo>
                  <a:pt x="22783" y="271513"/>
                </a:lnTo>
                <a:lnTo>
                  <a:pt x="17945" y="259524"/>
                </a:lnTo>
                <a:lnTo>
                  <a:pt x="0" y="263880"/>
                </a:lnTo>
                <a:lnTo>
                  <a:pt x="31724" y="305943"/>
                </a:lnTo>
                <a:lnTo>
                  <a:pt x="69049" y="318211"/>
                </a:lnTo>
                <a:lnTo>
                  <a:pt x="75539" y="318477"/>
                </a:lnTo>
                <a:lnTo>
                  <a:pt x="87452" y="317538"/>
                </a:lnTo>
                <a:lnTo>
                  <a:pt x="136855" y="282155"/>
                </a:lnTo>
                <a:lnTo>
                  <a:pt x="150317" y="219011"/>
                </a:lnTo>
                <a:lnTo>
                  <a:pt x="145618" y="178168"/>
                </a:lnTo>
                <a:lnTo>
                  <a:pt x="137655" y="137655"/>
                </a:lnTo>
                <a:lnTo>
                  <a:pt x="134467" y="111036"/>
                </a:lnTo>
                <a:lnTo>
                  <a:pt x="142430" y="61226"/>
                </a:lnTo>
                <a:lnTo>
                  <a:pt x="168325" y="31432"/>
                </a:lnTo>
                <a:lnTo>
                  <a:pt x="205587" y="18440"/>
                </a:lnTo>
                <a:lnTo>
                  <a:pt x="225361" y="20066"/>
                </a:lnTo>
                <a:lnTo>
                  <a:pt x="260591" y="38176"/>
                </a:lnTo>
                <a:lnTo>
                  <a:pt x="282067" y="71107"/>
                </a:lnTo>
                <a:lnTo>
                  <a:pt x="292214" y="101600"/>
                </a:lnTo>
                <a:lnTo>
                  <a:pt x="296138" y="112458"/>
                </a:lnTo>
                <a:lnTo>
                  <a:pt x="318630" y="147891"/>
                </a:lnTo>
                <a:lnTo>
                  <a:pt x="351510" y="167741"/>
                </a:lnTo>
                <a:lnTo>
                  <a:pt x="391502" y="173101"/>
                </a:lnTo>
                <a:lnTo>
                  <a:pt x="410781" y="169773"/>
                </a:lnTo>
                <a:lnTo>
                  <a:pt x="456768" y="137553"/>
                </a:lnTo>
                <a:lnTo>
                  <a:pt x="472795" y="102552"/>
                </a:lnTo>
                <a:lnTo>
                  <a:pt x="475627" y="82461"/>
                </a:lnTo>
                <a:lnTo>
                  <a:pt x="505371" y="75603"/>
                </a:lnTo>
                <a:close/>
              </a:path>
              <a:path w="659130" h="389889">
                <a:moveTo>
                  <a:pt x="512394" y="252730"/>
                </a:moveTo>
                <a:lnTo>
                  <a:pt x="509663" y="249986"/>
                </a:lnTo>
                <a:lnTo>
                  <a:pt x="502932" y="249986"/>
                </a:lnTo>
                <a:lnTo>
                  <a:pt x="500202" y="252730"/>
                </a:lnTo>
                <a:lnTo>
                  <a:pt x="500202" y="259461"/>
                </a:lnTo>
                <a:lnTo>
                  <a:pt x="502932" y="262191"/>
                </a:lnTo>
                <a:lnTo>
                  <a:pt x="506298" y="262191"/>
                </a:lnTo>
                <a:lnTo>
                  <a:pt x="509663" y="262191"/>
                </a:lnTo>
                <a:lnTo>
                  <a:pt x="512394" y="259461"/>
                </a:lnTo>
                <a:lnTo>
                  <a:pt x="512394" y="252730"/>
                </a:lnTo>
                <a:close/>
              </a:path>
              <a:path w="659130" h="389889">
                <a:moveTo>
                  <a:pt x="533361" y="252730"/>
                </a:moveTo>
                <a:lnTo>
                  <a:pt x="530631" y="249986"/>
                </a:lnTo>
                <a:lnTo>
                  <a:pt x="523900" y="249986"/>
                </a:lnTo>
                <a:lnTo>
                  <a:pt x="521169" y="252730"/>
                </a:lnTo>
                <a:lnTo>
                  <a:pt x="521169" y="259461"/>
                </a:lnTo>
                <a:lnTo>
                  <a:pt x="523900" y="262191"/>
                </a:lnTo>
                <a:lnTo>
                  <a:pt x="527265" y="262191"/>
                </a:lnTo>
                <a:lnTo>
                  <a:pt x="530631" y="262191"/>
                </a:lnTo>
                <a:lnTo>
                  <a:pt x="533361" y="259461"/>
                </a:lnTo>
                <a:lnTo>
                  <a:pt x="533361" y="252730"/>
                </a:lnTo>
                <a:close/>
              </a:path>
              <a:path w="659130" h="389889">
                <a:moveTo>
                  <a:pt x="592226" y="298589"/>
                </a:moveTo>
                <a:lnTo>
                  <a:pt x="589940" y="283832"/>
                </a:lnTo>
                <a:lnTo>
                  <a:pt x="583501" y="270700"/>
                </a:lnTo>
                <a:lnTo>
                  <a:pt x="580034" y="267004"/>
                </a:lnTo>
                <a:lnTo>
                  <a:pt x="580034" y="298589"/>
                </a:lnTo>
                <a:lnTo>
                  <a:pt x="579297" y="309232"/>
                </a:lnTo>
                <a:lnTo>
                  <a:pt x="577354" y="317588"/>
                </a:lnTo>
                <a:lnTo>
                  <a:pt x="574636" y="324396"/>
                </a:lnTo>
                <a:lnTo>
                  <a:pt x="568820" y="335635"/>
                </a:lnTo>
                <a:lnTo>
                  <a:pt x="566407" y="341350"/>
                </a:lnTo>
                <a:lnTo>
                  <a:pt x="564807" y="347433"/>
                </a:lnTo>
                <a:lnTo>
                  <a:pt x="564692" y="347853"/>
                </a:lnTo>
                <a:lnTo>
                  <a:pt x="564045" y="355511"/>
                </a:lnTo>
                <a:lnTo>
                  <a:pt x="564045" y="371754"/>
                </a:lnTo>
                <a:lnTo>
                  <a:pt x="532396" y="371754"/>
                </a:lnTo>
                <a:lnTo>
                  <a:pt x="532396" y="359740"/>
                </a:lnTo>
                <a:lnTo>
                  <a:pt x="529666" y="357009"/>
                </a:lnTo>
                <a:lnTo>
                  <a:pt x="506323" y="357009"/>
                </a:lnTo>
                <a:lnTo>
                  <a:pt x="506323" y="330758"/>
                </a:lnTo>
                <a:lnTo>
                  <a:pt x="503593" y="328015"/>
                </a:lnTo>
                <a:lnTo>
                  <a:pt x="498513" y="328015"/>
                </a:lnTo>
                <a:lnTo>
                  <a:pt x="506107" y="312762"/>
                </a:lnTo>
                <a:lnTo>
                  <a:pt x="506323" y="311823"/>
                </a:lnTo>
                <a:lnTo>
                  <a:pt x="506323" y="295757"/>
                </a:lnTo>
                <a:lnTo>
                  <a:pt x="506641" y="292925"/>
                </a:lnTo>
                <a:lnTo>
                  <a:pt x="507288" y="290144"/>
                </a:lnTo>
                <a:lnTo>
                  <a:pt x="509016" y="290144"/>
                </a:lnTo>
                <a:lnTo>
                  <a:pt x="518871" y="299999"/>
                </a:lnTo>
                <a:lnTo>
                  <a:pt x="520395" y="300634"/>
                </a:lnTo>
                <a:lnTo>
                  <a:pt x="523659" y="300634"/>
                </a:lnTo>
                <a:lnTo>
                  <a:pt x="525183" y="299999"/>
                </a:lnTo>
                <a:lnTo>
                  <a:pt x="535038" y="290144"/>
                </a:lnTo>
                <a:lnTo>
                  <a:pt x="557809" y="290144"/>
                </a:lnTo>
                <a:lnTo>
                  <a:pt x="560552" y="287413"/>
                </a:lnTo>
                <a:lnTo>
                  <a:pt x="560552" y="285915"/>
                </a:lnTo>
                <a:lnTo>
                  <a:pt x="560552" y="266077"/>
                </a:lnTo>
                <a:lnTo>
                  <a:pt x="568617" y="271932"/>
                </a:lnTo>
                <a:lnTo>
                  <a:pt x="574751" y="279615"/>
                </a:lnTo>
                <a:lnTo>
                  <a:pt x="578662" y="288658"/>
                </a:lnTo>
                <a:lnTo>
                  <a:pt x="580034" y="298589"/>
                </a:lnTo>
                <a:lnTo>
                  <a:pt x="580034" y="267004"/>
                </a:lnTo>
                <a:lnTo>
                  <a:pt x="579170" y="266077"/>
                </a:lnTo>
                <a:lnTo>
                  <a:pt x="573506" y="260045"/>
                </a:lnTo>
                <a:lnTo>
                  <a:pt x="560552" y="252704"/>
                </a:lnTo>
                <a:lnTo>
                  <a:pt x="560552" y="234226"/>
                </a:lnTo>
                <a:lnTo>
                  <a:pt x="560552" y="224764"/>
                </a:lnTo>
                <a:lnTo>
                  <a:pt x="557809" y="222034"/>
                </a:lnTo>
                <a:lnTo>
                  <a:pt x="548347" y="222034"/>
                </a:lnTo>
                <a:lnTo>
                  <a:pt x="548347" y="234226"/>
                </a:lnTo>
                <a:lnTo>
                  <a:pt x="548347" y="277952"/>
                </a:lnTo>
                <a:lnTo>
                  <a:pt x="530885" y="277952"/>
                </a:lnTo>
                <a:lnTo>
                  <a:pt x="529348" y="278587"/>
                </a:lnTo>
                <a:lnTo>
                  <a:pt x="522033" y="285915"/>
                </a:lnTo>
                <a:lnTo>
                  <a:pt x="514705" y="278587"/>
                </a:lnTo>
                <a:lnTo>
                  <a:pt x="513168" y="277952"/>
                </a:lnTo>
                <a:lnTo>
                  <a:pt x="464248" y="277952"/>
                </a:lnTo>
                <a:lnTo>
                  <a:pt x="464248" y="234226"/>
                </a:lnTo>
                <a:lnTo>
                  <a:pt x="548347" y="234226"/>
                </a:lnTo>
                <a:lnTo>
                  <a:pt x="548347" y="222034"/>
                </a:lnTo>
                <a:lnTo>
                  <a:pt x="454787" y="222034"/>
                </a:lnTo>
                <a:lnTo>
                  <a:pt x="452043" y="224764"/>
                </a:lnTo>
                <a:lnTo>
                  <a:pt x="452043" y="287413"/>
                </a:lnTo>
                <a:lnTo>
                  <a:pt x="454787" y="290144"/>
                </a:lnTo>
                <a:lnTo>
                  <a:pt x="494855" y="290144"/>
                </a:lnTo>
                <a:lnTo>
                  <a:pt x="494372" y="292925"/>
                </a:lnTo>
                <a:lnTo>
                  <a:pt x="494131" y="295757"/>
                </a:lnTo>
                <a:lnTo>
                  <a:pt x="494131" y="309460"/>
                </a:lnTo>
                <a:lnTo>
                  <a:pt x="482269" y="333311"/>
                </a:lnTo>
                <a:lnTo>
                  <a:pt x="482434" y="335635"/>
                </a:lnTo>
                <a:lnTo>
                  <a:pt x="484606" y="339140"/>
                </a:lnTo>
                <a:lnTo>
                  <a:pt x="486549" y="340220"/>
                </a:lnTo>
                <a:lnTo>
                  <a:pt x="494131" y="340220"/>
                </a:lnTo>
                <a:lnTo>
                  <a:pt x="494131" y="366471"/>
                </a:lnTo>
                <a:lnTo>
                  <a:pt x="496862" y="369201"/>
                </a:lnTo>
                <a:lnTo>
                  <a:pt x="520204" y="369201"/>
                </a:lnTo>
                <a:lnTo>
                  <a:pt x="520204" y="381228"/>
                </a:lnTo>
                <a:lnTo>
                  <a:pt x="522935" y="383959"/>
                </a:lnTo>
                <a:lnTo>
                  <a:pt x="573506" y="383959"/>
                </a:lnTo>
                <a:lnTo>
                  <a:pt x="576237" y="381228"/>
                </a:lnTo>
                <a:lnTo>
                  <a:pt x="576237" y="371754"/>
                </a:lnTo>
                <a:lnTo>
                  <a:pt x="576237" y="347433"/>
                </a:lnTo>
                <a:lnTo>
                  <a:pt x="582307" y="336143"/>
                </a:lnTo>
                <a:lnTo>
                  <a:pt x="585812" y="329323"/>
                </a:lnTo>
                <a:lnTo>
                  <a:pt x="589000" y="321297"/>
                </a:lnTo>
                <a:lnTo>
                  <a:pt x="591197" y="311823"/>
                </a:lnTo>
                <a:lnTo>
                  <a:pt x="591324" y="311302"/>
                </a:lnTo>
                <a:lnTo>
                  <a:pt x="592074" y="300634"/>
                </a:lnTo>
                <a:lnTo>
                  <a:pt x="592124" y="299999"/>
                </a:lnTo>
                <a:lnTo>
                  <a:pt x="592226" y="298589"/>
                </a:lnTo>
                <a:close/>
              </a:path>
              <a:path w="659130" h="389889">
                <a:moveTo>
                  <a:pt x="658622" y="300342"/>
                </a:moveTo>
                <a:lnTo>
                  <a:pt x="654748" y="261480"/>
                </a:lnTo>
                <a:lnTo>
                  <a:pt x="636549" y="225221"/>
                </a:lnTo>
                <a:lnTo>
                  <a:pt x="608711" y="210642"/>
                </a:lnTo>
                <a:lnTo>
                  <a:pt x="608711" y="219265"/>
                </a:lnTo>
                <a:lnTo>
                  <a:pt x="626872" y="231165"/>
                </a:lnTo>
                <a:lnTo>
                  <a:pt x="637882" y="249453"/>
                </a:lnTo>
                <a:lnTo>
                  <a:pt x="643305" y="273405"/>
                </a:lnTo>
                <a:lnTo>
                  <a:pt x="644766" y="302323"/>
                </a:lnTo>
                <a:lnTo>
                  <a:pt x="642467" y="332803"/>
                </a:lnTo>
                <a:lnTo>
                  <a:pt x="635584" y="356273"/>
                </a:lnTo>
                <a:lnTo>
                  <a:pt x="624154" y="372694"/>
                </a:lnTo>
                <a:lnTo>
                  <a:pt x="608215" y="382003"/>
                </a:lnTo>
                <a:lnTo>
                  <a:pt x="608215" y="389712"/>
                </a:lnTo>
                <a:lnTo>
                  <a:pt x="643585" y="366471"/>
                </a:lnTo>
                <a:lnTo>
                  <a:pt x="657694" y="321106"/>
                </a:lnTo>
                <a:lnTo>
                  <a:pt x="658622" y="30034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70" name="object 70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71" name="object 71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73" name="object 7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74" name="object 74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75" name="object 75"/>
          <p:cNvSpPr txBox="1">
            <a:spLocks noGrp="1"/>
          </p:cNvSpPr>
          <p:nvPr>
            <p:ph type="title"/>
          </p:nvPr>
        </p:nvSpPr>
        <p:spPr>
          <a:xfrm>
            <a:off x="651929" y="395492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pic>
        <p:nvPicPr>
          <p:cNvPr id="76" name="object 76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9226388" y="1203570"/>
            <a:ext cx="2300972" cy="5654432"/>
          </a:xfrm>
          <a:prstGeom prst="rect">
            <a:avLst/>
          </a:prstGeom>
        </p:spPr>
      </p:pic>
      <p:sp>
        <p:nvSpPr>
          <p:cNvPr id="77" name="object 77"/>
          <p:cNvSpPr txBox="1"/>
          <p:nvPr/>
        </p:nvSpPr>
        <p:spPr>
          <a:xfrm>
            <a:off x="9363632" y="1321673"/>
            <a:ext cx="2060575" cy="1052195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 algn="ctr">
              <a:lnSpc>
                <a:spcPts val="1600"/>
              </a:lnSpc>
              <a:spcBef>
                <a:spcPts val="219"/>
              </a:spcBef>
            </a:pP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In British English, a verb’s final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l 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following a single vowel letter is usually doubled before adding a vowel suffix.</a:t>
            </a:r>
            <a:endParaRPr sz="1400" b="1" dirty="0">
              <a:latin typeface="Grammarsaurus" pitchFamily="2" charset="0"/>
              <a:cs typeface="Arial Black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9321520" y="3077542"/>
            <a:ext cx="2145030" cy="1261883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 indent="-635" algn="ctr">
              <a:lnSpc>
                <a:spcPts val="1600"/>
              </a:lnSpc>
              <a:spcBef>
                <a:spcPts val="219"/>
              </a:spcBef>
            </a:pP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The final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s 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in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autofocus 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isn’t doubled because when we say the word, the stress doesn’t fall on the syllable preceding the suffix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-ing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.</a:t>
            </a:r>
            <a:endParaRPr sz="1400" b="1">
              <a:latin typeface="Grammarsaurus" pitchFamily="2" charset="0"/>
              <a:cs typeface="Arial Black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1188133" y="2026751"/>
            <a:ext cx="479425" cy="203200"/>
          </a:xfrm>
          <a:custGeom>
            <a:avLst/>
            <a:gdLst/>
            <a:ahLst/>
            <a:cxnLst/>
            <a:rect l="l" t="t" r="r" b="b"/>
            <a:pathLst>
              <a:path w="479425" h="203200">
                <a:moveTo>
                  <a:pt x="53435" y="0"/>
                </a:moveTo>
                <a:lnTo>
                  <a:pt x="11137" y="10893"/>
                </a:lnTo>
                <a:lnTo>
                  <a:pt x="0" y="37919"/>
                </a:lnTo>
                <a:lnTo>
                  <a:pt x="165" y="42503"/>
                </a:lnTo>
                <a:lnTo>
                  <a:pt x="5702" y="99323"/>
                </a:lnTo>
                <a:lnTo>
                  <a:pt x="6261" y="91081"/>
                </a:lnTo>
                <a:lnTo>
                  <a:pt x="6692" y="96847"/>
                </a:lnTo>
                <a:lnTo>
                  <a:pt x="6563" y="139510"/>
                </a:lnTo>
                <a:lnTo>
                  <a:pt x="9858" y="177225"/>
                </a:lnTo>
                <a:lnTo>
                  <a:pt x="23159" y="200024"/>
                </a:lnTo>
                <a:lnTo>
                  <a:pt x="53047" y="197939"/>
                </a:lnTo>
                <a:lnTo>
                  <a:pt x="87083" y="197850"/>
                </a:lnTo>
                <a:lnTo>
                  <a:pt x="110556" y="195527"/>
                </a:lnTo>
                <a:lnTo>
                  <a:pt x="133921" y="194748"/>
                </a:lnTo>
                <a:lnTo>
                  <a:pt x="157296" y="195506"/>
                </a:lnTo>
                <a:lnTo>
                  <a:pt x="180797" y="197799"/>
                </a:lnTo>
                <a:lnTo>
                  <a:pt x="259206" y="197875"/>
                </a:lnTo>
                <a:lnTo>
                  <a:pt x="284238" y="193789"/>
                </a:lnTo>
                <a:lnTo>
                  <a:pt x="309325" y="192425"/>
                </a:lnTo>
                <a:lnTo>
                  <a:pt x="334325" y="193783"/>
                </a:lnTo>
                <a:lnTo>
                  <a:pt x="359092" y="197862"/>
                </a:lnTo>
                <a:lnTo>
                  <a:pt x="410324" y="197875"/>
                </a:lnTo>
                <a:lnTo>
                  <a:pt x="431883" y="198280"/>
                </a:lnTo>
                <a:lnTo>
                  <a:pt x="454428" y="201995"/>
                </a:lnTo>
                <a:lnTo>
                  <a:pt x="465810" y="202790"/>
                </a:lnTo>
                <a:lnTo>
                  <a:pt x="469138" y="202879"/>
                </a:lnTo>
                <a:lnTo>
                  <a:pt x="472186" y="200872"/>
                </a:lnTo>
                <a:lnTo>
                  <a:pt x="474370" y="197532"/>
                </a:lnTo>
                <a:lnTo>
                  <a:pt x="477490" y="175124"/>
                </a:lnTo>
                <a:lnTo>
                  <a:pt x="476781" y="151579"/>
                </a:lnTo>
                <a:lnTo>
                  <a:pt x="475147" y="127836"/>
                </a:lnTo>
                <a:lnTo>
                  <a:pt x="475488" y="104835"/>
                </a:lnTo>
                <a:lnTo>
                  <a:pt x="478168" y="67939"/>
                </a:lnTo>
                <a:lnTo>
                  <a:pt x="479094" y="51719"/>
                </a:lnTo>
                <a:lnTo>
                  <a:pt x="477916" y="36224"/>
                </a:lnTo>
                <a:lnTo>
                  <a:pt x="473417" y="15567"/>
                </a:lnTo>
                <a:lnTo>
                  <a:pt x="466819" y="4646"/>
                </a:lnTo>
                <a:lnTo>
                  <a:pt x="457180" y="1751"/>
                </a:lnTo>
                <a:lnTo>
                  <a:pt x="446303" y="2649"/>
                </a:lnTo>
                <a:lnTo>
                  <a:pt x="435991" y="3108"/>
                </a:lnTo>
                <a:lnTo>
                  <a:pt x="360451" y="3108"/>
                </a:lnTo>
                <a:lnTo>
                  <a:pt x="333988" y="1139"/>
                </a:lnTo>
                <a:lnTo>
                  <a:pt x="307463" y="187"/>
                </a:lnTo>
                <a:lnTo>
                  <a:pt x="281048" y="683"/>
                </a:lnTo>
                <a:lnTo>
                  <a:pt x="254914" y="3057"/>
                </a:lnTo>
                <a:lnTo>
                  <a:pt x="98971" y="3108"/>
                </a:lnTo>
                <a:lnTo>
                  <a:pt x="76153" y="2138"/>
                </a:lnTo>
                <a:lnTo>
                  <a:pt x="53435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1293279" y="2039758"/>
            <a:ext cx="26924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9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1293279" y="2970480"/>
            <a:ext cx="26924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900">
              <a:latin typeface="Grammarsaurus" pitchFamily="2" charset="0"/>
              <a:cs typeface="Lucida Sans Unicode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1188133" y="3888207"/>
            <a:ext cx="479425" cy="203200"/>
          </a:xfrm>
          <a:custGeom>
            <a:avLst/>
            <a:gdLst/>
            <a:ahLst/>
            <a:cxnLst/>
            <a:rect l="l" t="t" r="r" b="b"/>
            <a:pathLst>
              <a:path w="479425" h="203200">
                <a:moveTo>
                  <a:pt x="53435" y="0"/>
                </a:moveTo>
                <a:lnTo>
                  <a:pt x="11137" y="10893"/>
                </a:lnTo>
                <a:lnTo>
                  <a:pt x="0" y="37919"/>
                </a:lnTo>
                <a:lnTo>
                  <a:pt x="165" y="42516"/>
                </a:lnTo>
                <a:lnTo>
                  <a:pt x="5702" y="99323"/>
                </a:lnTo>
                <a:lnTo>
                  <a:pt x="6261" y="91081"/>
                </a:lnTo>
                <a:lnTo>
                  <a:pt x="6692" y="96847"/>
                </a:lnTo>
                <a:lnTo>
                  <a:pt x="6563" y="139510"/>
                </a:lnTo>
                <a:lnTo>
                  <a:pt x="9858" y="177225"/>
                </a:lnTo>
                <a:lnTo>
                  <a:pt x="23159" y="200024"/>
                </a:lnTo>
                <a:lnTo>
                  <a:pt x="53047" y="197939"/>
                </a:lnTo>
                <a:lnTo>
                  <a:pt x="87083" y="197850"/>
                </a:lnTo>
                <a:lnTo>
                  <a:pt x="110556" y="195527"/>
                </a:lnTo>
                <a:lnTo>
                  <a:pt x="133921" y="194748"/>
                </a:lnTo>
                <a:lnTo>
                  <a:pt x="157296" y="195506"/>
                </a:lnTo>
                <a:lnTo>
                  <a:pt x="180797" y="197799"/>
                </a:lnTo>
                <a:lnTo>
                  <a:pt x="259206" y="197875"/>
                </a:lnTo>
                <a:lnTo>
                  <a:pt x="284238" y="193789"/>
                </a:lnTo>
                <a:lnTo>
                  <a:pt x="309325" y="192425"/>
                </a:lnTo>
                <a:lnTo>
                  <a:pt x="334325" y="193783"/>
                </a:lnTo>
                <a:lnTo>
                  <a:pt x="359092" y="197862"/>
                </a:lnTo>
                <a:lnTo>
                  <a:pt x="410324" y="197875"/>
                </a:lnTo>
                <a:lnTo>
                  <a:pt x="431883" y="198286"/>
                </a:lnTo>
                <a:lnTo>
                  <a:pt x="454428" y="201997"/>
                </a:lnTo>
                <a:lnTo>
                  <a:pt x="465810" y="202790"/>
                </a:lnTo>
                <a:lnTo>
                  <a:pt x="469138" y="202879"/>
                </a:lnTo>
                <a:lnTo>
                  <a:pt x="472186" y="200872"/>
                </a:lnTo>
                <a:lnTo>
                  <a:pt x="474370" y="197532"/>
                </a:lnTo>
                <a:lnTo>
                  <a:pt x="477490" y="175124"/>
                </a:lnTo>
                <a:lnTo>
                  <a:pt x="476781" y="151579"/>
                </a:lnTo>
                <a:lnTo>
                  <a:pt x="475147" y="127836"/>
                </a:lnTo>
                <a:lnTo>
                  <a:pt x="475488" y="104835"/>
                </a:lnTo>
                <a:lnTo>
                  <a:pt x="478168" y="67944"/>
                </a:lnTo>
                <a:lnTo>
                  <a:pt x="479094" y="51720"/>
                </a:lnTo>
                <a:lnTo>
                  <a:pt x="477916" y="36225"/>
                </a:lnTo>
                <a:lnTo>
                  <a:pt x="473417" y="15567"/>
                </a:lnTo>
                <a:lnTo>
                  <a:pt x="466819" y="4646"/>
                </a:lnTo>
                <a:lnTo>
                  <a:pt x="457180" y="1751"/>
                </a:lnTo>
                <a:lnTo>
                  <a:pt x="446303" y="2649"/>
                </a:lnTo>
                <a:lnTo>
                  <a:pt x="435991" y="3108"/>
                </a:lnTo>
                <a:lnTo>
                  <a:pt x="360451" y="3121"/>
                </a:lnTo>
                <a:lnTo>
                  <a:pt x="333988" y="1144"/>
                </a:lnTo>
                <a:lnTo>
                  <a:pt x="307463" y="188"/>
                </a:lnTo>
                <a:lnTo>
                  <a:pt x="281048" y="683"/>
                </a:lnTo>
                <a:lnTo>
                  <a:pt x="254914" y="3057"/>
                </a:lnTo>
                <a:lnTo>
                  <a:pt x="98971" y="3108"/>
                </a:lnTo>
                <a:lnTo>
                  <a:pt x="76153" y="2138"/>
                </a:lnTo>
                <a:lnTo>
                  <a:pt x="53435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1293279" y="3901213"/>
            <a:ext cx="26924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900">
              <a:latin typeface="Grammarsaurus" pitchFamily="2" charset="0"/>
              <a:cs typeface="Lucida Sans Unicode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1188133" y="4818934"/>
            <a:ext cx="479425" cy="203200"/>
          </a:xfrm>
          <a:custGeom>
            <a:avLst/>
            <a:gdLst/>
            <a:ahLst/>
            <a:cxnLst/>
            <a:rect l="l" t="t" r="r" b="b"/>
            <a:pathLst>
              <a:path w="479425" h="203200">
                <a:moveTo>
                  <a:pt x="53435" y="0"/>
                </a:moveTo>
                <a:lnTo>
                  <a:pt x="11137" y="10893"/>
                </a:lnTo>
                <a:lnTo>
                  <a:pt x="0" y="37919"/>
                </a:lnTo>
                <a:lnTo>
                  <a:pt x="165" y="42516"/>
                </a:lnTo>
                <a:lnTo>
                  <a:pt x="5702" y="99323"/>
                </a:lnTo>
                <a:lnTo>
                  <a:pt x="6261" y="91081"/>
                </a:lnTo>
                <a:lnTo>
                  <a:pt x="6692" y="96834"/>
                </a:lnTo>
                <a:lnTo>
                  <a:pt x="6563" y="139504"/>
                </a:lnTo>
                <a:lnTo>
                  <a:pt x="9858" y="177223"/>
                </a:lnTo>
                <a:lnTo>
                  <a:pt x="23159" y="200024"/>
                </a:lnTo>
                <a:lnTo>
                  <a:pt x="53047" y="197939"/>
                </a:lnTo>
                <a:lnTo>
                  <a:pt x="87083" y="197850"/>
                </a:lnTo>
                <a:lnTo>
                  <a:pt x="110556" y="195527"/>
                </a:lnTo>
                <a:lnTo>
                  <a:pt x="133921" y="194748"/>
                </a:lnTo>
                <a:lnTo>
                  <a:pt x="157296" y="195506"/>
                </a:lnTo>
                <a:lnTo>
                  <a:pt x="180797" y="197799"/>
                </a:lnTo>
                <a:lnTo>
                  <a:pt x="259206" y="197875"/>
                </a:lnTo>
                <a:lnTo>
                  <a:pt x="284238" y="193789"/>
                </a:lnTo>
                <a:lnTo>
                  <a:pt x="309325" y="192425"/>
                </a:lnTo>
                <a:lnTo>
                  <a:pt x="334325" y="193783"/>
                </a:lnTo>
                <a:lnTo>
                  <a:pt x="359092" y="197862"/>
                </a:lnTo>
                <a:lnTo>
                  <a:pt x="410324" y="197875"/>
                </a:lnTo>
                <a:lnTo>
                  <a:pt x="431883" y="198286"/>
                </a:lnTo>
                <a:lnTo>
                  <a:pt x="454428" y="201997"/>
                </a:lnTo>
                <a:lnTo>
                  <a:pt x="465810" y="202790"/>
                </a:lnTo>
                <a:lnTo>
                  <a:pt x="469138" y="202879"/>
                </a:lnTo>
                <a:lnTo>
                  <a:pt x="472186" y="200872"/>
                </a:lnTo>
                <a:lnTo>
                  <a:pt x="474370" y="197532"/>
                </a:lnTo>
                <a:lnTo>
                  <a:pt x="477490" y="175124"/>
                </a:lnTo>
                <a:lnTo>
                  <a:pt x="476781" y="151579"/>
                </a:lnTo>
                <a:lnTo>
                  <a:pt x="475147" y="127836"/>
                </a:lnTo>
                <a:lnTo>
                  <a:pt x="475488" y="104835"/>
                </a:lnTo>
                <a:lnTo>
                  <a:pt x="478168" y="67944"/>
                </a:lnTo>
                <a:lnTo>
                  <a:pt x="479094" y="51720"/>
                </a:lnTo>
                <a:lnTo>
                  <a:pt x="477916" y="36225"/>
                </a:lnTo>
                <a:lnTo>
                  <a:pt x="473417" y="15567"/>
                </a:lnTo>
                <a:lnTo>
                  <a:pt x="466819" y="4646"/>
                </a:lnTo>
                <a:lnTo>
                  <a:pt x="457180" y="1751"/>
                </a:lnTo>
                <a:lnTo>
                  <a:pt x="446303" y="2649"/>
                </a:lnTo>
                <a:lnTo>
                  <a:pt x="435991" y="3108"/>
                </a:lnTo>
                <a:lnTo>
                  <a:pt x="360451" y="3108"/>
                </a:lnTo>
                <a:lnTo>
                  <a:pt x="333988" y="1139"/>
                </a:lnTo>
                <a:lnTo>
                  <a:pt x="307463" y="187"/>
                </a:lnTo>
                <a:lnTo>
                  <a:pt x="281048" y="683"/>
                </a:lnTo>
                <a:lnTo>
                  <a:pt x="254914" y="3057"/>
                </a:lnTo>
                <a:lnTo>
                  <a:pt x="98971" y="3108"/>
                </a:lnTo>
                <a:lnTo>
                  <a:pt x="76153" y="2138"/>
                </a:lnTo>
                <a:lnTo>
                  <a:pt x="53435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293279" y="4831936"/>
            <a:ext cx="26924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900">
              <a:latin typeface="Grammarsaurus" pitchFamily="2" charset="0"/>
              <a:cs typeface="Lucida Sans Unicode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293279" y="5762669"/>
            <a:ext cx="26924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*CVL</a:t>
            </a:r>
            <a:endParaRPr sz="900">
              <a:latin typeface="Grammarsaurus" pitchFamily="2" charset="0"/>
              <a:cs typeface="Lucida Sans Unicode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664639" y="6103568"/>
            <a:ext cx="2889250" cy="442595"/>
          </a:xfrm>
          <a:custGeom>
            <a:avLst/>
            <a:gdLst/>
            <a:ahLst/>
            <a:cxnLst/>
            <a:rect l="l" t="t" r="r" b="b"/>
            <a:pathLst>
              <a:path w="2889250" h="442595">
                <a:moveTo>
                  <a:pt x="297114" y="0"/>
                </a:moveTo>
                <a:lnTo>
                  <a:pt x="248674" y="348"/>
                </a:lnTo>
                <a:lnTo>
                  <a:pt x="201191" y="2440"/>
                </a:lnTo>
                <a:lnTo>
                  <a:pt x="154871" y="6764"/>
                </a:lnTo>
                <a:lnTo>
                  <a:pt x="109921" y="13810"/>
                </a:lnTo>
                <a:lnTo>
                  <a:pt x="66548" y="24067"/>
                </a:lnTo>
                <a:lnTo>
                  <a:pt x="24752" y="41496"/>
                </a:lnTo>
                <a:lnTo>
                  <a:pt x="487" y="78429"/>
                </a:lnTo>
                <a:lnTo>
                  <a:pt x="0" y="85589"/>
                </a:lnTo>
                <a:lnTo>
                  <a:pt x="330" y="92990"/>
                </a:lnTo>
                <a:lnTo>
                  <a:pt x="7401" y="120948"/>
                </a:lnTo>
                <a:lnTo>
                  <a:pt x="14887" y="148841"/>
                </a:lnTo>
                <a:lnTo>
                  <a:pt x="30340" y="204483"/>
                </a:lnTo>
                <a:lnTo>
                  <a:pt x="32873" y="209017"/>
                </a:lnTo>
                <a:lnTo>
                  <a:pt x="37639" y="206784"/>
                </a:lnTo>
                <a:lnTo>
                  <a:pt x="39751" y="211417"/>
                </a:lnTo>
                <a:lnTo>
                  <a:pt x="39643" y="242279"/>
                </a:lnTo>
                <a:lnTo>
                  <a:pt x="38889" y="273551"/>
                </a:lnTo>
                <a:lnTo>
                  <a:pt x="38959" y="304430"/>
                </a:lnTo>
                <a:lnTo>
                  <a:pt x="47456" y="361786"/>
                </a:lnTo>
                <a:lnTo>
                  <a:pt x="76896" y="407909"/>
                </a:lnTo>
                <a:lnTo>
                  <a:pt x="139042" y="436362"/>
                </a:lnTo>
                <a:lnTo>
                  <a:pt x="186055" y="441950"/>
                </a:lnTo>
                <a:lnTo>
                  <a:pt x="245657" y="440706"/>
                </a:lnTo>
                <a:lnTo>
                  <a:pt x="319316" y="431826"/>
                </a:lnTo>
                <a:lnTo>
                  <a:pt x="524573" y="431610"/>
                </a:lnTo>
                <a:lnTo>
                  <a:pt x="576173" y="429384"/>
                </a:lnTo>
                <a:lnTo>
                  <a:pt x="627626" y="427602"/>
                </a:lnTo>
                <a:lnTo>
                  <a:pt x="678967" y="426265"/>
                </a:lnTo>
                <a:lnTo>
                  <a:pt x="730229" y="425371"/>
                </a:lnTo>
                <a:lnTo>
                  <a:pt x="781448" y="424921"/>
                </a:lnTo>
                <a:lnTo>
                  <a:pt x="832657" y="424913"/>
                </a:lnTo>
                <a:lnTo>
                  <a:pt x="883890" y="425347"/>
                </a:lnTo>
                <a:lnTo>
                  <a:pt x="935181" y="426223"/>
                </a:lnTo>
                <a:lnTo>
                  <a:pt x="986565" y="427540"/>
                </a:lnTo>
                <a:lnTo>
                  <a:pt x="1038076" y="429298"/>
                </a:lnTo>
                <a:lnTo>
                  <a:pt x="1089749" y="431496"/>
                </a:lnTo>
                <a:lnTo>
                  <a:pt x="1562608" y="431674"/>
                </a:lnTo>
                <a:lnTo>
                  <a:pt x="1612846" y="428044"/>
                </a:lnTo>
                <a:lnTo>
                  <a:pt x="1663183" y="425075"/>
                </a:lnTo>
                <a:lnTo>
                  <a:pt x="1713588" y="422765"/>
                </a:lnTo>
                <a:lnTo>
                  <a:pt x="1764030" y="421114"/>
                </a:lnTo>
                <a:lnTo>
                  <a:pt x="1814475" y="420123"/>
                </a:lnTo>
                <a:lnTo>
                  <a:pt x="1864893" y="419791"/>
                </a:lnTo>
                <a:lnTo>
                  <a:pt x="1915252" y="420118"/>
                </a:lnTo>
                <a:lnTo>
                  <a:pt x="1965519" y="421104"/>
                </a:lnTo>
                <a:lnTo>
                  <a:pt x="2015664" y="422749"/>
                </a:lnTo>
                <a:lnTo>
                  <a:pt x="2065655" y="425053"/>
                </a:lnTo>
                <a:lnTo>
                  <a:pt x="2115459" y="428015"/>
                </a:lnTo>
                <a:lnTo>
                  <a:pt x="2165045" y="431635"/>
                </a:lnTo>
                <a:lnTo>
                  <a:pt x="2474036" y="431674"/>
                </a:lnTo>
                <a:lnTo>
                  <a:pt x="2590450" y="432067"/>
                </a:lnTo>
                <a:lnTo>
                  <a:pt x="2644693" y="434676"/>
                </a:lnTo>
                <a:lnTo>
                  <a:pt x="2699055" y="438229"/>
                </a:lnTo>
                <a:lnTo>
                  <a:pt x="2753663" y="441280"/>
                </a:lnTo>
                <a:lnTo>
                  <a:pt x="2808643" y="442380"/>
                </a:lnTo>
                <a:lnTo>
                  <a:pt x="2823333" y="441695"/>
                </a:lnTo>
                <a:lnTo>
                  <a:pt x="2837050" y="439455"/>
                </a:lnTo>
                <a:lnTo>
                  <a:pt x="2849466" y="435811"/>
                </a:lnTo>
                <a:lnTo>
                  <a:pt x="2860256" y="430912"/>
                </a:lnTo>
                <a:lnTo>
                  <a:pt x="2877707" y="392102"/>
                </a:lnTo>
                <a:lnTo>
                  <a:pt x="2878151" y="351444"/>
                </a:lnTo>
                <a:lnTo>
                  <a:pt x="2870548" y="309983"/>
                </a:lnTo>
                <a:lnTo>
                  <a:pt x="2863857" y="268767"/>
                </a:lnTo>
                <a:lnTo>
                  <a:pt x="2867037" y="228842"/>
                </a:lnTo>
                <a:lnTo>
                  <a:pt x="2872206" y="198222"/>
                </a:lnTo>
                <a:lnTo>
                  <a:pt x="2883171" y="148433"/>
                </a:lnTo>
                <a:lnTo>
                  <a:pt x="2888761" y="113069"/>
                </a:lnTo>
                <a:lnTo>
                  <a:pt x="2854528" y="34240"/>
                </a:lnTo>
                <a:lnTo>
                  <a:pt x="2781376" y="5154"/>
                </a:lnTo>
                <a:lnTo>
                  <a:pt x="2730659" y="4450"/>
                </a:lnTo>
                <a:lnTo>
                  <a:pt x="2677939" y="6677"/>
                </a:lnTo>
                <a:lnTo>
                  <a:pt x="2628785" y="7113"/>
                </a:lnTo>
                <a:lnTo>
                  <a:pt x="2173262" y="7113"/>
                </a:lnTo>
                <a:lnTo>
                  <a:pt x="2124256" y="5610"/>
                </a:lnTo>
                <a:lnTo>
                  <a:pt x="2025967" y="3076"/>
                </a:lnTo>
                <a:lnTo>
                  <a:pt x="1927505" y="1354"/>
                </a:lnTo>
                <a:lnTo>
                  <a:pt x="1878285" y="866"/>
                </a:lnTo>
                <a:lnTo>
                  <a:pt x="1829111" y="664"/>
                </a:lnTo>
                <a:lnTo>
                  <a:pt x="1780015" y="774"/>
                </a:lnTo>
                <a:lnTo>
                  <a:pt x="1731025" y="1224"/>
                </a:lnTo>
                <a:lnTo>
                  <a:pt x="1682173" y="2042"/>
                </a:lnTo>
                <a:lnTo>
                  <a:pt x="1633488" y="3254"/>
                </a:lnTo>
                <a:lnTo>
                  <a:pt x="1584999" y="4889"/>
                </a:lnTo>
                <a:lnTo>
                  <a:pt x="1536738" y="6973"/>
                </a:lnTo>
                <a:lnTo>
                  <a:pt x="637438" y="7113"/>
                </a:lnTo>
                <a:lnTo>
                  <a:pt x="546417" y="7278"/>
                </a:lnTo>
                <a:lnTo>
                  <a:pt x="496298" y="6250"/>
                </a:lnTo>
                <a:lnTo>
                  <a:pt x="396034" y="2575"/>
                </a:lnTo>
                <a:lnTo>
                  <a:pt x="346302" y="905"/>
                </a:lnTo>
                <a:lnTo>
                  <a:pt x="297114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9316060" y="4931512"/>
            <a:ext cx="2148205" cy="1056699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 indent="7620" algn="ctr">
              <a:lnSpc>
                <a:spcPts val="1600"/>
              </a:lnSpc>
              <a:spcBef>
                <a:spcPts val="219"/>
              </a:spcBef>
            </a:pP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Did you remember to drop the final silent e vowel letter in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foce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,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save 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and </a:t>
            </a:r>
            <a:r>
              <a:rPr sz="1400" b="1" dirty="0">
                <a:solidFill>
                  <a:srgbClr val="FFFFFF"/>
                </a:solidFill>
                <a:latin typeface="Grammarsaurus" pitchFamily="2" charset="0"/>
                <a:cs typeface="Arial Black"/>
              </a:rPr>
              <a:t>tune </a:t>
            </a:r>
            <a:r>
              <a:rPr sz="14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before adding their vowel suffixes?</a:t>
            </a:r>
            <a:endParaRPr sz="1400" b="1">
              <a:latin typeface="Grammarsaurus" pitchFamily="2" charset="0"/>
              <a:cs typeface="Arial Black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727853" y="6156360"/>
            <a:ext cx="2762885" cy="301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90"/>
              </a:spcBef>
            </a:pPr>
            <a:r>
              <a:rPr sz="1800" dirty="0">
                <a:solidFill>
                  <a:srgbClr val="D1E293"/>
                </a:solidFill>
                <a:latin typeface="Grammarsaurus" pitchFamily="2" charset="0"/>
                <a:cs typeface="Lucida Sans Unicode"/>
              </a:rPr>
              <a:t>*connecting vowel letter</a:t>
            </a:r>
            <a:endParaRPr sz="1800" dirty="0">
              <a:latin typeface="Grammarsaurus" pitchFamily="2" charset="0"/>
              <a:cs typeface="Lucida Sans Unicode"/>
            </a:endParaRPr>
          </a:p>
        </p:txBody>
      </p:sp>
      <p:sp>
        <p:nvSpPr>
          <p:cNvPr id="91" name="object 91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sp>
        <p:nvSpPr>
          <p:cNvPr id="92" name="object 89">
            <a:extLst>
              <a:ext uri="{FF2B5EF4-FFF2-40B4-BE49-F238E27FC236}">
                <a16:creationId xmlns:a16="http://schemas.microsoft.com/office/drawing/2014/main" id="{05DCE293-B751-04EF-40C1-E4A5CBAC8552}"/>
              </a:ext>
            </a:extLst>
          </p:cNvPr>
          <p:cNvSpPr txBox="1"/>
          <p:nvPr/>
        </p:nvSpPr>
        <p:spPr>
          <a:xfrm>
            <a:off x="3009392" y="1621880"/>
            <a:ext cx="2693670" cy="137858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  <a:tabLst>
                <a:tab pos="1051560" algn="l"/>
                <a:tab pos="1529080" algn="l"/>
                <a:tab pos="2094230" algn="l"/>
              </a:tabLst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	</a:t>
            </a:r>
            <a:r>
              <a:rPr sz="265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r>
              <a:rPr sz="2650" b="1" dirty="0">
                <a:latin typeface="Grammarsaurus" pitchFamily="2" charset="0"/>
                <a:cs typeface="Arial"/>
              </a:rPr>
              <a:t>	</a:t>
            </a: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di	al</a:t>
            </a:r>
            <a:r>
              <a:rPr sz="3000" b="1" baseline="40277" dirty="0">
                <a:solidFill>
                  <a:srgbClr val="FF0000"/>
                </a:solidFill>
                <a:latin typeface="Grammarsaurus" pitchFamily="2" charset="0"/>
                <a:cs typeface="Arial"/>
              </a:rPr>
              <a:t>l</a:t>
            </a:r>
            <a:endParaRPr sz="3000" baseline="40277" dirty="0">
              <a:latin typeface="Grammarsaurus" pitchFamily="2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065"/>
              </a:spcBef>
            </a:pPr>
            <a:endParaRPr sz="2650" dirty="0">
              <a:latin typeface="Grammarsaurus" pitchFamily="2" charset="0"/>
              <a:cs typeface="Arial"/>
            </a:endParaRPr>
          </a:p>
          <a:p>
            <a:pPr marL="1652905">
              <a:lnSpc>
                <a:spcPct val="100000"/>
              </a:lnSpc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focus</a:t>
            </a:r>
            <a:endParaRPr sz="2650" dirty="0">
              <a:latin typeface="Grammarsaurus" pitchFamily="2" charset="0"/>
              <a:cs typeface="Arial"/>
            </a:endParaRPr>
          </a:p>
        </p:txBody>
      </p:sp>
      <p:sp>
        <p:nvSpPr>
          <p:cNvPr id="93" name="object 44">
            <a:extLst>
              <a:ext uri="{FF2B5EF4-FFF2-40B4-BE49-F238E27FC236}">
                <a16:creationId xmlns:a16="http://schemas.microsoft.com/office/drawing/2014/main" id="{9D654BD8-01CE-8F83-10BA-8FC26E783A6E}"/>
              </a:ext>
            </a:extLst>
          </p:cNvPr>
          <p:cNvSpPr txBox="1"/>
          <p:nvPr/>
        </p:nvSpPr>
        <p:spPr>
          <a:xfrm>
            <a:off x="4165816" y="2573217"/>
            <a:ext cx="655128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10"/>
              </a:spcBef>
              <a:tabLst>
                <a:tab pos="1026160" algn="l"/>
              </a:tabLst>
            </a:pPr>
            <a:r>
              <a:rPr sz="265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o</a:t>
            </a:r>
            <a:endParaRPr sz="2650" dirty="0">
              <a:latin typeface="Grammarsaurus" pitchFamily="2" charset="0"/>
              <a:cs typeface="Arial"/>
            </a:endParaRPr>
          </a:p>
        </p:txBody>
      </p:sp>
      <p:sp>
        <p:nvSpPr>
          <p:cNvPr id="94" name="object 49">
            <a:extLst>
              <a:ext uri="{FF2B5EF4-FFF2-40B4-BE49-F238E27FC236}">
                <a16:creationId xmlns:a16="http://schemas.microsoft.com/office/drawing/2014/main" id="{0BE0E45A-4FEC-4B78-4E85-594EB6FCAE5D}"/>
              </a:ext>
            </a:extLst>
          </p:cNvPr>
          <p:cNvSpPr txBox="1"/>
          <p:nvPr/>
        </p:nvSpPr>
        <p:spPr>
          <a:xfrm>
            <a:off x="3048001" y="2562217"/>
            <a:ext cx="1179020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2650" dirty="0">
              <a:latin typeface="Grammarsaurus" pitchFamily="2" charset="0"/>
              <a:cs typeface="Arial"/>
            </a:endParaRPr>
          </a:p>
        </p:txBody>
      </p:sp>
      <p:sp>
        <p:nvSpPr>
          <p:cNvPr id="95" name="object 49">
            <a:extLst>
              <a:ext uri="{FF2B5EF4-FFF2-40B4-BE49-F238E27FC236}">
                <a16:creationId xmlns:a16="http://schemas.microsoft.com/office/drawing/2014/main" id="{B5D07E97-EADB-C8CF-0600-68B956E55472}"/>
              </a:ext>
            </a:extLst>
          </p:cNvPr>
          <p:cNvSpPr txBox="1"/>
          <p:nvPr/>
        </p:nvSpPr>
        <p:spPr>
          <a:xfrm>
            <a:off x="2953111" y="1636815"/>
            <a:ext cx="1179020" cy="421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5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= aut</a:t>
            </a:r>
            <a:endParaRPr sz="2650" dirty="0"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929" y="345963"/>
            <a:ext cx="9090660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Let’s look at using the stem </a:t>
            </a:r>
            <a:r>
              <a:rPr sz="250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auto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Arial Black"/>
              </a:rPr>
              <a:t> </a:t>
            </a: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with the past progressive verb tense.</a:t>
            </a:r>
            <a:endParaRPr sz="2500" dirty="0">
              <a:latin typeface="Grammarsaurus" pitchFamily="2" charset="0"/>
              <a:cs typeface="Lucida Sans Unicod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929507" y="220661"/>
            <a:ext cx="1012190" cy="801370"/>
            <a:chOff x="10929507" y="220661"/>
            <a:chExt cx="1012190" cy="801370"/>
          </a:xfrm>
        </p:grpSpPr>
        <p:sp>
          <p:nvSpPr>
            <p:cNvPr id="4" name="object 4"/>
            <p:cNvSpPr/>
            <p:nvPr/>
          </p:nvSpPr>
          <p:spPr>
            <a:xfrm>
              <a:off x="10929507" y="220661"/>
              <a:ext cx="801370" cy="801370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194627" y="505775"/>
                  </a:moveTo>
                  <a:lnTo>
                    <a:pt x="130733" y="505775"/>
                  </a:lnTo>
                  <a:lnTo>
                    <a:pt x="169024" y="773821"/>
                  </a:lnTo>
                  <a:lnTo>
                    <a:pt x="172645" y="784651"/>
                  </a:lnTo>
                  <a:lnTo>
                    <a:pt x="179612" y="793257"/>
                  </a:lnTo>
                  <a:lnTo>
                    <a:pt x="189108" y="798937"/>
                  </a:lnTo>
                  <a:lnTo>
                    <a:pt x="200317" y="800987"/>
                  </a:lnTo>
                  <a:lnTo>
                    <a:pt x="326834" y="800987"/>
                  </a:lnTo>
                  <a:lnTo>
                    <a:pt x="358337" y="772500"/>
                  </a:lnTo>
                  <a:lnTo>
                    <a:pt x="358292" y="765808"/>
                  </a:lnTo>
                  <a:lnTo>
                    <a:pt x="355134" y="737728"/>
                  </a:lnTo>
                  <a:lnTo>
                    <a:pt x="227723" y="737728"/>
                  </a:lnTo>
                  <a:lnTo>
                    <a:pt x="194627" y="505775"/>
                  </a:lnTo>
                  <a:close/>
                </a:path>
                <a:path w="801370" h="801369">
                  <a:moveTo>
                    <a:pt x="773502" y="0"/>
                  </a:moveTo>
                  <a:lnTo>
                    <a:pt x="765382" y="0"/>
                  </a:lnTo>
                  <a:lnTo>
                    <a:pt x="757910" y="1991"/>
                  </a:lnTo>
                  <a:lnTo>
                    <a:pt x="236423" y="210576"/>
                  </a:lnTo>
                  <a:lnTo>
                    <a:pt x="94894" y="210576"/>
                  </a:lnTo>
                  <a:lnTo>
                    <a:pt x="58003" y="218049"/>
                  </a:lnTo>
                  <a:lnTo>
                    <a:pt x="27835" y="238410"/>
                  </a:lnTo>
                  <a:lnTo>
                    <a:pt x="7472" y="268575"/>
                  </a:lnTo>
                  <a:lnTo>
                    <a:pt x="0" y="305458"/>
                  </a:lnTo>
                  <a:lnTo>
                    <a:pt x="0" y="421434"/>
                  </a:lnTo>
                  <a:lnTo>
                    <a:pt x="6969" y="455572"/>
                  </a:lnTo>
                  <a:lnTo>
                    <a:pt x="26492" y="482236"/>
                  </a:lnTo>
                  <a:lnTo>
                    <a:pt x="56492" y="499583"/>
                  </a:lnTo>
                  <a:lnTo>
                    <a:pt x="94894" y="505775"/>
                  </a:lnTo>
                  <a:lnTo>
                    <a:pt x="236423" y="505775"/>
                  </a:lnTo>
                  <a:lnTo>
                    <a:pt x="266826" y="517929"/>
                  </a:lnTo>
                  <a:lnTo>
                    <a:pt x="291452" y="737728"/>
                  </a:lnTo>
                  <a:lnTo>
                    <a:pt x="355134" y="737728"/>
                  </a:lnTo>
                  <a:lnTo>
                    <a:pt x="333413" y="544574"/>
                  </a:lnTo>
                  <a:lnTo>
                    <a:pt x="503658" y="544574"/>
                  </a:lnTo>
                  <a:lnTo>
                    <a:pt x="308863" y="466646"/>
                  </a:lnTo>
                  <a:lnTo>
                    <a:pt x="307060" y="465795"/>
                  </a:lnTo>
                  <a:lnTo>
                    <a:pt x="305320" y="464919"/>
                  </a:lnTo>
                  <a:lnTo>
                    <a:pt x="303339" y="464411"/>
                  </a:lnTo>
                  <a:lnTo>
                    <a:pt x="274116" y="452727"/>
                  </a:lnTo>
                  <a:lnTo>
                    <a:pt x="274116" y="442516"/>
                  </a:lnTo>
                  <a:lnTo>
                    <a:pt x="94894" y="442516"/>
                  </a:lnTo>
                  <a:lnTo>
                    <a:pt x="83864" y="441671"/>
                  </a:lnTo>
                  <a:lnTo>
                    <a:pt x="73666" y="438505"/>
                  </a:lnTo>
                  <a:lnTo>
                    <a:pt x="66172" y="432074"/>
                  </a:lnTo>
                  <a:lnTo>
                    <a:pt x="63258" y="421434"/>
                  </a:lnTo>
                  <a:lnTo>
                    <a:pt x="63258" y="305458"/>
                  </a:lnTo>
                  <a:lnTo>
                    <a:pt x="65751" y="293171"/>
                  </a:lnTo>
                  <a:lnTo>
                    <a:pt x="72542" y="283117"/>
                  </a:lnTo>
                  <a:lnTo>
                    <a:pt x="82600" y="276327"/>
                  </a:lnTo>
                  <a:lnTo>
                    <a:pt x="94894" y="273835"/>
                  </a:lnTo>
                  <a:lnTo>
                    <a:pt x="274116" y="273835"/>
                  </a:lnTo>
                  <a:lnTo>
                    <a:pt x="274116" y="263624"/>
                  </a:lnTo>
                  <a:lnTo>
                    <a:pt x="738009" y="78064"/>
                  </a:lnTo>
                  <a:lnTo>
                    <a:pt x="801268" y="78064"/>
                  </a:lnTo>
                  <a:lnTo>
                    <a:pt x="801268" y="31341"/>
                  </a:lnTo>
                  <a:lnTo>
                    <a:pt x="780465" y="1616"/>
                  </a:lnTo>
                  <a:lnTo>
                    <a:pt x="773502" y="0"/>
                  </a:lnTo>
                  <a:close/>
                </a:path>
                <a:path w="801370" h="801369">
                  <a:moveTo>
                    <a:pt x="503658" y="544574"/>
                  </a:moveTo>
                  <a:lnTo>
                    <a:pt x="333413" y="544574"/>
                  </a:lnTo>
                  <a:lnTo>
                    <a:pt x="761707" y="715884"/>
                  </a:lnTo>
                  <a:lnTo>
                    <a:pt x="765670" y="716633"/>
                  </a:lnTo>
                  <a:lnTo>
                    <a:pt x="775842" y="716633"/>
                  </a:lnTo>
                  <a:lnTo>
                    <a:pt x="801268" y="685010"/>
                  </a:lnTo>
                  <a:lnTo>
                    <a:pt x="801268" y="638325"/>
                  </a:lnTo>
                  <a:lnTo>
                    <a:pt x="738009" y="638325"/>
                  </a:lnTo>
                  <a:lnTo>
                    <a:pt x="503658" y="544574"/>
                  </a:lnTo>
                  <a:close/>
                </a:path>
                <a:path w="801370" h="801369">
                  <a:moveTo>
                    <a:pt x="801268" y="78064"/>
                  </a:moveTo>
                  <a:lnTo>
                    <a:pt x="738009" y="78064"/>
                  </a:lnTo>
                  <a:lnTo>
                    <a:pt x="738009" y="638325"/>
                  </a:lnTo>
                  <a:lnTo>
                    <a:pt x="801268" y="638325"/>
                  </a:lnTo>
                  <a:lnTo>
                    <a:pt x="801268" y="78064"/>
                  </a:lnTo>
                  <a:close/>
                </a:path>
                <a:path w="801370" h="801369">
                  <a:moveTo>
                    <a:pt x="274116" y="273835"/>
                  </a:moveTo>
                  <a:lnTo>
                    <a:pt x="210858" y="273835"/>
                  </a:lnTo>
                  <a:lnTo>
                    <a:pt x="210858" y="442516"/>
                  </a:lnTo>
                  <a:lnTo>
                    <a:pt x="274116" y="442516"/>
                  </a:lnTo>
                  <a:lnTo>
                    <a:pt x="274116" y="273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773128" y="347120"/>
              <a:ext cx="168325" cy="1473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73128" y="705582"/>
              <a:ext cx="168325" cy="1473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1772947" y="568297"/>
              <a:ext cx="168910" cy="63500"/>
            </a:xfrm>
            <a:custGeom>
              <a:avLst/>
              <a:gdLst/>
              <a:ahLst/>
              <a:cxnLst/>
              <a:rect l="l" t="t" r="r" b="b"/>
              <a:pathLst>
                <a:path w="168909" h="63500">
                  <a:moveTo>
                    <a:pt x="137058" y="0"/>
                  </a:moveTo>
                  <a:lnTo>
                    <a:pt x="31623" y="0"/>
                  </a:lnTo>
                  <a:lnTo>
                    <a:pt x="19320" y="2487"/>
                  </a:lnTo>
                  <a:lnTo>
                    <a:pt x="9267" y="9267"/>
                  </a:lnTo>
                  <a:lnTo>
                    <a:pt x="2487" y="19320"/>
                  </a:lnTo>
                  <a:lnTo>
                    <a:pt x="0" y="31623"/>
                  </a:lnTo>
                  <a:lnTo>
                    <a:pt x="2487" y="43933"/>
                  </a:lnTo>
                  <a:lnTo>
                    <a:pt x="9267" y="53989"/>
                  </a:lnTo>
                  <a:lnTo>
                    <a:pt x="19320" y="60771"/>
                  </a:lnTo>
                  <a:lnTo>
                    <a:pt x="31623" y="63258"/>
                  </a:lnTo>
                  <a:lnTo>
                    <a:pt x="137058" y="63258"/>
                  </a:lnTo>
                  <a:lnTo>
                    <a:pt x="149366" y="60771"/>
                  </a:lnTo>
                  <a:lnTo>
                    <a:pt x="159418" y="53989"/>
                  </a:lnTo>
                  <a:lnTo>
                    <a:pt x="166195" y="43933"/>
                  </a:lnTo>
                  <a:lnTo>
                    <a:pt x="168681" y="31623"/>
                  </a:lnTo>
                  <a:lnTo>
                    <a:pt x="166195" y="19320"/>
                  </a:lnTo>
                  <a:lnTo>
                    <a:pt x="159418" y="9267"/>
                  </a:lnTo>
                  <a:lnTo>
                    <a:pt x="149366" y="2487"/>
                  </a:lnTo>
                  <a:lnTo>
                    <a:pt x="13705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52401" y="2886539"/>
            <a:ext cx="1188720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Sophie </a:t>
            </a:r>
            <a:r>
              <a:rPr sz="3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was autodialling </a:t>
            </a:r>
            <a:r>
              <a:rPr sz="3000" b="1" dirty="0">
                <a:latin typeface="Grammarsaurus" pitchFamily="2" charset="0"/>
                <a:cs typeface="Arial"/>
              </a:rPr>
              <a:t>the hotline all day to get concert tickets.</a:t>
            </a:r>
            <a:endParaRPr sz="3000" dirty="0">
              <a:latin typeface="Grammarsaurus" pitchFamily="2" charset="0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47363" y="2618384"/>
            <a:ext cx="187502" cy="18750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59839" y="2618384"/>
            <a:ext cx="187502" cy="187502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3442866" y="2509070"/>
            <a:ext cx="309245" cy="406400"/>
            <a:chOff x="3442866" y="2509070"/>
            <a:chExt cx="309245" cy="406400"/>
          </a:xfrm>
        </p:grpSpPr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42866" y="2509070"/>
              <a:ext cx="68656" cy="6864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38834" y="2509070"/>
              <a:ext cx="68656" cy="686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34802" y="2509070"/>
              <a:ext cx="68656" cy="6864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42866" y="2605038"/>
              <a:ext cx="68656" cy="686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34802" y="2605038"/>
              <a:ext cx="68656" cy="6864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42866" y="2701003"/>
              <a:ext cx="68656" cy="6864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3489529" y="2612099"/>
              <a:ext cx="262890" cy="303530"/>
            </a:xfrm>
            <a:custGeom>
              <a:avLst/>
              <a:gdLst/>
              <a:ahLst/>
              <a:cxnLst/>
              <a:rect l="l" t="t" r="r" b="b"/>
              <a:pathLst>
                <a:path w="262889" h="303530">
                  <a:moveTo>
                    <a:pt x="38480" y="153606"/>
                  </a:moveTo>
                  <a:lnTo>
                    <a:pt x="33997" y="153606"/>
                  </a:lnTo>
                  <a:lnTo>
                    <a:pt x="27375" y="154254"/>
                  </a:lnTo>
                  <a:lnTo>
                    <a:pt x="0" y="187029"/>
                  </a:lnTo>
                  <a:lnTo>
                    <a:pt x="2240" y="199835"/>
                  </a:lnTo>
                  <a:lnTo>
                    <a:pt x="31080" y="236365"/>
                  </a:lnTo>
                  <a:lnTo>
                    <a:pt x="73710" y="281947"/>
                  </a:lnTo>
                  <a:lnTo>
                    <a:pt x="96062" y="303098"/>
                  </a:lnTo>
                  <a:lnTo>
                    <a:pt x="254723" y="303098"/>
                  </a:lnTo>
                  <a:lnTo>
                    <a:pt x="257327" y="302031"/>
                  </a:lnTo>
                  <a:lnTo>
                    <a:pt x="261200" y="298145"/>
                  </a:lnTo>
                  <a:lnTo>
                    <a:pt x="262305" y="295490"/>
                  </a:lnTo>
                  <a:lnTo>
                    <a:pt x="262305" y="282435"/>
                  </a:lnTo>
                  <a:lnTo>
                    <a:pt x="103111" y="282435"/>
                  </a:lnTo>
                  <a:lnTo>
                    <a:pt x="90987" y="270067"/>
                  </a:lnTo>
                  <a:lnTo>
                    <a:pt x="49641" y="226081"/>
                  </a:lnTo>
                  <a:lnTo>
                    <a:pt x="20205" y="192722"/>
                  </a:lnTo>
                  <a:lnTo>
                    <a:pt x="18524" y="184188"/>
                  </a:lnTo>
                  <a:lnTo>
                    <a:pt x="29705" y="172961"/>
                  </a:lnTo>
                  <a:lnTo>
                    <a:pt x="70340" y="172961"/>
                  </a:lnTo>
                  <a:lnTo>
                    <a:pt x="70334" y="157276"/>
                  </a:lnTo>
                  <a:lnTo>
                    <a:pt x="49669" y="157276"/>
                  </a:lnTo>
                  <a:lnTo>
                    <a:pt x="43027" y="154495"/>
                  </a:lnTo>
                  <a:lnTo>
                    <a:pt x="38480" y="153606"/>
                  </a:lnTo>
                  <a:close/>
                </a:path>
                <a:path w="262889" h="303530">
                  <a:moveTo>
                    <a:pt x="259384" y="111632"/>
                  </a:moveTo>
                  <a:lnTo>
                    <a:pt x="235508" y="111632"/>
                  </a:lnTo>
                  <a:lnTo>
                    <a:pt x="241642" y="117767"/>
                  </a:lnTo>
                  <a:lnTo>
                    <a:pt x="241642" y="282435"/>
                  </a:lnTo>
                  <a:lnTo>
                    <a:pt x="262305" y="282435"/>
                  </a:lnTo>
                  <a:lnTo>
                    <a:pt x="262305" y="125310"/>
                  </a:lnTo>
                  <a:lnTo>
                    <a:pt x="259602" y="111956"/>
                  </a:lnTo>
                  <a:lnTo>
                    <a:pt x="259384" y="111632"/>
                  </a:lnTo>
                  <a:close/>
                </a:path>
                <a:path w="262889" h="303530">
                  <a:moveTo>
                    <a:pt x="70340" y="172961"/>
                  </a:moveTo>
                  <a:lnTo>
                    <a:pt x="38366" y="172961"/>
                  </a:lnTo>
                  <a:lnTo>
                    <a:pt x="55676" y="190271"/>
                  </a:lnTo>
                  <a:lnTo>
                    <a:pt x="60096" y="191147"/>
                  </a:lnTo>
                  <a:lnTo>
                    <a:pt x="67843" y="187934"/>
                  </a:lnTo>
                  <a:lnTo>
                    <a:pt x="70345" y="184188"/>
                  </a:lnTo>
                  <a:lnTo>
                    <a:pt x="70340" y="172961"/>
                  </a:lnTo>
                  <a:close/>
                </a:path>
                <a:path w="262889" h="303530">
                  <a:moveTo>
                    <a:pt x="83959" y="0"/>
                  </a:moveTo>
                  <a:lnTo>
                    <a:pt x="70605" y="2702"/>
                  </a:lnTo>
                  <a:lnTo>
                    <a:pt x="59688" y="10069"/>
                  </a:lnTo>
                  <a:lnTo>
                    <a:pt x="52321" y="20986"/>
                  </a:lnTo>
                  <a:lnTo>
                    <a:pt x="49618" y="34340"/>
                  </a:lnTo>
                  <a:lnTo>
                    <a:pt x="49669" y="157276"/>
                  </a:lnTo>
                  <a:lnTo>
                    <a:pt x="70334" y="157276"/>
                  </a:lnTo>
                  <a:lnTo>
                    <a:pt x="70281" y="26796"/>
                  </a:lnTo>
                  <a:lnTo>
                    <a:pt x="76428" y="20662"/>
                  </a:lnTo>
                  <a:lnTo>
                    <a:pt x="115379" y="20662"/>
                  </a:lnTo>
                  <a:lnTo>
                    <a:pt x="108230" y="10069"/>
                  </a:lnTo>
                  <a:lnTo>
                    <a:pt x="97313" y="2702"/>
                  </a:lnTo>
                  <a:lnTo>
                    <a:pt x="83959" y="0"/>
                  </a:lnTo>
                  <a:close/>
                </a:path>
                <a:path w="262889" h="303530">
                  <a:moveTo>
                    <a:pt x="115379" y="20662"/>
                  </a:moveTo>
                  <a:lnTo>
                    <a:pt x="91503" y="20662"/>
                  </a:lnTo>
                  <a:lnTo>
                    <a:pt x="97637" y="26796"/>
                  </a:lnTo>
                  <a:lnTo>
                    <a:pt x="97637" y="145618"/>
                  </a:lnTo>
                  <a:lnTo>
                    <a:pt x="102273" y="150253"/>
                  </a:lnTo>
                  <a:lnTo>
                    <a:pt x="113664" y="150253"/>
                  </a:lnTo>
                  <a:lnTo>
                    <a:pt x="118300" y="145618"/>
                  </a:lnTo>
                  <a:lnTo>
                    <a:pt x="118300" y="124561"/>
                  </a:lnTo>
                  <a:lnTo>
                    <a:pt x="118721" y="117767"/>
                  </a:lnTo>
                  <a:lnTo>
                    <a:pt x="118744" y="117386"/>
                  </a:lnTo>
                  <a:lnTo>
                    <a:pt x="124866" y="111632"/>
                  </a:lnTo>
                  <a:lnTo>
                    <a:pt x="259384" y="111632"/>
                  </a:lnTo>
                  <a:lnTo>
                    <a:pt x="252236" y="101039"/>
                  </a:lnTo>
                  <a:lnTo>
                    <a:pt x="251786" y="100736"/>
                  </a:lnTo>
                  <a:lnTo>
                    <a:pt x="155955" y="100736"/>
                  </a:lnTo>
                  <a:lnTo>
                    <a:pt x="148526" y="94081"/>
                  </a:lnTo>
                  <a:lnTo>
                    <a:pt x="147498" y="93687"/>
                  </a:lnTo>
                  <a:lnTo>
                    <a:pt x="118300" y="93687"/>
                  </a:lnTo>
                  <a:lnTo>
                    <a:pt x="118300" y="34340"/>
                  </a:lnTo>
                  <a:lnTo>
                    <a:pt x="115597" y="20986"/>
                  </a:lnTo>
                  <a:lnTo>
                    <a:pt x="115379" y="20662"/>
                  </a:lnTo>
                  <a:close/>
                </a:path>
                <a:path w="262889" h="303530">
                  <a:moveTo>
                    <a:pt x="172465" y="111632"/>
                  </a:moveTo>
                  <a:lnTo>
                    <a:pt x="139484" y="111632"/>
                  </a:lnTo>
                  <a:lnTo>
                    <a:pt x="145618" y="117767"/>
                  </a:lnTo>
                  <a:lnTo>
                    <a:pt x="145681" y="145618"/>
                  </a:lnTo>
                  <a:lnTo>
                    <a:pt x="150317" y="150253"/>
                  </a:lnTo>
                  <a:lnTo>
                    <a:pt x="161709" y="150253"/>
                  </a:lnTo>
                  <a:lnTo>
                    <a:pt x="166344" y="145618"/>
                  </a:lnTo>
                  <a:lnTo>
                    <a:pt x="166331" y="117767"/>
                  </a:lnTo>
                  <a:lnTo>
                    <a:pt x="166676" y="117386"/>
                  </a:lnTo>
                  <a:lnTo>
                    <a:pt x="172465" y="111632"/>
                  </a:lnTo>
                  <a:close/>
                </a:path>
                <a:path w="262889" h="303530">
                  <a:moveTo>
                    <a:pt x="220433" y="111632"/>
                  </a:moveTo>
                  <a:lnTo>
                    <a:pt x="187502" y="111632"/>
                  </a:lnTo>
                  <a:lnTo>
                    <a:pt x="193636" y="117767"/>
                  </a:lnTo>
                  <a:lnTo>
                    <a:pt x="193662" y="145618"/>
                  </a:lnTo>
                  <a:lnTo>
                    <a:pt x="198297" y="150253"/>
                  </a:lnTo>
                  <a:lnTo>
                    <a:pt x="209689" y="150253"/>
                  </a:lnTo>
                  <a:lnTo>
                    <a:pt x="214325" y="145618"/>
                  </a:lnTo>
                  <a:lnTo>
                    <a:pt x="214299" y="117767"/>
                  </a:lnTo>
                  <a:lnTo>
                    <a:pt x="220433" y="111632"/>
                  </a:lnTo>
                  <a:close/>
                </a:path>
                <a:path w="262889" h="303530">
                  <a:moveTo>
                    <a:pt x="188417" y="90970"/>
                  </a:moveTo>
                  <a:lnTo>
                    <a:pt x="171500" y="90970"/>
                  </a:lnTo>
                  <a:lnTo>
                    <a:pt x="163372" y="94081"/>
                  </a:lnTo>
                  <a:lnTo>
                    <a:pt x="155955" y="100736"/>
                  </a:lnTo>
                  <a:lnTo>
                    <a:pt x="203961" y="100736"/>
                  </a:lnTo>
                  <a:lnTo>
                    <a:pt x="196545" y="94081"/>
                  </a:lnTo>
                  <a:lnTo>
                    <a:pt x="188417" y="90970"/>
                  </a:lnTo>
                  <a:close/>
                </a:path>
                <a:path w="262889" h="303530">
                  <a:moveTo>
                    <a:pt x="227964" y="90970"/>
                  </a:moveTo>
                  <a:lnTo>
                    <a:pt x="219506" y="90970"/>
                  </a:lnTo>
                  <a:lnTo>
                    <a:pt x="211378" y="94081"/>
                  </a:lnTo>
                  <a:lnTo>
                    <a:pt x="203961" y="100736"/>
                  </a:lnTo>
                  <a:lnTo>
                    <a:pt x="251786" y="100736"/>
                  </a:lnTo>
                  <a:lnTo>
                    <a:pt x="241341" y="93687"/>
                  </a:lnTo>
                  <a:lnTo>
                    <a:pt x="227964" y="90970"/>
                  </a:lnTo>
                  <a:close/>
                </a:path>
                <a:path w="262889" h="303530">
                  <a:moveTo>
                    <a:pt x="140398" y="90970"/>
                  </a:moveTo>
                  <a:lnTo>
                    <a:pt x="128015" y="90970"/>
                  </a:lnTo>
                  <a:lnTo>
                    <a:pt x="124180" y="91617"/>
                  </a:lnTo>
                  <a:lnTo>
                    <a:pt x="118300" y="93687"/>
                  </a:lnTo>
                  <a:lnTo>
                    <a:pt x="147498" y="93687"/>
                  </a:lnTo>
                  <a:lnTo>
                    <a:pt x="140398" y="909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9" name="object 19"/>
          <p:cNvSpPr/>
          <p:nvPr/>
        </p:nvSpPr>
        <p:spPr>
          <a:xfrm>
            <a:off x="2632414" y="2509070"/>
            <a:ext cx="407034" cy="406400"/>
          </a:xfrm>
          <a:custGeom>
            <a:avLst/>
            <a:gdLst/>
            <a:ahLst/>
            <a:cxnLst/>
            <a:rect l="l" t="t" r="r" b="b"/>
            <a:pathLst>
              <a:path w="407035" h="406400">
                <a:moveTo>
                  <a:pt x="298530" y="24231"/>
                </a:moveTo>
                <a:lnTo>
                  <a:pt x="204279" y="24231"/>
                </a:lnTo>
                <a:lnTo>
                  <a:pt x="251568" y="30630"/>
                </a:lnTo>
                <a:lnTo>
                  <a:pt x="294121" y="48682"/>
                </a:lnTo>
                <a:lnTo>
                  <a:pt x="330225" y="76669"/>
                </a:lnTo>
                <a:lnTo>
                  <a:pt x="358167" y="112873"/>
                </a:lnTo>
                <a:lnTo>
                  <a:pt x="376235" y="155576"/>
                </a:lnTo>
                <a:lnTo>
                  <a:pt x="382596" y="202196"/>
                </a:lnTo>
                <a:lnTo>
                  <a:pt x="382685" y="203453"/>
                </a:lnTo>
                <a:lnTo>
                  <a:pt x="380864" y="228462"/>
                </a:lnTo>
                <a:lnTo>
                  <a:pt x="366699" y="276817"/>
                </a:lnTo>
                <a:lnTo>
                  <a:pt x="352831" y="301828"/>
                </a:lnTo>
                <a:lnTo>
                  <a:pt x="352259" y="305066"/>
                </a:lnTo>
                <a:lnTo>
                  <a:pt x="353644" y="311391"/>
                </a:lnTo>
                <a:lnTo>
                  <a:pt x="355536" y="314096"/>
                </a:lnTo>
                <a:lnTo>
                  <a:pt x="360210" y="317093"/>
                </a:lnTo>
                <a:lnTo>
                  <a:pt x="362470" y="317753"/>
                </a:lnTo>
                <a:lnTo>
                  <a:pt x="368934" y="317753"/>
                </a:lnTo>
                <a:lnTo>
                  <a:pt x="398664" y="260222"/>
                </a:lnTo>
                <a:lnTo>
                  <a:pt x="406946" y="203453"/>
                </a:lnTo>
                <a:lnTo>
                  <a:pt x="406900" y="202196"/>
                </a:lnTo>
                <a:lnTo>
                  <a:pt x="402946" y="162864"/>
                </a:lnTo>
                <a:lnTo>
                  <a:pt x="391510" y="125175"/>
                </a:lnTo>
                <a:lnTo>
                  <a:pt x="373000" y="90466"/>
                </a:lnTo>
                <a:lnTo>
                  <a:pt x="347776" y="59613"/>
                </a:lnTo>
                <a:lnTo>
                  <a:pt x="316872" y="34081"/>
                </a:lnTo>
                <a:lnTo>
                  <a:pt x="298530" y="24231"/>
                </a:lnTo>
                <a:close/>
              </a:path>
              <a:path w="407035" h="406400">
                <a:moveTo>
                  <a:pt x="226718" y="107543"/>
                </a:moveTo>
                <a:lnTo>
                  <a:pt x="181848" y="107543"/>
                </a:lnTo>
                <a:lnTo>
                  <a:pt x="163628" y="119838"/>
                </a:lnTo>
                <a:lnTo>
                  <a:pt x="151288" y="138124"/>
                </a:lnTo>
                <a:lnTo>
                  <a:pt x="146761" y="160489"/>
                </a:lnTo>
                <a:lnTo>
                  <a:pt x="147692" y="170774"/>
                </a:lnTo>
                <a:lnTo>
                  <a:pt x="150428" y="180654"/>
                </a:lnTo>
                <a:lnTo>
                  <a:pt x="154883" y="189900"/>
                </a:lnTo>
                <a:lnTo>
                  <a:pt x="160972" y="198285"/>
                </a:lnTo>
                <a:lnTo>
                  <a:pt x="164388" y="202196"/>
                </a:lnTo>
                <a:lnTo>
                  <a:pt x="154152" y="207556"/>
                </a:lnTo>
                <a:lnTo>
                  <a:pt x="123274" y="238702"/>
                </a:lnTo>
                <a:lnTo>
                  <a:pt x="110032" y="275539"/>
                </a:lnTo>
                <a:lnTo>
                  <a:pt x="111937" y="283413"/>
                </a:lnTo>
                <a:lnTo>
                  <a:pt x="121831" y="295592"/>
                </a:lnTo>
                <a:lnTo>
                  <a:pt x="129197" y="299097"/>
                </a:lnTo>
                <a:lnTo>
                  <a:pt x="279374" y="299097"/>
                </a:lnTo>
                <a:lnTo>
                  <a:pt x="286740" y="295592"/>
                </a:lnTo>
                <a:lnTo>
                  <a:pt x="296633" y="283413"/>
                </a:lnTo>
                <a:lnTo>
                  <a:pt x="298538" y="275539"/>
                </a:lnTo>
                <a:lnTo>
                  <a:pt x="298397" y="274866"/>
                </a:lnTo>
                <a:lnTo>
                  <a:pt x="134759" y="274866"/>
                </a:lnTo>
                <a:lnTo>
                  <a:pt x="136093" y="269735"/>
                </a:lnTo>
                <a:lnTo>
                  <a:pt x="145526" y="248806"/>
                </a:lnTo>
                <a:lnTo>
                  <a:pt x="160931" y="232457"/>
                </a:lnTo>
                <a:lnTo>
                  <a:pt x="180827" y="221818"/>
                </a:lnTo>
                <a:lnTo>
                  <a:pt x="203733" y="218020"/>
                </a:lnTo>
                <a:lnTo>
                  <a:pt x="267710" y="218020"/>
                </a:lnTo>
                <a:lnTo>
                  <a:pt x="264515" y="214934"/>
                </a:lnTo>
                <a:lnTo>
                  <a:pt x="259702" y="211023"/>
                </a:lnTo>
                <a:lnTo>
                  <a:pt x="254425" y="207556"/>
                </a:lnTo>
                <a:lnTo>
                  <a:pt x="244170" y="202196"/>
                </a:lnTo>
                <a:lnTo>
                  <a:pt x="247599" y="198285"/>
                </a:lnTo>
                <a:lnTo>
                  <a:pt x="250864" y="193789"/>
                </a:lnTo>
                <a:lnTo>
                  <a:pt x="204279" y="193789"/>
                </a:lnTo>
                <a:lnTo>
                  <a:pt x="191336" y="191168"/>
                </a:lnTo>
                <a:lnTo>
                  <a:pt x="180754" y="184026"/>
                </a:lnTo>
                <a:lnTo>
                  <a:pt x="173613" y="173440"/>
                </a:lnTo>
                <a:lnTo>
                  <a:pt x="170992" y="160489"/>
                </a:lnTo>
                <a:lnTo>
                  <a:pt x="173613" y="147546"/>
                </a:lnTo>
                <a:lnTo>
                  <a:pt x="180754" y="136964"/>
                </a:lnTo>
                <a:lnTo>
                  <a:pt x="191336" y="129823"/>
                </a:lnTo>
                <a:lnTo>
                  <a:pt x="204279" y="127203"/>
                </a:lnTo>
                <a:lnTo>
                  <a:pt x="249911" y="127203"/>
                </a:lnTo>
                <a:lnTo>
                  <a:pt x="244941" y="119838"/>
                </a:lnTo>
                <a:lnTo>
                  <a:pt x="226718" y="107543"/>
                </a:lnTo>
                <a:close/>
              </a:path>
              <a:path w="407035" h="406400">
                <a:moveTo>
                  <a:pt x="25755" y="257136"/>
                </a:moveTo>
                <a:lnTo>
                  <a:pt x="22618" y="257136"/>
                </a:lnTo>
                <a:lnTo>
                  <a:pt x="20537" y="257505"/>
                </a:lnTo>
                <a:lnTo>
                  <a:pt x="20875" y="257505"/>
                </a:lnTo>
                <a:lnTo>
                  <a:pt x="13550" y="260222"/>
                </a:lnTo>
                <a:lnTo>
                  <a:pt x="25095" y="295186"/>
                </a:lnTo>
                <a:lnTo>
                  <a:pt x="31546" y="295186"/>
                </a:lnTo>
                <a:lnTo>
                  <a:pt x="33261" y="294805"/>
                </a:lnTo>
                <a:lnTo>
                  <a:pt x="37820" y="292696"/>
                </a:lnTo>
                <a:lnTo>
                  <a:pt x="40043" y="290271"/>
                </a:lnTo>
                <a:lnTo>
                  <a:pt x="42278" y="284187"/>
                </a:lnTo>
                <a:lnTo>
                  <a:pt x="42245" y="283413"/>
                </a:lnTo>
                <a:lnTo>
                  <a:pt x="42138" y="280898"/>
                </a:lnTo>
                <a:lnTo>
                  <a:pt x="38823" y="273748"/>
                </a:lnTo>
                <a:lnTo>
                  <a:pt x="37007" y="269392"/>
                </a:lnTo>
                <a:lnTo>
                  <a:pt x="34264" y="262000"/>
                </a:lnTo>
                <a:lnTo>
                  <a:pt x="32016" y="259587"/>
                </a:lnTo>
                <a:lnTo>
                  <a:pt x="27470" y="257505"/>
                </a:lnTo>
                <a:lnTo>
                  <a:pt x="25755" y="257136"/>
                </a:lnTo>
                <a:close/>
              </a:path>
              <a:path w="407035" h="406400">
                <a:moveTo>
                  <a:pt x="267710" y="218020"/>
                </a:moveTo>
                <a:lnTo>
                  <a:pt x="204838" y="218020"/>
                </a:lnTo>
                <a:lnTo>
                  <a:pt x="227736" y="221818"/>
                </a:lnTo>
                <a:lnTo>
                  <a:pt x="247629" y="232457"/>
                </a:lnTo>
                <a:lnTo>
                  <a:pt x="263033" y="248806"/>
                </a:lnTo>
                <a:lnTo>
                  <a:pt x="272465" y="269735"/>
                </a:lnTo>
                <a:lnTo>
                  <a:pt x="273811" y="274866"/>
                </a:lnTo>
                <a:lnTo>
                  <a:pt x="298397" y="274866"/>
                </a:lnTo>
                <a:lnTo>
                  <a:pt x="285292" y="238702"/>
                </a:lnTo>
                <a:lnTo>
                  <a:pt x="275948" y="225979"/>
                </a:lnTo>
                <a:lnTo>
                  <a:pt x="267710" y="218020"/>
                </a:lnTo>
                <a:close/>
              </a:path>
              <a:path w="407035" h="406400">
                <a:moveTo>
                  <a:pt x="18808" y="190538"/>
                </a:moveTo>
                <a:lnTo>
                  <a:pt x="5435" y="190538"/>
                </a:lnTo>
                <a:lnTo>
                  <a:pt x="0" y="195973"/>
                </a:lnTo>
                <a:lnTo>
                  <a:pt x="59" y="207556"/>
                </a:lnTo>
                <a:lnTo>
                  <a:pt x="172" y="211023"/>
                </a:lnTo>
                <a:lnTo>
                  <a:pt x="274" y="213499"/>
                </a:lnTo>
                <a:lnTo>
                  <a:pt x="333" y="214934"/>
                </a:lnTo>
                <a:lnTo>
                  <a:pt x="401" y="216585"/>
                </a:lnTo>
                <a:lnTo>
                  <a:pt x="539" y="218020"/>
                </a:lnTo>
                <a:lnTo>
                  <a:pt x="6095" y="223164"/>
                </a:lnTo>
                <a:lnTo>
                  <a:pt x="16027" y="222732"/>
                </a:lnTo>
                <a:lnTo>
                  <a:pt x="19011" y="221348"/>
                </a:lnTo>
                <a:lnTo>
                  <a:pt x="23406" y="216585"/>
                </a:lnTo>
                <a:lnTo>
                  <a:pt x="24536" y="213499"/>
                </a:lnTo>
                <a:lnTo>
                  <a:pt x="24429" y="211023"/>
                </a:lnTo>
                <a:lnTo>
                  <a:pt x="24322" y="208381"/>
                </a:lnTo>
                <a:lnTo>
                  <a:pt x="24244" y="195973"/>
                </a:lnTo>
                <a:lnTo>
                  <a:pt x="18808" y="190538"/>
                </a:lnTo>
                <a:close/>
              </a:path>
              <a:path w="407035" h="406400">
                <a:moveTo>
                  <a:pt x="249911" y="127203"/>
                </a:moveTo>
                <a:lnTo>
                  <a:pt x="204279" y="127203"/>
                </a:lnTo>
                <a:lnTo>
                  <a:pt x="217229" y="129823"/>
                </a:lnTo>
                <a:lnTo>
                  <a:pt x="227815" y="136964"/>
                </a:lnTo>
                <a:lnTo>
                  <a:pt x="234958" y="147546"/>
                </a:lnTo>
                <a:lnTo>
                  <a:pt x="237578" y="160489"/>
                </a:lnTo>
                <a:lnTo>
                  <a:pt x="234958" y="173440"/>
                </a:lnTo>
                <a:lnTo>
                  <a:pt x="227815" y="184026"/>
                </a:lnTo>
                <a:lnTo>
                  <a:pt x="217229" y="191168"/>
                </a:lnTo>
                <a:lnTo>
                  <a:pt x="204279" y="193789"/>
                </a:lnTo>
                <a:lnTo>
                  <a:pt x="250864" y="193789"/>
                </a:lnTo>
                <a:lnTo>
                  <a:pt x="253688" y="189900"/>
                </a:lnTo>
                <a:lnTo>
                  <a:pt x="258143" y="180654"/>
                </a:lnTo>
                <a:lnTo>
                  <a:pt x="260879" y="170774"/>
                </a:lnTo>
                <a:lnTo>
                  <a:pt x="261810" y="160489"/>
                </a:lnTo>
                <a:lnTo>
                  <a:pt x="257282" y="138124"/>
                </a:lnTo>
                <a:lnTo>
                  <a:pt x="249911" y="127203"/>
                </a:lnTo>
                <a:close/>
              </a:path>
              <a:path w="407035" h="406400">
                <a:moveTo>
                  <a:pt x="18808" y="37299"/>
                </a:moveTo>
                <a:lnTo>
                  <a:pt x="5435" y="37299"/>
                </a:lnTo>
                <a:lnTo>
                  <a:pt x="0" y="42735"/>
                </a:lnTo>
                <a:lnTo>
                  <a:pt x="0" y="96227"/>
                </a:lnTo>
                <a:lnTo>
                  <a:pt x="824" y="105163"/>
                </a:lnTo>
                <a:lnTo>
                  <a:pt x="27181" y="137623"/>
                </a:lnTo>
                <a:lnTo>
                  <a:pt x="44792" y="140995"/>
                </a:lnTo>
                <a:lnTo>
                  <a:pt x="98259" y="140995"/>
                </a:lnTo>
                <a:lnTo>
                  <a:pt x="103682" y="135559"/>
                </a:lnTo>
                <a:lnTo>
                  <a:pt x="103708" y="122212"/>
                </a:lnTo>
                <a:lnTo>
                  <a:pt x="98285" y="116763"/>
                </a:lnTo>
                <a:lnTo>
                  <a:pt x="47197" y="116763"/>
                </a:lnTo>
                <a:lnTo>
                  <a:pt x="51041" y="110464"/>
                </a:lnTo>
                <a:lnTo>
                  <a:pt x="53389" y="107543"/>
                </a:lnTo>
                <a:lnTo>
                  <a:pt x="24244" y="107543"/>
                </a:lnTo>
                <a:lnTo>
                  <a:pt x="24244" y="42735"/>
                </a:lnTo>
                <a:lnTo>
                  <a:pt x="18808" y="37299"/>
                </a:lnTo>
                <a:close/>
              </a:path>
              <a:path w="407035" h="406400">
                <a:moveTo>
                  <a:pt x="204279" y="0"/>
                </a:moveTo>
                <a:lnTo>
                  <a:pt x="146550" y="8315"/>
                </a:lnTo>
                <a:lnTo>
                  <a:pt x="93687" y="32651"/>
                </a:lnTo>
                <a:lnTo>
                  <a:pt x="59269" y="60677"/>
                </a:lnTo>
                <a:lnTo>
                  <a:pt x="31813" y="95465"/>
                </a:lnTo>
                <a:lnTo>
                  <a:pt x="24244" y="107543"/>
                </a:lnTo>
                <a:lnTo>
                  <a:pt x="53389" y="107543"/>
                </a:lnTo>
                <a:lnTo>
                  <a:pt x="79917" y="74552"/>
                </a:lnTo>
                <a:lnTo>
                  <a:pt x="116516" y="47402"/>
                </a:lnTo>
                <a:lnTo>
                  <a:pt x="158686" y="30225"/>
                </a:lnTo>
                <a:lnTo>
                  <a:pt x="204279" y="24231"/>
                </a:lnTo>
                <a:lnTo>
                  <a:pt x="298530" y="24231"/>
                </a:lnTo>
                <a:lnTo>
                  <a:pt x="282066" y="15390"/>
                </a:lnTo>
                <a:lnTo>
                  <a:pt x="244242" y="3908"/>
                </a:lnTo>
                <a:lnTo>
                  <a:pt x="204279" y="0"/>
                </a:lnTo>
                <a:close/>
              </a:path>
              <a:path w="407035" h="406400">
                <a:moveTo>
                  <a:pt x="204279" y="102971"/>
                </a:moveTo>
                <a:lnTo>
                  <a:pt x="181695" y="107543"/>
                </a:lnTo>
                <a:lnTo>
                  <a:pt x="226871" y="107543"/>
                </a:lnTo>
                <a:lnTo>
                  <a:pt x="204279" y="102971"/>
                </a:lnTo>
                <a:close/>
              </a:path>
              <a:path w="407035" h="406400">
                <a:moveTo>
                  <a:pt x="312280" y="345871"/>
                </a:moveTo>
                <a:lnTo>
                  <a:pt x="258081" y="373692"/>
                </a:lnTo>
                <a:lnTo>
                  <a:pt x="204279" y="381888"/>
                </a:lnTo>
                <a:lnTo>
                  <a:pt x="191893" y="381888"/>
                </a:lnTo>
                <a:lnTo>
                  <a:pt x="189420" y="382854"/>
                </a:lnTo>
                <a:lnTo>
                  <a:pt x="184784" y="387121"/>
                </a:lnTo>
                <a:lnTo>
                  <a:pt x="183387" y="390105"/>
                </a:lnTo>
                <a:lnTo>
                  <a:pt x="183121" y="396570"/>
                </a:lnTo>
                <a:lnTo>
                  <a:pt x="184251" y="399668"/>
                </a:lnTo>
                <a:lnTo>
                  <a:pt x="188645" y="404431"/>
                </a:lnTo>
                <a:lnTo>
                  <a:pt x="191630" y="405815"/>
                </a:lnTo>
                <a:lnTo>
                  <a:pt x="191314" y="405815"/>
                </a:lnTo>
                <a:lnTo>
                  <a:pt x="199392" y="406133"/>
                </a:lnTo>
                <a:lnTo>
                  <a:pt x="204330" y="406133"/>
                </a:lnTo>
                <a:lnTo>
                  <a:pt x="265366" y="396819"/>
                </a:lnTo>
                <a:lnTo>
                  <a:pt x="320687" y="369569"/>
                </a:lnTo>
                <a:lnTo>
                  <a:pt x="327507" y="358165"/>
                </a:lnTo>
                <a:lnTo>
                  <a:pt x="319849" y="347217"/>
                </a:lnTo>
                <a:lnTo>
                  <a:pt x="312280" y="345871"/>
                </a:lnTo>
                <a:close/>
              </a:path>
              <a:path w="407035" h="406400">
                <a:moveTo>
                  <a:pt x="124828" y="364235"/>
                </a:moveTo>
                <a:lnTo>
                  <a:pt x="121691" y="364235"/>
                </a:lnTo>
                <a:lnTo>
                  <a:pt x="120281" y="364477"/>
                </a:lnTo>
                <a:lnTo>
                  <a:pt x="115874" y="366090"/>
                </a:lnTo>
                <a:lnTo>
                  <a:pt x="113461" y="368325"/>
                </a:lnTo>
                <a:lnTo>
                  <a:pt x="110731" y="374192"/>
                </a:lnTo>
                <a:lnTo>
                  <a:pt x="110591" y="377482"/>
                </a:lnTo>
                <a:lnTo>
                  <a:pt x="112826" y="383565"/>
                </a:lnTo>
                <a:lnTo>
                  <a:pt x="135470" y="394233"/>
                </a:lnTo>
                <a:lnTo>
                  <a:pt x="141947" y="394233"/>
                </a:lnTo>
                <a:lnTo>
                  <a:pt x="146507" y="391058"/>
                </a:lnTo>
                <a:lnTo>
                  <a:pt x="150583" y="380060"/>
                </a:lnTo>
                <a:lnTo>
                  <a:pt x="147383" y="373075"/>
                </a:lnTo>
                <a:lnTo>
                  <a:pt x="136791" y="369150"/>
                </a:lnTo>
                <a:lnTo>
                  <a:pt x="132435" y="367334"/>
                </a:lnTo>
                <a:lnTo>
                  <a:pt x="126568" y="364616"/>
                </a:lnTo>
                <a:lnTo>
                  <a:pt x="124828" y="364235"/>
                </a:lnTo>
                <a:close/>
              </a:path>
              <a:path w="407035" h="406400">
                <a:moveTo>
                  <a:pt x="66687" y="320598"/>
                </a:moveTo>
                <a:lnTo>
                  <a:pt x="59563" y="320598"/>
                </a:lnTo>
                <a:lnTo>
                  <a:pt x="57010" y="321602"/>
                </a:lnTo>
                <a:lnTo>
                  <a:pt x="52387" y="325881"/>
                </a:lnTo>
                <a:lnTo>
                  <a:pt x="51003" y="328879"/>
                </a:lnTo>
                <a:lnTo>
                  <a:pt x="50749" y="335343"/>
                </a:lnTo>
                <a:lnTo>
                  <a:pt x="51892" y="338429"/>
                </a:lnTo>
                <a:lnTo>
                  <a:pt x="57657" y="344652"/>
                </a:lnTo>
                <a:lnTo>
                  <a:pt x="61429" y="348437"/>
                </a:lnTo>
                <a:lnTo>
                  <a:pt x="67576" y="354126"/>
                </a:lnTo>
                <a:lnTo>
                  <a:pt x="70497" y="355269"/>
                </a:lnTo>
                <a:lnTo>
                  <a:pt x="76974" y="355269"/>
                </a:lnTo>
                <a:lnTo>
                  <a:pt x="80136" y="353898"/>
                </a:lnTo>
                <a:lnTo>
                  <a:pt x="84658" y="349008"/>
                </a:lnTo>
                <a:lnTo>
                  <a:pt x="85801" y="345922"/>
                </a:lnTo>
                <a:lnTo>
                  <a:pt x="85547" y="339458"/>
                </a:lnTo>
                <a:lnTo>
                  <a:pt x="84175" y="336461"/>
                </a:lnTo>
                <a:lnTo>
                  <a:pt x="78384" y="331101"/>
                </a:lnTo>
                <a:lnTo>
                  <a:pt x="75044" y="327774"/>
                </a:lnTo>
                <a:lnTo>
                  <a:pt x="69684" y="321970"/>
                </a:lnTo>
                <a:lnTo>
                  <a:pt x="66687" y="3205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153399" y="2509274"/>
            <a:ext cx="642620" cy="406400"/>
          </a:xfrm>
          <a:custGeom>
            <a:avLst/>
            <a:gdLst/>
            <a:ahLst/>
            <a:cxnLst/>
            <a:rect l="l" t="t" r="r" b="b"/>
            <a:pathLst>
              <a:path w="642620" h="406400">
                <a:moveTo>
                  <a:pt x="259054" y="0"/>
                </a:moveTo>
                <a:lnTo>
                  <a:pt x="199694" y="20443"/>
                </a:lnTo>
                <a:lnTo>
                  <a:pt x="158699" y="67995"/>
                </a:lnTo>
                <a:lnTo>
                  <a:pt x="146108" y="140112"/>
                </a:lnTo>
                <a:lnTo>
                  <a:pt x="150317" y="177277"/>
                </a:lnTo>
                <a:lnTo>
                  <a:pt x="160947" y="231622"/>
                </a:lnTo>
                <a:lnTo>
                  <a:pt x="165935" y="267901"/>
                </a:lnTo>
                <a:lnTo>
                  <a:pt x="156176" y="340688"/>
                </a:lnTo>
                <a:lnTo>
                  <a:pt x="120933" y="377249"/>
                </a:lnTo>
                <a:lnTo>
                  <a:pt x="87038" y="382001"/>
                </a:lnTo>
                <a:lnTo>
                  <a:pt x="68745" y="378040"/>
                </a:lnTo>
                <a:lnTo>
                  <a:pt x="31740" y="352451"/>
                </a:lnTo>
                <a:lnTo>
                  <a:pt x="22212" y="335013"/>
                </a:lnTo>
                <a:lnTo>
                  <a:pt x="16586" y="331927"/>
                </a:lnTo>
                <a:lnTo>
                  <a:pt x="3683" y="335064"/>
                </a:lnTo>
                <a:lnTo>
                  <a:pt x="0" y="342950"/>
                </a:lnTo>
                <a:lnTo>
                  <a:pt x="2997" y="349757"/>
                </a:lnTo>
                <a:lnTo>
                  <a:pt x="25781" y="380334"/>
                </a:lnTo>
                <a:lnTo>
                  <a:pt x="61290" y="400367"/>
                </a:lnTo>
                <a:lnTo>
                  <a:pt x="94716" y="405930"/>
                </a:lnTo>
                <a:lnTo>
                  <a:pt x="109912" y="404720"/>
                </a:lnTo>
                <a:lnTo>
                  <a:pt x="149974" y="386918"/>
                </a:lnTo>
                <a:lnTo>
                  <a:pt x="186275" y="323505"/>
                </a:lnTo>
                <a:lnTo>
                  <a:pt x="190038" y="279142"/>
                </a:lnTo>
                <a:lnTo>
                  <a:pt x="184048" y="227088"/>
                </a:lnTo>
                <a:lnTo>
                  <a:pt x="173901" y="175440"/>
                </a:lnTo>
                <a:lnTo>
                  <a:pt x="169832" y="141512"/>
                </a:lnTo>
                <a:lnTo>
                  <a:pt x="179997" y="78028"/>
                </a:lnTo>
                <a:lnTo>
                  <a:pt x="212983" y="40055"/>
                </a:lnTo>
                <a:lnTo>
                  <a:pt x="260477" y="23494"/>
                </a:lnTo>
                <a:lnTo>
                  <a:pt x="285688" y="25562"/>
                </a:lnTo>
                <a:lnTo>
                  <a:pt x="330585" y="48639"/>
                </a:lnTo>
                <a:lnTo>
                  <a:pt x="357966" y="90625"/>
                </a:lnTo>
                <a:lnTo>
                  <a:pt x="370901" y="129479"/>
                </a:lnTo>
                <a:lnTo>
                  <a:pt x="375897" y="143329"/>
                </a:lnTo>
                <a:lnTo>
                  <a:pt x="404568" y="188490"/>
                </a:lnTo>
                <a:lnTo>
                  <a:pt x="446462" y="213786"/>
                </a:lnTo>
                <a:lnTo>
                  <a:pt x="497449" y="220621"/>
                </a:lnTo>
                <a:lnTo>
                  <a:pt x="522025" y="216382"/>
                </a:lnTo>
                <a:lnTo>
                  <a:pt x="564159" y="193471"/>
                </a:lnTo>
                <a:lnTo>
                  <a:pt x="592993" y="154249"/>
                </a:lnTo>
                <a:lnTo>
                  <a:pt x="604672" y="105092"/>
                </a:lnTo>
                <a:lnTo>
                  <a:pt x="642594" y="96367"/>
                </a:lnTo>
                <a:lnTo>
                  <a:pt x="574243" y="22999"/>
                </a:lnTo>
                <a:lnTo>
                  <a:pt x="544868" y="118871"/>
                </a:lnTo>
                <a:lnTo>
                  <a:pt x="580656" y="110629"/>
                </a:lnTo>
                <a:lnTo>
                  <a:pt x="577033" y="129563"/>
                </a:lnTo>
                <a:lnTo>
                  <a:pt x="548462" y="175933"/>
                </a:lnTo>
                <a:lnTo>
                  <a:pt x="495471" y="197164"/>
                </a:lnTo>
                <a:lnTo>
                  <a:pt x="474738" y="196418"/>
                </a:lnTo>
                <a:lnTo>
                  <a:pt x="436473" y="183343"/>
                </a:lnTo>
                <a:lnTo>
                  <a:pt x="402741" y="146051"/>
                </a:lnTo>
                <a:lnTo>
                  <a:pt x="384515" y="95024"/>
                </a:lnTo>
                <a:lnTo>
                  <a:pt x="379677" y="81524"/>
                </a:lnTo>
                <a:lnTo>
                  <a:pt x="346422" y="31105"/>
                </a:lnTo>
                <a:lnTo>
                  <a:pt x="290726" y="2464"/>
                </a:lnTo>
                <a:lnTo>
                  <a:pt x="2590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310624" y="4693265"/>
            <a:ext cx="3571240" cy="1858645"/>
            <a:chOff x="4310624" y="4693265"/>
            <a:chExt cx="3571240" cy="1858645"/>
          </a:xfrm>
        </p:grpSpPr>
        <p:sp>
          <p:nvSpPr>
            <p:cNvPr id="22" name="object 22"/>
            <p:cNvSpPr/>
            <p:nvPr/>
          </p:nvSpPr>
          <p:spPr>
            <a:xfrm>
              <a:off x="4310624" y="4693265"/>
              <a:ext cx="3571240" cy="1270000"/>
            </a:xfrm>
            <a:custGeom>
              <a:avLst/>
              <a:gdLst/>
              <a:ahLst/>
              <a:cxnLst/>
              <a:rect l="l" t="t" r="r" b="b"/>
              <a:pathLst>
                <a:path w="3571240" h="1270000">
                  <a:moveTo>
                    <a:pt x="350051" y="0"/>
                  </a:moveTo>
                  <a:lnTo>
                    <a:pt x="303154" y="1390"/>
                  </a:lnTo>
                  <a:lnTo>
                    <a:pt x="256999" y="5931"/>
                  </a:lnTo>
                  <a:lnTo>
                    <a:pt x="211710" y="14304"/>
                  </a:lnTo>
                  <a:lnTo>
                    <a:pt x="167409" y="27192"/>
                  </a:lnTo>
                  <a:lnTo>
                    <a:pt x="124222" y="45275"/>
                  </a:lnTo>
                  <a:lnTo>
                    <a:pt x="82272" y="69234"/>
                  </a:lnTo>
                  <a:lnTo>
                    <a:pt x="30607" y="119259"/>
                  </a:lnTo>
                  <a:lnTo>
                    <a:pt x="5222" y="186429"/>
                  </a:lnTo>
                  <a:lnTo>
                    <a:pt x="605" y="225280"/>
                  </a:lnTo>
                  <a:lnTo>
                    <a:pt x="0" y="245835"/>
                  </a:lnTo>
                  <a:lnTo>
                    <a:pt x="408" y="267074"/>
                  </a:lnTo>
                  <a:lnTo>
                    <a:pt x="6169" y="320601"/>
                  </a:lnTo>
                  <a:lnTo>
                    <a:pt x="18406" y="427396"/>
                  </a:lnTo>
                  <a:lnTo>
                    <a:pt x="37518" y="587089"/>
                  </a:lnTo>
                  <a:lnTo>
                    <a:pt x="40646" y="600111"/>
                  </a:lnTo>
                  <a:lnTo>
                    <a:pt x="46537" y="593708"/>
                  </a:lnTo>
                  <a:lnTo>
                    <a:pt x="49151" y="607015"/>
                  </a:lnTo>
                  <a:lnTo>
                    <a:pt x="49297" y="651018"/>
                  </a:lnTo>
                  <a:lnTo>
                    <a:pt x="47885" y="829971"/>
                  </a:lnTo>
                  <a:lnTo>
                    <a:pt x="48169" y="874002"/>
                  </a:lnTo>
                  <a:lnTo>
                    <a:pt x="49162" y="917172"/>
                  </a:lnTo>
                  <a:lnTo>
                    <a:pt x="51092" y="959193"/>
                  </a:lnTo>
                  <a:lnTo>
                    <a:pt x="54185" y="999776"/>
                  </a:lnTo>
                  <a:lnTo>
                    <a:pt x="58670" y="1038632"/>
                  </a:lnTo>
                  <a:lnTo>
                    <a:pt x="72719" y="1110010"/>
                  </a:lnTo>
                  <a:lnTo>
                    <a:pt x="95058" y="1171017"/>
                  </a:lnTo>
                  <a:lnTo>
                    <a:pt x="127503" y="1219343"/>
                  </a:lnTo>
                  <a:lnTo>
                    <a:pt x="171873" y="1252680"/>
                  </a:lnTo>
                  <a:lnTo>
                    <a:pt x="229985" y="1268717"/>
                  </a:lnTo>
                  <a:lnTo>
                    <a:pt x="264763" y="1269526"/>
                  </a:lnTo>
                  <a:lnTo>
                    <a:pt x="303657" y="1265144"/>
                  </a:lnTo>
                  <a:lnTo>
                    <a:pt x="346895" y="1255283"/>
                  </a:lnTo>
                  <a:lnTo>
                    <a:pt x="394705" y="1239653"/>
                  </a:lnTo>
                  <a:lnTo>
                    <a:pt x="412452" y="1239446"/>
                  </a:lnTo>
                  <a:lnTo>
                    <a:pt x="648413" y="1239056"/>
                  </a:lnTo>
                  <a:lnTo>
                    <a:pt x="698544" y="1233926"/>
                  </a:lnTo>
                  <a:lnTo>
                    <a:pt x="748558" y="1229584"/>
                  </a:lnTo>
                  <a:lnTo>
                    <a:pt x="798474" y="1226031"/>
                  </a:lnTo>
                  <a:lnTo>
                    <a:pt x="848315" y="1223264"/>
                  </a:lnTo>
                  <a:lnTo>
                    <a:pt x="898099" y="1221283"/>
                  </a:lnTo>
                  <a:lnTo>
                    <a:pt x="947847" y="1220088"/>
                  </a:lnTo>
                  <a:lnTo>
                    <a:pt x="997581" y="1219677"/>
                  </a:lnTo>
                  <a:lnTo>
                    <a:pt x="1047319" y="1220051"/>
                  </a:lnTo>
                  <a:lnTo>
                    <a:pt x="1097084" y="1221208"/>
                  </a:lnTo>
                  <a:lnTo>
                    <a:pt x="1146895" y="1223147"/>
                  </a:lnTo>
                  <a:lnTo>
                    <a:pt x="1196774" y="1225868"/>
                  </a:lnTo>
                  <a:lnTo>
                    <a:pt x="1246739" y="1229370"/>
                  </a:lnTo>
                  <a:lnTo>
                    <a:pt x="1296813" y="1233652"/>
                  </a:lnTo>
                  <a:lnTo>
                    <a:pt x="1347015" y="1238713"/>
                  </a:lnTo>
                  <a:lnTo>
                    <a:pt x="1391488" y="1239159"/>
                  </a:lnTo>
                  <a:lnTo>
                    <a:pt x="1931507" y="1239234"/>
                  </a:lnTo>
                  <a:lnTo>
                    <a:pt x="1981177" y="1230752"/>
                  </a:lnTo>
                  <a:lnTo>
                    <a:pt x="2030930" y="1223481"/>
                  </a:lnTo>
                  <a:lnTo>
                    <a:pt x="2080746" y="1217421"/>
                  </a:lnTo>
                  <a:lnTo>
                    <a:pt x="2130605" y="1212573"/>
                  </a:lnTo>
                  <a:lnTo>
                    <a:pt x="2180487" y="1208936"/>
                  </a:lnTo>
                  <a:lnTo>
                    <a:pt x="2230373" y="1206509"/>
                  </a:lnTo>
                  <a:lnTo>
                    <a:pt x="2280241" y="1205293"/>
                  </a:lnTo>
                  <a:lnTo>
                    <a:pt x="2330073" y="1205288"/>
                  </a:lnTo>
                  <a:lnTo>
                    <a:pt x="2379847" y="1206492"/>
                  </a:lnTo>
                  <a:lnTo>
                    <a:pt x="2429544" y="1208906"/>
                  </a:lnTo>
                  <a:lnTo>
                    <a:pt x="2479144" y="1212530"/>
                  </a:lnTo>
                  <a:lnTo>
                    <a:pt x="2528627" y="1217364"/>
                  </a:lnTo>
                  <a:lnTo>
                    <a:pt x="2577972" y="1223407"/>
                  </a:lnTo>
                  <a:lnTo>
                    <a:pt x="2627161" y="1230659"/>
                  </a:lnTo>
                  <a:lnTo>
                    <a:pt x="2676171" y="1239120"/>
                  </a:lnTo>
                  <a:lnTo>
                    <a:pt x="3058111" y="1239234"/>
                  </a:lnTo>
                  <a:lnTo>
                    <a:pt x="3134959" y="1239742"/>
                  </a:lnTo>
                  <a:lnTo>
                    <a:pt x="3182862" y="1239303"/>
                  </a:lnTo>
                  <a:lnTo>
                    <a:pt x="3230737" y="1242976"/>
                  </a:lnTo>
                  <a:lnTo>
                    <a:pt x="3278644" y="1249244"/>
                  </a:lnTo>
                  <a:lnTo>
                    <a:pt x="3326637" y="1256593"/>
                  </a:lnTo>
                  <a:lnTo>
                    <a:pt x="3374775" y="1263507"/>
                  </a:lnTo>
                  <a:lnTo>
                    <a:pt x="3423114" y="1268470"/>
                  </a:lnTo>
                  <a:lnTo>
                    <a:pt x="3471712" y="1269968"/>
                  </a:lnTo>
                  <a:lnTo>
                    <a:pt x="3489872" y="1267996"/>
                  </a:lnTo>
                  <a:lnTo>
                    <a:pt x="3535504" y="1237049"/>
                  </a:lnTo>
                  <a:lnTo>
                    <a:pt x="3547758" y="1191470"/>
                  </a:lnTo>
                  <a:lnTo>
                    <a:pt x="3555241" y="1144664"/>
                  </a:lnTo>
                  <a:lnTo>
                    <a:pt x="3558754" y="1096851"/>
                  </a:lnTo>
                  <a:lnTo>
                    <a:pt x="3559098" y="1048246"/>
                  </a:lnTo>
                  <a:lnTo>
                    <a:pt x="3557074" y="999068"/>
                  </a:lnTo>
                  <a:lnTo>
                    <a:pt x="3553483" y="949534"/>
                  </a:lnTo>
                  <a:lnTo>
                    <a:pt x="3544803" y="850268"/>
                  </a:lnTo>
                  <a:lnTo>
                    <a:pt x="3541317" y="800970"/>
                  </a:lnTo>
                  <a:lnTo>
                    <a:pt x="3539468" y="752186"/>
                  </a:lnTo>
                  <a:lnTo>
                    <a:pt x="3540058" y="704133"/>
                  </a:lnTo>
                  <a:lnTo>
                    <a:pt x="3543886" y="657028"/>
                  </a:lnTo>
                  <a:lnTo>
                    <a:pt x="3550287" y="569118"/>
                  </a:lnTo>
                  <a:lnTo>
                    <a:pt x="3555923" y="504630"/>
                  </a:lnTo>
                  <a:lnTo>
                    <a:pt x="3566035" y="403781"/>
                  </a:lnTo>
                  <a:lnTo>
                    <a:pt x="3569352" y="362702"/>
                  </a:lnTo>
                  <a:lnTo>
                    <a:pt x="3570739" y="324708"/>
                  </a:lnTo>
                  <a:lnTo>
                    <a:pt x="3569615" y="287440"/>
                  </a:lnTo>
                  <a:lnTo>
                    <a:pt x="3565401" y="248539"/>
                  </a:lnTo>
                  <a:lnTo>
                    <a:pt x="3557518" y="205645"/>
                  </a:lnTo>
                  <a:lnTo>
                    <a:pt x="3545388" y="156399"/>
                  </a:lnTo>
                  <a:lnTo>
                    <a:pt x="3528430" y="98444"/>
                  </a:lnTo>
                  <a:lnTo>
                    <a:pt x="3507520" y="56361"/>
                  </a:lnTo>
                  <a:lnTo>
                    <a:pt x="3479257" y="30138"/>
                  </a:lnTo>
                  <a:lnTo>
                    <a:pt x="3407396" y="12036"/>
                  </a:lnTo>
                  <a:lnTo>
                    <a:pt x="3367159" y="13539"/>
                  </a:lnTo>
                  <a:lnTo>
                    <a:pt x="3326291" y="17666"/>
                  </a:lnTo>
                  <a:lnTo>
                    <a:pt x="3286473" y="21107"/>
                  </a:lnTo>
                  <a:lnTo>
                    <a:pt x="3249386" y="20555"/>
                  </a:lnTo>
                  <a:lnTo>
                    <a:pt x="2686331" y="20567"/>
                  </a:lnTo>
                  <a:lnTo>
                    <a:pt x="2637126" y="17034"/>
                  </a:lnTo>
                  <a:lnTo>
                    <a:pt x="2587832" y="13771"/>
                  </a:lnTo>
                  <a:lnTo>
                    <a:pt x="2538469" y="10821"/>
                  </a:lnTo>
                  <a:lnTo>
                    <a:pt x="2489057" y="8227"/>
                  </a:lnTo>
                  <a:lnTo>
                    <a:pt x="2439616" y="6031"/>
                  </a:lnTo>
                  <a:lnTo>
                    <a:pt x="2390166" y="4274"/>
                  </a:lnTo>
                  <a:lnTo>
                    <a:pt x="2340726" y="3000"/>
                  </a:lnTo>
                  <a:lnTo>
                    <a:pt x="2291317" y="2249"/>
                  </a:lnTo>
                  <a:lnTo>
                    <a:pt x="2241958" y="2065"/>
                  </a:lnTo>
                  <a:lnTo>
                    <a:pt x="2192670" y="2489"/>
                  </a:lnTo>
                  <a:lnTo>
                    <a:pt x="2143473" y="3564"/>
                  </a:lnTo>
                  <a:lnTo>
                    <a:pt x="2094386" y="5331"/>
                  </a:lnTo>
                  <a:lnTo>
                    <a:pt x="2045429" y="7834"/>
                  </a:lnTo>
                  <a:lnTo>
                    <a:pt x="1996623" y="11114"/>
                  </a:lnTo>
                  <a:lnTo>
                    <a:pt x="1947987" y="15213"/>
                  </a:lnTo>
                  <a:lnTo>
                    <a:pt x="1899541" y="20174"/>
                  </a:lnTo>
                  <a:lnTo>
                    <a:pt x="737021" y="20555"/>
                  </a:lnTo>
                  <a:lnTo>
                    <a:pt x="688660" y="21265"/>
                  </a:lnTo>
                  <a:lnTo>
                    <a:pt x="640048" y="19675"/>
                  </a:lnTo>
                  <a:lnTo>
                    <a:pt x="591310" y="16468"/>
                  </a:lnTo>
                  <a:lnTo>
                    <a:pt x="542568" y="12323"/>
                  </a:lnTo>
                  <a:lnTo>
                    <a:pt x="493947" y="7922"/>
                  </a:lnTo>
                  <a:lnTo>
                    <a:pt x="445571" y="3947"/>
                  </a:lnTo>
                  <a:lnTo>
                    <a:pt x="397564" y="1079"/>
                  </a:lnTo>
                  <a:lnTo>
                    <a:pt x="350051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5573094" y="5802006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3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14421" y="5931706"/>
              <a:ext cx="91697" cy="24700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810463" y="5905032"/>
              <a:ext cx="91697" cy="247002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5234409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6"/>
                  </a:lnTo>
                  <a:lnTo>
                    <a:pt x="314720" y="134855"/>
                  </a:lnTo>
                  <a:lnTo>
                    <a:pt x="348979" y="109607"/>
                  </a:lnTo>
                  <a:lnTo>
                    <a:pt x="375565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96229" y="6092625"/>
              <a:ext cx="306650" cy="238493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585930" y="5922162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56" y="629488"/>
                  </a:moveTo>
                  <a:lnTo>
                    <a:pt x="414032" y="611708"/>
                  </a:lnTo>
                  <a:lnTo>
                    <a:pt x="381088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54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788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505" y="526999"/>
                  </a:lnTo>
                  <a:lnTo>
                    <a:pt x="87134" y="506869"/>
                  </a:lnTo>
                  <a:lnTo>
                    <a:pt x="126974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40" y="317220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46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715323" y="6336306"/>
              <a:ext cx="115684" cy="14725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239296" y="5802007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92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60"/>
                  </a:lnTo>
                  <a:lnTo>
                    <a:pt x="69634" y="261785"/>
                  </a:lnTo>
                  <a:lnTo>
                    <a:pt x="104228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89" y="246761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31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36" y="177038"/>
                  </a:lnTo>
                  <a:lnTo>
                    <a:pt x="1067498" y="244551"/>
                  </a:lnTo>
                  <a:lnTo>
                    <a:pt x="1089456" y="278218"/>
                  </a:lnTo>
                  <a:lnTo>
                    <a:pt x="1107821" y="312039"/>
                  </a:lnTo>
                  <a:lnTo>
                    <a:pt x="1121003" y="346151"/>
                  </a:lnTo>
                  <a:lnTo>
                    <a:pt x="1127417" y="380733"/>
                  </a:lnTo>
                  <a:lnTo>
                    <a:pt x="1125499" y="415937"/>
                  </a:lnTo>
                  <a:lnTo>
                    <a:pt x="1113650" y="451904"/>
                  </a:lnTo>
                  <a:lnTo>
                    <a:pt x="1090282" y="488784"/>
                  </a:lnTo>
                  <a:lnTo>
                    <a:pt x="1116977" y="454380"/>
                  </a:lnTo>
                  <a:lnTo>
                    <a:pt x="1132357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049615" y="5931706"/>
              <a:ext cx="91701" cy="247002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6325234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1" y="552275"/>
                  </a:lnTo>
                  <a:lnTo>
                    <a:pt x="390701" y="547674"/>
                  </a:lnTo>
                  <a:lnTo>
                    <a:pt x="365789" y="551079"/>
                  </a:lnTo>
                  <a:lnTo>
                    <a:pt x="342088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47464" y="6034491"/>
              <a:ext cx="306651" cy="296627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4593592" y="4856801"/>
            <a:ext cx="3027680" cy="92836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algn="ctr">
              <a:lnSpc>
                <a:spcPts val="2310"/>
              </a:lnSpc>
              <a:spcBef>
                <a:spcPts val="315"/>
              </a:spcBef>
            </a:pPr>
            <a:r>
              <a:rPr sz="205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This means she started something in the past which continued.</a:t>
            </a:r>
            <a:endParaRPr sz="2050" b="1" dirty="0">
              <a:latin typeface="Grammarsaurus" pitchFamily="2" charset="0"/>
              <a:cs typeface="Arial Black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6" name="object 36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8" name="object 3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39" name="object 39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51929" y="346589"/>
            <a:ext cx="9397365" cy="88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Let’s practise using the past progressive tense. Use the stem icons as clues.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17973" y="5205796"/>
            <a:ext cx="2124710" cy="486409"/>
          </a:xfrm>
          <a:custGeom>
            <a:avLst/>
            <a:gdLst/>
            <a:ahLst/>
            <a:cxnLst/>
            <a:rect l="l" t="t" r="r" b="b"/>
            <a:pathLst>
              <a:path w="2124710" h="486410">
                <a:moveTo>
                  <a:pt x="236557" y="116"/>
                </a:moveTo>
                <a:lnTo>
                  <a:pt x="187318" y="0"/>
                </a:lnTo>
                <a:lnTo>
                  <a:pt x="139372" y="3378"/>
                </a:lnTo>
                <a:lnTo>
                  <a:pt x="93116" y="11649"/>
                </a:lnTo>
                <a:lnTo>
                  <a:pt x="48945" y="26211"/>
                </a:lnTo>
                <a:lnTo>
                  <a:pt x="8910" y="57496"/>
                </a:lnTo>
                <a:lnTo>
                  <a:pt x="0" y="93822"/>
                </a:lnTo>
                <a:lnTo>
                  <a:pt x="241" y="101954"/>
                </a:lnTo>
                <a:lnTo>
                  <a:pt x="5440" y="132686"/>
                </a:lnTo>
                <a:lnTo>
                  <a:pt x="10944" y="163343"/>
                </a:lnTo>
                <a:lnTo>
                  <a:pt x="22313" y="224484"/>
                </a:lnTo>
                <a:lnTo>
                  <a:pt x="24175" y="229471"/>
                </a:lnTo>
                <a:lnTo>
                  <a:pt x="27680" y="227021"/>
                </a:lnTo>
                <a:lnTo>
                  <a:pt x="29235" y="232116"/>
                </a:lnTo>
                <a:lnTo>
                  <a:pt x="29108" y="269153"/>
                </a:lnTo>
                <a:lnTo>
                  <a:pt x="28533" y="306631"/>
                </a:lnTo>
                <a:lnTo>
                  <a:pt x="28914" y="343402"/>
                </a:lnTo>
                <a:lnTo>
                  <a:pt x="38162" y="410228"/>
                </a:lnTo>
                <a:lnTo>
                  <a:pt x="68081" y="460449"/>
                </a:lnTo>
                <a:lnTo>
                  <a:pt x="129904" y="484878"/>
                </a:lnTo>
                <a:lnTo>
                  <a:pt x="176288" y="484550"/>
                </a:lnTo>
                <a:lnTo>
                  <a:pt x="234860" y="474331"/>
                </a:lnTo>
                <a:lnTo>
                  <a:pt x="385825" y="474102"/>
                </a:lnTo>
                <a:lnTo>
                  <a:pt x="437979" y="470864"/>
                </a:lnTo>
                <a:lnTo>
                  <a:pt x="489947" y="468549"/>
                </a:lnTo>
                <a:lnTo>
                  <a:pt x="541794" y="467157"/>
                </a:lnTo>
                <a:lnTo>
                  <a:pt x="593586" y="466685"/>
                </a:lnTo>
                <a:lnTo>
                  <a:pt x="645388" y="467133"/>
                </a:lnTo>
                <a:lnTo>
                  <a:pt x="697266" y="468498"/>
                </a:lnTo>
                <a:lnTo>
                  <a:pt x="749284" y="470779"/>
                </a:lnTo>
                <a:lnTo>
                  <a:pt x="801509" y="473975"/>
                </a:lnTo>
                <a:lnTo>
                  <a:pt x="1149299" y="474178"/>
                </a:lnTo>
                <a:lnTo>
                  <a:pt x="1198583" y="469023"/>
                </a:lnTo>
                <a:lnTo>
                  <a:pt x="1247984" y="465156"/>
                </a:lnTo>
                <a:lnTo>
                  <a:pt x="1297445" y="462577"/>
                </a:lnTo>
                <a:lnTo>
                  <a:pt x="1346913" y="461286"/>
                </a:lnTo>
                <a:lnTo>
                  <a:pt x="1396330" y="461281"/>
                </a:lnTo>
                <a:lnTo>
                  <a:pt x="1445643" y="462564"/>
                </a:lnTo>
                <a:lnTo>
                  <a:pt x="1494796" y="465133"/>
                </a:lnTo>
                <a:lnTo>
                  <a:pt x="1543734" y="468987"/>
                </a:lnTo>
                <a:lnTo>
                  <a:pt x="1592402" y="474128"/>
                </a:lnTo>
                <a:lnTo>
                  <a:pt x="1819668" y="474178"/>
                </a:lnTo>
                <a:lnTo>
                  <a:pt x="1915261" y="475139"/>
                </a:lnTo>
                <a:lnTo>
                  <a:pt x="1965159" y="479396"/>
                </a:lnTo>
                <a:lnTo>
                  <a:pt x="2015267" y="484033"/>
                </a:lnTo>
                <a:lnTo>
                  <a:pt x="2065769" y="485939"/>
                </a:lnTo>
                <a:lnTo>
                  <a:pt x="2103729" y="473340"/>
                </a:lnTo>
                <a:lnTo>
                  <a:pt x="2116567" y="430686"/>
                </a:lnTo>
                <a:lnTo>
                  <a:pt x="2116894" y="386000"/>
                </a:lnTo>
                <a:lnTo>
                  <a:pt x="2111301" y="340433"/>
                </a:lnTo>
                <a:lnTo>
                  <a:pt x="2106379" y="295135"/>
                </a:lnTo>
                <a:lnTo>
                  <a:pt x="2108720" y="251255"/>
                </a:lnTo>
                <a:lnTo>
                  <a:pt x="2112517" y="217600"/>
                </a:lnTo>
                <a:lnTo>
                  <a:pt x="2120578" y="162887"/>
                </a:lnTo>
                <a:lnTo>
                  <a:pt x="2124690" y="124023"/>
                </a:lnTo>
                <a:lnTo>
                  <a:pt x="2119468" y="86898"/>
                </a:lnTo>
                <a:lnTo>
                  <a:pt x="2099525" y="37400"/>
                </a:lnTo>
                <a:lnTo>
                  <a:pt x="2070261" y="11243"/>
                </a:lnTo>
                <a:lnTo>
                  <a:pt x="2027502" y="4310"/>
                </a:lnTo>
                <a:lnTo>
                  <a:pt x="1979244" y="6464"/>
                </a:lnTo>
                <a:lnTo>
                  <a:pt x="1933485" y="7568"/>
                </a:lnTo>
                <a:lnTo>
                  <a:pt x="1598447" y="7580"/>
                </a:lnTo>
                <a:lnTo>
                  <a:pt x="1546358" y="5245"/>
                </a:lnTo>
                <a:lnTo>
                  <a:pt x="1494131" y="3278"/>
                </a:lnTo>
                <a:lnTo>
                  <a:pt x="1441833" y="1769"/>
                </a:lnTo>
                <a:lnTo>
                  <a:pt x="1389531" y="810"/>
                </a:lnTo>
                <a:lnTo>
                  <a:pt x="1337290" y="491"/>
                </a:lnTo>
                <a:lnTo>
                  <a:pt x="1285177" y="903"/>
                </a:lnTo>
                <a:lnTo>
                  <a:pt x="1233259" y="2136"/>
                </a:lnTo>
                <a:lnTo>
                  <a:pt x="1181603" y="4281"/>
                </a:lnTo>
                <a:lnTo>
                  <a:pt x="1130274" y="7428"/>
                </a:lnTo>
                <a:lnTo>
                  <a:pt x="388084" y="7453"/>
                </a:lnTo>
                <a:lnTo>
                  <a:pt x="337337" y="5241"/>
                </a:lnTo>
                <a:lnTo>
                  <a:pt x="286696" y="2329"/>
                </a:lnTo>
                <a:lnTo>
                  <a:pt x="236557" y="116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09389" y="5270372"/>
            <a:ext cx="1565910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autofocusing</a:t>
            </a:r>
            <a:endParaRPr sz="1800" b="1" dirty="0">
              <a:latin typeface="Grammarsaurus" pitchFamily="2" charset="0"/>
              <a:cs typeface="Arial Black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61760" y="5205796"/>
            <a:ext cx="2124710" cy="486409"/>
          </a:xfrm>
          <a:custGeom>
            <a:avLst/>
            <a:gdLst/>
            <a:ahLst/>
            <a:cxnLst/>
            <a:rect l="l" t="t" r="r" b="b"/>
            <a:pathLst>
              <a:path w="2124710" h="486410">
                <a:moveTo>
                  <a:pt x="236557" y="116"/>
                </a:moveTo>
                <a:lnTo>
                  <a:pt x="187318" y="0"/>
                </a:lnTo>
                <a:lnTo>
                  <a:pt x="139372" y="3378"/>
                </a:lnTo>
                <a:lnTo>
                  <a:pt x="93116" y="11649"/>
                </a:lnTo>
                <a:lnTo>
                  <a:pt x="48945" y="26211"/>
                </a:lnTo>
                <a:lnTo>
                  <a:pt x="8910" y="57496"/>
                </a:lnTo>
                <a:lnTo>
                  <a:pt x="0" y="93822"/>
                </a:lnTo>
                <a:lnTo>
                  <a:pt x="241" y="101954"/>
                </a:lnTo>
                <a:lnTo>
                  <a:pt x="5440" y="132686"/>
                </a:lnTo>
                <a:lnTo>
                  <a:pt x="10944" y="163343"/>
                </a:lnTo>
                <a:lnTo>
                  <a:pt x="22313" y="224484"/>
                </a:lnTo>
                <a:lnTo>
                  <a:pt x="24175" y="229471"/>
                </a:lnTo>
                <a:lnTo>
                  <a:pt x="27680" y="227021"/>
                </a:lnTo>
                <a:lnTo>
                  <a:pt x="29235" y="232116"/>
                </a:lnTo>
                <a:lnTo>
                  <a:pt x="29108" y="269153"/>
                </a:lnTo>
                <a:lnTo>
                  <a:pt x="28533" y="306631"/>
                </a:lnTo>
                <a:lnTo>
                  <a:pt x="28914" y="343402"/>
                </a:lnTo>
                <a:lnTo>
                  <a:pt x="38162" y="410228"/>
                </a:lnTo>
                <a:lnTo>
                  <a:pt x="68081" y="460449"/>
                </a:lnTo>
                <a:lnTo>
                  <a:pt x="129904" y="484878"/>
                </a:lnTo>
                <a:lnTo>
                  <a:pt x="176288" y="484550"/>
                </a:lnTo>
                <a:lnTo>
                  <a:pt x="234860" y="474331"/>
                </a:lnTo>
                <a:lnTo>
                  <a:pt x="385825" y="474102"/>
                </a:lnTo>
                <a:lnTo>
                  <a:pt x="437979" y="470864"/>
                </a:lnTo>
                <a:lnTo>
                  <a:pt x="489947" y="468549"/>
                </a:lnTo>
                <a:lnTo>
                  <a:pt x="541794" y="467157"/>
                </a:lnTo>
                <a:lnTo>
                  <a:pt x="593586" y="466685"/>
                </a:lnTo>
                <a:lnTo>
                  <a:pt x="645388" y="467133"/>
                </a:lnTo>
                <a:lnTo>
                  <a:pt x="697266" y="468498"/>
                </a:lnTo>
                <a:lnTo>
                  <a:pt x="749284" y="470779"/>
                </a:lnTo>
                <a:lnTo>
                  <a:pt x="801509" y="473975"/>
                </a:lnTo>
                <a:lnTo>
                  <a:pt x="1149299" y="474178"/>
                </a:lnTo>
                <a:lnTo>
                  <a:pt x="1198583" y="469023"/>
                </a:lnTo>
                <a:lnTo>
                  <a:pt x="1247984" y="465156"/>
                </a:lnTo>
                <a:lnTo>
                  <a:pt x="1297445" y="462577"/>
                </a:lnTo>
                <a:lnTo>
                  <a:pt x="1346913" y="461286"/>
                </a:lnTo>
                <a:lnTo>
                  <a:pt x="1396330" y="461281"/>
                </a:lnTo>
                <a:lnTo>
                  <a:pt x="1445643" y="462564"/>
                </a:lnTo>
                <a:lnTo>
                  <a:pt x="1494796" y="465133"/>
                </a:lnTo>
                <a:lnTo>
                  <a:pt x="1543734" y="468987"/>
                </a:lnTo>
                <a:lnTo>
                  <a:pt x="1592402" y="474128"/>
                </a:lnTo>
                <a:lnTo>
                  <a:pt x="1819668" y="474178"/>
                </a:lnTo>
                <a:lnTo>
                  <a:pt x="1915261" y="475139"/>
                </a:lnTo>
                <a:lnTo>
                  <a:pt x="1965159" y="479396"/>
                </a:lnTo>
                <a:lnTo>
                  <a:pt x="2015267" y="484033"/>
                </a:lnTo>
                <a:lnTo>
                  <a:pt x="2065769" y="485939"/>
                </a:lnTo>
                <a:lnTo>
                  <a:pt x="2103729" y="473340"/>
                </a:lnTo>
                <a:lnTo>
                  <a:pt x="2116567" y="430686"/>
                </a:lnTo>
                <a:lnTo>
                  <a:pt x="2116894" y="386000"/>
                </a:lnTo>
                <a:lnTo>
                  <a:pt x="2111301" y="340433"/>
                </a:lnTo>
                <a:lnTo>
                  <a:pt x="2106379" y="295135"/>
                </a:lnTo>
                <a:lnTo>
                  <a:pt x="2108720" y="251255"/>
                </a:lnTo>
                <a:lnTo>
                  <a:pt x="2112517" y="217600"/>
                </a:lnTo>
                <a:lnTo>
                  <a:pt x="2120578" y="162887"/>
                </a:lnTo>
                <a:lnTo>
                  <a:pt x="2124690" y="124023"/>
                </a:lnTo>
                <a:lnTo>
                  <a:pt x="2119468" y="86898"/>
                </a:lnTo>
                <a:lnTo>
                  <a:pt x="2099525" y="37400"/>
                </a:lnTo>
                <a:lnTo>
                  <a:pt x="2070261" y="11243"/>
                </a:lnTo>
                <a:lnTo>
                  <a:pt x="2027502" y="4310"/>
                </a:lnTo>
                <a:lnTo>
                  <a:pt x="1979244" y="6464"/>
                </a:lnTo>
                <a:lnTo>
                  <a:pt x="1933485" y="7568"/>
                </a:lnTo>
                <a:lnTo>
                  <a:pt x="1598447" y="7580"/>
                </a:lnTo>
                <a:lnTo>
                  <a:pt x="1546358" y="5245"/>
                </a:lnTo>
                <a:lnTo>
                  <a:pt x="1494131" y="3278"/>
                </a:lnTo>
                <a:lnTo>
                  <a:pt x="1441833" y="1769"/>
                </a:lnTo>
                <a:lnTo>
                  <a:pt x="1389531" y="810"/>
                </a:lnTo>
                <a:lnTo>
                  <a:pt x="1337290" y="491"/>
                </a:lnTo>
                <a:lnTo>
                  <a:pt x="1285177" y="903"/>
                </a:lnTo>
                <a:lnTo>
                  <a:pt x="1233259" y="2136"/>
                </a:lnTo>
                <a:lnTo>
                  <a:pt x="1181603" y="4281"/>
                </a:lnTo>
                <a:lnTo>
                  <a:pt x="1130274" y="7428"/>
                </a:lnTo>
                <a:lnTo>
                  <a:pt x="388084" y="7453"/>
                </a:lnTo>
                <a:lnTo>
                  <a:pt x="337337" y="5241"/>
                </a:lnTo>
                <a:lnTo>
                  <a:pt x="286696" y="2329"/>
                </a:lnTo>
                <a:lnTo>
                  <a:pt x="236557" y="116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72769" y="5270372"/>
            <a:ext cx="1327150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autotuning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305546" y="5205796"/>
            <a:ext cx="2124710" cy="486409"/>
          </a:xfrm>
          <a:custGeom>
            <a:avLst/>
            <a:gdLst/>
            <a:ahLst/>
            <a:cxnLst/>
            <a:rect l="l" t="t" r="r" b="b"/>
            <a:pathLst>
              <a:path w="2124709" h="486410">
                <a:moveTo>
                  <a:pt x="236557" y="116"/>
                </a:moveTo>
                <a:lnTo>
                  <a:pt x="187318" y="0"/>
                </a:lnTo>
                <a:lnTo>
                  <a:pt x="139372" y="3378"/>
                </a:lnTo>
                <a:lnTo>
                  <a:pt x="93116" y="11649"/>
                </a:lnTo>
                <a:lnTo>
                  <a:pt x="48945" y="26211"/>
                </a:lnTo>
                <a:lnTo>
                  <a:pt x="8910" y="57496"/>
                </a:lnTo>
                <a:lnTo>
                  <a:pt x="0" y="93822"/>
                </a:lnTo>
                <a:lnTo>
                  <a:pt x="241" y="101954"/>
                </a:lnTo>
                <a:lnTo>
                  <a:pt x="5441" y="132686"/>
                </a:lnTo>
                <a:lnTo>
                  <a:pt x="22313" y="224484"/>
                </a:lnTo>
                <a:lnTo>
                  <a:pt x="24175" y="229471"/>
                </a:lnTo>
                <a:lnTo>
                  <a:pt x="27680" y="227021"/>
                </a:lnTo>
                <a:lnTo>
                  <a:pt x="29235" y="232116"/>
                </a:lnTo>
                <a:lnTo>
                  <a:pt x="29108" y="269153"/>
                </a:lnTo>
                <a:lnTo>
                  <a:pt x="28533" y="306631"/>
                </a:lnTo>
                <a:lnTo>
                  <a:pt x="28914" y="343402"/>
                </a:lnTo>
                <a:lnTo>
                  <a:pt x="38162" y="410228"/>
                </a:lnTo>
                <a:lnTo>
                  <a:pt x="68081" y="460449"/>
                </a:lnTo>
                <a:lnTo>
                  <a:pt x="129904" y="484878"/>
                </a:lnTo>
                <a:lnTo>
                  <a:pt x="176288" y="484550"/>
                </a:lnTo>
                <a:lnTo>
                  <a:pt x="234860" y="474331"/>
                </a:lnTo>
                <a:lnTo>
                  <a:pt x="385825" y="474102"/>
                </a:lnTo>
                <a:lnTo>
                  <a:pt x="437979" y="470864"/>
                </a:lnTo>
                <a:lnTo>
                  <a:pt x="489947" y="468549"/>
                </a:lnTo>
                <a:lnTo>
                  <a:pt x="541794" y="467157"/>
                </a:lnTo>
                <a:lnTo>
                  <a:pt x="593586" y="466685"/>
                </a:lnTo>
                <a:lnTo>
                  <a:pt x="645388" y="467133"/>
                </a:lnTo>
                <a:lnTo>
                  <a:pt x="697266" y="468498"/>
                </a:lnTo>
                <a:lnTo>
                  <a:pt x="749284" y="470779"/>
                </a:lnTo>
                <a:lnTo>
                  <a:pt x="801509" y="473975"/>
                </a:lnTo>
                <a:lnTo>
                  <a:pt x="1149299" y="474178"/>
                </a:lnTo>
                <a:lnTo>
                  <a:pt x="1198583" y="469023"/>
                </a:lnTo>
                <a:lnTo>
                  <a:pt x="1247984" y="465156"/>
                </a:lnTo>
                <a:lnTo>
                  <a:pt x="1297445" y="462577"/>
                </a:lnTo>
                <a:lnTo>
                  <a:pt x="1346913" y="461286"/>
                </a:lnTo>
                <a:lnTo>
                  <a:pt x="1396330" y="461281"/>
                </a:lnTo>
                <a:lnTo>
                  <a:pt x="1445643" y="462564"/>
                </a:lnTo>
                <a:lnTo>
                  <a:pt x="1494796" y="465133"/>
                </a:lnTo>
                <a:lnTo>
                  <a:pt x="1543734" y="468987"/>
                </a:lnTo>
                <a:lnTo>
                  <a:pt x="1592402" y="474128"/>
                </a:lnTo>
                <a:lnTo>
                  <a:pt x="1819668" y="474178"/>
                </a:lnTo>
                <a:lnTo>
                  <a:pt x="1915261" y="475139"/>
                </a:lnTo>
                <a:lnTo>
                  <a:pt x="1965159" y="479396"/>
                </a:lnTo>
                <a:lnTo>
                  <a:pt x="2015267" y="484033"/>
                </a:lnTo>
                <a:lnTo>
                  <a:pt x="2065769" y="485939"/>
                </a:lnTo>
                <a:lnTo>
                  <a:pt x="2103729" y="473340"/>
                </a:lnTo>
                <a:lnTo>
                  <a:pt x="2116567" y="430686"/>
                </a:lnTo>
                <a:lnTo>
                  <a:pt x="2116894" y="386000"/>
                </a:lnTo>
                <a:lnTo>
                  <a:pt x="2111301" y="340433"/>
                </a:lnTo>
                <a:lnTo>
                  <a:pt x="2106379" y="295135"/>
                </a:lnTo>
                <a:lnTo>
                  <a:pt x="2108720" y="251255"/>
                </a:lnTo>
                <a:lnTo>
                  <a:pt x="2112517" y="217600"/>
                </a:lnTo>
                <a:lnTo>
                  <a:pt x="2120583" y="162887"/>
                </a:lnTo>
                <a:lnTo>
                  <a:pt x="2124695" y="124023"/>
                </a:lnTo>
                <a:lnTo>
                  <a:pt x="2119470" y="86898"/>
                </a:lnTo>
                <a:lnTo>
                  <a:pt x="2099525" y="37400"/>
                </a:lnTo>
                <a:lnTo>
                  <a:pt x="2070261" y="11243"/>
                </a:lnTo>
                <a:lnTo>
                  <a:pt x="2027502" y="4310"/>
                </a:lnTo>
                <a:lnTo>
                  <a:pt x="1979244" y="6464"/>
                </a:lnTo>
                <a:lnTo>
                  <a:pt x="1933485" y="7568"/>
                </a:lnTo>
                <a:lnTo>
                  <a:pt x="1598447" y="7580"/>
                </a:lnTo>
                <a:lnTo>
                  <a:pt x="1546358" y="5245"/>
                </a:lnTo>
                <a:lnTo>
                  <a:pt x="1494131" y="3278"/>
                </a:lnTo>
                <a:lnTo>
                  <a:pt x="1441833" y="1769"/>
                </a:lnTo>
                <a:lnTo>
                  <a:pt x="1389531" y="810"/>
                </a:lnTo>
                <a:lnTo>
                  <a:pt x="1337290" y="491"/>
                </a:lnTo>
                <a:lnTo>
                  <a:pt x="1285177" y="903"/>
                </a:lnTo>
                <a:lnTo>
                  <a:pt x="1233259" y="2136"/>
                </a:lnTo>
                <a:lnTo>
                  <a:pt x="1181603" y="4281"/>
                </a:lnTo>
                <a:lnTo>
                  <a:pt x="1130274" y="7428"/>
                </a:lnTo>
                <a:lnTo>
                  <a:pt x="388084" y="7453"/>
                </a:lnTo>
                <a:lnTo>
                  <a:pt x="337337" y="5241"/>
                </a:lnTo>
                <a:lnTo>
                  <a:pt x="286696" y="2329"/>
                </a:lnTo>
                <a:lnTo>
                  <a:pt x="236557" y="116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05066" y="5270372"/>
            <a:ext cx="1350010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autosaving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849333" y="5205796"/>
            <a:ext cx="2124710" cy="486409"/>
          </a:xfrm>
          <a:custGeom>
            <a:avLst/>
            <a:gdLst/>
            <a:ahLst/>
            <a:cxnLst/>
            <a:rect l="l" t="t" r="r" b="b"/>
            <a:pathLst>
              <a:path w="2124709" h="486410">
                <a:moveTo>
                  <a:pt x="236557" y="116"/>
                </a:moveTo>
                <a:lnTo>
                  <a:pt x="187318" y="0"/>
                </a:lnTo>
                <a:lnTo>
                  <a:pt x="139372" y="3378"/>
                </a:lnTo>
                <a:lnTo>
                  <a:pt x="93116" y="11649"/>
                </a:lnTo>
                <a:lnTo>
                  <a:pt x="48945" y="26211"/>
                </a:lnTo>
                <a:lnTo>
                  <a:pt x="8910" y="57496"/>
                </a:lnTo>
                <a:lnTo>
                  <a:pt x="0" y="93822"/>
                </a:lnTo>
                <a:lnTo>
                  <a:pt x="241" y="101954"/>
                </a:lnTo>
                <a:lnTo>
                  <a:pt x="5440" y="132686"/>
                </a:lnTo>
                <a:lnTo>
                  <a:pt x="10944" y="163343"/>
                </a:lnTo>
                <a:lnTo>
                  <a:pt x="22313" y="224484"/>
                </a:lnTo>
                <a:lnTo>
                  <a:pt x="24175" y="229471"/>
                </a:lnTo>
                <a:lnTo>
                  <a:pt x="27680" y="227021"/>
                </a:lnTo>
                <a:lnTo>
                  <a:pt x="29235" y="232116"/>
                </a:lnTo>
                <a:lnTo>
                  <a:pt x="29108" y="269153"/>
                </a:lnTo>
                <a:lnTo>
                  <a:pt x="28533" y="306631"/>
                </a:lnTo>
                <a:lnTo>
                  <a:pt x="28914" y="343402"/>
                </a:lnTo>
                <a:lnTo>
                  <a:pt x="38162" y="410228"/>
                </a:lnTo>
                <a:lnTo>
                  <a:pt x="68081" y="460449"/>
                </a:lnTo>
                <a:lnTo>
                  <a:pt x="129904" y="484878"/>
                </a:lnTo>
                <a:lnTo>
                  <a:pt x="176288" y="484550"/>
                </a:lnTo>
                <a:lnTo>
                  <a:pt x="234860" y="474331"/>
                </a:lnTo>
                <a:lnTo>
                  <a:pt x="385825" y="474102"/>
                </a:lnTo>
                <a:lnTo>
                  <a:pt x="437979" y="470864"/>
                </a:lnTo>
                <a:lnTo>
                  <a:pt x="489947" y="468549"/>
                </a:lnTo>
                <a:lnTo>
                  <a:pt x="541794" y="467157"/>
                </a:lnTo>
                <a:lnTo>
                  <a:pt x="593586" y="466685"/>
                </a:lnTo>
                <a:lnTo>
                  <a:pt x="645388" y="467133"/>
                </a:lnTo>
                <a:lnTo>
                  <a:pt x="697266" y="468498"/>
                </a:lnTo>
                <a:lnTo>
                  <a:pt x="749284" y="470779"/>
                </a:lnTo>
                <a:lnTo>
                  <a:pt x="801509" y="473975"/>
                </a:lnTo>
                <a:lnTo>
                  <a:pt x="1149299" y="474178"/>
                </a:lnTo>
                <a:lnTo>
                  <a:pt x="1198583" y="469023"/>
                </a:lnTo>
                <a:lnTo>
                  <a:pt x="1247984" y="465156"/>
                </a:lnTo>
                <a:lnTo>
                  <a:pt x="1297445" y="462577"/>
                </a:lnTo>
                <a:lnTo>
                  <a:pt x="1346913" y="461286"/>
                </a:lnTo>
                <a:lnTo>
                  <a:pt x="1396330" y="461281"/>
                </a:lnTo>
                <a:lnTo>
                  <a:pt x="1445643" y="462564"/>
                </a:lnTo>
                <a:lnTo>
                  <a:pt x="1494796" y="465133"/>
                </a:lnTo>
                <a:lnTo>
                  <a:pt x="1543734" y="468987"/>
                </a:lnTo>
                <a:lnTo>
                  <a:pt x="1592402" y="474128"/>
                </a:lnTo>
                <a:lnTo>
                  <a:pt x="1819668" y="474178"/>
                </a:lnTo>
                <a:lnTo>
                  <a:pt x="1915261" y="475139"/>
                </a:lnTo>
                <a:lnTo>
                  <a:pt x="1965159" y="479396"/>
                </a:lnTo>
                <a:lnTo>
                  <a:pt x="2015267" y="484033"/>
                </a:lnTo>
                <a:lnTo>
                  <a:pt x="2065769" y="485939"/>
                </a:lnTo>
                <a:lnTo>
                  <a:pt x="2103729" y="473340"/>
                </a:lnTo>
                <a:lnTo>
                  <a:pt x="2116567" y="430686"/>
                </a:lnTo>
                <a:lnTo>
                  <a:pt x="2116894" y="386000"/>
                </a:lnTo>
                <a:lnTo>
                  <a:pt x="2111301" y="340433"/>
                </a:lnTo>
                <a:lnTo>
                  <a:pt x="2106379" y="295135"/>
                </a:lnTo>
                <a:lnTo>
                  <a:pt x="2108720" y="251255"/>
                </a:lnTo>
                <a:lnTo>
                  <a:pt x="2112517" y="217600"/>
                </a:lnTo>
                <a:lnTo>
                  <a:pt x="2120583" y="162887"/>
                </a:lnTo>
                <a:lnTo>
                  <a:pt x="2124693" y="124023"/>
                </a:lnTo>
                <a:lnTo>
                  <a:pt x="2119465" y="86898"/>
                </a:lnTo>
                <a:lnTo>
                  <a:pt x="2099513" y="37400"/>
                </a:lnTo>
                <a:lnTo>
                  <a:pt x="2070256" y="11243"/>
                </a:lnTo>
                <a:lnTo>
                  <a:pt x="2027500" y="4310"/>
                </a:lnTo>
                <a:lnTo>
                  <a:pt x="1979244" y="6464"/>
                </a:lnTo>
                <a:lnTo>
                  <a:pt x="1933485" y="7568"/>
                </a:lnTo>
                <a:lnTo>
                  <a:pt x="1598447" y="7580"/>
                </a:lnTo>
                <a:lnTo>
                  <a:pt x="1546358" y="5245"/>
                </a:lnTo>
                <a:lnTo>
                  <a:pt x="1494131" y="3278"/>
                </a:lnTo>
                <a:lnTo>
                  <a:pt x="1441833" y="1769"/>
                </a:lnTo>
                <a:lnTo>
                  <a:pt x="1389531" y="810"/>
                </a:lnTo>
                <a:lnTo>
                  <a:pt x="1337290" y="491"/>
                </a:lnTo>
                <a:lnTo>
                  <a:pt x="1285177" y="903"/>
                </a:lnTo>
                <a:lnTo>
                  <a:pt x="1233259" y="2136"/>
                </a:lnTo>
                <a:lnTo>
                  <a:pt x="1181603" y="4281"/>
                </a:lnTo>
                <a:lnTo>
                  <a:pt x="1130274" y="7428"/>
                </a:lnTo>
                <a:lnTo>
                  <a:pt x="388084" y="7453"/>
                </a:lnTo>
                <a:lnTo>
                  <a:pt x="337337" y="5241"/>
                </a:lnTo>
                <a:lnTo>
                  <a:pt x="286696" y="2329"/>
                </a:lnTo>
                <a:lnTo>
                  <a:pt x="236557" y="116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040414" y="5270372"/>
            <a:ext cx="1766570" cy="305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8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autocorrecting</a:t>
            </a:r>
            <a:endParaRPr sz="1800" b="1">
              <a:latin typeface="Grammarsaurus" pitchFamily="2" charset="0"/>
              <a:cs typeface="Arial Black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51929" y="1644247"/>
            <a:ext cx="10870565" cy="290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Sorry Miss, I couldn’t do my homework because…</a:t>
            </a:r>
            <a:endParaRPr sz="3000" dirty="0">
              <a:latin typeface="Grammarsaurus" pitchFamily="2" charset="0"/>
              <a:cs typeface="Arial"/>
            </a:endParaRPr>
          </a:p>
          <a:p>
            <a:pPr marL="12700" marR="5080">
              <a:lnSpc>
                <a:spcPts val="4800"/>
              </a:lnSpc>
              <a:spcBef>
                <a:spcPts val="360"/>
              </a:spcBef>
              <a:tabLst>
                <a:tab pos="4574540" algn="l"/>
                <a:tab pos="464947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The laptop was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my work when suddenly, it was struck by lightning! My camera was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	</a:t>
            </a:r>
            <a:r>
              <a:rPr sz="2000" b="1" dirty="0">
                <a:latin typeface="Grammarsaurus" pitchFamily="2" charset="0"/>
                <a:cs typeface="Arial"/>
              </a:rPr>
              <a:t> when suddenly, a bear stole it!</a:t>
            </a:r>
            <a:endParaRPr sz="2000" dirty="0">
              <a:latin typeface="Grammarsaurus" pitchFamily="2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39"/>
              </a:spcBef>
              <a:tabLst>
                <a:tab pos="449326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My guitar was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when suddenly, it exploded!</a:t>
            </a:r>
            <a:endParaRPr sz="2000" dirty="0">
              <a:latin typeface="Grammarsaurus" pitchFamily="2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60"/>
              </a:spcBef>
              <a:tabLst>
                <a:tab pos="6378575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The computer program was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000" b="1" dirty="0">
                <a:latin typeface="Grammarsaurus" pitchFamily="2" charset="0"/>
                <a:cs typeface="Arial"/>
              </a:rPr>
              <a:t> when suddenly, aliens took it!</a:t>
            </a:r>
            <a:endParaRPr sz="2000" dirty="0">
              <a:latin typeface="Grammarsaurus" pitchFamily="2" charset="0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0969584" y="192058"/>
            <a:ext cx="916940" cy="877569"/>
          </a:xfrm>
          <a:custGeom>
            <a:avLst/>
            <a:gdLst/>
            <a:ahLst/>
            <a:cxnLst/>
            <a:rect l="l" t="t" r="r" b="b"/>
            <a:pathLst>
              <a:path w="916940" h="877569">
                <a:moveTo>
                  <a:pt x="315059" y="190127"/>
                </a:moveTo>
                <a:lnTo>
                  <a:pt x="267392" y="197109"/>
                </a:lnTo>
                <a:lnTo>
                  <a:pt x="169839" y="266398"/>
                </a:lnTo>
                <a:lnTo>
                  <a:pt x="135421" y="298312"/>
                </a:lnTo>
                <a:lnTo>
                  <a:pt x="108460" y="336731"/>
                </a:lnTo>
                <a:lnTo>
                  <a:pt x="10721" y="512473"/>
                </a:lnTo>
                <a:lnTo>
                  <a:pt x="0" y="546100"/>
                </a:lnTo>
                <a:lnTo>
                  <a:pt x="2769" y="580247"/>
                </a:lnTo>
                <a:lnTo>
                  <a:pt x="44414" y="634304"/>
                </a:lnTo>
                <a:lnTo>
                  <a:pt x="79009" y="645811"/>
                </a:lnTo>
                <a:lnTo>
                  <a:pt x="65331" y="669496"/>
                </a:lnTo>
                <a:lnTo>
                  <a:pt x="64452" y="671744"/>
                </a:lnTo>
                <a:lnTo>
                  <a:pt x="64328" y="672061"/>
                </a:lnTo>
                <a:lnTo>
                  <a:pt x="25935" y="844858"/>
                </a:lnTo>
                <a:lnTo>
                  <a:pt x="54768" y="877440"/>
                </a:lnTo>
                <a:lnTo>
                  <a:pt x="62837" y="875366"/>
                </a:lnTo>
                <a:lnTo>
                  <a:pt x="70043" y="870778"/>
                </a:lnTo>
                <a:lnTo>
                  <a:pt x="165559" y="785879"/>
                </a:lnTo>
                <a:lnTo>
                  <a:pt x="447855" y="785879"/>
                </a:lnTo>
                <a:lnTo>
                  <a:pt x="450934" y="781634"/>
                </a:lnTo>
                <a:lnTo>
                  <a:pt x="451538" y="779262"/>
                </a:lnTo>
                <a:lnTo>
                  <a:pt x="244452" y="779262"/>
                </a:lnTo>
                <a:lnTo>
                  <a:pt x="230617" y="776484"/>
                </a:lnTo>
                <a:lnTo>
                  <a:pt x="228959" y="775376"/>
                </a:lnTo>
                <a:lnTo>
                  <a:pt x="96446" y="775376"/>
                </a:lnTo>
                <a:lnTo>
                  <a:pt x="115331" y="690426"/>
                </a:lnTo>
                <a:lnTo>
                  <a:pt x="117223" y="687149"/>
                </a:lnTo>
                <a:lnTo>
                  <a:pt x="454420" y="687149"/>
                </a:lnTo>
                <a:lnTo>
                  <a:pt x="450270" y="685097"/>
                </a:lnTo>
                <a:lnTo>
                  <a:pt x="438493" y="678956"/>
                </a:lnTo>
                <a:lnTo>
                  <a:pt x="426552" y="673631"/>
                </a:lnTo>
                <a:lnTo>
                  <a:pt x="417286" y="671744"/>
                </a:lnTo>
                <a:lnTo>
                  <a:pt x="190680" y="671744"/>
                </a:lnTo>
                <a:lnTo>
                  <a:pt x="176736" y="668923"/>
                </a:lnTo>
                <a:lnTo>
                  <a:pt x="165339" y="661235"/>
                </a:lnTo>
                <a:lnTo>
                  <a:pt x="157649" y="649841"/>
                </a:lnTo>
                <a:lnTo>
                  <a:pt x="154828" y="635905"/>
                </a:lnTo>
                <a:lnTo>
                  <a:pt x="157649" y="621968"/>
                </a:lnTo>
                <a:lnTo>
                  <a:pt x="165339" y="610574"/>
                </a:lnTo>
                <a:lnTo>
                  <a:pt x="176736" y="602886"/>
                </a:lnTo>
                <a:lnTo>
                  <a:pt x="190680" y="600065"/>
                </a:lnTo>
                <a:lnTo>
                  <a:pt x="426316" y="600065"/>
                </a:lnTo>
                <a:lnTo>
                  <a:pt x="431980" y="598186"/>
                </a:lnTo>
                <a:lnTo>
                  <a:pt x="439954" y="592205"/>
                </a:lnTo>
                <a:lnTo>
                  <a:pt x="83439" y="592205"/>
                </a:lnTo>
                <a:lnTo>
                  <a:pt x="71300" y="587746"/>
                </a:lnTo>
                <a:lnTo>
                  <a:pt x="60622" y="578329"/>
                </a:lnTo>
                <a:lnTo>
                  <a:pt x="54503" y="565940"/>
                </a:lnTo>
                <a:lnTo>
                  <a:pt x="53382" y="552170"/>
                </a:lnTo>
                <a:lnTo>
                  <a:pt x="57698" y="538610"/>
                </a:lnTo>
                <a:lnTo>
                  <a:pt x="155450" y="362855"/>
                </a:lnTo>
                <a:lnTo>
                  <a:pt x="188331" y="320894"/>
                </a:lnTo>
                <a:lnTo>
                  <a:pt x="278208" y="252339"/>
                </a:lnTo>
                <a:lnTo>
                  <a:pt x="302488" y="243470"/>
                </a:lnTo>
                <a:lnTo>
                  <a:pt x="373434" y="243470"/>
                </a:lnTo>
                <a:lnTo>
                  <a:pt x="401066" y="195621"/>
                </a:lnTo>
                <a:lnTo>
                  <a:pt x="338978" y="195621"/>
                </a:lnTo>
                <a:lnTo>
                  <a:pt x="315059" y="190127"/>
                </a:lnTo>
                <a:close/>
              </a:path>
              <a:path w="916940" h="877569">
                <a:moveTo>
                  <a:pt x="447855" y="785879"/>
                </a:moveTo>
                <a:lnTo>
                  <a:pt x="165559" y="785879"/>
                </a:lnTo>
                <a:lnTo>
                  <a:pt x="179494" y="805075"/>
                </a:lnTo>
                <a:lnTo>
                  <a:pt x="197919" y="819966"/>
                </a:lnTo>
                <a:lnTo>
                  <a:pt x="219887" y="829599"/>
                </a:lnTo>
                <a:lnTo>
                  <a:pt x="244452" y="833021"/>
                </a:lnTo>
                <a:lnTo>
                  <a:pt x="262275" y="831239"/>
                </a:lnTo>
                <a:lnTo>
                  <a:pt x="278900" y="826128"/>
                </a:lnTo>
                <a:lnTo>
                  <a:pt x="293983" y="818041"/>
                </a:lnTo>
                <a:lnTo>
                  <a:pt x="307177" y="807329"/>
                </a:lnTo>
                <a:lnTo>
                  <a:pt x="432294" y="807329"/>
                </a:lnTo>
                <a:lnTo>
                  <a:pt x="447855" y="785879"/>
                </a:lnTo>
                <a:close/>
              </a:path>
              <a:path w="916940" h="877569">
                <a:moveTo>
                  <a:pt x="432294" y="807329"/>
                </a:moveTo>
                <a:lnTo>
                  <a:pt x="307177" y="807329"/>
                </a:lnTo>
                <a:lnTo>
                  <a:pt x="320371" y="818041"/>
                </a:lnTo>
                <a:lnTo>
                  <a:pt x="335454" y="826128"/>
                </a:lnTo>
                <a:lnTo>
                  <a:pt x="352079" y="831239"/>
                </a:lnTo>
                <a:lnTo>
                  <a:pt x="369902" y="833021"/>
                </a:lnTo>
                <a:lnTo>
                  <a:pt x="403606" y="826443"/>
                </a:lnTo>
                <a:lnTo>
                  <a:pt x="431485" y="808445"/>
                </a:lnTo>
                <a:lnTo>
                  <a:pt x="432294" y="807329"/>
                </a:lnTo>
                <a:close/>
              </a:path>
              <a:path w="916940" h="877569">
                <a:moveTo>
                  <a:pt x="916942" y="754230"/>
                </a:moveTo>
                <a:lnTo>
                  <a:pt x="752058" y="754230"/>
                </a:lnTo>
                <a:lnTo>
                  <a:pt x="752058" y="761088"/>
                </a:lnTo>
                <a:lnTo>
                  <a:pt x="778944" y="787962"/>
                </a:lnTo>
                <a:lnTo>
                  <a:pt x="890056" y="787962"/>
                </a:lnTo>
                <a:lnTo>
                  <a:pt x="916942" y="761088"/>
                </a:lnTo>
                <a:lnTo>
                  <a:pt x="916942" y="754230"/>
                </a:lnTo>
                <a:close/>
              </a:path>
              <a:path w="916940" h="877569">
                <a:moveTo>
                  <a:pt x="356176" y="776484"/>
                </a:moveTo>
                <a:lnTo>
                  <a:pt x="258176" y="776484"/>
                </a:lnTo>
                <a:lnTo>
                  <a:pt x="244452" y="779262"/>
                </a:lnTo>
                <a:lnTo>
                  <a:pt x="369902" y="779262"/>
                </a:lnTo>
                <a:lnTo>
                  <a:pt x="356176" y="776484"/>
                </a:lnTo>
                <a:close/>
              </a:path>
              <a:path w="916940" h="877569">
                <a:moveTo>
                  <a:pt x="590774" y="283937"/>
                </a:moveTo>
                <a:lnTo>
                  <a:pt x="474233" y="283937"/>
                </a:lnTo>
                <a:lnTo>
                  <a:pt x="701118" y="401920"/>
                </a:lnTo>
                <a:lnTo>
                  <a:pt x="705373" y="402948"/>
                </a:lnTo>
                <a:lnTo>
                  <a:pt x="752058" y="402948"/>
                </a:lnTo>
                <a:lnTo>
                  <a:pt x="752058" y="696357"/>
                </a:lnTo>
                <a:lnTo>
                  <a:pt x="718679" y="708862"/>
                </a:lnTo>
                <a:lnTo>
                  <a:pt x="683729" y="717997"/>
                </a:lnTo>
                <a:lnTo>
                  <a:pt x="647888" y="723599"/>
                </a:lnTo>
                <a:lnTo>
                  <a:pt x="611837" y="725503"/>
                </a:lnTo>
                <a:lnTo>
                  <a:pt x="405742" y="725503"/>
                </a:lnTo>
                <a:lnTo>
                  <a:pt x="405647" y="743893"/>
                </a:lnTo>
                <a:lnTo>
                  <a:pt x="402921" y="757359"/>
                </a:lnTo>
                <a:lnTo>
                  <a:pt x="395232" y="768753"/>
                </a:lnTo>
                <a:lnTo>
                  <a:pt x="383775" y="776484"/>
                </a:lnTo>
                <a:lnTo>
                  <a:pt x="383626" y="776484"/>
                </a:lnTo>
                <a:lnTo>
                  <a:pt x="369902" y="779262"/>
                </a:lnTo>
                <a:lnTo>
                  <a:pt x="451538" y="779262"/>
                </a:lnTo>
                <a:lnTo>
                  <a:pt x="459348" y="748617"/>
                </a:lnTo>
                <a:lnTo>
                  <a:pt x="916942" y="748617"/>
                </a:lnTo>
                <a:lnTo>
                  <a:pt x="916942" y="734203"/>
                </a:lnTo>
                <a:lnTo>
                  <a:pt x="805817" y="734203"/>
                </a:lnTo>
                <a:lnTo>
                  <a:pt x="805817" y="357889"/>
                </a:lnTo>
                <a:lnTo>
                  <a:pt x="916942" y="357889"/>
                </a:lnTo>
                <a:lnTo>
                  <a:pt x="916942" y="349189"/>
                </a:lnTo>
                <a:lnTo>
                  <a:pt x="716257" y="349189"/>
                </a:lnTo>
                <a:lnTo>
                  <a:pt x="590774" y="283937"/>
                </a:lnTo>
                <a:close/>
              </a:path>
              <a:path w="916940" h="877569">
                <a:moveTo>
                  <a:pt x="916942" y="748617"/>
                </a:moveTo>
                <a:lnTo>
                  <a:pt x="459348" y="748617"/>
                </a:lnTo>
                <a:lnTo>
                  <a:pt x="496159" y="761881"/>
                </a:lnTo>
                <a:lnTo>
                  <a:pt x="534403" y="771551"/>
                </a:lnTo>
                <a:lnTo>
                  <a:pt x="534609" y="771551"/>
                </a:lnTo>
                <a:lnTo>
                  <a:pt x="572789" y="777299"/>
                </a:lnTo>
                <a:lnTo>
                  <a:pt x="611850" y="779262"/>
                </a:lnTo>
                <a:lnTo>
                  <a:pt x="647506" y="777637"/>
                </a:lnTo>
                <a:lnTo>
                  <a:pt x="683087" y="772842"/>
                </a:lnTo>
                <a:lnTo>
                  <a:pt x="718103" y="765000"/>
                </a:lnTo>
                <a:lnTo>
                  <a:pt x="752058" y="754230"/>
                </a:lnTo>
                <a:lnTo>
                  <a:pt x="916942" y="754230"/>
                </a:lnTo>
                <a:lnTo>
                  <a:pt x="916942" y="748617"/>
                </a:lnTo>
                <a:close/>
              </a:path>
              <a:path w="916940" h="877569">
                <a:moveTo>
                  <a:pt x="334050" y="725503"/>
                </a:moveTo>
                <a:lnTo>
                  <a:pt x="280291" y="725503"/>
                </a:lnTo>
                <a:lnTo>
                  <a:pt x="280196" y="743893"/>
                </a:lnTo>
                <a:lnTo>
                  <a:pt x="277470" y="757359"/>
                </a:lnTo>
                <a:lnTo>
                  <a:pt x="269782" y="768753"/>
                </a:lnTo>
                <a:lnTo>
                  <a:pt x="258325" y="776484"/>
                </a:lnTo>
                <a:lnTo>
                  <a:pt x="356027" y="776484"/>
                </a:lnTo>
                <a:lnTo>
                  <a:pt x="344566" y="768753"/>
                </a:lnTo>
                <a:lnTo>
                  <a:pt x="336873" y="757359"/>
                </a:lnTo>
                <a:lnTo>
                  <a:pt x="334145" y="743893"/>
                </a:lnTo>
                <a:lnTo>
                  <a:pt x="334050" y="725503"/>
                </a:lnTo>
                <a:close/>
              </a:path>
              <a:path w="916940" h="877569">
                <a:moveTo>
                  <a:pt x="454420" y="687149"/>
                </a:moveTo>
                <a:lnTo>
                  <a:pt x="117223" y="687149"/>
                </a:lnTo>
                <a:lnTo>
                  <a:pt x="125703" y="697529"/>
                </a:lnTo>
                <a:lnTo>
                  <a:pt x="135617" y="706534"/>
                </a:lnTo>
                <a:lnTo>
                  <a:pt x="146796" y="713994"/>
                </a:lnTo>
                <a:lnTo>
                  <a:pt x="159070" y="719737"/>
                </a:lnTo>
                <a:lnTo>
                  <a:pt x="96446" y="775376"/>
                </a:lnTo>
                <a:lnTo>
                  <a:pt x="228959" y="775376"/>
                </a:lnTo>
                <a:lnTo>
                  <a:pt x="219280" y="768907"/>
                </a:lnTo>
                <a:lnTo>
                  <a:pt x="211573" y="757665"/>
                </a:lnTo>
                <a:lnTo>
                  <a:pt x="208625" y="743893"/>
                </a:lnTo>
                <a:lnTo>
                  <a:pt x="219242" y="725503"/>
                </a:lnTo>
                <a:lnTo>
                  <a:pt x="611837" y="725503"/>
                </a:lnTo>
                <a:lnTo>
                  <a:pt x="572345" y="723186"/>
                </a:lnTo>
                <a:lnTo>
                  <a:pt x="533359" y="716318"/>
                </a:lnTo>
                <a:lnTo>
                  <a:pt x="495414" y="705026"/>
                </a:lnTo>
                <a:lnTo>
                  <a:pt x="459044" y="689435"/>
                </a:lnTo>
                <a:lnTo>
                  <a:pt x="454420" y="687149"/>
                </a:lnTo>
                <a:close/>
              </a:path>
              <a:path w="916940" h="877569">
                <a:moveTo>
                  <a:pt x="916942" y="357889"/>
                </a:moveTo>
                <a:lnTo>
                  <a:pt x="863170" y="357889"/>
                </a:lnTo>
                <a:lnTo>
                  <a:pt x="863170" y="734203"/>
                </a:lnTo>
                <a:lnTo>
                  <a:pt x="916942" y="734203"/>
                </a:lnTo>
                <a:lnTo>
                  <a:pt x="916942" y="357889"/>
                </a:lnTo>
                <a:close/>
              </a:path>
              <a:path w="916940" h="877569">
                <a:moveTo>
                  <a:pt x="373434" y="243470"/>
                </a:moveTo>
                <a:lnTo>
                  <a:pt x="302488" y="243470"/>
                </a:lnTo>
                <a:lnTo>
                  <a:pt x="311152" y="243805"/>
                </a:lnTo>
                <a:lnTo>
                  <a:pt x="116677" y="580596"/>
                </a:lnTo>
                <a:lnTo>
                  <a:pt x="106819" y="588312"/>
                </a:lnTo>
                <a:lnTo>
                  <a:pt x="95284" y="592205"/>
                </a:lnTo>
                <a:lnTo>
                  <a:pt x="439954" y="592205"/>
                </a:lnTo>
                <a:lnTo>
                  <a:pt x="501139" y="546319"/>
                </a:lnTo>
                <a:lnTo>
                  <a:pt x="198547" y="546319"/>
                </a:lnTo>
                <a:lnTo>
                  <a:pt x="373434" y="243470"/>
                </a:lnTo>
                <a:close/>
              </a:path>
              <a:path w="916940" h="877569">
                <a:moveTo>
                  <a:pt x="546592" y="158626"/>
                </a:moveTo>
                <a:lnTo>
                  <a:pt x="422429" y="158626"/>
                </a:lnTo>
                <a:lnTo>
                  <a:pt x="468988" y="185512"/>
                </a:lnTo>
                <a:lnTo>
                  <a:pt x="260763" y="546100"/>
                </a:lnTo>
                <a:lnTo>
                  <a:pt x="260637" y="546319"/>
                </a:lnTo>
                <a:lnTo>
                  <a:pt x="322722" y="546319"/>
                </a:lnTo>
                <a:lnTo>
                  <a:pt x="474233" y="283937"/>
                </a:lnTo>
                <a:lnTo>
                  <a:pt x="590774" y="283937"/>
                </a:lnTo>
                <a:lnTo>
                  <a:pt x="501144" y="237328"/>
                </a:lnTo>
                <a:lnTo>
                  <a:pt x="546592" y="158626"/>
                </a:lnTo>
                <a:close/>
              </a:path>
              <a:path w="916940" h="877569">
                <a:moveTo>
                  <a:pt x="495991" y="492826"/>
                </a:moveTo>
                <a:lnTo>
                  <a:pt x="485699" y="493345"/>
                </a:lnTo>
                <a:lnTo>
                  <a:pt x="476062" y="497932"/>
                </a:lnTo>
                <a:lnTo>
                  <a:pt x="411546" y="546319"/>
                </a:lnTo>
                <a:lnTo>
                  <a:pt x="501139" y="546319"/>
                </a:lnTo>
                <a:lnTo>
                  <a:pt x="508320" y="540934"/>
                </a:lnTo>
                <a:lnTo>
                  <a:pt x="515422" y="532968"/>
                </a:lnTo>
                <a:lnTo>
                  <a:pt x="518802" y="523233"/>
                </a:lnTo>
                <a:lnTo>
                  <a:pt x="518283" y="512941"/>
                </a:lnTo>
                <a:lnTo>
                  <a:pt x="513692" y="503304"/>
                </a:lnTo>
                <a:lnTo>
                  <a:pt x="505726" y="496203"/>
                </a:lnTo>
                <a:lnTo>
                  <a:pt x="495991" y="492826"/>
                </a:lnTo>
                <a:close/>
              </a:path>
              <a:path w="916940" h="877569">
                <a:moveTo>
                  <a:pt x="890056" y="304142"/>
                </a:moveTo>
                <a:lnTo>
                  <a:pt x="778944" y="304142"/>
                </a:lnTo>
                <a:lnTo>
                  <a:pt x="768480" y="306254"/>
                </a:lnTo>
                <a:lnTo>
                  <a:pt x="759934" y="312012"/>
                </a:lnTo>
                <a:lnTo>
                  <a:pt x="754171" y="320553"/>
                </a:lnTo>
                <a:lnTo>
                  <a:pt x="752058" y="331016"/>
                </a:lnTo>
                <a:lnTo>
                  <a:pt x="752058" y="349189"/>
                </a:lnTo>
                <a:lnTo>
                  <a:pt x="916942" y="349189"/>
                </a:lnTo>
                <a:lnTo>
                  <a:pt x="916942" y="331016"/>
                </a:lnTo>
                <a:lnTo>
                  <a:pt x="914898" y="320894"/>
                </a:lnTo>
                <a:lnTo>
                  <a:pt x="914829" y="320553"/>
                </a:lnTo>
                <a:lnTo>
                  <a:pt x="909066" y="312012"/>
                </a:lnTo>
                <a:lnTo>
                  <a:pt x="900520" y="306254"/>
                </a:lnTo>
                <a:lnTo>
                  <a:pt x="890056" y="304142"/>
                </a:lnTo>
                <a:close/>
              </a:path>
              <a:path w="916940" h="877569">
                <a:moveTo>
                  <a:pt x="496198" y="0"/>
                </a:moveTo>
                <a:lnTo>
                  <a:pt x="472199" y="1684"/>
                </a:lnTo>
                <a:lnTo>
                  <a:pt x="450579" y="12224"/>
                </a:lnTo>
                <a:lnTo>
                  <a:pt x="434113" y="30877"/>
                </a:lnTo>
                <a:lnTo>
                  <a:pt x="338978" y="195621"/>
                </a:lnTo>
                <a:lnTo>
                  <a:pt x="401066" y="195621"/>
                </a:lnTo>
                <a:lnTo>
                  <a:pt x="422429" y="158626"/>
                </a:lnTo>
                <a:lnTo>
                  <a:pt x="546592" y="158626"/>
                </a:lnTo>
                <a:lnTo>
                  <a:pt x="557952" y="138954"/>
                </a:lnTo>
                <a:lnTo>
                  <a:pt x="495874" y="138954"/>
                </a:lnTo>
                <a:lnTo>
                  <a:pt x="449303" y="112068"/>
                </a:lnTo>
                <a:lnTo>
                  <a:pt x="483148" y="53470"/>
                </a:lnTo>
                <a:lnTo>
                  <a:pt x="488635" y="52009"/>
                </a:lnTo>
                <a:lnTo>
                  <a:pt x="575523" y="52009"/>
                </a:lnTo>
                <a:lnTo>
                  <a:pt x="569272" y="41949"/>
                </a:lnTo>
                <a:lnTo>
                  <a:pt x="560920" y="33045"/>
                </a:lnTo>
                <a:lnTo>
                  <a:pt x="550839" y="25835"/>
                </a:lnTo>
                <a:lnTo>
                  <a:pt x="519800" y="7915"/>
                </a:lnTo>
                <a:lnTo>
                  <a:pt x="496198" y="0"/>
                </a:lnTo>
                <a:close/>
              </a:path>
              <a:path w="916940" h="877569">
                <a:moveTo>
                  <a:pt x="575523" y="52009"/>
                </a:moveTo>
                <a:lnTo>
                  <a:pt x="488635" y="52009"/>
                </a:lnTo>
                <a:lnTo>
                  <a:pt x="528081" y="74780"/>
                </a:lnTo>
                <a:lnTo>
                  <a:pt x="529871" y="80153"/>
                </a:lnTo>
                <a:lnTo>
                  <a:pt x="527243" y="84636"/>
                </a:lnTo>
                <a:lnTo>
                  <a:pt x="495874" y="138954"/>
                </a:lnTo>
                <a:lnTo>
                  <a:pt x="557952" y="138954"/>
                </a:lnTo>
                <a:lnTo>
                  <a:pt x="573801" y="111509"/>
                </a:lnTo>
                <a:lnTo>
                  <a:pt x="578926" y="100230"/>
                </a:lnTo>
                <a:lnTo>
                  <a:pt x="581705" y="88344"/>
                </a:lnTo>
                <a:lnTo>
                  <a:pt x="582100" y="76144"/>
                </a:lnTo>
                <a:lnTo>
                  <a:pt x="580075" y="63922"/>
                </a:lnTo>
                <a:lnTo>
                  <a:pt x="575716" y="52318"/>
                </a:lnTo>
                <a:lnTo>
                  <a:pt x="575523" y="52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46145" y="2866464"/>
            <a:ext cx="333924" cy="333936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4038600" y="4038600"/>
            <a:ext cx="334010" cy="334010"/>
            <a:chOff x="4361214" y="4137723"/>
            <a:chExt cx="334010" cy="334010"/>
          </a:xfrm>
        </p:grpSpPr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51545" y="4248006"/>
              <a:ext cx="153276" cy="113360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361214" y="4137723"/>
              <a:ext cx="334010" cy="334010"/>
            </a:xfrm>
            <a:custGeom>
              <a:avLst/>
              <a:gdLst/>
              <a:ahLst/>
              <a:cxnLst/>
              <a:rect l="l" t="t" r="r" b="b"/>
              <a:pathLst>
                <a:path w="334010" h="334010">
                  <a:moveTo>
                    <a:pt x="166966" y="0"/>
                  </a:moveTo>
                  <a:lnTo>
                    <a:pt x="122632" y="5974"/>
                  </a:lnTo>
                  <a:lnTo>
                    <a:pt x="82762" y="22829"/>
                  </a:lnTo>
                  <a:lnTo>
                    <a:pt x="48960" y="48960"/>
                  </a:lnTo>
                  <a:lnTo>
                    <a:pt x="22829" y="82762"/>
                  </a:lnTo>
                  <a:lnTo>
                    <a:pt x="5974" y="122632"/>
                  </a:lnTo>
                  <a:lnTo>
                    <a:pt x="0" y="166966"/>
                  </a:lnTo>
                  <a:lnTo>
                    <a:pt x="5974" y="211299"/>
                  </a:lnTo>
                  <a:lnTo>
                    <a:pt x="22829" y="251167"/>
                  </a:lnTo>
                  <a:lnTo>
                    <a:pt x="48960" y="284967"/>
                  </a:lnTo>
                  <a:lnTo>
                    <a:pt x="82762" y="311094"/>
                  </a:lnTo>
                  <a:lnTo>
                    <a:pt x="122632" y="327947"/>
                  </a:lnTo>
                  <a:lnTo>
                    <a:pt x="166966" y="333921"/>
                  </a:lnTo>
                  <a:lnTo>
                    <a:pt x="211300" y="327947"/>
                  </a:lnTo>
                  <a:lnTo>
                    <a:pt x="250830" y="311238"/>
                  </a:lnTo>
                  <a:lnTo>
                    <a:pt x="166966" y="311238"/>
                  </a:lnTo>
                  <a:lnTo>
                    <a:pt x="121414" y="303871"/>
                  </a:lnTo>
                  <a:lnTo>
                    <a:pt x="81816" y="283366"/>
                  </a:lnTo>
                  <a:lnTo>
                    <a:pt x="50567" y="252117"/>
                  </a:lnTo>
                  <a:lnTo>
                    <a:pt x="30062" y="212519"/>
                  </a:lnTo>
                  <a:lnTo>
                    <a:pt x="22694" y="166966"/>
                  </a:lnTo>
                  <a:lnTo>
                    <a:pt x="30062" y="121413"/>
                  </a:lnTo>
                  <a:lnTo>
                    <a:pt x="50567" y="81811"/>
                  </a:lnTo>
                  <a:lnTo>
                    <a:pt x="81816" y="50559"/>
                  </a:lnTo>
                  <a:lnTo>
                    <a:pt x="121414" y="30050"/>
                  </a:lnTo>
                  <a:lnTo>
                    <a:pt x="166966" y="22682"/>
                  </a:lnTo>
                  <a:lnTo>
                    <a:pt x="250822" y="22682"/>
                  </a:lnTo>
                  <a:lnTo>
                    <a:pt x="211300" y="5974"/>
                  </a:lnTo>
                  <a:lnTo>
                    <a:pt x="166966" y="0"/>
                  </a:lnTo>
                  <a:close/>
                </a:path>
                <a:path w="334010" h="334010">
                  <a:moveTo>
                    <a:pt x="250822" y="22682"/>
                  </a:moveTo>
                  <a:lnTo>
                    <a:pt x="166966" y="22682"/>
                  </a:lnTo>
                  <a:lnTo>
                    <a:pt x="212519" y="30050"/>
                  </a:lnTo>
                  <a:lnTo>
                    <a:pt x="252117" y="50559"/>
                  </a:lnTo>
                  <a:lnTo>
                    <a:pt x="283366" y="81811"/>
                  </a:lnTo>
                  <a:lnTo>
                    <a:pt x="303871" y="121413"/>
                  </a:lnTo>
                  <a:lnTo>
                    <a:pt x="311238" y="166966"/>
                  </a:lnTo>
                  <a:lnTo>
                    <a:pt x="303871" y="212519"/>
                  </a:lnTo>
                  <a:lnTo>
                    <a:pt x="283366" y="252117"/>
                  </a:lnTo>
                  <a:lnTo>
                    <a:pt x="252117" y="283366"/>
                  </a:lnTo>
                  <a:lnTo>
                    <a:pt x="212519" y="303871"/>
                  </a:lnTo>
                  <a:lnTo>
                    <a:pt x="166966" y="311238"/>
                  </a:lnTo>
                  <a:lnTo>
                    <a:pt x="250830" y="311238"/>
                  </a:lnTo>
                  <a:lnTo>
                    <a:pt x="284973" y="284967"/>
                  </a:lnTo>
                  <a:lnTo>
                    <a:pt x="311104" y="251167"/>
                  </a:lnTo>
                  <a:lnTo>
                    <a:pt x="327959" y="211299"/>
                  </a:lnTo>
                  <a:lnTo>
                    <a:pt x="333933" y="166966"/>
                  </a:lnTo>
                  <a:lnTo>
                    <a:pt x="327959" y="122632"/>
                  </a:lnTo>
                  <a:lnTo>
                    <a:pt x="311104" y="82762"/>
                  </a:lnTo>
                  <a:lnTo>
                    <a:pt x="284973" y="48960"/>
                  </a:lnTo>
                  <a:lnTo>
                    <a:pt x="251171" y="22829"/>
                  </a:lnTo>
                  <a:lnTo>
                    <a:pt x="250822" y="2268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1" name="object 21"/>
          <p:cNvSpPr/>
          <p:nvPr/>
        </p:nvSpPr>
        <p:spPr>
          <a:xfrm>
            <a:off x="2568312" y="2286000"/>
            <a:ext cx="334010" cy="334010"/>
          </a:xfrm>
          <a:custGeom>
            <a:avLst/>
            <a:gdLst/>
            <a:ahLst/>
            <a:cxnLst/>
            <a:rect l="l" t="t" r="r" b="b"/>
            <a:pathLst>
              <a:path w="334010" h="334010">
                <a:moveTo>
                  <a:pt x="259549" y="0"/>
                </a:moveTo>
                <a:lnTo>
                  <a:pt x="31915" y="0"/>
                </a:lnTo>
                <a:lnTo>
                  <a:pt x="19502" y="2511"/>
                </a:lnTo>
                <a:lnTo>
                  <a:pt x="9356" y="9356"/>
                </a:lnTo>
                <a:lnTo>
                  <a:pt x="2511" y="19502"/>
                </a:lnTo>
                <a:lnTo>
                  <a:pt x="0" y="31915"/>
                </a:lnTo>
                <a:lnTo>
                  <a:pt x="0" y="302006"/>
                </a:lnTo>
                <a:lnTo>
                  <a:pt x="2511" y="314418"/>
                </a:lnTo>
                <a:lnTo>
                  <a:pt x="9356" y="324564"/>
                </a:lnTo>
                <a:lnTo>
                  <a:pt x="19502" y="331409"/>
                </a:lnTo>
                <a:lnTo>
                  <a:pt x="31915" y="333921"/>
                </a:lnTo>
                <a:lnTo>
                  <a:pt x="302006" y="333921"/>
                </a:lnTo>
                <a:lnTo>
                  <a:pt x="314413" y="331409"/>
                </a:lnTo>
                <a:lnTo>
                  <a:pt x="324559" y="324564"/>
                </a:lnTo>
                <a:lnTo>
                  <a:pt x="330948" y="315099"/>
                </a:lnTo>
                <a:lnTo>
                  <a:pt x="24688" y="315099"/>
                </a:lnTo>
                <a:lnTo>
                  <a:pt x="18808" y="309232"/>
                </a:lnTo>
                <a:lnTo>
                  <a:pt x="18808" y="24688"/>
                </a:lnTo>
                <a:lnTo>
                  <a:pt x="24688" y="18821"/>
                </a:lnTo>
                <a:lnTo>
                  <a:pt x="279765" y="18821"/>
                </a:lnTo>
                <a:lnTo>
                  <a:pt x="261899" y="965"/>
                </a:lnTo>
                <a:lnTo>
                  <a:pt x="259549" y="0"/>
                </a:lnTo>
                <a:close/>
              </a:path>
              <a:path w="334010" h="334010">
                <a:moveTo>
                  <a:pt x="245732" y="202565"/>
                </a:moveTo>
                <a:lnTo>
                  <a:pt x="88176" y="202565"/>
                </a:lnTo>
                <a:lnTo>
                  <a:pt x="75763" y="205078"/>
                </a:lnTo>
                <a:lnTo>
                  <a:pt x="65617" y="211926"/>
                </a:lnTo>
                <a:lnTo>
                  <a:pt x="58772" y="222072"/>
                </a:lnTo>
                <a:lnTo>
                  <a:pt x="56261" y="234480"/>
                </a:lnTo>
                <a:lnTo>
                  <a:pt x="56261" y="315099"/>
                </a:lnTo>
                <a:lnTo>
                  <a:pt x="75082" y="315099"/>
                </a:lnTo>
                <a:lnTo>
                  <a:pt x="75082" y="227266"/>
                </a:lnTo>
                <a:lnTo>
                  <a:pt x="80949" y="221386"/>
                </a:lnTo>
                <a:lnTo>
                  <a:pt x="274672" y="221386"/>
                </a:lnTo>
                <a:lnTo>
                  <a:pt x="268290" y="211926"/>
                </a:lnTo>
                <a:lnTo>
                  <a:pt x="258144" y="205078"/>
                </a:lnTo>
                <a:lnTo>
                  <a:pt x="245732" y="202565"/>
                </a:lnTo>
                <a:close/>
              </a:path>
              <a:path w="334010" h="334010">
                <a:moveTo>
                  <a:pt x="274672" y="221386"/>
                </a:moveTo>
                <a:lnTo>
                  <a:pt x="252958" y="221386"/>
                </a:lnTo>
                <a:lnTo>
                  <a:pt x="258826" y="227266"/>
                </a:lnTo>
                <a:lnTo>
                  <a:pt x="258826" y="315099"/>
                </a:lnTo>
                <a:lnTo>
                  <a:pt x="277647" y="315099"/>
                </a:lnTo>
                <a:lnTo>
                  <a:pt x="277647" y="234480"/>
                </a:lnTo>
                <a:lnTo>
                  <a:pt x="275135" y="222072"/>
                </a:lnTo>
                <a:lnTo>
                  <a:pt x="274672" y="221386"/>
                </a:lnTo>
                <a:close/>
              </a:path>
              <a:path w="334010" h="334010">
                <a:moveTo>
                  <a:pt x="279765" y="18821"/>
                </a:moveTo>
                <a:lnTo>
                  <a:pt x="253136" y="18821"/>
                </a:lnTo>
                <a:lnTo>
                  <a:pt x="315099" y="80784"/>
                </a:lnTo>
                <a:lnTo>
                  <a:pt x="315099" y="309232"/>
                </a:lnTo>
                <a:lnTo>
                  <a:pt x="309219" y="315099"/>
                </a:lnTo>
                <a:lnTo>
                  <a:pt x="330948" y="315099"/>
                </a:lnTo>
                <a:lnTo>
                  <a:pt x="331407" y="314418"/>
                </a:lnTo>
                <a:lnTo>
                  <a:pt x="333921" y="302006"/>
                </a:lnTo>
                <a:lnTo>
                  <a:pt x="333933" y="74396"/>
                </a:lnTo>
                <a:lnTo>
                  <a:pt x="332968" y="72034"/>
                </a:lnTo>
                <a:lnTo>
                  <a:pt x="279765" y="18821"/>
                </a:lnTo>
                <a:close/>
              </a:path>
              <a:path w="334010" h="334010">
                <a:moveTo>
                  <a:pt x="120091" y="18821"/>
                </a:moveTo>
                <a:lnTo>
                  <a:pt x="101282" y="18821"/>
                </a:lnTo>
                <a:lnTo>
                  <a:pt x="101282" y="88188"/>
                </a:lnTo>
                <a:lnTo>
                  <a:pt x="102907" y="96223"/>
                </a:lnTo>
                <a:lnTo>
                  <a:pt x="107335" y="102792"/>
                </a:lnTo>
                <a:lnTo>
                  <a:pt x="113900" y="107225"/>
                </a:lnTo>
                <a:lnTo>
                  <a:pt x="121932" y="108851"/>
                </a:lnTo>
                <a:lnTo>
                  <a:pt x="211975" y="108851"/>
                </a:lnTo>
                <a:lnTo>
                  <a:pt x="220008" y="107225"/>
                </a:lnTo>
                <a:lnTo>
                  <a:pt x="226572" y="102792"/>
                </a:lnTo>
                <a:lnTo>
                  <a:pt x="231001" y="96223"/>
                </a:lnTo>
                <a:lnTo>
                  <a:pt x="232253" y="90030"/>
                </a:lnTo>
                <a:lnTo>
                  <a:pt x="120091" y="90030"/>
                </a:lnTo>
                <a:lnTo>
                  <a:pt x="120091" y="18821"/>
                </a:lnTo>
                <a:close/>
              </a:path>
              <a:path w="334010" h="334010">
                <a:moveTo>
                  <a:pt x="232625" y="18821"/>
                </a:moveTo>
                <a:lnTo>
                  <a:pt x="213817" y="18821"/>
                </a:lnTo>
                <a:lnTo>
                  <a:pt x="213817" y="90030"/>
                </a:lnTo>
                <a:lnTo>
                  <a:pt x="232253" y="90030"/>
                </a:lnTo>
                <a:lnTo>
                  <a:pt x="232625" y="88188"/>
                </a:lnTo>
                <a:lnTo>
                  <a:pt x="232625" y="188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489428" y="3475990"/>
            <a:ext cx="334010" cy="334010"/>
          </a:xfrm>
          <a:custGeom>
            <a:avLst/>
            <a:gdLst/>
            <a:ahLst/>
            <a:cxnLst/>
            <a:rect l="l" t="t" r="r" b="b"/>
            <a:pathLst>
              <a:path w="334010" h="334010">
                <a:moveTo>
                  <a:pt x="44843" y="26060"/>
                </a:moveTo>
                <a:lnTo>
                  <a:pt x="43700" y="20853"/>
                </a:lnTo>
                <a:lnTo>
                  <a:pt x="42151" y="18630"/>
                </a:lnTo>
                <a:lnTo>
                  <a:pt x="38277" y="16154"/>
                </a:lnTo>
                <a:lnTo>
                  <a:pt x="36436" y="15621"/>
                </a:lnTo>
                <a:lnTo>
                  <a:pt x="32385" y="15862"/>
                </a:lnTo>
                <a:lnTo>
                  <a:pt x="6527" y="63563"/>
                </a:lnTo>
                <a:lnTo>
                  <a:pt x="0" y="109880"/>
                </a:lnTo>
                <a:lnTo>
                  <a:pt x="6527" y="156197"/>
                </a:lnTo>
                <a:lnTo>
                  <a:pt x="26123" y="199517"/>
                </a:lnTo>
                <a:lnTo>
                  <a:pt x="28981" y="204000"/>
                </a:lnTo>
                <a:lnTo>
                  <a:pt x="35394" y="205435"/>
                </a:lnTo>
                <a:lnTo>
                  <a:pt x="42151" y="201117"/>
                </a:lnTo>
                <a:lnTo>
                  <a:pt x="43700" y="198894"/>
                </a:lnTo>
                <a:lnTo>
                  <a:pt x="44843" y="193687"/>
                </a:lnTo>
                <a:lnTo>
                  <a:pt x="44373" y="191020"/>
                </a:lnTo>
                <a:lnTo>
                  <a:pt x="42926" y="188772"/>
                </a:lnTo>
                <a:lnTo>
                  <a:pt x="25692" y="150634"/>
                </a:lnTo>
                <a:lnTo>
                  <a:pt x="19951" y="109867"/>
                </a:lnTo>
                <a:lnTo>
                  <a:pt x="25692" y="69113"/>
                </a:lnTo>
                <a:lnTo>
                  <a:pt x="42926" y="30975"/>
                </a:lnTo>
                <a:lnTo>
                  <a:pt x="44373" y="28727"/>
                </a:lnTo>
                <a:lnTo>
                  <a:pt x="44843" y="26060"/>
                </a:lnTo>
                <a:close/>
              </a:path>
              <a:path w="334010" h="334010">
                <a:moveTo>
                  <a:pt x="86931" y="52793"/>
                </a:moveTo>
                <a:lnTo>
                  <a:pt x="85775" y="47586"/>
                </a:lnTo>
                <a:lnTo>
                  <a:pt x="84226" y="45364"/>
                </a:lnTo>
                <a:lnTo>
                  <a:pt x="81978" y="43942"/>
                </a:lnTo>
                <a:lnTo>
                  <a:pt x="80327" y="42887"/>
                </a:lnTo>
                <a:lnTo>
                  <a:pt x="78473" y="42392"/>
                </a:lnTo>
                <a:lnTo>
                  <a:pt x="73342" y="42392"/>
                </a:lnTo>
                <a:lnTo>
                  <a:pt x="70104" y="44018"/>
                </a:lnTo>
                <a:lnTo>
                  <a:pt x="68199" y="47002"/>
                </a:lnTo>
                <a:lnTo>
                  <a:pt x="54521" y="77393"/>
                </a:lnTo>
                <a:lnTo>
                  <a:pt x="49961" y="109880"/>
                </a:lnTo>
                <a:lnTo>
                  <a:pt x="54521" y="142354"/>
                </a:lnTo>
                <a:lnTo>
                  <a:pt x="68199" y="172745"/>
                </a:lnTo>
                <a:lnTo>
                  <a:pt x="71056" y="177228"/>
                </a:lnTo>
                <a:lnTo>
                  <a:pt x="77419" y="178689"/>
                </a:lnTo>
                <a:lnTo>
                  <a:pt x="84213" y="174371"/>
                </a:lnTo>
                <a:lnTo>
                  <a:pt x="85775" y="172148"/>
                </a:lnTo>
                <a:lnTo>
                  <a:pt x="86931" y="166941"/>
                </a:lnTo>
                <a:lnTo>
                  <a:pt x="86461" y="164274"/>
                </a:lnTo>
                <a:lnTo>
                  <a:pt x="85026" y="162026"/>
                </a:lnTo>
                <a:lnTo>
                  <a:pt x="73672" y="136817"/>
                </a:lnTo>
                <a:lnTo>
                  <a:pt x="69888" y="109880"/>
                </a:lnTo>
                <a:lnTo>
                  <a:pt x="73672" y="82931"/>
                </a:lnTo>
                <a:lnTo>
                  <a:pt x="85026" y="57721"/>
                </a:lnTo>
                <a:lnTo>
                  <a:pt x="86461" y="55473"/>
                </a:lnTo>
                <a:lnTo>
                  <a:pt x="86931" y="52793"/>
                </a:lnTo>
                <a:close/>
              </a:path>
              <a:path w="334010" h="334010">
                <a:moveTo>
                  <a:pt x="219748" y="4470"/>
                </a:moveTo>
                <a:lnTo>
                  <a:pt x="215265" y="0"/>
                </a:lnTo>
                <a:lnTo>
                  <a:pt x="209765" y="0"/>
                </a:lnTo>
                <a:lnTo>
                  <a:pt x="204266" y="0"/>
                </a:lnTo>
                <a:lnTo>
                  <a:pt x="199796" y="4470"/>
                </a:lnTo>
                <a:lnTo>
                  <a:pt x="199796" y="166954"/>
                </a:lnTo>
                <a:lnTo>
                  <a:pt x="197218" y="179717"/>
                </a:lnTo>
                <a:lnTo>
                  <a:pt x="190169" y="190169"/>
                </a:lnTo>
                <a:lnTo>
                  <a:pt x="179730" y="197205"/>
                </a:lnTo>
                <a:lnTo>
                  <a:pt x="166954" y="199796"/>
                </a:lnTo>
                <a:lnTo>
                  <a:pt x="154190" y="197205"/>
                </a:lnTo>
                <a:lnTo>
                  <a:pt x="143751" y="190169"/>
                </a:lnTo>
                <a:lnTo>
                  <a:pt x="136702" y="179717"/>
                </a:lnTo>
                <a:lnTo>
                  <a:pt x="134112" y="166954"/>
                </a:lnTo>
                <a:lnTo>
                  <a:pt x="134112" y="4470"/>
                </a:lnTo>
                <a:lnTo>
                  <a:pt x="129641" y="0"/>
                </a:lnTo>
                <a:lnTo>
                  <a:pt x="118630" y="0"/>
                </a:lnTo>
                <a:lnTo>
                  <a:pt x="114160" y="4470"/>
                </a:lnTo>
                <a:lnTo>
                  <a:pt x="114160" y="166954"/>
                </a:lnTo>
                <a:lnTo>
                  <a:pt x="117068" y="184213"/>
                </a:lnTo>
                <a:lnTo>
                  <a:pt x="125222" y="199224"/>
                </a:lnTo>
                <a:lnTo>
                  <a:pt x="137744" y="210858"/>
                </a:lnTo>
                <a:lnTo>
                  <a:pt x="153758" y="218008"/>
                </a:lnTo>
                <a:lnTo>
                  <a:pt x="156972" y="218846"/>
                </a:lnTo>
                <a:lnTo>
                  <a:pt x="156972" y="313969"/>
                </a:lnTo>
                <a:lnTo>
                  <a:pt x="140042" y="313969"/>
                </a:lnTo>
                <a:lnTo>
                  <a:pt x="135572" y="318439"/>
                </a:lnTo>
                <a:lnTo>
                  <a:pt x="135572" y="329450"/>
                </a:lnTo>
                <a:lnTo>
                  <a:pt x="140042" y="333921"/>
                </a:lnTo>
                <a:lnTo>
                  <a:pt x="193865" y="333921"/>
                </a:lnTo>
                <a:lnTo>
                  <a:pt x="198335" y="329450"/>
                </a:lnTo>
                <a:lnTo>
                  <a:pt x="198335" y="318439"/>
                </a:lnTo>
                <a:lnTo>
                  <a:pt x="193865" y="313969"/>
                </a:lnTo>
                <a:lnTo>
                  <a:pt x="176936" y="313969"/>
                </a:lnTo>
                <a:lnTo>
                  <a:pt x="176936" y="218846"/>
                </a:lnTo>
                <a:lnTo>
                  <a:pt x="216839" y="184213"/>
                </a:lnTo>
                <a:lnTo>
                  <a:pt x="219748" y="166954"/>
                </a:lnTo>
                <a:lnTo>
                  <a:pt x="219748" y="4470"/>
                </a:lnTo>
                <a:close/>
              </a:path>
              <a:path w="334010" h="334010">
                <a:moveTo>
                  <a:pt x="283946" y="109880"/>
                </a:moveTo>
                <a:lnTo>
                  <a:pt x="279387" y="77393"/>
                </a:lnTo>
                <a:lnTo>
                  <a:pt x="265709" y="47002"/>
                </a:lnTo>
                <a:lnTo>
                  <a:pt x="263817" y="44018"/>
                </a:lnTo>
                <a:lnTo>
                  <a:pt x="260578" y="42392"/>
                </a:lnTo>
                <a:lnTo>
                  <a:pt x="255435" y="42392"/>
                </a:lnTo>
                <a:lnTo>
                  <a:pt x="253593" y="42900"/>
                </a:lnTo>
                <a:lnTo>
                  <a:pt x="249682" y="45377"/>
                </a:lnTo>
                <a:lnTo>
                  <a:pt x="248132" y="47599"/>
                </a:lnTo>
                <a:lnTo>
                  <a:pt x="246976" y="52806"/>
                </a:lnTo>
                <a:lnTo>
                  <a:pt x="247446" y="55473"/>
                </a:lnTo>
                <a:lnTo>
                  <a:pt x="248869" y="57721"/>
                </a:lnTo>
                <a:lnTo>
                  <a:pt x="260223" y="82931"/>
                </a:lnTo>
                <a:lnTo>
                  <a:pt x="264020" y="109880"/>
                </a:lnTo>
                <a:lnTo>
                  <a:pt x="260223" y="136817"/>
                </a:lnTo>
                <a:lnTo>
                  <a:pt x="248869" y="162026"/>
                </a:lnTo>
                <a:lnTo>
                  <a:pt x="245922" y="166674"/>
                </a:lnTo>
                <a:lnTo>
                  <a:pt x="247294" y="172847"/>
                </a:lnTo>
                <a:lnTo>
                  <a:pt x="256451" y="178676"/>
                </a:lnTo>
                <a:lnTo>
                  <a:pt x="262851" y="177228"/>
                </a:lnTo>
                <a:lnTo>
                  <a:pt x="265696" y="172745"/>
                </a:lnTo>
                <a:lnTo>
                  <a:pt x="279387" y="142354"/>
                </a:lnTo>
                <a:lnTo>
                  <a:pt x="283946" y="109880"/>
                </a:lnTo>
                <a:close/>
              </a:path>
              <a:path w="334010" h="334010">
                <a:moveTo>
                  <a:pt x="333933" y="109893"/>
                </a:moveTo>
                <a:lnTo>
                  <a:pt x="327469" y="63728"/>
                </a:lnTo>
                <a:lnTo>
                  <a:pt x="308063" y="20523"/>
                </a:lnTo>
                <a:lnTo>
                  <a:pt x="303796" y="16700"/>
                </a:lnTo>
                <a:lnTo>
                  <a:pt x="300088" y="15621"/>
                </a:lnTo>
                <a:lnTo>
                  <a:pt x="293890" y="15621"/>
                </a:lnTo>
                <a:lnTo>
                  <a:pt x="289407" y="20091"/>
                </a:lnTo>
                <a:lnTo>
                  <a:pt x="289407" y="26479"/>
                </a:lnTo>
                <a:lnTo>
                  <a:pt x="290347" y="29794"/>
                </a:lnTo>
                <a:lnTo>
                  <a:pt x="291338" y="31407"/>
                </a:lnTo>
                <a:lnTo>
                  <a:pt x="308229" y="69215"/>
                </a:lnTo>
                <a:lnTo>
                  <a:pt x="313931" y="109562"/>
                </a:lnTo>
                <a:lnTo>
                  <a:pt x="308444" y="149872"/>
                </a:lnTo>
                <a:lnTo>
                  <a:pt x="291452" y="188175"/>
                </a:lnTo>
                <a:lnTo>
                  <a:pt x="290385" y="189865"/>
                </a:lnTo>
                <a:lnTo>
                  <a:pt x="289420" y="193230"/>
                </a:lnTo>
                <a:lnTo>
                  <a:pt x="289420" y="199644"/>
                </a:lnTo>
                <a:lnTo>
                  <a:pt x="293890" y="204114"/>
                </a:lnTo>
                <a:lnTo>
                  <a:pt x="300926" y="204012"/>
                </a:lnTo>
                <a:lnTo>
                  <a:pt x="305422" y="202082"/>
                </a:lnTo>
                <a:lnTo>
                  <a:pt x="308063" y="199224"/>
                </a:lnTo>
                <a:lnTo>
                  <a:pt x="327469" y="156032"/>
                </a:lnTo>
                <a:lnTo>
                  <a:pt x="333933" y="1098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" name="object 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012940" y="228605"/>
            <a:ext cx="883285" cy="841375"/>
          </a:xfrm>
          <a:custGeom>
            <a:avLst/>
            <a:gdLst/>
            <a:ahLst/>
            <a:cxnLst/>
            <a:rect l="l" t="t" r="r" b="b"/>
            <a:pathLst>
              <a:path w="883284" h="841375">
                <a:moveTo>
                  <a:pt x="588708" y="0"/>
                </a:moveTo>
                <a:lnTo>
                  <a:pt x="243890" y="0"/>
                </a:lnTo>
                <a:lnTo>
                  <a:pt x="192969" y="328"/>
                </a:lnTo>
                <a:lnTo>
                  <a:pt x="151904" y="2627"/>
                </a:lnTo>
                <a:lnTo>
                  <a:pt x="88303" y="21018"/>
                </a:lnTo>
                <a:lnTo>
                  <a:pt x="47829" y="48880"/>
                </a:lnTo>
                <a:lnTo>
                  <a:pt x="16814" y="92506"/>
                </a:lnTo>
                <a:lnTo>
                  <a:pt x="2101" y="152430"/>
                </a:lnTo>
                <a:lnTo>
                  <a:pt x="262" y="193035"/>
                </a:lnTo>
                <a:lnTo>
                  <a:pt x="0" y="243890"/>
                </a:lnTo>
                <a:lnTo>
                  <a:pt x="0" y="597115"/>
                </a:lnTo>
                <a:lnTo>
                  <a:pt x="270" y="639103"/>
                </a:lnTo>
                <a:lnTo>
                  <a:pt x="328" y="648038"/>
                </a:lnTo>
                <a:lnTo>
                  <a:pt x="2597" y="688581"/>
                </a:lnTo>
                <a:lnTo>
                  <a:pt x="2627" y="689106"/>
                </a:lnTo>
                <a:lnTo>
                  <a:pt x="8758" y="722484"/>
                </a:lnTo>
                <a:lnTo>
                  <a:pt x="32783" y="773928"/>
                </a:lnTo>
                <a:lnTo>
                  <a:pt x="68919" y="810067"/>
                </a:lnTo>
                <a:lnTo>
                  <a:pt x="119709" y="833920"/>
                </a:lnTo>
                <a:lnTo>
                  <a:pt x="193035" y="840756"/>
                </a:lnTo>
                <a:lnTo>
                  <a:pt x="243890" y="841019"/>
                </a:lnTo>
                <a:lnTo>
                  <a:pt x="597128" y="841019"/>
                </a:lnTo>
                <a:lnTo>
                  <a:pt x="646877" y="840756"/>
                </a:lnTo>
                <a:lnTo>
                  <a:pt x="689114" y="838390"/>
                </a:lnTo>
                <a:lnTo>
                  <a:pt x="752716" y="819988"/>
                </a:lnTo>
                <a:lnTo>
                  <a:pt x="793189" y="792130"/>
                </a:lnTo>
                <a:lnTo>
                  <a:pt x="819161" y="756919"/>
                </a:lnTo>
                <a:lnTo>
                  <a:pt x="243890" y="756919"/>
                </a:lnTo>
                <a:lnTo>
                  <a:pt x="201909" y="756788"/>
                </a:lnTo>
                <a:lnTo>
                  <a:pt x="146323" y="753367"/>
                </a:lnTo>
                <a:lnTo>
                  <a:pt x="108281" y="732734"/>
                </a:lnTo>
                <a:lnTo>
                  <a:pt x="87646" y="694690"/>
                </a:lnTo>
                <a:lnTo>
                  <a:pt x="84230" y="639103"/>
                </a:lnTo>
                <a:lnTo>
                  <a:pt x="84099" y="597115"/>
                </a:lnTo>
                <a:lnTo>
                  <a:pt x="84099" y="243890"/>
                </a:lnTo>
                <a:lnTo>
                  <a:pt x="84230" y="201902"/>
                </a:lnTo>
                <a:lnTo>
                  <a:pt x="87646" y="146316"/>
                </a:lnTo>
                <a:lnTo>
                  <a:pt x="108281" y="108277"/>
                </a:lnTo>
                <a:lnTo>
                  <a:pt x="146323" y="87646"/>
                </a:lnTo>
                <a:lnTo>
                  <a:pt x="201909" y="84230"/>
                </a:lnTo>
                <a:lnTo>
                  <a:pt x="588708" y="84099"/>
                </a:lnTo>
                <a:lnTo>
                  <a:pt x="605926" y="81076"/>
                </a:lnTo>
                <a:lnTo>
                  <a:pt x="619202" y="72532"/>
                </a:lnTo>
                <a:lnTo>
                  <a:pt x="627747" y="59260"/>
                </a:lnTo>
                <a:lnTo>
                  <a:pt x="630770" y="42049"/>
                </a:lnTo>
                <a:lnTo>
                  <a:pt x="627747" y="24833"/>
                </a:lnTo>
                <a:lnTo>
                  <a:pt x="619202" y="11561"/>
                </a:lnTo>
                <a:lnTo>
                  <a:pt x="605926" y="3021"/>
                </a:lnTo>
                <a:lnTo>
                  <a:pt x="588708" y="0"/>
                </a:lnTo>
                <a:close/>
              </a:path>
              <a:path w="883284" h="841375">
                <a:moveTo>
                  <a:pt x="798969" y="378459"/>
                </a:moveTo>
                <a:lnTo>
                  <a:pt x="781753" y="381481"/>
                </a:lnTo>
                <a:lnTo>
                  <a:pt x="768481" y="390021"/>
                </a:lnTo>
                <a:lnTo>
                  <a:pt x="759941" y="403293"/>
                </a:lnTo>
                <a:lnTo>
                  <a:pt x="756919" y="420509"/>
                </a:lnTo>
                <a:lnTo>
                  <a:pt x="756919" y="597115"/>
                </a:lnTo>
                <a:lnTo>
                  <a:pt x="756788" y="639103"/>
                </a:lnTo>
                <a:lnTo>
                  <a:pt x="753373" y="694690"/>
                </a:lnTo>
                <a:lnTo>
                  <a:pt x="732737" y="732734"/>
                </a:lnTo>
                <a:lnTo>
                  <a:pt x="694696" y="753367"/>
                </a:lnTo>
                <a:lnTo>
                  <a:pt x="639109" y="756788"/>
                </a:lnTo>
                <a:lnTo>
                  <a:pt x="597128" y="756919"/>
                </a:lnTo>
                <a:lnTo>
                  <a:pt x="819161" y="756919"/>
                </a:lnTo>
                <a:lnTo>
                  <a:pt x="824204" y="748499"/>
                </a:lnTo>
                <a:lnTo>
                  <a:pt x="833925" y="721302"/>
                </a:lnTo>
                <a:lnTo>
                  <a:pt x="838837" y="689106"/>
                </a:lnTo>
                <a:lnTo>
                  <a:pt x="838917" y="688581"/>
                </a:lnTo>
                <a:lnTo>
                  <a:pt x="840753" y="648038"/>
                </a:lnTo>
                <a:lnTo>
                  <a:pt x="841019" y="597115"/>
                </a:lnTo>
                <a:lnTo>
                  <a:pt x="841019" y="420509"/>
                </a:lnTo>
                <a:lnTo>
                  <a:pt x="837997" y="403293"/>
                </a:lnTo>
                <a:lnTo>
                  <a:pt x="829457" y="390021"/>
                </a:lnTo>
                <a:lnTo>
                  <a:pt x="816185" y="381481"/>
                </a:lnTo>
                <a:lnTo>
                  <a:pt x="798969" y="378459"/>
                </a:lnTo>
                <a:close/>
              </a:path>
              <a:path w="883284" h="841375">
                <a:moveTo>
                  <a:pt x="294354" y="336400"/>
                </a:moveTo>
                <a:lnTo>
                  <a:pt x="278848" y="339555"/>
                </a:lnTo>
                <a:lnTo>
                  <a:pt x="264921" y="349021"/>
                </a:lnTo>
                <a:lnTo>
                  <a:pt x="255456" y="362948"/>
                </a:lnTo>
                <a:lnTo>
                  <a:pt x="252302" y="378459"/>
                </a:lnTo>
                <a:lnTo>
                  <a:pt x="255456" y="393959"/>
                </a:lnTo>
                <a:lnTo>
                  <a:pt x="391071" y="534047"/>
                </a:lnTo>
                <a:lnTo>
                  <a:pt x="420509" y="546658"/>
                </a:lnTo>
                <a:lnTo>
                  <a:pt x="429247" y="545870"/>
                </a:lnTo>
                <a:lnTo>
                  <a:pt x="436805" y="543506"/>
                </a:lnTo>
                <a:lnTo>
                  <a:pt x="443575" y="539565"/>
                </a:lnTo>
                <a:lnTo>
                  <a:pt x="449948" y="534047"/>
                </a:lnTo>
                <a:lnTo>
                  <a:pt x="538264" y="445731"/>
                </a:lnTo>
                <a:lnTo>
                  <a:pt x="420509" y="445731"/>
                </a:lnTo>
                <a:lnTo>
                  <a:pt x="323786" y="349021"/>
                </a:lnTo>
                <a:lnTo>
                  <a:pt x="309859" y="339555"/>
                </a:lnTo>
                <a:lnTo>
                  <a:pt x="294354" y="336400"/>
                </a:lnTo>
                <a:close/>
              </a:path>
              <a:path w="883284" h="841375">
                <a:moveTo>
                  <a:pt x="841019" y="42049"/>
                </a:moveTo>
                <a:lnTo>
                  <a:pt x="825513" y="45202"/>
                </a:lnTo>
                <a:lnTo>
                  <a:pt x="811580" y="54660"/>
                </a:lnTo>
                <a:lnTo>
                  <a:pt x="420509" y="445731"/>
                </a:lnTo>
                <a:lnTo>
                  <a:pt x="538264" y="445731"/>
                </a:lnTo>
                <a:lnTo>
                  <a:pt x="870457" y="113537"/>
                </a:lnTo>
                <a:lnTo>
                  <a:pt x="879916" y="99605"/>
                </a:lnTo>
                <a:lnTo>
                  <a:pt x="883042" y="84230"/>
                </a:lnTo>
                <a:lnTo>
                  <a:pt x="883069" y="84099"/>
                </a:lnTo>
                <a:lnTo>
                  <a:pt x="879982" y="68919"/>
                </a:lnTo>
                <a:lnTo>
                  <a:pt x="879916" y="68593"/>
                </a:lnTo>
                <a:lnTo>
                  <a:pt x="870457" y="54660"/>
                </a:lnTo>
                <a:lnTo>
                  <a:pt x="856525" y="45202"/>
                </a:lnTo>
                <a:lnTo>
                  <a:pt x="841019" y="420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51929" y="395455"/>
            <a:ext cx="260413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Grammarsaurus" pitchFamily="2" charset="0"/>
                <a:cs typeface="Lucida Sans Unicode"/>
              </a:rPr>
              <a:t>How did you do?</a:t>
            </a:r>
            <a:endParaRPr sz="2500">
              <a:latin typeface="Grammarsaurus" pitchFamily="2" charset="0"/>
              <a:cs typeface="Lucida Sans Unicode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800" y="3276600"/>
            <a:ext cx="333924" cy="333936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2568312" y="2362200"/>
            <a:ext cx="334010" cy="334010"/>
          </a:xfrm>
          <a:custGeom>
            <a:avLst/>
            <a:gdLst/>
            <a:ahLst/>
            <a:cxnLst/>
            <a:rect l="l" t="t" r="r" b="b"/>
            <a:pathLst>
              <a:path w="334010" h="334010">
                <a:moveTo>
                  <a:pt x="259549" y="0"/>
                </a:moveTo>
                <a:lnTo>
                  <a:pt x="31915" y="0"/>
                </a:lnTo>
                <a:lnTo>
                  <a:pt x="19502" y="2511"/>
                </a:lnTo>
                <a:lnTo>
                  <a:pt x="9356" y="9356"/>
                </a:lnTo>
                <a:lnTo>
                  <a:pt x="2511" y="19502"/>
                </a:lnTo>
                <a:lnTo>
                  <a:pt x="0" y="31915"/>
                </a:lnTo>
                <a:lnTo>
                  <a:pt x="0" y="302006"/>
                </a:lnTo>
                <a:lnTo>
                  <a:pt x="2511" y="314418"/>
                </a:lnTo>
                <a:lnTo>
                  <a:pt x="9356" y="324564"/>
                </a:lnTo>
                <a:lnTo>
                  <a:pt x="19502" y="331409"/>
                </a:lnTo>
                <a:lnTo>
                  <a:pt x="31915" y="333921"/>
                </a:lnTo>
                <a:lnTo>
                  <a:pt x="302006" y="333921"/>
                </a:lnTo>
                <a:lnTo>
                  <a:pt x="314413" y="331409"/>
                </a:lnTo>
                <a:lnTo>
                  <a:pt x="324559" y="324564"/>
                </a:lnTo>
                <a:lnTo>
                  <a:pt x="330948" y="315099"/>
                </a:lnTo>
                <a:lnTo>
                  <a:pt x="24688" y="315099"/>
                </a:lnTo>
                <a:lnTo>
                  <a:pt x="18808" y="309232"/>
                </a:lnTo>
                <a:lnTo>
                  <a:pt x="18808" y="24688"/>
                </a:lnTo>
                <a:lnTo>
                  <a:pt x="24688" y="18821"/>
                </a:lnTo>
                <a:lnTo>
                  <a:pt x="279765" y="18821"/>
                </a:lnTo>
                <a:lnTo>
                  <a:pt x="261899" y="965"/>
                </a:lnTo>
                <a:lnTo>
                  <a:pt x="259549" y="0"/>
                </a:lnTo>
                <a:close/>
              </a:path>
              <a:path w="334010" h="334010">
                <a:moveTo>
                  <a:pt x="245732" y="202565"/>
                </a:moveTo>
                <a:lnTo>
                  <a:pt x="88176" y="202565"/>
                </a:lnTo>
                <a:lnTo>
                  <a:pt x="75763" y="205078"/>
                </a:lnTo>
                <a:lnTo>
                  <a:pt x="65617" y="211926"/>
                </a:lnTo>
                <a:lnTo>
                  <a:pt x="58772" y="222072"/>
                </a:lnTo>
                <a:lnTo>
                  <a:pt x="56261" y="234480"/>
                </a:lnTo>
                <a:lnTo>
                  <a:pt x="56261" y="315099"/>
                </a:lnTo>
                <a:lnTo>
                  <a:pt x="75082" y="315099"/>
                </a:lnTo>
                <a:lnTo>
                  <a:pt x="75082" y="227266"/>
                </a:lnTo>
                <a:lnTo>
                  <a:pt x="80949" y="221386"/>
                </a:lnTo>
                <a:lnTo>
                  <a:pt x="274672" y="221386"/>
                </a:lnTo>
                <a:lnTo>
                  <a:pt x="268290" y="211926"/>
                </a:lnTo>
                <a:lnTo>
                  <a:pt x="258144" y="205078"/>
                </a:lnTo>
                <a:lnTo>
                  <a:pt x="245732" y="202565"/>
                </a:lnTo>
                <a:close/>
              </a:path>
              <a:path w="334010" h="334010">
                <a:moveTo>
                  <a:pt x="274672" y="221386"/>
                </a:moveTo>
                <a:lnTo>
                  <a:pt x="252958" y="221386"/>
                </a:lnTo>
                <a:lnTo>
                  <a:pt x="258826" y="227266"/>
                </a:lnTo>
                <a:lnTo>
                  <a:pt x="258826" y="315099"/>
                </a:lnTo>
                <a:lnTo>
                  <a:pt x="277647" y="315099"/>
                </a:lnTo>
                <a:lnTo>
                  <a:pt x="277647" y="234480"/>
                </a:lnTo>
                <a:lnTo>
                  <a:pt x="275135" y="222072"/>
                </a:lnTo>
                <a:lnTo>
                  <a:pt x="274672" y="221386"/>
                </a:lnTo>
                <a:close/>
              </a:path>
              <a:path w="334010" h="334010">
                <a:moveTo>
                  <a:pt x="279765" y="18821"/>
                </a:moveTo>
                <a:lnTo>
                  <a:pt x="253136" y="18821"/>
                </a:lnTo>
                <a:lnTo>
                  <a:pt x="315099" y="80784"/>
                </a:lnTo>
                <a:lnTo>
                  <a:pt x="315099" y="309232"/>
                </a:lnTo>
                <a:lnTo>
                  <a:pt x="309219" y="315099"/>
                </a:lnTo>
                <a:lnTo>
                  <a:pt x="330948" y="315099"/>
                </a:lnTo>
                <a:lnTo>
                  <a:pt x="331407" y="314418"/>
                </a:lnTo>
                <a:lnTo>
                  <a:pt x="333921" y="302006"/>
                </a:lnTo>
                <a:lnTo>
                  <a:pt x="333933" y="74396"/>
                </a:lnTo>
                <a:lnTo>
                  <a:pt x="332968" y="72034"/>
                </a:lnTo>
                <a:lnTo>
                  <a:pt x="279765" y="18821"/>
                </a:lnTo>
                <a:close/>
              </a:path>
              <a:path w="334010" h="334010">
                <a:moveTo>
                  <a:pt x="120091" y="18821"/>
                </a:moveTo>
                <a:lnTo>
                  <a:pt x="101282" y="18821"/>
                </a:lnTo>
                <a:lnTo>
                  <a:pt x="101282" y="88188"/>
                </a:lnTo>
                <a:lnTo>
                  <a:pt x="102907" y="96223"/>
                </a:lnTo>
                <a:lnTo>
                  <a:pt x="107335" y="102792"/>
                </a:lnTo>
                <a:lnTo>
                  <a:pt x="113900" y="107225"/>
                </a:lnTo>
                <a:lnTo>
                  <a:pt x="121932" y="108851"/>
                </a:lnTo>
                <a:lnTo>
                  <a:pt x="211975" y="108851"/>
                </a:lnTo>
                <a:lnTo>
                  <a:pt x="220008" y="107225"/>
                </a:lnTo>
                <a:lnTo>
                  <a:pt x="226572" y="102792"/>
                </a:lnTo>
                <a:lnTo>
                  <a:pt x="231001" y="96223"/>
                </a:lnTo>
                <a:lnTo>
                  <a:pt x="232253" y="90030"/>
                </a:lnTo>
                <a:lnTo>
                  <a:pt x="120091" y="90030"/>
                </a:lnTo>
                <a:lnTo>
                  <a:pt x="120091" y="18821"/>
                </a:lnTo>
                <a:close/>
              </a:path>
              <a:path w="334010" h="334010">
                <a:moveTo>
                  <a:pt x="232625" y="18821"/>
                </a:moveTo>
                <a:lnTo>
                  <a:pt x="213817" y="18821"/>
                </a:lnTo>
                <a:lnTo>
                  <a:pt x="213817" y="90030"/>
                </a:lnTo>
                <a:lnTo>
                  <a:pt x="232253" y="90030"/>
                </a:lnTo>
                <a:lnTo>
                  <a:pt x="232625" y="88188"/>
                </a:lnTo>
                <a:lnTo>
                  <a:pt x="232625" y="188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489428" y="3933190"/>
            <a:ext cx="334010" cy="334010"/>
          </a:xfrm>
          <a:custGeom>
            <a:avLst/>
            <a:gdLst/>
            <a:ahLst/>
            <a:cxnLst/>
            <a:rect l="l" t="t" r="r" b="b"/>
            <a:pathLst>
              <a:path w="334010" h="334010">
                <a:moveTo>
                  <a:pt x="44843" y="26060"/>
                </a:moveTo>
                <a:lnTo>
                  <a:pt x="43700" y="20853"/>
                </a:lnTo>
                <a:lnTo>
                  <a:pt x="42151" y="18630"/>
                </a:lnTo>
                <a:lnTo>
                  <a:pt x="38277" y="16154"/>
                </a:lnTo>
                <a:lnTo>
                  <a:pt x="36436" y="15621"/>
                </a:lnTo>
                <a:lnTo>
                  <a:pt x="32385" y="15862"/>
                </a:lnTo>
                <a:lnTo>
                  <a:pt x="6527" y="63563"/>
                </a:lnTo>
                <a:lnTo>
                  <a:pt x="0" y="109880"/>
                </a:lnTo>
                <a:lnTo>
                  <a:pt x="6527" y="156197"/>
                </a:lnTo>
                <a:lnTo>
                  <a:pt x="26123" y="199517"/>
                </a:lnTo>
                <a:lnTo>
                  <a:pt x="28981" y="204000"/>
                </a:lnTo>
                <a:lnTo>
                  <a:pt x="35394" y="205435"/>
                </a:lnTo>
                <a:lnTo>
                  <a:pt x="42151" y="201117"/>
                </a:lnTo>
                <a:lnTo>
                  <a:pt x="43700" y="198894"/>
                </a:lnTo>
                <a:lnTo>
                  <a:pt x="44843" y="193687"/>
                </a:lnTo>
                <a:lnTo>
                  <a:pt x="44373" y="191020"/>
                </a:lnTo>
                <a:lnTo>
                  <a:pt x="42926" y="188772"/>
                </a:lnTo>
                <a:lnTo>
                  <a:pt x="25692" y="150634"/>
                </a:lnTo>
                <a:lnTo>
                  <a:pt x="19951" y="109867"/>
                </a:lnTo>
                <a:lnTo>
                  <a:pt x="25692" y="69113"/>
                </a:lnTo>
                <a:lnTo>
                  <a:pt x="42926" y="30975"/>
                </a:lnTo>
                <a:lnTo>
                  <a:pt x="44373" y="28727"/>
                </a:lnTo>
                <a:lnTo>
                  <a:pt x="44843" y="26060"/>
                </a:lnTo>
                <a:close/>
              </a:path>
              <a:path w="334010" h="334010">
                <a:moveTo>
                  <a:pt x="86931" y="52793"/>
                </a:moveTo>
                <a:lnTo>
                  <a:pt x="85775" y="47586"/>
                </a:lnTo>
                <a:lnTo>
                  <a:pt x="84226" y="45364"/>
                </a:lnTo>
                <a:lnTo>
                  <a:pt x="81978" y="43942"/>
                </a:lnTo>
                <a:lnTo>
                  <a:pt x="80327" y="42887"/>
                </a:lnTo>
                <a:lnTo>
                  <a:pt x="78473" y="42392"/>
                </a:lnTo>
                <a:lnTo>
                  <a:pt x="73342" y="42392"/>
                </a:lnTo>
                <a:lnTo>
                  <a:pt x="70104" y="44018"/>
                </a:lnTo>
                <a:lnTo>
                  <a:pt x="68199" y="47002"/>
                </a:lnTo>
                <a:lnTo>
                  <a:pt x="54521" y="77393"/>
                </a:lnTo>
                <a:lnTo>
                  <a:pt x="49961" y="109880"/>
                </a:lnTo>
                <a:lnTo>
                  <a:pt x="54521" y="142354"/>
                </a:lnTo>
                <a:lnTo>
                  <a:pt x="68199" y="172745"/>
                </a:lnTo>
                <a:lnTo>
                  <a:pt x="71056" y="177228"/>
                </a:lnTo>
                <a:lnTo>
                  <a:pt x="77419" y="178689"/>
                </a:lnTo>
                <a:lnTo>
                  <a:pt x="84213" y="174371"/>
                </a:lnTo>
                <a:lnTo>
                  <a:pt x="85775" y="172148"/>
                </a:lnTo>
                <a:lnTo>
                  <a:pt x="86931" y="166941"/>
                </a:lnTo>
                <a:lnTo>
                  <a:pt x="86461" y="164274"/>
                </a:lnTo>
                <a:lnTo>
                  <a:pt x="85026" y="162026"/>
                </a:lnTo>
                <a:lnTo>
                  <a:pt x="73672" y="136817"/>
                </a:lnTo>
                <a:lnTo>
                  <a:pt x="69888" y="109880"/>
                </a:lnTo>
                <a:lnTo>
                  <a:pt x="73672" y="82931"/>
                </a:lnTo>
                <a:lnTo>
                  <a:pt x="85026" y="57721"/>
                </a:lnTo>
                <a:lnTo>
                  <a:pt x="86461" y="55473"/>
                </a:lnTo>
                <a:lnTo>
                  <a:pt x="86931" y="52793"/>
                </a:lnTo>
                <a:close/>
              </a:path>
              <a:path w="334010" h="334010">
                <a:moveTo>
                  <a:pt x="219748" y="4470"/>
                </a:moveTo>
                <a:lnTo>
                  <a:pt x="215265" y="0"/>
                </a:lnTo>
                <a:lnTo>
                  <a:pt x="209765" y="0"/>
                </a:lnTo>
                <a:lnTo>
                  <a:pt x="204266" y="0"/>
                </a:lnTo>
                <a:lnTo>
                  <a:pt x="199796" y="4470"/>
                </a:lnTo>
                <a:lnTo>
                  <a:pt x="199796" y="166954"/>
                </a:lnTo>
                <a:lnTo>
                  <a:pt x="197218" y="179717"/>
                </a:lnTo>
                <a:lnTo>
                  <a:pt x="190169" y="190169"/>
                </a:lnTo>
                <a:lnTo>
                  <a:pt x="179730" y="197205"/>
                </a:lnTo>
                <a:lnTo>
                  <a:pt x="166954" y="199796"/>
                </a:lnTo>
                <a:lnTo>
                  <a:pt x="154190" y="197205"/>
                </a:lnTo>
                <a:lnTo>
                  <a:pt x="143751" y="190169"/>
                </a:lnTo>
                <a:lnTo>
                  <a:pt x="136702" y="179717"/>
                </a:lnTo>
                <a:lnTo>
                  <a:pt x="134112" y="166954"/>
                </a:lnTo>
                <a:lnTo>
                  <a:pt x="134112" y="4470"/>
                </a:lnTo>
                <a:lnTo>
                  <a:pt x="129641" y="0"/>
                </a:lnTo>
                <a:lnTo>
                  <a:pt x="118630" y="0"/>
                </a:lnTo>
                <a:lnTo>
                  <a:pt x="114160" y="4470"/>
                </a:lnTo>
                <a:lnTo>
                  <a:pt x="114160" y="166954"/>
                </a:lnTo>
                <a:lnTo>
                  <a:pt x="117068" y="184213"/>
                </a:lnTo>
                <a:lnTo>
                  <a:pt x="125222" y="199224"/>
                </a:lnTo>
                <a:lnTo>
                  <a:pt x="137744" y="210858"/>
                </a:lnTo>
                <a:lnTo>
                  <a:pt x="153758" y="218008"/>
                </a:lnTo>
                <a:lnTo>
                  <a:pt x="156972" y="218846"/>
                </a:lnTo>
                <a:lnTo>
                  <a:pt x="156972" y="313969"/>
                </a:lnTo>
                <a:lnTo>
                  <a:pt x="140042" y="313969"/>
                </a:lnTo>
                <a:lnTo>
                  <a:pt x="135572" y="318439"/>
                </a:lnTo>
                <a:lnTo>
                  <a:pt x="135572" y="329450"/>
                </a:lnTo>
                <a:lnTo>
                  <a:pt x="140042" y="333921"/>
                </a:lnTo>
                <a:lnTo>
                  <a:pt x="193865" y="333921"/>
                </a:lnTo>
                <a:lnTo>
                  <a:pt x="198335" y="329450"/>
                </a:lnTo>
                <a:lnTo>
                  <a:pt x="198335" y="318439"/>
                </a:lnTo>
                <a:lnTo>
                  <a:pt x="193865" y="313969"/>
                </a:lnTo>
                <a:lnTo>
                  <a:pt x="176936" y="313969"/>
                </a:lnTo>
                <a:lnTo>
                  <a:pt x="176936" y="218846"/>
                </a:lnTo>
                <a:lnTo>
                  <a:pt x="216839" y="184213"/>
                </a:lnTo>
                <a:lnTo>
                  <a:pt x="219748" y="166954"/>
                </a:lnTo>
                <a:lnTo>
                  <a:pt x="219748" y="4470"/>
                </a:lnTo>
                <a:close/>
              </a:path>
              <a:path w="334010" h="334010">
                <a:moveTo>
                  <a:pt x="283946" y="109880"/>
                </a:moveTo>
                <a:lnTo>
                  <a:pt x="279387" y="77393"/>
                </a:lnTo>
                <a:lnTo>
                  <a:pt x="265709" y="47002"/>
                </a:lnTo>
                <a:lnTo>
                  <a:pt x="263817" y="44018"/>
                </a:lnTo>
                <a:lnTo>
                  <a:pt x="260578" y="42392"/>
                </a:lnTo>
                <a:lnTo>
                  <a:pt x="255435" y="42392"/>
                </a:lnTo>
                <a:lnTo>
                  <a:pt x="253593" y="42900"/>
                </a:lnTo>
                <a:lnTo>
                  <a:pt x="249682" y="45377"/>
                </a:lnTo>
                <a:lnTo>
                  <a:pt x="248132" y="47599"/>
                </a:lnTo>
                <a:lnTo>
                  <a:pt x="246976" y="52806"/>
                </a:lnTo>
                <a:lnTo>
                  <a:pt x="247446" y="55473"/>
                </a:lnTo>
                <a:lnTo>
                  <a:pt x="248869" y="57721"/>
                </a:lnTo>
                <a:lnTo>
                  <a:pt x="260223" y="82931"/>
                </a:lnTo>
                <a:lnTo>
                  <a:pt x="264020" y="109880"/>
                </a:lnTo>
                <a:lnTo>
                  <a:pt x="260223" y="136817"/>
                </a:lnTo>
                <a:lnTo>
                  <a:pt x="248869" y="162026"/>
                </a:lnTo>
                <a:lnTo>
                  <a:pt x="245922" y="166674"/>
                </a:lnTo>
                <a:lnTo>
                  <a:pt x="247294" y="172847"/>
                </a:lnTo>
                <a:lnTo>
                  <a:pt x="256451" y="178676"/>
                </a:lnTo>
                <a:lnTo>
                  <a:pt x="262851" y="177228"/>
                </a:lnTo>
                <a:lnTo>
                  <a:pt x="265696" y="172745"/>
                </a:lnTo>
                <a:lnTo>
                  <a:pt x="279387" y="142354"/>
                </a:lnTo>
                <a:lnTo>
                  <a:pt x="283946" y="109880"/>
                </a:lnTo>
                <a:close/>
              </a:path>
              <a:path w="334010" h="334010">
                <a:moveTo>
                  <a:pt x="333933" y="109893"/>
                </a:moveTo>
                <a:lnTo>
                  <a:pt x="327469" y="63728"/>
                </a:lnTo>
                <a:lnTo>
                  <a:pt x="308063" y="20523"/>
                </a:lnTo>
                <a:lnTo>
                  <a:pt x="303796" y="16700"/>
                </a:lnTo>
                <a:lnTo>
                  <a:pt x="300088" y="15621"/>
                </a:lnTo>
                <a:lnTo>
                  <a:pt x="293890" y="15621"/>
                </a:lnTo>
                <a:lnTo>
                  <a:pt x="289407" y="20091"/>
                </a:lnTo>
                <a:lnTo>
                  <a:pt x="289407" y="26479"/>
                </a:lnTo>
                <a:lnTo>
                  <a:pt x="290347" y="29794"/>
                </a:lnTo>
                <a:lnTo>
                  <a:pt x="291338" y="31407"/>
                </a:lnTo>
                <a:lnTo>
                  <a:pt x="308229" y="69215"/>
                </a:lnTo>
                <a:lnTo>
                  <a:pt x="313931" y="109562"/>
                </a:lnTo>
                <a:lnTo>
                  <a:pt x="308444" y="149872"/>
                </a:lnTo>
                <a:lnTo>
                  <a:pt x="291452" y="188175"/>
                </a:lnTo>
                <a:lnTo>
                  <a:pt x="290385" y="189865"/>
                </a:lnTo>
                <a:lnTo>
                  <a:pt x="289420" y="193230"/>
                </a:lnTo>
                <a:lnTo>
                  <a:pt x="289420" y="199644"/>
                </a:lnTo>
                <a:lnTo>
                  <a:pt x="293890" y="204114"/>
                </a:lnTo>
                <a:lnTo>
                  <a:pt x="300926" y="204012"/>
                </a:lnTo>
                <a:lnTo>
                  <a:pt x="305422" y="202082"/>
                </a:lnTo>
                <a:lnTo>
                  <a:pt x="308063" y="199224"/>
                </a:lnTo>
                <a:lnTo>
                  <a:pt x="327469" y="156032"/>
                </a:lnTo>
                <a:lnTo>
                  <a:pt x="333933" y="1098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  <p:grpSp>
        <p:nvGrpSpPr>
          <p:cNvPr id="17" name="object 9">
            <a:extLst>
              <a:ext uri="{FF2B5EF4-FFF2-40B4-BE49-F238E27FC236}">
                <a16:creationId xmlns:a16="http://schemas.microsoft.com/office/drawing/2014/main" id="{7000895A-B99E-E601-B932-C69D21AA497C}"/>
              </a:ext>
            </a:extLst>
          </p:cNvPr>
          <p:cNvGrpSpPr/>
          <p:nvPr/>
        </p:nvGrpSpPr>
        <p:grpSpPr>
          <a:xfrm>
            <a:off x="3657600" y="4572000"/>
            <a:ext cx="334010" cy="334010"/>
            <a:chOff x="4361214" y="4137723"/>
            <a:chExt cx="334010" cy="334010"/>
          </a:xfrm>
        </p:grpSpPr>
        <p:pic>
          <p:nvPicPr>
            <p:cNvPr id="18" name="object 10">
              <a:extLst>
                <a:ext uri="{FF2B5EF4-FFF2-40B4-BE49-F238E27FC236}">
                  <a16:creationId xmlns:a16="http://schemas.microsoft.com/office/drawing/2014/main" id="{262164DF-685C-F7C6-A84D-BA75B6B25DC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51545" y="4248006"/>
              <a:ext cx="153276" cy="113360"/>
            </a:xfrm>
            <a:prstGeom prst="rect">
              <a:avLst/>
            </a:prstGeom>
          </p:spPr>
        </p:pic>
        <p:sp>
          <p:nvSpPr>
            <p:cNvPr id="19" name="object 11">
              <a:extLst>
                <a:ext uri="{FF2B5EF4-FFF2-40B4-BE49-F238E27FC236}">
                  <a16:creationId xmlns:a16="http://schemas.microsoft.com/office/drawing/2014/main" id="{0FC2666F-C763-3E98-63EF-B207990C7E19}"/>
                </a:ext>
              </a:extLst>
            </p:cNvPr>
            <p:cNvSpPr/>
            <p:nvPr/>
          </p:nvSpPr>
          <p:spPr>
            <a:xfrm>
              <a:off x="4361214" y="4137723"/>
              <a:ext cx="334010" cy="334010"/>
            </a:xfrm>
            <a:custGeom>
              <a:avLst/>
              <a:gdLst/>
              <a:ahLst/>
              <a:cxnLst/>
              <a:rect l="l" t="t" r="r" b="b"/>
              <a:pathLst>
                <a:path w="334010" h="334010">
                  <a:moveTo>
                    <a:pt x="166966" y="0"/>
                  </a:moveTo>
                  <a:lnTo>
                    <a:pt x="122632" y="5974"/>
                  </a:lnTo>
                  <a:lnTo>
                    <a:pt x="82762" y="22829"/>
                  </a:lnTo>
                  <a:lnTo>
                    <a:pt x="48960" y="48960"/>
                  </a:lnTo>
                  <a:lnTo>
                    <a:pt x="22829" y="82762"/>
                  </a:lnTo>
                  <a:lnTo>
                    <a:pt x="5974" y="122632"/>
                  </a:lnTo>
                  <a:lnTo>
                    <a:pt x="0" y="166966"/>
                  </a:lnTo>
                  <a:lnTo>
                    <a:pt x="5974" y="211299"/>
                  </a:lnTo>
                  <a:lnTo>
                    <a:pt x="22829" y="251167"/>
                  </a:lnTo>
                  <a:lnTo>
                    <a:pt x="48960" y="284967"/>
                  </a:lnTo>
                  <a:lnTo>
                    <a:pt x="82762" y="311094"/>
                  </a:lnTo>
                  <a:lnTo>
                    <a:pt x="122632" y="327947"/>
                  </a:lnTo>
                  <a:lnTo>
                    <a:pt x="166966" y="333921"/>
                  </a:lnTo>
                  <a:lnTo>
                    <a:pt x="211300" y="327947"/>
                  </a:lnTo>
                  <a:lnTo>
                    <a:pt x="250830" y="311238"/>
                  </a:lnTo>
                  <a:lnTo>
                    <a:pt x="166966" y="311238"/>
                  </a:lnTo>
                  <a:lnTo>
                    <a:pt x="121414" y="303871"/>
                  </a:lnTo>
                  <a:lnTo>
                    <a:pt x="81816" y="283366"/>
                  </a:lnTo>
                  <a:lnTo>
                    <a:pt x="50567" y="252117"/>
                  </a:lnTo>
                  <a:lnTo>
                    <a:pt x="30062" y="212519"/>
                  </a:lnTo>
                  <a:lnTo>
                    <a:pt x="22694" y="166966"/>
                  </a:lnTo>
                  <a:lnTo>
                    <a:pt x="30062" y="121413"/>
                  </a:lnTo>
                  <a:lnTo>
                    <a:pt x="50567" y="81811"/>
                  </a:lnTo>
                  <a:lnTo>
                    <a:pt x="81816" y="50559"/>
                  </a:lnTo>
                  <a:lnTo>
                    <a:pt x="121414" y="30050"/>
                  </a:lnTo>
                  <a:lnTo>
                    <a:pt x="166966" y="22682"/>
                  </a:lnTo>
                  <a:lnTo>
                    <a:pt x="250822" y="22682"/>
                  </a:lnTo>
                  <a:lnTo>
                    <a:pt x="211300" y="5974"/>
                  </a:lnTo>
                  <a:lnTo>
                    <a:pt x="166966" y="0"/>
                  </a:lnTo>
                  <a:close/>
                </a:path>
                <a:path w="334010" h="334010">
                  <a:moveTo>
                    <a:pt x="250822" y="22682"/>
                  </a:moveTo>
                  <a:lnTo>
                    <a:pt x="166966" y="22682"/>
                  </a:lnTo>
                  <a:lnTo>
                    <a:pt x="212519" y="30050"/>
                  </a:lnTo>
                  <a:lnTo>
                    <a:pt x="252117" y="50559"/>
                  </a:lnTo>
                  <a:lnTo>
                    <a:pt x="283366" y="81811"/>
                  </a:lnTo>
                  <a:lnTo>
                    <a:pt x="303871" y="121413"/>
                  </a:lnTo>
                  <a:lnTo>
                    <a:pt x="311238" y="166966"/>
                  </a:lnTo>
                  <a:lnTo>
                    <a:pt x="303871" y="212519"/>
                  </a:lnTo>
                  <a:lnTo>
                    <a:pt x="283366" y="252117"/>
                  </a:lnTo>
                  <a:lnTo>
                    <a:pt x="252117" y="283366"/>
                  </a:lnTo>
                  <a:lnTo>
                    <a:pt x="212519" y="303871"/>
                  </a:lnTo>
                  <a:lnTo>
                    <a:pt x="166966" y="311238"/>
                  </a:lnTo>
                  <a:lnTo>
                    <a:pt x="250830" y="311238"/>
                  </a:lnTo>
                  <a:lnTo>
                    <a:pt x="284973" y="284967"/>
                  </a:lnTo>
                  <a:lnTo>
                    <a:pt x="311104" y="251167"/>
                  </a:lnTo>
                  <a:lnTo>
                    <a:pt x="327959" y="211299"/>
                  </a:lnTo>
                  <a:lnTo>
                    <a:pt x="333933" y="166966"/>
                  </a:lnTo>
                  <a:lnTo>
                    <a:pt x="327959" y="122632"/>
                  </a:lnTo>
                  <a:lnTo>
                    <a:pt x="311104" y="82762"/>
                  </a:lnTo>
                  <a:lnTo>
                    <a:pt x="284973" y="48960"/>
                  </a:lnTo>
                  <a:lnTo>
                    <a:pt x="251171" y="22829"/>
                  </a:lnTo>
                  <a:lnTo>
                    <a:pt x="250822" y="2268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0" name="object 14">
            <a:extLst>
              <a:ext uri="{FF2B5EF4-FFF2-40B4-BE49-F238E27FC236}">
                <a16:creationId xmlns:a16="http://schemas.microsoft.com/office/drawing/2014/main" id="{25CBC62D-62D8-0E99-CC3D-4C607693A918}"/>
              </a:ext>
            </a:extLst>
          </p:cNvPr>
          <p:cNvSpPr txBox="1"/>
          <p:nvPr/>
        </p:nvSpPr>
        <p:spPr>
          <a:xfrm>
            <a:off x="626529" y="1644247"/>
            <a:ext cx="11269696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3000" b="1" dirty="0">
                <a:latin typeface="Grammarsaurus" pitchFamily="2" charset="0"/>
                <a:cs typeface="Arial"/>
              </a:rPr>
              <a:t>Sorry Miss, I couldn’t do my homework because…</a:t>
            </a:r>
            <a:endParaRPr sz="3000" dirty="0">
              <a:latin typeface="Grammarsaurus" pitchFamily="2" charset="0"/>
              <a:cs typeface="Arial"/>
            </a:endParaRPr>
          </a:p>
          <a:p>
            <a:pPr marL="2349500" marR="30480" indent="-2312035">
              <a:spcBef>
                <a:spcPts val="2665"/>
              </a:spcBef>
              <a:tabLst>
                <a:tab pos="2626995" algn="l"/>
                <a:tab pos="459994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The laptop was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	autosaving/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my work when suddenly, it was struck by lightning! 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(autocorrecting)</a:t>
            </a:r>
            <a:endParaRPr lang="en-US" sz="2000" dirty="0">
              <a:solidFill>
                <a:srgbClr val="3CA249"/>
              </a:solidFill>
              <a:latin typeface="Grammarsaurus" pitchFamily="2" charset="0"/>
              <a:cs typeface="Arial"/>
            </a:endParaRPr>
          </a:p>
          <a:p>
            <a:pPr marL="2349500" marR="30480" indent="-2312035">
              <a:spcBef>
                <a:spcPts val="2665"/>
              </a:spcBef>
              <a:tabLst>
                <a:tab pos="2626995" algn="l"/>
                <a:tab pos="459994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My camera was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lang="en-US"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autofocusing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when suddenly, a bear stole it!</a:t>
            </a:r>
            <a:endParaRPr lang="en-US" sz="2000" dirty="0">
              <a:latin typeface="Grammarsaurus" pitchFamily="2" charset="0"/>
              <a:cs typeface="Arial"/>
            </a:endParaRPr>
          </a:p>
          <a:p>
            <a:pPr marL="2349500" marR="30480" indent="-2312035">
              <a:spcBef>
                <a:spcPts val="2665"/>
              </a:spcBef>
              <a:tabLst>
                <a:tab pos="2626995" algn="l"/>
                <a:tab pos="459994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My guitar was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lang="en-US"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autotuning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when suddenly, it exploded!</a:t>
            </a:r>
            <a:endParaRPr lang="en-US" sz="2000" dirty="0">
              <a:latin typeface="Grammarsaurus" pitchFamily="2" charset="0"/>
              <a:cs typeface="Arial"/>
            </a:endParaRPr>
          </a:p>
          <a:p>
            <a:pPr marL="2349500" marR="30480" indent="-2312035">
              <a:spcBef>
                <a:spcPts val="2665"/>
              </a:spcBef>
              <a:tabLst>
                <a:tab pos="2626995" algn="l"/>
                <a:tab pos="4599940" algn="l"/>
              </a:tabLst>
            </a:pPr>
            <a:r>
              <a:rPr sz="2000" b="1" dirty="0">
                <a:latin typeface="Grammarsaurus" pitchFamily="2" charset="0"/>
                <a:cs typeface="Arial"/>
              </a:rPr>
              <a:t>The computer program </a:t>
            </a:r>
            <a:r>
              <a:rPr lang="en-US"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      </a:t>
            </a:r>
            <a:r>
              <a:rPr sz="2000" b="1" u="heavy" dirty="0">
                <a:solidFill>
                  <a:srgbClr val="3CA249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autocorrecting/	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</a:t>
            </a:r>
            <a:r>
              <a:rPr sz="2000" b="1" dirty="0">
                <a:latin typeface="Grammarsaurus" pitchFamily="2" charset="0"/>
                <a:cs typeface="Arial"/>
              </a:rPr>
              <a:t>when suddenly, aliens took it!</a:t>
            </a:r>
            <a:endParaRPr sz="2000" dirty="0">
              <a:latin typeface="Grammarsaurus" pitchFamily="2" charset="0"/>
              <a:cs typeface="Arial"/>
            </a:endParaRPr>
          </a:p>
          <a:p>
            <a:pPr marR="582930" indent="3297238" algn="l"/>
            <a:r>
              <a:rPr lang="en-US"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   </a:t>
            </a:r>
            <a:r>
              <a:rPr sz="2000" b="1" dirty="0">
                <a:solidFill>
                  <a:srgbClr val="3CA249"/>
                </a:solidFill>
                <a:latin typeface="Grammarsaurus" pitchFamily="2" charset="0"/>
                <a:cs typeface="Arial"/>
              </a:rPr>
              <a:t>(autosaving)</a:t>
            </a:r>
            <a:endParaRPr sz="2000" dirty="0">
              <a:latin typeface="Grammarsaurus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095477" y="461733"/>
            <a:ext cx="592455" cy="857885"/>
          </a:xfrm>
          <a:custGeom>
            <a:avLst/>
            <a:gdLst/>
            <a:ahLst/>
            <a:cxnLst/>
            <a:rect l="l" t="t" r="r" b="b"/>
            <a:pathLst>
              <a:path w="592454" h="857885">
                <a:moveTo>
                  <a:pt x="273250" y="0"/>
                </a:moveTo>
                <a:lnTo>
                  <a:pt x="225392" y="7269"/>
                </a:lnTo>
                <a:lnTo>
                  <a:pt x="181310" y="21295"/>
                </a:lnTo>
                <a:lnTo>
                  <a:pt x="140453" y="41963"/>
                </a:lnTo>
                <a:lnTo>
                  <a:pt x="103496" y="68606"/>
                </a:lnTo>
                <a:lnTo>
                  <a:pt x="71113" y="100561"/>
                </a:lnTo>
                <a:lnTo>
                  <a:pt x="43979" y="137160"/>
                </a:lnTo>
                <a:lnTo>
                  <a:pt x="22770" y="177740"/>
                </a:lnTo>
                <a:lnTo>
                  <a:pt x="8158" y="221633"/>
                </a:lnTo>
                <a:lnTo>
                  <a:pt x="0" y="273601"/>
                </a:lnTo>
                <a:lnTo>
                  <a:pt x="745" y="324971"/>
                </a:lnTo>
                <a:lnTo>
                  <a:pt x="10128" y="374783"/>
                </a:lnTo>
                <a:lnTo>
                  <a:pt x="27760" y="421757"/>
                </a:lnTo>
                <a:lnTo>
                  <a:pt x="27882" y="422083"/>
                </a:lnTo>
                <a:lnTo>
                  <a:pt x="53739" y="465911"/>
                </a:lnTo>
                <a:lnTo>
                  <a:pt x="87432" y="505312"/>
                </a:lnTo>
                <a:lnTo>
                  <a:pt x="105853" y="527979"/>
                </a:lnTo>
                <a:lnTo>
                  <a:pt x="119486" y="554676"/>
                </a:lnTo>
                <a:lnTo>
                  <a:pt x="127947" y="584428"/>
                </a:lnTo>
                <a:lnTo>
                  <a:pt x="130853" y="616349"/>
                </a:lnTo>
                <a:lnTo>
                  <a:pt x="130853" y="683354"/>
                </a:lnTo>
                <a:lnTo>
                  <a:pt x="136683" y="730918"/>
                </a:lnTo>
                <a:lnTo>
                  <a:pt x="153167" y="772884"/>
                </a:lnTo>
                <a:lnTo>
                  <a:pt x="178797" y="807890"/>
                </a:lnTo>
                <a:lnTo>
                  <a:pt x="212065" y="834578"/>
                </a:lnTo>
                <a:lnTo>
                  <a:pt x="251649" y="851668"/>
                </a:lnTo>
                <a:lnTo>
                  <a:pt x="252056" y="851668"/>
                </a:lnTo>
                <a:lnTo>
                  <a:pt x="295483" y="857560"/>
                </a:lnTo>
                <a:lnTo>
                  <a:pt x="339199" y="851668"/>
                </a:lnTo>
                <a:lnTo>
                  <a:pt x="378511" y="835047"/>
                </a:lnTo>
                <a:lnTo>
                  <a:pt x="411840" y="809279"/>
                </a:lnTo>
                <a:lnTo>
                  <a:pt x="425429" y="791697"/>
                </a:lnTo>
                <a:lnTo>
                  <a:pt x="295483" y="791697"/>
                </a:lnTo>
                <a:lnTo>
                  <a:pt x="256292" y="783454"/>
                </a:lnTo>
                <a:lnTo>
                  <a:pt x="224974" y="760686"/>
                </a:lnTo>
                <a:lnTo>
                  <a:pt x="204213" y="726338"/>
                </a:lnTo>
                <a:lnTo>
                  <a:pt x="196690" y="683354"/>
                </a:lnTo>
                <a:lnTo>
                  <a:pt x="196690" y="657789"/>
                </a:lnTo>
                <a:lnTo>
                  <a:pt x="460113" y="657789"/>
                </a:lnTo>
                <a:lnTo>
                  <a:pt x="460113" y="616349"/>
                </a:lnTo>
                <a:lnTo>
                  <a:pt x="462463" y="591926"/>
                </a:lnTo>
                <a:lnTo>
                  <a:pt x="195445" y="591926"/>
                </a:lnTo>
                <a:lnTo>
                  <a:pt x="188566" y="554676"/>
                </a:lnTo>
                <a:lnTo>
                  <a:pt x="188444" y="554017"/>
                </a:lnTo>
                <a:lnTo>
                  <a:pt x="175565" y="518516"/>
                </a:lnTo>
                <a:lnTo>
                  <a:pt x="157164" y="486322"/>
                </a:lnTo>
                <a:lnTo>
                  <a:pt x="133596" y="458335"/>
                </a:lnTo>
                <a:lnTo>
                  <a:pt x="102542" y="420919"/>
                </a:lnTo>
                <a:lnTo>
                  <a:pt x="80594" y="379113"/>
                </a:lnTo>
                <a:lnTo>
                  <a:pt x="68029" y="333911"/>
                </a:lnTo>
                <a:lnTo>
                  <a:pt x="65120" y="286302"/>
                </a:lnTo>
                <a:lnTo>
                  <a:pt x="72141" y="237279"/>
                </a:lnTo>
                <a:lnTo>
                  <a:pt x="89419" y="190432"/>
                </a:lnTo>
                <a:lnTo>
                  <a:pt x="116296" y="149011"/>
                </a:lnTo>
                <a:lnTo>
                  <a:pt x="151340" y="114429"/>
                </a:lnTo>
                <a:lnTo>
                  <a:pt x="193118" y="88102"/>
                </a:lnTo>
                <a:lnTo>
                  <a:pt x="240200" y="71442"/>
                </a:lnTo>
                <a:lnTo>
                  <a:pt x="289784" y="65141"/>
                </a:lnTo>
                <a:lnTo>
                  <a:pt x="481780" y="65141"/>
                </a:lnTo>
                <a:lnTo>
                  <a:pt x="481182" y="64584"/>
                </a:lnTo>
                <a:lnTo>
                  <a:pt x="445541" y="39941"/>
                </a:lnTo>
                <a:lnTo>
                  <a:pt x="406398" y="20642"/>
                </a:lnTo>
                <a:lnTo>
                  <a:pt x="364483" y="7269"/>
                </a:lnTo>
                <a:lnTo>
                  <a:pt x="364686" y="7269"/>
                </a:lnTo>
                <a:lnTo>
                  <a:pt x="319723" y="151"/>
                </a:lnTo>
                <a:lnTo>
                  <a:pt x="273250" y="0"/>
                </a:lnTo>
                <a:close/>
              </a:path>
              <a:path w="592454" h="857885">
                <a:moveTo>
                  <a:pt x="460113" y="657789"/>
                </a:moveTo>
                <a:lnTo>
                  <a:pt x="394276" y="657789"/>
                </a:lnTo>
                <a:lnTo>
                  <a:pt x="394276" y="692904"/>
                </a:lnTo>
                <a:lnTo>
                  <a:pt x="386581" y="730918"/>
                </a:lnTo>
                <a:lnTo>
                  <a:pt x="386500" y="731320"/>
                </a:lnTo>
                <a:lnTo>
                  <a:pt x="365306" y="762727"/>
                </a:lnTo>
                <a:lnTo>
                  <a:pt x="333899" y="783921"/>
                </a:lnTo>
                <a:lnTo>
                  <a:pt x="295483" y="791697"/>
                </a:lnTo>
                <a:lnTo>
                  <a:pt x="425429" y="791697"/>
                </a:lnTo>
                <a:lnTo>
                  <a:pt x="437605" y="775945"/>
                </a:lnTo>
                <a:lnTo>
                  <a:pt x="454222" y="736626"/>
                </a:lnTo>
                <a:lnTo>
                  <a:pt x="460113" y="692904"/>
                </a:lnTo>
                <a:lnTo>
                  <a:pt x="460113" y="657789"/>
                </a:lnTo>
                <a:close/>
              </a:path>
              <a:path w="592454" h="857885">
                <a:moveTo>
                  <a:pt x="481780" y="65141"/>
                </a:moveTo>
                <a:lnTo>
                  <a:pt x="289784" y="65141"/>
                </a:lnTo>
                <a:lnTo>
                  <a:pt x="337185" y="68828"/>
                </a:lnTo>
                <a:lnTo>
                  <a:pt x="381428" y="81566"/>
                </a:lnTo>
                <a:lnTo>
                  <a:pt x="421538" y="102417"/>
                </a:lnTo>
                <a:lnTo>
                  <a:pt x="456541" y="130444"/>
                </a:lnTo>
                <a:lnTo>
                  <a:pt x="485462" y="164709"/>
                </a:lnTo>
                <a:lnTo>
                  <a:pt x="507327" y="204275"/>
                </a:lnTo>
                <a:lnTo>
                  <a:pt x="521160" y="248204"/>
                </a:lnTo>
                <a:lnTo>
                  <a:pt x="525988" y="295559"/>
                </a:lnTo>
                <a:lnTo>
                  <a:pt x="521601" y="340219"/>
                </a:lnTo>
                <a:lnTo>
                  <a:pt x="508713" y="382615"/>
                </a:lnTo>
                <a:lnTo>
                  <a:pt x="487733" y="421757"/>
                </a:lnTo>
                <a:lnTo>
                  <a:pt x="459072" y="456659"/>
                </a:lnTo>
                <a:lnTo>
                  <a:pt x="434913" y="485629"/>
                </a:lnTo>
                <a:lnTo>
                  <a:pt x="416004" y="518516"/>
                </a:lnTo>
                <a:lnTo>
                  <a:pt x="402860" y="554017"/>
                </a:lnTo>
                <a:lnTo>
                  <a:pt x="402806" y="554162"/>
                </a:lnTo>
                <a:lnTo>
                  <a:pt x="395584" y="591926"/>
                </a:lnTo>
                <a:lnTo>
                  <a:pt x="462463" y="591926"/>
                </a:lnTo>
                <a:lnTo>
                  <a:pt x="463163" y="584653"/>
                </a:lnTo>
                <a:lnTo>
                  <a:pt x="472013" y="554676"/>
                </a:lnTo>
                <a:lnTo>
                  <a:pt x="472254" y="554162"/>
                </a:lnTo>
                <a:lnTo>
                  <a:pt x="486361" y="527068"/>
                </a:lnTo>
                <a:lnTo>
                  <a:pt x="505706" y="503166"/>
                </a:lnTo>
                <a:lnTo>
                  <a:pt x="535996" y="467691"/>
                </a:lnTo>
                <a:lnTo>
                  <a:pt x="560026" y="428541"/>
                </a:lnTo>
                <a:lnTo>
                  <a:pt x="577526" y="386369"/>
                </a:lnTo>
                <a:lnTo>
                  <a:pt x="588224" y="341825"/>
                </a:lnTo>
                <a:lnTo>
                  <a:pt x="591850" y="295559"/>
                </a:lnTo>
                <a:lnTo>
                  <a:pt x="588335" y="249766"/>
                </a:lnTo>
                <a:lnTo>
                  <a:pt x="578142" y="206199"/>
                </a:lnTo>
                <a:lnTo>
                  <a:pt x="561802" y="165378"/>
                </a:lnTo>
                <a:lnTo>
                  <a:pt x="539842" y="127822"/>
                </a:lnTo>
                <a:lnTo>
                  <a:pt x="512792" y="94051"/>
                </a:lnTo>
                <a:lnTo>
                  <a:pt x="481780" y="651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828968" y="724359"/>
            <a:ext cx="133908" cy="6586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358033" y="195289"/>
            <a:ext cx="65862" cy="13390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19054" y="724361"/>
            <a:ext cx="133908" cy="6586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901991" y="955112"/>
            <a:ext cx="122406" cy="9829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757528" y="461168"/>
            <a:ext cx="122406" cy="9829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8783" y="268318"/>
            <a:ext cx="98301" cy="12239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094838" y="268318"/>
            <a:ext cx="98301" cy="12240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757527" y="955111"/>
            <a:ext cx="122406" cy="9829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92169" y="625571"/>
            <a:ext cx="197586" cy="23050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901990" y="461166"/>
            <a:ext cx="122406" cy="9829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358031" y="921938"/>
            <a:ext cx="65862" cy="65862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4538243" y="456044"/>
            <a:ext cx="3493770" cy="3493770"/>
          </a:xfrm>
          <a:custGeom>
            <a:avLst/>
            <a:gdLst/>
            <a:ahLst/>
            <a:cxnLst/>
            <a:rect l="l" t="t" r="r" b="b"/>
            <a:pathLst>
              <a:path w="3493770" h="3493770">
                <a:moveTo>
                  <a:pt x="931659" y="2620251"/>
                </a:moveTo>
                <a:lnTo>
                  <a:pt x="927392" y="2598343"/>
                </a:lnTo>
                <a:lnTo>
                  <a:pt x="914577" y="2579078"/>
                </a:lnTo>
                <a:lnTo>
                  <a:pt x="895311" y="2566276"/>
                </a:lnTo>
                <a:lnTo>
                  <a:pt x="873417" y="2561996"/>
                </a:lnTo>
                <a:lnTo>
                  <a:pt x="851509" y="2566276"/>
                </a:lnTo>
                <a:lnTo>
                  <a:pt x="832243" y="2579078"/>
                </a:lnTo>
                <a:lnTo>
                  <a:pt x="640499" y="2770822"/>
                </a:lnTo>
                <a:lnTo>
                  <a:pt x="448754" y="2579078"/>
                </a:lnTo>
                <a:lnTo>
                  <a:pt x="429488" y="2566276"/>
                </a:lnTo>
                <a:lnTo>
                  <a:pt x="407593" y="2561996"/>
                </a:lnTo>
                <a:lnTo>
                  <a:pt x="385686" y="2566276"/>
                </a:lnTo>
                <a:lnTo>
                  <a:pt x="366420" y="2579078"/>
                </a:lnTo>
                <a:lnTo>
                  <a:pt x="353618" y="2598343"/>
                </a:lnTo>
                <a:lnTo>
                  <a:pt x="349351" y="2620251"/>
                </a:lnTo>
                <a:lnTo>
                  <a:pt x="353618" y="2642146"/>
                </a:lnTo>
                <a:lnTo>
                  <a:pt x="366420" y="2661412"/>
                </a:lnTo>
                <a:lnTo>
                  <a:pt x="558165" y="2853156"/>
                </a:lnTo>
                <a:lnTo>
                  <a:pt x="366420" y="3044901"/>
                </a:lnTo>
                <a:lnTo>
                  <a:pt x="353618" y="3064167"/>
                </a:lnTo>
                <a:lnTo>
                  <a:pt x="349351" y="3086074"/>
                </a:lnTo>
                <a:lnTo>
                  <a:pt x="353618" y="3107969"/>
                </a:lnTo>
                <a:lnTo>
                  <a:pt x="385673" y="3140024"/>
                </a:lnTo>
                <a:lnTo>
                  <a:pt x="407593" y="3144291"/>
                </a:lnTo>
                <a:lnTo>
                  <a:pt x="418719" y="3143224"/>
                </a:lnTo>
                <a:lnTo>
                  <a:pt x="429501" y="3140024"/>
                </a:lnTo>
                <a:lnTo>
                  <a:pt x="439623" y="3134690"/>
                </a:lnTo>
                <a:lnTo>
                  <a:pt x="448754" y="3127235"/>
                </a:lnTo>
                <a:lnTo>
                  <a:pt x="640499" y="2935490"/>
                </a:lnTo>
                <a:lnTo>
                  <a:pt x="832243" y="3127235"/>
                </a:lnTo>
                <a:lnTo>
                  <a:pt x="841375" y="3134690"/>
                </a:lnTo>
                <a:lnTo>
                  <a:pt x="851496" y="3140024"/>
                </a:lnTo>
                <a:lnTo>
                  <a:pt x="862291" y="3143224"/>
                </a:lnTo>
                <a:lnTo>
                  <a:pt x="873417" y="3144291"/>
                </a:lnTo>
                <a:lnTo>
                  <a:pt x="884542" y="3143224"/>
                </a:lnTo>
                <a:lnTo>
                  <a:pt x="927392" y="3107969"/>
                </a:lnTo>
                <a:lnTo>
                  <a:pt x="931659" y="3086074"/>
                </a:lnTo>
                <a:lnTo>
                  <a:pt x="927392" y="3064167"/>
                </a:lnTo>
                <a:lnTo>
                  <a:pt x="914577" y="3044901"/>
                </a:lnTo>
                <a:lnTo>
                  <a:pt x="805167" y="2935490"/>
                </a:lnTo>
                <a:lnTo>
                  <a:pt x="722833" y="2853156"/>
                </a:lnTo>
                <a:lnTo>
                  <a:pt x="805167" y="2770822"/>
                </a:lnTo>
                <a:lnTo>
                  <a:pt x="914577" y="2661412"/>
                </a:lnTo>
                <a:lnTo>
                  <a:pt x="927392" y="2642146"/>
                </a:lnTo>
                <a:lnTo>
                  <a:pt x="931659" y="2620251"/>
                </a:lnTo>
                <a:close/>
              </a:path>
              <a:path w="3493770" h="3493770">
                <a:moveTo>
                  <a:pt x="931659" y="349364"/>
                </a:moveTo>
                <a:lnTo>
                  <a:pt x="927392" y="327469"/>
                </a:lnTo>
                <a:lnTo>
                  <a:pt x="914577" y="308203"/>
                </a:lnTo>
                <a:lnTo>
                  <a:pt x="895311" y="295389"/>
                </a:lnTo>
                <a:lnTo>
                  <a:pt x="873417" y="291122"/>
                </a:lnTo>
                <a:lnTo>
                  <a:pt x="851509" y="295389"/>
                </a:lnTo>
                <a:lnTo>
                  <a:pt x="832243" y="308203"/>
                </a:lnTo>
                <a:lnTo>
                  <a:pt x="640499" y="499948"/>
                </a:lnTo>
                <a:lnTo>
                  <a:pt x="448754" y="308203"/>
                </a:lnTo>
                <a:lnTo>
                  <a:pt x="429488" y="295389"/>
                </a:lnTo>
                <a:lnTo>
                  <a:pt x="407593" y="291122"/>
                </a:lnTo>
                <a:lnTo>
                  <a:pt x="385686" y="295389"/>
                </a:lnTo>
                <a:lnTo>
                  <a:pt x="366420" y="308203"/>
                </a:lnTo>
                <a:lnTo>
                  <a:pt x="353618" y="327469"/>
                </a:lnTo>
                <a:lnTo>
                  <a:pt x="349351" y="349364"/>
                </a:lnTo>
                <a:lnTo>
                  <a:pt x="353618" y="371271"/>
                </a:lnTo>
                <a:lnTo>
                  <a:pt x="366420" y="390537"/>
                </a:lnTo>
                <a:lnTo>
                  <a:pt x="558165" y="582282"/>
                </a:lnTo>
                <a:lnTo>
                  <a:pt x="366420" y="774026"/>
                </a:lnTo>
                <a:lnTo>
                  <a:pt x="353618" y="793292"/>
                </a:lnTo>
                <a:lnTo>
                  <a:pt x="349351" y="815187"/>
                </a:lnTo>
                <a:lnTo>
                  <a:pt x="353618" y="837082"/>
                </a:lnTo>
                <a:lnTo>
                  <a:pt x="385673" y="869149"/>
                </a:lnTo>
                <a:lnTo>
                  <a:pt x="407593" y="873429"/>
                </a:lnTo>
                <a:lnTo>
                  <a:pt x="418719" y="872350"/>
                </a:lnTo>
                <a:lnTo>
                  <a:pt x="429501" y="869149"/>
                </a:lnTo>
                <a:lnTo>
                  <a:pt x="439623" y="863815"/>
                </a:lnTo>
                <a:lnTo>
                  <a:pt x="448754" y="856361"/>
                </a:lnTo>
                <a:lnTo>
                  <a:pt x="640499" y="664616"/>
                </a:lnTo>
                <a:lnTo>
                  <a:pt x="832243" y="856361"/>
                </a:lnTo>
                <a:lnTo>
                  <a:pt x="841375" y="863815"/>
                </a:lnTo>
                <a:lnTo>
                  <a:pt x="851496" y="869149"/>
                </a:lnTo>
                <a:lnTo>
                  <a:pt x="862291" y="872350"/>
                </a:lnTo>
                <a:lnTo>
                  <a:pt x="873417" y="873429"/>
                </a:lnTo>
                <a:lnTo>
                  <a:pt x="884542" y="872350"/>
                </a:lnTo>
                <a:lnTo>
                  <a:pt x="927392" y="837082"/>
                </a:lnTo>
                <a:lnTo>
                  <a:pt x="931659" y="815187"/>
                </a:lnTo>
                <a:lnTo>
                  <a:pt x="927392" y="793292"/>
                </a:lnTo>
                <a:lnTo>
                  <a:pt x="914577" y="774026"/>
                </a:lnTo>
                <a:lnTo>
                  <a:pt x="805167" y="664616"/>
                </a:lnTo>
                <a:lnTo>
                  <a:pt x="722833" y="582282"/>
                </a:lnTo>
                <a:lnTo>
                  <a:pt x="805167" y="499948"/>
                </a:lnTo>
                <a:lnTo>
                  <a:pt x="914577" y="390537"/>
                </a:lnTo>
                <a:lnTo>
                  <a:pt x="927392" y="371271"/>
                </a:lnTo>
                <a:lnTo>
                  <a:pt x="931659" y="349364"/>
                </a:lnTo>
                <a:close/>
              </a:path>
              <a:path w="3493770" h="3493770">
                <a:moveTo>
                  <a:pt x="2037969" y="582282"/>
                </a:moveTo>
                <a:lnTo>
                  <a:pt x="2034209" y="535901"/>
                </a:lnTo>
                <a:lnTo>
                  <a:pt x="2023097" y="490359"/>
                </a:lnTo>
                <a:lnTo>
                  <a:pt x="2005418" y="448602"/>
                </a:lnTo>
                <a:lnTo>
                  <a:pt x="1981720" y="410451"/>
                </a:lnTo>
                <a:lnTo>
                  <a:pt x="1952599" y="376504"/>
                </a:lnTo>
                <a:lnTo>
                  <a:pt x="1921522" y="349846"/>
                </a:lnTo>
                <a:lnTo>
                  <a:pt x="1921522" y="582282"/>
                </a:lnTo>
                <a:lnTo>
                  <a:pt x="1915261" y="628662"/>
                </a:lnTo>
                <a:lnTo>
                  <a:pt x="1897634" y="670369"/>
                </a:lnTo>
                <a:lnTo>
                  <a:pt x="1870290" y="705739"/>
                </a:lnTo>
                <a:lnTo>
                  <a:pt x="1834921" y="733069"/>
                </a:lnTo>
                <a:lnTo>
                  <a:pt x="1793201" y="750709"/>
                </a:lnTo>
                <a:lnTo>
                  <a:pt x="1746834" y="756958"/>
                </a:lnTo>
                <a:lnTo>
                  <a:pt x="1700453" y="750709"/>
                </a:lnTo>
                <a:lnTo>
                  <a:pt x="1658734" y="733069"/>
                </a:lnTo>
                <a:lnTo>
                  <a:pt x="1623364" y="705739"/>
                </a:lnTo>
                <a:lnTo>
                  <a:pt x="1596034" y="670369"/>
                </a:lnTo>
                <a:lnTo>
                  <a:pt x="1578394" y="628662"/>
                </a:lnTo>
                <a:lnTo>
                  <a:pt x="1572145" y="582282"/>
                </a:lnTo>
                <a:lnTo>
                  <a:pt x="1578394" y="535901"/>
                </a:lnTo>
                <a:lnTo>
                  <a:pt x="1596034" y="494182"/>
                </a:lnTo>
                <a:lnTo>
                  <a:pt x="1623364" y="458825"/>
                </a:lnTo>
                <a:lnTo>
                  <a:pt x="1658734" y="431482"/>
                </a:lnTo>
                <a:lnTo>
                  <a:pt x="1700453" y="413842"/>
                </a:lnTo>
                <a:lnTo>
                  <a:pt x="1746834" y="407593"/>
                </a:lnTo>
                <a:lnTo>
                  <a:pt x="1793201" y="413842"/>
                </a:lnTo>
                <a:lnTo>
                  <a:pt x="1834921" y="431482"/>
                </a:lnTo>
                <a:lnTo>
                  <a:pt x="1870290" y="458825"/>
                </a:lnTo>
                <a:lnTo>
                  <a:pt x="1897634" y="494182"/>
                </a:lnTo>
                <a:lnTo>
                  <a:pt x="1915261" y="535901"/>
                </a:lnTo>
                <a:lnTo>
                  <a:pt x="1921522" y="582282"/>
                </a:lnTo>
                <a:lnTo>
                  <a:pt x="1921522" y="349846"/>
                </a:lnTo>
                <a:lnTo>
                  <a:pt x="1880514" y="323684"/>
                </a:lnTo>
                <a:lnTo>
                  <a:pt x="1838756" y="306006"/>
                </a:lnTo>
                <a:lnTo>
                  <a:pt x="1793989" y="294957"/>
                </a:lnTo>
                <a:lnTo>
                  <a:pt x="1746834" y="291134"/>
                </a:lnTo>
                <a:lnTo>
                  <a:pt x="1699666" y="294957"/>
                </a:lnTo>
                <a:lnTo>
                  <a:pt x="1654898" y="306006"/>
                </a:lnTo>
                <a:lnTo>
                  <a:pt x="1613141" y="323684"/>
                </a:lnTo>
                <a:lnTo>
                  <a:pt x="1574990" y="347383"/>
                </a:lnTo>
                <a:lnTo>
                  <a:pt x="1541056" y="376504"/>
                </a:lnTo>
                <a:lnTo>
                  <a:pt x="1511935" y="410451"/>
                </a:lnTo>
                <a:lnTo>
                  <a:pt x="1488236" y="448602"/>
                </a:lnTo>
                <a:lnTo>
                  <a:pt x="1470558" y="490359"/>
                </a:lnTo>
                <a:lnTo>
                  <a:pt x="1459509" y="535127"/>
                </a:lnTo>
                <a:lnTo>
                  <a:pt x="1455699" y="582282"/>
                </a:lnTo>
                <a:lnTo>
                  <a:pt x="1459445" y="628662"/>
                </a:lnTo>
                <a:lnTo>
                  <a:pt x="1459509" y="629450"/>
                </a:lnTo>
                <a:lnTo>
                  <a:pt x="1470558" y="674204"/>
                </a:lnTo>
                <a:lnTo>
                  <a:pt x="1488236" y="715962"/>
                </a:lnTo>
                <a:lnTo>
                  <a:pt x="1511935" y="754113"/>
                </a:lnTo>
                <a:lnTo>
                  <a:pt x="1541056" y="788047"/>
                </a:lnTo>
                <a:lnTo>
                  <a:pt x="1574990" y="817168"/>
                </a:lnTo>
                <a:lnTo>
                  <a:pt x="1613141" y="840879"/>
                </a:lnTo>
                <a:lnTo>
                  <a:pt x="1654898" y="858558"/>
                </a:lnTo>
                <a:lnTo>
                  <a:pt x="1699666" y="869607"/>
                </a:lnTo>
                <a:lnTo>
                  <a:pt x="1746834" y="873417"/>
                </a:lnTo>
                <a:lnTo>
                  <a:pt x="1793989" y="869607"/>
                </a:lnTo>
                <a:lnTo>
                  <a:pt x="1838756" y="858558"/>
                </a:lnTo>
                <a:lnTo>
                  <a:pt x="1880514" y="840879"/>
                </a:lnTo>
                <a:lnTo>
                  <a:pt x="1918665" y="817168"/>
                </a:lnTo>
                <a:lnTo>
                  <a:pt x="1952599" y="788047"/>
                </a:lnTo>
                <a:lnTo>
                  <a:pt x="1979269" y="756958"/>
                </a:lnTo>
                <a:lnTo>
                  <a:pt x="1981720" y="754113"/>
                </a:lnTo>
                <a:lnTo>
                  <a:pt x="2005418" y="715962"/>
                </a:lnTo>
                <a:lnTo>
                  <a:pt x="2023097" y="674204"/>
                </a:lnTo>
                <a:lnTo>
                  <a:pt x="2034146" y="629450"/>
                </a:lnTo>
                <a:lnTo>
                  <a:pt x="2037969" y="582282"/>
                </a:lnTo>
                <a:close/>
              </a:path>
              <a:path w="3493770" h="3493770">
                <a:moveTo>
                  <a:pt x="2037981" y="2620251"/>
                </a:moveTo>
                <a:lnTo>
                  <a:pt x="2033714" y="2598343"/>
                </a:lnTo>
                <a:lnTo>
                  <a:pt x="2020912" y="2579078"/>
                </a:lnTo>
                <a:lnTo>
                  <a:pt x="2001634" y="2566276"/>
                </a:lnTo>
                <a:lnTo>
                  <a:pt x="1979739" y="2561996"/>
                </a:lnTo>
                <a:lnTo>
                  <a:pt x="1957832" y="2566276"/>
                </a:lnTo>
                <a:lnTo>
                  <a:pt x="1938578" y="2579078"/>
                </a:lnTo>
                <a:lnTo>
                  <a:pt x="1746834" y="2770822"/>
                </a:lnTo>
                <a:lnTo>
                  <a:pt x="1555089" y="2579078"/>
                </a:lnTo>
                <a:lnTo>
                  <a:pt x="1535811" y="2566276"/>
                </a:lnTo>
                <a:lnTo>
                  <a:pt x="1513916" y="2561996"/>
                </a:lnTo>
                <a:lnTo>
                  <a:pt x="1492021" y="2566276"/>
                </a:lnTo>
                <a:lnTo>
                  <a:pt x="1472755" y="2579078"/>
                </a:lnTo>
                <a:lnTo>
                  <a:pt x="1459941" y="2598343"/>
                </a:lnTo>
                <a:lnTo>
                  <a:pt x="1455674" y="2620251"/>
                </a:lnTo>
                <a:lnTo>
                  <a:pt x="1459941" y="2642146"/>
                </a:lnTo>
                <a:lnTo>
                  <a:pt x="1472755" y="2661412"/>
                </a:lnTo>
                <a:lnTo>
                  <a:pt x="1664500" y="2853156"/>
                </a:lnTo>
                <a:lnTo>
                  <a:pt x="1472755" y="3044901"/>
                </a:lnTo>
                <a:lnTo>
                  <a:pt x="1459941" y="3064167"/>
                </a:lnTo>
                <a:lnTo>
                  <a:pt x="1455674" y="3086074"/>
                </a:lnTo>
                <a:lnTo>
                  <a:pt x="1459941" y="3107969"/>
                </a:lnTo>
                <a:lnTo>
                  <a:pt x="1492008" y="3140024"/>
                </a:lnTo>
                <a:lnTo>
                  <a:pt x="1513928" y="3144291"/>
                </a:lnTo>
                <a:lnTo>
                  <a:pt x="1525041" y="3143224"/>
                </a:lnTo>
                <a:lnTo>
                  <a:pt x="1535836" y="3140024"/>
                </a:lnTo>
                <a:lnTo>
                  <a:pt x="1545958" y="3134690"/>
                </a:lnTo>
                <a:lnTo>
                  <a:pt x="1555089" y="3127235"/>
                </a:lnTo>
                <a:lnTo>
                  <a:pt x="1746834" y="2935490"/>
                </a:lnTo>
                <a:lnTo>
                  <a:pt x="1938578" y="3127235"/>
                </a:lnTo>
                <a:lnTo>
                  <a:pt x="1947697" y="3134690"/>
                </a:lnTo>
                <a:lnTo>
                  <a:pt x="1957819" y="3140024"/>
                </a:lnTo>
                <a:lnTo>
                  <a:pt x="1968614" y="3143224"/>
                </a:lnTo>
                <a:lnTo>
                  <a:pt x="1979739" y="3144291"/>
                </a:lnTo>
                <a:lnTo>
                  <a:pt x="1990864" y="3143224"/>
                </a:lnTo>
                <a:lnTo>
                  <a:pt x="2033714" y="3107969"/>
                </a:lnTo>
                <a:lnTo>
                  <a:pt x="2037981" y="3086074"/>
                </a:lnTo>
                <a:lnTo>
                  <a:pt x="2033714" y="3064167"/>
                </a:lnTo>
                <a:lnTo>
                  <a:pt x="2020912" y="3044901"/>
                </a:lnTo>
                <a:lnTo>
                  <a:pt x="1911502" y="2935490"/>
                </a:lnTo>
                <a:lnTo>
                  <a:pt x="1829168" y="2853156"/>
                </a:lnTo>
                <a:lnTo>
                  <a:pt x="1911502" y="2770822"/>
                </a:lnTo>
                <a:lnTo>
                  <a:pt x="2020912" y="2661412"/>
                </a:lnTo>
                <a:lnTo>
                  <a:pt x="2033714" y="2642146"/>
                </a:lnTo>
                <a:lnTo>
                  <a:pt x="2037981" y="2620251"/>
                </a:lnTo>
                <a:close/>
              </a:path>
              <a:path w="3493770" h="3493770">
                <a:moveTo>
                  <a:pt x="2037981" y="1513916"/>
                </a:moveTo>
                <a:lnTo>
                  <a:pt x="2033714" y="1492021"/>
                </a:lnTo>
                <a:lnTo>
                  <a:pt x="2020912" y="1472755"/>
                </a:lnTo>
                <a:lnTo>
                  <a:pt x="2001634" y="1459941"/>
                </a:lnTo>
                <a:lnTo>
                  <a:pt x="1979739" y="1455674"/>
                </a:lnTo>
                <a:lnTo>
                  <a:pt x="1957832" y="1459941"/>
                </a:lnTo>
                <a:lnTo>
                  <a:pt x="1938578" y="1472755"/>
                </a:lnTo>
                <a:lnTo>
                  <a:pt x="1746834" y="1664500"/>
                </a:lnTo>
                <a:lnTo>
                  <a:pt x="1555089" y="1472755"/>
                </a:lnTo>
                <a:lnTo>
                  <a:pt x="1535811" y="1459941"/>
                </a:lnTo>
                <a:lnTo>
                  <a:pt x="1513916" y="1455674"/>
                </a:lnTo>
                <a:lnTo>
                  <a:pt x="1492021" y="1459941"/>
                </a:lnTo>
                <a:lnTo>
                  <a:pt x="1472755" y="1472755"/>
                </a:lnTo>
                <a:lnTo>
                  <a:pt x="1459941" y="1492021"/>
                </a:lnTo>
                <a:lnTo>
                  <a:pt x="1455674" y="1513916"/>
                </a:lnTo>
                <a:lnTo>
                  <a:pt x="1459941" y="1535823"/>
                </a:lnTo>
                <a:lnTo>
                  <a:pt x="1472755" y="1555089"/>
                </a:lnTo>
                <a:lnTo>
                  <a:pt x="1664500" y="1746834"/>
                </a:lnTo>
                <a:lnTo>
                  <a:pt x="1472755" y="1938578"/>
                </a:lnTo>
                <a:lnTo>
                  <a:pt x="1459941" y="1957844"/>
                </a:lnTo>
                <a:lnTo>
                  <a:pt x="1455674" y="1979739"/>
                </a:lnTo>
                <a:lnTo>
                  <a:pt x="1459941" y="2001647"/>
                </a:lnTo>
                <a:lnTo>
                  <a:pt x="1492008" y="2033701"/>
                </a:lnTo>
                <a:lnTo>
                  <a:pt x="1513928" y="2037969"/>
                </a:lnTo>
                <a:lnTo>
                  <a:pt x="1525041" y="2036902"/>
                </a:lnTo>
                <a:lnTo>
                  <a:pt x="1535836" y="2033701"/>
                </a:lnTo>
                <a:lnTo>
                  <a:pt x="1545958" y="2028367"/>
                </a:lnTo>
                <a:lnTo>
                  <a:pt x="1555089" y="2020912"/>
                </a:lnTo>
                <a:lnTo>
                  <a:pt x="1746834" y="1829168"/>
                </a:lnTo>
                <a:lnTo>
                  <a:pt x="1938578" y="2020912"/>
                </a:lnTo>
                <a:lnTo>
                  <a:pt x="1947697" y="2028367"/>
                </a:lnTo>
                <a:lnTo>
                  <a:pt x="1957819" y="2033701"/>
                </a:lnTo>
                <a:lnTo>
                  <a:pt x="1968614" y="2036902"/>
                </a:lnTo>
                <a:lnTo>
                  <a:pt x="1979739" y="2037969"/>
                </a:lnTo>
                <a:lnTo>
                  <a:pt x="1990864" y="2036902"/>
                </a:lnTo>
                <a:lnTo>
                  <a:pt x="2033714" y="2001647"/>
                </a:lnTo>
                <a:lnTo>
                  <a:pt x="2037981" y="1979739"/>
                </a:lnTo>
                <a:lnTo>
                  <a:pt x="2033714" y="1957844"/>
                </a:lnTo>
                <a:lnTo>
                  <a:pt x="2020912" y="1938578"/>
                </a:lnTo>
                <a:lnTo>
                  <a:pt x="1911502" y="1829168"/>
                </a:lnTo>
                <a:lnTo>
                  <a:pt x="1829168" y="1746834"/>
                </a:lnTo>
                <a:lnTo>
                  <a:pt x="1911502" y="1664500"/>
                </a:lnTo>
                <a:lnTo>
                  <a:pt x="2020912" y="1555089"/>
                </a:lnTo>
                <a:lnTo>
                  <a:pt x="2033714" y="1535823"/>
                </a:lnTo>
                <a:lnTo>
                  <a:pt x="2037981" y="1513916"/>
                </a:lnTo>
                <a:close/>
              </a:path>
              <a:path w="3493770" h="3493770">
                <a:moveTo>
                  <a:pt x="3144291" y="1746834"/>
                </a:moveTo>
                <a:lnTo>
                  <a:pt x="3140532" y="1700453"/>
                </a:lnTo>
                <a:lnTo>
                  <a:pt x="3129419" y="1654911"/>
                </a:lnTo>
                <a:lnTo>
                  <a:pt x="3111741" y="1613154"/>
                </a:lnTo>
                <a:lnTo>
                  <a:pt x="3088043" y="1575003"/>
                </a:lnTo>
                <a:lnTo>
                  <a:pt x="3058922" y="1541068"/>
                </a:lnTo>
                <a:lnTo>
                  <a:pt x="3027832" y="1514398"/>
                </a:lnTo>
                <a:lnTo>
                  <a:pt x="3027832" y="1746834"/>
                </a:lnTo>
                <a:lnTo>
                  <a:pt x="3021571" y="1793214"/>
                </a:lnTo>
                <a:lnTo>
                  <a:pt x="3003943" y="1834921"/>
                </a:lnTo>
                <a:lnTo>
                  <a:pt x="2976600" y="1870290"/>
                </a:lnTo>
                <a:lnTo>
                  <a:pt x="2941243" y="1897621"/>
                </a:lnTo>
                <a:lnTo>
                  <a:pt x="2899537" y="1915261"/>
                </a:lnTo>
                <a:lnTo>
                  <a:pt x="2853156" y="1921510"/>
                </a:lnTo>
                <a:lnTo>
                  <a:pt x="2806776" y="1915261"/>
                </a:lnTo>
                <a:lnTo>
                  <a:pt x="2765069" y="1897621"/>
                </a:lnTo>
                <a:lnTo>
                  <a:pt x="2729700" y="1870290"/>
                </a:lnTo>
                <a:lnTo>
                  <a:pt x="2702356" y="1834921"/>
                </a:lnTo>
                <a:lnTo>
                  <a:pt x="2684729" y="1793214"/>
                </a:lnTo>
                <a:lnTo>
                  <a:pt x="2678480" y="1746834"/>
                </a:lnTo>
                <a:lnTo>
                  <a:pt x="2684729" y="1700453"/>
                </a:lnTo>
                <a:lnTo>
                  <a:pt x="2702356" y="1658734"/>
                </a:lnTo>
                <a:lnTo>
                  <a:pt x="2729700" y="1623377"/>
                </a:lnTo>
                <a:lnTo>
                  <a:pt x="2765069" y="1596034"/>
                </a:lnTo>
                <a:lnTo>
                  <a:pt x="2806776" y="1578394"/>
                </a:lnTo>
                <a:lnTo>
                  <a:pt x="2853156" y="1572145"/>
                </a:lnTo>
                <a:lnTo>
                  <a:pt x="2899537" y="1578394"/>
                </a:lnTo>
                <a:lnTo>
                  <a:pt x="2941243" y="1596034"/>
                </a:lnTo>
                <a:lnTo>
                  <a:pt x="2976600" y="1623377"/>
                </a:lnTo>
                <a:lnTo>
                  <a:pt x="3003943" y="1658734"/>
                </a:lnTo>
                <a:lnTo>
                  <a:pt x="3021571" y="1700453"/>
                </a:lnTo>
                <a:lnTo>
                  <a:pt x="3027832" y="1746834"/>
                </a:lnTo>
                <a:lnTo>
                  <a:pt x="3027832" y="1514398"/>
                </a:lnTo>
                <a:lnTo>
                  <a:pt x="2986836" y="1488249"/>
                </a:lnTo>
                <a:lnTo>
                  <a:pt x="2945079" y="1470571"/>
                </a:lnTo>
                <a:lnTo>
                  <a:pt x="2900311" y="1459522"/>
                </a:lnTo>
                <a:lnTo>
                  <a:pt x="2853156" y="1455699"/>
                </a:lnTo>
                <a:lnTo>
                  <a:pt x="2805988" y="1459522"/>
                </a:lnTo>
                <a:lnTo>
                  <a:pt x="2761234" y="1470571"/>
                </a:lnTo>
                <a:lnTo>
                  <a:pt x="2719476" y="1488249"/>
                </a:lnTo>
                <a:lnTo>
                  <a:pt x="2681325" y="1511947"/>
                </a:lnTo>
                <a:lnTo>
                  <a:pt x="2647391" y="1541068"/>
                </a:lnTo>
                <a:lnTo>
                  <a:pt x="2618270" y="1575003"/>
                </a:lnTo>
                <a:lnTo>
                  <a:pt x="2594559" y="1613154"/>
                </a:lnTo>
                <a:lnTo>
                  <a:pt x="2576880" y="1654911"/>
                </a:lnTo>
                <a:lnTo>
                  <a:pt x="2565831" y="1699679"/>
                </a:lnTo>
                <a:lnTo>
                  <a:pt x="2562021" y="1746834"/>
                </a:lnTo>
                <a:lnTo>
                  <a:pt x="2565768" y="1793214"/>
                </a:lnTo>
                <a:lnTo>
                  <a:pt x="2565831" y="1794002"/>
                </a:lnTo>
                <a:lnTo>
                  <a:pt x="2576880" y="1838756"/>
                </a:lnTo>
                <a:lnTo>
                  <a:pt x="2594559" y="1880514"/>
                </a:lnTo>
                <a:lnTo>
                  <a:pt x="2618270" y="1918665"/>
                </a:lnTo>
                <a:lnTo>
                  <a:pt x="2647391" y="1952599"/>
                </a:lnTo>
                <a:lnTo>
                  <a:pt x="2681325" y="1981720"/>
                </a:lnTo>
                <a:lnTo>
                  <a:pt x="2719476" y="2005431"/>
                </a:lnTo>
                <a:lnTo>
                  <a:pt x="2761234" y="2023110"/>
                </a:lnTo>
                <a:lnTo>
                  <a:pt x="2805988" y="2034159"/>
                </a:lnTo>
                <a:lnTo>
                  <a:pt x="2853156" y="2037969"/>
                </a:lnTo>
                <a:lnTo>
                  <a:pt x="2900311" y="2034159"/>
                </a:lnTo>
                <a:lnTo>
                  <a:pt x="2945079" y="2023110"/>
                </a:lnTo>
                <a:lnTo>
                  <a:pt x="2986836" y="2005431"/>
                </a:lnTo>
                <a:lnTo>
                  <a:pt x="3024987" y="1981720"/>
                </a:lnTo>
                <a:lnTo>
                  <a:pt x="3058922" y="1952599"/>
                </a:lnTo>
                <a:lnTo>
                  <a:pt x="3085604" y="1921510"/>
                </a:lnTo>
                <a:lnTo>
                  <a:pt x="3111741" y="1880514"/>
                </a:lnTo>
                <a:lnTo>
                  <a:pt x="3129419" y="1838756"/>
                </a:lnTo>
                <a:lnTo>
                  <a:pt x="3140468" y="1794002"/>
                </a:lnTo>
                <a:lnTo>
                  <a:pt x="3144291" y="1746834"/>
                </a:lnTo>
                <a:close/>
              </a:path>
              <a:path w="3493770" h="3493770">
                <a:moveTo>
                  <a:pt x="3202521" y="582269"/>
                </a:moveTo>
                <a:lnTo>
                  <a:pt x="3198761" y="535889"/>
                </a:lnTo>
                <a:lnTo>
                  <a:pt x="3187649" y="490347"/>
                </a:lnTo>
                <a:lnTo>
                  <a:pt x="3169970" y="448589"/>
                </a:lnTo>
                <a:lnTo>
                  <a:pt x="3146272" y="410451"/>
                </a:lnTo>
                <a:lnTo>
                  <a:pt x="3117151" y="376504"/>
                </a:lnTo>
                <a:lnTo>
                  <a:pt x="3086074" y="349846"/>
                </a:lnTo>
                <a:lnTo>
                  <a:pt x="3086074" y="582269"/>
                </a:lnTo>
                <a:lnTo>
                  <a:pt x="3079813" y="628662"/>
                </a:lnTo>
                <a:lnTo>
                  <a:pt x="3062186" y="670369"/>
                </a:lnTo>
                <a:lnTo>
                  <a:pt x="3034842" y="705739"/>
                </a:lnTo>
                <a:lnTo>
                  <a:pt x="2999473" y="733082"/>
                </a:lnTo>
                <a:lnTo>
                  <a:pt x="2957753" y="750709"/>
                </a:lnTo>
                <a:lnTo>
                  <a:pt x="2911386" y="756958"/>
                </a:lnTo>
                <a:lnTo>
                  <a:pt x="2865005" y="750709"/>
                </a:lnTo>
                <a:lnTo>
                  <a:pt x="2823299" y="733082"/>
                </a:lnTo>
                <a:lnTo>
                  <a:pt x="2787929" y="705739"/>
                </a:lnTo>
                <a:lnTo>
                  <a:pt x="2760586" y="670369"/>
                </a:lnTo>
                <a:lnTo>
                  <a:pt x="2742958" y="628662"/>
                </a:lnTo>
                <a:lnTo>
                  <a:pt x="2736710" y="582269"/>
                </a:lnTo>
                <a:lnTo>
                  <a:pt x="2742958" y="535889"/>
                </a:lnTo>
                <a:lnTo>
                  <a:pt x="2760586" y="494182"/>
                </a:lnTo>
                <a:lnTo>
                  <a:pt x="2787929" y="458825"/>
                </a:lnTo>
                <a:lnTo>
                  <a:pt x="2823299" y="431482"/>
                </a:lnTo>
                <a:lnTo>
                  <a:pt x="2865005" y="413854"/>
                </a:lnTo>
                <a:lnTo>
                  <a:pt x="2911386" y="407593"/>
                </a:lnTo>
                <a:lnTo>
                  <a:pt x="2957753" y="413854"/>
                </a:lnTo>
                <a:lnTo>
                  <a:pt x="2999473" y="431482"/>
                </a:lnTo>
                <a:lnTo>
                  <a:pt x="3034842" y="458825"/>
                </a:lnTo>
                <a:lnTo>
                  <a:pt x="3062186" y="494182"/>
                </a:lnTo>
                <a:lnTo>
                  <a:pt x="3079813" y="535889"/>
                </a:lnTo>
                <a:lnTo>
                  <a:pt x="3086074" y="582269"/>
                </a:lnTo>
                <a:lnTo>
                  <a:pt x="3086074" y="349846"/>
                </a:lnTo>
                <a:lnTo>
                  <a:pt x="3045053" y="323684"/>
                </a:lnTo>
                <a:lnTo>
                  <a:pt x="3003296" y="306006"/>
                </a:lnTo>
                <a:lnTo>
                  <a:pt x="2958541" y="294957"/>
                </a:lnTo>
                <a:lnTo>
                  <a:pt x="2911386" y="291134"/>
                </a:lnTo>
                <a:lnTo>
                  <a:pt x="2864218" y="294957"/>
                </a:lnTo>
                <a:lnTo>
                  <a:pt x="2819450" y="306006"/>
                </a:lnTo>
                <a:lnTo>
                  <a:pt x="2777693" y="323684"/>
                </a:lnTo>
                <a:lnTo>
                  <a:pt x="2739542" y="347383"/>
                </a:lnTo>
                <a:lnTo>
                  <a:pt x="2705608" y="376504"/>
                </a:lnTo>
                <a:lnTo>
                  <a:pt x="2676487" y="410451"/>
                </a:lnTo>
                <a:lnTo>
                  <a:pt x="2652788" y="448589"/>
                </a:lnTo>
                <a:lnTo>
                  <a:pt x="2635110" y="490347"/>
                </a:lnTo>
                <a:lnTo>
                  <a:pt x="2624061" y="535114"/>
                </a:lnTo>
                <a:lnTo>
                  <a:pt x="2620251" y="582269"/>
                </a:lnTo>
                <a:lnTo>
                  <a:pt x="2623997" y="628662"/>
                </a:lnTo>
                <a:lnTo>
                  <a:pt x="2635110" y="674204"/>
                </a:lnTo>
                <a:lnTo>
                  <a:pt x="2652788" y="715962"/>
                </a:lnTo>
                <a:lnTo>
                  <a:pt x="2676487" y="754113"/>
                </a:lnTo>
                <a:lnTo>
                  <a:pt x="2705608" y="788047"/>
                </a:lnTo>
                <a:lnTo>
                  <a:pt x="2739542" y="817168"/>
                </a:lnTo>
                <a:lnTo>
                  <a:pt x="2777693" y="840879"/>
                </a:lnTo>
                <a:lnTo>
                  <a:pt x="2819450" y="858558"/>
                </a:lnTo>
                <a:lnTo>
                  <a:pt x="2864218" y="869607"/>
                </a:lnTo>
                <a:lnTo>
                  <a:pt x="2911386" y="873417"/>
                </a:lnTo>
                <a:lnTo>
                  <a:pt x="2958541" y="869607"/>
                </a:lnTo>
                <a:lnTo>
                  <a:pt x="3003296" y="858558"/>
                </a:lnTo>
                <a:lnTo>
                  <a:pt x="3045053" y="840879"/>
                </a:lnTo>
                <a:lnTo>
                  <a:pt x="3083204" y="817168"/>
                </a:lnTo>
                <a:lnTo>
                  <a:pt x="3117151" y="788047"/>
                </a:lnTo>
                <a:lnTo>
                  <a:pt x="3143821" y="756958"/>
                </a:lnTo>
                <a:lnTo>
                  <a:pt x="3146272" y="754113"/>
                </a:lnTo>
                <a:lnTo>
                  <a:pt x="3169970" y="715962"/>
                </a:lnTo>
                <a:lnTo>
                  <a:pt x="3187649" y="674204"/>
                </a:lnTo>
                <a:lnTo>
                  <a:pt x="3198698" y="629437"/>
                </a:lnTo>
                <a:lnTo>
                  <a:pt x="3202521" y="582269"/>
                </a:lnTo>
                <a:close/>
              </a:path>
              <a:path w="3493770" h="3493770">
                <a:moveTo>
                  <a:pt x="3493655" y="174675"/>
                </a:moveTo>
                <a:lnTo>
                  <a:pt x="3487394" y="128308"/>
                </a:lnTo>
                <a:lnTo>
                  <a:pt x="3469767" y="86588"/>
                </a:lnTo>
                <a:lnTo>
                  <a:pt x="3442424" y="51231"/>
                </a:lnTo>
                <a:lnTo>
                  <a:pt x="3407067" y="23888"/>
                </a:lnTo>
                <a:lnTo>
                  <a:pt x="3377209" y="11277"/>
                </a:lnTo>
                <a:lnTo>
                  <a:pt x="3377209" y="174675"/>
                </a:lnTo>
                <a:lnTo>
                  <a:pt x="3377209" y="1106322"/>
                </a:lnTo>
                <a:lnTo>
                  <a:pt x="3377209" y="1222781"/>
                </a:lnTo>
                <a:lnTo>
                  <a:pt x="3377209" y="2270874"/>
                </a:lnTo>
                <a:lnTo>
                  <a:pt x="3377209" y="2387333"/>
                </a:lnTo>
                <a:lnTo>
                  <a:pt x="3377209" y="3318980"/>
                </a:lnTo>
                <a:lnTo>
                  <a:pt x="3372624" y="3341636"/>
                </a:lnTo>
                <a:lnTo>
                  <a:pt x="3360140" y="3360140"/>
                </a:lnTo>
                <a:lnTo>
                  <a:pt x="3341636" y="3372624"/>
                </a:lnTo>
                <a:lnTo>
                  <a:pt x="3318980" y="3377196"/>
                </a:lnTo>
                <a:lnTo>
                  <a:pt x="2387333" y="3377196"/>
                </a:lnTo>
                <a:lnTo>
                  <a:pt x="2387333" y="2387333"/>
                </a:lnTo>
                <a:lnTo>
                  <a:pt x="3377209" y="2387333"/>
                </a:lnTo>
                <a:lnTo>
                  <a:pt x="3377209" y="2270874"/>
                </a:lnTo>
                <a:lnTo>
                  <a:pt x="2387333" y="2270874"/>
                </a:lnTo>
                <a:lnTo>
                  <a:pt x="2387333" y="1222781"/>
                </a:lnTo>
                <a:lnTo>
                  <a:pt x="3377209" y="1222781"/>
                </a:lnTo>
                <a:lnTo>
                  <a:pt x="3377209" y="1106322"/>
                </a:lnTo>
                <a:lnTo>
                  <a:pt x="2387333" y="1106322"/>
                </a:lnTo>
                <a:lnTo>
                  <a:pt x="2387333" y="116446"/>
                </a:lnTo>
                <a:lnTo>
                  <a:pt x="3318980" y="116446"/>
                </a:lnTo>
                <a:lnTo>
                  <a:pt x="3341636" y="121031"/>
                </a:lnTo>
                <a:lnTo>
                  <a:pt x="3360140" y="133515"/>
                </a:lnTo>
                <a:lnTo>
                  <a:pt x="3372624" y="152019"/>
                </a:lnTo>
                <a:lnTo>
                  <a:pt x="3377209" y="174675"/>
                </a:lnTo>
                <a:lnTo>
                  <a:pt x="3377209" y="11277"/>
                </a:lnTo>
                <a:lnTo>
                  <a:pt x="3365360" y="6261"/>
                </a:lnTo>
                <a:lnTo>
                  <a:pt x="3318980" y="0"/>
                </a:lnTo>
                <a:lnTo>
                  <a:pt x="2270874" y="0"/>
                </a:lnTo>
                <a:lnTo>
                  <a:pt x="2270874" y="116446"/>
                </a:lnTo>
                <a:lnTo>
                  <a:pt x="2270874" y="1106322"/>
                </a:lnTo>
                <a:lnTo>
                  <a:pt x="2270874" y="1222781"/>
                </a:lnTo>
                <a:lnTo>
                  <a:pt x="2270874" y="2270874"/>
                </a:lnTo>
                <a:lnTo>
                  <a:pt x="2270874" y="2387333"/>
                </a:lnTo>
                <a:lnTo>
                  <a:pt x="2270874" y="3377196"/>
                </a:lnTo>
                <a:lnTo>
                  <a:pt x="1222781" y="3377196"/>
                </a:lnTo>
                <a:lnTo>
                  <a:pt x="1222781" y="2387333"/>
                </a:lnTo>
                <a:lnTo>
                  <a:pt x="2270874" y="2387333"/>
                </a:lnTo>
                <a:lnTo>
                  <a:pt x="2270874" y="2270874"/>
                </a:lnTo>
                <a:lnTo>
                  <a:pt x="1222781" y="2270874"/>
                </a:lnTo>
                <a:lnTo>
                  <a:pt x="1222781" y="1222781"/>
                </a:lnTo>
                <a:lnTo>
                  <a:pt x="2270874" y="1222781"/>
                </a:lnTo>
                <a:lnTo>
                  <a:pt x="2270874" y="1106322"/>
                </a:lnTo>
                <a:lnTo>
                  <a:pt x="1222781" y="1106322"/>
                </a:lnTo>
                <a:lnTo>
                  <a:pt x="1222781" y="116446"/>
                </a:lnTo>
                <a:lnTo>
                  <a:pt x="2270874" y="116446"/>
                </a:lnTo>
                <a:lnTo>
                  <a:pt x="2270874" y="0"/>
                </a:lnTo>
                <a:lnTo>
                  <a:pt x="1106322" y="0"/>
                </a:lnTo>
                <a:lnTo>
                  <a:pt x="1106322" y="116446"/>
                </a:lnTo>
                <a:lnTo>
                  <a:pt x="1106322" y="1106322"/>
                </a:lnTo>
                <a:lnTo>
                  <a:pt x="1106322" y="1222781"/>
                </a:lnTo>
                <a:lnTo>
                  <a:pt x="1106322" y="2270874"/>
                </a:lnTo>
                <a:lnTo>
                  <a:pt x="1106322" y="2387333"/>
                </a:lnTo>
                <a:lnTo>
                  <a:pt x="1106322" y="3377196"/>
                </a:lnTo>
                <a:lnTo>
                  <a:pt x="174688" y="3377196"/>
                </a:lnTo>
                <a:lnTo>
                  <a:pt x="152044" y="3372624"/>
                </a:lnTo>
                <a:lnTo>
                  <a:pt x="133540" y="3360140"/>
                </a:lnTo>
                <a:lnTo>
                  <a:pt x="121043" y="3341636"/>
                </a:lnTo>
                <a:lnTo>
                  <a:pt x="116459" y="3318980"/>
                </a:lnTo>
                <a:lnTo>
                  <a:pt x="116459" y="2387333"/>
                </a:lnTo>
                <a:lnTo>
                  <a:pt x="1106322" y="2387333"/>
                </a:lnTo>
                <a:lnTo>
                  <a:pt x="1106322" y="2270874"/>
                </a:lnTo>
                <a:lnTo>
                  <a:pt x="116446" y="2270874"/>
                </a:lnTo>
                <a:lnTo>
                  <a:pt x="116446" y="1222781"/>
                </a:lnTo>
                <a:lnTo>
                  <a:pt x="1106322" y="1222781"/>
                </a:lnTo>
                <a:lnTo>
                  <a:pt x="1106322" y="1106322"/>
                </a:lnTo>
                <a:lnTo>
                  <a:pt x="116459" y="1106322"/>
                </a:lnTo>
                <a:lnTo>
                  <a:pt x="116459" y="174675"/>
                </a:lnTo>
                <a:lnTo>
                  <a:pt x="121043" y="152019"/>
                </a:lnTo>
                <a:lnTo>
                  <a:pt x="133540" y="133515"/>
                </a:lnTo>
                <a:lnTo>
                  <a:pt x="152044" y="121031"/>
                </a:lnTo>
                <a:lnTo>
                  <a:pt x="174688" y="116446"/>
                </a:lnTo>
                <a:lnTo>
                  <a:pt x="1106322" y="116446"/>
                </a:lnTo>
                <a:lnTo>
                  <a:pt x="1106322" y="0"/>
                </a:lnTo>
                <a:lnTo>
                  <a:pt x="174688" y="0"/>
                </a:lnTo>
                <a:lnTo>
                  <a:pt x="128295" y="6261"/>
                </a:lnTo>
                <a:lnTo>
                  <a:pt x="86588" y="23888"/>
                </a:lnTo>
                <a:lnTo>
                  <a:pt x="51219" y="51231"/>
                </a:lnTo>
                <a:lnTo>
                  <a:pt x="23876" y="86588"/>
                </a:lnTo>
                <a:lnTo>
                  <a:pt x="6248" y="128308"/>
                </a:lnTo>
                <a:lnTo>
                  <a:pt x="0" y="174675"/>
                </a:lnTo>
                <a:lnTo>
                  <a:pt x="0" y="3318980"/>
                </a:lnTo>
                <a:lnTo>
                  <a:pt x="6248" y="3365360"/>
                </a:lnTo>
                <a:lnTo>
                  <a:pt x="23876" y="3407067"/>
                </a:lnTo>
                <a:lnTo>
                  <a:pt x="51219" y="3442436"/>
                </a:lnTo>
                <a:lnTo>
                  <a:pt x="86588" y="3469779"/>
                </a:lnTo>
                <a:lnTo>
                  <a:pt x="128295" y="3487407"/>
                </a:lnTo>
                <a:lnTo>
                  <a:pt x="174688" y="3493655"/>
                </a:lnTo>
                <a:lnTo>
                  <a:pt x="3318980" y="3493655"/>
                </a:lnTo>
                <a:lnTo>
                  <a:pt x="3365360" y="3487407"/>
                </a:lnTo>
                <a:lnTo>
                  <a:pt x="3407067" y="3469779"/>
                </a:lnTo>
                <a:lnTo>
                  <a:pt x="3442424" y="3442436"/>
                </a:lnTo>
                <a:lnTo>
                  <a:pt x="3469767" y="3407067"/>
                </a:lnTo>
                <a:lnTo>
                  <a:pt x="3482390" y="3377196"/>
                </a:lnTo>
                <a:lnTo>
                  <a:pt x="3487394" y="3365360"/>
                </a:lnTo>
                <a:lnTo>
                  <a:pt x="3493655" y="3318980"/>
                </a:lnTo>
                <a:lnTo>
                  <a:pt x="3493655" y="2387333"/>
                </a:lnTo>
                <a:lnTo>
                  <a:pt x="3493655" y="2270874"/>
                </a:lnTo>
                <a:lnTo>
                  <a:pt x="3493655" y="1222781"/>
                </a:lnTo>
                <a:lnTo>
                  <a:pt x="3493655" y="1106322"/>
                </a:lnTo>
                <a:lnTo>
                  <a:pt x="3493655" y="1746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64631" y="456081"/>
            <a:ext cx="3382645" cy="567690"/>
          </a:xfrm>
          <a:custGeom>
            <a:avLst/>
            <a:gdLst/>
            <a:ahLst/>
            <a:cxnLst/>
            <a:rect l="l" t="t" r="r" b="b"/>
            <a:pathLst>
              <a:path w="3382645" h="567690">
                <a:moveTo>
                  <a:pt x="3238639" y="0"/>
                </a:moveTo>
                <a:lnTo>
                  <a:pt x="143929" y="0"/>
                </a:lnTo>
                <a:lnTo>
                  <a:pt x="98436" y="7337"/>
                </a:lnTo>
                <a:lnTo>
                  <a:pt x="58926" y="27770"/>
                </a:lnTo>
                <a:lnTo>
                  <a:pt x="27770" y="58926"/>
                </a:lnTo>
                <a:lnTo>
                  <a:pt x="7337" y="98436"/>
                </a:lnTo>
                <a:lnTo>
                  <a:pt x="0" y="143929"/>
                </a:lnTo>
                <a:lnTo>
                  <a:pt x="0" y="423481"/>
                </a:lnTo>
                <a:lnTo>
                  <a:pt x="7337" y="468974"/>
                </a:lnTo>
                <a:lnTo>
                  <a:pt x="27770" y="508483"/>
                </a:lnTo>
                <a:lnTo>
                  <a:pt x="58926" y="539640"/>
                </a:lnTo>
                <a:lnTo>
                  <a:pt x="98436" y="560072"/>
                </a:lnTo>
                <a:lnTo>
                  <a:pt x="143929" y="567410"/>
                </a:lnTo>
                <a:lnTo>
                  <a:pt x="3238639" y="567410"/>
                </a:lnTo>
                <a:lnTo>
                  <a:pt x="3284132" y="560072"/>
                </a:lnTo>
                <a:lnTo>
                  <a:pt x="3323642" y="539640"/>
                </a:lnTo>
                <a:lnTo>
                  <a:pt x="3354798" y="508483"/>
                </a:lnTo>
                <a:lnTo>
                  <a:pt x="3375231" y="468974"/>
                </a:lnTo>
                <a:lnTo>
                  <a:pt x="3382568" y="423481"/>
                </a:lnTo>
                <a:lnTo>
                  <a:pt x="3382568" y="143929"/>
                </a:lnTo>
                <a:lnTo>
                  <a:pt x="3375231" y="98436"/>
                </a:lnTo>
                <a:lnTo>
                  <a:pt x="3354798" y="58926"/>
                </a:lnTo>
                <a:lnTo>
                  <a:pt x="3323642" y="27770"/>
                </a:lnTo>
                <a:lnTo>
                  <a:pt x="3284132" y="7337"/>
                </a:lnTo>
                <a:lnTo>
                  <a:pt x="3238639" y="0"/>
                </a:lnTo>
                <a:close/>
              </a:path>
            </a:pathLst>
          </a:custGeom>
          <a:solidFill>
            <a:srgbClr val="134E29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664631" y="517977"/>
            <a:ext cx="3382645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500" dirty="0">
                <a:solidFill>
                  <a:srgbClr val="D1E293"/>
                </a:solidFill>
                <a:latin typeface="Grammarsaurus" pitchFamily="2" charset="0"/>
              </a:rPr>
              <a:t>Noughts and Crosses</a:t>
            </a:r>
            <a:endParaRPr sz="2500" dirty="0">
              <a:latin typeface="Grammarsaurus" pitchFamily="2" charset="0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093888" y="4244677"/>
            <a:ext cx="6004560" cy="2307590"/>
            <a:chOff x="3093888" y="4244677"/>
            <a:chExt cx="6004560" cy="2307590"/>
          </a:xfrm>
        </p:grpSpPr>
        <p:sp>
          <p:nvSpPr>
            <p:cNvPr id="18" name="object 18"/>
            <p:cNvSpPr/>
            <p:nvPr/>
          </p:nvSpPr>
          <p:spPr>
            <a:xfrm>
              <a:off x="3093888" y="4244677"/>
              <a:ext cx="6004560" cy="1744345"/>
            </a:xfrm>
            <a:custGeom>
              <a:avLst/>
              <a:gdLst/>
              <a:ahLst/>
              <a:cxnLst/>
              <a:rect l="l" t="t" r="r" b="b"/>
              <a:pathLst>
                <a:path w="6004559" h="1744345">
                  <a:moveTo>
                    <a:pt x="595516" y="0"/>
                  </a:moveTo>
                  <a:lnTo>
                    <a:pt x="547322" y="506"/>
                  </a:lnTo>
                  <a:lnTo>
                    <a:pt x="499554" y="2450"/>
                  </a:lnTo>
                  <a:lnTo>
                    <a:pt x="452257" y="6042"/>
                  </a:lnTo>
                  <a:lnTo>
                    <a:pt x="405479" y="11494"/>
                  </a:lnTo>
                  <a:lnTo>
                    <a:pt x="359267" y="19016"/>
                  </a:lnTo>
                  <a:lnTo>
                    <a:pt x="313668" y="28820"/>
                  </a:lnTo>
                  <a:lnTo>
                    <a:pt x="268729" y="41116"/>
                  </a:lnTo>
                  <a:lnTo>
                    <a:pt x="224497" y="56116"/>
                  </a:lnTo>
                  <a:lnTo>
                    <a:pt x="181018" y="74030"/>
                  </a:lnTo>
                  <a:lnTo>
                    <a:pt x="138341" y="95069"/>
                  </a:lnTo>
                  <a:lnTo>
                    <a:pt x="88778" y="126139"/>
                  </a:lnTo>
                  <a:lnTo>
                    <a:pt x="51460" y="163759"/>
                  </a:lnTo>
                  <a:lnTo>
                    <a:pt x="25191" y="207267"/>
                  </a:lnTo>
                  <a:lnTo>
                    <a:pt x="8776" y="256004"/>
                  </a:lnTo>
                  <a:lnTo>
                    <a:pt x="1016" y="309350"/>
                  </a:lnTo>
                  <a:lnTo>
                    <a:pt x="0" y="337575"/>
                  </a:lnTo>
                  <a:lnTo>
                    <a:pt x="686" y="366735"/>
                  </a:lnTo>
                  <a:lnTo>
                    <a:pt x="13706" y="464715"/>
                  </a:lnTo>
                  <a:lnTo>
                    <a:pt x="27438" y="562484"/>
                  </a:lnTo>
                  <a:lnTo>
                    <a:pt x="63081" y="806193"/>
                  </a:lnTo>
                  <a:lnTo>
                    <a:pt x="68339" y="824075"/>
                  </a:lnTo>
                  <a:lnTo>
                    <a:pt x="78245" y="815280"/>
                  </a:lnTo>
                  <a:lnTo>
                    <a:pt x="82639" y="833562"/>
                  </a:lnTo>
                  <a:lnTo>
                    <a:pt x="82902" y="874890"/>
                  </a:lnTo>
                  <a:lnTo>
                    <a:pt x="82771" y="916654"/>
                  </a:lnTo>
                  <a:lnTo>
                    <a:pt x="81248" y="1043277"/>
                  </a:lnTo>
                  <a:lnTo>
                    <a:pt x="80522" y="1127525"/>
                  </a:lnTo>
                  <a:lnTo>
                    <a:pt x="80615" y="1169215"/>
                  </a:lnTo>
                  <a:lnTo>
                    <a:pt x="81177" y="1210445"/>
                  </a:lnTo>
                  <a:lnTo>
                    <a:pt x="82331" y="1251087"/>
                  </a:lnTo>
                  <a:lnTo>
                    <a:pt x="84199" y="1291015"/>
                  </a:lnTo>
                  <a:lnTo>
                    <a:pt x="86905" y="1330099"/>
                  </a:lnTo>
                  <a:lnTo>
                    <a:pt x="90573" y="1368212"/>
                  </a:lnTo>
                  <a:lnTo>
                    <a:pt x="101284" y="1441013"/>
                  </a:lnTo>
                  <a:lnTo>
                    <a:pt x="117317" y="1508397"/>
                  </a:lnTo>
                  <a:lnTo>
                    <a:pt x="139658" y="1569340"/>
                  </a:lnTo>
                  <a:lnTo>
                    <a:pt x="169292" y="1622821"/>
                  </a:lnTo>
                  <a:lnTo>
                    <a:pt x="207204" y="1667815"/>
                  </a:lnTo>
                  <a:lnTo>
                    <a:pt x="254380" y="1703301"/>
                  </a:lnTo>
                  <a:lnTo>
                    <a:pt x="311805" y="1728257"/>
                  </a:lnTo>
                  <a:lnTo>
                    <a:pt x="380465" y="1741659"/>
                  </a:lnTo>
                  <a:lnTo>
                    <a:pt x="419315" y="1743708"/>
                  </a:lnTo>
                  <a:lnTo>
                    <a:pt x="461344" y="1742485"/>
                  </a:lnTo>
                  <a:lnTo>
                    <a:pt x="506674" y="1737862"/>
                  </a:lnTo>
                  <a:lnTo>
                    <a:pt x="555428" y="1729712"/>
                  </a:lnTo>
                  <a:lnTo>
                    <a:pt x="607729" y="1717906"/>
                  </a:lnTo>
                  <a:lnTo>
                    <a:pt x="663702" y="1702318"/>
                  </a:lnTo>
                  <a:lnTo>
                    <a:pt x="724144" y="1701854"/>
                  </a:lnTo>
                  <a:lnTo>
                    <a:pt x="983247" y="1701734"/>
                  </a:lnTo>
                  <a:lnTo>
                    <a:pt x="1090308" y="1701492"/>
                  </a:lnTo>
                  <a:lnTo>
                    <a:pt x="1141645" y="1697073"/>
                  </a:lnTo>
                  <a:lnTo>
                    <a:pt x="1192903" y="1693056"/>
                  </a:lnTo>
                  <a:lnTo>
                    <a:pt x="1244091" y="1689439"/>
                  </a:lnTo>
                  <a:lnTo>
                    <a:pt x="1295216" y="1686224"/>
                  </a:lnTo>
                  <a:lnTo>
                    <a:pt x="1346286" y="1683409"/>
                  </a:lnTo>
                  <a:lnTo>
                    <a:pt x="1397309" y="1680995"/>
                  </a:lnTo>
                  <a:lnTo>
                    <a:pt x="1448293" y="1678981"/>
                  </a:lnTo>
                  <a:lnTo>
                    <a:pt x="1499244" y="1677368"/>
                  </a:lnTo>
                  <a:lnTo>
                    <a:pt x="1550172" y="1676154"/>
                  </a:lnTo>
                  <a:lnTo>
                    <a:pt x="1601084" y="1675340"/>
                  </a:lnTo>
                  <a:lnTo>
                    <a:pt x="1651987" y="1674925"/>
                  </a:lnTo>
                  <a:lnTo>
                    <a:pt x="1702890" y="1674909"/>
                  </a:lnTo>
                  <a:lnTo>
                    <a:pt x="1753800" y="1675292"/>
                  </a:lnTo>
                  <a:lnTo>
                    <a:pt x="1804725" y="1676074"/>
                  </a:lnTo>
                  <a:lnTo>
                    <a:pt x="1855672" y="1677254"/>
                  </a:lnTo>
                  <a:lnTo>
                    <a:pt x="1906651" y="1678832"/>
                  </a:lnTo>
                  <a:lnTo>
                    <a:pt x="1957667" y="1680809"/>
                  </a:lnTo>
                  <a:lnTo>
                    <a:pt x="2008730" y="1683183"/>
                  </a:lnTo>
                  <a:lnTo>
                    <a:pt x="2059846" y="1685954"/>
                  </a:lnTo>
                  <a:lnTo>
                    <a:pt x="2111025" y="1689123"/>
                  </a:lnTo>
                  <a:lnTo>
                    <a:pt x="2162272" y="1692689"/>
                  </a:lnTo>
                  <a:lnTo>
                    <a:pt x="2213597" y="1696651"/>
                  </a:lnTo>
                  <a:lnTo>
                    <a:pt x="2265007" y="1701010"/>
                  </a:lnTo>
                  <a:lnTo>
                    <a:pt x="2339789" y="1701629"/>
                  </a:lnTo>
                  <a:lnTo>
                    <a:pt x="3247834" y="1701734"/>
                  </a:lnTo>
                  <a:lnTo>
                    <a:pt x="3297928" y="1694546"/>
                  </a:lnTo>
                  <a:lnTo>
                    <a:pt x="3348076" y="1687957"/>
                  </a:lnTo>
                  <a:lnTo>
                    <a:pt x="3398273" y="1681967"/>
                  </a:lnTo>
                  <a:lnTo>
                    <a:pt x="3448510" y="1676575"/>
                  </a:lnTo>
                  <a:lnTo>
                    <a:pt x="3498780" y="1671783"/>
                  </a:lnTo>
                  <a:lnTo>
                    <a:pt x="3549077" y="1667589"/>
                  </a:lnTo>
                  <a:lnTo>
                    <a:pt x="3599392" y="1663994"/>
                  </a:lnTo>
                  <a:lnTo>
                    <a:pt x="3649719" y="1660997"/>
                  </a:lnTo>
                  <a:lnTo>
                    <a:pt x="3700050" y="1658599"/>
                  </a:lnTo>
                  <a:lnTo>
                    <a:pt x="3750378" y="1656800"/>
                  </a:lnTo>
                  <a:lnTo>
                    <a:pt x="3800695" y="1655598"/>
                  </a:lnTo>
                  <a:lnTo>
                    <a:pt x="3850996" y="1654995"/>
                  </a:lnTo>
                  <a:lnTo>
                    <a:pt x="3901271" y="1654991"/>
                  </a:lnTo>
                  <a:lnTo>
                    <a:pt x="3951514" y="1655585"/>
                  </a:lnTo>
                  <a:lnTo>
                    <a:pt x="4001718" y="1656776"/>
                  </a:lnTo>
                  <a:lnTo>
                    <a:pt x="4051875" y="1658566"/>
                  </a:lnTo>
                  <a:lnTo>
                    <a:pt x="4101978" y="1660954"/>
                  </a:lnTo>
                  <a:lnTo>
                    <a:pt x="4152020" y="1663940"/>
                  </a:lnTo>
                  <a:lnTo>
                    <a:pt x="4201994" y="1667524"/>
                  </a:lnTo>
                  <a:lnTo>
                    <a:pt x="4251892" y="1671706"/>
                  </a:lnTo>
                  <a:lnTo>
                    <a:pt x="4301707" y="1676486"/>
                  </a:lnTo>
                  <a:lnTo>
                    <a:pt x="4351431" y="1681863"/>
                  </a:lnTo>
                  <a:lnTo>
                    <a:pt x="4401058" y="1687838"/>
                  </a:lnTo>
                  <a:lnTo>
                    <a:pt x="4450581" y="1694411"/>
                  </a:lnTo>
                  <a:lnTo>
                    <a:pt x="4499991" y="1701581"/>
                  </a:lnTo>
                  <a:lnTo>
                    <a:pt x="5175481" y="1701780"/>
                  </a:lnTo>
                  <a:lnTo>
                    <a:pt x="5271427" y="1702420"/>
                  </a:lnTo>
                  <a:lnTo>
                    <a:pt x="5322699" y="1701276"/>
                  </a:lnTo>
                  <a:lnTo>
                    <a:pt x="5373938" y="1702724"/>
                  </a:lnTo>
                  <a:lnTo>
                    <a:pt x="5425170" y="1706228"/>
                  </a:lnTo>
                  <a:lnTo>
                    <a:pt x="5476418" y="1711251"/>
                  </a:lnTo>
                  <a:lnTo>
                    <a:pt x="5527707" y="1717258"/>
                  </a:lnTo>
                  <a:lnTo>
                    <a:pt x="5630509" y="1730079"/>
                  </a:lnTo>
                  <a:lnTo>
                    <a:pt x="5682070" y="1735820"/>
                  </a:lnTo>
                  <a:lnTo>
                    <a:pt x="5733772" y="1740401"/>
                  </a:lnTo>
                  <a:lnTo>
                    <a:pt x="5785639" y="1743285"/>
                  </a:lnTo>
                  <a:lnTo>
                    <a:pt x="5837695" y="1743936"/>
                  </a:lnTo>
                  <a:lnTo>
                    <a:pt x="5868232" y="1741224"/>
                  </a:lnTo>
                  <a:lnTo>
                    <a:pt x="5922543" y="1718036"/>
                  </a:lnTo>
                  <a:lnTo>
                    <a:pt x="5960408" y="1654743"/>
                  </a:lnTo>
                  <a:lnTo>
                    <a:pt x="5971650" y="1609867"/>
                  </a:lnTo>
                  <a:lnTo>
                    <a:pt x="5979171" y="1564214"/>
                  </a:lnTo>
                  <a:lnTo>
                    <a:pt x="5983444" y="1517888"/>
                  </a:lnTo>
                  <a:lnTo>
                    <a:pt x="5984944" y="1470994"/>
                  </a:lnTo>
                  <a:lnTo>
                    <a:pt x="5984145" y="1423638"/>
                  </a:lnTo>
                  <a:lnTo>
                    <a:pt x="5981519" y="1375924"/>
                  </a:lnTo>
                  <a:lnTo>
                    <a:pt x="5977541" y="1327958"/>
                  </a:lnTo>
                  <a:lnTo>
                    <a:pt x="5972684" y="1279844"/>
                  </a:lnTo>
                  <a:lnTo>
                    <a:pt x="5962231" y="1183594"/>
                  </a:lnTo>
                  <a:lnTo>
                    <a:pt x="5957581" y="1135669"/>
                  </a:lnTo>
                  <a:lnTo>
                    <a:pt x="5953948" y="1088015"/>
                  </a:lnTo>
                  <a:lnTo>
                    <a:pt x="5951805" y="1040740"/>
                  </a:lnTo>
                  <a:lnTo>
                    <a:pt x="5951627" y="993947"/>
                  </a:lnTo>
                  <a:lnTo>
                    <a:pt x="5953885" y="947743"/>
                  </a:lnTo>
                  <a:lnTo>
                    <a:pt x="5959056" y="902231"/>
                  </a:lnTo>
                  <a:lnTo>
                    <a:pt x="5961531" y="872068"/>
                  </a:lnTo>
                  <a:lnTo>
                    <a:pt x="5969813" y="781517"/>
                  </a:lnTo>
                  <a:lnTo>
                    <a:pt x="5976573" y="716697"/>
                  </a:lnTo>
                  <a:lnTo>
                    <a:pt x="5983310" y="659469"/>
                  </a:lnTo>
                  <a:lnTo>
                    <a:pt x="5995291" y="563066"/>
                  </a:lnTo>
                  <a:lnTo>
                    <a:pt x="5999827" y="521531"/>
                  </a:lnTo>
                  <a:lnTo>
                    <a:pt x="6002918" y="482866"/>
                  </a:lnTo>
                  <a:lnTo>
                    <a:pt x="6004211" y="445889"/>
                  </a:lnTo>
                  <a:lnTo>
                    <a:pt x="6003349" y="409422"/>
                  </a:lnTo>
                  <a:lnTo>
                    <a:pt x="5993746" y="333291"/>
                  </a:lnTo>
                  <a:lnTo>
                    <a:pt x="5984293" y="291267"/>
                  </a:lnTo>
                  <a:lnTo>
                    <a:pt x="5971266" y="245028"/>
                  </a:lnTo>
                  <a:lnTo>
                    <a:pt x="5954311" y="193396"/>
                  </a:lnTo>
                  <a:lnTo>
                    <a:pt x="5933072" y="135189"/>
                  </a:lnTo>
                  <a:lnTo>
                    <a:pt x="5911142" y="94015"/>
                  </a:lnTo>
                  <a:lnTo>
                    <a:pt x="5883300" y="63194"/>
                  </a:lnTo>
                  <a:lnTo>
                    <a:pt x="5850382" y="41381"/>
                  </a:lnTo>
                  <a:lnTo>
                    <a:pt x="5813227" y="27228"/>
                  </a:lnTo>
                  <a:lnTo>
                    <a:pt x="5772670" y="19389"/>
                  </a:lnTo>
                  <a:lnTo>
                    <a:pt x="5729549" y="16518"/>
                  </a:lnTo>
                  <a:lnTo>
                    <a:pt x="5684702" y="17269"/>
                  </a:lnTo>
                  <a:lnTo>
                    <a:pt x="5638964" y="20294"/>
                  </a:lnTo>
                  <a:lnTo>
                    <a:pt x="5593174" y="24248"/>
                  </a:lnTo>
                  <a:lnTo>
                    <a:pt x="5548168" y="27784"/>
                  </a:lnTo>
                  <a:lnTo>
                    <a:pt x="5504783" y="29556"/>
                  </a:lnTo>
                  <a:lnTo>
                    <a:pt x="5463857" y="28217"/>
                  </a:lnTo>
                  <a:lnTo>
                    <a:pt x="4517072" y="28229"/>
                  </a:lnTo>
                  <a:lnTo>
                    <a:pt x="4466176" y="25203"/>
                  </a:lnTo>
                  <a:lnTo>
                    <a:pt x="4364206" y="19562"/>
                  </a:lnTo>
                  <a:lnTo>
                    <a:pt x="4262052" y="14558"/>
                  </a:lnTo>
                  <a:lnTo>
                    <a:pt x="4159778" y="10300"/>
                  </a:lnTo>
                  <a:lnTo>
                    <a:pt x="4057445" y="6895"/>
                  </a:lnTo>
                  <a:lnTo>
                    <a:pt x="3955117" y="4452"/>
                  </a:lnTo>
                  <a:lnTo>
                    <a:pt x="3903973" y="3625"/>
                  </a:lnTo>
                  <a:lnTo>
                    <a:pt x="3852854" y="3079"/>
                  </a:lnTo>
                  <a:lnTo>
                    <a:pt x="3801768" y="2827"/>
                  </a:lnTo>
                  <a:lnTo>
                    <a:pt x="3750721" y="2883"/>
                  </a:lnTo>
                  <a:lnTo>
                    <a:pt x="3699722" y="3261"/>
                  </a:lnTo>
                  <a:lnTo>
                    <a:pt x="3648778" y="3974"/>
                  </a:lnTo>
                  <a:lnTo>
                    <a:pt x="3597898" y="5035"/>
                  </a:lnTo>
                  <a:lnTo>
                    <a:pt x="3547089" y="6459"/>
                  </a:lnTo>
                  <a:lnTo>
                    <a:pt x="3496359" y="8258"/>
                  </a:lnTo>
                  <a:lnTo>
                    <a:pt x="3445716" y="10446"/>
                  </a:lnTo>
                  <a:lnTo>
                    <a:pt x="3395168" y="13037"/>
                  </a:lnTo>
                  <a:lnTo>
                    <a:pt x="3344722" y="16044"/>
                  </a:lnTo>
                  <a:lnTo>
                    <a:pt x="3294386" y="19480"/>
                  </a:lnTo>
                  <a:lnTo>
                    <a:pt x="3244168" y="23360"/>
                  </a:lnTo>
                  <a:lnTo>
                    <a:pt x="3194075" y="27696"/>
                  </a:lnTo>
                  <a:lnTo>
                    <a:pt x="3094126" y="28217"/>
                  </a:lnTo>
                  <a:lnTo>
                    <a:pt x="1239291" y="28217"/>
                  </a:lnTo>
                  <a:lnTo>
                    <a:pt x="1189854" y="29238"/>
                  </a:lnTo>
                  <a:lnTo>
                    <a:pt x="1140231" y="28953"/>
                  </a:lnTo>
                  <a:lnTo>
                    <a:pt x="1090468" y="27574"/>
                  </a:lnTo>
                  <a:lnTo>
                    <a:pt x="1040613" y="25311"/>
                  </a:lnTo>
                  <a:lnTo>
                    <a:pt x="990713" y="22376"/>
                  </a:lnTo>
                  <a:lnTo>
                    <a:pt x="940814" y="18979"/>
                  </a:lnTo>
                  <a:lnTo>
                    <a:pt x="791597" y="8128"/>
                  </a:lnTo>
                  <a:lnTo>
                    <a:pt x="742174" y="4995"/>
                  </a:lnTo>
                  <a:lnTo>
                    <a:pt x="692989" y="2455"/>
                  </a:lnTo>
                  <a:lnTo>
                    <a:pt x="644087" y="720"/>
                  </a:lnTo>
                  <a:lnTo>
                    <a:pt x="59551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5573093" y="5802006"/>
              <a:ext cx="191770" cy="488950"/>
            </a:xfrm>
            <a:custGeom>
              <a:avLst/>
              <a:gdLst/>
              <a:ahLst/>
              <a:cxnLst/>
              <a:rect l="l" t="t" r="r" b="b"/>
              <a:pathLst>
                <a:path w="191770" h="488950">
                  <a:moveTo>
                    <a:pt x="191762" y="0"/>
                  </a:moveTo>
                  <a:lnTo>
                    <a:pt x="146359" y="1523"/>
                  </a:lnTo>
                  <a:lnTo>
                    <a:pt x="145385" y="36783"/>
                  </a:lnTo>
                  <a:lnTo>
                    <a:pt x="137350" y="71963"/>
                  </a:lnTo>
                  <a:lnTo>
                    <a:pt x="123786" y="107066"/>
                  </a:lnTo>
                  <a:lnTo>
                    <a:pt x="106223" y="142094"/>
                  </a:lnTo>
                  <a:lnTo>
                    <a:pt x="86194" y="177050"/>
                  </a:lnTo>
                  <a:lnTo>
                    <a:pt x="65231" y="211936"/>
                  </a:lnTo>
                  <a:lnTo>
                    <a:pt x="44864" y="246754"/>
                  </a:lnTo>
                  <a:lnTo>
                    <a:pt x="26626" y="281507"/>
                  </a:lnTo>
                  <a:lnTo>
                    <a:pt x="12048" y="316197"/>
                  </a:lnTo>
                  <a:lnTo>
                    <a:pt x="2662" y="350827"/>
                  </a:lnTo>
                  <a:lnTo>
                    <a:pt x="0" y="385398"/>
                  </a:lnTo>
                  <a:lnTo>
                    <a:pt x="5592" y="419913"/>
                  </a:lnTo>
                  <a:lnTo>
                    <a:pt x="20971" y="454374"/>
                  </a:lnTo>
                  <a:lnTo>
                    <a:pt x="47668" y="488784"/>
                  </a:lnTo>
                  <a:lnTo>
                    <a:pt x="24302" y="451893"/>
                  </a:lnTo>
                  <a:lnTo>
                    <a:pt x="12450" y="415927"/>
                  </a:lnTo>
                  <a:lnTo>
                    <a:pt x="16948" y="346150"/>
                  </a:lnTo>
                  <a:lnTo>
                    <a:pt x="48495" y="278212"/>
                  </a:lnTo>
                  <a:lnTo>
                    <a:pt x="70451" y="244544"/>
                  </a:lnTo>
                  <a:lnTo>
                    <a:pt x="118813" y="177035"/>
                  </a:lnTo>
                  <a:lnTo>
                    <a:pt x="142051" y="142882"/>
                  </a:lnTo>
                  <a:lnTo>
                    <a:pt x="162549" y="108258"/>
                  </a:lnTo>
                  <a:lnTo>
                    <a:pt x="178722" y="73006"/>
                  </a:lnTo>
                  <a:lnTo>
                    <a:pt x="188988" y="36972"/>
                  </a:lnTo>
                  <a:lnTo>
                    <a:pt x="191762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014420" y="5931706"/>
              <a:ext cx="91697" cy="24700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810463" y="5905032"/>
              <a:ext cx="91697" cy="24700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234409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60" h="552450">
                  <a:moveTo>
                    <a:pt x="390613" y="0"/>
                  </a:moveTo>
                  <a:lnTo>
                    <a:pt x="346290" y="8382"/>
                  </a:lnTo>
                  <a:lnTo>
                    <a:pt x="348905" y="25019"/>
                  </a:lnTo>
                  <a:lnTo>
                    <a:pt x="346832" y="42387"/>
                  </a:lnTo>
                  <a:lnTo>
                    <a:pt x="299298" y="107702"/>
                  </a:lnTo>
                  <a:lnTo>
                    <a:pt x="259826" y="133297"/>
                  </a:lnTo>
                  <a:lnTo>
                    <a:pt x="218701" y="158347"/>
                  </a:lnTo>
                  <a:lnTo>
                    <a:pt x="182422" y="187896"/>
                  </a:lnTo>
                  <a:lnTo>
                    <a:pt x="152095" y="224840"/>
                  </a:lnTo>
                  <a:lnTo>
                    <a:pt x="130416" y="265366"/>
                  </a:lnTo>
                  <a:lnTo>
                    <a:pt x="116814" y="307576"/>
                  </a:lnTo>
                  <a:lnTo>
                    <a:pt x="112408" y="350456"/>
                  </a:lnTo>
                  <a:lnTo>
                    <a:pt x="112096" y="393426"/>
                  </a:lnTo>
                  <a:lnTo>
                    <a:pt x="110777" y="435905"/>
                  </a:lnTo>
                  <a:lnTo>
                    <a:pt x="103348" y="477313"/>
                  </a:lnTo>
                  <a:lnTo>
                    <a:pt x="84709" y="517067"/>
                  </a:lnTo>
                  <a:lnTo>
                    <a:pt x="48612" y="545372"/>
                  </a:lnTo>
                  <a:lnTo>
                    <a:pt x="24912" y="551079"/>
                  </a:lnTo>
                  <a:lnTo>
                    <a:pt x="0" y="547674"/>
                  </a:lnTo>
                  <a:lnTo>
                    <a:pt x="24995" y="552275"/>
                  </a:lnTo>
                  <a:lnTo>
                    <a:pt x="72051" y="535821"/>
                  </a:lnTo>
                  <a:lnTo>
                    <a:pt x="102336" y="500706"/>
                  </a:lnTo>
                  <a:lnTo>
                    <a:pt x="117812" y="459237"/>
                  </a:lnTo>
                  <a:lnTo>
                    <a:pt x="125744" y="386980"/>
                  </a:lnTo>
                  <a:lnTo>
                    <a:pt x="132132" y="336865"/>
                  </a:lnTo>
                  <a:lnTo>
                    <a:pt x="144772" y="288765"/>
                  </a:lnTo>
                  <a:lnTo>
                    <a:pt x="167376" y="243945"/>
                  </a:lnTo>
                  <a:lnTo>
                    <a:pt x="203657" y="203669"/>
                  </a:lnTo>
                  <a:lnTo>
                    <a:pt x="238283" y="179962"/>
                  </a:lnTo>
                  <a:lnTo>
                    <a:pt x="276563" y="157666"/>
                  </a:lnTo>
                  <a:lnTo>
                    <a:pt x="314720" y="134855"/>
                  </a:lnTo>
                  <a:lnTo>
                    <a:pt x="348979" y="109607"/>
                  </a:lnTo>
                  <a:lnTo>
                    <a:pt x="375565" y="79998"/>
                  </a:lnTo>
                  <a:lnTo>
                    <a:pt x="390701" y="44103"/>
                  </a:lnTo>
                  <a:lnTo>
                    <a:pt x="390613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96229" y="6092625"/>
              <a:ext cx="306650" cy="23849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585930" y="5922162"/>
              <a:ext cx="462915" cy="629920"/>
            </a:xfrm>
            <a:custGeom>
              <a:avLst/>
              <a:gdLst/>
              <a:ahLst/>
              <a:cxnLst/>
              <a:rect l="l" t="t" r="r" b="b"/>
              <a:pathLst>
                <a:path w="462914" h="629920">
                  <a:moveTo>
                    <a:pt x="462356" y="629488"/>
                  </a:moveTo>
                  <a:lnTo>
                    <a:pt x="414032" y="611708"/>
                  </a:lnTo>
                  <a:lnTo>
                    <a:pt x="381088" y="585825"/>
                  </a:lnTo>
                  <a:lnTo>
                    <a:pt x="360705" y="553402"/>
                  </a:lnTo>
                  <a:lnTo>
                    <a:pt x="350075" y="516039"/>
                  </a:lnTo>
                  <a:lnTo>
                    <a:pt x="346392" y="475297"/>
                  </a:lnTo>
                  <a:lnTo>
                    <a:pt x="346824" y="432765"/>
                  </a:lnTo>
                  <a:lnTo>
                    <a:pt x="348576" y="390029"/>
                  </a:lnTo>
                  <a:lnTo>
                    <a:pt x="348818" y="348640"/>
                  </a:lnTo>
                  <a:lnTo>
                    <a:pt x="344754" y="310210"/>
                  </a:lnTo>
                  <a:lnTo>
                    <a:pt x="328155" y="264312"/>
                  </a:lnTo>
                  <a:lnTo>
                    <a:pt x="301205" y="222770"/>
                  </a:lnTo>
                  <a:lnTo>
                    <a:pt x="268249" y="184670"/>
                  </a:lnTo>
                  <a:lnTo>
                    <a:pt x="233641" y="149072"/>
                  </a:lnTo>
                  <a:lnTo>
                    <a:pt x="200063" y="113957"/>
                  </a:lnTo>
                  <a:lnTo>
                    <a:pt x="170789" y="77571"/>
                  </a:lnTo>
                  <a:lnTo>
                    <a:pt x="149860" y="39662"/>
                  </a:lnTo>
                  <a:lnTo>
                    <a:pt x="141312" y="0"/>
                  </a:lnTo>
                  <a:lnTo>
                    <a:pt x="95935" y="2095"/>
                  </a:lnTo>
                  <a:lnTo>
                    <a:pt x="106972" y="44538"/>
                  </a:lnTo>
                  <a:lnTo>
                    <a:pt x="127266" y="82092"/>
                  </a:lnTo>
                  <a:lnTo>
                    <a:pt x="154368" y="116014"/>
                  </a:lnTo>
                  <a:lnTo>
                    <a:pt x="185826" y="147561"/>
                  </a:lnTo>
                  <a:lnTo>
                    <a:pt x="219176" y="178003"/>
                  </a:lnTo>
                  <a:lnTo>
                    <a:pt x="251968" y="208610"/>
                  </a:lnTo>
                  <a:lnTo>
                    <a:pt x="281762" y="240639"/>
                  </a:lnTo>
                  <a:lnTo>
                    <a:pt x="301586" y="268947"/>
                  </a:lnTo>
                  <a:lnTo>
                    <a:pt x="288836" y="271335"/>
                  </a:lnTo>
                  <a:lnTo>
                    <a:pt x="258241" y="278091"/>
                  </a:lnTo>
                  <a:lnTo>
                    <a:pt x="198310" y="299186"/>
                  </a:lnTo>
                  <a:lnTo>
                    <a:pt x="148234" y="335788"/>
                  </a:lnTo>
                  <a:lnTo>
                    <a:pt x="123177" y="387172"/>
                  </a:lnTo>
                  <a:lnTo>
                    <a:pt x="119176" y="438251"/>
                  </a:lnTo>
                  <a:lnTo>
                    <a:pt x="113741" y="461594"/>
                  </a:lnTo>
                  <a:lnTo>
                    <a:pt x="81737" y="501357"/>
                  </a:lnTo>
                  <a:lnTo>
                    <a:pt x="29933" y="524675"/>
                  </a:lnTo>
                  <a:lnTo>
                    <a:pt x="0" y="527507"/>
                  </a:lnTo>
                  <a:lnTo>
                    <a:pt x="30505" y="526999"/>
                  </a:lnTo>
                  <a:lnTo>
                    <a:pt x="87134" y="506869"/>
                  </a:lnTo>
                  <a:lnTo>
                    <a:pt x="126974" y="465886"/>
                  </a:lnTo>
                  <a:lnTo>
                    <a:pt x="145554" y="390525"/>
                  </a:lnTo>
                  <a:lnTo>
                    <a:pt x="164566" y="356184"/>
                  </a:lnTo>
                  <a:lnTo>
                    <a:pt x="196354" y="332486"/>
                  </a:lnTo>
                  <a:lnTo>
                    <a:pt x="236740" y="317220"/>
                  </a:lnTo>
                  <a:lnTo>
                    <a:pt x="281508" y="308190"/>
                  </a:lnTo>
                  <a:lnTo>
                    <a:pt x="318262" y="304088"/>
                  </a:lnTo>
                  <a:lnTo>
                    <a:pt x="322491" y="314032"/>
                  </a:lnTo>
                  <a:lnTo>
                    <a:pt x="329933" y="357733"/>
                  </a:lnTo>
                  <a:lnTo>
                    <a:pt x="331317" y="403542"/>
                  </a:lnTo>
                  <a:lnTo>
                    <a:pt x="331431" y="450113"/>
                  </a:lnTo>
                  <a:lnTo>
                    <a:pt x="335064" y="496163"/>
                  </a:lnTo>
                  <a:lnTo>
                    <a:pt x="347002" y="540346"/>
                  </a:lnTo>
                  <a:lnTo>
                    <a:pt x="372046" y="581367"/>
                  </a:lnTo>
                  <a:lnTo>
                    <a:pt x="411429" y="613575"/>
                  </a:lnTo>
                  <a:lnTo>
                    <a:pt x="435749" y="624116"/>
                  </a:lnTo>
                  <a:lnTo>
                    <a:pt x="462356" y="629488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715323" y="6336307"/>
              <a:ext cx="115684" cy="147256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5239296" y="5802007"/>
              <a:ext cx="1138555" cy="488950"/>
            </a:xfrm>
            <a:custGeom>
              <a:avLst/>
              <a:gdLst/>
              <a:ahLst/>
              <a:cxnLst/>
              <a:rect l="l" t="t" r="r" b="b"/>
              <a:pathLst>
                <a:path w="1138554" h="488950">
                  <a:moveTo>
                    <a:pt x="144805" y="232486"/>
                  </a:moveTo>
                  <a:lnTo>
                    <a:pt x="103441" y="234492"/>
                  </a:lnTo>
                  <a:lnTo>
                    <a:pt x="64655" y="243230"/>
                  </a:lnTo>
                  <a:lnTo>
                    <a:pt x="29743" y="257886"/>
                  </a:lnTo>
                  <a:lnTo>
                    <a:pt x="0" y="277609"/>
                  </a:lnTo>
                  <a:lnTo>
                    <a:pt x="34366" y="266560"/>
                  </a:lnTo>
                  <a:lnTo>
                    <a:pt x="69634" y="261785"/>
                  </a:lnTo>
                  <a:lnTo>
                    <a:pt x="104228" y="262978"/>
                  </a:lnTo>
                  <a:lnTo>
                    <a:pt x="136537" y="269849"/>
                  </a:lnTo>
                  <a:lnTo>
                    <a:pt x="144805" y="232486"/>
                  </a:lnTo>
                  <a:close/>
                </a:path>
                <a:path w="1138554" h="488950">
                  <a:moveTo>
                    <a:pt x="1137945" y="385406"/>
                  </a:moveTo>
                  <a:lnTo>
                    <a:pt x="1125893" y="316204"/>
                  </a:lnTo>
                  <a:lnTo>
                    <a:pt x="1093089" y="246761"/>
                  </a:lnTo>
                  <a:lnTo>
                    <a:pt x="1072718" y="211937"/>
                  </a:lnTo>
                  <a:lnTo>
                    <a:pt x="1051750" y="177050"/>
                  </a:lnTo>
                  <a:lnTo>
                    <a:pt x="1031722" y="142100"/>
                  </a:lnTo>
                  <a:lnTo>
                    <a:pt x="1014158" y="107073"/>
                  </a:lnTo>
                  <a:lnTo>
                    <a:pt x="1000594" y="71970"/>
                  </a:lnTo>
                  <a:lnTo>
                    <a:pt x="992555" y="36791"/>
                  </a:lnTo>
                  <a:lnTo>
                    <a:pt x="991590" y="1524"/>
                  </a:lnTo>
                  <a:lnTo>
                    <a:pt x="946188" y="0"/>
                  </a:lnTo>
                  <a:lnTo>
                    <a:pt x="959231" y="73012"/>
                  </a:lnTo>
                  <a:lnTo>
                    <a:pt x="975398" y="108267"/>
                  </a:lnTo>
                  <a:lnTo>
                    <a:pt x="995895" y="142887"/>
                  </a:lnTo>
                  <a:lnTo>
                    <a:pt x="1019136" y="177038"/>
                  </a:lnTo>
                  <a:lnTo>
                    <a:pt x="1067498" y="244551"/>
                  </a:lnTo>
                  <a:lnTo>
                    <a:pt x="1089456" y="278218"/>
                  </a:lnTo>
                  <a:lnTo>
                    <a:pt x="1107821" y="312039"/>
                  </a:lnTo>
                  <a:lnTo>
                    <a:pt x="1121003" y="346151"/>
                  </a:lnTo>
                  <a:lnTo>
                    <a:pt x="1127417" y="380733"/>
                  </a:lnTo>
                  <a:lnTo>
                    <a:pt x="1125499" y="415937"/>
                  </a:lnTo>
                  <a:lnTo>
                    <a:pt x="1113650" y="451904"/>
                  </a:lnTo>
                  <a:lnTo>
                    <a:pt x="1090282" y="488784"/>
                  </a:lnTo>
                  <a:lnTo>
                    <a:pt x="1116977" y="454380"/>
                  </a:lnTo>
                  <a:lnTo>
                    <a:pt x="1132357" y="419912"/>
                  </a:lnTo>
                  <a:lnTo>
                    <a:pt x="1137945" y="385406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049615" y="5931706"/>
              <a:ext cx="91701" cy="24700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6325233" y="5808430"/>
              <a:ext cx="391160" cy="552450"/>
            </a:xfrm>
            <a:custGeom>
              <a:avLst/>
              <a:gdLst/>
              <a:ahLst/>
              <a:cxnLst/>
              <a:rect l="l" t="t" r="r" b="b"/>
              <a:pathLst>
                <a:path w="391159" h="552450">
                  <a:moveTo>
                    <a:pt x="87" y="0"/>
                  </a:moveTo>
                  <a:lnTo>
                    <a:pt x="0" y="44103"/>
                  </a:lnTo>
                  <a:lnTo>
                    <a:pt x="15138" y="79998"/>
                  </a:lnTo>
                  <a:lnTo>
                    <a:pt x="41725" y="109607"/>
                  </a:lnTo>
                  <a:lnTo>
                    <a:pt x="75986" y="134855"/>
                  </a:lnTo>
                  <a:lnTo>
                    <a:pt x="114143" y="157666"/>
                  </a:lnTo>
                  <a:lnTo>
                    <a:pt x="152421" y="179962"/>
                  </a:lnTo>
                  <a:lnTo>
                    <a:pt x="187044" y="203669"/>
                  </a:lnTo>
                  <a:lnTo>
                    <a:pt x="223325" y="243945"/>
                  </a:lnTo>
                  <a:lnTo>
                    <a:pt x="245932" y="288765"/>
                  </a:lnTo>
                  <a:lnTo>
                    <a:pt x="258573" y="336865"/>
                  </a:lnTo>
                  <a:lnTo>
                    <a:pt x="264961" y="386980"/>
                  </a:lnTo>
                  <a:lnTo>
                    <a:pt x="268806" y="437845"/>
                  </a:lnTo>
                  <a:lnTo>
                    <a:pt x="272889" y="459237"/>
                  </a:lnTo>
                  <a:lnTo>
                    <a:pt x="288364" y="500706"/>
                  </a:lnTo>
                  <a:lnTo>
                    <a:pt x="318651" y="535821"/>
                  </a:lnTo>
                  <a:lnTo>
                    <a:pt x="365711" y="552275"/>
                  </a:lnTo>
                  <a:lnTo>
                    <a:pt x="390701" y="547674"/>
                  </a:lnTo>
                  <a:lnTo>
                    <a:pt x="365789" y="551079"/>
                  </a:lnTo>
                  <a:lnTo>
                    <a:pt x="342088" y="545372"/>
                  </a:lnTo>
                  <a:lnTo>
                    <a:pt x="305992" y="517067"/>
                  </a:lnTo>
                  <a:lnTo>
                    <a:pt x="287352" y="477313"/>
                  </a:lnTo>
                  <a:lnTo>
                    <a:pt x="279923" y="435905"/>
                  </a:lnTo>
                  <a:lnTo>
                    <a:pt x="278604" y="393426"/>
                  </a:lnTo>
                  <a:lnTo>
                    <a:pt x="278293" y="350456"/>
                  </a:lnTo>
                  <a:lnTo>
                    <a:pt x="273887" y="307576"/>
                  </a:lnTo>
                  <a:lnTo>
                    <a:pt x="260285" y="265366"/>
                  </a:lnTo>
                  <a:lnTo>
                    <a:pt x="238606" y="224840"/>
                  </a:lnTo>
                  <a:lnTo>
                    <a:pt x="208278" y="187896"/>
                  </a:lnTo>
                  <a:lnTo>
                    <a:pt x="171999" y="158347"/>
                  </a:lnTo>
                  <a:lnTo>
                    <a:pt x="130876" y="133297"/>
                  </a:lnTo>
                  <a:lnTo>
                    <a:pt x="91408" y="107702"/>
                  </a:lnTo>
                  <a:lnTo>
                    <a:pt x="60094" y="76517"/>
                  </a:lnTo>
                  <a:lnTo>
                    <a:pt x="50136" y="59786"/>
                  </a:lnTo>
                  <a:lnTo>
                    <a:pt x="43870" y="42387"/>
                  </a:lnTo>
                  <a:lnTo>
                    <a:pt x="41796" y="25019"/>
                  </a:lnTo>
                  <a:lnTo>
                    <a:pt x="44410" y="8382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114D25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447464" y="6034491"/>
              <a:ext cx="306651" cy="296627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3346832" y="4392389"/>
            <a:ext cx="5526405" cy="138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1160" marR="387985" algn="ctr">
              <a:lnSpc>
                <a:spcPct val="104200"/>
              </a:lnSpc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In pairs, players take it in turns to read definitions of words to each other.</a:t>
            </a:r>
            <a:endParaRPr sz="2000" b="1">
              <a:latin typeface="Grammarsaurus" pitchFamily="2" charset="0"/>
              <a:cs typeface="Arial Black"/>
            </a:endParaRPr>
          </a:p>
          <a:p>
            <a:pPr marL="12700" marR="5080" algn="ctr">
              <a:lnSpc>
                <a:spcPct val="104200"/>
              </a:lnSpc>
              <a:spcBef>
                <a:spcPts val="795"/>
              </a:spcBef>
            </a:pPr>
            <a:r>
              <a:rPr sz="2000" b="1" dirty="0">
                <a:solidFill>
                  <a:srgbClr val="D1E293"/>
                </a:solidFill>
                <a:latin typeface="Grammarsaurus" pitchFamily="2" charset="0"/>
                <a:cs typeface="Arial Black"/>
              </a:rPr>
              <a:t>If they spell the word correctly, they then get to mark off a nought or a cross on their grid.</a:t>
            </a:r>
            <a:endParaRPr sz="2000" b="1">
              <a:latin typeface="Grammarsaurus" pitchFamily="2" charset="0"/>
              <a:cs typeface="Arial Black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4978996" y="6195137"/>
            <a:ext cx="2234565" cy="363220"/>
            <a:chOff x="4978996" y="6195137"/>
            <a:chExt cx="2234565" cy="363220"/>
          </a:xfrm>
        </p:grpSpPr>
        <p:sp>
          <p:nvSpPr>
            <p:cNvPr id="32" name="object 32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0"/>
                  </a:moveTo>
                  <a:lnTo>
                    <a:pt x="90639" y="0"/>
                  </a:lnTo>
                  <a:lnTo>
                    <a:pt x="55448" y="7150"/>
                  </a:lnTo>
                  <a:lnTo>
                    <a:pt x="26627" y="26620"/>
                  </a:lnTo>
                  <a:lnTo>
                    <a:pt x="7152" y="55437"/>
                  </a:lnTo>
                  <a:lnTo>
                    <a:pt x="0" y="90627"/>
                  </a:lnTo>
                  <a:lnTo>
                    <a:pt x="0" y="259511"/>
                  </a:lnTo>
                  <a:lnTo>
                    <a:pt x="7152" y="294703"/>
                  </a:lnTo>
                  <a:lnTo>
                    <a:pt x="26627" y="323524"/>
                  </a:lnTo>
                  <a:lnTo>
                    <a:pt x="55448" y="342999"/>
                  </a:lnTo>
                  <a:lnTo>
                    <a:pt x="90639" y="350151"/>
                  </a:lnTo>
                  <a:lnTo>
                    <a:pt x="2130666" y="350151"/>
                  </a:lnTo>
                  <a:lnTo>
                    <a:pt x="2165858" y="342999"/>
                  </a:lnTo>
                  <a:lnTo>
                    <a:pt x="2194679" y="323524"/>
                  </a:lnTo>
                  <a:lnTo>
                    <a:pt x="2214153" y="294703"/>
                  </a:lnTo>
                  <a:lnTo>
                    <a:pt x="2221306" y="259511"/>
                  </a:lnTo>
                  <a:lnTo>
                    <a:pt x="2221306" y="90627"/>
                  </a:lnTo>
                  <a:lnTo>
                    <a:pt x="2214153" y="55437"/>
                  </a:lnTo>
                  <a:lnTo>
                    <a:pt x="2194679" y="26620"/>
                  </a:lnTo>
                  <a:lnTo>
                    <a:pt x="2165858" y="7150"/>
                  </a:lnTo>
                  <a:lnTo>
                    <a:pt x="2130666" y="0"/>
                  </a:lnTo>
                  <a:close/>
                </a:path>
              </a:pathLst>
            </a:custGeom>
            <a:solidFill>
              <a:srgbClr val="134E29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4985346" y="6201487"/>
              <a:ext cx="2221865" cy="350520"/>
            </a:xfrm>
            <a:custGeom>
              <a:avLst/>
              <a:gdLst/>
              <a:ahLst/>
              <a:cxnLst/>
              <a:rect l="l" t="t" r="r" b="b"/>
              <a:pathLst>
                <a:path w="2221865" h="350520">
                  <a:moveTo>
                    <a:pt x="2130666" y="350151"/>
                  </a:moveTo>
                  <a:lnTo>
                    <a:pt x="90639" y="350151"/>
                  </a:lnTo>
                  <a:lnTo>
                    <a:pt x="55448" y="342999"/>
                  </a:lnTo>
                  <a:lnTo>
                    <a:pt x="26627" y="323524"/>
                  </a:lnTo>
                  <a:lnTo>
                    <a:pt x="7152" y="294703"/>
                  </a:lnTo>
                  <a:lnTo>
                    <a:pt x="0" y="259511"/>
                  </a:lnTo>
                  <a:lnTo>
                    <a:pt x="0" y="90627"/>
                  </a:lnTo>
                  <a:lnTo>
                    <a:pt x="7152" y="55437"/>
                  </a:lnTo>
                  <a:lnTo>
                    <a:pt x="26627" y="26620"/>
                  </a:lnTo>
                  <a:lnTo>
                    <a:pt x="55448" y="7150"/>
                  </a:lnTo>
                  <a:lnTo>
                    <a:pt x="90639" y="0"/>
                  </a:lnTo>
                  <a:lnTo>
                    <a:pt x="2130666" y="0"/>
                  </a:lnTo>
                  <a:lnTo>
                    <a:pt x="2165858" y="7150"/>
                  </a:lnTo>
                  <a:lnTo>
                    <a:pt x="2194679" y="26620"/>
                  </a:lnTo>
                  <a:lnTo>
                    <a:pt x="2214153" y="55437"/>
                  </a:lnTo>
                  <a:lnTo>
                    <a:pt x="2221306" y="90627"/>
                  </a:lnTo>
                  <a:lnTo>
                    <a:pt x="2221306" y="259511"/>
                  </a:lnTo>
                  <a:lnTo>
                    <a:pt x="2214153" y="294703"/>
                  </a:lnTo>
                  <a:lnTo>
                    <a:pt x="2194679" y="323524"/>
                  </a:lnTo>
                  <a:lnTo>
                    <a:pt x="2165858" y="342999"/>
                  </a:lnTo>
                  <a:lnTo>
                    <a:pt x="2130666" y="35015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115439" y="6262623"/>
              <a:ext cx="231463" cy="231457"/>
            </a:xfrm>
            <a:prstGeom prst="rect">
              <a:avLst/>
            </a:prstGeom>
          </p:spPr>
        </p:pic>
      </p:grpSp>
      <p:sp>
        <p:nvSpPr>
          <p:cNvPr id="35" name="object 35"/>
          <p:cNvSpPr txBox="1">
            <a:spLocks noGrp="1"/>
          </p:cNvSpPr>
          <p:nvPr>
            <p:ph type="ftr" sz="quarter" idx="5"/>
          </p:nvPr>
        </p:nvSpPr>
        <p:spPr>
          <a:xfrm>
            <a:off x="5394901" y="6256888"/>
            <a:ext cx="1936898" cy="2058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dirty="0">
                <a:latin typeface="Grammarsaurus" pitchFamily="2" charset="0"/>
              </a:rPr>
              <a:t>grammarsaurus.co.uk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3791</Words>
  <Application>Microsoft Macintosh PowerPoint</Application>
  <PresentationFormat>Widescreen</PresentationFormat>
  <Paragraphs>671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62</vt:i4>
      </vt:variant>
    </vt:vector>
  </HeadingPairs>
  <TitlesOfParts>
    <vt:vector size="69" baseType="lpstr">
      <vt:lpstr>Arial</vt:lpstr>
      <vt:lpstr>Grammarsaurus</vt:lpstr>
      <vt:lpstr>Lucida Sans Unicode</vt:lpstr>
      <vt:lpstr>Arial Black</vt:lpstr>
      <vt:lpstr>Office Theme</vt:lpstr>
      <vt:lpstr>1_Office Theme</vt:lpstr>
      <vt:lpstr>2_Office Theme</vt:lpstr>
      <vt:lpstr>PowerPoint Presentation</vt:lpstr>
      <vt:lpstr>review</vt:lpstr>
      <vt:lpstr>-ous</vt:lpstr>
      <vt:lpstr>per-</vt:lpstr>
      <vt:lpstr>sub-</vt:lpstr>
      <vt:lpstr>tract</vt:lpstr>
      <vt:lpstr>auto</vt:lpstr>
      <vt:lpstr>PowerPoint Presentation</vt:lpstr>
      <vt:lpstr>PowerPoint Presentation</vt:lpstr>
      <vt:lpstr>The stem auto Greek origin.</vt:lpstr>
      <vt:lpstr>PowerPoint Presentation</vt:lpstr>
      <vt:lpstr>How did you do?</vt:lpstr>
      <vt:lpstr>Look at some of the words with the stem auto. Can you match them to their meaning?</vt:lpstr>
      <vt:lpstr>How did you do?</vt:lpstr>
      <vt:lpstr>Take a look at this word…</vt:lpstr>
      <vt:lpstr>How did you do?</vt:lpstr>
      <vt:lpstr>Let’s practise spelling these words.</vt:lpstr>
      <vt:lpstr>o</vt:lpstr>
      <vt:lpstr>o</vt:lpstr>
      <vt:lpstr>crat</vt:lpstr>
      <vt:lpstr>nome y</vt:lpstr>
      <vt:lpstr>mate ic</vt:lpstr>
      <vt:lpstr>autodial</vt:lpstr>
      <vt:lpstr>Let’s look again at some of the words with the stem auto. Some of them are fixed to a bound base and some to a free base.</vt:lpstr>
      <vt:lpstr>How did you do?</vt:lpstr>
      <vt:lpstr>Auto or Not-o?</vt:lpstr>
      <vt:lpstr>auto</vt:lpstr>
      <vt:lpstr>-ous</vt:lpstr>
      <vt:lpstr>per-</vt:lpstr>
      <vt:lpstr>sub-</vt:lpstr>
      <vt:lpstr>tract</vt:lpstr>
      <vt:lpstr>auto</vt:lpstr>
      <vt:lpstr>BREAKING NEWS…</vt:lpstr>
      <vt:lpstr>Yesterday, an automatic automobile crashed whilst in autopilot mode!</vt:lpstr>
      <vt:lpstr>Imagine you are a newsreader using an autocue. Read them out and work out the missing compounds.</vt:lpstr>
      <vt:lpstr>How did you do?</vt:lpstr>
      <vt:lpstr>aut o mobile aut</vt:lpstr>
      <vt:lpstr>How did you do?</vt:lpstr>
      <vt:lpstr>Add the plural nouns into the correct sentence.</vt:lpstr>
      <vt:lpstr>How did you do?</vt:lpstr>
      <vt:lpstr>Autograph(s) can function as a noun and a verb. Which is which? How do you know?</vt:lpstr>
      <vt:lpstr>Let’s explore how the word autograph functions in each sentence.</vt:lpstr>
      <vt:lpstr>aut o  focus   ed = aut o graph   ed aut o tune   ed = aut o save  ed = aut o dial ed =</vt:lpstr>
      <vt:lpstr>How did you do?</vt:lpstr>
      <vt:lpstr>-ous</vt:lpstr>
      <vt:lpstr>per-</vt:lpstr>
      <vt:lpstr>sub-</vt:lpstr>
      <vt:lpstr>tract</vt:lpstr>
      <vt:lpstr>auto</vt:lpstr>
      <vt:lpstr>PowerPoint Presentation</vt:lpstr>
      <vt:lpstr>biograph</vt:lpstr>
      <vt:lpstr>PowerPoint Presentation</vt:lpstr>
      <vt:lpstr>PowerPoint Presentation</vt:lpstr>
      <vt:lpstr>Solve these word sums by building onto the stem auto, using the verb icons.</vt:lpstr>
      <vt:lpstr>How did you do?</vt:lpstr>
      <vt:lpstr>How did you do?</vt:lpstr>
      <vt:lpstr>aut</vt:lpstr>
      <vt:lpstr>How did you do?</vt:lpstr>
      <vt:lpstr>Let’s look at using the stem auto with the past progressive verb tense.</vt:lpstr>
      <vt:lpstr>Let’s practise using the past progressive tense. Use the stem icons as clues.</vt:lpstr>
      <vt:lpstr>How did you do?</vt:lpstr>
      <vt:lpstr>Noughts and Crosses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cp:lastModifiedBy>Momaal Khaan</cp:lastModifiedBy>
  <cp:revision>6</cp:revision>
  <dcterms:created xsi:type="dcterms:W3CDTF">2025-08-06T22:03:47Z</dcterms:created>
  <dcterms:modified xsi:type="dcterms:W3CDTF">2025-09-17T19:38:30Z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2025-08-06T00:00:00Z</vt:filetime>
  </property>
  <property fmtid="{D5CDD505-2E9C-101B-9397-08002B2CF9AE}" pid="3" name="Creator">
    <vt:lpwstr>Adobe Illustrator 29.5 (Windows)</vt:lpwstr>
  </property>
  <property fmtid="{D5CDD505-2E9C-101B-9397-08002B2CF9AE}" pid="4" name="LastSaved">
    <vt:filetime>2025-08-06T00:00:00Z</vt:filetime>
  </property>
  <property fmtid="{D5CDD505-2E9C-101B-9397-08002B2CF9AE}" pid="5" name="Producer">
    <vt:lpwstr>Adobe PDF library 17.00</vt:lpwstr>
  </property>
</Properties>
</file>